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42"/>
  </p:notesMasterIdLst>
  <p:sldIdLst>
    <p:sldId id="481" r:id="rId3"/>
    <p:sldId id="382" r:id="rId4"/>
    <p:sldId id="469" r:id="rId5"/>
    <p:sldId id="385" r:id="rId6"/>
    <p:sldId id="384" r:id="rId7"/>
    <p:sldId id="473" r:id="rId8"/>
    <p:sldId id="479" r:id="rId9"/>
    <p:sldId id="482" r:id="rId10"/>
    <p:sldId id="480" r:id="rId11"/>
    <p:sldId id="475" r:id="rId12"/>
    <p:sldId id="398" r:id="rId13"/>
    <p:sldId id="472" r:id="rId14"/>
    <p:sldId id="484" r:id="rId15"/>
    <p:sldId id="397" r:id="rId16"/>
    <p:sldId id="389" r:id="rId17"/>
    <p:sldId id="387" r:id="rId18"/>
    <p:sldId id="388" r:id="rId19"/>
    <p:sldId id="303" r:id="rId20"/>
    <p:sldId id="393" r:id="rId21"/>
    <p:sldId id="355" r:id="rId22"/>
    <p:sldId id="415" r:id="rId23"/>
    <p:sldId id="486" r:id="rId24"/>
    <p:sldId id="370" r:id="rId25"/>
    <p:sldId id="413" r:id="rId26"/>
    <p:sldId id="414" r:id="rId27"/>
    <p:sldId id="359" r:id="rId28"/>
    <p:sldId id="364" r:id="rId29"/>
    <p:sldId id="362" r:id="rId30"/>
    <p:sldId id="271" r:id="rId31"/>
    <p:sldId id="270" r:id="rId32"/>
    <p:sldId id="272" r:id="rId33"/>
    <p:sldId id="283" r:id="rId34"/>
    <p:sldId id="273" r:id="rId35"/>
    <p:sldId id="274" r:id="rId36"/>
    <p:sldId id="448" r:id="rId37"/>
    <p:sldId id="457" r:id="rId38"/>
    <p:sldId id="365" r:id="rId39"/>
    <p:sldId id="337" r:id="rId40"/>
    <p:sldId id="34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76214" autoAdjust="0"/>
  </p:normalViewPr>
  <p:slideViewPr>
    <p:cSldViewPr snapToGrid="0">
      <p:cViewPr varScale="1">
        <p:scale>
          <a:sx n="63" d="100"/>
          <a:sy n="63" d="100"/>
        </p:scale>
        <p:origin x="1454" y="53"/>
      </p:cViewPr>
      <p:guideLst/>
    </p:cSldViewPr>
  </p:slideViewPr>
  <p:notesTextViewPr>
    <p:cViewPr>
      <p:scale>
        <a:sx n="125" d="100"/>
        <a:sy n="125"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41F69-159A-4B28-8165-88F4CCD5B9A8}" type="datetimeFigureOut">
              <a:rPr lang="en-US" smtClean="0"/>
              <a:t>5/2/2026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E8D66-5110-4FA6-92FE-634610D1DDE7}" type="slidenum">
              <a:rPr lang="en-US" smtClean="0"/>
              <a:t>‹#›</a:t>
            </a:fld>
            <a:endParaRPr lang="en-US"/>
          </a:p>
        </p:txBody>
      </p:sp>
    </p:spTree>
    <p:extLst>
      <p:ext uri="{BB962C8B-B14F-4D97-AF65-F5344CB8AC3E}">
        <p14:creationId xmlns:p14="http://schemas.microsoft.com/office/powerpoint/2010/main" val="1658360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err="1"/>
              <a:t>Folie</a:t>
            </a:r>
            <a:r>
              <a:rPr lang="en-US" sz="1300" dirty="0"/>
              <a:t> 0:  </a:t>
            </a:r>
            <a:r>
              <a:rPr lang="en-US" sz="1300" b="1" dirty="0"/>
              <a:t>Purpose of this presentation is to introduce participants to the </a:t>
            </a:r>
            <a:r>
              <a:rPr lang="en-US" sz="1300" b="1" dirty="0" err="1"/>
              <a:t>MultiStress</a:t>
            </a:r>
            <a:r>
              <a:rPr lang="en-US" sz="1300" b="1" dirty="0"/>
              <a:t> Research Unit and its combined </a:t>
            </a:r>
            <a:r>
              <a:rPr lang="en-US" sz="1300" b="1" dirty="0" err="1"/>
              <a:t>experim</a:t>
            </a:r>
            <a:r>
              <a:rPr lang="en-US" sz="1300" b="1" dirty="0"/>
              <a:t> &amp; modelling approach</a:t>
            </a:r>
          </a:p>
          <a:p>
            <a:r>
              <a:rPr lang="en-US" sz="1300" b="1" dirty="0"/>
              <a:t>  </a:t>
            </a:r>
          </a:p>
          <a:p>
            <a:r>
              <a:rPr lang="en-US" sz="1300" b="1" dirty="0"/>
              <a:t> </a:t>
            </a:r>
            <a:r>
              <a:rPr lang="en-US" sz="1300" b="1" dirty="0">
                <a:sym typeface="Wingdings" panose="05000000000000000000" pitchFamily="2" charset="2"/>
              </a:rPr>
              <a:t> </a:t>
            </a:r>
            <a:r>
              <a:rPr lang="en-US" sz="1300" b="1" dirty="0"/>
              <a:t> aim: to sketch how to improve mechanistic understanding of multiple stress interactions, utilize  and integrate new insights to develop a new process-based (</a:t>
            </a:r>
            <a:r>
              <a:rPr lang="en-US" sz="1300" b="1" dirty="0" err="1"/>
              <a:t>MultiStress</a:t>
            </a:r>
            <a:r>
              <a:rPr lang="en-US" sz="1300" b="1" dirty="0"/>
              <a:t>) crop model for maize,  and to make this fit and </a:t>
            </a:r>
            <a:r>
              <a:rPr lang="en-US" sz="1300" b="1" dirty="0" err="1"/>
              <a:t>utilze</a:t>
            </a:r>
            <a:r>
              <a:rPr lang="en-US" sz="1300" b="1" dirty="0"/>
              <a:t> it for supporting </a:t>
            </a:r>
            <a:r>
              <a:rPr lang="en-US" sz="1300" b="1" u="sng" dirty="0"/>
              <a:t>ideotype design of </a:t>
            </a:r>
            <a:r>
              <a:rPr lang="en-US" sz="1300" b="1" u="sng" dirty="0" err="1"/>
              <a:t>multistress</a:t>
            </a:r>
            <a:r>
              <a:rPr lang="en-US" sz="1300" b="1" u="sng" dirty="0"/>
              <a:t> tolerant maize cultivars – for temperate and tropical zones.</a:t>
            </a:r>
          </a:p>
          <a:p>
            <a:endParaRPr lang="en-US" sz="1300" b="1" u="sng" dirty="0"/>
          </a:p>
          <a:p>
            <a:r>
              <a:rPr lang="en-US" sz="1300" b="1" i="1" u="sng" dirty="0"/>
              <a:t>Focus here: on crop model improvement – and integration of knowledge – especially to integrate genetics into CSM to understand genotype response to concomitant (</a:t>
            </a:r>
            <a:r>
              <a:rPr lang="en-US" sz="1300" b="1" i="1" u="sng" dirty="0" err="1"/>
              <a:t>abiotic+biotic</a:t>
            </a:r>
            <a:r>
              <a:rPr lang="en-US" sz="1300" b="1" i="1" u="sng" dirty="0"/>
              <a:t> ) stresses</a:t>
            </a:r>
          </a:p>
          <a:p>
            <a:endParaRPr lang="en-US" sz="1300" b="1" i="1" u="sng" dirty="0"/>
          </a:p>
          <a:p>
            <a:endParaRPr lang="en-US" sz="1300" b="1" i="1" u="sng" dirty="0"/>
          </a:p>
          <a:p>
            <a:endParaRPr lang="en-US" sz="1300" dirty="0"/>
          </a:p>
          <a:p>
            <a:r>
              <a:rPr lang="en-US" sz="1300" dirty="0"/>
              <a:t>The </a:t>
            </a:r>
            <a:r>
              <a:rPr lang="en-US" sz="1300" dirty="0" err="1"/>
              <a:t>MultiStress</a:t>
            </a:r>
            <a:r>
              <a:rPr lang="en-US" sz="1300" dirty="0"/>
              <a:t> RU aims to achieve its goal by </a:t>
            </a:r>
          </a:p>
          <a:p>
            <a:pPr marL="342900" indent="-342900">
              <a:buAutoNum type="arabicParenR"/>
            </a:pPr>
            <a:r>
              <a:rPr lang="en-US" sz="1300" dirty="0"/>
              <a:t>Systematically investigating the interactions of concomitant abiotic (drought, N deficit) with biotic (fungal disease and </a:t>
            </a:r>
            <a:r>
              <a:rPr lang="en-US" sz="1300" dirty="0" err="1"/>
              <a:t>cornborere</a:t>
            </a:r>
            <a:r>
              <a:rPr lang="en-US" sz="1300" dirty="0"/>
              <a:t>) under field conditions – for a range of temperate and tropical maize hybrids – at two contrasting sites – Göttingen /Central Europe and Siaya /West Kenya – 3 field seasons – with similar </a:t>
            </a:r>
            <a:r>
              <a:rPr lang="en-US" sz="1300" dirty="0" err="1"/>
              <a:t>experim</a:t>
            </a:r>
            <a:r>
              <a:rPr lang="en-US" sz="1300" dirty="0"/>
              <a:t>. setup - under ROUTS</a:t>
            </a:r>
          </a:p>
          <a:p>
            <a:pPr marL="342900" indent="-342900">
              <a:buAutoNum type="arabicParenR"/>
            </a:pPr>
            <a:r>
              <a:rPr lang="en-US" sz="1300" dirty="0"/>
              <a:t>Integration of the new knowledge gained trough applying transcriptomics, metabolomics and </a:t>
            </a:r>
            <a:r>
              <a:rPr lang="en-US" sz="1300" dirty="0" err="1"/>
              <a:t>ecophysiological</a:t>
            </a:r>
            <a:r>
              <a:rPr lang="en-US" sz="1300" dirty="0"/>
              <a:t> </a:t>
            </a:r>
            <a:r>
              <a:rPr lang="en-US" sz="1300" dirty="0" err="1"/>
              <a:t>measurennts</a:t>
            </a:r>
            <a:r>
              <a:rPr lang="en-US" sz="1300" dirty="0"/>
              <a:t> - from genome to field scale – target to the needs of crop model improvement /renewal of crop modelling approaches</a:t>
            </a:r>
          </a:p>
          <a:p>
            <a:endParaRPr lang="en-US" sz="1300" dirty="0"/>
          </a:p>
          <a:p>
            <a:r>
              <a:rPr lang="en-US" sz="1300" dirty="0"/>
              <a:t>While the study crop is maize, this approach may also be interesting and applicable for WHEAT – which </a:t>
            </a:r>
            <a:r>
              <a:rPr lang="en-US" sz="1300" dirty="0" err="1"/>
              <a:t>ist</a:t>
            </a:r>
            <a:r>
              <a:rPr lang="en-US" sz="1300" dirty="0"/>
              <a:t> still globally the most important crop for human nutrition – whereby compared to maize, the focus could be more on wheat quality (as affected by multiple stressors)</a:t>
            </a:r>
          </a:p>
          <a:p>
            <a:endParaRPr lang="en-US" sz="1300" dirty="0"/>
          </a:p>
          <a:p>
            <a:endParaRPr lang="en-US" sz="1300" dirty="0"/>
          </a:p>
          <a:p>
            <a:r>
              <a:rPr lang="en-US" sz="1300" dirty="0"/>
              <a:t>---- background info</a:t>
            </a:r>
          </a:p>
          <a:p>
            <a:endParaRPr lang="en-US" sz="1300" dirty="0"/>
          </a:p>
          <a:p>
            <a:r>
              <a:rPr lang="en-US" sz="1300" dirty="0"/>
              <a:t>While in October  25 we had successfully defended our full proposal for implementing a Research Unit on </a:t>
            </a:r>
            <a:r>
              <a:rPr lang="en-US" sz="1300" dirty="0" err="1"/>
              <a:t>multistress</a:t>
            </a:r>
            <a:r>
              <a:rPr lang="en-US" sz="1300" dirty="0"/>
              <a:t> in maize (with a research site in KE and in Germany , before Xmas we received  the official funding approval from DFG with official confirmation of nearly 5. 4 Mio research funds for the next 4 years – till 3/2030.</a:t>
            </a:r>
          </a:p>
          <a:p>
            <a:endParaRPr lang="en-US" sz="1300" dirty="0"/>
          </a:p>
          <a:p>
            <a:endParaRPr lang="en-US" sz="1300" dirty="0"/>
          </a:p>
          <a:p>
            <a:endParaRPr lang="en-US" sz="1300" dirty="0"/>
          </a:p>
        </p:txBody>
      </p:sp>
    </p:spTree>
    <p:extLst>
      <p:ext uri="{BB962C8B-B14F-4D97-AF65-F5344CB8AC3E}">
        <p14:creationId xmlns:p14="http://schemas.microsoft.com/office/powerpoint/2010/main" val="365037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Folie 9</a:t>
            </a:r>
            <a:endParaRPr lang="en-US" dirty="0"/>
          </a:p>
          <a:p>
            <a:r>
              <a:rPr lang="de-DE" dirty="0"/>
              <a:t> </a:t>
            </a:r>
            <a:endParaRPr lang="en-US" dirty="0">
              <a:ea typeface="Calibri"/>
              <a:cs typeface="Calibri"/>
            </a:endParaRPr>
          </a:p>
          <a:p>
            <a:r>
              <a:rPr lang="de-DE" dirty="0"/>
              <a:t>Timeline </a:t>
            </a:r>
            <a:r>
              <a:rPr lang="de-DE" dirty="0" err="1"/>
              <a:t>for</a:t>
            </a:r>
            <a:r>
              <a:rPr lang="de-DE" dirty="0"/>
              <a:t> </a:t>
            </a:r>
            <a:r>
              <a:rPr lang="de-DE" dirty="0" err="1"/>
              <a:t>the</a:t>
            </a:r>
            <a:r>
              <a:rPr lang="de-DE" dirty="0"/>
              <a:t> </a:t>
            </a:r>
            <a:r>
              <a:rPr lang="de-DE" dirty="0" err="1"/>
              <a:t>implementation</a:t>
            </a:r>
            <a:r>
              <a:rPr lang="de-DE" dirty="0"/>
              <a:t>  </a:t>
            </a:r>
            <a:r>
              <a:rPr lang="de-DE" dirty="0" err="1"/>
              <a:t>shows</a:t>
            </a:r>
            <a:r>
              <a:rPr lang="de-DE" dirty="0"/>
              <a:t> </a:t>
            </a:r>
            <a:r>
              <a:rPr lang="de-DE" dirty="0" err="1"/>
              <a:t>that</a:t>
            </a:r>
            <a:r>
              <a:rPr lang="de-DE" dirty="0"/>
              <a:t> </a:t>
            </a:r>
            <a:r>
              <a:rPr lang="de-DE" dirty="0" err="1"/>
              <a:t>the</a:t>
            </a:r>
            <a:r>
              <a:rPr lang="de-DE" dirty="0"/>
              <a:t> </a:t>
            </a:r>
            <a:r>
              <a:rPr lang="de-DE" dirty="0" err="1"/>
              <a:t>envisaged</a:t>
            </a:r>
            <a:r>
              <a:rPr lang="de-DE" dirty="0"/>
              <a:t> </a:t>
            </a:r>
            <a:r>
              <a:rPr lang="de-DE" dirty="0" err="1"/>
              <a:t>start</a:t>
            </a:r>
            <a:r>
              <a:rPr lang="de-DE" dirty="0"/>
              <a:t> </a:t>
            </a:r>
            <a:r>
              <a:rPr lang="de-DE" dirty="0" err="1"/>
              <a:t>by</a:t>
            </a:r>
            <a:r>
              <a:rPr lang="de-DE" dirty="0"/>
              <a:t> 1 April 2026 and </a:t>
            </a:r>
            <a:r>
              <a:rPr lang="de-DE" dirty="0" err="1"/>
              <a:t>ending</a:t>
            </a:r>
            <a:r>
              <a:rPr lang="de-DE" dirty="0"/>
              <a:t> 31  March 2030, Phase 1 </a:t>
            </a:r>
            <a:r>
              <a:rPr lang="de-DE" dirty="0" err="1"/>
              <a:t>lasts</a:t>
            </a:r>
            <a:r>
              <a:rPr lang="de-DE" dirty="0"/>
              <a:t> 4 </a:t>
            </a:r>
            <a:r>
              <a:rPr lang="de-DE" dirty="0" err="1"/>
              <a:t>years</a:t>
            </a:r>
            <a:r>
              <a:rPr lang="de-DE" dirty="0"/>
              <a:t> </a:t>
            </a:r>
            <a:endParaRPr lang="de-DE" dirty="0">
              <a:ea typeface="Calibri"/>
              <a:cs typeface="Calibri"/>
            </a:endParaRPr>
          </a:p>
          <a:p>
            <a:r>
              <a:rPr lang="de-DE" dirty="0" err="1"/>
              <a:t>There</a:t>
            </a:r>
            <a:r>
              <a:rPr lang="de-DE" dirty="0"/>
              <a:t> will </a:t>
            </a:r>
            <a:r>
              <a:rPr lang="de-DE" dirty="0" err="1"/>
              <a:t>be</a:t>
            </a:r>
            <a:r>
              <a:rPr lang="de-DE" dirty="0"/>
              <a:t>  </a:t>
            </a:r>
            <a:r>
              <a:rPr lang="de-DE" dirty="0" err="1"/>
              <a:t>four</a:t>
            </a:r>
            <a:r>
              <a:rPr lang="de-DE" dirty="0"/>
              <a:t> </a:t>
            </a:r>
            <a:r>
              <a:rPr lang="de-DE" dirty="0" err="1"/>
              <a:t>major</a:t>
            </a:r>
            <a:r>
              <a:rPr lang="de-DE" dirty="0"/>
              <a:t> RU </a:t>
            </a:r>
            <a:r>
              <a:rPr lang="de-DE" dirty="0" err="1"/>
              <a:t>workshops</a:t>
            </a:r>
            <a:r>
              <a:rPr lang="de-DE" dirty="0"/>
              <a:t> (</a:t>
            </a:r>
            <a:r>
              <a:rPr lang="de-DE" dirty="0" err="1"/>
              <a:t>including</a:t>
            </a:r>
            <a:r>
              <a:rPr lang="de-DE" dirty="0"/>
              <a:t> a national </a:t>
            </a:r>
            <a:r>
              <a:rPr lang="de-DE" dirty="0" err="1"/>
              <a:t>maize</a:t>
            </a:r>
            <a:r>
              <a:rPr lang="de-DE" dirty="0"/>
              <a:t> </a:t>
            </a:r>
            <a:r>
              <a:rPr lang="de-DE" dirty="0" err="1"/>
              <a:t>wsh</a:t>
            </a:r>
            <a:r>
              <a:rPr lang="de-DE" dirty="0"/>
              <a:t>) and a final </a:t>
            </a:r>
            <a:r>
              <a:rPr lang="de-DE" dirty="0" err="1"/>
              <a:t>conference</a:t>
            </a:r>
            <a:r>
              <a:rPr lang="de-DE" dirty="0"/>
              <a:t>, -- </a:t>
            </a:r>
            <a:r>
              <a:rPr lang="de-DE" dirty="0" err="1"/>
              <a:t>as</a:t>
            </a:r>
            <a:r>
              <a:rPr lang="de-DE" dirty="0"/>
              <a:t> </a:t>
            </a:r>
            <a:r>
              <a:rPr lang="de-DE" dirty="0" err="1"/>
              <a:t>well</a:t>
            </a:r>
            <a:r>
              <a:rPr lang="de-DE" dirty="0"/>
              <a:t> </a:t>
            </a:r>
            <a:r>
              <a:rPr lang="de-DE" dirty="0" err="1"/>
              <a:t>as</a:t>
            </a:r>
            <a:r>
              <a:rPr lang="de-DE" dirty="0"/>
              <a:t> – </a:t>
            </a:r>
            <a:r>
              <a:rPr lang="de-DE" dirty="0" err="1"/>
              <a:t>regular</a:t>
            </a:r>
            <a:r>
              <a:rPr lang="de-DE" dirty="0"/>
              <a:t>  </a:t>
            </a:r>
            <a:r>
              <a:rPr lang="de-DE" dirty="0" err="1"/>
              <a:t>meetings</a:t>
            </a:r>
            <a:r>
              <a:rPr lang="de-DE" dirty="0"/>
              <a:t> of </a:t>
            </a:r>
            <a:r>
              <a:rPr lang="de-DE" dirty="0" err="1"/>
              <a:t>the</a:t>
            </a:r>
            <a:r>
              <a:rPr lang="de-DE" dirty="0"/>
              <a:t> </a:t>
            </a:r>
            <a:r>
              <a:rPr lang="de-DE" dirty="0" err="1"/>
              <a:t>general</a:t>
            </a:r>
            <a:r>
              <a:rPr lang="de-DE" dirty="0"/>
              <a:t> </a:t>
            </a:r>
            <a:r>
              <a:rPr lang="de-DE" dirty="0" err="1"/>
              <a:t>assembly</a:t>
            </a:r>
            <a:r>
              <a:rPr lang="de-DE" dirty="0"/>
              <a:t> (1st </a:t>
            </a:r>
            <a:r>
              <a:rPr lang="de-DE" dirty="0" err="1"/>
              <a:t>one</a:t>
            </a:r>
            <a:r>
              <a:rPr lang="de-DE" dirty="0"/>
              <a:t> --  1 </a:t>
            </a:r>
            <a:r>
              <a:rPr lang="de-DE" dirty="0" err="1"/>
              <a:t>month</a:t>
            </a:r>
            <a:r>
              <a:rPr lang="de-DE" dirty="0"/>
              <a:t> after </a:t>
            </a:r>
            <a:r>
              <a:rPr lang="de-DE" dirty="0" err="1"/>
              <a:t>start</a:t>
            </a:r>
            <a:r>
              <a:rPr lang="de-DE" dirty="0"/>
              <a:t> in May 26 – and </a:t>
            </a:r>
            <a:r>
              <a:rPr lang="de-DE" dirty="0" err="1"/>
              <a:t>then</a:t>
            </a:r>
            <a:r>
              <a:rPr lang="de-DE" dirty="0"/>
              <a:t> in 6 </a:t>
            </a:r>
            <a:r>
              <a:rPr lang="de-DE" dirty="0" err="1"/>
              <a:t>monthly</a:t>
            </a:r>
            <a:r>
              <a:rPr lang="de-DE" dirty="0"/>
              <a:t> </a:t>
            </a:r>
            <a:r>
              <a:rPr lang="de-DE" dirty="0" err="1"/>
              <a:t>intervals</a:t>
            </a:r>
            <a:r>
              <a:rPr lang="de-DE" dirty="0"/>
              <a:t> (General Assembly) </a:t>
            </a:r>
            <a:r>
              <a:rPr lang="de-DE" dirty="0" err="1"/>
              <a:t>till</a:t>
            </a:r>
            <a:r>
              <a:rPr lang="de-DE" dirty="0"/>
              <a:t> </a:t>
            </a:r>
            <a:r>
              <a:rPr lang="de-DE" dirty="0" err="1"/>
              <a:t>the</a:t>
            </a:r>
            <a:r>
              <a:rPr lang="de-DE" dirty="0"/>
              <a:t> 8th and last </a:t>
            </a:r>
            <a:r>
              <a:rPr lang="de-DE" dirty="0" err="1"/>
              <a:t>is</a:t>
            </a:r>
            <a:r>
              <a:rPr lang="de-DE" dirty="0"/>
              <a:t> </a:t>
            </a:r>
            <a:r>
              <a:rPr lang="de-DE" dirty="0" err="1"/>
              <a:t>held</a:t>
            </a:r>
            <a:r>
              <a:rPr lang="de-DE" dirty="0"/>
              <a:t> in Sep 2029 </a:t>
            </a:r>
            <a:endParaRPr lang="de-DE" dirty="0">
              <a:ea typeface="Calibri"/>
              <a:cs typeface="Calibri"/>
            </a:endParaRPr>
          </a:p>
          <a:p>
            <a:r>
              <a:rPr lang="de-DE" dirty="0"/>
              <a:t>PLUS bi-</a:t>
            </a:r>
            <a:r>
              <a:rPr lang="de-DE" dirty="0" err="1"/>
              <a:t>monthy</a:t>
            </a:r>
            <a:r>
              <a:rPr lang="de-DE" dirty="0"/>
              <a:t> SP – </a:t>
            </a:r>
            <a:r>
              <a:rPr lang="de-DE" dirty="0" err="1"/>
              <a:t>as</a:t>
            </a:r>
            <a:r>
              <a:rPr lang="de-DE" dirty="0"/>
              <a:t> </a:t>
            </a:r>
            <a:r>
              <a:rPr lang="de-DE" dirty="0" err="1"/>
              <a:t>well</a:t>
            </a:r>
            <a:r>
              <a:rPr lang="de-DE" dirty="0"/>
              <a:t> </a:t>
            </a:r>
            <a:r>
              <a:rPr lang="de-DE" dirty="0" err="1"/>
              <a:t>as</a:t>
            </a:r>
            <a:r>
              <a:rPr lang="de-DE" dirty="0"/>
              <a:t> </a:t>
            </a:r>
            <a:r>
              <a:rPr lang="de-DE" dirty="0" err="1"/>
              <a:t>regular</a:t>
            </a:r>
            <a:r>
              <a:rPr lang="de-DE" dirty="0"/>
              <a:t> PhD </a:t>
            </a:r>
            <a:r>
              <a:rPr lang="de-DE" dirty="0" err="1"/>
              <a:t>meetings</a:t>
            </a:r>
            <a:r>
              <a:rPr lang="de-DE" dirty="0"/>
              <a:t> </a:t>
            </a:r>
            <a:endParaRPr lang="de-DE" dirty="0">
              <a:ea typeface="Calibri"/>
              <a:cs typeface="Calibri"/>
            </a:endParaRPr>
          </a:p>
          <a:p>
            <a:r>
              <a:rPr lang="de-DE" dirty="0"/>
              <a:t>= &gt; HIGHLIGHT </a:t>
            </a:r>
            <a:r>
              <a:rPr lang="de-DE" dirty="0" err="1"/>
              <a:t>the</a:t>
            </a:r>
            <a:r>
              <a:rPr lang="de-DE" dirty="0"/>
              <a:t> </a:t>
            </a:r>
            <a:r>
              <a:rPr lang="de-DE" dirty="0" err="1"/>
              <a:t>set-up</a:t>
            </a:r>
            <a:r>
              <a:rPr lang="de-DE" dirty="0"/>
              <a:t> of </a:t>
            </a:r>
            <a:r>
              <a:rPr lang="de-DE" dirty="0" err="1"/>
              <a:t>the</a:t>
            </a:r>
            <a:r>
              <a:rPr lang="de-DE" dirty="0"/>
              <a:t> </a:t>
            </a:r>
            <a:r>
              <a:rPr lang="de-DE" dirty="0" err="1"/>
              <a:t>alternating</a:t>
            </a:r>
            <a:r>
              <a:rPr lang="de-DE" dirty="0"/>
              <a:t> 2 x 3 </a:t>
            </a:r>
            <a:r>
              <a:rPr lang="de-DE" dirty="0" err="1"/>
              <a:t>field</a:t>
            </a:r>
            <a:r>
              <a:rPr lang="de-DE" dirty="0"/>
              <a:t> </a:t>
            </a:r>
            <a:r>
              <a:rPr lang="de-DE" dirty="0" err="1"/>
              <a:t>seasons</a:t>
            </a:r>
            <a:r>
              <a:rPr lang="de-DE" dirty="0"/>
              <a:t> (</a:t>
            </a:r>
            <a:r>
              <a:rPr lang="de-DE" dirty="0" err="1"/>
              <a:t>Oct</a:t>
            </a:r>
            <a:r>
              <a:rPr lang="de-DE" dirty="0"/>
              <a:t>-Feb in </a:t>
            </a:r>
            <a:r>
              <a:rPr lang="de-DE" dirty="0" err="1"/>
              <a:t>Kenya</a:t>
            </a:r>
            <a:r>
              <a:rPr lang="de-DE" dirty="0"/>
              <a:t> (ORANGE) and April – Sep in Germany (BLUE) </a:t>
            </a:r>
            <a:r>
              <a:rPr lang="de-DE" dirty="0" err="1"/>
              <a:t>sets</a:t>
            </a:r>
            <a:r>
              <a:rPr lang="de-DE" dirty="0"/>
              <a:t> </a:t>
            </a:r>
            <a:r>
              <a:rPr lang="de-DE" dirty="0" err="1"/>
              <a:t>the</a:t>
            </a:r>
            <a:r>
              <a:rPr lang="de-DE" dirty="0"/>
              <a:t> </a:t>
            </a:r>
            <a:r>
              <a:rPr lang="de-DE" dirty="0" err="1"/>
              <a:t>structure</a:t>
            </a:r>
            <a:r>
              <a:rPr lang="de-DE" dirty="0"/>
              <a:t> </a:t>
            </a:r>
            <a:r>
              <a:rPr lang="de-DE" dirty="0" err="1"/>
              <a:t>for</a:t>
            </a:r>
            <a:r>
              <a:rPr lang="de-DE" dirty="0"/>
              <a:t> </a:t>
            </a:r>
            <a:r>
              <a:rPr lang="de-DE" dirty="0" err="1"/>
              <a:t>the</a:t>
            </a:r>
            <a:r>
              <a:rPr lang="de-DE" dirty="0"/>
              <a:t> RU#s  </a:t>
            </a:r>
            <a:r>
              <a:rPr lang="de-DE" dirty="0" err="1"/>
              <a:t>workshops</a:t>
            </a:r>
            <a:r>
              <a:rPr lang="de-DE" dirty="0"/>
              <a:t> and </a:t>
            </a:r>
            <a:r>
              <a:rPr lang="de-DE" dirty="0" err="1"/>
              <a:t>meetings</a:t>
            </a:r>
            <a:r>
              <a:rPr lang="de-DE" dirty="0"/>
              <a:t> </a:t>
            </a:r>
            <a:endParaRPr lang="de-DE" dirty="0">
              <a:ea typeface="Calibri"/>
              <a:cs typeface="Calibri"/>
            </a:endParaRPr>
          </a:p>
          <a:p>
            <a:r>
              <a:rPr lang="de-DE" dirty="0"/>
              <a:t>=&gt; HIGHLIGHT This </a:t>
            </a:r>
            <a:r>
              <a:rPr lang="de-DE" dirty="0" err="1"/>
              <a:t>structure</a:t>
            </a:r>
            <a:r>
              <a:rPr lang="de-DE" dirty="0"/>
              <a:t> </a:t>
            </a:r>
            <a:r>
              <a:rPr lang="de-DE" dirty="0" err="1"/>
              <a:t>fosters</a:t>
            </a:r>
            <a:r>
              <a:rPr lang="de-DE" dirty="0"/>
              <a:t> internal </a:t>
            </a:r>
            <a:r>
              <a:rPr lang="de-DE" dirty="0" err="1"/>
              <a:t>coherence</a:t>
            </a:r>
            <a:r>
              <a:rPr lang="de-DE" dirty="0"/>
              <a:t>, </a:t>
            </a:r>
            <a:r>
              <a:rPr lang="de-DE" dirty="0" err="1"/>
              <a:t>between</a:t>
            </a:r>
            <a:r>
              <a:rPr lang="de-DE" dirty="0"/>
              <a:t> SPs and </a:t>
            </a:r>
            <a:r>
              <a:rPr lang="de-DE" dirty="0" err="1"/>
              <a:t>between</a:t>
            </a:r>
            <a:r>
              <a:rPr lang="de-DE" dirty="0"/>
              <a:t> DE and KE </a:t>
            </a:r>
            <a:r>
              <a:rPr lang="de-DE" dirty="0" err="1"/>
              <a:t>teams</a:t>
            </a:r>
            <a:r>
              <a:rPr lang="de-DE" dirty="0"/>
              <a:t> --- and </a:t>
            </a:r>
            <a:r>
              <a:rPr lang="de-DE" dirty="0" err="1"/>
              <a:t>thus</a:t>
            </a:r>
            <a:r>
              <a:rPr lang="de-DE" dirty="0"/>
              <a:t> </a:t>
            </a:r>
            <a:r>
              <a:rPr lang="de-DE" dirty="0" err="1"/>
              <a:t>creates</a:t>
            </a:r>
            <a:r>
              <a:rPr lang="de-DE" dirty="0"/>
              <a:t> </a:t>
            </a:r>
            <a:r>
              <a:rPr lang="de-DE" dirty="0" err="1"/>
              <a:t>the</a:t>
            </a:r>
            <a:r>
              <a:rPr lang="de-DE" dirty="0"/>
              <a:t> TEAM </a:t>
            </a:r>
            <a:r>
              <a:rPr lang="de-DE" dirty="0" err="1"/>
              <a:t>spirit</a:t>
            </a:r>
            <a:r>
              <a:rPr lang="de-DE" dirty="0"/>
              <a:t> </a:t>
            </a:r>
            <a:r>
              <a:rPr lang="de-DE" dirty="0" err="1"/>
              <a:t>needed</a:t>
            </a:r>
            <a:r>
              <a:rPr lang="de-DE" dirty="0"/>
              <a:t> </a:t>
            </a:r>
            <a:r>
              <a:rPr lang="de-DE" dirty="0" err="1"/>
              <a:t>to</a:t>
            </a:r>
            <a:r>
              <a:rPr lang="de-DE" dirty="0"/>
              <a:t> </a:t>
            </a:r>
            <a:r>
              <a:rPr lang="de-DE" dirty="0" err="1"/>
              <a:t>accomplish</a:t>
            </a:r>
            <a:r>
              <a:rPr lang="de-DE" dirty="0"/>
              <a:t> </a:t>
            </a:r>
            <a:r>
              <a:rPr lang="de-DE" dirty="0" err="1"/>
              <a:t>the</a:t>
            </a:r>
            <a:r>
              <a:rPr lang="de-DE" dirty="0"/>
              <a:t> </a:t>
            </a:r>
            <a:r>
              <a:rPr lang="de-DE" dirty="0" err="1"/>
              <a:t>project</a:t>
            </a:r>
            <a:r>
              <a:rPr lang="de-DE" dirty="0"/>
              <a:t> </a:t>
            </a:r>
            <a:r>
              <a:rPr lang="de-DE" dirty="0" err="1"/>
              <a:t>goals</a:t>
            </a:r>
            <a:r>
              <a:rPr lang="de-DE" dirty="0"/>
              <a:t> ,</a:t>
            </a:r>
            <a:endParaRPr lang="de-DE" dirty="0">
              <a:ea typeface="Calibri"/>
              <a:cs typeface="Calibri"/>
            </a:endParaRPr>
          </a:p>
          <a:p>
            <a:endParaRPr lang="de-DE" i="1" dirty="0"/>
          </a:p>
          <a:p>
            <a:r>
              <a:rPr lang="de-DE" i="1" dirty="0"/>
              <a:t>FOUR  </a:t>
            </a:r>
            <a:r>
              <a:rPr lang="de-DE" i="1" dirty="0" err="1"/>
              <a:t>workshops</a:t>
            </a:r>
            <a:r>
              <a:rPr lang="de-DE" i="1" dirty="0"/>
              <a:t> will </a:t>
            </a:r>
            <a:r>
              <a:rPr lang="de-DE" i="1" dirty="0" err="1"/>
              <a:t>have</a:t>
            </a:r>
            <a:r>
              <a:rPr lang="de-DE" i="1" dirty="0"/>
              <a:t> different </a:t>
            </a:r>
            <a:r>
              <a:rPr lang="de-DE" i="1" dirty="0" err="1"/>
              <a:t>topics</a:t>
            </a:r>
            <a:r>
              <a:rPr lang="de-DE" i="1" dirty="0"/>
              <a:t> </a:t>
            </a:r>
            <a:r>
              <a:rPr lang="de-DE" b="1" i="1" dirty="0"/>
              <a:t>– </a:t>
            </a:r>
            <a:r>
              <a:rPr lang="de-DE" i="1" dirty="0" err="1"/>
              <a:t>the</a:t>
            </a:r>
            <a:r>
              <a:rPr lang="de-DE" i="1" dirty="0"/>
              <a:t> </a:t>
            </a:r>
            <a:r>
              <a:rPr lang="de-DE" i="1" dirty="0" err="1"/>
              <a:t>first</a:t>
            </a:r>
            <a:r>
              <a:rPr lang="de-DE" i="1" dirty="0"/>
              <a:t> </a:t>
            </a:r>
            <a:r>
              <a:rPr lang="de-DE" i="1" dirty="0" err="1"/>
              <a:t>one</a:t>
            </a:r>
            <a:r>
              <a:rPr lang="de-DE" i="1" dirty="0"/>
              <a:t> in </a:t>
            </a:r>
            <a:r>
              <a:rPr lang="de-DE" i="1" dirty="0" err="1"/>
              <a:t>sep</a:t>
            </a:r>
            <a:r>
              <a:rPr lang="de-DE" i="1" dirty="0"/>
              <a:t>/</a:t>
            </a:r>
            <a:r>
              <a:rPr lang="de-DE" i="1" dirty="0" err="1"/>
              <a:t>oct</a:t>
            </a:r>
            <a:r>
              <a:rPr lang="de-DE" i="1" dirty="0"/>
              <a:t> 2026 </a:t>
            </a:r>
            <a:r>
              <a:rPr lang="de-DE" i="1" dirty="0" err="1"/>
              <a:t>with</a:t>
            </a:r>
            <a:r>
              <a:rPr lang="de-DE" i="1" dirty="0"/>
              <a:t> a </a:t>
            </a:r>
            <a:r>
              <a:rPr lang="de-DE" i="1" dirty="0" err="1"/>
              <a:t>focus</a:t>
            </a:r>
            <a:r>
              <a:rPr lang="de-DE" i="1" dirty="0"/>
              <a:t> on TEAM BUILDING , </a:t>
            </a:r>
            <a:endParaRPr lang="de-DE" dirty="0">
              <a:ea typeface="Calibri"/>
              <a:cs typeface="Calibri"/>
            </a:endParaRPr>
          </a:p>
          <a:p>
            <a:r>
              <a:rPr lang="de-DE" i="1" dirty="0" err="1"/>
              <a:t>data</a:t>
            </a:r>
            <a:r>
              <a:rPr lang="de-DE" i="1" dirty="0"/>
              <a:t> </a:t>
            </a:r>
            <a:r>
              <a:rPr lang="de-DE" i="1" dirty="0" err="1"/>
              <a:t>management</a:t>
            </a:r>
            <a:r>
              <a:rPr lang="de-DE" i="1" dirty="0"/>
              <a:t> and </a:t>
            </a:r>
            <a:r>
              <a:rPr lang="de-DE" i="1" dirty="0" err="1"/>
              <a:t>statistical</a:t>
            </a:r>
            <a:r>
              <a:rPr lang="de-DE" i="1" dirty="0"/>
              <a:t> </a:t>
            </a:r>
            <a:r>
              <a:rPr lang="de-DE" i="1" dirty="0" err="1"/>
              <a:t>evaluation</a:t>
            </a:r>
            <a:r>
              <a:rPr lang="de-DE" i="1" dirty="0"/>
              <a:t>  of </a:t>
            </a:r>
            <a:r>
              <a:rPr lang="de-DE" i="1" dirty="0" err="1"/>
              <a:t>field</a:t>
            </a:r>
            <a:r>
              <a:rPr lang="de-DE" i="1" dirty="0"/>
              <a:t> </a:t>
            </a:r>
            <a:r>
              <a:rPr lang="de-DE" i="1" dirty="0" err="1"/>
              <a:t>experiments</a:t>
            </a:r>
            <a:r>
              <a:rPr lang="de-DE" i="1" dirty="0"/>
              <a:t> ---- will </a:t>
            </a:r>
            <a:r>
              <a:rPr lang="de-DE" i="1" dirty="0" err="1"/>
              <a:t>be</a:t>
            </a:r>
            <a:r>
              <a:rPr lang="de-DE" i="1" dirty="0"/>
              <a:t> </a:t>
            </a:r>
            <a:r>
              <a:rPr lang="de-DE" i="1" dirty="0" err="1"/>
              <a:t>part</a:t>
            </a:r>
            <a:r>
              <a:rPr lang="de-DE" i="1" dirty="0"/>
              <a:t> of </a:t>
            </a:r>
            <a:r>
              <a:rPr lang="de-DE" i="1" dirty="0" err="1"/>
              <a:t>each</a:t>
            </a:r>
            <a:r>
              <a:rPr lang="de-DE" i="1" dirty="0"/>
              <a:t> annual </a:t>
            </a:r>
            <a:r>
              <a:rPr lang="de-DE" i="1" dirty="0" err="1"/>
              <a:t>meeting</a:t>
            </a:r>
            <a:r>
              <a:rPr lang="de-DE" i="1" dirty="0"/>
              <a:t> --- same </a:t>
            </a:r>
            <a:r>
              <a:rPr lang="de-DE" i="1" dirty="0" err="1"/>
              <a:t>applies</a:t>
            </a:r>
            <a:r>
              <a:rPr lang="de-DE" i="1" dirty="0"/>
              <a:t> </a:t>
            </a:r>
            <a:r>
              <a:rPr lang="de-DE" i="1" dirty="0" err="1"/>
              <a:t>To</a:t>
            </a:r>
            <a:r>
              <a:rPr lang="de-DE" i="1" dirty="0"/>
              <a:t> </a:t>
            </a:r>
            <a:r>
              <a:rPr lang="de-DE" i="1" dirty="0" err="1"/>
              <a:t>sessions</a:t>
            </a:r>
            <a:r>
              <a:rPr lang="de-DE" i="1" dirty="0"/>
              <a:t> on </a:t>
            </a:r>
            <a:r>
              <a:rPr lang="de-DE" i="1" dirty="0" err="1"/>
              <a:t>early</a:t>
            </a:r>
            <a:r>
              <a:rPr lang="de-DE" i="1" dirty="0"/>
              <a:t> </a:t>
            </a:r>
            <a:r>
              <a:rPr lang="de-DE" i="1" dirty="0" err="1"/>
              <a:t>career</a:t>
            </a:r>
            <a:r>
              <a:rPr lang="de-DE" i="1" dirty="0"/>
              <a:t> Gender </a:t>
            </a:r>
            <a:r>
              <a:rPr lang="de-DE" i="1" dirty="0" err="1"/>
              <a:t>equality</a:t>
            </a:r>
            <a:r>
              <a:rPr lang="de-DE" i="1" dirty="0"/>
              <a:t> and </a:t>
            </a:r>
            <a:r>
              <a:rPr lang="de-DE" i="1" dirty="0" err="1"/>
              <a:t>diversity</a:t>
            </a:r>
            <a:endParaRPr lang="de-DE" dirty="0"/>
          </a:p>
          <a:p>
            <a:endParaRPr lang="de-DE" sz="1100" b="1" dirty="0">
              <a:ea typeface="Calibri"/>
              <a:cs typeface="Calibri"/>
            </a:endParaRPr>
          </a:p>
          <a:p>
            <a:endParaRPr lang="de-DE" sz="1100" b="1" dirty="0">
              <a:ea typeface="Calibri"/>
              <a:cs typeface="Calibri"/>
            </a:endParaRPr>
          </a:p>
          <a:p>
            <a:endParaRPr lang="de-DE" baseline="0" dirty="0"/>
          </a:p>
          <a:p>
            <a:endParaRPr lang="de-DE" baseline="0" dirty="0"/>
          </a:p>
          <a:p>
            <a:endParaRPr lang="de-DE" baseline="0" dirty="0"/>
          </a:p>
        </p:txBody>
      </p:sp>
    </p:spTree>
    <p:extLst>
      <p:ext uri="{BB962C8B-B14F-4D97-AF65-F5344CB8AC3E}">
        <p14:creationId xmlns:p14="http://schemas.microsoft.com/office/powerpoint/2010/main" val="1516298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ea typeface="Calibri"/>
                <a:cs typeface="Calibri"/>
              </a:rPr>
              <a:t>Folie 7:</a:t>
            </a:r>
            <a:endParaRPr lang="de-DE" sz="1100" dirty="0"/>
          </a:p>
          <a:p>
            <a:endParaRPr lang="de-DE" sz="1100" b="1" dirty="0"/>
          </a:p>
          <a:p>
            <a:r>
              <a:rPr lang="de-DE" sz="1100" dirty="0"/>
              <a:t>BUT </a:t>
            </a:r>
            <a:r>
              <a:rPr lang="de-DE" sz="1100" dirty="0" err="1"/>
              <a:t>before</a:t>
            </a:r>
            <a:r>
              <a:rPr lang="de-DE" sz="1100" dirty="0"/>
              <a:t> </a:t>
            </a:r>
            <a:r>
              <a:rPr lang="de-DE" sz="1100" dirty="0" err="1"/>
              <a:t>doing</a:t>
            </a:r>
            <a:r>
              <a:rPr lang="de-DE" sz="1100" dirty="0"/>
              <a:t> </a:t>
            </a:r>
            <a:r>
              <a:rPr lang="de-DE" sz="1100" dirty="0" err="1"/>
              <a:t>this</a:t>
            </a:r>
            <a:r>
              <a:rPr lang="de-DE" sz="1100" dirty="0"/>
              <a:t>,  I </a:t>
            </a:r>
            <a:r>
              <a:rPr lang="de-DE" sz="1100" dirty="0" err="1"/>
              <a:t>present</a:t>
            </a:r>
            <a:r>
              <a:rPr lang="de-DE" sz="1100" dirty="0"/>
              <a:t> </a:t>
            </a:r>
            <a:r>
              <a:rPr lang="de-DE" sz="1100" dirty="0" err="1"/>
              <a:t>to</a:t>
            </a:r>
            <a:r>
              <a:rPr lang="de-DE" sz="1100" dirty="0"/>
              <a:t> </a:t>
            </a:r>
            <a:r>
              <a:rPr lang="de-DE" sz="1100" dirty="0" err="1"/>
              <a:t>you</a:t>
            </a:r>
            <a:r>
              <a:rPr lang="de-DE" sz="1100" dirty="0"/>
              <a:t> </a:t>
            </a:r>
            <a:r>
              <a:rPr lang="de-DE" sz="1100" dirty="0" err="1"/>
              <a:t>the</a:t>
            </a:r>
            <a:r>
              <a:rPr lang="de-DE" sz="1100" dirty="0"/>
              <a:t> </a:t>
            </a:r>
            <a:r>
              <a:rPr lang="de-DE" sz="1100" dirty="0" err="1"/>
              <a:t>Coordination</a:t>
            </a:r>
            <a:r>
              <a:rPr lang="de-DE" sz="1100" dirty="0"/>
              <a:t> Project COP</a:t>
            </a:r>
            <a:endParaRPr lang="en-US" dirty="0">
              <a:ea typeface="Calibri"/>
              <a:cs typeface="Calibri"/>
            </a:endParaRPr>
          </a:p>
          <a:p>
            <a:endParaRPr lang="de-DE" sz="1100" b="1" dirty="0"/>
          </a:p>
          <a:p>
            <a:r>
              <a:rPr lang="de-DE" sz="1100" dirty="0"/>
              <a:t>The COP </a:t>
            </a:r>
            <a:r>
              <a:rPr lang="de-DE" sz="1100" dirty="0" err="1"/>
              <a:t>has</a:t>
            </a:r>
            <a:r>
              <a:rPr lang="de-DE" sz="1100" dirty="0"/>
              <a:t> 5 </a:t>
            </a:r>
            <a:r>
              <a:rPr lang="de-DE" sz="1100" dirty="0" err="1"/>
              <a:t>major</a:t>
            </a:r>
            <a:r>
              <a:rPr lang="de-DE" sz="1100" dirty="0"/>
              <a:t> </a:t>
            </a:r>
            <a:r>
              <a:rPr lang="de-DE" sz="1100" dirty="0" err="1"/>
              <a:t>objectives</a:t>
            </a:r>
            <a:r>
              <a:rPr lang="de-DE" sz="1100" dirty="0"/>
              <a:t> --- </a:t>
            </a:r>
            <a:r>
              <a:rPr lang="de-DE" sz="1100" dirty="0" err="1"/>
              <a:t>the</a:t>
            </a:r>
            <a:r>
              <a:rPr lang="de-DE" sz="1100" dirty="0"/>
              <a:t> </a:t>
            </a:r>
            <a:r>
              <a:rPr lang="de-DE" sz="1100" dirty="0" err="1"/>
              <a:t>usual</a:t>
            </a:r>
            <a:r>
              <a:rPr lang="de-DE" sz="1100" dirty="0"/>
              <a:t> </a:t>
            </a:r>
            <a:r>
              <a:rPr lang="de-DE" sz="1100" dirty="0" err="1"/>
              <a:t>objectives</a:t>
            </a:r>
            <a:r>
              <a:rPr lang="de-DE" sz="1100" dirty="0"/>
              <a:t> </a:t>
            </a:r>
            <a:r>
              <a:rPr lang="de-DE" sz="1100" dirty="0" err="1"/>
              <a:t>for</a:t>
            </a:r>
            <a:r>
              <a:rPr lang="de-DE" sz="1100" dirty="0"/>
              <a:t> a  </a:t>
            </a:r>
            <a:r>
              <a:rPr lang="de-DE" sz="1100" dirty="0" err="1"/>
              <a:t>coordination</a:t>
            </a:r>
            <a:r>
              <a:rPr lang="de-DE" sz="1100" dirty="0"/>
              <a:t> </a:t>
            </a:r>
            <a:r>
              <a:rPr lang="de-DE" sz="1100" dirty="0" err="1"/>
              <a:t>unit</a:t>
            </a:r>
            <a:r>
              <a:rPr lang="de-DE" sz="1100" dirty="0"/>
              <a:t> of a large </a:t>
            </a:r>
            <a:r>
              <a:rPr lang="de-DE" sz="1100" dirty="0" err="1"/>
              <a:t>collaborative</a:t>
            </a:r>
            <a:r>
              <a:rPr lang="de-DE" sz="1100" dirty="0"/>
              <a:t> </a:t>
            </a:r>
            <a:r>
              <a:rPr lang="de-DE" sz="1100" dirty="0" err="1"/>
              <a:t>project</a:t>
            </a:r>
            <a:r>
              <a:rPr lang="de-DE" sz="1100" dirty="0"/>
              <a:t> </a:t>
            </a:r>
            <a:endParaRPr lang="de-DE" dirty="0"/>
          </a:p>
          <a:p>
            <a:endParaRPr lang="de-DE" sz="1100" b="1" dirty="0">
              <a:ea typeface="Calibri"/>
              <a:cs typeface="Calibri"/>
            </a:endParaRPr>
          </a:p>
          <a:p>
            <a:r>
              <a:rPr lang="de-DE" sz="1100" dirty="0">
                <a:ea typeface="Calibri"/>
                <a:cs typeface="Calibri"/>
              </a:rPr>
              <a:t>Ad 4) </a:t>
            </a:r>
            <a:r>
              <a:rPr lang="de-DE" sz="1100" dirty="0" err="1">
                <a:ea typeface="Calibri"/>
                <a:cs typeface="Calibri"/>
              </a:rPr>
              <a:t>President</a:t>
            </a:r>
            <a:r>
              <a:rPr lang="de-DE" sz="1100" dirty="0">
                <a:ea typeface="Calibri"/>
                <a:cs typeface="Calibri"/>
              </a:rPr>
              <a:t> </a:t>
            </a:r>
            <a:r>
              <a:rPr lang="de-DE" dirty="0" err="1">
                <a:ea typeface="Calibri"/>
                <a:cs typeface="Calibri"/>
              </a:rPr>
              <a:t>Schöllmerich</a:t>
            </a:r>
            <a:r>
              <a:rPr lang="de-DE" dirty="0">
                <a:ea typeface="Calibri"/>
                <a:cs typeface="Calibri"/>
              </a:rPr>
              <a:t>  </a:t>
            </a:r>
            <a:r>
              <a:rPr lang="de-DE" dirty="0" err="1"/>
              <a:t>already</a:t>
            </a:r>
            <a:r>
              <a:rPr lang="de-DE" dirty="0"/>
              <a:t> </a:t>
            </a:r>
            <a:r>
              <a:rPr lang="de-DE" dirty="0" err="1"/>
              <a:t>mentioned</a:t>
            </a:r>
            <a:r>
              <a:rPr lang="de-DE" dirty="0"/>
              <a:t> </a:t>
            </a:r>
            <a:r>
              <a:rPr lang="de-DE" dirty="0" err="1"/>
              <a:t>the</a:t>
            </a:r>
            <a:r>
              <a:rPr lang="de-DE" dirty="0"/>
              <a:t> </a:t>
            </a:r>
            <a:r>
              <a:rPr lang="de-DE" dirty="0" err="1"/>
              <a:t>extension</a:t>
            </a:r>
            <a:r>
              <a:rPr lang="de-DE" dirty="0"/>
              <a:t> of </a:t>
            </a:r>
            <a:r>
              <a:rPr lang="de-DE" dirty="0" err="1"/>
              <a:t>the</a:t>
            </a:r>
            <a:r>
              <a:rPr lang="de-DE" dirty="0"/>
              <a:t> </a:t>
            </a:r>
            <a:r>
              <a:rPr lang="de-DE" dirty="0" err="1"/>
              <a:t>contract</a:t>
            </a:r>
            <a:r>
              <a:rPr lang="de-DE" dirty="0"/>
              <a:t> of </a:t>
            </a:r>
            <a:r>
              <a:rPr lang="de-DE" dirty="0" err="1"/>
              <a:t>three</a:t>
            </a:r>
            <a:r>
              <a:rPr lang="de-DE" dirty="0"/>
              <a:t> </a:t>
            </a:r>
            <a:r>
              <a:rPr lang="de-DE" dirty="0" err="1"/>
              <a:t>female</a:t>
            </a:r>
            <a:r>
              <a:rPr lang="de-DE" dirty="0"/>
              <a:t> </a:t>
            </a:r>
            <a:r>
              <a:rPr lang="de-DE" dirty="0" err="1"/>
              <a:t>early</a:t>
            </a:r>
            <a:r>
              <a:rPr lang="de-DE" dirty="0"/>
              <a:t> </a:t>
            </a:r>
            <a:r>
              <a:rPr lang="de-DE" dirty="0" err="1"/>
              <a:t>career</a:t>
            </a:r>
            <a:r>
              <a:rPr lang="de-DE" dirty="0"/>
              <a:t> </a:t>
            </a:r>
            <a:r>
              <a:rPr lang="de-DE" dirty="0" err="1"/>
              <a:t>researchers</a:t>
            </a:r>
            <a:r>
              <a:rPr lang="de-DE" dirty="0"/>
              <a:t> </a:t>
            </a:r>
            <a:r>
              <a:rPr lang="de-DE" dirty="0" err="1"/>
              <a:t>which</a:t>
            </a:r>
            <a:r>
              <a:rPr lang="de-DE" dirty="0"/>
              <a:t> </a:t>
            </a:r>
            <a:r>
              <a:rPr lang="de-DE" dirty="0" err="1"/>
              <a:t>were</a:t>
            </a:r>
            <a:r>
              <a:rPr lang="de-DE" dirty="0"/>
              <a:t> </a:t>
            </a:r>
            <a:r>
              <a:rPr lang="de-DE" dirty="0" err="1"/>
              <a:t>recruited</a:t>
            </a:r>
            <a:r>
              <a:rPr lang="de-DE" dirty="0"/>
              <a:t> </a:t>
            </a:r>
            <a:r>
              <a:rPr lang="de-DE" dirty="0" err="1"/>
              <a:t>as</a:t>
            </a:r>
            <a:r>
              <a:rPr lang="de-DE" dirty="0"/>
              <a:t> </a:t>
            </a:r>
            <a:r>
              <a:rPr lang="de-DE" dirty="0" err="1"/>
              <a:t>applicants</a:t>
            </a:r>
            <a:r>
              <a:rPr lang="de-DE" dirty="0"/>
              <a:t> in </a:t>
            </a:r>
            <a:r>
              <a:rPr lang="de-DE" dirty="0" err="1"/>
              <a:t>MultiStress</a:t>
            </a:r>
            <a:r>
              <a:rPr lang="de-DE" dirty="0"/>
              <a:t> RU</a:t>
            </a:r>
            <a:r>
              <a:rPr lang="de-DE" u="sng" dirty="0"/>
              <a:t> (Annette, Irsa and Ilka )</a:t>
            </a:r>
            <a:r>
              <a:rPr lang="de-DE" dirty="0"/>
              <a:t> - due </a:t>
            </a:r>
            <a:r>
              <a:rPr lang="de-DE" dirty="0" err="1"/>
              <a:t>to</a:t>
            </a:r>
            <a:r>
              <a:rPr lang="de-DE" dirty="0"/>
              <a:t> </a:t>
            </a:r>
            <a:r>
              <a:rPr lang="de-DE" dirty="0" err="1"/>
              <a:t>their</a:t>
            </a:r>
            <a:r>
              <a:rPr lang="de-DE" dirty="0"/>
              <a:t> high </a:t>
            </a:r>
            <a:r>
              <a:rPr lang="de-DE" dirty="0" err="1"/>
              <a:t>qualifications</a:t>
            </a:r>
            <a:r>
              <a:rPr lang="de-DE" dirty="0"/>
              <a:t> and </a:t>
            </a:r>
            <a:r>
              <a:rPr lang="de-DE" dirty="0" err="1"/>
              <a:t>competences</a:t>
            </a:r>
            <a:r>
              <a:rPr lang="de-DE" dirty="0"/>
              <a:t> </a:t>
            </a:r>
            <a:r>
              <a:rPr lang="en-US" sz="800" b="1" dirty="0"/>
              <a:t>From earlier experience at UGOE, Michaela </a:t>
            </a:r>
            <a:r>
              <a:rPr lang="en-US" sz="800" b="1" u="sng" dirty="0"/>
              <a:t>Dippold is shining example of how a collaborative project can serve as career accelerator from postdoc to full Professor</a:t>
            </a:r>
            <a:r>
              <a:rPr lang="en-US" sz="800" b="1" dirty="0"/>
              <a:t>. </a:t>
            </a:r>
            <a:endParaRPr lang="en-US" sz="800" b="1" dirty="0">
              <a:ea typeface="Calibri"/>
              <a:cs typeface="Calibri"/>
            </a:endParaRPr>
          </a:p>
          <a:p>
            <a:endParaRPr lang="de-DE" sz="1100" dirty="0">
              <a:ea typeface="Calibri"/>
              <a:cs typeface="Calibri"/>
            </a:endParaRPr>
          </a:p>
          <a:p>
            <a:r>
              <a:rPr lang="de-DE" sz="1100" dirty="0">
                <a:ea typeface="Calibri"/>
                <a:cs typeface="Calibri"/>
              </a:rPr>
              <a:t>Ad 5) </a:t>
            </a:r>
            <a:r>
              <a:rPr lang="de-DE" sz="1100" dirty="0" err="1">
                <a:ea typeface="Calibri"/>
                <a:cs typeface="Calibri"/>
              </a:rPr>
              <a:t>the</a:t>
            </a:r>
            <a:r>
              <a:rPr lang="de-DE" sz="1100" dirty="0">
                <a:ea typeface="Calibri"/>
                <a:cs typeface="Calibri"/>
              </a:rPr>
              <a:t> last - </a:t>
            </a:r>
            <a:r>
              <a:rPr lang="de-DE" sz="1100" dirty="0" err="1">
                <a:ea typeface="Calibri"/>
                <a:cs typeface="Calibri"/>
              </a:rPr>
              <a:t>providing</a:t>
            </a:r>
            <a:r>
              <a:rPr lang="de-DE" sz="1100" dirty="0">
                <a:ea typeface="Calibri"/>
                <a:cs typeface="Calibri"/>
              </a:rPr>
              <a:t> </a:t>
            </a:r>
            <a:r>
              <a:rPr lang="de-DE" sz="1100" dirty="0" err="1">
                <a:ea typeface="Calibri"/>
                <a:cs typeface="Calibri"/>
              </a:rPr>
              <a:t>efficient</a:t>
            </a:r>
            <a:r>
              <a:rPr lang="de-DE" sz="1100" dirty="0">
                <a:ea typeface="Calibri"/>
                <a:cs typeface="Calibri"/>
              </a:rPr>
              <a:t> </a:t>
            </a:r>
            <a:r>
              <a:rPr lang="de-DE" sz="1100" dirty="0" err="1">
                <a:ea typeface="Calibri"/>
                <a:cs typeface="Calibri"/>
              </a:rPr>
              <a:t>communication</a:t>
            </a:r>
            <a:r>
              <a:rPr lang="de-DE" sz="1100" dirty="0">
                <a:ea typeface="Calibri"/>
                <a:cs typeface="Calibri"/>
              </a:rPr>
              <a:t> – </a:t>
            </a:r>
            <a:r>
              <a:rPr lang="de-DE" sz="1100" dirty="0" err="1">
                <a:ea typeface="Calibri"/>
                <a:cs typeface="Calibri"/>
              </a:rPr>
              <a:t>is</a:t>
            </a:r>
            <a:r>
              <a:rPr lang="de-DE" sz="1100" dirty="0">
                <a:ea typeface="Calibri"/>
                <a:cs typeface="Calibri"/>
              </a:rPr>
              <a:t> </a:t>
            </a:r>
            <a:r>
              <a:rPr lang="de-DE" sz="1100" dirty="0" err="1">
                <a:ea typeface="Calibri"/>
                <a:cs typeface="Calibri"/>
              </a:rPr>
              <a:t>the</a:t>
            </a:r>
            <a:r>
              <a:rPr lang="de-DE" sz="1100" dirty="0">
                <a:ea typeface="Calibri"/>
                <a:cs typeface="Calibri"/>
              </a:rPr>
              <a:t> </a:t>
            </a:r>
            <a:r>
              <a:rPr lang="de-DE" sz="1100" dirty="0" err="1">
                <a:ea typeface="Calibri"/>
                <a:cs typeface="Calibri"/>
              </a:rPr>
              <a:t>bread</a:t>
            </a:r>
            <a:r>
              <a:rPr lang="de-DE" sz="1100" dirty="0">
                <a:ea typeface="Calibri"/>
                <a:cs typeface="Calibri"/>
              </a:rPr>
              <a:t> and </a:t>
            </a:r>
            <a:r>
              <a:rPr lang="de-DE" sz="1100" dirty="0" err="1">
                <a:ea typeface="Calibri"/>
                <a:cs typeface="Calibri"/>
              </a:rPr>
              <a:t>butter</a:t>
            </a:r>
            <a:r>
              <a:rPr lang="de-DE" sz="1100" dirty="0">
                <a:ea typeface="Calibri"/>
                <a:cs typeface="Calibri"/>
              </a:rPr>
              <a:t> of </a:t>
            </a:r>
            <a:r>
              <a:rPr lang="de-DE" sz="1100" dirty="0" err="1">
                <a:ea typeface="Calibri"/>
                <a:cs typeface="Calibri"/>
              </a:rPr>
              <a:t>the</a:t>
            </a:r>
            <a:r>
              <a:rPr lang="de-DE" sz="1100" dirty="0">
                <a:ea typeface="Calibri"/>
                <a:cs typeface="Calibri"/>
              </a:rPr>
              <a:t> COP</a:t>
            </a:r>
          </a:p>
          <a:p>
            <a:endParaRPr lang="de-DE" sz="1100" b="1" dirty="0">
              <a:ea typeface="Calibri"/>
              <a:cs typeface="Calibri"/>
            </a:endParaRPr>
          </a:p>
        </p:txBody>
      </p:sp>
    </p:spTree>
    <p:extLst>
      <p:ext uri="{BB962C8B-B14F-4D97-AF65-F5344CB8AC3E}">
        <p14:creationId xmlns:p14="http://schemas.microsoft.com/office/powerpoint/2010/main" val="2996810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normAutofit lnSpcReduction="10000"/>
          </a:bodyPr>
          <a:lstStyle/>
          <a:p>
            <a:pPr>
              <a:defRPr/>
            </a:pPr>
            <a:r>
              <a:rPr lang="en-US" sz="1100" i="1" dirty="0" err="1"/>
              <a:t>Folie</a:t>
            </a:r>
            <a:r>
              <a:rPr lang="en-US" sz="1100" i="1" dirty="0"/>
              <a:t> 8 </a:t>
            </a:r>
            <a:endParaRPr lang="en-US" dirty="0"/>
          </a:p>
          <a:p>
            <a:pPr>
              <a:defRPr/>
            </a:pPr>
            <a:endParaRPr lang="en-US" sz="1100" i="1" dirty="0"/>
          </a:p>
          <a:p>
            <a:pPr>
              <a:defRPr/>
            </a:pPr>
            <a:r>
              <a:rPr lang="en-US" i="1" dirty="0"/>
              <a:t>HERE  is a brief Overview of how the collaboration in the RU will be managed: </a:t>
            </a:r>
            <a:endParaRPr lang="en-US" dirty="0"/>
          </a:p>
          <a:p>
            <a:pPr marL="285750" indent="-285750">
              <a:buFont typeface="Calibri"/>
              <a:buChar char="-"/>
              <a:defRPr/>
            </a:pPr>
            <a:r>
              <a:rPr lang="en-US" dirty="0"/>
              <a:t>To accomplish its tasks, the coordination unit (</a:t>
            </a:r>
            <a:r>
              <a:rPr lang="en-US" i="1" dirty="0"/>
              <a:t>(that provides overarching coordination including dissemination and training activities),</a:t>
            </a:r>
            <a:r>
              <a:rPr lang="en-US" dirty="0"/>
              <a:t>  will be supported, regarding the day to day management – BY THE </a:t>
            </a:r>
            <a:r>
              <a:rPr lang="en-US" dirty="0" err="1"/>
              <a:t>the</a:t>
            </a:r>
            <a:r>
              <a:rPr lang="en-US" dirty="0"/>
              <a:t> central admin / and the Campus Centre of Biodiversity and sustainable land use (CBL) of the UGOE </a:t>
            </a:r>
            <a:endParaRPr lang="en-US" dirty="0">
              <a:ea typeface="Calibri"/>
              <a:cs typeface="Calibri"/>
            </a:endParaRPr>
          </a:p>
          <a:p>
            <a:pPr marL="285750" indent="-285750">
              <a:buFont typeface="Calibri"/>
              <a:buChar char="-"/>
              <a:defRPr/>
            </a:pPr>
            <a:r>
              <a:rPr lang="en-US" dirty="0"/>
              <a:t>Regarding important decisions (RU wide issues) the CU is supported by the Scientific Steering Committee – who will consult with / be supported by an independent high level SAC (3-5 senior experts), for guidance on strategic issues --- </a:t>
            </a:r>
            <a:endParaRPr lang="en-US" dirty="0">
              <a:ea typeface="Calibri"/>
              <a:cs typeface="Calibri"/>
            </a:endParaRPr>
          </a:p>
          <a:p>
            <a:pPr>
              <a:defRPr/>
            </a:pPr>
            <a:r>
              <a:rPr lang="en-US" dirty="0"/>
              <a:t>I Want to HIGHLIGHT that</a:t>
            </a:r>
            <a:endParaRPr lang="en-US" dirty="0">
              <a:ea typeface="Calibri"/>
              <a:cs typeface="Calibri"/>
            </a:endParaRPr>
          </a:p>
          <a:p>
            <a:pPr>
              <a:defRPr/>
            </a:pPr>
            <a:r>
              <a:rPr lang="en-US" dirty="0"/>
              <a:t> (1) the SAC members , namely CC Schön ( TUM), M Ouzunova (KWS), Doris Vetterlein (UFZ Halle) and Charlie Messina (Uni Florida ) are fully integrated in the national and international maize research communities --- </a:t>
            </a:r>
            <a:endParaRPr lang="en-US" dirty="0">
              <a:ea typeface="Calibri"/>
              <a:cs typeface="Calibri"/>
            </a:endParaRPr>
          </a:p>
          <a:p>
            <a:pPr>
              <a:defRPr/>
            </a:pPr>
            <a:r>
              <a:rPr lang="en-US" dirty="0"/>
              <a:t>(2) Also the four </a:t>
            </a:r>
            <a:r>
              <a:rPr lang="en-US" dirty="0" err="1"/>
              <a:t>CoPas</a:t>
            </a:r>
            <a:r>
              <a:rPr lang="en-US" dirty="0"/>
              <a:t> (JOOUST, AGRA –CIMMYT and UNIMI) -  are well networked in the communities in KE, Europe and in </a:t>
            </a:r>
            <a:r>
              <a:rPr lang="en-US" dirty="0" err="1"/>
              <a:t>GLobal</a:t>
            </a:r>
            <a:r>
              <a:rPr lang="en-US" dirty="0"/>
              <a:t> maize research</a:t>
            </a:r>
            <a:endParaRPr lang="en-US" dirty="0">
              <a:ea typeface="Calibri"/>
              <a:cs typeface="Calibri"/>
            </a:endParaRPr>
          </a:p>
          <a:p>
            <a:pPr>
              <a:defRPr/>
            </a:pPr>
            <a:endParaRPr lang="en-US" sz="1100" i="1" dirty="0">
              <a:ea typeface="Calibri"/>
              <a:cs typeface="Calibri"/>
            </a:endParaRPr>
          </a:p>
          <a:p>
            <a:pPr>
              <a:defRPr/>
            </a:pPr>
            <a:r>
              <a:rPr lang="en-US" sz="1100" i="1" dirty="0"/>
              <a:t>The coordination team /unit interacts with all SPs, the ZP (which is also led by the speaker) and the </a:t>
            </a:r>
            <a:r>
              <a:rPr lang="en-US" sz="1100" i="1" dirty="0" err="1"/>
              <a:t>CoPas</a:t>
            </a:r>
            <a:r>
              <a:rPr lang="en-US" sz="1100" i="1" dirty="0"/>
              <a:t> – same is true for the ZP  </a:t>
            </a:r>
            <a:endParaRPr lang="en-US" sz="1100" i="1" dirty="0">
              <a:ea typeface="Calibri"/>
              <a:cs typeface="Calibri"/>
            </a:endParaRPr>
          </a:p>
          <a:p>
            <a:pPr>
              <a:defRPr/>
            </a:pPr>
            <a:endParaRPr lang="en-US" sz="1100" i="1" dirty="0">
              <a:ea typeface="Calibri"/>
              <a:cs typeface="Calibri"/>
            </a:endParaRPr>
          </a:p>
          <a:p>
            <a:pPr>
              <a:defRPr/>
            </a:pPr>
            <a:endParaRPr lang="en-US" sz="1100" i="1" dirty="0">
              <a:ea typeface="Calibri"/>
              <a:cs typeface="Calibri"/>
            </a:endParaRPr>
          </a:p>
          <a:p>
            <a:pPr>
              <a:defRPr/>
            </a:pPr>
            <a:endParaRPr lang="en-US" sz="1100" i="1" dirty="0">
              <a:ea typeface="Calibri"/>
              <a:cs typeface="Calibri"/>
            </a:endParaRPr>
          </a:p>
          <a:p>
            <a:pPr>
              <a:defRPr/>
            </a:pPr>
            <a:endParaRPr lang="en-US" i="1" dirty="0">
              <a:ea typeface="Calibri"/>
              <a:cs typeface="Calibri"/>
            </a:endParaRPr>
          </a:p>
        </p:txBody>
      </p:sp>
      <p:sp>
        <p:nvSpPr>
          <p:cNvPr id="4" name="Slide Number Placeholder 3"/>
          <p:cNvSpPr>
            <a:spLocks noGrp="1"/>
          </p:cNvSpPr>
          <p:nvPr>
            <p:ph type="sldNum" sz="quarter" idx="10"/>
          </p:nvPr>
        </p:nvSpPr>
        <p:spPr bwMode="auto"/>
        <p:txBody>
          <a:bodyPr/>
          <a:lstStyle/>
          <a:p>
            <a:pPr>
              <a:defRPr/>
            </a:pPr>
            <a:fld id="{6B653670-0454-C5D6-BBFD-0AC9F4D9C306}" type="slidenum">
              <a:rPr/>
              <a:t>17</a:t>
            </a:fld>
            <a:endParaRPr/>
          </a:p>
        </p:txBody>
      </p:sp>
    </p:spTree>
    <p:extLst>
      <p:ext uri="{BB962C8B-B14F-4D97-AF65-F5344CB8AC3E}">
        <p14:creationId xmlns:p14="http://schemas.microsoft.com/office/powerpoint/2010/main" val="1495555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pPr marL="0" marR="0" lvl="0" indent="0" algn="l" defTabSz="286962" rtl="0" eaLnBrk="1" fontAlgn="auto" latinLnBrk="0" hangingPunct="1">
              <a:lnSpc>
                <a:spcPct val="100000"/>
              </a:lnSpc>
              <a:spcBef>
                <a:spcPts val="0"/>
              </a:spcBef>
              <a:spcAft>
                <a:spcPts val="0"/>
              </a:spcAft>
              <a:buClrTx/>
              <a:buSzTx/>
              <a:buFontTx/>
              <a:buNone/>
              <a:tabLst/>
              <a:defRPr/>
            </a:pPr>
            <a:r>
              <a:rPr lang="de-DE" sz="1600" b="1" baseline="0" dirty="0"/>
              <a:t>Here I </a:t>
            </a:r>
            <a:r>
              <a:rPr lang="de-DE" sz="1600" b="1" baseline="0" dirty="0" err="1"/>
              <a:t>conclude</a:t>
            </a:r>
            <a:r>
              <a:rPr lang="de-DE" sz="1600" b="1" baseline="0" dirty="0"/>
              <a:t> </a:t>
            </a:r>
            <a:r>
              <a:rPr lang="de-DE" sz="1600" b="1" baseline="0" dirty="0" err="1"/>
              <a:t>the</a:t>
            </a:r>
            <a:r>
              <a:rPr lang="de-DE" sz="1600" b="1" baseline="0" dirty="0"/>
              <a:t> </a:t>
            </a:r>
            <a:r>
              <a:rPr lang="de-DE" sz="1600" b="1" baseline="0" dirty="0" err="1"/>
              <a:t>overview</a:t>
            </a:r>
            <a:r>
              <a:rPr lang="de-DE" sz="1600" b="1" baseline="0" dirty="0"/>
              <a:t> </a:t>
            </a:r>
            <a:r>
              <a:rPr lang="de-DE" sz="1600" b="1" baseline="0" dirty="0" err="1"/>
              <a:t>by</a:t>
            </a:r>
            <a:r>
              <a:rPr lang="de-DE" sz="1600" b="1" baseline="0" dirty="0"/>
              <a:t> </a:t>
            </a:r>
            <a:r>
              <a:rPr lang="de-DE" sz="1600" b="1" baseline="0" dirty="0" err="1"/>
              <a:t>presenting</a:t>
            </a:r>
            <a:r>
              <a:rPr lang="de-DE" sz="1600" b="1" baseline="0" dirty="0"/>
              <a:t> </a:t>
            </a:r>
            <a:r>
              <a:rPr lang="de-DE" sz="1600" b="1" baseline="0" dirty="0" err="1"/>
              <a:t>te</a:t>
            </a:r>
            <a:r>
              <a:rPr lang="de-DE" sz="1600" b="1" baseline="0" dirty="0"/>
              <a:t> Set-</a:t>
            </a:r>
            <a:r>
              <a:rPr lang="de-DE" sz="1600" b="1" baseline="0" dirty="0" err="1"/>
              <a:t>up</a:t>
            </a:r>
            <a:r>
              <a:rPr lang="de-DE" sz="1600" b="1" baseline="0" dirty="0"/>
              <a:t> of </a:t>
            </a:r>
            <a:r>
              <a:rPr lang="de-DE" sz="1600" b="1" baseline="0" dirty="0" err="1"/>
              <a:t>the</a:t>
            </a:r>
            <a:r>
              <a:rPr lang="de-DE" sz="1600" b="1" baseline="0" dirty="0"/>
              <a:t> RU – ----NOTE:  </a:t>
            </a:r>
            <a:r>
              <a:rPr lang="de-DE" sz="1600" b="1" baseline="0" dirty="0" err="1"/>
              <a:t>the</a:t>
            </a:r>
            <a:r>
              <a:rPr lang="de-DE" sz="1600" b="1" baseline="0" dirty="0"/>
              <a:t> design of </a:t>
            </a:r>
            <a:r>
              <a:rPr lang="de-DE" sz="1600" b="1" baseline="0" dirty="0" err="1"/>
              <a:t>the</a:t>
            </a:r>
            <a:r>
              <a:rPr lang="de-DE" sz="1600" b="1" baseline="0" dirty="0"/>
              <a:t> </a:t>
            </a:r>
            <a:r>
              <a:rPr lang="de-DE" sz="1600" b="1" baseline="0" dirty="0" err="1"/>
              <a:t>central</a:t>
            </a:r>
            <a:r>
              <a:rPr lang="de-DE" sz="1600" b="1" baseline="0" dirty="0"/>
              <a:t> </a:t>
            </a:r>
            <a:r>
              <a:rPr lang="de-DE" sz="1600" b="1" baseline="0" dirty="0" err="1"/>
              <a:t>experiment</a:t>
            </a:r>
            <a:r>
              <a:rPr lang="de-DE" sz="1600" b="1" baseline="0" dirty="0"/>
              <a:t> (CE ) will </a:t>
            </a:r>
            <a:r>
              <a:rPr lang="de-DE" sz="1600" b="1" baseline="0" dirty="0" err="1"/>
              <a:t>be</a:t>
            </a:r>
            <a:r>
              <a:rPr lang="de-DE" sz="1600" b="1" baseline="0" dirty="0"/>
              <a:t> </a:t>
            </a:r>
            <a:r>
              <a:rPr lang="de-DE" sz="1600" b="1" baseline="0" dirty="0" err="1"/>
              <a:t>presented</a:t>
            </a:r>
            <a:r>
              <a:rPr lang="de-DE" sz="1600" b="1" baseline="0" dirty="0"/>
              <a:t> in </a:t>
            </a:r>
            <a:r>
              <a:rPr lang="de-DE" sz="1600" b="1" baseline="0" dirty="0" err="1"/>
              <a:t>the</a:t>
            </a:r>
            <a:r>
              <a:rPr lang="de-DE" sz="1600" b="1" baseline="0" dirty="0"/>
              <a:t> subsequent </a:t>
            </a:r>
            <a:r>
              <a:rPr lang="de-DE" sz="1600" b="1" baseline="0" dirty="0" err="1"/>
              <a:t>presentation</a:t>
            </a:r>
            <a:r>
              <a:rPr lang="de-DE" sz="1600" b="1" baseline="0" dirty="0"/>
              <a:t> on </a:t>
            </a:r>
            <a:r>
              <a:rPr lang="de-DE" sz="1600" b="1" baseline="0" dirty="0" err="1"/>
              <a:t>the</a:t>
            </a:r>
            <a:r>
              <a:rPr lang="de-DE" sz="1600" b="1" baseline="0" dirty="0"/>
              <a:t> Central Project </a:t>
            </a:r>
            <a:r>
              <a:rPr lang="de-DE" sz="1600" b="1" baseline="0" dirty="0" err="1"/>
              <a:t>by</a:t>
            </a:r>
            <a:r>
              <a:rPr lang="de-DE" sz="1600" b="1" baseline="0" dirty="0"/>
              <a:t> Hans-Peter. Piepho</a:t>
            </a:r>
          </a:p>
          <a:p>
            <a:endParaRPr lang="de-DE" sz="1600" b="1" baseline="0" dirty="0"/>
          </a:p>
          <a:p>
            <a:r>
              <a:rPr lang="de-DE" sz="1600" b="1" baseline="0" dirty="0"/>
              <a:t>Here </a:t>
            </a:r>
            <a:r>
              <a:rPr lang="de-DE" sz="1600" b="1" baseline="0" dirty="0" err="1"/>
              <a:t>we</a:t>
            </a:r>
            <a:r>
              <a:rPr lang="de-DE" sz="1600" b="1" baseline="0" dirty="0"/>
              <a:t> </a:t>
            </a:r>
            <a:r>
              <a:rPr lang="de-DE" sz="1600" b="1" baseline="0" dirty="0" err="1"/>
              <a:t>see</a:t>
            </a:r>
            <a:r>
              <a:rPr lang="de-DE" sz="1600" b="1" baseline="0" dirty="0"/>
              <a:t> -- </a:t>
            </a:r>
            <a:r>
              <a:rPr lang="de-DE" sz="1600" b="1" baseline="0" dirty="0" err="1"/>
              <a:t>Embtraced</a:t>
            </a:r>
            <a:r>
              <a:rPr lang="de-DE" sz="1600" b="1" baseline="0" dirty="0"/>
              <a:t> </a:t>
            </a:r>
            <a:r>
              <a:rPr lang="de-DE" sz="1600" b="1" baseline="0" dirty="0" err="1"/>
              <a:t>by</a:t>
            </a:r>
            <a:r>
              <a:rPr lang="de-DE" sz="1600" b="1" baseline="0" dirty="0"/>
              <a:t> </a:t>
            </a:r>
            <a:r>
              <a:rPr lang="de-DE" sz="1600" b="1" baseline="0" dirty="0" err="1"/>
              <a:t>the</a:t>
            </a:r>
            <a:r>
              <a:rPr lang="de-DE" sz="1600" b="1" baseline="0" dirty="0"/>
              <a:t> ZP (on top) and </a:t>
            </a:r>
            <a:r>
              <a:rPr lang="de-DE" sz="1600" b="1" baseline="0" dirty="0" err="1"/>
              <a:t>the</a:t>
            </a:r>
            <a:r>
              <a:rPr lang="de-DE" sz="1600" b="1" baseline="0" dirty="0"/>
              <a:t> COP (at </a:t>
            </a:r>
            <a:r>
              <a:rPr lang="de-DE" sz="1600" b="1" baseline="0" dirty="0" err="1"/>
              <a:t>the</a:t>
            </a:r>
            <a:r>
              <a:rPr lang="de-DE" sz="1600" b="1" baseline="0" dirty="0"/>
              <a:t> </a:t>
            </a:r>
            <a:r>
              <a:rPr lang="de-DE" sz="1600" b="1" baseline="0" dirty="0" err="1"/>
              <a:t>bottom</a:t>
            </a:r>
            <a:r>
              <a:rPr lang="de-DE" sz="1600" b="1" baseline="0" dirty="0"/>
              <a:t>), </a:t>
            </a:r>
          </a:p>
          <a:p>
            <a:r>
              <a:rPr lang="de-DE" sz="1600" b="1" baseline="0" dirty="0" err="1"/>
              <a:t>We</a:t>
            </a:r>
            <a:r>
              <a:rPr lang="de-DE" sz="1600" b="1" baseline="0" dirty="0"/>
              <a:t> will </a:t>
            </a:r>
            <a:r>
              <a:rPr lang="de-DE" sz="1600" b="1" baseline="0" dirty="0" err="1"/>
              <a:t>have</a:t>
            </a:r>
            <a:r>
              <a:rPr lang="de-DE" sz="1600" b="1" baseline="0" dirty="0"/>
              <a:t> 6 </a:t>
            </a:r>
            <a:r>
              <a:rPr lang="de-DE" sz="1600" b="1" baseline="0" dirty="0" err="1"/>
              <a:t>thematic</a:t>
            </a:r>
            <a:r>
              <a:rPr lang="de-DE" sz="1600" b="1" baseline="0" dirty="0"/>
              <a:t> </a:t>
            </a:r>
            <a:r>
              <a:rPr lang="de-DE" sz="1600" b="1" baseline="0" dirty="0" err="1"/>
              <a:t>subprojects</a:t>
            </a:r>
            <a:r>
              <a:rPr lang="de-DE" sz="1600" b="1" baseline="0" dirty="0"/>
              <a:t> (SP1-6) </a:t>
            </a:r>
            <a:r>
              <a:rPr lang="de-DE" sz="1600" b="1" baseline="0" dirty="0" err="1"/>
              <a:t>that</a:t>
            </a:r>
            <a:r>
              <a:rPr lang="de-DE" sz="1600" b="1" baseline="0" dirty="0"/>
              <a:t> </a:t>
            </a:r>
            <a:r>
              <a:rPr lang="de-DE" sz="1600" b="1" baseline="0" dirty="0" err="1"/>
              <a:t>generate</a:t>
            </a:r>
            <a:r>
              <a:rPr lang="de-DE" sz="1600" b="1" baseline="0" dirty="0"/>
              <a:t> </a:t>
            </a:r>
            <a:r>
              <a:rPr lang="de-DE" sz="1600" b="1" baseline="0" dirty="0" err="1"/>
              <a:t>new</a:t>
            </a:r>
            <a:r>
              <a:rPr lang="de-DE" sz="1600" b="1" baseline="0" dirty="0"/>
              <a:t> </a:t>
            </a:r>
            <a:r>
              <a:rPr lang="de-DE" sz="1600" b="1" baseline="0" dirty="0" err="1"/>
              <a:t>mechanistic</a:t>
            </a:r>
            <a:r>
              <a:rPr lang="de-DE" sz="1600" b="1" baseline="0" dirty="0"/>
              <a:t> </a:t>
            </a:r>
            <a:r>
              <a:rPr lang="de-DE" sz="1600" b="1" baseline="0" dirty="0" err="1"/>
              <a:t>knowledge</a:t>
            </a:r>
            <a:r>
              <a:rPr lang="de-DE" sz="1600" b="1" baseline="0" dirty="0"/>
              <a:t> </a:t>
            </a:r>
            <a:r>
              <a:rPr lang="de-DE" sz="1600" b="1" baseline="0" dirty="0" err="1"/>
              <a:t>across</a:t>
            </a:r>
            <a:r>
              <a:rPr lang="de-DE" sz="1600" b="1" baseline="0" dirty="0"/>
              <a:t> different organizational </a:t>
            </a:r>
            <a:r>
              <a:rPr lang="de-DE" sz="1600" b="1" baseline="0" dirty="0" err="1"/>
              <a:t>levels</a:t>
            </a:r>
            <a:r>
              <a:rPr lang="de-DE" sz="1600" b="1" baseline="0" dirty="0"/>
              <a:t> and </a:t>
            </a:r>
            <a:r>
              <a:rPr lang="de-DE" sz="1600" b="1" baseline="0" dirty="0" err="1"/>
              <a:t>integrate</a:t>
            </a:r>
            <a:r>
              <a:rPr lang="de-DE" sz="1600" b="1" baseline="0" dirty="0"/>
              <a:t> </a:t>
            </a:r>
            <a:r>
              <a:rPr lang="de-DE" sz="1600" b="1" baseline="0" dirty="0" err="1"/>
              <a:t>that</a:t>
            </a:r>
            <a:r>
              <a:rPr lang="de-DE" sz="1600" b="1" baseline="0" dirty="0"/>
              <a:t> </a:t>
            </a:r>
            <a:r>
              <a:rPr lang="de-DE" sz="1600" b="1" baseline="0" dirty="0" err="1"/>
              <a:t>new</a:t>
            </a:r>
            <a:r>
              <a:rPr lang="de-DE" sz="1600" b="1" baseline="0" dirty="0"/>
              <a:t> </a:t>
            </a:r>
            <a:r>
              <a:rPr lang="de-DE" sz="1600" b="1" baseline="0" dirty="0" err="1"/>
              <a:t>knowledge</a:t>
            </a:r>
            <a:r>
              <a:rPr lang="de-DE" sz="1600" b="1" baseline="0" dirty="0"/>
              <a:t> </a:t>
            </a:r>
            <a:r>
              <a:rPr lang="de-DE" sz="1600" b="1" baseline="0" dirty="0" err="1"/>
              <a:t>into</a:t>
            </a:r>
            <a:r>
              <a:rPr lang="de-DE" sz="1600" b="1" baseline="0" dirty="0"/>
              <a:t> a </a:t>
            </a:r>
            <a:r>
              <a:rPr lang="de-DE" sz="1600" b="1" baseline="0" dirty="0" err="1"/>
              <a:t>process-based</a:t>
            </a:r>
            <a:r>
              <a:rPr lang="de-DE" sz="1600" b="1" baseline="0" dirty="0"/>
              <a:t> </a:t>
            </a:r>
            <a:r>
              <a:rPr lang="de-DE" sz="1600" b="1" baseline="0" dirty="0" err="1"/>
              <a:t>MultiStress</a:t>
            </a:r>
            <a:r>
              <a:rPr lang="de-DE" sz="1600" b="1" baseline="0" dirty="0"/>
              <a:t> </a:t>
            </a:r>
            <a:r>
              <a:rPr lang="de-DE" sz="1600" b="1" baseline="0" dirty="0" err="1"/>
              <a:t>crop</a:t>
            </a:r>
            <a:r>
              <a:rPr lang="de-DE" sz="1600" b="1" baseline="0" dirty="0"/>
              <a:t> </a:t>
            </a:r>
            <a:r>
              <a:rPr lang="de-DE" sz="1600" b="1" baseline="0" dirty="0" err="1"/>
              <a:t>model</a:t>
            </a:r>
            <a:r>
              <a:rPr lang="de-DE" sz="1600" b="1" baseline="0" dirty="0"/>
              <a:t> </a:t>
            </a:r>
            <a:r>
              <a:rPr lang="de-DE" sz="1600" b="0" i="1" baseline="0" dirty="0"/>
              <a:t>(…</a:t>
            </a:r>
            <a:r>
              <a:rPr lang="de-DE" sz="1600" b="0" i="1" baseline="0" dirty="0" err="1"/>
              <a:t>the</a:t>
            </a:r>
            <a:r>
              <a:rPr lang="de-DE" sz="1600" b="0" i="1" baseline="0" dirty="0"/>
              <a:t> </a:t>
            </a:r>
            <a:r>
              <a:rPr lang="de-DE" sz="1600" b="0" i="1" baseline="0" dirty="0" err="1"/>
              <a:t>first</a:t>
            </a:r>
            <a:r>
              <a:rPr lang="de-DE" sz="1600" b="0" i="1" baseline="0" dirty="0"/>
              <a:t> of ist </a:t>
            </a:r>
            <a:r>
              <a:rPr lang="de-DE" sz="1600" b="0" i="1" baseline="0" dirty="0" err="1"/>
              <a:t>kind</a:t>
            </a:r>
            <a:r>
              <a:rPr lang="de-DE" sz="1600" b="0" i="1" baseline="0" dirty="0"/>
              <a:t>)</a:t>
            </a:r>
          </a:p>
          <a:p>
            <a:endParaRPr lang="de-DE" sz="1600" b="0" i="1" baseline="0" dirty="0"/>
          </a:p>
          <a:p>
            <a:endParaRPr lang="de-DE" sz="1600" b="0" i="1" baseline="0" dirty="0"/>
          </a:p>
          <a:p>
            <a:r>
              <a:rPr lang="de-DE" sz="1600" b="0" i="1" baseline="0" dirty="0"/>
              <a:t>XXX </a:t>
            </a:r>
          </a:p>
          <a:p>
            <a:endParaRPr lang="de-DE" sz="1600" b="1" baseline="0" dirty="0"/>
          </a:p>
          <a:p>
            <a:r>
              <a:rPr lang="de-DE" sz="1600" b="0" baseline="0" dirty="0"/>
              <a:t>This </a:t>
            </a:r>
            <a:r>
              <a:rPr lang="de-DE" sz="1600" b="0" baseline="0" dirty="0" err="1"/>
              <a:t>picture</a:t>
            </a:r>
            <a:r>
              <a:rPr lang="de-DE" sz="1600" b="0" baseline="0" dirty="0"/>
              <a:t> </a:t>
            </a:r>
            <a:r>
              <a:rPr lang="de-DE" sz="1600" b="0" baseline="0" dirty="0" err="1"/>
              <a:t>shows</a:t>
            </a:r>
            <a:r>
              <a:rPr lang="de-DE" sz="1600" b="0" baseline="0" dirty="0"/>
              <a:t> – </a:t>
            </a:r>
            <a:r>
              <a:rPr lang="de-DE" sz="1600" b="0" baseline="0" dirty="0" err="1"/>
              <a:t>embedded</a:t>
            </a:r>
            <a:r>
              <a:rPr lang="de-DE" sz="1600" b="0" baseline="0" dirty="0"/>
              <a:t> </a:t>
            </a:r>
            <a:r>
              <a:rPr lang="de-DE" sz="1600" b="0" baseline="0" dirty="0" err="1"/>
              <a:t>between</a:t>
            </a:r>
            <a:r>
              <a:rPr lang="de-DE" sz="1600" b="0" baseline="0" dirty="0"/>
              <a:t> </a:t>
            </a:r>
            <a:r>
              <a:rPr lang="de-DE" sz="1600" b="0" baseline="0" dirty="0" err="1"/>
              <a:t>the</a:t>
            </a:r>
            <a:r>
              <a:rPr lang="de-DE" sz="1600" b="0" baseline="0" dirty="0"/>
              <a:t> Central Project (ZP) and </a:t>
            </a:r>
            <a:r>
              <a:rPr lang="de-DE" sz="1600" b="0" baseline="0" dirty="0" err="1"/>
              <a:t>the</a:t>
            </a:r>
            <a:r>
              <a:rPr lang="de-DE" sz="1600" b="0" baseline="0" dirty="0"/>
              <a:t> </a:t>
            </a:r>
            <a:r>
              <a:rPr lang="de-DE" sz="1600" b="0" baseline="0" dirty="0" err="1"/>
              <a:t>Coordination</a:t>
            </a:r>
            <a:r>
              <a:rPr lang="de-DE" sz="1600" b="0" baseline="0" dirty="0"/>
              <a:t> Project (COP) ---  </a:t>
            </a:r>
            <a:r>
              <a:rPr lang="de-DE" sz="1600" b="0" baseline="0" dirty="0" err="1"/>
              <a:t>there</a:t>
            </a:r>
            <a:r>
              <a:rPr lang="de-DE" sz="1600" b="0" baseline="0" dirty="0"/>
              <a:t> </a:t>
            </a:r>
            <a:r>
              <a:rPr lang="de-DE" sz="1600" b="0" baseline="0" dirty="0" err="1"/>
              <a:t>are</a:t>
            </a:r>
            <a:r>
              <a:rPr lang="de-DE" sz="1600" b="0" baseline="0" dirty="0"/>
              <a:t> 6 </a:t>
            </a:r>
            <a:r>
              <a:rPr lang="de-DE" sz="1600" b="0" baseline="0" dirty="0" err="1"/>
              <a:t>thematic</a:t>
            </a:r>
            <a:r>
              <a:rPr lang="de-DE" sz="1600" b="0" baseline="0" dirty="0"/>
              <a:t> </a:t>
            </a:r>
            <a:r>
              <a:rPr lang="de-DE" sz="1600" b="0" baseline="0" dirty="0" err="1"/>
              <a:t>subprojects</a:t>
            </a:r>
            <a:r>
              <a:rPr lang="de-DE" sz="1600" b="0" baseline="0" dirty="0"/>
              <a:t>,  SP1 </a:t>
            </a:r>
            <a:r>
              <a:rPr lang="de-DE" sz="1600" b="0" baseline="0" dirty="0" err="1"/>
              <a:t>to</a:t>
            </a:r>
            <a:r>
              <a:rPr lang="de-DE" sz="1600" b="0" baseline="0" dirty="0"/>
              <a:t> SP6, ranging </a:t>
            </a:r>
            <a:r>
              <a:rPr lang="de-DE" sz="1600" b="0" baseline="0" dirty="0" err="1"/>
              <a:t>from</a:t>
            </a:r>
            <a:r>
              <a:rPr lang="de-DE" sz="1600" b="0" baseline="0" dirty="0"/>
              <a:t> </a:t>
            </a:r>
            <a:r>
              <a:rPr lang="de-DE" sz="1600" b="0" baseline="0" dirty="0" err="1"/>
              <a:t>studying</a:t>
            </a:r>
            <a:r>
              <a:rPr lang="de-DE" sz="1600" b="0" baseline="0" dirty="0"/>
              <a:t> </a:t>
            </a:r>
            <a:r>
              <a:rPr lang="de-DE" sz="1600" b="0" baseline="0" dirty="0" err="1"/>
              <a:t>above</a:t>
            </a:r>
            <a:r>
              <a:rPr lang="de-DE" sz="1600" b="0" baseline="0" dirty="0"/>
              <a:t>- and </a:t>
            </a:r>
            <a:r>
              <a:rPr lang="de-DE" sz="1600" b="0" baseline="0" dirty="0" err="1"/>
              <a:t>belowground</a:t>
            </a:r>
            <a:r>
              <a:rPr lang="de-DE" sz="1600" b="0" baseline="0" dirty="0"/>
              <a:t> </a:t>
            </a:r>
            <a:r>
              <a:rPr lang="de-DE" sz="1600" b="0" baseline="0" dirty="0" err="1"/>
              <a:t>processes</a:t>
            </a:r>
            <a:r>
              <a:rPr lang="de-DE" sz="1600" b="0" baseline="0" dirty="0"/>
              <a:t>, </a:t>
            </a:r>
            <a:r>
              <a:rPr lang="de-DE" sz="1600" b="0" baseline="0" dirty="0" err="1"/>
              <a:t>crop</a:t>
            </a:r>
            <a:r>
              <a:rPr lang="de-DE" sz="1600" b="0" baseline="0" dirty="0"/>
              <a:t> stress </a:t>
            </a:r>
            <a:r>
              <a:rPr lang="de-DE" sz="1600" b="0" baseline="0" dirty="0" err="1"/>
              <a:t>reponses</a:t>
            </a:r>
            <a:r>
              <a:rPr lang="de-DE" sz="1600" b="0" baseline="0" dirty="0"/>
              <a:t>, </a:t>
            </a:r>
            <a:r>
              <a:rPr lang="de-DE" sz="1600" b="0" baseline="0" dirty="0" err="1"/>
              <a:t>molecular</a:t>
            </a:r>
            <a:r>
              <a:rPr lang="de-DE" sz="1600" b="0" baseline="0" dirty="0"/>
              <a:t> </a:t>
            </a:r>
            <a:r>
              <a:rPr lang="de-DE" sz="1600" b="0" baseline="0" dirty="0" err="1"/>
              <a:t>adaptation</a:t>
            </a:r>
            <a:r>
              <a:rPr lang="de-DE" sz="1600" b="0" baseline="0" dirty="0"/>
              <a:t> and </a:t>
            </a:r>
            <a:r>
              <a:rPr lang="de-DE" sz="1600" b="0" baseline="0" dirty="0" err="1"/>
              <a:t>the</a:t>
            </a:r>
            <a:r>
              <a:rPr lang="de-DE" sz="1600" b="0" baseline="0" dirty="0"/>
              <a:t> </a:t>
            </a:r>
            <a:r>
              <a:rPr lang="de-DE" sz="1600" b="0" baseline="0" dirty="0" err="1"/>
              <a:t>ombined</a:t>
            </a:r>
            <a:r>
              <a:rPr lang="de-DE" sz="1600" b="0" baseline="0" dirty="0"/>
              <a:t> </a:t>
            </a:r>
            <a:r>
              <a:rPr lang="de-DE" sz="1600" b="0" baseline="0" dirty="0" err="1"/>
              <a:t>effects</a:t>
            </a:r>
            <a:r>
              <a:rPr lang="de-DE" sz="1600" b="0" baseline="0" dirty="0"/>
              <a:t> of </a:t>
            </a:r>
            <a:r>
              <a:rPr lang="de-DE" sz="1600" b="0" baseline="0" dirty="0" err="1"/>
              <a:t>abiotoc</a:t>
            </a:r>
            <a:r>
              <a:rPr lang="de-DE" sz="1600" b="0" baseline="0" dirty="0"/>
              <a:t> </a:t>
            </a:r>
            <a:r>
              <a:rPr lang="de-DE" sz="1600" b="0" baseline="0" dirty="0" err="1"/>
              <a:t>stresses</a:t>
            </a:r>
            <a:r>
              <a:rPr lang="de-DE" sz="1600" b="0" baseline="0" dirty="0"/>
              <a:t> </a:t>
            </a:r>
            <a:r>
              <a:rPr lang="de-DE" sz="1600" b="0" baseline="0" dirty="0" err="1"/>
              <a:t>with</a:t>
            </a:r>
            <a:r>
              <a:rPr lang="de-DE" sz="1600" b="0" baseline="0" dirty="0"/>
              <a:t> </a:t>
            </a:r>
            <a:r>
              <a:rPr lang="de-DE" sz="1600" b="0" baseline="0" dirty="0" err="1"/>
              <a:t>stemborer</a:t>
            </a:r>
            <a:r>
              <a:rPr lang="de-DE" sz="1600" b="0" baseline="0" dirty="0"/>
              <a:t> (in SP4) and  </a:t>
            </a:r>
            <a:r>
              <a:rPr lang="de-DE" sz="1600" b="0" baseline="0" dirty="0" err="1"/>
              <a:t>Setosphaeria</a:t>
            </a:r>
            <a:r>
              <a:rPr lang="de-DE" sz="1600" b="0" baseline="0" dirty="0"/>
              <a:t> </a:t>
            </a:r>
            <a:r>
              <a:rPr lang="de-DE" sz="1600" b="0" baseline="0" dirty="0" err="1"/>
              <a:t>turc</a:t>
            </a:r>
            <a:r>
              <a:rPr lang="de-DE" sz="1600" b="0" baseline="0" dirty="0"/>
              <a:t> (in SP5) </a:t>
            </a:r>
            <a:r>
              <a:rPr lang="de-DE" sz="1600" b="0" baseline="0" dirty="0" err="1"/>
              <a:t>till</a:t>
            </a:r>
            <a:r>
              <a:rPr lang="de-DE" sz="1600" b="0" baseline="0" dirty="0"/>
              <a:t> </a:t>
            </a:r>
            <a:r>
              <a:rPr lang="de-DE" sz="1600" b="0" baseline="0" dirty="0" err="1"/>
              <a:t>teh</a:t>
            </a:r>
            <a:r>
              <a:rPr lang="de-DE" sz="1600" b="0" baseline="0" dirty="0"/>
              <a:t> </a:t>
            </a:r>
            <a:r>
              <a:rPr lang="de-DE" sz="1600" b="0" baseline="0" dirty="0" err="1"/>
              <a:t>synthesis</a:t>
            </a:r>
            <a:r>
              <a:rPr lang="de-DE" sz="1600" b="0" baseline="0" dirty="0"/>
              <a:t> </a:t>
            </a:r>
            <a:r>
              <a:rPr lang="de-DE" sz="1600" b="0" baseline="0" dirty="0" err="1"/>
              <a:t>MultiStress</a:t>
            </a:r>
            <a:r>
              <a:rPr lang="de-DE" sz="1600" b="0" baseline="0" dirty="0"/>
              <a:t> </a:t>
            </a:r>
            <a:r>
              <a:rPr lang="de-DE" sz="1600" b="0" baseline="0" dirty="0" err="1"/>
              <a:t>modelling</a:t>
            </a:r>
            <a:r>
              <a:rPr lang="de-DE" sz="1600" b="0" baseline="0" dirty="0"/>
              <a:t> (– </a:t>
            </a:r>
            <a:r>
              <a:rPr lang="de-DE" sz="1600" b="0" baseline="0" dirty="0" err="1"/>
              <a:t>which</a:t>
            </a:r>
            <a:r>
              <a:rPr lang="de-DE" sz="1600" b="0" baseline="0" dirty="0"/>
              <a:t> also </a:t>
            </a:r>
            <a:r>
              <a:rPr lang="de-DE" sz="1600" b="0" baseline="0" dirty="0" err="1"/>
              <a:t>integrates</a:t>
            </a:r>
            <a:r>
              <a:rPr lang="de-DE" sz="1600" b="0" baseline="0" dirty="0"/>
              <a:t> </a:t>
            </a:r>
            <a:r>
              <a:rPr lang="de-DE" sz="1600" b="0" baseline="0" dirty="0" err="1"/>
              <a:t>genetic</a:t>
            </a:r>
            <a:r>
              <a:rPr lang="de-DE" sz="1600" b="0" baseline="0" dirty="0"/>
              <a:t> </a:t>
            </a:r>
            <a:r>
              <a:rPr lang="de-DE" sz="1600" b="0" baseline="0" dirty="0" err="1"/>
              <a:t>info</a:t>
            </a:r>
            <a:r>
              <a:rPr lang="de-DE" sz="1600" b="0" baseline="0" dirty="0"/>
              <a:t> ) in SP6 </a:t>
            </a:r>
          </a:p>
          <a:p>
            <a:endParaRPr lang="de-DE" sz="1600" b="1" baseline="0" dirty="0"/>
          </a:p>
          <a:p>
            <a:r>
              <a:rPr lang="de-DE" sz="1600" b="1" baseline="0" dirty="0"/>
              <a:t>----These </a:t>
            </a:r>
            <a:r>
              <a:rPr lang="de-DE" sz="1600" b="1" baseline="0" dirty="0" err="1"/>
              <a:t>subprojects</a:t>
            </a:r>
            <a:r>
              <a:rPr lang="de-DE" sz="1600" b="1" baseline="0" dirty="0"/>
              <a:t> 1-6 + ZP  </a:t>
            </a:r>
            <a:r>
              <a:rPr lang="de-DE" sz="1600" b="1" baseline="0" dirty="0" err="1"/>
              <a:t>closely</a:t>
            </a:r>
            <a:r>
              <a:rPr lang="de-DE" sz="1600" b="1" baseline="0" dirty="0"/>
              <a:t> </a:t>
            </a:r>
            <a:r>
              <a:rPr lang="de-DE" sz="1600" b="1" baseline="0" dirty="0" err="1"/>
              <a:t>interact</a:t>
            </a:r>
            <a:r>
              <a:rPr lang="de-DE" sz="1600" b="1" baseline="0" dirty="0"/>
              <a:t> /</a:t>
            </a:r>
            <a:r>
              <a:rPr lang="de-DE" sz="1600" b="1" baseline="0" dirty="0" err="1"/>
              <a:t>build</a:t>
            </a:r>
            <a:r>
              <a:rPr lang="de-DE" sz="1600" b="1" baseline="0" dirty="0"/>
              <a:t> on </a:t>
            </a:r>
            <a:r>
              <a:rPr lang="de-DE" sz="1600" b="1" baseline="0" dirty="0" err="1"/>
              <a:t>each</a:t>
            </a:r>
            <a:r>
              <a:rPr lang="de-DE" sz="1600" b="1" baseline="0" dirty="0"/>
              <a:t> </a:t>
            </a:r>
            <a:r>
              <a:rPr lang="de-DE" sz="1600" b="1" baseline="0" dirty="0" err="1"/>
              <a:t>other</a:t>
            </a:r>
            <a:r>
              <a:rPr lang="de-DE" sz="1600" b="1" baseline="0" dirty="0"/>
              <a:t> = &gt; </a:t>
            </a:r>
            <a:r>
              <a:rPr lang="de-DE" sz="1600" b="1" baseline="0" dirty="0" err="1"/>
              <a:t>as</a:t>
            </a:r>
            <a:r>
              <a:rPr lang="de-DE" sz="1600" b="1" baseline="0" dirty="0"/>
              <a:t> will </a:t>
            </a:r>
            <a:r>
              <a:rPr lang="de-DE" sz="1600" b="1" baseline="0" dirty="0" err="1"/>
              <a:t>be</a:t>
            </a:r>
            <a:r>
              <a:rPr lang="de-DE" sz="1600" b="1" baseline="0" dirty="0"/>
              <a:t> </a:t>
            </a:r>
            <a:r>
              <a:rPr lang="de-DE" sz="1600" b="1" baseline="0" dirty="0" err="1"/>
              <a:t>shown</a:t>
            </a:r>
            <a:r>
              <a:rPr lang="de-DE" sz="1600" b="1" baseline="0" dirty="0"/>
              <a:t> in </a:t>
            </a:r>
            <a:r>
              <a:rPr lang="de-DE" sz="1600" b="1" baseline="0" dirty="0" err="1"/>
              <a:t>detail</a:t>
            </a:r>
            <a:r>
              <a:rPr lang="de-DE" sz="1600" b="1" baseline="0" dirty="0"/>
              <a:t> in </a:t>
            </a:r>
            <a:r>
              <a:rPr lang="de-DE" sz="1600" b="1" baseline="0" dirty="0" err="1"/>
              <a:t>the</a:t>
            </a:r>
            <a:r>
              <a:rPr lang="de-DE" sz="1600" b="1" baseline="0" dirty="0"/>
              <a:t> </a:t>
            </a:r>
            <a:r>
              <a:rPr lang="de-DE" sz="1600" b="1" baseline="0" dirty="0" err="1"/>
              <a:t>presentations</a:t>
            </a:r>
            <a:r>
              <a:rPr lang="de-DE" sz="1600" b="1" baseline="0" dirty="0"/>
              <a:t> </a:t>
            </a:r>
            <a:r>
              <a:rPr lang="de-DE" sz="1600" b="1" baseline="0" dirty="0" err="1"/>
              <a:t>that</a:t>
            </a:r>
            <a:r>
              <a:rPr lang="de-DE" sz="1600" b="1" baseline="0" dirty="0"/>
              <a:t> follow</a:t>
            </a:r>
          </a:p>
          <a:p>
            <a:endParaRPr lang="de-DE" baseline="0" dirty="0"/>
          </a:p>
          <a:p>
            <a:endParaRPr lang="de-DE" baseline="0" dirty="0"/>
          </a:p>
        </p:txBody>
      </p:sp>
    </p:spTree>
    <p:extLst>
      <p:ext uri="{BB962C8B-B14F-4D97-AF65-F5344CB8AC3E}">
        <p14:creationId xmlns:p14="http://schemas.microsoft.com/office/powerpoint/2010/main" val="198085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sz="1100"/>
              <a:t>Folie 10:</a:t>
            </a:r>
          </a:p>
          <a:p>
            <a:endParaRPr lang="en-US" sz="1100"/>
          </a:p>
          <a:p>
            <a:r>
              <a:rPr lang="en-US"/>
              <a:t>The international and multidisciplinary  </a:t>
            </a:r>
            <a:r>
              <a:rPr lang="en-US" err="1"/>
              <a:t>MultiStress</a:t>
            </a:r>
            <a:r>
              <a:rPr lang="en-US"/>
              <a:t> team   (15+5+14) is the Foundation of the RU –and is BUILT on a strong European – African partnership – especially between German Universities  and the JOOUST in Siaya /Kenya, </a:t>
            </a:r>
            <a:endParaRPr lang="en-US">
              <a:ea typeface="Calibri"/>
              <a:cs typeface="Calibri"/>
            </a:endParaRPr>
          </a:p>
          <a:p>
            <a:r>
              <a:rPr lang="en-US"/>
              <a:t>without which this RU would NOT BE POSSIBLE !! </a:t>
            </a:r>
            <a:endParaRPr lang="en-US">
              <a:ea typeface="Calibri"/>
              <a:cs typeface="Calibri"/>
            </a:endParaRPr>
          </a:p>
          <a:p>
            <a:r>
              <a:rPr lang="en-US"/>
              <a:t>- </a:t>
            </a:r>
            <a:endParaRPr lang="en-US">
              <a:ea typeface="Calibri"/>
              <a:cs typeface="Calibri"/>
            </a:endParaRPr>
          </a:p>
          <a:p>
            <a:r>
              <a:rPr lang="en-US"/>
              <a:t>The MultiStress team’s expertise -  and </a:t>
            </a:r>
            <a:r>
              <a:rPr lang="en-US" u="sng"/>
              <a:t>not only the </a:t>
            </a:r>
            <a:r>
              <a:rPr lang="en-US"/>
              <a:t>research infrastructure such as ROUTs  and modern lab facilities  --- is mirrored by JOOUST team in  KENYA - (represented here by Prof Otieno)    </a:t>
            </a:r>
            <a:endParaRPr lang="en-US">
              <a:ea typeface="Calibri"/>
              <a:cs typeface="Calibri"/>
            </a:endParaRPr>
          </a:p>
          <a:p>
            <a:r>
              <a:rPr lang="en-US"/>
              <a:t>-&gt;  There is a MOU between UGOE and JOOUST  </a:t>
            </a:r>
            <a:endParaRPr lang="en-US">
              <a:ea typeface="Calibri"/>
              <a:cs typeface="Calibri"/>
            </a:endParaRPr>
          </a:p>
          <a:p>
            <a:r>
              <a:rPr lang="en-US"/>
              <a:t>-&gt;  And the Access Benefit Sharing – contract – will be signed during first 3 months of the RUs implementation  </a:t>
            </a:r>
            <a:endParaRPr lang="en-US">
              <a:ea typeface="Calibri"/>
              <a:cs typeface="Calibri"/>
            </a:endParaRPr>
          </a:p>
          <a:p>
            <a:endParaRPr lang="en-US" sz="1100">
              <a:ea typeface="Calibri"/>
              <a:cs typeface="Calibri"/>
            </a:endParaRPr>
          </a:p>
        </p:txBody>
      </p:sp>
    </p:spTree>
    <p:extLst>
      <p:ext uri="{BB962C8B-B14F-4D97-AF65-F5344CB8AC3E}">
        <p14:creationId xmlns:p14="http://schemas.microsoft.com/office/powerpoint/2010/main" val="2623639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0"/>
              </a:spcBef>
              <a:spcAft>
                <a:spcPts val="0"/>
              </a:spcAft>
            </a:pPr>
            <a:r>
              <a:rPr lang="en-GB" sz="800" b="1">
                <a:cs typeface="Arial"/>
              </a:rPr>
              <a:t>General objective:</a:t>
            </a:r>
          </a:p>
          <a:p>
            <a:pPr algn="just"/>
            <a:r>
              <a:rPr lang="en-GB" sz="800">
                <a:ea typeface="+mn-lt"/>
                <a:cs typeface="+mn-lt"/>
              </a:rPr>
              <a:t>To develop the </a:t>
            </a:r>
            <a:r>
              <a:rPr lang="en-GB" sz="800" i="1" err="1">
                <a:ea typeface="+mn-lt"/>
                <a:cs typeface="+mn-lt"/>
              </a:rPr>
              <a:t>MultiStress</a:t>
            </a:r>
            <a:r>
              <a:rPr lang="en-GB" sz="800">
                <a:ea typeface="+mn-lt"/>
                <a:cs typeface="+mn-lt"/>
              </a:rPr>
              <a:t> mechanistic model that (I) integrates new algorithms for metabolic activity and biotic interactions, (II) link model parameterization with genetic information, (III) test the project’s key hypotheses, and (IV) ultimately predict genotype–environment–stress interactions under diverse conditions.</a:t>
            </a:r>
            <a:endParaRPr lang="en-GB" sz="800"/>
          </a:p>
          <a:p>
            <a:endParaRPr lang="en-GB" sz="800" b="1" i="1">
              <a:cs typeface="Arial"/>
            </a:endParaRPr>
          </a:p>
          <a:p>
            <a:endParaRPr lang="en-GB" sz="800" b="1" i="1">
              <a:cs typeface="Arial"/>
            </a:endParaRPr>
          </a:p>
          <a:p>
            <a:r>
              <a:rPr lang="en-GB" sz="800" b="1" i="1">
                <a:cs typeface="Arial"/>
              </a:rPr>
              <a:t>Hypothesis</a:t>
            </a:r>
            <a:r>
              <a:rPr lang="en-GB" sz="800" b="1">
                <a:cs typeface="Arial"/>
              </a:rPr>
              <a:t>: </a:t>
            </a:r>
          </a:p>
          <a:p>
            <a:r>
              <a:rPr lang="en-US" sz="800">
                <a:cs typeface="Calibri"/>
              </a:rPr>
              <a:t>Only by linking </a:t>
            </a:r>
            <a:r>
              <a:rPr lang="en-US" sz="800" b="1">
                <a:cs typeface="Calibri"/>
              </a:rPr>
              <a:t>genetic, physiological, and field-level </a:t>
            </a:r>
            <a:r>
              <a:rPr lang="en-US" sz="800">
                <a:cs typeface="Calibri"/>
              </a:rPr>
              <a:t>processes </a:t>
            </a:r>
            <a:endParaRPr lang="de-DE" sz="800">
              <a:cs typeface="Calibri"/>
            </a:endParaRPr>
          </a:p>
          <a:p>
            <a:r>
              <a:rPr lang="en-US" sz="800">
                <a:cs typeface="Calibri"/>
              </a:rPr>
              <a:t>through </a:t>
            </a:r>
            <a:r>
              <a:rPr lang="en-US" sz="800" b="1">
                <a:cs typeface="Calibri"/>
              </a:rPr>
              <a:t>mechanistic</a:t>
            </a:r>
            <a:r>
              <a:rPr lang="en-US" sz="800">
                <a:cs typeface="Calibri"/>
              </a:rPr>
              <a:t> crop modelling </a:t>
            </a:r>
            <a:endParaRPr lang="de-DE" sz="800">
              <a:cs typeface="Calibri"/>
            </a:endParaRPr>
          </a:p>
          <a:p>
            <a:r>
              <a:rPr lang="en-US" sz="800">
                <a:cs typeface="Calibri"/>
              </a:rPr>
              <a:t>can we </a:t>
            </a:r>
            <a:r>
              <a:rPr lang="en-US" sz="800" b="1">
                <a:cs typeface="Calibri"/>
              </a:rPr>
              <a:t>understand</a:t>
            </a:r>
            <a:r>
              <a:rPr lang="en-US" sz="800">
                <a:cs typeface="Calibri"/>
              </a:rPr>
              <a:t> (better predict) crop responses to combined abiotic and biotic stresses — </a:t>
            </a:r>
            <a:r>
              <a:rPr lang="en-US" sz="800" b="1">
                <a:cs typeface="Calibri"/>
              </a:rPr>
              <a:t>beyond</a:t>
            </a:r>
            <a:r>
              <a:rPr lang="en-US" sz="800">
                <a:cs typeface="Calibri"/>
              </a:rPr>
              <a:t> what single-scale approaches allow.</a:t>
            </a:r>
            <a:endParaRPr lang="en-US" sz="800"/>
          </a:p>
          <a:p>
            <a:endParaRPr lang="en-US" dirty="0"/>
          </a:p>
        </p:txBody>
      </p:sp>
    </p:spTree>
    <p:extLst>
      <p:ext uri="{BB962C8B-B14F-4D97-AF65-F5344CB8AC3E}">
        <p14:creationId xmlns:p14="http://schemas.microsoft.com/office/powerpoint/2010/main" val="1334507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a:t>Here I added some animation, so that the components appear with the SPs </a:t>
            </a:r>
          </a:p>
        </p:txBody>
      </p:sp>
    </p:spTree>
    <p:extLst>
      <p:ext uri="{BB962C8B-B14F-4D97-AF65-F5344CB8AC3E}">
        <p14:creationId xmlns:p14="http://schemas.microsoft.com/office/powerpoint/2010/main" val="4229389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r>
              <a:rPr lang="en-GB" sz="1300" b="1" i="1" u="sng" dirty="0" err="1">
                <a:ea typeface="Calibri"/>
                <a:cs typeface="Calibri"/>
              </a:rPr>
              <a:t>Folie</a:t>
            </a:r>
            <a:r>
              <a:rPr lang="en-GB" sz="1300" b="1" i="1" u="sng" dirty="0">
                <a:ea typeface="Calibri"/>
                <a:cs typeface="Calibri"/>
              </a:rPr>
              <a:t> 5: </a:t>
            </a:r>
            <a:endParaRPr lang="en-US" dirty="0"/>
          </a:p>
          <a:p>
            <a:endParaRPr lang="en-GB" sz="1300" b="1" i="1" u="sng" dirty="0">
              <a:ea typeface="Calibri"/>
              <a:cs typeface="Calibri"/>
            </a:endParaRPr>
          </a:p>
          <a:p>
            <a:r>
              <a:rPr lang="en-GB" sz="1300" u="sng" dirty="0">
                <a:ea typeface="Calibri"/>
                <a:cs typeface="Calibri"/>
              </a:rPr>
              <a:t>So, HOW do we aim to answer these research questions /test the hypotheses?</a:t>
            </a:r>
            <a:endParaRPr lang="en-GB" dirty="0">
              <a:ea typeface="Calibri"/>
              <a:cs typeface="Calibri"/>
            </a:endParaRPr>
          </a:p>
          <a:p>
            <a:endParaRPr lang="en-GB" sz="1300" b="1" i="1" dirty="0"/>
          </a:p>
          <a:p>
            <a:pPr marL="109354" indent="-109354">
              <a:buAutoNum type="romanLcParenBoth"/>
            </a:pPr>
            <a:r>
              <a:rPr lang="en-GB" sz="1300" i="1" dirty="0"/>
              <a:t>  CENTRAL EXPERIMENTS consist of 3 years of field experiments on the interactions of multiple abiotic (drought, nitrogen deficit) and biotic stressors (stem borer and </a:t>
            </a:r>
            <a:r>
              <a:rPr lang="en-GB" sz="1300" i="1" dirty="0" err="1"/>
              <a:t>Setosphaeria</a:t>
            </a:r>
            <a:r>
              <a:rPr lang="en-GB" sz="1300" i="1" dirty="0"/>
              <a:t> turcica) and their impacts on maize - </a:t>
            </a:r>
            <a:r>
              <a:rPr lang="en-GB" i="1" dirty="0"/>
              <a:t>for different (6 ) genotypes- </a:t>
            </a:r>
            <a:r>
              <a:rPr lang="en-GB" sz="1300" i="1" dirty="0"/>
              <a:t>under field conditions (rain-out shelters) BOTH under temperate (DE) and tropical (KE) conditions; </a:t>
            </a:r>
            <a:endParaRPr lang="en-US" dirty="0">
              <a:ea typeface="Calibri"/>
              <a:cs typeface="Calibri"/>
            </a:endParaRPr>
          </a:p>
          <a:p>
            <a:pPr marL="109883" indent="-109883">
              <a:buAutoNum type="romanLcParenBoth"/>
            </a:pPr>
            <a:endParaRPr lang="en-GB" sz="1300" b="1" i="1" dirty="0"/>
          </a:p>
          <a:p>
            <a:pPr marL="109354" indent="-109354">
              <a:buAutoNum type="romanLcParenBoth"/>
            </a:pPr>
            <a:r>
              <a:rPr lang="en-GB" sz="1300" b="1" i="1" dirty="0"/>
              <a:t> </a:t>
            </a:r>
            <a:r>
              <a:rPr lang="en-GB" sz="1300" dirty="0"/>
              <a:t> broad </a:t>
            </a:r>
            <a:r>
              <a:rPr lang="en-GB" sz="1300" u="sng" dirty="0"/>
              <a:t>genetic DIVERSITY SCREENING  experiments </a:t>
            </a:r>
            <a:r>
              <a:rPr lang="en-GB" dirty="0"/>
              <a:t>(DS </a:t>
            </a:r>
            <a:r>
              <a:rPr lang="en-GB" dirty="0" err="1"/>
              <a:t>a+b</a:t>
            </a:r>
            <a:r>
              <a:rPr lang="en-GB" dirty="0"/>
              <a:t>) </a:t>
            </a:r>
            <a:r>
              <a:rPr lang="en-GB" sz="1300" dirty="0"/>
              <a:t>with production and selection of (2 sets x 100) experimental hybrids (</a:t>
            </a:r>
            <a:r>
              <a:rPr lang="en-GB" sz="1300" dirty="0" err="1"/>
              <a:t>DSa</a:t>
            </a:r>
            <a:r>
              <a:rPr lang="en-GB" sz="1300" dirty="0"/>
              <a:t>  during  1.5 </a:t>
            </a:r>
            <a:r>
              <a:rPr lang="en-GB" sz="1300" dirty="0" err="1"/>
              <a:t>yars</a:t>
            </a:r>
            <a:r>
              <a:rPr lang="en-GB" sz="1300" dirty="0"/>
              <a:t>) - and their evaluation in the field (2 years), ADJACENT to The CE (in DE and KE)</a:t>
            </a:r>
            <a:endParaRPr lang="en-GB" sz="1300" dirty="0">
              <a:ea typeface="Calibri"/>
              <a:cs typeface="Calibri"/>
            </a:endParaRPr>
          </a:p>
          <a:p>
            <a:pPr marL="109883" indent="-109883">
              <a:buAutoNum type="romanLcParenBoth"/>
            </a:pPr>
            <a:endParaRPr lang="en-GB" sz="1300" b="1" i="1" dirty="0"/>
          </a:p>
          <a:p>
            <a:pPr marL="109354" indent="-109354">
              <a:buAutoNum type="romanLcParenBoth"/>
            </a:pPr>
            <a:r>
              <a:rPr lang="en-GB" sz="1300" b="1" i="1" dirty="0"/>
              <a:t>  </a:t>
            </a:r>
            <a:r>
              <a:rPr lang="en-GB" sz="1300" dirty="0"/>
              <a:t>The third component comprises modelling and quantitative analyses:  incl. statistical analysis of RU’s experimental data,  and develop/evaluation/application of a mechanistic or process-based crop simulation model of stress interactions and their impacts</a:t>
            </a:r>
            <a:endParaRPr lang="en-GB" sz="1300" dirty="0">
              <a:ea typeface="Calibri"/>
              <a:cs typeface="Calibri"/>
            </a:endParaRPr>
          </a:p>
          <a:p>
            <a:pPr marL="109883" indent="-109883">
              <a:buAutoNum type="romanLcParenBoth"/>
            </a:pPr>
            <a:endParaRPr lang="en-GB" sz="1300" b="1" i="1" dirty="0"/>
          </a:p>
          <a:p>
            <a:r>
              <a:rPr lang="en-GB" sz="1300" dirty="0"/>
              <a:t>=&gt; By linking these three components we WILL obtain a new mechanistic understanding of multiple stress interactions  at the field scale – and apply it to extrapolate it to similar environments and for guiding further experimentation</a:t>
            </a:r>
            <a:endParaRPr lang="en-GB" sz="1300" dirty="0">
              <a:ea typeface="Calibri"/>
              <a:cs typeface="Calibri"/>
            </a:endParaRPr>
          </a:p>
          <a:p>
            <a:pPr defTabSz="150094">
              <a:defRPr/>
            </a:pPr>
            <a:endParaRPr lang="en-GB" sz="400" i="1" dirty="0">
              <a:ea typeface="Calibri"/>
              <a:cs typeface="Calibri"/>
            </a:endParaRPr>
          </a:p>
          <a:p>
            <a:pPr marL="109883" indent="-109883">
              <a:buAutoNum type="romanLcParenBoth"/>
            </a:pPr>
            <a:endParaRPr lang="de-DE" sz="400" b="1" dirty="0"/>
          </a:p>
        </p:txBody>
      </p:sp>
    </p:spTree>
    <p:extLst>
      <p:ext uri="{BB962C8B-B14F-4D97-AF65-F5344CB8AC3E}">
        <p14:creationId xmlns:p14="http://schemas.microsoft.com/office/powerpoint/2010/main" val="1640435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a:t>Here I added some animation, so that the components appear with the SPs </a:t>
            </a:r>
          </a:p>
        </p:txBody>
      </p:sp>
    </p:spTree>
    <p:extLst>
      <p:ext uri="{BB962C8B-B14F-4D97-AF65-F5344CB8AC3E}">
        <p14:creationId xmlns:p14="http://schemas.microsoft.com/office/powerpoint/2010/main" val="1386087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AU"/>
          </a:p>
        </p:txBody>
      </p:sp>
    </p:spTree>
    <p:extLst>
      <p:ext uri="{BB962C8B-B14F-4D97-AF65-F5344CB8AC3E}">
        <p14:creationId xmlns:p14="http://schemas.microsoft.com/office/powerpoint/2010/main" val="19381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err="1">
                <a:ea typeface="Calibri"/>
                <a:cs typeface="Calibri"/>
              </a:rPr>
              <a:t>Folie</a:t>
            </a:r>
            <a:r>
              <a:rPr lang="en-US" dirty="0">
                <a:ea typeface="Calibri"/>
                <a:cs typeface="Calibri"/>
              </a:rPr>
              <a:t> 2:</a:t>
            </a:r>
          </a:p>
          <a:p>
            <a:r>
              <a:rPr lang="en-US" dirty="0">
                <a:ea typeface="Calibri"/>
                <a:cs typeface="Calibri"/>
              </a:rPr>
              <a:t> </a:t>
            </a:r>
          </a:p>
          <a:p>
            <a:r>
              <a:rPr lang="en-US" dirty="0">
                <a:ea typeface="Calibri"/>
                <a:cs typeface="Calibri"/>
              </a:rPr>
              <a:t>WHY IS THIS IMPORTANT ?</a:t>
            </a:r>
            <a:endParaRPr lang="en-US" dirty="0"/>
          </a:p>
          <a:p>
            <a:pPr marL="171450" indent="-171450">
              <a:buFont typeface="Wingdings" panose="05000000000000000000" pitchFamily="2" charset="2"/>
              <a:buChar char="è"/>
            </a:pPr>
            <a:r>
              <a:rPr lang="en-US" dirty="0"/>
              <a:t>Climate crisis has arrived EVERYWHERE – with more frequent and severe extreme weather events (such as DROUGHT, HEAT, FLOODING..) ; </a:t>
            </a:r>
            <a:endParaRPr lang="en-US" dirty="0">
              <a:ea typeface="Calibri"/>
              <a:cs typeface="Calibri"/>
            </a:endParaRPr>
          </a:p>
          <a:p>
            <a:pPr marL="171450" indent="-171450">
              <a:buFont typeface="Wingdings" panose="05000000000000000000" pitchFamily="2" charset="2"/>
              <a:buChar char="è"/>
            </a:pPr>
            <a:r>
              <a:rPr lang="en-US" dirty="0"/>
              <a:t>but global warming also has led to more frequent DISEASE OUTBREAKS and INSECT ATTACKS  ---</a:t>
            </a:r>
            <a:endParaRPr lang="en-US" dirty="0">
              <a:ea typeface="Calibri"/>
              <a:cs typeface="Calibri"/>
            </a:endParaRPr>
          </a:p>
          <a:p>
            <a:pPr marL="171450" indent="-171450">
              <a:buFont typeface="Wingdings" panose="05000000000000000000" pitchFamily="2" charset="2"/>
              <a:buChar char="è"/>
            </a:pPr>
            <a:r>
              <a:rPr lang="en-US" dirty="0"/>
              <a:t>so that farmers face multiple stress situations in the field - with several abiotic and biotic stresses occurring simultaneously /or subsequently  </a:t>
            </a:r>
            <a:endParaRPr lang="en-US" dirty="0">
              <a:ea typeface="Calibri"/>
              <a:cs typeface="Calibri"/>
            </a:endParaRPr>
          </a:p>
          <a:p>
            <a:r>
              <a:rPr lang="en-US" dirty="0"/>
              <a:t>  – this is a situation faced for long by African smallholder farmers  - yet has now also become COMMON for farmers in temperate zones. </a:t>
            </a:r>
            <a:endParaRPr lang="en-US" dirty="0">
              <a:ea typeface="Calibri"/>
              <a:cs typeface="Calibri"/>
            </a:endParaRPr>
          </a:p>
          <a:p>
            <a:r>
              <a:rPr lang="en-US" sz="1300" dirty="0">
                <a:ea typeface="Calibri"/>
                <a:cs typeface="Calibri"/>
              </a:rPr>
              <a:t>=&gt; THIS</a:t>
            </a:r>
            <a:r>
              <a:rPr lang="en-US" sz="1300" dirty="0"/>
              <a:t>  inevitably leads to  massive crop yield losses, threatening global food security !!</a:t>
            </a:r>
            <a:endParaRPr lang="en-US" sz="1300" dirty="0">
              <a:ea typeface="Calibri"/>
              <a:cs typeface="Calibri"/>
            </a:endParaRPr>
          </a:p>
          <a:p>
            <a:pPr marL="0" indent="0">
              <a:buFont typeface="Symbol" panose="05050102010706020507" pitchFamily="18" charset="2"/>
              <a:buNone/>
            </a:pPr>
            <a:endParaRPr lang="en-US" sz="1300" dirty="0"/>
          </a:p>
          <a:p>
            <a:pPr>
              <a:defRPr/>
            </a:pPr>
            <a:r>
              <a:rPr lang="en-US" dirty="0"/>
              <a:t>==&gt; One science-based solution is to breed </a:t>
            </a:r>
            <a:r>
              <a:rPr lang="en-US" dirty="0" err="1"/>
              <a:t>multistress</a:t>
            </a:r>
            <a:r>
              <a:rPr lang="en-US" dirty="0"/>
              <a:t> resilient crop cultivars - </a:t>
            </a:r>
            <a:r>
              <a:rPr lang="en-US" b="1" dirty="0"/>
              <a:t>HOWEVER, before we can do so , </a:t>
            </a:r>
            <a:r>
              <a:rPr lang="en-US" sz="1300" dirty="0"/>
              <a:t>WE need to address several fundamental and exciting research questions!!</a:t>
            </a:r>
            <a:endParaRPr lang="en-US" sz="1300" dirty="0">
              <a:ea typeface="Calibri"/>
              <a:cs typeface="Calibri"/>
            </a:endParaRPr>
          </a:p>
          <a:p>
            <a:pPr marL="285750" marR="0" lvl="0" indent="-285750" algn="l" defTabSz="286962" rtl="0" eaLnBrk="1" fontAlgn="auto" latinLnBrk="0" hangingPunct="1">
              <a:lnSpc>
                <a:spcPct val="100000"/>
              </a:lnSpc>
              <a:spcBef>
                <a:spcPts val="0"/>
              </a:spcBef>
              <a:spcAft>
                <a:spcPts val="0"/>
              </a:spcAft>
              <a:buClrTx/>
              <a:buSzTx/>
              <a:buFont typeface="Symbol" panose="05050102010706020507" pitchFamily="18" charset="2"/>
              <a:buChar char="Þ"/>
              <a:tabLst/>
              <a:defRPr/>
            </a:pPr>
            <a:endParaRPr lang="en-US" sz="1300" dirty="0"/>
          </a:p>
          <a:p>
            <a:pPr marL="285750" indent="-285750">
              <a:buFont typeface="Symbol" panose="05050102010706020507" pitchFamily="18" charset="2"/>
              <a:buChar char="Þ"/>
              <a:defRPr/>
            </a:pPr>
            <a:r>
              <a:rPr lang="en-US" sz="1300" b="1" dirty="0"/>
              <a:t>WHY Maize ? </a:t>
            </a:r>
            <a:r>
              <a:rPr lang="en-US" sz="1300" dirty="0"/>
              <a:t>–   is globally the most important crop for animal feed and  human nutrition (No. 1 in terms of production 1.1 billion metric tons – and soon also in cultivation area by 2030 – overtaking wheat)  -- is cultivated in both temperate and tropical regions – moreover, maize is a well researched crop  / a good model crop for </a:t>
            </a:r>
            <a:r>
              <a:rPr lang="en-US" dirty="0"/>
              <a:t>studying multiple stress interactions and the genetics of stress adaptation, </a:t>
            </a:r>
            <a:endParaRPr lang="en-US" sz="1300" dirty="0"/>
          </a:p>
          <a:p>
            <a:pPr>
              <a:defRPr/>
            </a:pPr>
            <a:r>
              <a:rPr lang="en-US" dirty="0"/>
              <a:t>…..because many candidate genes stress tolerance /resistance have already been identified;   also a good model for </a:t>
            </a:r>
            <a:r>
              <a:rPr lang="en-US" dirty="0" err="1"/>
              <a:t>ecophysiological</a:t>
            </a:r>
            <a:r>
              <a:rPr lang="en-US" dirty="0"/>
              <a:t> measurements</a:t>
            </a:r>
            <a:endParaRPr lang="en-US" sz="1300" dirty="0">
              <a:ea typeface="Calibri"/>
              <a:cs typeface="Calibri"/>
            </a:endParaRPr>
          </a:p>
          <a:p>
            <a:pPr marL="0" marR="0" lvl="0" indent="0" algn="l" defTabSz="286962"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300" dirty="0"/>
              <a:t> </a:t>
            </a:r>
            <a:endParaRPr lang="en-US" sz="1300" dirty="0">
              <a:ea typeface="Calibri"/>
              <a:cs typeface="Calibri"/>
            </a:endParaRPr>
          </a:p>
          <a:p>
            <a:pPr marL="0" indent="0">
              <a:buFont typeface="Symbol" panose="05050102010706020507" pitchFamily="18" charset="2"/>
              <a:buNone/>
            </a:pPr>
            <a:endParaRPr lang="en-US" sz="1300" dirty="0">
              <a:ea typeface="Calibri"/>
              <a:cs typeface="Calibri"/>
            </a:endParaRPr>
          </a:p>
          <a:p>
            <a:pPr marL="285750" indent="-285750">
              <a:buFont typeface="Symbol" panose="05050102010706020507" pitchFamily="18" charset="2"/>
              <a:buChar char="Þ"/>
            </a:pPr>
            <a:endParaRPr lang="en-US" sz="1300" dirty="0"/>
          </a:p>
          <a:p>
            <a:pPr marL="285750" indent="-285750">
              <a:buFont typeface="Symbol" panose="05050102010706020507" pitchFamily="18" charset="2"/>
              <a:buChar char="Þ"/>
            </a:pPr>
            <a:endParaRPr lang="en-US" sz="1300" dirty="0"/>
          </a:p>
          <a:p>
            <a:pPr marL="285750" indent="-285750">
              <a:buFont typeface="Symbol" panose="05050102010706020507" pitchFamily="18" charset="2"/>
              <a:buChar char="Þ"/>
            </a:pPr>
            <a:endParaRPr lang="en-US" dirty="0">
              <a:ea typeface="Calibri"/>
              <a:cs typeface="Calibri"/>
            </a:endParaRPr>
          </a:p>
        </p:txBody>
      </p:sp>
    </p:spTree>
    <p:extLst>
      <p:ext uri="{BB962C8B-B14F-4D97-AF65-F5344CB8AC3E}">
        <p14:creationId xmlns:p14="http://schemas.microsoft.com/office/powerpoint/2010/main" val="3546369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AU"/>
          </a:p>
        </p:txBody>
      </p:sp>
    </p:spTree>
    <p:extLst>
      <p:ext uri="{BB962C8B-B14F-4D97-AF65-F5344CB8AC3E}">
        <p14:creationId xmlns:p14="http://schemas.microsoft.com/office/powerpoint/2010/main" val="2263850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Needs to be updated </a:t>
            </a:r>
          </a:p>
        </p:txBody>
      </p:sp>
    </p:spTree>
    <p:extLst>
      <p:ext uri="{BB962C8B-B14F-4D97-AF65-F5344CB8AC3E}">
        <p14:creationId xmlns:p14="http://schemas.microsoft.com/office/powerpoint/2010/main" val="2054028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4507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a:t>Synergize</a:t>
            </a:r>
            <a:r>
              <a:rPr lang="en-US"/>
              <a:t>: This term implies that the combined effort of the interconnected subparts produces a quality output that is greater than the sum of their individual effects. It highlights the efficiency and effectiveness achieved through coordination.</a:t>
            </a:r>
          </a:p>
          <a:p>
            <a:endParaRPr lang="en-US" b="1"/>
          </a:p>
          <a:p>
            <a:r>
              <a:rPr lang="en-US" b="1"/>
              <a:t>Integrate</a:t>
            </a:r>
            <a:r>
              <a:rPr lang="en-US"/>
              <a:t>: This word suggests the seamless combination of subparts into a coherent and functional whole, ensuring streamlined processes and scientifically sound outcomes.</a:t>
            </a:r>
            <a:endParaRPr lang="en-AU"/>
          </a:p>
        </p:txBody>
      </p:sp>
    </p:spTree>
    <p:extLst>
      <p:ext uri="{BB962C8B-B14F-4D97-AF65-F5344CB8AC3E}">
        <p14:creationId xmlns:p14="http://schemas.microsoft.com/office/powerpoint/2010/main" val="702988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AU"/>
          </a:p>
        </p:txBody>
      </p:sp>
    </p:spTree>
    <p:extLst>
      <p:ext uri="{BB962C8B-B14F-4D97-AF65-F5344CB8AC3E}">
        <p14:creationId xmlns:p14="http://schemas.microsoft.com/office/powerpoint/2010/main" val="401087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427720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AU"/>
          </a:p>
        </p:txBody>
      </p:sp>
    </p:spTree>
    <p:extLst>
      <p:ext uri="{BB962C8B-B14F-4D97-AF65-F5344CB8AC3E}">
        <p14:creationId xmlns:p14="http://schemas.microsoft.com/office/powerpoint/2010/main" val="1231690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WP5 we will make use of our own metabolite analysis platform which offers various targeted and untargeted metabolite analysis workflows. The example below shows an untargeted metabolite fingerprinting analysis of corn plants that were infected with different </a:t>
            </a:r>
            <a:r>
              <a:rPr lang="en-US" i="1" dirty="0"/>
              <a:t>U. maydis </a:t>
            </a:r>
            <a:r>
              <a:rPr lang="en-US" dirty="0"/>
              <a:t>strains. Our cluster analysis displays defined metabolic changes of corn leaves infected with a wildtype strain vs. mutant strains lacking an effector as well as the corresponding controls.</a:t>
            </a:r>
            <a:endParaRPr lang="en-AU" dirty="0"/>
          </a:p>
        </p:txBody>
      </p:sp>
    </p:spTree>
    <p:extLst>
      <p:ext uri="{BB962C8B-B14F-4D97-AF65-F5344CB8AC3E}">
        <p14:creationId xmlns:p14="http://schemas.microsoft.com/office/powerpoint/2010/main" val="3161263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AU"/>
          </a:p>
        </p:txBody>
      </p:sp>
    </p:spTree>
    <p:extLst>
      <p:ext uri="{BB962C8B-B14F-4D97-AF65-F5344CB8AC3E}">
        <p14:creationId xmlns:p14="http://schemas.microsoft.com/office/powerpoint/2010/main" val="2084151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a:t>Needs to be updated </a:t>
            </a:r>
          </a:p>
        </p:txBody>
      </p:sp>
    </p:spTree>
    <p:extLst>
      <p:ext uri="{BB962C8B-B14F-4D97-AF65-F5344CB8AC3E}">
        <p14:creationId xmlns:p14="http://schemas.microsoft.com/office/powerpoint/2010/main" val="2054028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000" dirty="0" err="1"/>
              <a:t>Folie</a:t>
            </a:r>
            <a:r>
              <a:rPr lang="en-US" sz="1000" dirty="0"/>
              <a:t> 3:</a:t>
            </a:r>
          </a:p>
          <a:p>
            <a:pPr>
              <a:defRPr/>
            </a:pPr>
            <a:endParaRPr lang="en-US" sz="1400" b="1" u="sng" dirty="0"/>
          </a:p>
          <a:p>
            <a:pPr>
              <a:defRPr/>
            </a:pPr>
            <a:r>
              <a:rPr lang="en-US" sz="1400" u="sng" dirty="0"/>
              <a:t>A number of research questions to be posed to fill </a:t>
            </a:r>
            <a:r>
              <a:rPr lang="en-US" sz="1200" u="sng" dirty="0"/>
              <a:t>severe knowledge gaps </a:t>
            </a:r>
            <a:endParaRPr lang="en-US" sz="1200" u="sng" dirty="0">
              <a:ea typeface="Calibri"/>
              <a:cs typeface="Calibri"/>
            </a:endParaRPr>
          </a:p>
          <a:p>
            <a:pPr marL="171450" indent="-171450">
              <a:buFontTx/>
              <a:buChar char="-"/>
              <a:defRPr/>
            </a:pPr>
            <a:r>
              <a:rPr lang="en-US" sz="1200" dirty="0">
                <a:solidFill>
                  <a:schemeClr val="tx1"/>
                </a:solidFill>
              </a:rPr>
              <a:t>1) </a:t>
            </a:r>
            <a:r>
              <a:rPr lang="en-US" sz="1200" dirty="0"/>
              <a:t>The BASIC</a:t>
            </a:r>
            <a:r>
              <a:rPr lang="en-US" sz="1200" dirty="0">
                <a:solidFill>
                  <a:schemeClr val="tx1"/>
                </a:solidFill>
              </a:rPr>
              <a:t> </a:t>
            </a:r>
            <a:r>
              <a:rPr lang="en-US" sz="1200" dirty="0"/>
              <a:t>research question is: </a:t>
            </a:r>
            <a:r>
              <a:rPr lang="en-US" sz="1200" dirty="0">
                <a:solidFill>
                  <a:schemeClr val="tx1"/>
                </a:solidFill>
              </a:rPr>
              <a:t> </a:t>
            </a:r>
            <a:r>
              <a:rPr lang="en-US" sz="1200" b="1" dirty="0">
                <a:solidFill>
                  <a:schemeClr val="tx1"/>
                </a:solidFill>
              </a:rPr>
              <a:t>HOW do combined multiple stresses INTERACT under field conditions</a:t>
            </a:r>
            <a:r>
              <a:rPr lang="en-US" sz="1200" b="1" dirty="0"/>
              <a:t>?</a:t>
            </a:r>
            <a:r>
              <a:rPr lang="en-US" sz="1200" b="1" dirty="0">
                <a:solidFill>
                  <a:schemeClr val="tx1"/>
                </a:solidFill>
              </a:rPr>
              <a:t> </a:t>
            </a:r>
            <a:r>
              <a:rPr lang="en-US" sz="1200" dirty="0"/>
              <a:t>-- while much research has been done on dual or multiple stress interactions in the lab (e.g. by some of the </a:t>
            </a:r>
            <a:r>
              <a:rPr lang="en-US" sz="1200" dirty="0" err="1"/>
              <a:t>reveiwers</a:t>
            </a:r>
            <a:r>
              <a:rPr lang="en-US" sz="1200" dirty="0"/>
              <a:t> here), </a:t>
            </a:r>
            <a:r>
              <a:rPr lang="en-US" sz="1200" b="1" dirty="0"/>
              <a:t>KNOWLEDGE on concomitant multiple (ABIOTIC + BIOTIC) interactions  UNDER FIELD CONDITIONS  does NO EXIST !</a:t>
            </a:r>
            <a:endParaRPr lang="en-US" sz="1200" b="1" dirty="0">
              <a:solidFill>
                <a:schemeClr val="tx1"/>
              </a:solidFill>
              <a:ea typeface="Calibri"/>
              <a:cs typeface="Calibri"/>
            </a:endParaRPr>
          </a:p>
          <a:p>
            <a:pPr marL="171450" indent="-171450">
              <a:buFontTx/>
              <a:buChar char="-"/>
              <a:defRPr/>
            </a:pPr>
            <a:r>
              <a:rPr lang="en-US" sz="1200" b="1" dirty="0">
                <a:solidFill>
                  <a:schemeClr val="tx1"/>
                </a:solidFill>
                <a:sym typeface="Wingdings" panose="05000000000000000000" pitchFamily="2" charset="2"/>
              </a:rPr>
              <a:t>We </a:t>
            </a:r>
            <a:r>
              <a:rPr lang="en-US" sz="1200" b="1" dirty="0">
                <a:sym typeface="Wingdings" panose="05000000000000000000" pitchFamily="2" charset="2"/>
              </a:rPr>
              <a:t>aim to CHANGE THAT !!</a:t>
            </a:r>
            <a:endParaRPr lang="en-US" sz="1200" b="1" dirty="0">
              <a:solidFill>
                <a:schemeClr val="tx1"/>
              </a:solidFill>
              <a:ea typeface="Calibri"/>
              <a:cs typeface="Calibri"/>
            </a:endParaRPr>
          </a:p>
          <a:p>
            <a:pPr marL="171450" marR="0" lvl="0" indent="-171450" algn="l" defTabSz="286962" rtl="0" eaLnBrk="1" fontAlgn="auto" latinLnBrk="0" hangingPunct="1">
              <a:lnSpc>
                <a:spcPct val="100000"/>
              </a:lnSpc>
              <a:spcBef>
                <a:spcPts val="0"/>
              </a:spcBef>
              <a:spcAft>
                <a:spcPts val="0"/>
              </a:spcAft>
              <a:buClrTx/>
              <a:buSzTx/>
              <a:buFontTx/>
              <a:buChar char="-"/>
              <a:tabLst/>
              <a:defRPr/>
            </a:pPr>
            <a:endParaRPr lang="en-US" sz="1200" b="1" dirty="0">
              <a:solidFill>
                <a:schemeClr val="tx1"/>
              </a:solidFill>
            </a:endParaRPr>
          </a:p>
          <a:p>
            <a:pPr marL="171450" indent="-171450">
              <a:buFontTx/>
              <a:buChar char="-"/>
              <a:defRPr/>
            </a:pPr>
            <a:r>
              <a:rPr lang="en-US" sz="1200" dirty="0">
                <a:solidFill>
                  <a:schemeClr val="tx1"/>
                </a:solidFill>
              </a:rPr>
              <a:t>2) </a:t>
            </a:r>
            <a:r>
              <a:rPr lang="en-US" sz="1200" dirty="0"/>
              <a:t>related question – regarding maize:  </a:t>
            </a:r>
            <a:r>
              <a:rPr lang="en-US" sz="1200" b="1" dirty="0"/>
              <a:t>DO</a:t>
            </a:r>
            <a:r>
              <a:rPr lang="en-US" sz="1200" b="1" dirty="0">
                <a:solidFill>
                  <a:schemeClr val="tx1"/>
                </a:solidFill>
              </a:rPr>
              <a:t>  </a:t>
            </a:r>
            <a:r>
              <a:rPr lang="en-US" sz="1200" b="1" dirty="0" err="1"/>
              <a:t>multistress</a:t>
            </a:r>
            <a:r>
              <a:rPr lang="en-US" sz="1200" b="1" dirty="0"/>
              <a:t> interactions</a:t>
            </a:r>
            <a:r>
              <a:rPr lang="en-US" sz="1200" b="1" dirty="0">
                <a:solidFill>
                  <a:schemeClr val="tx1"/>
                </a:solidFill>
              </a:rPr>
              <a:t> and their impacts  play out differently in TEMP and TROPICAL zones ? </a:t>
            </a:r>
            <a:endParaRPr lang="en-US" sz="1200" b="1" dirty="0">
              <a:solidFill>
                <a:schemeClr val="tx1"/>
              </a:solidFill>
              <a:ea typeface="Calibri"/>
              <a:cs typeface="Calibri"/>
            </a:endParaRPr>
          </a:p>
          <a:p>
            <a:pPr marL="171450" marR="0" lvl="0" indent="-171450" algn="l" defTabSz="286962" rtl="0" eaLnBrk="1" fontAlgn="auto" latinLnBrk="0" hangingPunct="1">
              <a:lnSpc>
                <a:spcPct val="100000"/>
              </a:lnSpc>
              <a:spcBef>
                <a:spcPts val="0"/>
              </a:spcBef>
              <a:spcAft>
                <a:spcPts val="0"/>
              </a:spcAft>
              <a:buClrTx/>
              <a:buSzTx/>
              <a:buFontTx/>
              <a:buChar char="-"/>
              <a:tabLst/>
              <a:defRPr/>
            </a:pPr>
            <a:endParaRPr lang="en-US" sz="1200" b="1" dirty="0">
              <a:solidFill>
                <a:schemeClr val="tx1"/>
              </a:solidFill>
            </a:endParaRPr>
          </a:p>
          <a:p>
            <a:pPr marL="171450" indent="-171450">
              <a:buFontTx/>
              <a:buChar char="-"/>
              <a:defRPr/>
            </a:pPr>
            <a:r>
              <a:rPr lang="en-US" sz="1200" dirty="0">
                <a:solidFill>
                  <a:schemeClr val="tx1"/>
                </a:solidFill>
              </a:rPr>
              <a:t>3) DO the stressors (that cause with massive yield losses:  </a:t>
            </a:r>
            <a:r>
              <a:rPr lang="en-US" sz="1200" b="1" dirty="0"/>
              <a:t>N deficit , Water deficit  ( I + II) ,  stemborer (IV) or the foliar</a:t>
            </a:r>
            <a:r>
              <a:rPr lang="en-US" sz="1200" b="1" dirty="0">
                <a:solidFill>
                  <a:schemeClr val="tx1"/>
                </a:solidFill>
              </a:rPr>
              <a:t> </a:t>
            </a:r>
            <a:r>
              <a:rPr lang="en-US" sz="1200" b="1" dirty="0"/>
              <a:t>disease </a:t>
            </a:r>
            <a:r>
              <a:rPr lang="en-US" sz="1200" b="1" dirty="0" err="1"/>
              <a:t>Setosph</a:t>
            </a:r>
            <a:r>
              <a:rPr lang="en-US" sz="1200" b="1" dirty="0"/>
              <a:t> </a:t>
            </a:r>
            <a:r>
              <a:rPr lang="en-US" sz="1200" b="1" dirty="0" err="1"/>
              <a:t>turc</a:t>
            </a:r>
            <a:r>
              <a:rPr lang="en-US" sz="1200" b="1" dirty="0"/>
              <a:t>. (V)</a:t>
            </a:r>
            <a:r>
              <a:rPr lang="en-US" sz="1200" b="1" dirty="0">
                <a:solidFill>
                  <a:schemeClr val="tx1"/>
                </a:solidFill>
              </a:rPr>
              <a:t> – interact in a</a:t>
            </a:r>
            <a:r>
              <a:rPr lang="en-US" sz="1200" b="1" dirty="0"/>
              <a:t> NON-ADDITIVE</a:t>
            </a:r>
            <a:r>
              <a:rPr lang="en-US" sz="1200" b="1" dirty="0">
                <a:solidFill>
                  <a:schemeClr val="tx1"/>
                </a:solidFill>
              </a:rPr>
              <a:t> </a:t>
            </a:r>
            <a:r>
              <a:rPr lang="en-US" sz="1200" b="1" dirty="0"/>
              <a:t> </a:t>
            </a:r>
            <a:r>
              <a:rPr lang="en-US" sz="1200" b="1" dirty="0">
                <a:solidFill>
                  <a:schemeClr val="tx1"/>
                </a:solidFill>
              </a:rPr>
              <a:t>way ? -</a:t>
            </a:r>
            <a:r>
              <a:rPr lang="en-US" sz="1200" dirty="0">
                <a:solidFill>
                  <a:schemeClr val="tx1"/>
                </a:solidFill>
              </a:rPr>
              <a:t>---</a:t>
            </a:r>
            <a:r>
              <a:rPr lang="en-US" sz="1200" dirty="0"/>
              <a:t> </a:t>
            </a:r>
            <a:r>
              <a:rPr lang="en-US" sz="1200" b="1" dirty="0"/>
              <a:t>Are IMPACTS on yield and quality  (III + VII) </a:t>
            </a:r>
            <a:r>
              <a:rPr lang="en-US" sz="1200" b="1" u="sng" dirty="0"/>
              <a:t>synergistic</a:t>
            </a:r>
            <a:r>
              <a:rPr lang="en-US" sz="1200" b="1" u="sng" dirty="0">
                <a:solidFill>
                  <a:schemeClr val="tx1"/>
                </a:solidFill>
              </a:rPr>
              <a:t> or antagonistic ? </a:t>
            </a:r>
            <a:endParaRPr lang="en-US" sz="1200" b="1" u="sng" dirty="0">
              <a:solidFill>
                <a:schemeClr val="tx1"/>
              </a:solidFill>
              <a:ea typeface="Calibri"/>
              <a:cs typeface="Calibri"/>
            </a:endParaRPr>
          </a:p>
          <a:p>
            <a:pPr marL="171450" marR="0" lvl="0" indent="-171450" algn="l" defTabSz="286962" rtl="0" eaLnBrk="1" fontAlgn="auto" latinLnBrk="0" hangingPunct="1">
              <a:lnSpc>
                <a:spcPct val="100000"/>
              </a:lnSpc>
              <a:spcBef>
                <a:spcPts val="0"/>
              </a:spcBef>
              <a:spcAft>
                <a:spcPts val="0"/>
              </a:spcAft>
              <a:buClrTx/>
              <a:buSzTx/>
              <a:buFontTx/>
              <a:buChar char="-"/>
              <a:tabLst/>
              <a:defRPr/>
            </a:pPr>
            <a:endParaRPr lang="en-US" sz="1200" b="1" u="sng" dirty="0">
              <a:solidFill>
                <a:schemeClr val="tx1"/>
              </a:solidFill>
            </a:endParaRPr>
          </a:p>
          <a:p>
            <a:pPr marL="171450" indent="-171450">
              <a:buFontTx/>
              <a:buChar char="-"/>
              <a:defRPr/>
            </a:pPr>
            <a:r>
              <a:rPr lang="en-US" sz="1200" dirty="0">
                <a:solidFill>
                  <a:schemeClr val="tx1"/>
                </a:solidFill>
              </a:rPr>
              <a:t>4) </a:t>
            </a:r>
            <a:r>
              <a:rPr lang="en-US" sz="1200" dirty="0"/>
              <a:t>and </a:t>
            </a:r>
            <a:r>
              <a:rPr lang="en-US" sz="1200" b="1" dirty="0"/>
              <a:t>very IMPORTANT: WHAT</a:t>
            </a:r>
            <a:r>
              <a:rPr lang="en-US" sz="1200" b="1" dirty="0">
                <a:solidFill>
                  <a:schemeClr val="tx1"/>
                </a:solidFill>
              </a:rPr>
              <a:t> are the underlying mechanisms --- </a:t>
            </a:r>
            <a:r>
              <a:rPr lang="en-US" sz="1200" b="1" dirty="0"/>
              <a:t>i.e. what</a:t>
            </a:r>
            <a:r>
              <a:rPr lang="en-US" sz="1200" b="1" dirty="0">
                <a:solidFill>
                  <a:schemeClr val="tx1"/>
                </a:solidFill>
              </a:rPr>
              <a:t> </a:t>
            </a:r>
            <a:r>
              <a:rPr lang="en-US" sz="1200" b="1" dirty="0"/>
              <a:t>information</a:t>
            </a:r>
            <a:r>
              <a:rPr lang="en-US" sz="1200" b="1" dirty="0">
                <a:solidFill>
                  <a:schemeClr val="tx1"/>
                </a:solidFill>
              </a:rPr>
              <a:t> from </a:t>
            </a:r>
            <a:r>
              <a:rPr lang="en-US" sz="1200" b="1" dirty="0"/>
              <a:t>the genetic,</a:t>
            </a:r>
            <a:r>
              <a:rPr lang="en-US" sz="1200" b="1" dirty="0">
                <a:solidFill>
                  <a:schemeClr val="tx1"/>
                </a:solidFill>
              </a:rPr>
              <a:t> </a:t>
            </a:r>
            <a:r>
              <a:rPr lang="en-US" sz="1200" b="1" dirty="0"/>
              <a:t>biochemical up </a:t>
            </a:r>
            <a:r>
              <a:rPr lang="en-US" sz="1200" b="1" dirty="0">
                <a:solidFill>
                  <a:schemeClr val="tx1"/>
                </a:solidFill>
              </a:rPr>
              <a:t>to </a:t>
            </a:r>
            <a:r>
              <a:rPr lang="en-US" sz="1200" b="1" dirty="0" err="1"/>
              <a:t>ecophysiologcial</a:t>
            </a:r>
            <a:r>
              <a:rPr lang="en-US" sz="1200" b="1" dirty="0"/>
              <a:t>  do</a:t>
            </a:r>
            <a:r>
              <a:rPr lang="en-US" sz="1200" b="1" dirty="0">
                <a:solidFill>
                  <a:schemeClr val="tx1"/>
                </a:solidFill>
              </a:rPr>
              <a:t> we need to integrate</a:t>
            </a:r>
            <a:r>
              <a:rPr lang="en-US" sz="1200" b="1" dirty="0"/>
              <a:t> </a:t>
            </a:r>
            <a:r>
              <a:rPr lang="en-US" sz="1200" b="1" dirty="0">
                <a:solidFill>
                  <a:schemeClr val="tx1"/>
                </a:solidFill>
              </a:rPr>
              <a:t> </a:t>
            </a:r>
            <a:r>
              <a:rPr lang="en-US" sz="1200" b="1" dirty="0"/>
              <a:t>to gain a mechanistic understanding at field scale </a:t>
            </a:r>
            <a:r>
              <a:rPr lang="en-US" sz="1200" b="1" dirty="0">
                <a:solidFill>
                  <a:schemeClr val="tx1"/>
                </a:solidFill>
              </a:rPr>
              <a:t>?</a:t>
            </a:r>
            <a:endParaRPr lang="en-US" sz="1200" b="1" dirty="0">
              <a:solidFill>
                <a:schemeClr val="tx1"/>
              </a:solidFill>
              <a:ea typeface="Calibri"/>
              <a:cs typeface="Calibri"/>
            </a:endParaRPr>
          </a:p>
          <a:p>
            <a:pPr marL="171450" marR="0" lvl="0" indent="-171450" algn="l" defTabSz="286962" rtl="0" eaLnBrk="1" fontAlgn="auto" latinLnBrk="0" hangingPunct="1">
              <a:lnSpc>
                <a:spcPct val="100000"/>
              </a:lnSpc>
              <a:spcBef>
                <a:spcPts val="0"/>
              </a:spcBef>
              <a:spcAft>
                <a:spcPts val="0"/>
              </a:spcAft>
              <a:buClrTx/>
              <a:buSzTx/>
              <a:buFontTx/>
              <a:buChar char="-"/>
              <a:tabLst/>
              <a:defRPr/>
            </a:pPr>
            <a:endParaRPr lang="en-US" sz="1200" dirty="0">
              <a:solidFill>
                <a:schemeClr val="tx1"/>
              </a:solidFill>
              <a:ea typeface="Calibri"/>
              <a:cs typeface="Calibri"/>
            </a:endParaRPr>
          </a:p>
          <a:p>
            <a:pPr marL="171450" indent="-171450">
              <a:buFontTx/>
              <a:buChar char="-"/>
              <a:defRPr/>
            </a:pPr>
            <a:r>
              <a:rPr lang="en-US" sz="1200" dirty="0">
                <a:solidFill>
                  <a:schemeClr val="tx1"/>
                </a:solidFill>
              </a:rPr>
              <a:t>5)</a:t>
            </a:r>
            <a:r>
              <a:rPr lang="en-US" sz="1200" dirty="0"/>
              <a:t> Finally, CAN</a:t>
            </a:r>
            <a:r>
              <a:rPr lang="en-US" sz="1200" dirty="0">
                <a:solidFill>
                  <a:schemeClr val="tx1"/>
                </a:solidFill>
              </a:rPr>
              <a:t> </a:t>
            </a:r>
            <a:r>
              <a:rPr lang="en-US" sz="1200" dirty="0"/>
              <a:t> </a:t>
            </a:r>
            <a:r>
              <a:rPr lang="en-US" sz="1200" b="1" dirty="0">
                <a:solidFill>
                  <a:schemeClr val="tx1"/>
                </a:solidFill>
              </a:rPr>
              <a:t>we formalize /incorporate new knowledge </a:t>
            </a:r>
            <a:r>
              <a:rPr lang="en-US" sz="1200" b="1" dirty="0"/>
              <a:t>gained from</a:t>
            </a:r>
            <a:r>
              <a:rPr lang="en-US" sz="1200" b="1" dirty="0">
                <a:solidFill>
                  <a:schemeClr val="tx1"/>
                </a:solidFill>
              </a:rPr>
              <a:t> </a:t>
            </a:r>
            <a:r>
              <a:rPr lang="en-US" sz="1200" b="1" dirty="0"/>
              <a:t>the RU’s</a:t>
            </a:r>
            <a:r>
              <a:rPr lang="en-US" sz="1200" b="1" dirty="0">
                <a:solidFill>
                  <a:schemeClr val="tx1"/>
                </a:solidFill>
              </a:rPr>
              <a:t>  experiments into a process-based crop model – fit for model-aided ideotype design ? </a:t>
            </a:r>
            <a:endParaRPr lang="en-US" sz="1200" b="1" dirty="0">
              <a:solidFill>
                <a:schemeClr val="tx1"/>
              </a:solidFill>
              <a:ea typeface="Calibri"/>
              <a:cs typeface="Calibri"/>
            </a:endParaRPr>
          </a:p>
          <a:p>
            <a:pPr marL="171450" marR="0" lvl="0" indent="-171450" algn="l" defTabSz="286962" rtl="0" eaLnBrk="1" fontAlgn="auto" latinLnBrk="0" hangingPunct="1">
              <a:lnSpc>
                <a:spcPct val="100000"/>
              </a:lnSpc>
              <a:spcBef>
                <a:spcPts val="0"/>
              </a:spcBef>
              <a:spcAft>
                <a:spcPts val="0"/>
              </a:spcAft>
              <a:buClrTx/>
              <a:buSzTx/>
              <a:buFontTx/>
              <a:buChar char="-"/>
              <a:tabLst/>
              <a:defRPr/>
            </a:pPr>
            <a:endParaRPr lang="en-US" sz="1200" b="1" dirty="0"/>
          </a:p>
          <a:p>
            <a:pPr>
              <a:defRPr/>
            </a:pPr>
            <a:r>
              <a:rPr lang="en-US" sz="1200" dirty="0"/>
              <a:t>=&gt; This </a:t>
            </a:r>
            <a:r>
              <a:rPr lang="en-US" sz="1200" b="1" dirty="0"/>
              <a:t>PICTURE and what I have said illustrates that the TOPIC is indeed VERY COMPLEX,…i requires an INTERDISCIPLINARY SYSTEMS approach --- </a:t>
            </a:r>
            <a:r>
              <a:rPr lang="en-US" sz="1200" dirty="0"/>
              <a:t>HENCE,  </a:t>
            </a:r>
            <a:endParaRPr lang="en-US" sz="1200" dirty="0">
              <a:ea typeface="Calibri"/>
              <a:cs typeface="Calibri"/>
            </a:endParaRPr>
          </a:p>
          <a:p>
            <a:pPr>
              <a:defRPr/>
            </a:pPr>
            <a:r>
              <a:rPr lang="en-US" sz="1200" dirty="0"/>
              <a:t>CANNOT be tackled i</a:t>
            </a:r>
            <a:r>
              <a:rPr lang="en-US" sz="1200" u="sng" dirty="0"/>
              <a:t>n a SINGLE project ---but requires the framework of a RESEARCH UNIT!</a:t>
            </a:r>
            <a:endParaRPr lang="en-US" sz="1200" dirty="0">
              <a:ea typeface="Calibri"/>
              <a:cs typeface="Calibri"/>
            </a:endParaRPr>
          </a:p>
          <a:p>
            <a:r>
              <a:rPr lang="en-US" dirty="0"/>
              <a:t> </a:t>
            </a:r>
            <a:endParaRPr lang="en-US"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1421085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Dear colleagues, </a:t>
            </a:r>
            <a:br>
              <a:rPr lang="en-GB">
                <a:cs typeface="+mn-lt"/>
              </a:rPr>
            </a:br>
            <a:r>
              <a:rPr lang="en-GB"/>
              <a:t>It is my pleasure to introduce Subproject 4. Our focus is the assessment of how stem borers, together with abiotic stresses, impact commercial maize hybrids</a:t>
            </a:r>
            <a:endParaRPr lang="en-US"/>
          </a:p>
        </p:txBody>
      </p:sp>
    </p:spTree>
    <p:extLst>
      <p:ext uri="{BB962C8B-B14F-4D97-AF65-F5344CB8AC3E}">
        <p14:creationId xmlns:p14="http://schemas.microsoft.com/office/powerpoint/2010/main" val="2876268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98730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r>
              <a:rPr lang="en-GB" sz="1300" b="1" i="1" u="sng" dirty="0" err="1">
                <a:ea typeface="Calibri"/>
                <a:cs typeface="Calibri"/>
              </a:rPr>
              <a:t>Folie</a:t>
            </a:r>
            <a:r>
              <a:rPr lang="en-GB" sz="1300" b="1" i="1" u="sng" dirty="0">
                <a:ea typeface="Calibri"/>
                <a:cs typeface="Calibri"/>
              </a:rPr>
              <a:t> 5: </a:t>
            </a:r>
            <a:endParaRPr lang="en-US" dirty="0"/>
          </a:p>
          <a:p>
            <a:endParaRPr lang="en-GB" sz="1300" b="1" i="1" u="sng" dirty="0">
              <a:ea typeface="Calibri"/>
              <a:cs typeface="Calibri"/>
            </a:endParaRPr>
          </a:p>
          <a:p>
            <a:r>
              <a:rPr lang="en-GB" sz="1300" u="sng" dirty="0">
                <a:ea typeface="Calibri"/>
                <a:cs typeface="Calibri"/>
              </a:rPr>
              <a:t>So, HOW do we aim to answer these research questions /test the hypotheses?</a:t>
            </a:r>
            <a:endParaRPr lang="en-GB" dirty="0">
              <a:ea typeface="Calibri"/>
              <a:cs typeface="Calibri"/>
            </a:endParaRPr>
          </a:p>
          <a:p>
            <a:endParaRPr lang="en-GB" sz="1300" b="1" i="1" dirty="0"/>
          </a:p>
          <a:p>
            <a:pPr marL="107315" indent="-107315">
              <a:buAutoNum type="romanLcParenBoth"/>
            </a:pPr>
            <a:r>
              <a:rPr lang="en-GB" sz="1300" i="1" dirty="0"/>
              <a:t>  CENTRAL EXPERIMENTS consist of 3 years of field experiments on the interactions of multiple abiotic (drought, nitrogen deficit) and biotic stressors (stem borer and </a:t>
            </a:r>
            <a:r>
              <a:rPr lang="en-GB" sz="1300" i="1" dirty="0" err="1"/>
              <a:t>Setosphaeria</a:t>
            </a:r>
            <a:r>
              <a:rPr lang="en-GB" sz="1300" i="1" dirty="0"/>
              <a:t> turcica) and their impacts on maize - </a:t>
            </a:r>
            <a:r>
              <a:rPr lang="en-GB" i="1" dirty="0"/>
              <a:t>for different (6 ) genotypes- </a:t>
            </a:r>
            <a:r>
              <a:rPr lang="en-GB" sz="1300" i="1" dirty="0"/>
              <a:t>under field conditions (rain-out shelters) BOTH under temperate (DE) and tropical (KE) conditions; </a:t>
            </a:r>
            <a:endParaRPr lang="en-US" dirty="0">
              <a:ea typeface="Calibri"/>
              <a:cs typeface="Calibri"/>
            </a:endParaRPr>
          </a:p>
          <a:p>
            <a:pPr marL="107834" indent="-107834">
              <a:buAutoNum type="romanLcParenBoth"/>
            </a:pPr>
            <a:endParaRPr lang="en-GB" sz="1300" b="1" i="1" dirty="0"/>
          </a:p>
          <a:p>
            <a:pPr marL="107315" indent="-107315">
              <a:buAutoNum type="romanLcParenBoth"/>
            </a:pPr>
            <a:r>
              <a:rPr lang="en-GB" sz="1300" b="1" i="1" dirty="0"/>
              <a:t> </a:t>
            </a:r>
            <a:r>
              <a:rPr lang="en-GB" sz="1300" dirty="0"/>
              <a:t> broad </a:t>
            </a:r>
            <a:r>
              <a:rPr lang="en-GB" sz="1300" u="sng" dirty="0"/>
              <a:t>genetic DIVERSITY SCREENING  experiments </a:t>
            </a:r>
            <a:r>
              <a:rPr lang="en-GB" dirty="0"/>
              <a:t>(DS </a:t>
            </a:r>
            <a:r>
              <a:rPr lang="en-GB" dirty="0" err="1"/>
              <a:t>a+b</a:t>
            </a:r>
            <a:r>
              <a:rPr lang="en-GB" dirty="0"/>
              <a:t>) </a:t>
            </a:r>
            <a:r>
              <a:rPr lang="en-GB" sz="1300" dirty="0"/>
              <a:t>with production and selection of (2 sets x 100) experimental hybrids (</a:t>
            </a:r>
            <a:r>
              <a:rPr lang="en-GB" sz="1300" dirty="0" err="1"/>
              <a:t>DSa</a:t>
            </a:r>
            <a:r>
              <a:rPr lang="en-GB" sz="1300" dirty="0"/>
              <a:t>  during  1.5 </a:t>
            </a:r>
            <a:r>
              <a:rPr lang="en-GB" sz="1300" dirty="0" err="1"/>
              <a:t>yars</a:t>
            </a:r>
            <a:r>
              <a:rPr lang="en-GB" sz="1300" dirty="0"/>
              <a:t>) - and their evaluation in the field (2 years), ADJACENT to The CE (in DE and KE)</a:t>
            </a:r>
            <a:endParaRPr lang="en-GB" sz="1300" dirty="0">
              <a:ea typeface="Calibri"/>
              <a:cs typeface="Calibri"/>
            </a:endParaRPr>
          </a:p>
          <a:p>
            <a:pPr marL="107834" indent="-107834">
              <a:buAutoNum type="romanLcParenBoth"/>
            </a:pPr>
            <a:endParaRPr lang="en-GB" sz="1300" b="1" i="1" dirty="0"/>
          </a:p>
          <a:p>
            <a:pPr marL="107315" indent="-107315">
              <a:buAutoNum type="romanLcParenBoth"/>
            </a:pPr>
            <a:r>
              <a:rPr lang="en-GB" sz="1300" b="1" i="1" dirty="0"/>
              <a:t>  </a:t>
            </a:r>
            <a:r>
              <a:rPr lang="en-GB" sz="1300" dirty="0"/>
              <a:t>The third component comprises modelling and quantitative analyses:  incl. statistical analysis of RU’s experimental data,  and develop/evaluation/application of a mechanistic or process-based crop simulation model of stress interactions and their impacts</a:t>
            </a:r>
            <a:endParaRPr lang="en-GB" sz="1300" dirty="0">
              <a:ea typeface="Calibri"/>
              <a:cs typeface="Calibri"/>
            </a:endParaRPr>
          </a:p>
          <a:p>
            <a:pPr marL="107834" indent="-107834">
              <a:buAutoNum type="romanLcParenBoth"/>
            </a:pPr>
            <a:endParaRPr lang="en-GB" sz="1300" b="1" i="1" dirty="0"/>
          </a:p>
          <a:p>
            <a:r>
              <a:rPr lang="en-GB" sz="1300" dirty="0"/>
              <a:t>=&gt; By linking these three components we WILL obtain a new mechanistic understanding of multiple stress interactions  at the field scale – and apply it to extrapolate it to similar environments and for guiding further experimentation</a:t>
            </a:r>
            <a:endParaRPr lang="en-GB" sz="1300" dirty="0">
              <a:ea typeface="Calibri"/>
              <a:cs typeface="Calibri"/>
            </a:endParaRPr>
          </a:p>
          <a:p>
            <a:pPr defTabSz="147295">
              <a:defRPr/>
            </a:pPr>
            <a:endParaRPr lang="en-GB" sz="400" i="1" dirty="0">
              <a:ea typeface="Calibri"/>
              <a:cs typeface="Calibri"/>
            </a:endParaRPr>
          </a:p>
          <a:p>
            <a:pPr marL="107834" indent="-107834">
              <a:buAutoNum type="romanLcParenBoth"/>
            </a:pPr>
            <a:endParaRPr lang="de-DE" sz="400" b="1" dirty="0"/>
          </a:p>
        </p:txBody>
      </p:sp>
    </p:spTree>
    <p:extLst>
      <p:ext uri="{BB962C8B-B14F-4D97-AF65-F5344CB8AC3E}">
        <p14:creationId xmlns:p14="http://schemas.microsoft.com/office/powerpoint/2010/main" val="804566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10000"/>
          </a:bodyPr>
          <a:lstStyle/>
          <a:p>
            <a:r>
              <a:rPr lang="en-US" sz="1300" dirty="0" err="1">
                <a:ea typeface="Calibri"/>
                <a:cs typeface="Calibri"/>
              </a:rPr>
              <a:t>Folie</a:t>
            </a:r>
            <a:r>
              <a:rPr lang="en-US" sz="1300" dirty="0">
                <a:ea typeface="Calibri"/>
                <a:cs typeface="Calibri"/>
              </a:rPr>
              <a:t> 4:</a:t>
            </a:r>
          </a:p>
          <a:p>
            <a:endParaRPr lang="en-US" sz="1300" dirty="0">
              <a:ea typeface="Calibri"/>
              <a:cs typeface="Calibri"/>
            </a:endParaRPr>
          </a:p>
          <a:p>
            <a:r>
              <a:rPr lang="en-US" sz="1300" dirty="0">
                <a:ea typeface="Calibri"/>
                <a:cs typeface="Calibri"/>
              </a:rPr>
              <a:t>The RU has 2 overall objectives and 3 basic hypotheses</a:t>
            </a:r>
          </a:p>
          <a:p>
            <a:r>
              <a:rPr lang="en-US" sz="1300" dirty="0"/>
              <a:t>OBJECTIVE 1</a:t>
            </a:r>
            <a:endParaRPr lang="en-US" dirty="0">
              <a:ea typeface="Calibri"/>
              <a:cs typeface="Calibri"/>
            </a:endParaRPr>
          </a:p>
          <a:p>
            <a:r>
              <a:rPr lang="en-US" sz="1300" dirty="0"/>
              <a:t>To systematically </a:t>
            </a:r>
            <a:r>
              <a:rPr lang="en-US" sz="1300" dirty="0" err="1"/>
              <a:t>analyse</a:t>
            </a:r>
            <a:r>
              <a:rPr lang="en-US" sz="1300" dirty="0"/>
              <a:t> interactions in maize between combined multiple abiotic and biotic stresses and their impacts - under temperate and tropical environmental conditions. </a:t>
            </a:r>
            <a:endParaRPr lang="en-US" sz="1300" dirty="0">
              <a:ea typeface="Calibri"/>
              <a:cs typeface="Calibri"/>
            </a:endParaRPr>
          </a:p>
          <a:p>
            <a:r>
              <a:rPr lang="en-US" sz="1300" i="1" dirty="0"/>
              <a:t>Connected to this are two basic hypotheses:</a:t>
            </a:r>
            <a:endParaRPr lang="en-US" sz="1300" i="1" dirty="0">
              <a:ea typeface="Calibri"/>
              <a:cs typeface="Calibri"/>
            </a:endParaRPr>
          </a:p>
          <a:p>
            <a:r>
              <a:rPr lang="en-US" sz="1300" dirty="0"/>
              <a:t>H1  the IMPACT of combined stress interactions on crop growth &amp; other variables,  is </a:t>
            </a:r>
            <a:r>
              <a:rPr lang="en-US" sz="1300" u="sng" dirty="0"/>
              <a:t>usually non-additive </a:t>
            </a:r>
            <a:r>
              <a:rPr lang="en-US" sz="1300" i="1" u="sng" dirty="0"/>
              <a:t> </a:t>
            </a:r>
            <a:r>
              <a:rPr lang="en-US" sz="1300" dirty="0"/>
              <a:t>--- </a:t>
            </a:r>
            <a:endParaRPr lang="en-US" sz="1300" dirty="0">
              <a:ea typeface="Calibri"/>
              <a:cs typeface="Calibri"/>
            </a:endParaRPr>
          </a:p>
          <a:p>
            <a:r>
              <a:rPr lang="en-US" sz="1300" dirty="0"/>
              <a:t> </a:t>
            </a:r>
            <a:endParaRPr lang="en-US" sz="1300" dirty="0">
              <a:ea typeface="Calibri"/>
              <a:cs typeface="Calibri"/>
            </a:endParaRPr>
          </a:p>
          <a:p>
            <a:r>
              <a:rPr lang="en-US" sz="1300" dirty="0"/>
              <a:t>H2  The </a:t>
            </a:r>
            <a:r>
              <a:rPr lang="en-US" sz="1300" dirty="0">
                <a:cs typeface="Calibri"/>
              </a:rPr>
              <a:t>SEVERITY</a:t>
            </a:r>
            <a:r>
              <a:rPr lang="en-US" sz="1300" kern="0" dirty="0">
                <a:cs typeface="Calibri"/>
              </a:rPr>
              <a:t> of combined impacts </a:t>
            </a:r>
            <a:r>
              <a:rPr lang="en-US" sz="1300" u="sng" kern="0" dirty="0">
                <a:cs typeface="Calibri"/>
              </a:rPr>
              <a:t>varies with Genotype (G), Environment (E), and (G x E) --- we hypothesize that the severity is higher under tropical than temperate conditions </a:t>
            </a:r>
            <a:r>
              <a:rPr lang="en-US" sz="1300" i="1" u="sng" kern="0" dirty="0">
                <a:cs typeface="Calibri"/>
              </a:rPr>
              <a:t>(higher temperatures, lower soil fertility etc.)</a:t>
            </a:r>
            <a:endParaRPr lang="en-US" sz="1300" i="1" dirty="0">
              <a:ea typeface="Calibri"/>
              <a:cs typeface="Calibri"/>
            </a:endParaRPr>
          </a:p>
          <a:p>
            <a:endParaRPr lang="en-US" sz="1300" dirty="0">
              <a:ea typeface="Calibri"/>
              <a:cs typeface="Calibri"/>
            </a:endParaRPr>
          </a:p>
          <a:p>
            <a:r>
              <a:rPr lang="en-US" sz="1300" dirty="0"/>
              <a:t>OBJECTIVE 2 </a:t>
            </a:r>
            <a:endParaRPr lang="en-US" sz="1300" dirty="0">
              <a:ea typeface="Calibri"/>
              <a:cs typeface="Calibri"/>
            </a:endParaRPr>
          </a:p>
          <a:p>
            <a:r>
              <a:rPr lang="en-US" sz="1300" dirty="0"/>
              <a:t>To utilize new experimental findings</a:t>
            </a:r>
            <a:endParaRPr lang="en-US" sz="1300" dirty="0">
              <a:ea typeface="Calibri"/>
              <a:cs typeface="Calibri"/>
            </a:endParaRPr>
          </a:p>
          <a:p>
            <a:r>
              <a:rPr lang="en-US" sz="1300" dirty="0"/>
              <a:t> to improve existing </a:t>
            </a:r>
            <a:r>
              <a:rPr lang="en-US" sz="1300" dirty="0" err="1"/>
              <a:t>agro-ecophysiological</a:t>
            </a:r>
            <a:r>
              <a:rPr lang="en-US" sz="1300" dirty="0"/>
              <a:t> models and databases, develop new algorithms, and combine these in a specific modelling platform --- THE FIRST OF ITS KIND -- enabling REALISTÌC explorations of effective adaptation options</a:t>
            </a:r>
            <a:endParaRPr lang="en-US" sz="1300" dirty="0">
              <a:ea typeface="Calibri"/>
              <a:cs typeface="Calibri"/>
            </a:endParaRPr>
          </a:p>
          <a:p>
            <a:r>
              <a:rPr lang="en-US" sz="1300" b="1" dirty="0"/>
              <a:t>H 3: </a:t>
            </a:r>
            <a:r>
              <a:rPr lang="en-US" sz="1300" u="sng" kern="0" dirty="0">
                <a:cs typeface="Calibri"/>
              </a:rPr>
              <a:t>By integrating deepened</a:t>
            </a:r>
            <a:r>
              <a:rPr lang="en-GB" sz="1300" u="sng" kern="0" dirty="0">
                <a:cs typeface="Calibri"/>
              </a:rPr>
              <a:t> mechanistic understanding </a:t>
            </a:r>
            <a:r>
              <a:rPr lang="en-GB" sz="1300" kern="0" dirty="0">
                <a:cs typeface="Calibri"/>
              </a:rPr>
              <a:t>from the CE's </a:t>
            </a:r>
            <a:r>
              <a:rPr lang="en-US" sz="1300" kern="0" dirty="0">
                <a:cs typeface="Calibri"/>
              </a:rPr>
              <a:t> multiple stress trials </a:t>
            </a:r>
            <a:r>
              <a:rPr lang="en-US" sz="1300" u="sng" kern="0" dirty="0">
                <a:cs typeface="Calibri"/>
              </a:rPr>
              <a:t>we will improve the predictive skill of crop simulation models </a:t>
            </a:r>
            <a:endParaRPr lang="en-US" sz="1300" b="1" dirty="0">
              <a:cs typeface="Calibri"/>
            </a:endParaRPr>
          </a:p>
          <a:p>
            <a:endParaRPr lang="en-US" sz="1300" u="sng" kern="0" dirty="0">
              <a:ea typeface="Calibri"/>
              <a:cs typeface="Calibri"/>
            </a:endParaRPr>
          </a:p>
          <a:p>
            <a:r>
              <a:rPr lang="en-US" sz="1300" u="sng" kern="0" dirty="0">
                <a:ea typeface="Calibri"/>
                <a:cs typeface="Calibri"/>
              </a:rPr>
              <a:t>THIS proposed research is </a:t>
            </a:r>
            <a:r>
              <a:rPr lang="en-US" sz="1300" b="1" u="sng" kern="0" dirty="0">
                <a:ea typeface="Calibri"/>
                <a:cs typeface="Calibri"/>
              </a:rPr>
              <a:t>very important and long overdue ….........</a:t>
            </a:r>
            <a:r>
              <a:rPr lang="en-US" sz="1300" u="sng" kern="0" dirty="0">
                <a:ea typeface="Calibri"/>
                <a:cs typeface="Calibri"/>
              </a:rPr>
              <a:t>..</a:t>
            </a:r>
          </a:p>
          <a:p>
            <a:endParaRPr lang="en-US" sz="300" b="1" dirty="0">
              <a:ea typeface="Calibri"/>
              <a:cs typeface="Calibri"/>
            </a:endParaRPr>
          </a:p>
          <a:p>
            <a:endParaRPr lang="en-US" sz="300" dirty="0">
              <a:ea typeface="Calibri"/>
              <a:cs typeface="Calibri"/>
            </a:endParaRPr>
          </a:p>
        </p:txBody>
      </p:sp>
    </p:spTree>
    <p:extLst>
      <p:ext uri="{BB962C8B-B14F-4D97-AF65-F5344CB8AC3E}">
        <p14:creationId xmlns:p14="http://schemas.microsoft.com/office/powerpoint/2010/main" val="2121292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C19F8-F993-4981-FF8E-66A0F30BD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301F33-04B5-40BB-3ECB-CA2DC17FA6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AFE859-F48F-AC4E-76EF-996FE5C9B2EF}"/>
              </a:ext>
            </a:extLst>
          </p:cNvPr>
          <p:cNvSpPr>
            <a:spLocks noGrp="1"/>
          </p:cNvSpPr>
          <p:nvPr>
            <p:ph type="body" idx="1"/>
          </p:nvPr>
        </p:nvSpPr>
        <p:spPr/>
        <p:txBody>
          <a:bodyPr/>
          <a:lstStyle/>
          <a:p>
            <a:r>
              <a:rPr lang="en-US"/>
              <a:t>Folie 6:</a:t>
            </a:r>
          </a:p>
          <a:p>
            <a:endParaRPr lang="en-US"/>
          </a:p>
          <a:p>
            <a:r>
              <a:rPr lang="en-US"/>
              <a:t>Each SP incl. ZP will contribute new insights /KNOWLEDGE from different organizational levels,  WHICH  - once integrated across scal</a:t>
            </a:r>
            <a:r>
              <a:rPr lang="en-US" u="sng"/>
              <a:t>es – WILL RESULT  in IMPROVED  mechanistic understanding of crop responses to combined</a:t>
            </a:r>
            <a:r>
              <a:rPr lang="en-US"/>
              <a:t> ((abiotic + biotic) multiple stresses (at the field scale), </a:t>
            </a:r>
            <a:endParaRPr lang="en-US">
              <a:ea typeface="Calibri"/>
              <a:cs typeface="Calibri"/>
            </a:endParaRPr>
          </a:p>
          <a:p>
            <a:endParaRPr lang="en-US"/>
          </a:p>
          <a:p>
            <a:r>
              <a:rPr lang="en-US"/>
              <a:t>The contributions of the various SP to this  knowledge generation (and integration in form of the MULTISTRESS MODEL) will be shown in detail in the subsequent presentations.......</a:t>
            </a:r>
            <a:endParaRPr lang="en-US">
              <a:ea typeface="Calibri"/>
              <a:cs typeface="Calibri"/>
            </a:endParaRPr>
          </a:p>
          <a:p>
            <a:endParaRPr lang="en-US" b="1">
              <a:ea typeface="Calibri"/>
              <a:cs typeface="Calibri"/>
            </a:endParaRPr>
          </a:p>
          <a:p>
            <a:endParaRPr lang="en-US" b="1">
              <a:ea typeface="Calibri"/>
              <a:cs typeface="Calibri"/>
            </a:endParaRPr>
          </a:p>
        </p:txBody>
      </p:sp>
    </p:spTree>
    <p:extLst>
      <p:ext uri="{BB962C8B-B14F-4D97-AF65-F5344CB8AC3E}">
        <p14:creationId xmlns:p14="http://schemas.microsoft.com/office/powerpoint/2010/main" val="84499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Underlying slide -----base crop </a:t>
            </a:r>
            <a:r>
              <a:rPr lang="en-US" dirty="0" err="1"/>
              <a:t>moden</a:t>
            </a:r>
            <a:r>
              <a:rPr lang="en-US" dirty="0"/>
              <a:t> (</a:t>
            </a:r>
            <a:r>
              <a:rPr lang="en-US" dirty="0" err="1"/>
              <a:t>iCROP</a:t>
            </a:r>
            <a:r>
              <a:rPr lang="en-US" dirty="0"/>
              <a:t>-SSM </a:t>
            </a:r>
            <a:r>
              <a:rPr lang="en-US" dirty="0" err="1"/>
              <a:t>nby</a:t>
            </a:r>
            <a:r>
              <a:rPr lang="en-US" dirty="0"/>
              <a:t> </a:t>
            </a:r>
            <a:r>
              <a:rPr lang="en-US" dirty="0" err="1"/>
              <a:t>Soltani</a:t>
            </a:r>
            <a:r>
              <a:rPr lang="en-US" dirty="0"/>
              <a:t>) ----overly shows New elements or routines that we add to re the routines indicated in orange and red </a:t>
            </a:r>
          </a:p>
        </p:txBody>
      </p:sp>
      <p:sp>
        <p:nvSpPr>
          <p:cNvPr id="4" name="Slide Number Placeholder 3"/>
          <p:cNvSpPr>
            <a:spLocks noGrp="1"/>
          </p:cNvSpPr>
          <p:nvPr>
            <p:ph type="sldNum" sz="quarter" idx="5"/>
          </p:nvPr>
        </p:nvSpPr>
        <p:spPr/>
        <p:txBody>
          <a:bodyPr/>
          <a:lstStyle/>
          <a:p>
            <a:fld id="{B65E8D66-5110-4FA6-92FE-634610D1DDE7}" type="slidenum">
              <a:rPr lang="en-US" smtClean="0"/>
              <a:t>12</a:t>
            </a:fld>
            <a:endParaRPr lang="en-US"/>
          </a:p>
        </p:txBody>
      </p:sp>
    </p:spTree>
    <p:extLst>
      <p:ext uri="{BB962C8B-B14F-4D97-AF65-F5344CB8AC3E}">
        <p14:creationId xmlns:p14="http://schemas.microsoft.com/office/powerpoint/2010/main" val="1674155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r>
              <a:rPr lang="en-GB" sz="1300" b="1" i="1" u="sng" dirty="0" err="1">
                <a:ea typeface="Calibri"/>
                <a:cs typeface="Calibri"/>
              </a:rPr>
              <a:t>Folie</a:t>
            </a:r>
            <a:r>
              <a:rPr lang="en-GB" sz="1300" b="1" i="1" u="sng" dirty="0">
                <a:ea typeface="Calibri"/>
                <a:cs typeface="Calibri"/>
              </a:rPr>
              <a:t> 5: </a:t>
            </a:r>
            <a:endParaRPr lang="en-US" dirty="0"/>
          </a:p>
          <a:p>
            <a:endParaRPr lang="en-GB" sz="1300" b="1" i="1" u="sng" dirty="0">
              <a:ea typeface="Calibri"/>
              <a:cs typeface="Calibri"/>
            </a:endParaRPr>
          </a:p>
          <a:p>
            <a:r>
              <a:rPr lang="en-GB" sz="1300" u="sng" dirty="0">
                <a:ea typeface="Calibri"/>
                <a:cs typeface="Calibri"/>
              </a:rPr>
              <a:t>So, HOW do we aim to answer these research questions /test the hypotheses?</a:t>
            </a:r>
            <a:endParaRPr lang="en-GB" dirty="0">
              <a:ea typeface="Calibri"/>
              <a:cs typeface="Calibri"/>
            </a:endParaRPr>
          </a:p>
          <a:p>
            <a:endParaRPr lang="en-GB" sz="1300" b="1" i="1" dirty="0"/>
          </a:p>
          <a:p>
            <a:pPr marL="109354" indent="-109354">
              <a:buAutoNum type="romanLcParenBoth"/>
            </a:pPr>
            <a:r>
              <a:rPr lang="en-GB" sz="1300" i="1" dirty="0"/>
              <a:t>  CENTRAL EXPERIMENTS consist of 3 years of field experiments on the interactions of multiple abiotic (drought, nitrogen deficit) and biotic stressors (stem borer and </a:t>
            </a:r>
            <a:r>
              <a:rPr lang="en-GB" sz="1300" i="1" dirty="0" err="1"/>
              <a:t>Setosphaeria</a:t>
            </a:r>
            <a:r>
              <a:rPr lang="en-GB" sz="1300" i="1" dirty="0"/>
              <a:t> turcica) and their impacts on maize - </a:t>
            </a:r>
            <a:r>
              <a:rPr lang="en-GB" i="1" dirty="0"/>
              <a:t>for different (6 ) genotypes- </a:t>
            </a:r>
            <a:r>
              <a:rPr lang="en-GB" sz="1300" i="1" dirty="0"/>
              <a:t>under field conditions (rain-out shelters) BOTH under temperate (DE) and tropical (KE) conditions; </a:t>
            </a:r>
            <a:endParaRPr lang="en-US" dirty="0">
              <a:ea typeface="Calibri"/>
              <a:cs typeface="Calibri"/>
            </a:endParaRPr>
          </a:p>
          <a:p>
            <a:pPr marL="109883" indent="-109883">
              <a:buAutoNum type="romanLcParenBoth"/>
            </a:pPr>
            <a:endParaRPr lang="en-GB" sz="1300" b="1" i="1" dirty="0"/>
          </a:p>
          <a:p>
            <a:pPr marL="109354" indent="-109354">
              <a:buAutoNum type="romanLcParenBoth"/>
            </a:pPr>
            <a:r>
              <a:rPr lang="en-GB" sz="1300" b="1" i="1" dirty="0"/>
              <a:t> </a:t>
            </a:r>
            <a:r>
              <a:rPr lang="en-GB" sz="1300" dirty="0"/>
              <a:t> broad </a:t>
            </a:r>
            <a:r>
              <a:rPr lang="en-GB" sz="1300" u="sng" dirty="0"/>
              <a:t>genetic DIVERSITY SCREENING  experiments </a:t>
            </a:r>
            <a:r>
              <a:rPr lang="en-GB" dirty="0"/>
              <a:t>(DS </a:t>
            </a:r>
            <a:r>
              <a:rPr lang="en-GB" dirty="0" err="1"/>
              <a:t>a+b</a:t>
            </a:r>
            <a:r>
              <a:rPr lang="en-GB" dirty="0"/>
              <a:t>) </a:t>
            </a:r>
            <a:r>
              <a:rPr lang="en-GB" sz="1300" dirty="0"/>
              <a:t>with production and selection of (2 sets x 100) experimental hybrids (</a:t>
            </a:r>
            <a:r>
              <a:rPr lang="en-GB" sz="1300" dirty="0" err="1"/>
              <a:t>DSa</a:t>
            </a:r>
            <a:r>
              <a:rPr lang="en-GB" sz="1300" dirty="0"/>
              <a:t>  during  1.5 </a:t>
            </a:r>
            <a:r>
              <a:rPr lang="en-GB" sz="1300" dirty="0" err="1"/>
              <a:t>yars</a:t>
            </a:r>
            <a:r>
              <a:rPr lang="en-GB" sz="1300" dirty="0"/>
              <a:t>) - and their evaluation in the field (2 years), ADJACENT to The CE (in DE and KE)</a:t>
            </a:r>
            <a:endParaRPr lang="en-GB" sz="1300" dirty="0">
              <a:ea typeface="Calibri"/>
              <a:cs typeface="Calibri"/>
            </a:endParaRPr>
          </a:p>
          <a:p>
            <a:pPr marL="109883" indent="-109883">
              <a:buAutoNum type="romanLcParenBoth"/>
            </a:pPr>
            <a:endParaRPr lang="en-GB" sz="1300" b="1" i="1" dirty="0"/>
          </a:p>
          <a:p>
            <a:pPr marL="109354" indent="-109354">
              <a:buAutoNum type="romanLcParenBoth"/>
            </a:pPr>
            <a:r>
              <a:rPr lang="en-GB" sz="1300" b="1" i="1" dirty="0"/>
              <a:t>  </a:t>
            </a:r>
            <a:r>
              <a:rPr lang="en-GB" sz="1300" dirty="0"/>
              <a:t>The third component comprises modelling and quantitative analyses:  incl. statistical analysis of RU’s experimental data,  and develop/evaluation/application of a mechanistic or process-based crop simulation model of stress interactions and their impacts</a:t>
            </a:r>
            <a:endParaRPr lang="en-GB" sz="1300" dirty="0">
              <a:ea typeface="Calibri"/>
              <a:cs typeface="Calibri"/>
            </a:endParaRPr>
          </a:p>
          <a:p>
            <a:pPr marL="109883" indent="-109883">
              <a:buAutoNum type="romanLcParenBoth"/>
            </a:pPr>
            <a:endParaRPr lang="en-GB" sz="1300" b="1" i="1" dirty="0"/>
          </a:p>
          <a:p>
            <a:r>
              <a:rPr lang="en-GB" sz="1300" dirty="0"/>
              <a:t>=&gt; By linking these three components we WILL obtain a new mechanistic understanding of multiple stress interactions  at the field scale – and apply it to extrapolate it to similar environments and for guiding further experimentation</a:t>
            </a:r>
            <a:endParaRPr lang="en-GB" sz="1300" dirty="0">
              <a:ea typeface="Calibri"/>
              <a:cs typeface="Calibri"/>
            </a:endParaRPr>
          </a:p>
          <a:p>
            <a:pPr defTabSz="150094">
              <a:defRPr/>
            </a:pPr>
            <a:endParaRPr lang="en-GB" sz="400" i="1" dirty="0">
              <a:ea typeface="Calibri"/>
              <a:cs typeface="Calibri"/>
            </a:endParaRPr>
          </a:p>
          <a:p>
            <a:pPr marL="109883" indent="-109883">
              <a:buAutoNum type="romanLcParenBoth"/>
            </a:pPr>
            <a:endParaRPr lang="de-DE" sz="400" b="1" dirty="0"/>
          </a:p>
        </p:txBody>
      </p:sp>
    </p:spTree>
    <p:extLst>
      <p:ext uri="{BB962C8B-B14F-4D97-AF65-F5344CB8AC3E}">
        <p14:creationId xmlns:p14="http://schemas.microsoft.com/office/powerpoint/2010/main" val="804566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D0A9E-26DA-C61B-D695-928D0D623DE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CFA47FB-D180-A527-BEDB-9FAA147B5E1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6FC8E91-8D63-B955-1820-933027C42537}"/>
              </a:ext>
            </a:extLst>
          </p:cNvPr>
          <p:cNvSpPr>
            <a:spLocks noGrp="1"/>
          </p:cNvSpPr>
          <p:nvPr>
            <p:ph type="body" idx="1"/>
          </p:nvPr>
        </p:nvSpPr>
        <p:spPr/>
        <p:txBody>
          <a:bodyPr>
            <a:normAutofit fontScale="85000" lnSpcReduction="20000"/>
          </a:bodyPr>
          <a:lstStyle/>
          <a:p>
            <a:endParaRPr lang="de-DE" sz="1300">
              <a:ea typeface="Calibri"/>
              <a:cs typeface="Calibri"/>
            </a:endParaRPr>
          </a:p>
          <a:p>
            <a:r>
              <a:rPr lang="en-US"/>
              <a:t>Folie 11: </a:t>
            </a:r>
            <a:endParaRPr lang="de-DE"/>
          </a:p>
          <a:p>
            <a:r>
              <a:rPr lang="en-US"/>
              <a:t>Here I present how we envision Phase 2 of the RU , built on the  major novelties  generated in Phase 1 </a:t>
            </a:r>
            <a:endParaRPr lang="de-DE"/>
          </a:p>
          <a:p>
            <a:endParaRPr lang="en-US"/>
          </a:p>
          <a:p>
            <a:r>
              <a:rPr lang="en-US"/>
              <a:t>In PHASE 1, we have gained systems understanding of </a:t>
            </a:r>
            <a:r>
              <a:rPr lang="en-US" err="1"/>
              <a:t>multistress</a:t>
            </a:r>
            <a:r>
              <a:rPr lang="en-US"/>
              <a:t> interactions at field-scale </a:t>
            </a:r>
            <a:endParaRPr lang="de-DE">
              <a:ea typeface="Calibri"/>
              <a:cs typeface="Calibri"/>
            </a:endParaRPr>
          </a:p>
          <a:p>
            <a:pPr marL="285750" indent="-285750">
              <a:buFont typeface="Wingdings"/>
              <a:buChar char="§"/>
            </a:pPr>
            <a:r>
              <a:rPr lang="en-US"/>
              <a:t>by generating novel knowledge at different organizational levels from experimentation (CE and DS)  </a:t>
            </a:r>
            <a:endParaRPr lang="de-DE">
              <a:ea typeface="Calibri"/>
              <a:cs typeface="Calibri"/>
            </a:endParaRPr>
          </a:p>
          <a:p>
            <a:pPr marL="285750" indent="-285750">
              <a:buFont typeface="Wingdings"/>
              <a:buChar char="§"/>
            </a:pPr>
            <a:r>
              <a:rPr lang="en-US"/>
              <a:t>and its integration and formalization in the new process-based  </a:t>
            </a:r>
            <a:r>
              <a:rPr lang="en-US" err="1"/>
              <a:t>Multistress</a:t>
            </a:r>
            <a:r>
              <a:rPr lang="en-US"/>
              <a:t> model – the first of its kind </a:t>
            </a:r>
            <a:endParaRPr lang="de-DE">
              <a:ea typeface="Calibri"/>
              <a:cs typeface="Calibri"/>
            </a:endParaRPr>
          </a:p>
          <a:p>
            <a:pPr marL="285750" indent="-285750">
              <a:buFont typeface="Wingdings"/>
              <a:buChar char="§"/>
            </a:pPr>
            <a:r>
              <a:rPr lang="en-US"/>
              <a:t>PLUS we have established a NEW HUB for experimental analysis and modelling– operated by a next generation of scientists --</a:t>
            </a:r>
            <a:endParaRPr lang="de-DE">
              <a:ea typeface="Calibri"/>
              <a:cs typeface="Calibri"/>
            </a:endParaRPr>
          </a:p>
          <a:p>
            <a:endParaRPr lang="en-US"/>
          </a:p>
          <a:p>
            <a:r>
              <a:rPr lang="en-US"/>
              <a:t>In PHASE 2</a:t>
            </a:r>
            <a:endParaRPr lang="de-DE">
              <a:ea typeface="Calibri"/>
              <a:cs typeface="Calibri"/>
            </a:endParaRPr>
          </a:p>
          <a:p>
            <a:pPr marL="285750" indent="-285750">
              <a:buFont typeface="Wingdings"/>
              <a:buChar char="§"/>
            </a:pPr>
            <a:r>
              <a:rPr lang="en-US"/>
              <a:t>we aim to design maize-ideotypes for future environmental stress scenarios a prerequisite for breeding</a:t>
            </a:r>
            <a:endParaRPr lang="de-DE">
              <a:ea typeface="Calibri"/>
              <a:cs typeface="Calibri"/>
            </a:endParaRPr>
          </a:p>
          <a:p>
            <a:r>
              <a:rPr lang="en-US"/>
              <a:t>Based on a much broader diversity of genotypes, we aim (</a:t>
            </a:r>
            <a:r>
              <a:rPr lang="en-US" err="1"/>
              <a:t>i</a:t>
            </a:r>
            <a:r>
              <a:rPr lang="en-US"/>
              <a:t>) to further improve the </a:t>
            </a:r>
            <a:r>
              <a:rPr lang="en-US" err="1"/>
              <a:t>MultiStress</a:t>
            </a:r>
            <a:r>
              <a:rPr lang="en-US"/>
              <a:t> crop model and, define localized environmental stress scenarios, (ii) to apply the model to design , for each environmental stress scenario, resilient maize ideotypes, (iii) and use the CE infrastructure for advancing the mechanistic understanding beyond knowledge gained in Phase 1 </a:t>
            </a:r>
            <a:r>
              <a:rPr lang="en-US" i="1"/>
              <a:t>(–e.g. refining understanding on mucilage production, and of phenol production) </a:t>
            </a:r>
            <a:endParaRPr lang="de-DE"/>
          </a:p>
          <a:p>
            <a:endParaRPr lang="en-US" b="1"/>
          </a:p>
          <a:p>
            <a:r>
              <a:rPr lang="en-US" b="1"/>
              <a:t>To this end</a:t>
            </a:r>
            <a:r>
              <a:rPr lang="en-US"/>
              <a:t>,  at each research site, we will have :    5 environ stress scenarios x 1 control x 3 Reps (= 18 ROUTS) --- in each ROUT will be 12 diverse genotypes tested against the scenarios  to investigate specific stress responses  ;  </a:t>
            </a:r>
            <a:endParaRPr lang="de-DE">
              <a:ea typeface="Calibri"/>
              <a:cs typeface="Calibri"/>
            </a:endParaRPr>
          </a:p>
          <a:p>
            <a:r>
              <a:rPr lang="en-US"/>
              <a:t>WITH THIS I CONCLUDE - Thank you for your attention, and I now hand over to my dear colleague Hans-Peter for presenting the ZP !!</a:t>
            </a:r>
            <a:endParaRPr lang="de-DE">
              <a:ea typeface="Calibri"/>
              <a:cs typeface="Calibri"/>
            </a:endParaRPr>
          </a:p>
          <a:p>
            <a:r>
              <a:rPr lang="de-DE"/>
              <a:t> </a:t>
            </a:r>
            <a:endParaRPr lang="de-DE">
              <a:ea typeface="Calibri"/>
              <a:cs typeface="Calibri"/>
            </a:endParaRPr>
          </a:p>
          <a:p>
            <a:endParaRPr lang="de-DE" sz="900">
              <a:ea typeface="Calibri"/>
              <a:cs typeface="Calibri"/>
            </a:endParaRPr>
          </a:p>
          <a:p>
            <a:r>
              <a:rPr lang="de-DE" sz="900"/>
              <a:t> </a:t>
            </a:r>
            <a:endParaRPr lang="de-DE" sz="900">
              <a:ea typeface="Calibri"/>
              <a:cs typeface="Calibri"/>
            </a:endParaRPr>
          </a:p>
          <a:p>
            <a:endParaRPr lang="de-DE" sz="900"/>
          </a:p>
          <a:p>
            <a:endParaRPr lang="de-DE"/>
          </a:p>
        </p:txBody>
      </p:sp>
    </p:spTree>
    <p:extLst>
      <p:ext uri="{BB962C8B-B14F-4D97-AF65-F5344CB8AC3E}">
        <p14:creationId xmlns:p14="http://schemas.microsoft.com/office/powerpoint/2010/main" val="2707890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E7532-9040-435D-8132-06E9784A9D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E8E967-C696-496E-A047-9C28A24E36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AE8D9E-C102-42A7-A1DD-52CAD766B0DD}"/>
              </a:ext>
            </a:extLst>
          </p:cNvPr>
          <p:cNvSpPr>
            <a:spLocks noGrp="1"/>
          </p:cNvSpPr>
          <p:nvPr>
            <p:ph type="dt" sz="half" idx="10"/>
          </p:nvPr>
        </p:nvSpPr>
        <p:spPr/>
        <p:txBody>
          <a:bodyPr/>
          <a:lstStyle/>
          <a:p>
            <a:fld id="{8601C1FC-F691-427E-98A2-594A3D3BDA0E}" type="datetimeFigureOut">
              <a:rPr lang="en-US" smtClean="0"/>
              <a:t>5/2/2026</a:t>
            </a:fld>
            <a:endParaRPr lang="en-US"/>
          </a:p>
        </p:txBody>
      </p:sp>
      <p:sp>
        <p:nvSpPr>
          <p:cNvPr id="5" name="Footer Placeholder 4">
            <a:extLst>
              <a:ext uri="{FF2B5EF4-FFF2-40B4-BE49-F238E27FC236}">
                <a16:creationId xmlns:a16="http://schemas.microsoft.com/office/drawing/2014/main" id="{2B510959-3D5D-42A3-A5D9-AC81D47D5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B793EA-FB42-4F2B-A526-A162896D6BD4}"/>
              </a:ext>
            </a:extLst>
          </p:cNvPr>
          <p:cNvSpPr>
            <a:spLocks noGrp="1"/>
          </p:cNvSpPr>
          <p:nvPr>
            <p:ph type="sldNum" sz="quarter" idx="12"/>
          </p:nvPr>
        </p:nvSpPr>
        <p:spPr/>
        <p:txBody>
          <a:bodyPr/>
          <a:lstStyle/>
          <a:p>
            <a:fld id="{D916E780-E928-4E5F-83AE-2C454BF799AD}" type="slidenum">
              <a:rPr lang="en-US" smtClean="0"/>
              <a:t>‹#›</a:t>
            </a:fld>
            <a:endParaRPr lang="en-US"/>
          </a:p>
        </p:txBody>
      </p:sp>
    </p:spTree>
    <p:extLst>
      <p:ext uri="{BB962C8B-B14F-4D97-AF65-F5344CB8AC3E}">
        <p14:creationId xmlns:p14="http://schemas.microsoft.com/office/powerpoint/2010/main" val="1540855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9035-951C-4995-B46B-38595F7BCD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011D8A-92D8-4D0C-8981-A8837706524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A96F1-2F0C-44EB-A8F4-218C678D2EB4}"/>
              </a:ext>
            </a:extLst>
          </p:cNvPr>
          <p:cNvSpPr>
            <a:spLocks noGrp="1"/>
          </p:cNvSpPr>
          <p:nvPr>
            <p:ph type="dt" sz="half" idx="10"/>
          </p:nvPr>
        </p:nvSpPr>
        <p:spPr/>
        <p:txBody>
          <a:bodyPr/>
          <a:lstStyle/>
          <a:p>
            <a:fld id="{8601C1FC-F691-427E-98A2-594A3D3BDA0E}" type="datetimeFigureOut">
              <a:rPr lang="en-US" smtClean="0"/>
              <a:t>5/2/2026</a:t>
            </a:fld>
            <a:endParaRPr lang="en-US"/>
          </a:p>
        </p:txBody>
      </p:sp>
      <p:sp>
        <p:nvSpPr>
          <p:cNvPr id="5" name="Footer Placeholder 4">
            <a:extLst>
              <a:ext uri="{FF2B5EF4-FFF2-40B4-BE49-F238E27FC236}">
                <a16:creationId xmlns:a16="http://schemas.microsoft.com/office/drawing/2014/main" id="{F5009B19-2A12-4676-BE6C-B137B91DD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06329-53EF-4D6A-93B4-EB795B845E74}"/>
              </a:ext>
            </a:extLst>
          </p:cNvPr>
          <p:cNvSpPr>
            <a:spLocks noGrp="1"/>
          </p:cNvSpPr>
          <p:nvPr>
            <p:ph type="sldNum" sz="quarter" idx="12"/>
          </p:nvPr>
        </p:nvSpPr>
        <p:spPr/>
        <p:txBody>
          <a:bodyPr/>
          <a:lstStyle/>
          <a:p>
            <a:fld id="{D916E780-E928-4E5F-83AE-2C454BF799AD}" type="slidenum">
              <a:rPr lang="en-US" smtClean="0"/>
              <a:t>‹#›</a:t>
            </a:fld>
            <a:endParaRPr lang="en-US"/>
          </a:p>
        </p:txBody>
      </p:sp>
    </p:spTree>
    <p:extLst>
      <p:ext uri="{BB962C8B-B14F-4D97-AF65-F5344CB8AC3E}">
        <p14:creationId xmlns:p14="http://schemas.microsoft.com/office/powerpoint/2010/main" val="2361598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08F64D-7059-42B1-9235-F2AAE6D526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E5885E-9B05-488E-9DA4-AE0C43ED8A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DEAA45-A8AD-4269-A4D1-BDB011D3D657}"/>
              </a:ext>
            </a:extLst>
          </p:cNvPr>
          <p:cNvSpPr>
            <a:spLocks noGrp="1"/>
          </p:cNvSpPr>
          <p:nvPr>
            <p:ph type="dt" sz="half" idx="10"/>
          </p:nvPr>
        </p:nvSpPr>
        <p:spPr/>
        <p:txBody>
          <a:bodyPr/>
          <a:lstStyle/>
          <a:p>
            <a:fld id="{8601C1FC-F691-427E-98A2-594A3D3BDA0E}" type="datetimeFigureOut">
              <a:rPr lang="en-US" smtClean="0"/>
              <a:t>5/2/2026</a:t>
            </a:fld>
            <a:endParaRPr lang="en-US"/>
          </a:p>
        </p:txBody>
      </p:sp>
      <p:sp>
        <p:nvSpPr>
          <p:cNvPr id="5" name="Footer Placeholder 4">
            <a:extLst>
              <a:ext uri="{FF2B5EF4-FFF2-40B4-BE49-F238E27FC236}">
                <a16:creationId xmlns:a16="http://schemas.microsoft.com/office/drawing/2014/main" id="{92400F8C-0701-4FF5-A910-F6FA968989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7790E-F97C-4EB3-8724-48E3DA6FE197}"/>
              </a:ext>
            </a:extLst>
          </p:cNvPr>
          <p:cNvSpPr>
            <a:spLocks noGrp="1"/>
          </p:cNvSpPr>
          <p:nvPr>
            <p:ph type="sldNum" sz="quarter" idx="12"/>
          </p:nvPr>
        </p:nvSpPr>
        <p:spPr/>
        <p:txBody>
          <a:bodyPr/>
          <a:lstStyle/>
          <a:p>
            <a:fld id="{D916E780-E928-4E5F-83AE-2C454BF799AD}" type="slidenum">
              <a:rPr lang="en-US" smtClean="0"/>
              <a:t>‹#›</a:t>
            </a:fld>
            <a:endParaRPr lang="en-US"/>
          </a:p>
        </p:txBody>
      </p:sp>
    </p:spTree>
    <p:extLst>
      <p:ext uri="{BB962C8B-B14F-4D97-AF65-F5344CB8AC3E}">
        <p14:creationId xmlns:p14="http://schemas.microsoft.com/office/powerpoint/2010/main" val="1285655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ufzählung">
    <p:spTree>
      <p:nvGrpSpPr>
        <p:cNvPr id="1" name=""/>
        <p:cNvGrpSpPr/>
        <p:nvPr/>
      </p:nvGrpSpPr>
      <p:grpSpPr>
        <a:xfrm>
          <a:off x="0" y="0"/>
          <a:ext cx="0" cy="0"/>
          <a:chOff x="0" y="0"/>
          <a:chExt cx="0" cy="0"/>
        </a:xfrm>
      </p:grpSpPr>
      <p:sp>
        <p:nvSpPr>
          <p:cNvPr id="74" name="object 2"/>
          <p:cNvSpPr/>
          <p:nvPr userDrawn="1"/>
        </p:nvSpPr>
        <p:spPr>
          <a:xfrm>
            <a:off x="0" y="6375797"/>
            <a:ext cx="12192000" cy="482203"/>
          </a:xfrm>
          <a:custGeom>
            <a:avLst/>
            <a:gdLst/>
            <a:ahLst/>
            <a:cxnLst/>
            <a:rect l="l" t="t" r="r" b="b"/>
            <a:pathLst>
              <a:path w="13004800" h="6896100">
                <a:moveTo>
                  <a:pt x="0" y="6896100"/>
                </a:moveTo>
                <a:lnTo>
                  <a:pt x="13004800" y="6896100"/>
                </a:lnTo>
                <a:lnTo>
                  <a:pt x="13004800" y="0"/>
                </a:lnTo>
                <a:lnTo>
                  <a:pt x="0" y="0"/>
                </a:lnTo>
                <a:lnTo>
                  <a:pt x="0" y="6896100"/>
                </a:lnTo>
                <a:close/>
              </a:path>
            </a:pathLst>
          </a:custGeom>
          <a:solidFill>
            <a:schemeClr val="bg1">
              <a:lumMod val="95000"/>
            </a:schemeClr>
          </a:solidFill>
        </p:spPr>
        <p:txBody>
          <a:bodyPr wrap="square" lIns="0" tIns="0" rIns="0" bIns="0" rtlCol="0"/>
          <a:lstStyle/>
          <a:p>
            <a:endParaRPr sz="1467">
              <a:solidFill>
                <a:schemeClr val="bg1">
                  <a:lumMod val="85000"/>
                </a:schemeClr>
              </a:solidFill>
            </a:endParaRPr>
          </a:p>
        </p:txBody>
      </p:sp>
      <p:sp>
        <p:nvSpPr>
          <p:cNvPr id="2" name="Holder 2"/>
          <p:cNvSpPr>
            <a:spLocks noGrp="1"/>
          </p:cNvSpPr>
          <p:nvPr>
            <p:ph type="title"/>
          </p:nvPr>
        </p:nvSpPr>
        <p:spPr>
          <a:xfrm>
            <a:off x="881067" y="1318349"/>
            <a:ext cx="10164372" cy="574516"/>
          </a:xfrm>
          <a:prstGeom prst="rect">
            <a:avLst/>
          </a:prstGeom>
        </p:spPr>
        <p:txBody>
          <a:bodyPr lIns="0" tIns="0" rIns="0" bIns="0"/>
          <a:lstStyle>
            <a:lvl1pPr>
              <a:defRPr sz="4267" b="0" i="0">
                <a:solidFill>
                  <a:schemeClr val="tx2"/>
                </a:solidFill>
                <a:latin typeface="+mj-lt"/>
                <a:cs typeface="DINPro"/>
              </a:defRPr>
            </a:lvl1pPr>
          </a:lstStyle>
          <a:p>
            <a:endParaRPr/>
          </a:p>
        </p:txBody>
      </p:sp>
      <p:sp>
        <p:nvSpPr>
          <p:cNvPr id="3" name="Holder 3"/>
          <p:cNvSpPr>
            <a:spLocks noGrp="1"/>
          </p:cNvSpPr>
          <p:nvPr>
            <p:ph type="body" idx="1"/>
          </p:nvPr>
        </p:nvSpPr>
        <p:spPr>
          <a:xfrm>
            <a:off x="1199461" y="2180861"/>
            <a:ext cx="7748999" cy="307776"/>
          </a:xfrm>
          <a:prstGeom prst="rect">
            <a:avLst/>
          </a:prstGeom>
        </p:spPr>
        <p:txBody>
          <a:bodyPr lIns="0" tIns="0" rIns="0" bIns="0"/>
          <a:lstStyle>
            <a:lvl1pPr marL="380990" indent="-380990">
              <a:spcAft>
                <a:spcPts val="503"/>
              </a:spcAft>
              <a:buClr>
                <a:schemeClr val="tx2"/>
              </a:buClr>
              <a:buSzPct val="104000"/>
              <a:buFont typeface="Calibri" panose="020F0502020204030204" pitchFamily="34" charset="0"/>
              <a:buChar char="•"/>
              <a:defRPr sz="2667" b="0" i="0" baseline="0">
                <a:solidFill>
                  <a:schemeClr val="accent6"/>
                </a:solidFill>
                <a:latin typeface="+mj-lt"/>
                <a:cs typeface=""/>
              </a:defRPr>
            </a:lvl1pPr>
          </a:lstStyle>
          <a:p>
            <a:endParaRPr lang="de-DE"/>
          </a:p>
        </p:txBody>
      </p:sp>
      <p:sp>
        <p:nvSpPr>
          <p:cNvPr id="8" name="Holder 4"/>
          <p:cNvSpPr>
            <a:spLocks noGrp="1"/>
          </p:cNvSpPr>
          <p:nvPr>
            <p:ph type="ftr" sz="quarter" idx="3"/>
          </p:nvPr>
        </p:nvSpPr>
        <p:spPr>
          <a:xfrm>
            <a:off x="2309814" y="6502957"/>
            <a:ext cx="8072437" cy="194311"/>
          </a:xfrm>
          <a:prstGeom prst="rect">
            <a:avLst/>
          </a:prstGeom>
        </p:spPr>
        <p:txBody>
          <a:bodyPr lIns="0" tIns="0" rIns="0" bIns="0"/>
          <a:lstStyle>
            <a:lvl1pPr algn="ctr">
              <a:defRPr sz="1200">
                <a:solidFill>
                  <a:schemeClr val="tx2">
                    <a:lumMod val="75000"/>
                  </a:schemeClr>
                </a:solidFill>
              </a:defRPr>
            </a:lvl1pPr>
          </a:lstStyle>
          <a:p>
            <a:r>
              <a:rPr lang="de-DE"/>
              <a:t>SP1</a:t>
            </a:r>
          </a:p>
        </p:txBody>
      </p:sp>
      <p:sp>
        <p:nvSpPr>
          <p:cNvPr id="9" name="Holder 5"/>
          <p:cNvSpPr>
            <a:spLocks noGrp="1"/>
          </p:cNvSpPr>
          <p:nvPr>
            <p:ph type="dt" sz="half" idx="2"/>
          </p:nvPr>
        </p:nvSpPr>
        <p:spPr>
          <a:xfrm>
            <a:off x="291465" y="6500814"/>
            <a:ext cx="1375411" cy="196453"/>
          </a:xfrm>
          <a:prstGeom prst="rect">
            <a:avLst/>
          </a:prstGeom>
        </p:spPr>
        <p:txBody>
          <a:bodyPr lIns="0" tIns="0" rIns="0" bIns="0"/>
          <a:lstStyle>
            <a:lvl1pPr algn="l">
              <a:defRPr sz="1200">
                <a:solidFill>
                  <a:schemeClr val="tx1">
                    <a:tint val="75000"/>
                  </a:schemeClr>
                </a:solidFill>
              </a:defRPr>
            </a:lvl1pPr>
          </a:lstStyle>
          <a:p>
            <a:fld id="{72C5D894-C0FF-4B20-81A9-0445DF1ACCF8}" type="datetime1">
              <a:rPr lang="de-DE" smtClean="0"/>
              <a:t>02.05.2026</a:t>
            </a:fld>
            <a:endParaRPr lang="en-US"/>
          </a:p>
        </p:txBody>
      </p:sp>
      <p:sp>
        <p:nvSpPr>
          <p:cNvPr id="10" name="Holder 6"/>
          <p:cNvSpPr>
            <a:spLocks noGrp="1"/>
          </p:cNvSpPr>
          <p:nvPr>
            <p:ph type="sldNum" sz="quarter" idx="4"/>
          </p:nvPr>
        </p:nvSpPr>
        <p:spPr>
          <a:xfrm>
            <a:off x="11096630" y="6526036"/>
            <a:ext cx="803911" cy="171233"/>
          </a:xfrm>
          <a:prstGeom prst="rect">
            <a:avLst/>
          </a:prstGeom>
        </p:spPr>
        <p:txBody>
          <a:bodyPr lIns="0" tIns="0" rIns="0" bIns="0"/>
          <a:lstStyle>
            <a:lvl1pPr algn="r">
              <a:defRPr sz="1200">
                <a:solidFill>
                  <a:schemeClr val="tx1">
                    <a:tint val="75000"/>
                  </a:schemeClr>
                </a:solidFill>
              </a:defRPr>
            </a:lvl1pPr>
          </a:lstStyle>
          <a:p>
            <a:fld id="{B6F15528-21DE-4FAA-801E-634DDDAF4B2B}" type="slidenum">
              <a:rPr lang="de-DE" smtClean="0"/>
              <a:pPr/>
              <a:t>‹#›</a:t>
            </a:fld>
            <a:endParaRPr lang="de-DE"/>
          </a:p>
        </p:txBody>
      </p:sp>
      <p:pic>
        <p:nvPicPr>
          <p:cNvPr id="4" name="Grafik 3" descr="Ein Bild, das Grafiken, Design, Darstellung enthält.&#10;&#10;Automatisch generierte Beschreibung">
            <a:extLst>
              <a:ext uri="{FF2B5EF4-FFF2-40B4-BE49-F238E27FC236}">
                <a16:creationId xmlns:a16="http://schemas.microsoft.com/office/drawing/2014/main" id="{8BDA1D57-5FB3-ED52-AE5D-6678DC73C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4774" y="-27384"/>
            <a:ext cx="1675767" cy="1047912"/>
          </a:xfrm>
          <a:prstGeom prst="rect">
            <a:avLst/>
          </a:prstGeom>
        </p:spPr>
      </p:pic>
    </p:spTree>
    <p:extLst>
      <p:ext uri="{BB962C8B-B14F-4D97-AF65-F5344CB8AC3E}">
        <p14:creationId xmlns:p14="http://schemas.microsoft.com/office/powerpoint/2010/main" val="2371154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p:spTree>
      <p:nvGrpSpPr>
        <p:cNvPr id="1" name=""/>
        <p:cNvGrpSpPr/>
        <p:nvPr/>
      </p:nvGrpSpPr>
      <p:grpSpPr>
        <a:xfrm>
          <a:off x="0" y="0"/>
          <a:ext cx="0" cy="0"/>
          <a:chOff x="0" y="0"/>
          <a:chExt cx="0" cy="0"/>
        </a:xfrm>
      </p:grpSpPr>
      <p:sp>
        <p:nvSpPr>
          <p:cNvPr id="81" name="object 2"/>
          <p:cNvSpPr/>
          <p:nvPr userDrawn="1"/>
        </p:nvSpPr>
        <p:spPr>
          <a:xfrm>
            <a:off x="0" y="6375797"/>
            <a:ext cx="12192000" cy="482203"/>
          </a:xfrm>
          <a:custGeom>
            <a:avLst/>
            <a:gdLst/>
            <a:ahLst/>
            <a:cxnLst/>
            <a:rect l="l" t="t" r="r" b="b"/>
            <a:pathLst>
              <a:path w="13004800" h="6896100">
                <a:moveTo>
                  <a:pt x="0" y="6896100"/>
                </a:moveTo>
                <a:lnTo>
                  <a:pt x="13004800" y="6896100"/>
                </a:lnTo>
                <a:lnTo>
                  <a:pt x="13004800" y="0"/>
                </a:lnTo>
                <a:lnTo>
                  <a:pt x="0" y="0"/>
                </a:lnTo>
                <a:lnTo>
                  <a:pt x="0" y="6896100"/>
                </a:lnTo>
                <a:close/>
              </a:path>
            </a:pathLst>
          </a:custGeom>
          <a:solidFill>
            <a:schemeClr val="bg1">
              <a:lumMod val="95000"/>
            </a:schemeClr>
          </a:solidFill>
        </p:spPr>
        <p:txBody>
          <a:bodyPr wrap="square" lIns="0" tIns="0" rIns="0" bIns="0" rtlCol="0"/>
          <a:lstStyle/>
          <a:p>
            <a:endParaRPr sz="1467">
              <a:solidFill>
                <a:schemeClr val="bg1">
                  <a:lumMod val="85000"/>
                </a:schemeClr>
              </a:solidFill>
            </a:endParaRPr>
          </a:p>
        </p:txBody>
      </p:sp>
      <p:sp>
        <p:nvSpPr>
          <p:cNvPr id="8" name="Holder 4"/>
          <p:cNvSpPr>
            <a:spLocks noGrp="1"/>
          </p:cNvSpPr>
          <p:nvPr>
            <p:ph type="ftr" sz="quarter" idx="3"/>
          </p:nvPr>
        </p:nvSpPr>
        <p:spPr>
          <a:xfrm>
            <a:off x="2309814" y="6502957"/>
            <a:ext cx="8072437" cy="194311"/>
          </a:xfrm>
          <a:prstGeom prst="rect">
            <a:avLst/>
          </a:prstGeom>
        </p:spPr>
        <p:txBody>
          <a:bodyPr lIns="0" tIns="0" rIns="0" bIns="0"/>
          <a:lstStyle>
            <a:lvl1pPr algn="ctr">
              <a:defRPr sz="1200">
                <a:solidFill>
                  <a:schemeClr val="tx2">
                    <a:lumMod val="75000"/>
                  </a:schemeClr>
                </a:solidFill>
              </a:defRPr>
            </a:lvl1pPr>
          </a:lstStyle>
          <a:p>
            <a:r>
              <a:rPr lang="de-DE"/>
              <a:t>SP1</a:t>
            </a:r>
          </a:p>
        </p:txBody>
      </p:sp>
      <p:sp>
        <p:nvSpPr>
          <p:cNvPr id="9" name="Holder 5"/>
          <p:cNvSpPr>
            <a:spLocks noGrp="1"/>
          </p:cNvSpPr>
          <p:nvPr>
            <p:ph type="dt" sz="half" idx="2"/>
          </p:nvPr>
        </p:nvSpPr>
        <p:spPr>
          <a:xfrm>
            <a:off x="291465" y="6500814"/>
            <a:ext cx="1375411" cy="196453"/>
          </a:xfrm>
          <a:prstGeom prst="rect">
            <a:avLst/>
          </a:prstGeom>
        </p:spPr>
        <p:txBody>
          <a:bodyPr lIns="0" tIns="0" rIns="0" bIns="0"/>
          <a:lstStyle>
            <a:lvl1pPr algn="l">
              <a:defRPr sz="1200">
                <a:solidFill>
                  <a:schemeClr val="tx1">
                    <a:tint val="75000"/>
                  </a:schemeClr>
                </a:solidFill>
              </a:defRPr>
            </a:lvl1pPr>
          </a:lstStyle>
          <a:p>
            <a:fld id="{06B6DBAE-1019-405E-A1CB-5AD5B334D2DD}" type="datetime1">
              <a:rPr lang="de-DE" smtClean="0"/>
              <a:t>02.05.2026</a:t>
            </a:fld>
            <a:endParaRPr lang="en-US"/>
          </a:p>
        </p:txBody>
      </p:sp>
      <p:sp>
        <p:nvSpPr>
          <p:cNvPr id="10" name="Holder 6"/>
          <p:cNvSpPr>
            <a:spLocks noGrp="1"/>
          </p:cNvSpPr>
          <p:nvPr>
            <p:ph type="sldNum" sz="quarter" idx="10"/>
          </p:nvPr>
        </p:nvSpPr>
        <p:spPr>
          <a:xfrm>
            <a:off x="11096630" y="6526036"/>
            <a:ext cx="803911" cy="171233"/>
          </a:xfrm>
          <a:prstGeom prst="rect">
            <a:avLst/>
          </a:prstGeom>
        </p:spPr>
        <p:txBody>
          <a:bodyPr lIns="0" tIns="0" rIns="0" bIns="0"/>
          <a:lstStyle>
            <a:lvl1pPr algn="r">
              <a:defRPr sz="1200">
                <a:solidFill>
                  <a:schemeClr val="tx1">
                    <a:tint val="75000"/>
                  </a:schemeClr>
                </a:solidFill>
              </a:defRPr>
            </a:lvl1pPr>
          </a:lstStyle>
          <a:p>
            <a:fld id="{B6F15528-21DE-4FAA-801E-634DDDAF4B2B}" type="slidenum">
              <a:rPr lang="de-DE" smtClean="0"/>
              <a:pPr/>
              <a:t>‹#›</a:t>
            </a:fld>
            <a:endParaRPr lang="de-DE"/>
          </a:p>
        </p:txBody>
      </p:sp>
      <p:sp>
        <p:nvSpPr>
          <p:cNvPr id="15" name="Titel 14"/>
          <p:cNvSpPr>
            <a:spLocks noGrp="1"/>
          </p:cNvSpPr>
          <p:nvPr>
            <p:ph type="title"/>
          </p:nvPr>
        </p:nvSpPr>
        <p:spPr>
          <a:xfrm>
            <a:off x="732166" y="3268267"/>
            <a:ext cx="10164372" cy="779700"/>
          </a:xfrm>
          <a:prstGeom prst="rect">
            <a:avLst/>
          </a:prstGeom>
        </p:spPr>
        <p:txBody>
          <a:bodyPr vert="horz"/>
          <a:lstStyle>
            <a:lvl1pPr>
              <a:defRPr sz="5333">
                <a:solidFill>
                  <a:schemeClr val="tx2"/>
                </a:solidFill>
                <a:latin typeface="+mj-lt"/>
              </a:defRPr>
            </a:lvl1pPr>
          </a:lstStyle>
          <a:p>
            <a:endParaRPr lang="de-DE"/>
          </a:p>
        </p:txBody>
      </p:sp>
      <p:sp>
        <p:nvSpPr>
          <p:cNvPr id="74" name="Holder 3"/>
          <p:cNvSpPr>
            <a:spLocks noGrp="1"/>
          </p:cNvSpPr>
          <p:nvPr>
            <p:ph type="body" idx="1"/>
          </p:nvPr>
        </p:nvSpPr>
        <p:spPr>
          <a:xfrm>
            <a:off x="881063" y="2931354"/>
            <a:ext cx="7715251" cy="401637"/>
          </a:xfrm>
          <a:prstGeom prst="rect">
            <a:avLst/>
          </a:prstGeom>
        </p:spPr>
        <p:txBody>
          <a:bodyPr lIns="0" tIns="0" rIns="0" bIns="0"/>
          <a:lstStyle>
            <a:lvl1pPr>
              <a:defRPr sz="2667" b="0" i="0" cap="small">
                <a:solidFill>
                  <a:schemeClr val="accent6"/>
                </a:solidFill>
                <a:latin typeface="+mj-lt"/>
                <a:cs typeface="DINPro"/>
              </a:defRPr>
            </a:lvl1pPr>
          </a:lstStyle>
          <a:p>
            <a:endParaRPr/>
          </a:p>
        </p:txBody>
      </p:sp>
      <p:sp>
        <p:nvSpPr>
          <p:cNvPr id="11" name="Untertitel 1"/>
          <p:cNvSpPr>
            <a:spLocks noGrp="1"/>
          </p:cNvSpPr>
          <p:nvPr>
            <p:ph type="subTitle" idx="4"/>
          </p:nvPr>
        </p:nvSpPr>
        <p:spPr>
          <a:xfrm>
            <a:off x="815413" y="4172838"/>
            <a:ext cx="8534400" cy="369332"/>
          </a:xfrm>
          <a:prstGeom prst="rect">
            <a:avLst/>
          </a:prstGeom>
        </p:spPr>
        <p:txBody>
          <a:bodyPr/>
          <a:lstStyle>
            <a:lvl1pPr>
              <a:defRPr>
                <a:solidFill>
                  <a:schemeClr val="accent6"/>
                </a:solidFill>
              </a:defRPr>
            </a:lvl1pPr>
          </a:lstStyle>
          <a:p>
            <a:endParaRPr lang="de-DE"/>
          </a:p>
        </p:txBody>
      </p:sp>
      <p:pic>
        <p:nvPicPr>
          <p:cNvPr id="3" name="Grafik 2" descr="Ein Bild, das Grafiken, Design, Darstellung enthält.&#10;&#10;Automatisch generierte Beschreibung">
            <a:extLst>
              <a:ext uri="{FF2B5EF4-FFF2-40B4-BE49-F238E27FC236}">
                <a16:creationId xmlns:a16="http://schemas.microsoft.com/office/drawing/2014/main" id="{75298603-55F6-AD5D-5268-FDC7B9FC6A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4774" y="-27384"/>
            <a:ext cx="1675767" cy="1047912"/>
          </a:xfrm>
          <a:prstGeom prst="rect">
            <a:avLst/>
          </a:prstGeom>
        </p:spPr>
      </p:pic>
    </p:spTree>
    <p:extLst>
      <p:ext uri="{BB962C8B-B14F-4D97-AF65-F5344CB8AC3E}">
        <p14:creationId xmlns:p14="http://schemas.microsoft.com/office/powerpoint/2010/main" val="401435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folie">
    <p:spTree>
      <p:nvGrpSpPr>
        <p:cNvPr id="1" name=""/>
        <p:cNvGrpSpPr/>
        <p:nvPr/>
      </p:nvGrpSpPr>
      <p:grpSpPr>
        <a:xfrm>
          <a:off x="0" y="0"/>
          <a:ext cx="0" cy="0"/>
          <a:chOff x="0" y="0"/>
          <a:chExt cx="0" cy="0"/>
        </a:xfrm>
      </p:grpSpPr>
      <p:sp>
        <p:nvSpPr>
          <p:cNvPr id="75" name="object 2"/>
          <p:cNvSpPr/>
          <p:nvPr userDrawn="1"/>
        </p:nvSpPr>
        <p:spPr>
          <a:xfrm>
            <a:off x="0" y="6375797"/>
            <a:ext cx="12192000" cy="482203"/>
          </a:xfrm>
          <a:custGeom>
            <a:avLst/>
            <a:gdLst/>
            <a:ahLst/>
            <a:cxnLst/>
            <a:rect l="l" t="t" r="r" b="b"/>
            <a:pathLst>
              <a:path w="13004800" h="6896100">
                <a:moveTo>
                  <a:pt x="0" y="6896100"/>
                </a:moveTo>
                <a:lnTo>
                  <a:pt x="13004800" y="6896100"/>
                </a:lnTo>
                <a:lnTo>
                  <a:pt x="13004800" y="0"/>
                </a:lnTo>
                <a:lnTo>
                  <a:pt x="0" y="0"/>
                </a:lnTo>
                <a:lnTo>
                  <a:pt x="0" y="6896100"/>
                </a:lnTo>
                <a:close/>
              </a:path>
            </a:pathLst>
          </a:custGeom>
          <a:solidFill>
            <a:schemeClr val="bg1">
              <a:lumMod val="95000"/>
            </a:schemeClr>
          </a:solidFill>
        </p:spPr>
        <p:txBody>
          <a:bodyPr wrap="square" lIns="0" tIns="0" rIns="0" bIns="0" rtlCol="0"/>
          <a:lstStyle/>
          <a:p>
            <a:endParaRPr sz="1467">
              <a:solidFill>
                <a:schemeClr val="bg1">
                  <a:lumMod val="85000"/>
                </a:schemeClr>
              </a:solidFill>
            </a:endParaRPr>
          </a:p>
        </p:txBody>
      </p:sp>
      <p:sp>
        <p:nvSpPr>
          <p:cNvPr id="2" name="Holder 2"/>
          <p:cNvSpPr>
            <a:spLocks noGrp="1"/>
          </p:cNvSpPr>
          <p:nvPr>
            <p:ph type="title"/>
          </p:nvPr>
        </p:nvSpPr>
        <p:spPr>
          <a:xfrm>
            <a:off x="881067" y="1318349"/>
            <a:ext cx="10164372" cy="574516"/>
          </a:xfrm>
          <a:prstGeom prst="rect">
            <a:avLst/>
          </a:prstGeom>
        </p:spPr>
        <p:txBody>
          <a:bodyPr lIns="0" tIns="0" rIns="0" bIns="0"/>
          <a:lstStyle>
            <a:lvl1pPr>
              <a:defRPr sz="4267" b="0" i="0">
                <a:solidFill>
                  <a:schemeClr val="tx2"/>
                </a:solidFill>
                <a:latin typeface="+mj-lt"/>
                <a:cs typeface="DINPro"/>
              </a:defRPr>
            </a:lvl1pPr>
          </a:lstStyle>
          <a:p>
            <a:endParaRPr/>
          </a:p>
        </p:txBody>
      </p:sp>
      <p:sp>
        <p:nvSpPr>
          <p:cNvPr id="3" name="Holder 3"/>
          <p:cNvSpPr>
            <a:spLocks noGrp="1"/>
          </p:cNvSpPr>
          <p:nvPr>
            <p:ph type="body" idx="1"/>
          </p:nvPr>
        </p:nvSpPr>
        <p:spPr>
          <a:xfrm>
            <a:off x="1583499" y="2180861"/>
            <a:ext cx="7715251" cy="307776"/>
          </a:xfrm>
          <a:prstGeom prst="rect">
            <a:avLst/>
          </a:prstGeom>
        </p:spPr>
        <p:txBody>
          <a:bodyPr lIns="0" tIns="0" rIns="0" bIns="0"/>
          <a:lstStyle>
            <a:lvl1pPr>
              <a:defRPr sz="2667" b="0" i="0">
                <a:solidFill>
                  <a:schemeClr val="accent6"/>
                </a:solidFill>
                <a:latin typeface="+mj-lt"/>
                <a:cs typeface=""/>
              </a:defRPr>
            </a:lvl1pPr>
          </a:lstStyle>
          <a:p>
            <a:endParaRPr/>
          </a:p>
        </p:txBody>
      </p:sp>
      <p:sp>
        <p:nvSpPr>
          <p:cNvPr id="8" name="Holder 4"/>
          <p:cNvSpPr>
            <a:spLocks noGrp="1"/>
          </p:cNvSpPr>
          <p:nvPr>
            <p:ph type="ftr" sz="quarter" idx="3"/>
          </p:nvPr>
        </p:nvSpPr>
        <p:spPr>
          <a:xfrm>
            <a:off x="2309814" y="6502957"/>
            <a:ext cx="8072437" cy="194311"/>
          </a:xfrm>
          <a:prstGeom prst="rect">
            <a:avLst/>
          </a:prstGeom>
        </p:spPr>
        <p:txBody>
          <a:bodyPr lIns="0" tIns="0" rIns="0" bIns="0"/>
          <a:lstStyle>
            <a:lvl1pPr algn="ctr">
              <a:defRPr sz="1200">
                <a:solidFill>
                  <a:schemeClr val="tx2">
                    <a:lumMod val="75000"/>
                  </a:schemeClr>
                </a:solidFill>
              </a:defRPr>
            </a:lvl1pPr>
          </a:lstStyle>
          <a:p>
            <a:r>
              <a:rPr lang="de-DE"/>
              <a:t>SP1</a:t>
            </a:r>
          </a:p>
        </p:txBody>
      </p:sp>
      <p:sp>
        <p:nvSpPr>
          <p:cNvPr id="9" name="Holder 5"/>
          <p:cNvSpPr>
            <a:spLocks noGrp="1"/>
          </p:cNvSpPr>
          <p:nvPr>
            <p:ph type="dt" sz="half" idx="2"/>
          </p:nvPr>
        </p:nvSpPr>
        <p:spPr>
          <a:xfrm>
            <a:off x="291465" y="6500814"/>
            <a:ext cx="1375411" cy="196453"/>
          </a:xfrm>
          <a:prstGeom prst="rect">
            <a:avLst/>
          </a:prstGeom>
        </p:spPr>
        <p:txBody>
          <a:bodyPr lIns="0" tIns="0" rIns="0" bIns="0"/>
          <a:lstStyle>
            <a:lvl1pPr algn="l">
              <a:defRPr sz="1200">
                <a:solidFill>
                  <a:schemeClr val="tx1">
                    <a:tint val="75000"/>
                  </a:schemeClr>
                </a:solidFill>
              </a:defRPr>
            </a:lvl1pPr>
          </a:lstStyle>
          <a:p>
            <a:fld id="{8208B750-5DB8-492B-9AA0-EB7AC6D8B3C7}" type="datetime1">
              <a:rPr lang="de-DE" smtClean="0"/>
              <a:t>02.05.2026</a:t>
            </a:fld>
            <a:endParaRPr lang="en-US"/>
          </a:p>
        </p:txBody>
      </p:sp>
      <p:sp>
        <p:nvSpPr>
          <p:cNvPr id="10" name="Holder 6"/>
          <p:cNvSpPr>
            <a:spLocks noGrp="1"/>
          </p:cNvSpPr>
          <p:nvPr>
            <p:ph type="sldNum" sz="quarter" idx="4"/>
          </p:nvPr>
        </p:nvSpPr>
        <p:spPr>
          <a:xfrm>
            <a:off x="11096630" y="6526036"/>
            <a:ext cx="803911" cy="171233"/>
          </a:xfrm>
          <a:prstGeom prst="rect">
            <a:avLst/>
          </a:prstGeom>
        </p:spPr>
        <p:txBody>
          <a:bodyPr lIns="0" tIns="0" rIns="0" bIns="0"/>
          <a:lstStyle>
            <a:lvl1pPr algn="r">
              <a:defRPr sz="1200">
                <a:solidFill>
                  <a:schemeClr val="tx1">
                    <a:tint val="75000"/>
                  </a:schemeClr>
                </a:solidFill>
              </a:defRPr>
            </a:lvl1pPr>
          </a:lstStyle>
          <a:p>
            <a:fld id="{B6F15528-21DE-4FAA-801E-634DDDAF4B2B}" type="slidenum">
              <a:rPr lang="de-DE" smtClean="0"/>
              <a:pPr/>
              <a:t>‹#›</a:t>
            </a:fld>
            <a:endParaRPr lang="de-DE"/>
          </a:p>
        </p:txBody>
      </p:sp>
      <p:pic>
        <p:nvPicPr>
          <p:cNvPr id="4" name="Grafik 3" descr="Ein Bild, das Grafiken, Design, Darstellung enthält.&#10;&#10;Automatisch generierte Beschreibung">
            <a:extLst>
              <a:ext uri="{FF2B5EF4-FFF2-40B4-BE49-F238E27FC236}">
                <a16:creationId xmlns:a16="http://schemas.microsoft.com/office/drawing/2014/main" id="{B5C5D8C3-93C6-78DC-CBAD-397FC2E55F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4774" y="-27384"/>
            <a:ext cx="1675767" cy="1047912"/>
          </a:xfrm>
          <a:prstGeom prst="rect">
            <a:avLst/>
          </a:prstGeom>
        </p:spPr>
      </p:pic>
    </p:spTree>
    <p:extLst>
      <p:ext uri="{BB962C8B-B14F-4D97-AF65-F5344CB8AC3E}">
        <p14:creationId xmlns:p14="http://schemas.microsoft.com/office/powerpoint/2010/main" val="216997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81" name="object 2"/>
          <p:cNvSpPr/>
          <p:nvPr userDrawn="1"/>
        </p:nvSpPr>
        <p:spPr>
          <a:xfrm>
            <a:off x="0" y="6375797"/>
            <a:ext cx="12192000" cy="482203"/>
          </a:xfrm>
          <a:custGeom>
            <a:avLst/>
            <a:gdLst/>
            <a:ahLst/>
            <a:cxnLst/>
            <a:rect l="l" t="t" r="r" b="b"/>
            <a:pathLst>
              <a:path w="13004800" h="6896100">
                <a:moveTo>
                  <a:pt x="0" y="6896100"/>
                </a:moveTo>
                <a:lnTo>
                  <a:pt x="13004800" y="6896100"/>
                </a:lnTo>
                <a:lnTo>
                  <a:pt x="13004800" y="0"/>
                </a:lnTo>
                <a:lnTo>
                  <a:pt x="0" y="0"/>
                </a:lnTo>
                <a:lnTo>
                  <a:pt x="0" y="6896100"/>
                </a:lnTo>
                <a:close/>
              </a:path>
            </a:pathLst>
          </a:custGeom>
          <a:solidFill>
            <a:schemeClr val="bg1">
              <a:lumMod val="95000"/>
            </a:schemeClr>
          </a:solidFill>
        </p:spPr>
        <p:txBody>
          <a:bodyPr wrap="square" lIns="0" tIns="0" rIns="0" bIns="0" rtlCol="0"/>
          <a:lstStyle/>
          <a:p>
            <a:endParaRPr sz="1467">
              <a:solidFill>
                <a:schemeClr val="bg1">
                  <a:lumMod val="85000"/>
                </a:schemeClr>
              </a:solidFill>
            </a:endParaRPr>
          </a:p>
        </p:txBody>
      </p:sp>
      <p:sp>
        <p:nvSpPr>
          <p:cNvPr id="8" name="Holder 4"/>
          <p:cNvSpPr>
            <a:spLocks noGrp="1"/>
          </p:cNvSpPr>
          <p:nvPr>
            <p:ph type="ftr" sz="quarter" idx="3"/>
          </p:nvPr>
        </p:nvSpPr>
        <p:spPr>
          <a:xfrm>
            <a:off x="2309814" y="6502957"/>
            <a:ext cx="8072437" cy="194311"/>
          </a:xfrm>
          <a:prstGeom prst="rect">
            <a:avLst/>
          </a:prstGeom>
        </p:spPr>
        <p:txBody>
          <a:bodyPr lIns="0" tIns="0" rIns="0" bIns="0"/>
          <a:lstStyle>
            <a:lvl1pPr algn="ctr">
              <a:defRPr sz="1200">
                <a:solidFill>
                  <a:schemeClr val="tx2">
                    <a:lumMod val="75000"/>
                  </a:schemeClr>
                </a:solidFill>
              </a:defRPr>
            </a:lvl1pPr>
          </a:lstStyle>
          <a:p>
            <a:r>
              <a:rPr lang="de-DE"/>
              <a:t>SP1</a:t>
            </a:r>
          </a:p>
        </p:txBody>
      </p:sp>
      <p:sp>
        <p:nvSpPr>
          <p:cNvPr id="9" name="Holder 5"/>
          <p:cNvSpPr>
            <a:spLocks noGrp="1"/>
          </p:cNvSpPr>
          <p:nvPr>
            <p:ph type="dt" sz="half" idx="2"/>
          </p:nvPr>
        </p:nvSpPr>
        <p:spPr>
          <a:xfrm>
            <a:off x="291465" y="6500814"/>
            <a:ext cx="1375411" cy="196453"/>
          </a:xfrm>
          <a:prstGeom prst="rect">
            <a:avLst/>
          </a:prstGeom>
        </p:spPr>
        <p:txBody>
          <a:bodyPr lIns="0" tIns="0" rIns="0" bIns="0"/>
          <a:lstStyle>
            <a:lvl1pPr algn="l">
              <a:defRPr sz="1200">
                <a:solidFill>
                  <a:schemeClr val="tx1">
                    <a:tint val="75000"/>
                  </a:schemeClr>
                </a:solidFill>
              </a:defRPr>
            </a:lvl1pPr>
          </a:lstStyle>
          <a:p>
            <a:fld id="{06B6DBAE-1019-405E-A1CB-5AD5B334D2DD}" type="datetime1">
              <a:rPr lang="de-DE" smtClean="0"/>
              <a:t>02.05.2026</a:t>
            </a:fld>
            <a:endParaRPr lang="en-US"/>
          </a:p>
        </p:txBody>
      </p:sp>
      <p:sp>
        <p:nvSpPr>
          <p:cNvPr id="10" name="Holder 6"/>
          <p:cNvSpPr>
            <a:spLocks noGrp="1"/>
          </p:cNvSpPr>
          <p:nvPr>
            <p:ph type="sldNum" sz="quarter" idx="10"/>
          </p:nvPr>
        </p:nvSpPr>
        <p:spPr>
          <a:xfrm>
            <a:off x="11096630" y="6526036"/>
            <a:ext cx="803911" cy="171233"/>
          </a:xfrm>
          <a:prstGeom prst="rect">
            <a:avLst/>
          </a:prstGeom>
        </p:spPr>
        <p:txBody>
          <a:bodyPr lIns="0" tIns="0" rIns="0" bIns="0"/>
          <a:lstStyle>
            <a:lvl1pPr algn="r">
              <a:defRPr sz="1200">
                <a:solidFill>
                  <a:schemeClr val="tx1">
                    <a:tint val="75000"/>
                  </a:schemeClr>
                </a:solidFill>
              </a:defRPr>
            </a:lvl1pPr>
          </a:lstStyle>
          <a:p>
            <a:fld id="{B6F15528-21DE-4FAA-801E-634DDDAF4B2B}" type="slidenum">
              <a:rPr lang="de-DE" smtClean="0"/>
              <a:pPr/>
              <a:t>‹#›</a:t>
            </a:fld>
            <a:endParaRPr lang="de-DE"/>
          </a:p>
        </p:txBody>
      </p:sp>
      <p:sp>
        <p:nvSpPr>
          <p:cNvPr id="15" name="Titel 14"/>
          <p:cNvSpPr>
            <a:spLocks noGrp="1"/>
          </p:cNvSpPr>
          <p:nvPr>
            <p:ph type="title"/>
          </p:nvPr>
        </p:nvSpPr>
        <p:spPr>
          <a:xfrm>
            <a:off x="732166" y="3268267"/>
            <a:ext cx="10164372" cy="779700"/>
          </a:xfrm>
          <a:prstGeom prst="rect">
            <a:avLst/>
          </a:prstGeom>
        </p:spPr>
        <p:txBody>
          <a:bodyPr vert="horz"/>
          <a:lstStyle>
            <a:lvl1pPr>
              <a:defRPr sz="5333">
                <a:solidFill>
                  <a:schemeClr val="tx2"/>
                </a:solidFill>
                <a:latin typeface="+mj-lt"/>
              </a:defRPr>
            </a:lvl1pPr>
          </a:lstStyle>
          <a:p>
            <a:endParaRPr lang="de-DE"/>
          </a:p>
        </p:txBody>
      </p:sp>
      <p:sp>
        <p:nvSpPr>
          <p:cNvPr id="74" name="Holder 3"/>
          <p:cNvSpPr>
            <a:spLocks noGrp="1"/>
          </p:cNvSpPr>
          <p:nvPr>
            <p:ph type="body" idx="1"/>
          </p:nvPr>
        </p:nvSpPr>
        <p:spPr>
          <a:xfrm>
            <a:off x="881063" y="2931354"/>
            <a:ext cx="7715251" cy="401637"/>
          </a:xfrm>
          <a:prstGeom prst="rect">
            <a:avLst/>
          </a:prstGeom>
        </p:spPr>
        <p:txBody>
          <a:bodyPr lIns="0" tIns="0" rIns="0" bIns="0"/>
          <a:lstStyle>
            <a:lvl1pPr>
              <a:defRPr sz="2667" b="0" i="0" cap="small">
                <a:solidFill>
                  <a:schemeClr val="accent6"/>
                </a:solidFill>
                <a:latin typeface="+mj-lt"/>
                <a:cs typeface="DINPro"/>
              </a:defRPr>
            </a:lvl1pPr>
          </a:lstStyle>
          <a:p>
            <a:endParaRPr/>
          </a:p>
        </p:txBody>
      </p:sp>
      <p:sp>
        <p:nvSpPr>
          <p:cNvPr id="11" name="Untertitel 1"/>
          <p:cNvSpPr>
            <a:spLocks noGrp="1"/>
          </p:cNvSpPr>
          <p:nvPr>
            <p:ph type="subTitle" idx="4"/>
          </p:nvPr>
        </p:nvSpPr>
        <p:spPr>
          <a:xfrm>
            <a:off x="815413" y="4172838"/>
            <a:ext cx="8534400" cy="369332"/>
          </a:xfrm>
          <a:prstGeom prst="rect">
            <a:avLst/>
          </a:prstGeom>
        </p:spPr>
        <p:txBody>
          <a:bodyPr/>
          <a:lstStyle>
            <a:lvl1pPr>
              <a:defRPr>
                <a:solidFill>
                  <a:schemeClr val="accent6"/>
                </a:solidFill>
              </a:defRPr>
            </a:lvl1pPr>
          </a:lstStyle>
          <a:p>
            <a:endParaRPr lang="de-DE"/>
          </a:p>
        </p:txBody>
      </p:sp>
      <p:pic>
        <p:nvPicPr>
          <p:cNvPr id="3" name="Grafik 2" descr="Ein Bild, das Grafiken, Design, Darstellung enthält.&#10;&#10;Automatisch generierte Beschreibung">
            <a:extLst>
              <a:ext uri="{FF2B5EF4-FFF2-40B4-BE49-F238E27FC236}">
                <a16:creationId xmlns:a16="http://schemas.microsoft.com/office/drawing/2014/main" id="{75298603-55F6-AD5D-5268-FDC7B9FC6A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4774" y="-27384"/>
            <a:ext cx="1675767" cy="1047912"/>
          </a:xfrm>
          <a:prstGeom prst="rect">
            <a:avLst/>
          </a:prstGeom>
        </p:spPr>
      </p:pic>
    </p:spTree>
    <p:extLst>
      <p:ext uri="{BB962C8B-B14F-4D97-AF65-F5344CB8AC3E}">
        <p14:creationId xmlns:p14="http://schemas.microsoft.com/office/powerpoint/2010/main" val="372033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folie">
    <p:spTree>
      <p:nvGrpSpPr>
        <p:cNvPr id="1" name=""/>
        <p:cNvGrpSpPr/>
        <p:nvPr/>
      </p:nvGrpSpPr>
      <p:grpSpPr>
        <a:xfrm>
          <a:off x="0" y="0"/>
          <a:ext cx="0" cy="0"/>
          <a:chOff x="0" y="0"/>
          <a:chExt cx="0" cy="0"/>
        </a:xfrm>
      </p:grpSpPr>
      <p:sp>
        <p:nvSpPr>
          <p:cNvPr id="75" name="object 2"/>
          <p:cNvSpPr/>
          <p:nvPr userDrawn="1"/>
        </p:nvSpPr>
        <p:spPr>
          <a:xfrm>
            <a:off x="0" y="6375797"/>
            <a:ext cx="12192000" cy="482203"/>
          </a:xfrm>
          <a:custGeom>
            <a:avLst/>
            <a:gdLst/>
            <a:ahLst/>
            <a:cxnLst/>
            <a:rect l="l" t="t" r="r" b="b"/>
            <a:pathLst>
              <a:path w="13004800" h="6896100">
                <a:moveTo>
                  <a:pt x="0" y="6896100"/>
                </a:moveTo>
                <a:lnTo>
                  <a:pt x="13004800" y="6896100"/>
                </a:lnTo>
                <a:lnTo>
                  <a:pt x="13004800" y="0"/>
                </a:lnTo>
                <a:lnTo>
                  <a:pt x="0" y="0"/>
                </a:lnTo>
                <a:lnTo>
                  <a:pt x="0" y="6896100"/>
                </a:lnTo>
                <a:close/>
              </a:path>
            </a:pathLst>
          </a:custGeom>
          <a:solidFill>
            <a:schemeClr val="bg1">
              <a:lumMod val="95000"/>
            </a:schemeClr>
          </a:solidFill>
        </p:spPr>
        <p:txBody>
          <a:bodyPr wrap="square" lIns="0" tIns="0" rIns="0" bIns="0" rtlCol="0"/>
          <a:lstStyle/>
          <a:p>
            <a:endParaRPr sz="1467">
              <a:solidFill>
                <a:schemeClr val="bg1">
                  <a:lumMod val="85000"/>
                </a:schemeClr>
              </a:solidFill>
            </a:endParaRPr>
          </a:p>
        </p:txBody>
      </p:sp>
      <p:sp>
        <p:nvSpPr>
          <p:cNvPr id="2" name="Holder 2"/>
          <p:cNvSpPr>
            <a:spLocks noGrp="1"/>
          </p:cNvSpPr>
          <p:nvPr>
            <p:ph type="title"/>
          </p:nvPr>
        </p:nvSpPr>
        <p:spPr>
          <a:xfrm>
            <a:off x="881067" y="1318349"/>
            <a:ext cx="10164372" cy="574516"/>
          </a:xfrm>
          <a:prstGeom prst="rect">
            <a:avLst/>
          </a:prstGeom>
        </p:spPr>
        <p:txBody>
          <a:bodyPr lIns="0" tIns="0" rIns="0" bIns="0"/>
          <a:lstStyle>
            <a:lvl1pPr>
              <a:defRPr sz="4267" b="0" i="0">
                <a:solidFill>
                  <a:schemeClr val="tx2"/>
                </a:solidFill>
                <a:latin typeface="+mj-lt"/>
                <a:cs typeface="DINPro"/>
              </a:defRPr>
            </a:lvl1pPr>
          </a:lstStyle>
          <a:p>
            <a:endParaRPr/>
          </a:p>
        </p:txBody>
      </p:sp>
      <p:sp>
        <p:nvSpPr>
          <p:cNvPr id="3" name="Holder 3"/>
          <p:cNvSpPr>
            <a:spLocks noGrp="1"/>
          </p:cNvSpPr>
          <p:nvPr>
            <p:ph type="body" idx="1"/>
          </p:nvPr>
        </p:nvSpPr>
        <p:spPr>
          <a:xfrm>
            <a:off x="1583499" y="2180861"/>
            <a:ext cx="7715251" cy="307776"/>
          </a:xfrm>
          <a:prstGeom prst="rect">
            <a:avLst/>
          </a:prstGeom>
        </p:spPr>
        <p:txBody>
          <a:bodyPr lIns="0" tIns="0" rIns="0" bIns="0"/>
          <a:lstStyle>
            <a:lvl1pPr>
              <a:defRPr sz="2667" b="0" i="0">
                <a:solidFill>
                  <a:schemeClr val="accent6"/>
                </a:solidFill>
                <a:latin typeface="+mj-lt"/>
                <a:cs typeface=""/>
              </a:defRPr>
            </a:lvl1pPr>
          </a:lstStyle>
          <a:p>
            <a:endParaRPr/>
          </a:p>
        </p:txBody>
      </p:sp>
      <p:sp>
        <p:nvSpPr>
          <p:cNvPr id="8" name="Holder 4"/>
          <p:cNvSpPr>
            <a:spLocks noGrp="1"/>
          </p:cNvSpPr>
          <p:nvPr>
            <p:ph type="ftr" sz="quarter" idx="3"/>
          </p:nvPr>
        </p:nvSpPr>
        <p:spPr>
          <a:xfrm>
            <a:off x="2309814" y="6502957"/>
            <a:ext cx="8072437" cy="194311"/>
          </a:xfrm>
          <a:prstGeom prst="rect">
            <a:avLst/>
          </a:prstGeom>
        </p:spPr>
        <p:txBody>
          <a:bodyPr lIns="0" tIns="0" rIns="0" bIns="0"/>
          <a:lstStyle>
            <a:lvl1pPr algn="ctr">
              <a:defRPr sz="1200">
                <a:solidFill>
                  <a:schemeClr val="tx2">
                    <a:lumMod val="75000"/>
                  </a:schemeClr>
                </a:solidFill>
              </a:defRPr>
            </a:lvl1pPr>
          </a:lstStyle>
          <a:p>
            <a:r>
              <a:rPr lang="de-DE"/>
              <a:t>SP1</a:t>
            </a:r>
          </a:p>
        </p:txBody>
      </p:sp>
      <p:sp>
        <p:nvSpPr>
          <p:cNvPr id="9" name="Holder 5"/>
          <p:cNvSpPr>
            <a:spLocks noGrp="1"/>
          </p:cNvSpPr>
          <p:nvPr>
            <p:ph type="dt" sz="half" idx="2"/>
          </p:nvPr>
        </p:nvSpPr>
        <p:spPr>
          <a:xfrm>
            <a:off x="291465" y="6500814"/>
            <a:ext cx="1375411" cy="196453"/>
          </a:xfrm>
          <a:prstGeom prst="rect">
            <a:avLst/>
          </a:prstGeom>
        </p:spPr>
        <p:txBody>
          <a:bodyPr lIns="0" tIns="0" rIns="0" bIns="0"/>
          <a:lstStyle>
            <a:lvl1pPr algn="l">
              <a:defRPr sz="1200">
                <a:solidFill>
                  <a:schemeClr val="tx1">
                    <a:tint val="75000"/>
                  </a:schemeClr>
                </a:solidFill>
              </a:defRPr>
            </a:lvl1pPr>
          </a:lstStyle>
          <a:p>
            <a:fld id="{8208B750-5DB8-492B-9AA0-EB7AC6D8B3C7}" type="datetime1">
              <a:rPr lang="de-DE" smtClean="0"/>
              <a:t>02.05.2026</a:t>
            </a:fld>
            <a:endParaRPr lang="en-US"/>
          </a:p>
        </p:txBody>
      </p:sp>
      <p:sp>
        <p:nvSpPr>
          <p:cNvPr id="10" name="Holder 6"/>
          <p:cNvSpPr>
            <a:spLocks noGrp="1"/>
          </p:cNvSpPr>
          <p:nvPr>
            <p:ph type="sldNum" sz="quarter" idx="4"/>
          </p:nvPr>
        </p:nvSpPr>
        <p:spPr>
          <a:xfrm>
            <a:off x="11096630" y="6526036"/>
            <a:ext cx="803911" cy="171233"/>
          </a:xfrm>
          <a:prstGeom prst="rect">
            <a:avLst/>
          </a:prstGeom>
        </p:spPr>
        <p:txBody>
          <a:bodyPr lIns="0" tIns="0" rIns="0" bIns="0"/>
          <a:lstStyle>
            <a:lvl1pPr algn="r">
              <a:defRPr sz="1200">
                <a:solidFill>
                  <a:schemeClr val="tx1">
                    <a:tint val="75000"/>
                  </a:schemeClr>
                </a:solidFill>
              </a:defRPr>
            </a:lvl1pPr>
          </a:lstStyle>
          <a:p>
            <a:fld id="{B6F15528-21DE-4FAA-801E-634DDDAF4B2B}" type="slidenum">
              <a:rPr lang="de-DE" smtClean="0"/>
              <a:pPr/>
              <a:t>‹#›</a:t>
            </a:fld>
            <a:endParaRPr lang="de-DE"/>
          </a:p>
        </p:txBody>
      </p:sp>
      <p:pic>
        <p:nvPicPr>
          <p:cNvPr id="4" name="Grafik 3" descr="Ein Bild, das Grafiken, Design, Darstellung enthält.&#10;&#10;Automatisch generierte Beschreibung">
            <a:extLst>
              <a:ext uri="{FF2B5EF4-FFF2-40B4-BE49-F238E27FC236}">
                <a16:creationId xmlns:a16="http://schemas.microsoft.com/office/drawing/2014/main" id="{B5C5D8C3-93C6-78DC-CBAD-397FC2E55F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4774" y="-27384"/>
            <a:ext cx="1675767" cy="1047912"/>
          </a:xfrm>
          <a:prstGeom prst="rect">
            <a:avLst/>
          </a:prstGeom>
        </p:spPr>
      </p:pic>
    </p:spTree>
    <p:extLst>
      <p:ext uri="{BB962C8B-B14F-4D97-AF65-F5344CB8AC3E}">
        <p14:creationId xmlns:p14="http://schemas.microsoft.com/office/powerpoint/2010/main" val="3520995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sp>
        <p:nvSpPr>
          <p:cNvPr id="74" name="object 2"/>
          <p:cNvSpPr/>
          <p:nvPr userDrawn="1"/>
        </p:nvSpPr>
        <p:spPr>
          <a:xfrm>
            <a:off x="0" y="6375797"/>
            <a:ext cx="12192000" cy="482203"/>
          </a:xfrm>
          <a:custGeom>
            <a:avLst/>
            <a:gdLst/>
            <a:ahLst/>
            <a:cxnLst/>
            <a:rect l="l" t="t" r="r" b="b"/>
            <a:pathLst>
              <a:path w="13004800" h="6896100">
                <a:moveTo>
                  <a:pt x="0" y="6896100"/>
                </a:moveTo>
                <a:lnTo>
                  <a:pt x="13004800" y="6896100"/>
                </a:lnTo>
                <a:lnTo>
                  <a:pt x="13004800" y="0"/>
                </a:lnTo>
                <a:lnTo>
                  <a:pt x="0" y="0"/>
                </a:lnTo>
                <a:lnTo>
                  <a:pt x="0" y="6896100"/>
                </a:lnTo>
                <a:close/>
              </a:path>
            </a:pathLst>
          </a:custGeom>
          <a:solidFill>
            <a:schemeClr val="bg1">
              <a:lumMod val="95000"/>
            </a:schemeClr>
          </a:solidFill>
        </p:spPr>
        <p:txBody>
          <a:bodyPr wrap="square" lIns="0" tIns="0" rIns="0" bIns="0" rtlCol="0"/>
          <a:lstStyle/>
          <a:p>
            <a:endParaRPr sz="1467">
              <a:solidFill>
                <a:schemeClr val="bg1">
                  <a:lumMod val="85000"/>
                </a:schemeClr>
              </a:solidFill>
            </a:endParaRPr>
          </a:p>
        </p:txBody>
      </p:sp>
      <p:sp>
        <p:nvSpPr>
          <p:cNvPr id="2" name="Holder 2"/>
          <p:cNvSpPr>
            <a:spLocks noGrp="1"/>
          </p:cNvSpPr>
          <p:nvPr>
            <p:ph type="title"/>
          </p:nvPr>
        </p:nvSpPr>
        <p:spPr>
          <a:xfrm>
            <a:off x="881067" y="1318349"/>
            <a:ext cx="10164372" cy="574516"/>
          </a:xfrm>
          <a:prstGeom prst="rect">
            <a:avLst/>
          </a:prstGeom>
        </p:spPr>
        <p:txBody>
          <a:bodyPr lIns="0" tIns="0" rIns="0" bIns="0"/>
          <a:lstStyle>
            <a:lvl1pPr>
              <a:defRPr sz="4267" b="0" i="0">
                <a:solidFill>
                  <a:schemeClr val="tx2"/>
                </a:solidFill>
                <a:latin typeface="+mj-lt"/>
                <a:cs typeface="DINPro"/>
              </a:defRPr>
            </a:lvl1pPr>
          </a:lstStyle>
          <a:p>
            <a:endParaRPr/>
          </a:p>
        </p:txBody>
      </p:sp>
      <p:sp>
        <p:nvSpPr>
          <p:cNvPr id="3" name="Holder 3"/>
          <p:cNvSpPr>
            <a:spLocks noGrp="1"/>
          </p:cNvSpPr>
          <p:nvPr>
            <p:ph type="body" idx="1"/>
          </p:nvPr>
        </p:nvSpPr>
        <p:spPr>
          <a:xfrm>
            <a:off x="1199461" y="2180861"/>
            <a:ext cx="7748999" cy="307776"/>
          </a:xfrm>
          <a:prstGeom prst="rect">
            <a:avLst/>
          </a:prstGeom>
        </p:spPr>
        <p:txBody>
          <a:bodyPr lIns="0" tIns="0" rIns="0" bIns="0"/>
          <a:lstStyle>
            <a:lvl1pPr marL="380990" indent="-380990">
              <a:spcAft>
                <a:spcPts val="503"/>
              </a:spcAft>
              <a:buClr>
                <a:schemeClr val="tx2"/>
              </a:buClr>
              <a:buSzPct val="104000"/>
              <a:buFont typeface="Calibri" panose="020F0502020204030204" pitchFamily="34" charset="0"/>
              <a:buChar char="•"/>
              <a:defRPr sz="2667" b="0" i="0" baseline="0">
                <a:solidFill>
                  <a:schemeClr val="accent6"/>
                </a:solidFill>
                <a:latin typeface="+mj-lt"/>
                <a:cs typeface=""/>
              </a:defRPr>
            </a:lvl1pPr>
          </a:lstStyle>
          <a:p>
            <a:endParaRPr lang="de-DE"/>
          </a:p>
        </p:txBody>
      </p:sp>
      <p:sp>
        <p:nvSpPr>
          <p:cNvPr id="8" name="Holder 4"/>
          <p:cNvSpPr>
            <a:spLocks noGrp="1"/>
          </p:cNvSpPr>
          <p:nvPr>
            <p:ph type="ftr" sz="quarter" idx="3"/>
          </p:nvPr>
        </p:nvSpPr>
        <p:spPr>
          <a:xfrm>
            <a:off x="2309814" y="6502957"/>
            <a:ext cx="8072437" cy="194311"/>
          </a:xfrm>
          <a:prstGeom prst="rect">
            <a:avLst/>
          </a:prstGeom>
        </p:spPr>
        <p:txBody>
          <a:bodyPr lIns="0" tIns="0" rIns="0" bIns="0"/>
          <a:lstStyle>
            <a:lvl1pPr algn="ctr">
              <a:defRPr sz="1200">
                <a:solidFill>
                  <a:schemeClr val="tx2">
                    <a:lumMod val="75000"/>
                  </a:schemeClr>
                </a:solidFill>
              </a:defRPr>
            </a:lvl1pPr>
          </a:lstStyle>
          <a:p>
            <a:r>
              <a:rPr lang="de-DE"/>
              <a:t>SP1</a:t>
            </a:r>
          </a:p>
        </p:txBody>
      </p:sp>
      <p:sp>
        <p:nvSpPr>
          <p:cNvPr id="9" name="Holder 5"/>
          <p:cNvSpPr>
            <a:spLocks noGrp="1"/>
          </p:cNvSpPr>
          <p:nvPr>
            <p:ph type="dt" sz="half" idx="2"/>
          </p:nvPr>
        </p:nvSpPr>
        <p:spPr>
          <a:xfrm>
            <a:off x="291465" y="6500814"/>
            <a:ext cx="1375411" cy="196453"/>
          </a:xfrm>
          <a:prstGeom prst="rect">
            <a:avLst/>
          </a:prstGeom>
        </p:spPr>
        <p:txBody>
          <a:bodyPr lIns="0" tIns="0" rIns="0" bIns="0"/>
          <a:lstStyle>
            <a:lvl1pPr algn="l">
              <a:defRPr sz="1200">
                <a:solidFill>
                  <a:schemeClr val="tx1">
                    <a:tint val="75000"/>
                  </a:schemeClr>
                </a:solidFill>
              </a:defRPr>
            </a:lvl1pPr>
          </a:lstStyle>
          <a:p>
            <a:fld id="{72C5D894-C0FF-4B20-81A9-0445DF1ACCF8}" type="datetime1">
              <a:rPr lang="de-DE" smtClean="0"/>
              <a:t>02.05.2026</a:t>
            </a:fld>
            <a:endParaRPr lang="en-US"/>
          </a:p>
        </p:txBody>
      </p:sp>
      <p:sp>
        <p:nvSpPr>
          <p:cNvPr id="10" name="Holder 6"/>
          <p:cNvSpPr>
            <a:spLocks noGrp="1"/>
          </p:cNvSpPr>
          <p:nvPr>
            <p:ph type="sldNum" sz="quarter" idx="4"/>
          </p:nvPr>
        </p:nvSpPr>
        <p:spPr>
          <a:xfrm>
            <a:off x="11096630" y="6526036"/>
            <a:ext cx="803911" cy="171233"/>
          </a:xfrm>
          <a:prstGeom prst="rect">
            <a:avLst/>
          </a:prstGeom>
        </p:spPr>
        <p:txBody>
          <a:bodyPr lIns="0" tIns="0" rIns="0" bIns="0"/>
          <a:lstStyle>
            <a:lvl1pPr algn="r">
              <a:defRPr sz="1200">
                <a:solidFill>
                  <a:schemeClr val="tx1">
                    <a:tint val="75000"/>
                  </a:schemeClr>
                </a:solidFill>
              </a:defRPr>
            </a:lvl1pPr>
          </a:lstStyle>
          <a:p>
            <a:fld id="{B6F15528-21DE-4FAA-801E-634DDDAF4B2B}" type="slidenum">
              <a:rPr lang="de-DE" smtClean="0"/>
              <a:pPr/>
              <a:t>‹#›</a:t>
            </a:fld>
            <a:endParaRPr lang="de-DE"/>
          </a:p>
        </p:txBody>
      </p:sp>
      <p:pic>
        <p:nvPicPr>
          <p:cNvPr id="4" name="Grafik 3" descr="Ein Bild, das Grafiken, Design, Darstellung enthält.&#10;&#10;Automatisch generierte Beschreibung">
            <a:extLst>
              <a:ext uri="{FF2B5EF4-FFF2-40B4-BE49-F238E27FC236}">
                <a16:creationId xmlns:a16="http://schemas.microsoft.com/office/drawing/2014/main" id="{8BDA1D57-5FB3-ED52-AE5D-6678DC73C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4774" y="-27384"/>
            <a:ext cx="1675767" cy="1047912"/>
          </a:xfrm>
          <a:prstGeom prst="rect">
            <a:avLst/>
          </a:prstGeom>
        </p:spPr>
      </p:pic>
    </p:spTree>
    <p:extLst>
      <p:ext uri="{BB962C8B-B14F-4D97-AF65-F5344CB8AC3E}">
        <p14:creationId xmlns:p14="http://schemas.microsoft.com/office/powerpoint/2010/main" val="2162501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Großes Bild">
    <p:spTree>
      <p:nvGrpSpPr>
        <p:cNvPr id="1" name=""/>
        <p:cNvGrpSpPr/>
        <p:nvPr/>
      </p:nvGrpSpPr>
      <p:grpSpPr>
        <a:xfrm>
          <a:off x="0" y="0"/>
          <a:ext cx="0" cy="0"/>
          <a:chOff x="0" y="0"/>
          <a:chExt cx="0" cy="0"/>
        </a:xfrm>
      </p:grpSpPr>
      <p:sp>
        <p:nvSpPr>
          <p:cNvPr id="3" name="Bildplatzhalter 2"/>
          <p:cNvSpPr>
            <a:spLocks noGrp="1"/>
          </p:cNvSpPr>
          <p:nvPr>
            <p:ph type="pic" sz="quarter" idx="13"/>
          </p:nvPr>
        </p:nvSpPr>
        <p:spPr>
          <a:xfrm>
            <a:off x="0" y="933451"/>
            <a:ext cx="12192000" cy="5471880"/>
          </a:xfrm>
          <a:prstGeom prst="rect">
            <a:avLst/>
          </a:prstGeom>
        </p:spPr>
        <p:txBody>
          <a:bodyPr/>
          <a:lstStyle/>
          <a:p>
            <a:endParaRPr lang="de-DE"/>
          </a:p>
        </p:txBody>
      </p:sp>
      <p:sp>
        <p:nvSpPr>
          <p:cNvPr id="7" name="Holder 4"/>
          <p:cNvSpPr>
            <a:spLocks noGrp="1"/>
          </p:cNvSpPr>
          <p:nvPr>
            <p:ph type="ftr" sz="quarter" idx="3"/>
          </p:nvPr>
        </p:nvSpPr>
        <p:spPr>
          <a:xfrm>
            <a:off x="2309814" y="6502957"/>
            <a:ext cx="8072437" cy="194311"/>
          </a:xfrm>
          <a:prstGeom prst="rect">
            <a:avLst/>
          </a:prstGeom>
        </p:spPr>
        <p:txBody>
          <a:bodyPr lIns="0" tIns="0" rIns="0" bIns="0"/>
          <a:lstStyle>
            <a:lvl1pPr algn="ctr">
              <a:defRPr sz="1200">
                <a:solidFill>
                  <a:schemeClr val="tx2">
                    <a:lumMod val="75000"/>
                  </a:schemeClr>
                </a:solidFill>
              </a:defRPr>
            </a:lvl1pPr>
          </a:lstStyle>
          <a:p>
            <a:r>
              <a:rPr lang="de-DE"/>
              <a:t>SP1</a:t>
            </a:r>
          </a:p>
        </p:txBody>
      </p:sp>
      <p:sp>
        <p:nvSpPr>
          <p:cNvPr id="8" name="Holder 5"/>
          <p:cNvSpPr>
            <a:spLocks noGrp="1"/>
          </p:cNvSpPr>
          <p:nvPr>
            <p:ph type="dt" sz="half" idx="2"/>
          </p:nvPr>
        </p:nvSpPr>
        <p:spPr>
          <a:xfrm>
            <a:off x="291465" y="6500814"/>
            <a:ext cx="1375411" cy="196453"/>
          </a:xfrm>
          <a:prstGeom prst="rect">
            <a:avLst/>
          </a:prstGeom>
        </p:spPr>
        <p:txBody>
          <a:bodyPr lIns="0" tIns="0" rIns="0" bIns="0"/>
          <a:lstStyle>
            <a:lvl1pPr algn="l">
              <a:defRPr sz="1200">
                <a:solidFill>
                  <a:schemeClr val="tx1">
                    <a:tint val="75000"/>
                  </a:schemeClr>
                </a:solidFill>
              </a:defRPr>
            </a:lvl1pPr>
          </a:lstStyle>
          <a:p>
            <a:fld id="{358AFB03-8236-4D72-B10C-A8557BF777C5}" type="datetime1">
              <a:rPr lang="de-DE" smtClean="0"/>
              <a:t>02.05.2026</a:t>
            </a:fld>
            <a:endParaRPr lang="en-US"/>
          </a:p>
        </p:txBody>
      </p:sp>
      <p:sp>
        <p:nvSpPr>
          <p:cNvPr id="9" name="Holder 6"/>
          <p:cNvSpPr>
            <a:spLocks noGrp="1"/>
          </p:cNvSpPr>
          <p:nvPr>
            <p:ph type="sldNum" sz="quarter" idx="4"/>
          </p:nvPr>
        </p:nvSpPr>
        <p:spPr>
          <a:xfrm>
            <a:off x="11096630" y="6526036"/>
            <a:ext cx="803911" cy="171233"/>
          </a:xfrm>
          <a:prstGeom prst="rect">
            <a:avLst/>
          </a:prstGeom>
        </p:spPr>
        <p:txBody>
          <a:bodyPr lIns="0" tIns="0" rIns="0" bIns="0"/>
          <a:lstStyle>
            <a:lvl1pPr algn="r">
              <a:defRPr sz="1200">
                <a:solidFill>
                  <a:schemeClr val="tx1">
                    <a:tint val="75000"/>
                  </a:schemeClr>
                </a:solidFill>
              </a:defRPr>
            </a:lvl1pPr>
          </a:lstStyle>
          <a:p>
            <a:fld id="{B6F15528-21DE-4FAA-801E-634DDDAF4B2B}" type="slidenum">
              <a:rPr lang="de-DE" smtClean="0"/>
              <a:pPr/>
              <a:t>‹#›</a:t>
            </a:fld>
            <a:endParaRPr lang="de-DE"/>
          </a:p>
        </p:txBody>
      </p:sp>
      <p:pic>
        <p:nvPicPr>
          <p:cNvPr id="2" name="Grafik 1" descr="Ein Bild, das Grafiken, Design, Darstellung enthält.&#10;&#10;Automatisch generierte Beschreibung">
            <a:extLst>
              <a:ext uri="{FF2B5EF4-FFF2-40B4-BE49-F238E27FC236}">
                <a16:creationId xmlns:a16="http://schemas.microsoft.com/office/drawing/2014/main" id="{AE5D8AB8-F61B-99B1-3841-FD065CA8BB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4774" y="-27384"/>
            <a:ext cx="1675767" cy="1047912"/>
          </a:xfrm>
          <a:prstGeom prst="rect">
            <a:avLst/>
          </a:prstGeom>
        </p:spPr>
      </p:pic>
    </p:spTree>
    <p:extLst>
      <p:ext uri="{BB962C8B-B14F-4D97-AF65-F5344CB8AC3E}">
        <p14:creationId xmlns:p14="http://schemas.microsoft.com/office/powerpoint/2010/main" val="1953244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7C53C-EA78-4530-8AA5-A20E327FD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7F3D48-3544-4585-AA93-1DB58694DD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E6DE3-B325-405C-BC27-2D5ECD51DBD0}"/>
              </a:ext>
            </a:extLst>
          </p:cNvPr>
          <p:cNvSpPr>
            <a:spLocks noGrp="1"/>
          </p:cNvSpPr>
          <p:nvPr>
            <p:ph type="dt" sz="half" idx="10"/>
          </p:nvPr>
        </p:nvSpPr>
        <p:spPr/>
        <p:txBody>
          <a:bodyPr/>
          <a:lstStyle/>
          <a:p>
            <a:fld id="{7A48D39F-7BA9-4187-BA51-AD5CE960A7A1}" type="datetime1">
              <a:rPr lang="de-DE" smtClean="0"/>
              <a:t>02.05.2026</a:t>
            </a:fld>
            <a:endParaRPr lang="en-US"/>
          </a:p>
        </p:txBody>
      </p:sp>
      <p:sp>
        <p:nvSpPr>
          <p:cNvPr id="5" name="Footer Placeholder 4">
            <a:extLst>
              <a:ext uri="{FF2B5EF4-FFF2-40B4-BE49-F238E27FC236}">
                <a16:creationId xmlns:a16="http://schemas.microsoft.com/office/drawing/2014/main" id="{EBD9F6B8-4A42-4F4A-90EF-49ED0845C772}"/>
              </a:ext>
            </a:extLst>
          </p:cNvPr>
          <p:cNvSpPr>
            <a:spLocks noGrp="1"/>
          </p:cNvSpPr>
          <p:nvPr>
            <p:ph type="ftr" sz="quarter" idx="11"/>
          </p:nvPr>
        </p:nvSpPr>
        <p:spPr/>
        <p:txBody>
          <a:bodyPr/>
          <a:lstStyle/>
          <a:p>
            <a:r>
              <a:rPr lang="en-US"/>
              <a:t>SP1</a:t>
            </a:r>
          </a:p>
        </p:txBody>
      </p:sp>
      <p:sp>
        <p:nvSpPr>
          <p:cNvPr id="6" name="Slide Number Placeholder 5">
            <a:extLst>
              <a:ext uri="{FF2B5EF4-FFF2-40B4-BE49-F238E27FC236}">
                <a16:creationId xmlns:a16="http://schemas.microsoft.com/office/drawing/2014/main" id="{05B37FAB-A21D-45B0-9AE1-7013C7914A09}"/>
              </a:ext>
            </a:extLst>
          </p:cNvPr>
          <p:cNvSpPr>
            <a:spLocks noGrp="1"/>
          </p:cNvSpPr>
          <p:nvPr>
            <p:ph type="sldNum" sz="quarter" idx="12"/>
          </p:nvPr>
        </p:nvSpPr>
        <p:spPr/>
        <p:txBody>
          <a:bodyPr/>
          <a:lstStyle/>
          <a:p>
            <a:fld id="{C6DE4ADE-8ED6-401D-830C-90560008E365}" type="slidenum">
              <a:rPr lang="en-US" smtClean="0"/>
              <a:t>‹#›</a:t>
            </a:fld>
            <a:endParaRPr lang="en-US"/>
          </a:p>
        </p:txBody>
      </p:sp>
    </p:spTree>
    <p:extLst>
      <p:ext uri="{BB962C8B-B14F-4D97-AF65-F5344CB8AC3E}">
        <p14:creationId xmlns:p14="http://schemas.microsoft.com/office/powerpoint/2010/main" val="1440864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4825-87D8-436B-A7FD-DF066B36F7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61B39B-A342-4A0F-B30A-F9DA511BF2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EC57ED-ACB1-456B-8FD4-4F65A6D4260D}"/>
              </a:ext>
            </a:extLst>
          </p:cNvPr>
          <p:cNvSpPr>
            <a:spLocks noGrp="1"/>
          </p:cNvSpPr>
          <p:nvPr>
            <p:ph type="dt" sz="half" idx="10"/>
          </p:nvPr>
        </p:nvSpPr>
        <p:spPr/>
        <p:txBody>
          <a:bodyPr/>
          <a:lstStyle/>
          <a:p>
            <a:fld id="{8601C1FC-F691-427E-98A2-594A3D3BDA0E}" type="datetimeFigureOut">
              <a:rPr lang="en-US" smtClean="0"/>
              <a:t>5/2/2026</a:t>
            </a:fld>
            <a:endParaRPr lang="en-US"/>
          </a:p>
        </p:txBody>
      </p:sp>
      <p:sp>
        <p:nvSpPr>
          <p:cNvPr id="5" name="Footer Placeholder 4">
            <a:extLst>
              <a:ext uri="{FF2B5EF4-FFF2-40B4-BE49-F238E27FC236}">
                <a16:creationId xmlns:a16="http://schemas.microsoft.com/office/drawing/2014/main" id="{A0AFC28F-E829-4093-9DCA-FF6AF58AAF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425112-E8EB-4271-BC84-ED043088459D}"/>
              </a:ext>
            </a:extLst>
          </p:cNvPr>
          <p:cNvSpPr>
            <a:spLocks noGrp="1"/>
          </p:cNvSpPr>
          <p:nvPr>
            <p:ph type="sldNum" sz="quarter" idx="12"/>
          </p:nvPr>
        </p:nvSpPr>
        <p:spPr/>
        <p:txBody>
          <a:bodyPr/>
          <a:lstStyle/>
          <a:p>
            <a:fld id="{D916E780-E928-4E5F-83AE-2C454BF799AD}" type="slidenum">
              <a:rPr lang="en-US" smtClean="0"/>
              <a:t>‹#›</a:t>
            </a:fld>
            <a:endParaRPr lang="en-US"/>
          </a:p>
        </p:txBody>
      </p:sp>
    </p:spTree>
    <p:extLst>
      <p:ext uri="{BB962C8B-B14F-4D97-AF65-F5344CB8AC3E}">
        <p14:creationId xmlns:p14="http://schemas.microsoft.com/office/powerpoint/2010/main" val="21311904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title" userDrawn="1">
  <p:cSld name="Title Slid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524000" y="1122363"/>
            <a:ext cx="9144000" cy="2387600"/>
          </a:xfrm>
        </p:spPr>
        <p:txBody>
          <a:bodyPr anchor="b"/>
          <a:lstStyle>
            <a:lvl1pPr algn="ctr">
              <a:defRPr sz="5553"/>
            </a:lvl1pPr>
          </a:lstStyle>
          <a:p>
            <a:pPr>
              <a:defRPr/>
            </a:pPr>
            <a:r>
              <a:rPr lang="en-US"/>
              <a:t>Click to edit Master title style</a:t>
            </a:r>
          </a:p>
        </p:txBody>
      </p:sp>
      <p:sp>
        <p:nvSpPr>
          <p:cNvPr id="3" name="Subtitle 2"/>
          <p:cNvSpPr>
            <a:spLocks noGrp="1"/>
          </p:cNvSpPr>
          <p:nvPr>
            <p:ph type="subTitle" idx="1"/>
          </p:nvPr>
        </p:nvSpPr>
        <p:spPr bwMode="auto">
          <a:xfrm>
            <a:off x="1524000" y="3602040"/>
            <a:ext cx="9144000" cy="1655761"/>
          </a:xfrm>
        </p:spPr>
        <p:txBody>
          <a:bodyPr/>
          <a:lstStyle>
            <a:lvl1pPr marL="0" indent="0" algn="ctr">
              <a:buNone/>
              <a:defRPr sz="2231"/>
            </a:lvl1pPr>
            <a:lvl2pPr marL="423173" indent="0" algn="ctr">
              <a:buNone/>
              <a:defRPr sz="1851"/>
            </a:lvl2pPr>
            <a:lvl3pPr marL="846347" indent="0" algn="ctr">
              <a:buNone/>
              <a:defRPr sz="1661"/>
            </a:lvl3pPr>
            <a:lvl4pPr marL="1269522" indent="0" algn="ctr">
              <a:buNone/>
              <a:defRPr sz="1472"/>
            </a:lvl4pPr>
            <a:lvl5pPr marL="1692695" indent="0" algn="ctr">
              <a:buNone/>
              <a:defRPr sz="1472"/>
            </a:lvl5pPr>
            <a:lvl6pPr marL="2115868" indent="0" algn="ctr">
              <a:buNone/>
              <a:defRPr sz="1472"/>
            </a:lvl6pPr>
            <a:lvl7pPr marL="2539042" indent="0" algn="ctr">
              <a:buNone/>
              <a:defRPr sz="1472"/>
            </a:lvl7pPr>
            <a:lvl8pPr marL="2962217" indent="0" algn="ctr">
              <a:buNone/>
              <a:defRPr sz="1472"/>
            </a:lvl8pPr>
            <a:lvl9pPr marL="3385390" indent="0" algn="ctr">
              <a:buNone/>
              <a:defRPr sz="1472"/>
            </a:lvl9pPr>
          </a:lstStyle>
          <a:p>
            <a:pPr>
              <a:defRPr/>
            </a:pPr>
            <a:r>
              <a:rPr lang="en-US"/>
              <a:t>Click to edit Master subtitle style</a:t>
            </a:r>
          </a:p>
        </p:txBody>
      </p:sp>
      <p:sp>
        <p:nvSpPr>
          <p:cNvPr id="4" name="Date Placeholder 3"/>
          <p:cNvSpPr>
            <a:spLocks noGrp="1"/>
          </p:cNvSpPr>
          <p:nvPr>
            <p:ph type="dt" sz="half" idx="10"/>
          </p:nvPr>
        </p:nvSpPr>
        <p:spPr bwMode="auto"/>
        <p:txBody>
          <a:bodyPr/>
          <a:lstStyle/>
          <a:p>
            <a:pPr>
              <a:defRPr/>
            </a:pPr>
            <a:fld id="{CD904F50-CCDC-4DAD-91DE-B7C1B33E914D}" type="datetime1">
              <a:rPr lang="de-DE" smtClean="0"/>
              <a:t>02.05.2026</a:t>
            </a:fld>
            <a:endParaRPr lang="de-DE"/>
          </a:p>
        </p:txBody>
      </p:sp>
      <p:sp>
        <p:nvSpPr>
          <p:cNvPr id="5" name="Footer Placeholder 4"/>
          <p:cNvSpPr>
            <a:spLocks noGrp="1"/>
          </p:cNvSpPr>
          <p:nvPr>
            <p:ph type="ftr" sz="quarter" idx="11"/>
          </p:nvPr>
        </p:nvSpPr>
        <p:spPr bwMode="auto"/>
        <p:txBody>
          <a:bodyPr/>
          <a:lstStyle/>
          <a:p>
            <a:pPr>
              <a:defRPr/>
            </a:pPr>
            <a:r>
              <a:rPr lang="de-DE"/>
              <a:t>SP1</a:t>
            </a:r>
          </a:p>
        </p:txBody>
      </p:sp>
      <p:sp>
        <p:nvSpPr>
          <p:cNvPr id="6" name="Slide Number Placeholder 5"/>
          <p:cNvSpPr>
            <a:spLocks noGrp="1"/>
          </p:cNvSpPr>
          <p:nvPr>
            <p:ph type="sldNum" sz="quarter" idx="12"/>
          </p:nvPr>
        </p:nvSpPr>
        <p:spPr bwMode="auto"/>
        <p:txBody>
          <a:bodyPr/>
          <a:lstStyle/>
          <a:p>
            <a:pPr>
              <a:defRPr/>
            </a:pPr>
            <a:fld id="{06D89216-910C-4D56-BE49-A9F641826194}" type="slidenum">
              <a:rPr lang="de-DE"/>
              <a:t>‹#›</a:t>
            </a:fld>
            <a:endParaRPr lang="de-DE"/>
          </a:p>
        </p:txBody>
      </p:sp>
    </p:spTree>
    <p:extLst>
      <p:ext uri="{BB962C8B-B14F-4D97-AF65-F5344CB8AC3E}">
        <p14:creationId xmlns:p14="http://schemas.microsoft.com/office/powerpoint/2010/main" val="2312715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1" y="1709741"/>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342891" lvl="0" indent="-171446" algn="l">
              <a:lnSpc>
                <a:spcPct val="90000"/>
              </a:lnSpc>
              <a:spcBef>
                <a:spcPts val="751"/>
              </a:spcBef>
              <a:spcAft>
                <a:spcPts val="0"/>
              </a:spcAft>
              <a:buClr>
                <a:srgbClr val="888888"/>
              </a:buClr>
              <a:buSzPts val="2400"/>
              <a:buNone/>
              <a:defRPr sz="1800">
                <a:solidFill>
                  <a:srgbClr val="888888"/>
                </a:solidFill>
              </a:defRPr>
            </a:lvl1pPr>
            <a:lvl2pPr marL="685783" lvl="1" indent="-171446" algn="l">
              <a:lnSpc>
                <a:spcPct val="90000"/>
              </a:lnSpc>
              <a:spcBef>
                <a:spcPts val="375"/>
              </a:spcBef>
              <a:spcAft>
                <a:spcPts val="0"/>
              </a:spcAft>
              <a:buClr>
                <a:srgbClr val="888888"/>
              </a:buClr>
              <a:buSzPts val="2000"/>
              <a:buNone/>
              <a:defRPr sz="1500">
                <a:solidFill>
                  <a:srgbClr val="888888"/>
                </a:solidFill>
              </a:defRPr>
            </a:lvl2pPr>
            <a:lvl3pPr marL="1028674" lvl="2" indent="-171446" algn="l">
              <a:lnSpc>
                <a:spcPct val="90000"/>
              </a:lnSpc>
              <a:spcBef>
                <a:spcPts val="375"/>
              </a:spcBef>
              <a:spcAft>
                <a:spcPts val="0"/>
              </a:spcAft>
              <a:buClr>
                <a:srgbClr val="888888"/>
              </a:buClr>
              <a:buSzPts val="1800"/>
              <a:buNone/>
              <a:defRPr sz="1351">
                <a:solidFill>
                  <a:srgbClr val="888888"/>
                </a:solidFill>
              </a:defRPr>
            </a:lvl3pPr>
            <a:lvl4pPr marL="1371566" lvl="3" indent="-171446" algn="l">
              <a:lnSpc>
                <a:spcPct val="90000"/>
              </a:lnSpc>
              <a:spcBef>
                <a:spcPts val="375"/>
              </a:spcBef>
              <a:spcAft>
                <a:spcPts val="0"/>
              </a:spcAft>
              <a:buClr>
                <a:srgbClr val="888888"/>
              </a:buClr>
              <a:buSzPts val="1600"/>
              <a:buNone/>
              <a:defRPr sz="1200">
                <a:solidFill>
                  <a:srgbClr val="888888"/>
                </a:solidFill>
              </a:defRPr>
            </a:lvl4pPr>
            <a:lvl5pPr marL="1714457" lvl="4" indent="-171446" algn="l">
              <a:lnSpc>
                <a:spcPct val="90000"/>
              </a:lnSpc>
              <a:spcBef>
                <a:spcPts val="375"/>
              </a:spcBef>
              <a:spcAft>
                <a:spcPts val="0"/>
              </a:spcAft>
              <a:buClr>
                <a:srgbClr val="888888"/>
              </a:buClr>
              <a:buSzPts val="1600"/>
              <a:buNone/>
              <a:defRPr sz="1200">
                <a:solidFill>
                  <a:srgbClr val="888888"/>
                </a:solidFill>
              </a:defRPr>
            </a:lvl5pPr>
            <a:lvl6pPr marL="2057349" lvl="5" indent="-171446" algn="l">
              <a:lnSpc>
                <a:spcPct val="90000"/>
              </a:lnSpc>
              <a:spcBef>
                <a:spcPts val="375"/>
              </a:spcBef>
              <a:spcAft>
                <a:spcPts val="0"/>
              </a:spcAft>
              <a:buClr>
                <a:srgbClr val="888888"/>
              </a:buClr>
              <a:buSzPts val="1600"/>
              <a:buNone/>
              <a:defRPr sz="1200">
                <a:solidFill>
                  <a:srgbClr val="888888"/>
                </a:solidFill>
              </a:defRPr>
            </a:lvl6pPr>
            <a:lvl7pPr marL="2400240" lvl="6" indent="-171446" algn="l">
              <a:lnSpc>
                <a:spcPct val="90000"/>
              </a:lnSpc>
              <a:spcBef>
                <a:spcPts val="375"/>
              </a:spcBef>
              <a:spcAft>
                <a:spcPts val="0"/>
              </a:spcAft>
              <a:buClr>
                <a:srgbClr val="888888"/>
              </a:buClr>
              <a:buSzPts val="1600"/>
              <a:buNone/>
              <a:defRPr sz="1200">
                <a:solidFill>
                  <a:srgbClr val="888888"/>
                </a:solidFill>
              </a:defRPr>
            </a:lvl7pPr>
            <a:lvl8pPr marL="2743131" lvl="7" indent="-171446" algn="l">
              <a:lnSpc>
                <a:spcPct val="90000"/>
              </a:lnSpc>
              <a:spcBef>
                <a:spcPts val="375"/>
              </a:spcBef>
              <a:spcAft>
                <a:spcPts val="0"/>
              </a:spcAft>
              <a:buClr>
                <a:srgbClr val="888888"/>
              </a:buClr>
              <a:buSzPts val="1600"/>
              <a:buNone/>
              <a:defRPr sz="1200">
                <a:solidFill>
                  <a:srgbClr val="888888"/>
                </a:solidFill>
              </a:defRPr>
            </a:lvl8pPr>
            <a:lvl9pPr marL="3086023" lvl="8" indent="-171446"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6" name="Google Shape;26;p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872E22C8-932C-4F44-85D5-252643C11F5A}" type="datetime1">
              <a:rPr lang="de-DE" smtClean="0"/>
              <a:t>02.05.2026</a:t>
            </a:fld>
            <a:endParaRPr/>
          </a:p>
        </p:txBody>
      </p:sp>
      <p:sp>
        <p:nvSpPr>
          <p:cNvPr id="27" name="Google Shape;27;p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AU"/>
              <a:t>SP1</a:t>
            </a:r>
            <a:endParaRPr/>
          </a:p>
        </p:txBody>
      </p:sp>
      <p:sp>
        <p:nvSpPr>
          <p:cNvPr id="28" name="Google Shape;28;p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de-DE" smtClean="0"/>
              <a:pPr/>
              <a:t>‹#›</a:t>
            </a:fld>
            <a:endParaRPr lang="de-DE"/>
          </a:p>
        </p:txBody>
      </p:sp>
    </p:spTree>
    <p:extLst>
      <p:ext uri="{BB962C8B-B14F-4D97-AF65-F5344CB8AC3E}">
        <p14:creationId xmlns:p14="http://schemas.microsoft.com/office/powerpoint/2010/main" val="3454860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25454" y="1178561"/>
            <a:ext cx="11345332" cy="50825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sz="1867" noProof="0" dirty="0" smtClean="0"/>
            </a:lvl1pPr>
            <a:lvl2pPr>
              <a:lnSpc>
                <a:spcPct val="114000"/>
              </a:lnSpc>
              <a:defRPr lang="de-DE" sz="1867" noProof="0" dirty="0" smtClean="0"/>
            </a:lvl2pPr>
            <a:lvl3pPr>
              <a:defRPr sz="1867"/>
            </a:lvl3pPr>
          </a:lstStyle>
          <a:p>
            <a:pPr lvl="0"/>
            <a:r>
              <a:rPr lang="de-DE" noProof="0"/>
              <a:t>Inhalt durch Klicken bearbeiten</a:t>
            </a:r>
          </a:p>
          <a:p>
            <a:pPr lvl="1"/>
            <a:r>
              <a:rPr lang="de-DE" noProof="0"/>
              <a:t>Zweite Ebene</a:t>
            </a:r>
          </a:p>
          <a:p>
            <a:pPr lvl="2"/>
            <a:r>
              <a:rPr lang="de-DE" noProof="0"/>
              <a:t>Dritte Ebene</a:t>
            </a:r>
          </a:p>
        </p:txBody>
      </p:sp>
      <p:sp>
        <p:nvSpPr>
          <p:cNvPr id="10" name="Titel 1"/>
          <p:cNvSpPr>
            <a:spLocks noGrp="1"/>
          </p:cNvSpPr>
          <p:nvPr>
            <p:ph type="title" hasCustomPrompt="1"/>
          </p:nvPr>
        </p:nvSpPr>
        <p:spPr>
          <a:xfrm>
            <a:off x="414883" y="323321"/>
            <a:ext cx="11345332" cy="52642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4267"/>
              </a:lnSpc>
              <a:defRPr lang="de-DE" sz="3333" noProof="0" dirty="0">
                <a:solidFill>
                  <a:srgbClr val="005293"/>
                </a:solidFill>
              </a:defRPr>
            </a:lvl1pPr>
          </a:lstStyle>
          <a:p>
            <a:pPr lvl="0"/>
            <a:r>
              <a:rPr lang="de-DE" noProof="0"/>
              <a:t>Titel durch Klicken bearbeiten</a:t>
            </a:r>
          </a:p>
        </p:txBody>
      </p:sp>
      <p:sp>
        <p:nvSpPr>
          <p:cNvPr id="2" name="Foliennummernplatzhalter 4">
            <a:extLst>
              <a:ext uri="{FF2B5EF4-FFF2-40B4-BE49-F238E27FC236}">
                <a16:creationId xmlns:a16="http://schemas.microsoft.com/office/drawing/2014/main" id="{A1441E36-3AA3-3474-E936-FE9CC94E82F3}"/>
              </a:ext>
            </a:extLst>
          </p:cNvPr>
          <p:cNvSpPr>
            <a:spLocks noGrp="1"/>
          </p:cNvSpPr>
          <p:nvPr>
            <p:ph type="sldNum" sz="quarter" idx="11"/>
          </p:nvPr>
        </p:nvSpPr>
        <p:spPr>
          <a:xfrm>
            <a:off x="9024215" y="6447578"/>
            <a:ext cx="2736000" cy="365125"/>
          </a:xfrm>
          <a:prstGeom prst="rect">
            <a:avLst/>
          </a:prstGeom>
          <a:ln>
            <a:noFill/>
          </a:ln>
        </p:spPr>
        <p:txBody>
          <a:bodyPr lIns="0" rIns="0"/>
          <a:lstStyle>
            <a:lvl1pPr algn="r">
              <a:defRPr sz="1467">
                <a:solidFill>
                  <a:srgbClr val="005293"/>
                </a:solidFill>
              </a:defRPr>
            </a:lvl1pPr>
          </a:lstStyle>
          <a:p>
            <a:fld id="{CE58CB1E-F828-4F11-99E0-327109AF9DA4}" type="slidenum">
              <a:rPr lang="de-DE" smtClean="0"/>
              <a:pPr/>
              <a:t>‹#›</a:t>
            </a:fld>
            <a:endParaRPr lang="de-DE"/>
          </a:p>
        </p:txBody>
      </p:sp>
      <p:sp>
        <p:nvSpPr>
          <p:cNvPr id="4" name="Fußzeilenplatzhalter 6">
            <a:extLst>
              <a:ext uri="{FF2B5EF4-FFF2-40B4-BE49-F238E27FC236}">
                <a16:creationId xmlns:a16="http://schemas.microsoft.com/office/drawing/2014/main" id="{09CA0EBD-661C-8719-2714-EB22628EBA39}"/>
              </a:ext>
            </a:extLst>
          </p:cNvPr>
          <p:cNvSpPr>
            <a:spLocks noGrp="1"/>
          </p:cNvSpPr>
          <p:nvPr>
            <p:ph type="ftr" sz="quarter" idx="12"/>
          </p:nvPr>
        </p:nvSpPr>
        <p:spPr>
          <a:xfrm>
            <a:off x="193042" y="6437798"/>
            <a:ext cx="11577741" cy="384687"/>
          </a:xfrm>
          <a:prstGeom prst="rect">
            <a:avLst/>
          </a:prstGeom>
          <a:ln>
            <a:noFill/>
          </a:ln>
        </p:spPr>
        <p:txBody>
          <a:bodyPr/>
          <a:lstStyle>
            <a:lvl1pPr>
              <a:defRPr sz="1467"/>
            </a:lvl1pPr>
          </a:lstStyle>
          <a:p>
            <a:pPr algn="ctr"/>
            <a:r>
              <a:rPr lang="de-DE">
                <a:solidFill>
                  <a:srgbClr val="005293"/>
                </a:solidFill>
              </a:rPr>
              <a:t>SP1</a:t>
            </a:r>
            <a:endParaRPr lang="en-US">
              <a:solidFill>
                <a:srgbClr val="005293"/>
              </a:solidFill>
            </a:endParaRPr>
          </a:p>
        </p:txBody>
      </p:sp>
    </p:spTree>
    <p:extLst>
      <p:ext uri="{BB962C8B-B14F-4D97-AF65-F5344CB8AC3E}">
        <p14:creationId xmlns:p14="http://schemas.microsoft.com/office/powerpoint/2010/main" val="423679577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8E98F-9DCD-484A-BEC7-2525F7BB6B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665DE8-AD71-4FDD-9C9B-56CC1EADE3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5B82272-AE10-408F-B22E-EDC787AE754D}"/>
              </a:ext>
            </a:extLst>
          </p:cNvPr>
          <p:cNvSpPr>
            <a:spLocks noGrp="1"/>
          </p:cNvSpPr>
          <p:nvPr>
            <p:ph type="dt" sz="half" idx="10"/>
          </p:nvPr>
        </p:nvSpPr>
        <p:spPr/>
        <p:txBody>
          <a:bodyPr/>
          <a:lstStyle/>
          <a:p>
            <a:fld id="{8601C1FC-F691-427E-98A2-594A3D3BDA0E}" type="datetimeFigureOut">
              <a:rPr lang="en-US" smtClean="0"/>
              <a:t>5/2/2026</a:t>
            </a:fld>
            <a:endParaRPr lang="en-US"/>
          </a:p>
        </p:txBody>
      </p:sp>
      <p:sp>
        <p:nvSpPr>
          <p:cNvPr id="5" name="Footer Placeholder 4">
            <a:extLst>
              <a:ext uri="{FF2B5EF4-FFF2-40B4-BE49-F238E27FC236}">
                <a16:creationId xmlns:a16="http://schemas.microsoft.com/office/drawing/2014/main" id="{89384662-F82F-4AD2-A1CB-55FF65E08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F6B643-214E-4EDB-9A43-824182DD91BD}"/>
              </a:ext>
            </a:extLst>
          </p:cNvPr>
          <p:cNvSpPr>
            <a:spLocks noGrp="1"/>
          </p:cNvSpPr>
          <p:nvPr>
            <p:ph type="sldNum" sz="quarter" idx="12"/>
          </p:nvPr>
        </p:nvSpPr>
        <p:spPr/>
        <p:txBody>
          <a:bodyPr/>
          <a:lstStyle/>
          <a:p>
            <a:fld id="{D916E780-E928-4E5F-83AE-2C454BF799AD}" type="slidenum">
              <a:rPr lang="en-US" smtClean="0"/>
              <a:t>‹#›</a:t>
            </a:fld>
            <a:endParaRPr lang="en-US"/>
          </a:p>
        </p:txBody>
      </p:sp>
    </p:spTree>
    <p:extLst>
      <p:ext uri="{BB962C8B-B14F-4D97-AF65-F5344CB8AC3E}">
        <p14:creationId xmlns:p14="http://schemas.microsoft.com/office/powerpoint/2010/main" val="639112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2EDB8-8A25-464A-B02A-5473099FE7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E3890A-F4B1-4D3B-8C1D-88294A7E16E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FF2331-F4D5-4918-9656-4967242B241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98C2B3-4579-4D91-824F-80CF5697EC6A}"/>
              </a:ext>
            </a:extLst>
          </p:cNvPr>
          <p:cNvSpPr>
            <a:spLocks noGrp="1"/>
          </p:cNvSpPr>
          <p:nvPr>
            <p:ph type="dt" sz="half" idx="10"/>
          </p:nvPr>
        </p:nvSpPr>
        <p:spPr/>
        <p:txBody>
          <a:bodyPr/>
          <a:lstStyle/>
          <a:p>
            <a:fld id="{8601C1FC-F691-427E-98A2-594A3D3BDA0E}" type="datetimeFigureOut">
              <a:rPr lang="en-US" smtClean="0"/>
              <a:t>5/2/2026</a:t>
            </a:fld>
            <a:endParaRPr lang="en-US"/>
          </a:p>
        </p:txBody>
      </p:sp>
      <p:sp>
        <p:nvSpPr>
          <p:cNvPr id="6" name="Footer Placeholder 5">
            <a:extLst>
              <a:ext uri="{FF2B5EF4-FFF2-40B4-BE49-F238E27FC236}">
                <a16:creationId xmlns:a16="http://schemas.microsoft.com/office/drawing/2014/main" id="{BFC50F43-1734-440C-BBA9-C83B749730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0BCFBA-6BA6-4E25-9330-272368E31C4F}"/>
              </a:ext>
            </a:extLst>
          </p:cNvPr>
          <p:cNvSpPr>
            <a:spLocks noGrp="1"/>
          </p:cNvSpPr>
          <p:nvPr>
            <p:ph type="sldNum" sz="quarter" idx="12"/>
          </p:nvPr>
        </p:nvSpPr>
        <p:spPr/>
        <p:txBody>
          <a:bodyPr/>
          <a:lstStyle/>
          <a:p>
            <a:fld id="{D916E780-E928-4E5F-83AE-2C454BF799AD}" type="slidenum">
              <a:rPr lang="en-US" smtClean="0"/>
              <a:t>‹#›</a:t>
            </a:fld>
            <a:endParaRPr lang="en-US"/>
          </a:p>
        </p:txBody>
      </p:sp>
    </p:spTree>
    <p:extLst>
      <p:ext uri="{BB962C8B-B14F-4D97-AF65-F5344CB8AC3E}">
        <p14:creationId xmlns:p14="http://schemas.microsoft.com/office/powerpoint/2010/main" val="1693539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C8DFC-7362-4084-A56E-CE7C5CCD6C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387906-9F4E-44B2-98EF-A37FA349A2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23801C-A370-4C53-8403-59CCADB1603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8E9773-46E2-4606-B3BF-18C0D158A2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B0A3D02-6B65-42E6-9C09-E4CC327C8A1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79253F-2938-4CB1-AA9E-DFB4FA699379}"/>
              </a:ext>
            </a:extLst>
          </p:cNvPr>
          <p:cNvSpPr>
            <a:spLocks noGrp="1"/>
          </p:cNvSpPr>
          <p:nvPr>
            <p:ph type="dt" sz="half" idx="10"/>
          </p:nvPr>
        </p:nvSpPr>
        <p:spPr/>
        <p:txBody>
          <a:bodyPr/>
          <a:lstStyle/>
          <a:p>
            <a:fld id="{8601C1FC-F691-427E-98A2-594A3D3BDA0E}" type="datetimeFigureOut">
              <a:rPr lang="en-US" smtClean="0"/>
              <a:t>5/2/2026</a:t>
            </a:fld>
            <a:endParaRPr lang="en-US"/>
          </a:p>
        </p:txBody>
      </p:sp>
      <p:sp>
        <p:nvSpPr>
          <p:cNvPr id="8" name="Footer Placeholder 7">
            <a:extLst>
              <a:ext uri="{FF2B5EF4-FFF2-40B4-BE49-F238E27FC236}">
                <a16:creationId xmlns:a16="http://schemas.microsoft.com/office/drawing/2014/main" id="{F55F10D9-61C7-4925-91BA-FC7FA93551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2722C1-5AC0-490F-97A3-3583B675EAE4}"/>
              </a:ext>
            </a:extLst>
          </p:cNvPr>
          <p:cNvSpPr>
            <a:spLocks noGrp="1"/>
          </p:cNvSpPr>
          <p:nvPr>
            <p:ph type="sldNum" sz="quarter" idx="12"/>
          </p:nvPr>
        </p:nvSpPr>
        <p:spPr/>
        <p:txBody>
          <a:bodyPr/>
          <a:lstStyle/>
          <a:p>
            <a:fld id="{D916E780-E928-4E5F-83AE-2C454BF799AD}" type="slidenum">
              <a:rPr lang="en-US" smtClean="0"/>
              <a:t>‹#›</a:t>
            </a:fld>
            <a:endParaRPr lang="en-US"/>
          </a:p>
        </p:txBody>
      </p:sp>
    </p:spTree>
    <p:extLst>
      <p:ext uri="{BB962C8B-B14F-4D97-AF65-F5344CB8AC3E}">
        <p14:creationId xmlns:p14="http://schemas.microsoft.com/office/powerpoint/2010/main" val="1332421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C68E1-43E6-4F8F-9E13-23D2DDF94F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9685FD-4677-407D-BB98-F968A56BFE14}"/>
              </a:ext>
            </a:extLst>
          </p:cNvPr>
          <p:cNvSpPr>
            <a:spLocks noGrp="1"/>
          </p:cNvSpPr>
          <p:nvPr>
            <p:ph type="dt" sz="half" idx="10"/>
          </p:nvPr>
        </p:nvSpPr>
        <p:spPr/>
        <p:txBody>
          <a:bodyPr/>
          <a:lstStyle/>
          <a:p>
            <a:fld id="{8601C1FC-F691-427E-98A2-594A3D3BDA0E}" type="datetimeFigureOut">
              <a:rPr lang="en-US" smtClean="0"/>
              <a:t>5/2/2026</a:t>
            </a:fld>
            <a:endParaRPr lang="en-US"/>
          </a:p>
        </p:txBody>
      </p:sp>
      <p:sp>
        <p:nvSpPr>
          <p:cNvPr id="4" name="Footer Placeholder 3">
            <a:extLst>
              <a:ext uri="{FF2B5EF4-FFF2-40B4-BE49-F238E27FC236}">
                <a16:creationId xmlns:a16="http://schemas.microsoft.com/office/drawing/2014/main" id="{F6EC4486-4981-4E6B-9696-FAE08878FE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AA3C88-4CB8-4CA5-B440-38F5BFC47AB4}"/>
              </a:ext>
            </a:extLst>
          </p:cNvPr>
          <p:cNvSpPr>
            <a:spLocks noGrp="1"/>
          </p:cNvSpPr>
          <p:nvPr>
            <p:ph type="sldNum" sz="quarter" idx="12"/>
          </p:nvPr>
        </p:nvSpPr>
        <p:spPr/>
        <p:txBody>
          <a:bodyPr/>
          <a:lstStyle/>
          <a:p>
            <a:fld id="{D916E780-E928-4E5F-83AE-2C454BF799AD}" type="slidenum">
              <a:rPr lang="en-US" smtClean="0"/>
              <a:t>‹#›</a:t>
            </a:fld>
            <a:endParaRPr lang="en-US"/>
          </a:p>
        </p:txBody>
      </p:sp>
    </p:spTree>
    <p:extLst>
      <p:ext uri="{BB962C8B-B14F-4D97-AF65-F5344CB8AC3E}">
        <p14:creationId xmlns:p14="http://schemas.microsoft.com/office/powerpoint/2010/main" val="316220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4193BE-E563-4126-8882-65EE145F5FB6}"/>
              </a:ext>
            </a:extLst>
          </p:cNvPr>
          <p:cNvSpPr>
            <a:spLocks noGrp="1"/>
          </p:cNvSpPr>
          <p:nvPr>
            <p:ph type="dt" sz="half" idx="10"/>
          </p:nvPr>
        </p:nvSpPr>
        <p:spPr/>
        <p:txBody>
          <a:bodyPr/>
          <a:lstStyle/>
          <a:p>
            <a:fld id="{8601C1FC-F691-427E-98A2-594A3D3BDA0E}" type="datetimeFigureOut">
              <a:rPr lang="en-US" smtClean="0"/>
              <a:t>5/2/2026</a:t>
            </a:fld>
            <a:endParaRPr lang="en-US"/>
          </a:p>
        </p:txBody>
      </p:sp>
      <p:sp>
        <p:nvSpPr>
          <p:cNvPr id="3" name="Footer Placeholder 2">
            <a:extLst>
              <a:ext uri="{FF2B5EF4-FFF2-40B4-BE49-F238E27FC236}">
                <a16:creationId xmlns:a16="http://schemas.microsoft.com/office/drawing/2014/main" id="{0CE1D0B8-1E7A-4B3D-892E-A2A966ABD0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592B59-6DD5-420C-B368-13887F0DB514}"/>
              </a:ext>
            </a:extLst>
          </p:cNvPr>
          <p:cNvSpPr>
            <a:spLocks noGrp="1"/>
          </p:cNvSpPr>
          <p:nvPr>
            <p:ph type="sldNum" sz="quarter" idx="12"/>
          </p:nvPr>
        </p:nvSpPr>
        <p:spPr/>
        <p:txBody>
          <a:bodyPr/>
          <a:lstStyle/>
          <a:p>
            <a:fld id="{D916E780-E928-4E5F-83AE-2C454BF799AD}" type="slidenum">
              <a:rPr lang="en-US" smtClean="0"/>
              <a:t>‹#›</a:t>
            </a:fld>
            <a:endParaRPr lang="en-US"/>
          </a:p>
        </p:txBody>
      </p:sp>
    </p:spTree>
    <p:extLst>
      <p:ext uri="{BB962C8B-B14F-4D97-AF65-F5344CB8AC3E}">
        <p14:creationId xmlns:p14="http://schemas.microsoft.com/office/powerpoint/2010/main" val="556131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13099-1978-4F73-B7AE-03D184EF42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04FCD5-CD82-4449-A971-F8932ACD32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A87374-68A1-4D73-9103-6FB28CCA29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C40E6E-8AC0-4432-925A-2B20918B5E15}"/>
              </a:ext>
            </a:extLst>
          </p:cNvPr>
          <p:cNvSpPr>
            <a:spLocks noGrp="1"/>
          </p:cNvSpPr>
          <p:nvPr>
            <p:ph type="dt" sz="half" idx="10"/>
          </p:nvPr>
        </p:nvSpPr>
        <p:spPr/>
        <p:txBody>
          <a:bodyPr/>
          <a:lstStyle/>
          <a:p>
            <a:fld id="{8601C1FC-F691-427E-98A2-594A3D3BDA0E}" type="datetimeFigureOut">
              <a:rPr lang="en-US" smtClean="0"/>
              <a:t>5/2/2026</a:t>
            </a:fld>
            <a:endParaRPr lang="en-US"/>
          </a:p>
        </p:txBody>
      </p:sp>
      <p:sp>
        <p:nvSpPr>
          <p:cNvPr id="6" name="Footer Placeholder 5">
            <a:extLst>
              <a:ext uri="{FF2B5EF4-FFF2-40B4-BE49-F238E27FC236}">
                <a16:creationId xmlns:a16="http://schemas.microsoft.com/office/drawing/2014/main" id="{8728CD23-49FC-4F13-B34E-5BA00154D4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B5BAC6-98D5-49B7-B0FA-681E7F30098C}"/>
              </a:ext>
            </a:extLst>
          </p:cNvPr>
          <p:cNvSpPr>
            <a:spLocks noGrp="1"/>
          </p:cNvSpPr>
          <p:nvPr>
            <p:ph type="sldNum" sz="quarter" idx="12"/>
          </p:nvPr>
        </p:nvSpPr>
        <p:spPr/>
        <p:txBody>
          <a:bodyPr/>
          <a:lstStyle/>
          <a:p>
            <a:fld id="{D916E780-E928-4E5F-83AE-2C454BF799AD}" type="slidenum">
              <a:rPr lang="en-US" smtClean="0"/>
              <a:t>‹#›</a:t>
            </a:fld>
            <a:endParaRPr lang="en-US"/>
          </a:p>
        </p:txBody>
      </p:sp>
    </p:spTree>
    <p:extLst>
      <p:ext uri="{BB962C8B-B14F-4D97-AF65-F5344CB8AC3E}">
        <p14:creationId xmlns:p14="http://schemas.microsoft.com/office/powerpoint/2010/main" val="3902118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57131-472A-4778-88FA-A5C3457D0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80ABAD-1C1C-4BA5-99A9-BEDBCEC535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F5C3EB-2708-402B-ACE5-913DB94F40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93F265-CA0E-46B8-BC96-FC0956DC317E}"/>
              </a:ext>
            </a:extLst>
          </p:cNvPr>
          <p:cNvSpPr>
            <a:spLocks noGrp="1"/>
          </p:cNvSpPr>
          <p:nvPr>
            <p:ph type="dt" sz="half" idx="10"/>
          </p:nvPr>
        </p:nvSpPr>
        <p:spPr/>
        <p:txBody>
          <a:bodyPr/>
          <a:lstStyle/>
          <a:p>
            <a:fld id="{8601C1FC-F691-427E-98A2-594A3D3BDA0E}" type="datetimeFigureOut">
              <a:rPr lang="en-US" smtClean="0"/>
              <a:t>5/2/2026</a:t>
            </a:fld>
            <a:endParaRPr lang="en-US"/>
          </a:p>
        </p:txBody>
      </p:sp>
      <p:sp>
        <p:nvSpPr>
          <p:cNvPr id="6" name="Footer Placeholder 5">
            <a:extLst>
              <a:ext uri="{FF2B5EF4-FFF2-40B4-BE49-F238E27FC236}">
                <a16:creationId xmlns:a16="http://schemas.microsoft.com/office/drawing/2014/main" id="{0E94BC2B-B13B-41B5-A8D1-0384A9E23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1CDCCA-F30E-43F9-9E96-324CFB413ED9}"/>
              </a:ext>
            </a:extLst>
          </p:cNvPr>
          <p:cNvSpPr>
            <a:spLocks noGrp="1"/>
          </p:cNvSpPr>
          <p:nvPr>
            <p:ph type="sldNum" sz="quarter" idx="12"/>
          </p:nvPr>
        </p:nvSpPr>
        <p:spPr/>
        <p:txBody>
          <a:bodyPr/>
          <a:lstStyle/>
          <a:p>
            <a:fld id="{D916E780-E928-4E5F-83AE-2C454BF799AD}" type="slidenum">
              <a:rPr lang="en-US" smtClean="0"/>
              <a:t>‹#›</a:t>
            </a:fld>
            <a:endParaRPr lang="en-US"/>
          </a:p>
        </p:txBody>
      </p:sp>
    </p:spTree>
    <p:extLst>
      <p:ext uri="{BB962C8B-B14F-4D97-AF65-F5344CB8AC3E}">
        <p14:creationId xmlns:p14="http://schemas.microsoft.com/office/powerpoint/2010/main" val="2805715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3.svg"/><Relationship Id="rId5" Type="http://schemas.openxmlformats.org/officeDocument/2006/relationships/slideLayout" Target="../slideLayouts/slideLayout19.xml"/><Relationship Id="rId10"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660A98-A1EF-4070-BA9B-78BE5069FF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5C4753-9FCC-4B92-8DE3-CB6E298C44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E76DB-C7D8-47A9-BE64-00117E7A9F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01C1FC-F691-427E-98A2-594A3D3BDA0E}" type="datetimeFigureOut">
              <a:rPr lang="en-US" smtClean="0"/>
              <a:t>5/2/2026</a:t>
            </a:fld>
            <a:endParaRPr lang="en-US"/>
          </a:p>
        </p:txBody>
      </p:sp>
      <p:sp>
        <p:nvSpPr>
          <p:cNvPr id="5" name="Footer Placeholder 4">
            <a:extLst>
              <a:ext uri="{FF2B5EF4-FFF2-40B4-BE49-F238E27FC236}">
                <a16:creationId xmlns:a16="http://schemas.microsoft.com/office/drawing/2014/main" id="{6D2F251E-3278-47A7-B543-1B41D5A49E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376B3C-13F4-4A00-97CB-EF831E9217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16E780-E928-4E5F-83AE-2C454BF799AD}" type="slidenum">
              <a:rPr lang="en-US" smtClean="0"/>
              <a:t>‹#›</a:t>
            </a:fld>
            <a:endParaRPr lang="en-US"/>
          </a:p>
        </p:txBody>
      </p:sp>
    </p:spTree>
    <p:extLst>
      <p:ext uri="{BB962C8B-B14F-4D97-AF65-F5344CB8AC3E}">
        <p14:creationId xmlns:p14="http://schemas.microsoft.com/office/powerpoint/2010/main" val="289165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Bild 13"/>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611" y="2033"/>
            <a:ext cx="12173957" cy="6853939"/>
          </a:xfrm>
          <a:prstGeom prst="rect">
            <a:avLst/>
          </a:prstGeom>
        </p:spPr>
      </p:pic>
      <p:sp>
        <p:nvSpPr>
          <p:cNvPr id="7" name="Holder 4"/>
          <p:cNvSpPr>
            <a:spLocks noGrp="1"/>
          </p:cNvSpPr>
          <p:nvPr>
            <p:ph type="ftr" sz="quarter" idx="3"/>
          </p:nvPr>
        </p:nvSpPr>
        <p:spPr>
          <a:xfrm>
            <a:off x="2309814" y="6502957"/>
            <a:ext cx="8072437" cy="194311"/>
          </a:xfrm>
          <a:prstGeom prst="rect">
            <a:avLst/>
          </a:prstGeom>
        </p:spPr>
        <p:txBody>
          <a:bodyPr lIns="0" tIns="0" rIns="0" bIns="0"/>
          <a:lstStyle>
            <a:lvl1pPr algn="ctr">
              <a:defRPr sz="1200">
                <a:solidFill>
                  <a:srgbClr val="17375E"/>
                </a:solidFill>
              </a:defRPr>
            </a:lvl1pPr>
          </a:lstStyle>
          <a:p>
            <a:r>
              <a:rPr lang="de-DE"/>
              <a:t>SP1</a:t>
            </a:r>
          </a:p>
        </p:txBody>
      </p:sp>
      <p:sp>
        <p:nvSpPr>
          <p:cNvPr id="8" name="Holder 5"/>
          <p:cNvSpPr>
            <a:spLocks noGrp="1"/>
          </p:cNvSpPr>
          <p:nvPr>
            <p:ph type="dt" sz="half" idx="2"/>
          </p:nvPr>
        </p:nvSpPr>
        <p:spPr>
          <a:xfrm>
            <a:off x="291465" y="6500814"/>
            <a:ext cx="1375411" cy="196453"/>
          </a:xfrm>
          <a:prstGeom prst="rect">
            <a:avLst/>
          </a:prstGeom>
        </p:spPr>
        <p:txBody>
          <a:bodyPr lIns="0" tIns="0" rIns="0" bIns="0"/>
          <a:lstStyle>
            <a:lvl1pPr algn="l">
              <a:defRPr sz="1200">
                <a:solidFill>
                  <a:schemeClr val="tx1">
                    <a:tint val="75000"/>
                  </a:schemeClr>
                </a:solidFill>
              </a:defRPr>
            </a:lvl1pPr>
          </a:lstStyle>
          <a:p>
            <a:fld id="{9151EF6E-EF59-486D-97A8-B20F61BF9858}" type="datetime1">
              <a:rPr lang="de-DE" smtClean="0"/>
              <a:t>02.05.2026</a:t>
            </a:fld>
            <a:endParaRPr lang="en-US"/>
          </a:p>
        </p:txBody>
      </p:sp>
      <p:sp>
        <p:nvSpPr>
          <p:cNvPr id="9" name="Holder 6"/>
          <p:cNvSpPr>
            <a:spLocks noGrp="1"/>
          </p:cNvSpPr>
          <p:nvPr>
            <p:ph type="sldNum" sz="quarter" idx="4"/>
          </p:nvPr>
        </p:nvSpPr>
        <p:spPr>
          <a:xfrm>
            <a:off x="11096630" y="6526036"/>
            <a:ext cx="803911" cy="171233"/>
          </a:xfrm>
          <a:prstGeom prst="rect">
            <a:avLst/>
          </a:prstGeom>
        </p:spPr>
        <p:txBody>
          <a:bodyPr lIns="0" tIns="0" rIns="0" bIns="0"/>
          <a:lstStyle>
            <a:lvl1pPr algn="r">
              <a:defRPr sz="1200">
                <a:solidFill>
                  <a:schemeClr val="tx1">
                    <a:tint val="75000"/>
                  </a:schemeClr>
                </a:solidFill>
              </a:defRPr>
            </a:lvl1pPr>
          </a:lstStyle>
          <a:p>
            <a:fld id="{B6F15528-21DE-4FAA-801E-634DDDAF4B2B}" type="slidenum">
              <a:rPr lang="de-DE" smtClean="0"/>
              <a:pPr/>
              <a:t>‹#›</a:t>
            </a:fld>
            <a:endParaRPr lang="de-DE"/>
          </a:p>
        </p:txBody>
      </p:sp>
      <p:pic>
        <p:nvPicPr>
          <p:cNvPr id="3" name="Grafik 2" descr="Ein Bild, das Grafiken, Design, Darstellung enthält.&#10;&#10;Automatisch generierte Beschreibung">
            <a:extLst>
              <a:ext uri="{FF2B5EF4-FFF2-40B4-BE49-F238E27FC236}">
                <a16:creationId xmlns:a16="http://schemas.microsoft.com/office/drawing/2014/main" id="{97B6C396-AB05-8CC6-367D-404C1E4A912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224774" y="-27384"/>
            <a:ext cx="1675767" cy="1047912"/>
          </a:xfrm>
          <a:prstGeom prst="rect">
            <a:avLst/>
          </a:prstGeom>
        </p:spPr>
      </p:pic>
    </p:spTree>
    <p:extLst>
      <p:ext uri="{BB962C8B-B14F-4D97-AF65-F5344CB8AC3E}">
        <p14:creationId xmlns:p14="http://schemas.microsoft.com/office/powerpoint/2010/main" val="397727904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Lst>
  <p:hf hdr="0" ftr="0"/>
  <p:txStyles>
    <p:titleStyle>
      <a:lvl1pPr>
        <a:defRPr>
          <a:latin typeface="+mj-lt"/>
          <a:ea typeface="+mj-ea"/>
          <a:cs typeface="+mj-cs"/>
        </a:defRPr>
      </a:lvl1pPr>
    </p:titleStyle>
    <p:bodyStyle>
      <a:lvl1pPr marL="0">
        <a:defRPr>
          <a:latin typeface="+mn-lt"/>
          <a:ea typeface="+mn-ea"/>
          <a:cs typeface="+mn-cs"/>
        </a:defRPr>
      </a:lvl1pPr>
      <a:lvl2pPr marL="382636">
        <a:defRPr>
          <a:latin typeface="+mn-lt"/>
          <a:ea typeface="+mn-ea"/>
          <a:cs typeface="+mn-cs"/>
        </a:defRPr>
      </a:lvl2pPr>
      <a:lvl3pPr marL="765273">
        <a:defRPr>
          <a:latin typeface="+mn-lt"/>
          <a:ea typeface="+mn-ea"/>
          <a:cs typeface="+mn-cs"/>
        </a:defRPr>
      </a:lvl3pPr>
      <a:lvl4pPr marL="1147909">
        <a:defRPr>
          <a:latin typeface="+mn-lt"/>
          <a:ea typeface="+mn-ea"/>
          <a:cs typeface="+mn-cs"/>
        </a:defRPr>
      </a:lvl4pPr>
      <a:lvl5pPr marL="1530546">
        <a:defRPr>
          <a:latin typeface="+mn-lt"/>
          <a:ea typeface="+mn-ea"/>
          <a:cs typeface="+mn-cs"/>
        </a:defRPr>
      </a:lvl5pPr>
      <a:lvl6pPr marL="1913180">
        <a:defRPr>
          <a:latin typeface="+mn-lt"/>
          <a:ea typeface="+mn-ea"/>
          <a:cs typeface="+mn-cs"/>
        </a:defRPr>
      </a:lvl6pPr>
      <a:lvl7pPr marL="2295819">
        <a:defRPr>
          <a:latin typeface="+mn-lt"/>
          <a:ea typeface="+mn-ea"/>
          <a:cs typeface="+mn-cs"/>
        </a:defRPr>
      </a:lvl7pPr>
      <a:lvl8pPr marL="2678454">
        <a:defRPr>
          <a:latin typeface="+mn-lt"/>
          <a:ea typeface="+mn-ea"/>
          <a:cs typeface="+mn-cs"/>
        </a:defRPr>
      </a:lvl8pPr>
      <a:lvl9pPr marL="3061091">
        <a:defRPr>
          <a:latin typeface="+mn-lt"/>
          <a:ea typeface="+mn-ea"/>
          <a:cs typeface="+mn-cs"/>
        </a:defRPr>
      </a:lvl9pPr>
    </p:bodyStyle>
    <p:otherStyle>
      <a:lvl1pPr marL="0">
        <a:defRPr>
          <a:latin typeface="+mn-lt"/>
          <a:ea typeface="+mn-ea"/>
          <a:cs typeface="+mn-cs"/>
        </a:defRPr>
      </a:lvl1pPr>
      <a:lvl2pPr marL="382636">
        <a:defRPr>
          <a:latin typeface="+mn-lt"/>
          <a:ea typeface="+mn-ea"/>
          <a:cs typeface="+mn-cs"/>
        </a:defRPr>
      </a:lvl2pPr>
      <a:lvl3pPr marL="765273">
        <a:defRPr>
          <a:latin typeface="+mn-lt"/>
          <a:ea typeface="+mn-ea"/>
          <a:cs typeface="+mn-cs"/>
        </a:defRPr>
      </a:lvl3pPr>
      <a:lvl4pPr marL="1147909">
        <a:defRPr>
          <a:latin typeface="+mn-lt"/>
          <a:ea typeface="+mn-ea"/>
          <a:cs typeface="+mn-cs"/>
        </a:defRPr>
      </a:lvl4pPr>
      <a:lvl5pPr marL="1530546">
        <a:defRPr>
          <a:latin typeface="+mn-lt"/>
          <a:ea typeface="+mn-ea"/>
          <a:cs typeface="+mn-cs"/>
        </a:defRPr>
      </a:lvl5pPr>
      <a:lvl6pPr marL="1913180">
        <a:defRPr>
          <a:latin typeface="+mn-lt"/>
          <a:ea typeface="+mn-ea"/>
          <a:cs typeface="+mn-cs"/>
        </a:defRPr>
      </a:lvl6pPr>
      <a:lvl7pPr marL="2295819">
        <a:defRPr>
          <a:latin typeface="+mn-lt"/>
          <a:ea typeface="+mn-ea"/>
          <a:cs typeface="+mn-cs"/>
        </a:defRPr>
      </a:lvl7pPr>
      <a:lvl8pPr marL="2678454">
        <a:defRPr>
          <a:latin typeface="+mn-lt"/>
          <a:ea typeface="+mn-ea"/>
          <a:cs typeface="+mn-cs"/>
        </a:defRPr>
      </a:lvl8pPr>
      <a:lvl9pPr marL="306109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3" Type="http://schemas.openxmlformats.org/officeDocument/2006/relationships/tags" Target="../tags/tag39.xml"/><Relationship Id="rId18" Type="http://schemas.openxmlformats.org/officeDocument/2006/relationships/tags" Target="../tags/tag44.xml"/><Relationship Id="rId26" Type="http://schemas.openxmlformats.org/officeDocument/2006/relationships/tags" Target="../tags/tag52.xml"/><Relationship Id="rId39" Type="http://schemas.openxmlformats.org/officeDocument/2006/relationships/image" Target="../media/image61.png"/><Relationship Id="rId3" Type="http://schemas.openxmlformats.org/officeDocument/2006/relationships/tags" Target="../tags/tag29.xml"/><Relationship Id="rId21" Type="http://schemas.openxmlformats.org/officeDocument/2006/relationships/tags" Target="../tags/tag47.xml"/><Relationship Id="rId34" Type="http://schemas.openxmlformats.org/officeDocument/2006/relationships/image" Target="../media/image56.png"/><Relationship Id="rId42" Type="http://schemas.openxmlformats.org/officeDocument/2006/relationships/image" Target="../media/image64.png"/><Relationship Id="rId47" Type="http://schemas.openxmlformats.org/officeDocument/2006/relationships/image" Target="../media/image69.png"/><Relationship Id="rId50" Type="http://schemas.openxmlformats.org/officeDocument/2006/relationships/image" Target="../media/image72.png"/><Relationship Id="rId7" Type="http://schemas.openxmlformats.org/officeDocument/2006/relationships/tags" Target="../tags/tag33.xml"/><Relationship Id="rId12" Type="http://schemas.openxmlformats.org/officeDocument/2006/relationships/tags" Target="../tags/tag38.xml"/><Relationship Id="rId17" Type="http://schemas.openxmlformats.org/officeDocument/2006/relationships/tags" Target="../tags/tag43.xml"/><Relationship Id="rId25" Type="http://schemas.openxmlformats.org/officeDocument/2006/relationships/tags" Target="../tags/tag51.xml"/><Relationship Id="rId33" Type="http://schemas.openxmlformats.org/officeDocument/2006/relationships/image" Target="../media/image55.png"/><Relationship Id="rId38" Type="http://schemas.openxmlformats.org/officeDocument/2006/relationships/image" Target="../media/image60.png"/><Relationship Id="rId46" Type="http://schemas.openxmlformats.org/officeDocument/2006/relationships/image" Target="../media/image68.png"/><Relationship Id="rId2" Type="http://schemas.openxmlformats.org/officeDocument/2006/relationships/tags" Target="../tags/tag28.xml"/><Relationship Id="rId16" Type="http://schemas.openxmlformats.org/officeDocument/2006/relationships/tags" Target="../tags/tag42.xml"/><Relationship Id="rId20" Type="http://schemas.openxmlformats.org/officeDocument/2006/relationships/tags" Target="../tags/tag46.xml"/><Relationship Id="rId29" Type="http://schemas.openxmlformats.org/officeDocument/2006/relationships/notesSlide" Target="../notesSlides/notesSlide6.xml"/><Relationship Id="rId41" Type="http://schemas.openxmlformats.org/officeDocument/2006/relationships/image" Target="../media/image63.png"/><Relationship Id="rId54" Type="http://schemas.openxmlformats.org/officeDocument/2006/relationships/image" Target="../media/image76.png"/><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24" Type="http://schemas.openxmlformats.org/officeDocument/2006/relationships/tags" Target="../tags/tag50.xml"/><Relationship Id="rId32" Type="http://schemas.openxmlformats.org/officeDocument/2006/relationships/image" Target="../media/image54.png"/><Relationship Id="rId37" Type="http://schemas.openxmlformats.org/officeDocument/2006/relationships/image" Target="../media/image59.png"/><Relationship Id="rId40" Type="http://schemas.openxmlformats.org/officeDocument/2006/relationships/image" Target="../media/image62.png"/><Relationship Id="rId45" Type="http://schemas.openxmlformats.org/officeDocument/2006/relationships/image" Target="../media/image67.png"/><Relationship Id="rId53" Type="http://schemas.openxmlformats.org/officeDocument/2006/relationships/image" Target="../media/image75.png"/><Relationship Id="rId5" Type="http://schemas.openxmlformats.org/officeDocument/2006/relationships/tags" Target="../tags/tag31.xml"/><Relationship Id="rId15" Type="http://schemas.openxmlformats.org/officeDocument/2006/relationships/tags" Target="../tags/tag41.xml"/><Relationship Id="rId23" Type="http://schemas.openxmlformats.org/officeDocument/2006/relationships/tags" Target="../tags/tag49.xml"/><Relationship Id="rId28" Type="http://schemas.openxmlformats.org/officeDocument/2006/relationships/slideLayout" Target="../slideLayouts/slideLayout14.xml"/><Relationship Id="rId36" Type="http://schemas.openxmlformats.org/officeDocument/2006/relationships/image" Target="../media/image58.png"/><Relationship Id="rId49" Type="http://schemas.openxmlformats.org/officeDocument/2006/relationships/image" Target="../media/image71.png"/><Relationship Id="rId10" Type="http://schemas.openxmlformats.org/officeDocument/2006/relationships/tags" Target="../tags/tag36.xml"/><Relationship Id="rId19" Type="http://schemas.openxmlformats.org/officeDocument/2006/relationships/tags" Target="../tags/tag45.xml"/><Relationship Id="rId31" Type="http://schemas.openxmlformats.org/officeDocument/2006/relationships/image" Target="../media/image53.png"/><Relationship Id="rId44" Type="http://schemas.openxmlformats.org/officeDocument/2006/relationships/image" Target="../media/image66.png"/><Relationship Id="rId52" Type="http://schemas.openxmlformats.org/officeDocument/2006/relationships/image" Target="../media/image74.png"/><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 Id="rId22" Type="http://schemas.openxmlformats.org/officeDocument/2006/relationships/tags" Target="../tags/tag48.xml"/><Relationship Id="rId27" Type="http://schemas.openxmlformats.org/officeDocument/2006/relationships/tags" Target="../tags/tag53.xml"/><Relationship Id="rId30" Type="http://schemas.openxmlformats.org/officeDocument/2006/relationships/image" Target="../media/image52.png"/><Relationship Id="rId35" Type="http://schemas.openxmlformats.org/officeDocument/2006/relationships/image" Target="../media/image57.png"/><Relationship Id="rId43" Type="http://schemas.openxmlformats.org/officeDocument/2006/relationships/image" Target="../media/image65.png"/><Relationship Id="rId48" Type="http://schemas.openxmlformats.org/officeDocument/2006/relationships/image" Target="../media/image70.png"/><Relationship Id="rId8" Type="http://schemas.openxmlformats.org/officeDocument/2006/relationships/tags" Target="../tags/tag34.xml"/><Relationship Id="rId51"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79.emf"/></Relationships>
</file>

<file path=ppt/slides/_rels/slide14.xml.rels><?xml version="1.0" encoding="UTF-8" standalone="yes"?>
<Relationships xmlns="http://schemas.openxmlformats.org/package/2006/relationships"><Relationship Id="rId26" Type="http://schemas.openxmlformats.org/officeDocument/2006/relationships/tags" Target="../tags/tag79.xml"/><Relationship Id="rId21" Type="http://schemas.openxmlformats.org/officeDocument/2006/relationships/tags" Target="../tags/tag74.xml"/><Relationship Id="rId42" Type="http://schemas.openxmlformats.org/officeDocument/2006/relationships/tags" Target="../tags/tag95.xml"/><Relationship Id="rId47" Type="http://schemas.openxmlformats.org/officeDocument/2006/relationships/tags" Target="../tags/tag100.xml"/><Relationship Id="rId63" Type="http://schemas.openxmlformats.org/officeDocument/2006/relationships/image" Target="../media/image58.png"/><Relationship Id="rId68" Type="http://schemas.openxmlformats.org/officeDocument/2006/relationships/image" Target="../media/image63.png"/><Relationship Id="rId84" Type="http://schemas.openxmlformats.org/officeDocument/2006/relationships/image" Target="../media/image82.png"/><Relationship Id="rId89" Type="http://schemas.openxmlformats.org/officeDocument/2006/relationships/image" Target="../media/image87.png"/><Relationship Id="rId7" Type="http://schemas.openxmlformats.org/officeDocument/2006/relationships/tags" Target="../tags/tag60.xml"/><Relationship Id="rId71" Type="http://schemas.openxmlformats.org/officeDocument/2006/relationships/image" Target="../media/image66.png"/><Relationship Id="rId92" Type="http://schemas.openxmlformats.org/officeDocument/2006/relationships/image" Target="../media/image90.png"/><Relationship Id="rId2" Type="http://schemas.openxmlformats.org/officeDocument/2006/relationships/tags" Target="../tags/tag55.xml"/><Relationship Id="rId16" Type="http://schemas.openxmlformats.org/officeDocument/2006/relationships/tags" Target="../tags/tag69.xml"/><Relationship Id="rId29" Type="http://schemas.openxmlformats.org/officeDocument/2006/relationships/tags" Target="../tags/tag82.xml"/><Relationship Id="rId11" Type="http://schemas.openxmlformats.org/officeDocument/2006/relationships/tags" Target="../tags/tag64.xml"/><Relationship Id="rId24" Type="http://schemas.openxmlformats.org/officeDocument/2006/relationships/tags" Target="../tags/tag77.xml"/><Relationship Id="rId32" Type="http://schemas.openxmlformats.org/officeDocument/2006/relationships/tags" Target="../tags/tag85.xml"/><Relationship Id="rId37" Type="http://schemas.openxmlformats.org/officeDocument/2006/relationships/tags" Target="../tags/tag90.xml"/><Relationship Id="rId40" Type="http://schemas.openxmlformats.org/officeDocument/2006/relationships/tags" Target="../tags/tag93.xml"/><Relationship Id="rId45" Type="http://schemas.openxmlformats.org/officeDocument/2006/relationships/tags" Target="../tags/tag98.xml"/><Relationship Id="rId53" Type="http://schemas.openxmlformats.org/officeDocument/2006/relationships/tags" Target="../tags/tag106.xml"/><Relationship Id="rId58" Type="http://schemas.openxmlformats.org/officeDocument/2006/relationships/image" Target="../media/image53.png"/><Relationship Id="rId66" Type="http://schemas.openxmlformats.org/officeDocument/2006/relationships/image" Target="../media/image61.png"/><Relationship Id="rId74" Type="http://schemas.openxmlformats.org/officeDocument/2006/relationships/image" Target="../media/image69.png"/><Relationship Id="rId79" Type="http://schemas.openxmlformats.org/officeDocument/2006/relationships/image" Target="../media/image74.png"/><Relationship Id="rId87" Type="http://schemas.openxmlformats.org/officeDocument/2006/relationships/image" Target="../media/image85.png"/><Relationship Id="rId102" Type="http://schemas.openxmlformats.org/officeDocument/2006/relationships/image" Target="../media/image100.png"/><Relationship Id="rId5" Type="http://schemas.openxmlformats.org/officeDocument/2006/relationships/tags" Target="../tags/tag58.xml"/><Relationship Id="rId61" Type="http://schemas.openxmlformats.org/officeDocument/2006/relationships/image" Target="../media/image56.png"/><Relationship Id="rId82" Type="http://schemas.openxmlformats.org/officeDocument/2006/relationships/image" Target="../media/image80.png"/><Relationship Id="rId90" Type="http://schemas.openxmlformats.org/officeDocument/2006/relationships/image" Target="../media/image88.png"/><Relationship Id="rId95" Type="http://schemas.openxmlformats.org/officeDocument/2006/relationships/image" Target="../media/image93.png"/><Relationship Id="rId19" Type="http://schemas.openxmlformats.org/officeDocument/2006/relationships/tags" Target="../tags/tag72.xml"/><Relationship Id="rId14" Type="http://schemas.openxmlformats.org/officeDocument/2006/relationships/tags" Target="../tags/tag67.xml"/><Relationship Id="rId22" Type="http://schemas.openxmlformats.org/officeDocument/2006/relationships/tags" Target="../tags/tag75.xml"/><Relationship Id="rId27" Type="http://schemas.openxmlformats.org/officeDocument/2006/relationships/tags" Target="../tags/tag80.xml"/><Relationship Id="rId30" Type="http://schemas.openxmlformats.org/officeDocument/2006/relationships/tags" Target="../tags/tag83.xml"/><Relationship Id="rId35" Type="http://schemas.openxmlformats.org/officeDocument/2006/relationships/tags" Target="../tags/tag88.xml"/><Relationship Id="rId43" Type="http://schemas.openxmlformats.org/officeDocument/2006/relationships/tags" Target="../tags/tag96.xml"/><Relationship Id="rId48" Type="http://schemas.openxmlformats.org/officeDocument/2006/relationships/tags" Target="../tags/tag101.xml"/><Relationship Id="rId56" Type="http://schemas.openxmlformats.org/officeDocument/2006/relationships/notesSlide" Target="../notesSlides/notesSlide9.xml"/><Relationship Id="rId64" Type="http://schemas.openxmlformats.org/officeDocument/2006/relationships/image" Target="../media/image59.png"/><Relationship Id="rId69" Type="http://schemas.openxmlformats.org/officeDocument/2006/relationships/image" Target="../media/image64.png"/><Relationship Id="rId77" Type="http://schemas.openxmlformats.org/officeDocument/2006/relationships/image" Target="../media/image72.png"/><Relationship Id="rId100" Type="http://schemas.openxmlformats.org/officeDocument/2006/relationships/image" Target="../media/image98.png"/><Relationship Id="rId8" Type="http://schemas.openxmlformats.org/officeDocument/2006/relationships/tags" Target="../tags/tag61.xml"/><Relationship Id="rId51" Type="http://schemas.openxmlformats.org/officeDocument/2006/relationships/tags" Target="../tags/tag104.xml"/><Relationship Id="rId72" Type="http://schemas.openxmlformats.org/officeDocument/2006/relationships/image" Target="../media/image67.png"/><Relationship Id="rId80" Type="http://schemas.openxmlformats.org/officeDocument/2006/relationships/image" Target="../media/image75.png"/><Relationship Id="rId85" Type="http://schemas.openxmlformats.org/officeDocument/2006/relationships/image" Target="../media/image83.png"/><Relationship Id="rId93" Type="http://schemas.openxmlformats.org/officeDocument/2006/relationships/image" Target="../media/image91.png"/><Relationship Id="rId98" Type="http://schemas.openxmlformats.org/officeDocument/2006/relationships/image" Target="../media/image96.png"/><Relationship Id="rId3" Type="http://schemas.openxmlformats.org/officeDocument/2006/relationships/tags" Target="../tags/tag56.xml"/><Relationship Id="rId12" Type="http://schemas.openxmlformats.org/officeDocument/2006/relationships/tags" Target="../tags/tag65.xml"/><Relationship Id="rId17" Type="http://schemas.openxmlformats.org/officeDocument/2006/relationships/tags" Target="../tags/tag70.xml"/><Relationship Id="rId25" Type="http://schemas.openxmlformats.org/officeDocument/2006/relationships/tags" Target="../tags/tag78.xml"/><Relationship Id="rId33" Type="http://schemas.openxmlformats.org/officeDocument/2006/relationships/tags" Target="../tags/tag86.xml"/><Relationship Id="rId38" Type="http://schemas.openxmlformats.org/officeDocument/2006/relationships/tags" Target="../tags/tag91.xml"/><Relationship Id="rId46" Type="http://schemas.openxmlformats.org/officeDocument/2006/relationships/tags" Target="../tags/tag99.xml"/><Relationship Id="rId59" Type="http://schemas.openxmlformats.org/officeDocument/2006/relationships/image" Target="../media/image54.png"/><Relationship Id="rId67" Type="http://schemas.openxmlformats.org/officeDocument/2006/relationships/image" Target="../media/image62.png"/><Relationship Id="rId103" Type="http://schemas.openxmlformats.org/officeDocument/2006/relationships/image" Target="../media/image101.png"/><Relationship Id="rId20" Type="http://schemas.openxmlformats.org/officeDocument/2006/relationships/tags" Target="../tags/tag73.xml"/><Relationship Id="rId41" Type="http://schemas.openxmlformats.org/officeDocument/2006/relationships/tags" Target="../tags/tag94.xml"/><Relationship Id="rId54" Type="http://schemas.openxmlformats.org/officeDocument/2006/relationships/tags" Target="../tags/tag107.xml"/><Relationship Id="rId62" Type="http://schemas.openxmlformats.org/officeDocument/2006/relationships/image" Target="../media/image57.png"/><Relationship Id="rId70" Type="http://schemas.openxmlformats.org/officeDocument/2006/relationships/image" Target="../media/image65.png"/><Relationship Id="rId75" Type="http://schemas.openxmlformats.org/officeDocument/2006/relationships/image" Target="../media/image70.png"/><Relationship Id="rId83" Type="http://schemas.openxmlformats.org/officeDocument/2006/relationships/image" Target="../media/image81.png"/><Relationship Id="rId88" Type="http://schemas.openxmlformats.org/officeDocument/2006/relationships/image" Target="../media/image86.png"/><Relationship Id="rId91" Type="http://schemas.openxmlformats.org/officeDocument/2006/relationships/image" Target="../media/image89.png"/><Relationship Id="rId96" Type="http://schemas.openxmlformats.org/officeDocument/2006/relationships/image" Target="../media/image94.png"/><Relationship Id="rId1" Type="http://schemas.openxmlformats.org/officeDocument/2006/relationships/tags" Target="../tags/tag54.xml"/><Relationship Id="rId6" Type="http://schemas.openxmlformats.org/officeDocument/2006/relationships/tags" Target="../tags/tag59.xml"/><Relationship Id="rId15" Type="http://schemas.openxmlformats.org/officeDocument/2006/relationships/tags" Target="../tags/tag68.xml"/><Relationship Id="rId23" Type="http://schemas.openxmlformats.org/officeDocument/2006/relationships/tags" Target="../tags/tag76.xml"/><Relationship Id="rId28" Type="http://schemas.openxmlformats.org/officeDocument/2006/relationships/tags" Target="../tags/tag81.xml"/><Relationship Id="rId36" Type="http://schemas.openxmlformats.org/officeDocument/2006/relationships/tags" Target="../tags/tag89.xml"/><Relationship Id="rId49" Type="http://schemas.openxmlformats.org/officeDocument/2006/relationships/tags" Target="../tags/tag102.xml"/><Relationship Id="rId57" Type="http://schemas.openxmlformats.org/officeDocument/2006/relationships/image" Target="../media/image52.png"/><Relationship Id="rId10" Type="http://schemas.openxmlformats.org/officeDocument/2006/relationships/tags" Target="../tags/tag63.xml"/><Relationship Id="rId31" Type="http://schemas.openxmlformats.org/officeDocument/2006/relationships/tags" Target="../tags/tag84.xml"/><Relationship Id="rId44" Type="http://schemas.openxmlformats.org/officeDocument/2006/relationships/tags" Target="../tags/tag97.xml"/><Relationship Id="rId52" Type="http://schemas.openxmlformats.org/officeDocument/2006/relationships/tags" Target="../tags/tag105.xml"/><Relationship Id="rId60" Type="http://schemas.openxmlformats.org/officeDocument/2006/relationships/image" Target="../media/image55.png"/><Relationship Id="rId65" Type="http://schemas.openxmlformats.org/officeDocument/2006/relationships/image" Target="../media/image60.png"/><Relationship Id="rId73" Type="http://schemas.openxmlformats.org/officeDocument/2006/relationships/image" Target="../media/image68.png"/><Relationship Id="rId78" Type="http://schemas.openxmlformats.org/officeDocument/2006/relationships/image" Target="../media/image73.png"/><Relationship Id="rId81" Type="http://schemas.openxmlformats.org/officeDocument/2006/relationships/image" Target="../media/image76.png"/><Relationship Id="rId86" Type="http://schemas.openxmlformats.org/officeDocument/2006/relationships/image" Target="../media/image84.png"/><Relationship Id="rId94" Type="http://schemas.openxmlformats.org/officeDocument/2006/relationships/image" Target="../media/image92.png"/><Relationship Id="rId99" Type="http://schemas.openxmlformats.org/officeDocument/2006/relationships/image" Target="../media/image97.png"/><Relationship Id="rId101" Type="http://schemas.openxmlformats.org/officeDocument/2006/relationships/image" Target="../media/image99.png"/><Relationship Id="rId4" Type="http://schemas.openxmlformats.org/officeDocument/2006/relationships/tags" Target="../tags/tag57.xml"/><Relationship Id="rId9" Type="http://schemas.openxmlformats.org/officeDocument/2006/relationships/tags" Target="../tags/tag62.xml"/><Relationship Id="rId13" Type="http://schemas.openxmlformats.org/officeDocument/2006/relationships/tags" Target="../tags/tag66.xml"/><Relationship Id="rId18" Type="http://schemas.openxmlformats.org/officeDocument/2006/relationships/tags" Target="../tags/tag71.xml"/><Relationship Id="rId39" Type="http://schemas.openxmlformats.org/officeDocument/2006/relationships/tags" Target="../tags/tag92.xml"/><Relationship Id="rId34" Type="http://schemas.openxmlformats.org/officeDocument/2006/relationships/tags" Target="../tags/tag87.xml"/><Relationship Id="rId50" Type="http://schemas.openxmlformats.org/officeDocument/2006/relationships/tags" Target="../tags/tag103.xml"/><Relationship Id="rId55" Type="http://schemas.openxmlformats.org/officeDocument/2006/relationships/slideLayout" Target="../slideLayouts/slideLayout14.xml"/><Relationship Id="rId76" Type="http://schemas.openxmlformats.org/officeDocument/2006/relationships/image" Target="../media/image71.png"/><Relationship Id="rId97" Type="http://schemas.openxmlformats.org/officeDocument/2006/relationships/image" Target="../media/image95.png"/><Relationship Id="rId104" Type="http://schemas.openxmlformats.org/officeDocument/2006/relationships/image" Target="../media/image102.png"/></Relationships>
</file>

<file path=ppt/slides/_rels/slide1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1.jpeg"/><Relationship Id="rId26" Type="http://schemas.openxmlformats.org/officeDocument/2006/relationships/image" Target="../media/image129.jpeg"/><Relationship Id="rId3" Type="http://schemas.openxmlformats.org/officeDocument/2006/relationships/image" Target="../media/image106.jpeg"/><Relationship Id="rId21" Type="http://schemas.openxmlformats.org/officeDocument/2006/relationships/image" Target="../media/image124.jpeg"/><Relationship Id="rId34" Type="http://schemas.openxmlformats.org/officeDocument/2006/relationships/image" Target="../media/image136.jpeg"/><Relationship Id="rId7" Type="http://schemas.openxmlformats.org/officeDocument/2006/relationships/image" Target="../media/image110.jpeg"/><Relationship Id="rId12" Type="http://schemas.openxmlformats.org/officeDocument/2006/relationships/image" Target="../media/image115.png"/><Relationship Id="rId17" Type="http://schemas.openxmlformats.org/officeDocument/2006/relationships/image" Target="../media/image120.jpeg"/><Relationship Id="rId25" Type="http://schemas.openxmlformats.org/officeDocument/2006/relationships/image" Target="../media/image128.jpeg"/><Relationship Id="rId33" Type="http://schemas.microsoft.com/office/2007/relationships/hdphoto" Target="../media/hdphoto1.wdp"/><Relationship Id="rId38" Type="http://schemas.openxmlformats.org/officeDocument/2006/relationships/image" Target="../media/image140.jpeg"/><Relationship Id="rId2" Type="http://schemas.openxmlformats.org/officeDocument/2006/relationships/notesSlide" Target="../notesSlides/notesSlide14.xml"/><Relationship Id="rId16" Type="http://schemas.openxmlformats.org/officeDocument/2006/relationships/image" Target="../media/image119.jpeg"/><Relationship Id="rId20" Type="http://schemas.openxmlformats.org/officeDocument/2006/relationships/image" Target="../media/image123.png"/><Relationship Id="rId29" Type="http://schemas.openxmlformats.org/officeDocument/2006/relationships/image" Target="../media/image132.jpeg"/><Relationship Id="rId1" Type="http://schemas.openxmlformats.org/officeDocument/2006/relationships/slideLayout" Target="../slideLayouts/slideLayout14.xml"/><Relationship Id="rId6" Type="http://schemas.openxmlformats.org/officeDocument/2006/relationships/image" Target="../media/image109.jpeg"/><Relationship Id="rId11" Type="http://schemas.openxmlformats.org/officeDocument/2006/relationships/image" Target="../media/image114.png"/><Relationship Id="rId24" Type="http://schemas.openxmlformats.org/officeDocument/2006/relationships/image" Target="../media/image127.jpeg"/><Relationship Id="rId32" Type="http://schemas.openxmlformats.org/officeDocument/2006/relationships/image" Target="../media/image135.png"/><Relationship Id="rId37" Type="http://schemas.openxmlformats.org/officeDocument/2006/relationships/image" Target="../media/image139.png"/><Relationship Id="rId5" Type="http://schemas.openxmlformats.org/officeDocument/2006/relationships/image" Target="../media/image108.jpeg"/><Relationship Id="rId15" Type="http://schemas.openxmlformats.org/officeDocument/2006/relationships/image" Target="../media/image118.jpeg"/><Relationship Id="rId23" Type="http://schemas.openxmlformats.org/officeDocument/2006/relationships/image" Target="../media/image126.jpeg"/><Relationship Id="rId28" Type="http://schemas.openxmlformats.org/officeDocument/2006/relationships/image" Target="../media/image131.jpeg"/><Relationship Id="rId36" Type="http://schemas.openxmlformats.org/officeDocument/2006/relationships/image" Target="../media/image138.jpeg"/><Relationship Id="rId10" Type="http://schemas.openxmlformats.org/officeDocument/2006/relationships/image" Target="../media/image113.jpeg"/><Relationship Id="rId19" Type="http://schemas.openxmlformats.org/officeDocument/2006/relationships/image" Target="../media/image122.jpeg"/><Relationship Id="rId31" Type="http://schemas.openxmlformats.org/officeDocument/2006/relationships/image" Target="../media/image134.jpeg"/><Relationship Id="rId4" Type="http://schemas.openxmlformats.org/officeDocument/2006/relationships/image" Target="../media/image107.jpeg"/><Relationship Id="rId9" Type="http://schemas.openxmlformats.org/officeDocument/2006/relationships/image" Target="../media/image112.jpeg"/><Relationship Id="rId14" Type="http://schemas.openxmlformats.org/officeDocument/2006/relationships/image" Target="../media/image117.jpeg"/><Relationship Id="rId22" Type="http://schemas.openxmlformats.org/officeDocument/2006/relationships/image" Target="../media/image125.jpeg"/><Relationship Id="rId27" Type="http://schemas.openxmlformats.org/officeDocument/2006/relationships/image" Target="../media/image130.jpeg"/><Relationship Id="rId30" Type="http://schemas.openxmlformats.org/officeDocument/2006/relationships/image" Target="../media/image133.jpeg"/><Relationship Id="rId35" Type="http://schemas.openxmlformats.org/officeDocument/2006/relationships/image" Target="../media/image137.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3" Type="http://schemas.openxmlformats.org/officeDocument/2006/relationships/tags" Target="../tags/tag120.xml"/><Relationship Id="rId18" Type="http://schemas.openxmlformats.org/officeDocument/2006/relationships/tags" Target="../tags/tag125.xml"/><Relationship Id="rId26" Type="http://schemas.openxmlformats.org/officeDocument/2006/relationships/tags" Target="../tags/tag133.xml"/><Relationship Id="rId39" Type="http://schemas.openxmlformats.org/officeDocument/2006/relationships/image" Target="../media/image59.png"/><Relationship Id="rId21" Type="http://schemas.openxmlformats.org/officeDocument/2006/relationships/tags" Target="../tags/tag128.xml"/><Relationship Id="rId34" Type="http://schemas.openxmlformats.org/officeDocument/2006/relationships/image" Target="../media/image11.png"/><Relationship Id="rId42" Type="http://schemas.openxmlformats.org/officeDocument/2006/relationships/image" Target="../media/image66.png"/><Relationship Id="rId47" Type="http://schemas.openxmlformats.org/officeDocument/2006/relationships/image" Target="../media/image61.png"/><Relationship Id="rId50" Type="http://schemas.openxmlformats.org/officeDocument/2006/relationships/image" Target="../media/image60.png"/><Relationship Id="rId55" Type="http://schemas.openxmlformats.org/officeDocument/2006/relationships/image" Target="../media/image71.png"/><Relationship Id="rId7" Type="http://schemas.openxmlformats.org/officeDocument/2006/relationships/tags" Target="../tags/tag114.xml"/><Relationship Id="rId12" Type="http://schemas.openxmlformats.org/officeDocument/2006/relationships/tags" Target="../tags/tag119.xml"/><Relationship Id="rId17" Type="http://schemas.openxmlformats.org/officeDocument/2006/relationships/tags" Target="../tags/tag124.xml"/><Relationship Id="rId25" Type="http://schemas.openxmlformats.org/officeDocument/2006/relationships/tags" Target="../tags/tag132.xml"/><Relationship Id="rId33" Type="http://schemas.openxmlformats.org/officeDocument/2006/relationships/image" Target="../media/image10.png"/><Relationship Id="rId38" Type="http://schemas.openxmlformats.org/officeDocument/2006/relationships/image" Target="../media/image56.png"/><Relationship Id="rId46" Type="http://schemas.openxmlformats.org/officeDocument/2006/relationships/image" Target="../media/image54.png"/><Relationship Id="rId59" Type="http://schemas.openxmlformats.org/officeDocument/2006/relationships/image" Target="../media/image73.png"/><Relationship Id="rId2" Type="http://schemas.openxmlformats.org/officeDocument/2006/relationships/tags" Target="../tags/tag109.xml"/><Relationship Id="rId16" Type="http://schemas.openxmlformats.org/officeDocument/2006/relationships/tags" Target="../tags/tag123.xml"/><Relationship Id="rId20" Type="http://schemas.openxmlformats.org/officeDocument/2006/relationships/tags" Target="../tags/tag127.xml"/><Relationship Id="rId29" Type="http://schemas.openxmlformats.org/officeDocument/2006/relationships/image" Target="../media/image4.png"/><Relationship Id="rId41" Type="http://schemas.openxmlformats.org/officeDocument/2006/relationships/image" Target="../media/image65.png"/><Relationship Id="rId54" Type="http://schemas.openxmlformats.org/officeDocument/2006/relationships/image" Target="../media/image58.png"/><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tags" Target="../tags/tag118.xml"/><Relationship Id="rId24" Type="http://schemas.openxmlformats.org/officeDocument/2006/relationships/tags" Target="../tags/tag131.xml"/><Relationship Id="rId32" Type="http://schemas.openxmlformats.org/officeDocument/2006/relationships/image" Target="../media/image9.png"/><Relationship Id="rId37" Type="http://schemas.openxmlformats.org/officeDocument/2006/relationships/image" Target="../media/image64.png"/><Relationship Id="rId40" Type="http://schemas.openxmlformats.org/officeDocument/2006/relationships/image" Target="../media/image63.png"/><Relationship Id="rId45" Type="http://schemas.openxmlformats.org/officeDocument/2006/relationships/image" Target="../media/image67.png"/><Relationship Id="rId53" Type="http://schemas.openxmlformats.org/officeDocument/2006/relationships/image" Target="../media/image55.png"/><Relationship Id="rId58" Type="http://schemas.openxmlformats.org/officeDocument/2006/relationships/image" Target="../media/image72.png"/><Relationship Id="rId5" Type="http://schemas.openxmlformats.org/officeDocument/2006/relationships/tags" Target="../tags/tag112.xml"/><Relationship Id="rId15" Type="http://schemas.openxmlformats.org/officeDocument/2006/relationships/tags" Target="../tags/tag122.xml"/><Relationship Id="rId23" Type="http://schemas.openxmlformats.org/officeDocument/2006/relationships/tags" Target="../tags/tag130.xml"/><Relationship Id="rId28" Type="http://schemas.openxmlformats.org/officeDocument/2006/relationships/notesSlide" Target="../notesSlides/notesSlide15.xml"/><Relationship Id="rId36" Type="http://schemas.openxmlformats.org/officeDocument/2006/relationships/image" Target="../media/image52.png"/><Relationship Id="rId49" Type="http://schemas.openxmlformats.org/officeDocument/2006/relationships/image" Target="../media/image53.png"/><Relationship Id="rId57" Type="http://schemas.openxmlformats.org/officeDocument/2006/relationships/image" Target="../media/image76.png"/><Relationship Id="rId10" Type="http://schemas.openxmlformats.org/officeDocument/2006/relationships/tags" Target="../tags/tag117.xml"/><Relationship Id="rId19" Type="http://schemas.openxmlformats.org/officeDocument/2006/relationships/tags" Target="../tags/tag126.xml"/><Relationship Id="rId31" Type="http://schemas.openxmlformats.org/officeDocument/2006/relationships/image" Target="../media/image8.png"/><Relationship Id="rId44" Type="http://schemas.openxmlformats.org/officeDocument/2006/relationships/image" Target="../media/image62.png"/><Relationship Id="rId52" Type="http://schemas.openxmlformats.org/officeDocument/2006/relationships/image" Target="../media/image70.png"/><Relationship Id="rId4" Type="http://schemas.openxmlformats.org/officeDocument/2006/relationships/tags" Target="../tags/tag111.xml"/><Relationship Id="rId9" Type="http://schemas.openxmlformats.org/officeDocument/2006/relationships/tags" Target="../tags/tag116.xml"/><Relationship Id="rId14" Type="http://schemas.openxmlformats.org/officeDocument/2006/relationships/tags" Target="../tags/tag121.xml"/><Relationship Id="rId22" Type="http://schemas.openxmlformats.org/officeDocument/2006/relationships/tags" Target="../tags/tag129.xml"/><Relationship Id="rId27" Type="http://schemas.openxmlformats.org/officeDocument/2006/relationships/slideLayout" Target="../slideLayouts/slideLayout15.xml"/><Relationship Id="rId30" Type="http://schemas.openxmlformats.org/officeDocument/2006/relationships/image" Target="../media/image7.jpeg"/><Relationship Id="rId35" Type="http://schemas.openxmlformats.org/officeDocument/2006/relationships/image" Target="../media/image13.png"/><Relationship Id="rId43" Type="http://schemas.openxmlformats.org/officeDocument/2006/relationships/image" Target="../media/image57.png"/><Relationship Id="rId48" Type="http://schemas.openxmlformats.org/officeDocument/2006/relationships/image" Target="../media/image68.png"/><Relationship Id="rId56" Type="http://schemas.openxmlformats.org/officeDocument/2006/relationships/image" Target="../media/image75.png"/><Relationship Id="rId8" Type="http://schemas.openxmlformats.org/officeDocument/2006/relationships/tags" Target="../tags/tag115.xml"/><Relationship Id="rId51" Type="http://schemas.openxmlformats.org/officeDocument/2006/relationships/image" Target="../media/image69.png"/><Relationship Id="rId3" Type="http://schemas.openxmlformats.org/officeDocument/2006/relationships/tags" Target="../tags/tag110.xml"/></Relationships>
</file>

<file path=ppt/slides/_rels/slide21.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79.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26.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107.jpeg"/><Relationship Id="rId18" Type="http://schemas.openxmlformats.org/officeDocument/2006/relationships/image" Target="../media/image8.png"/><Relationship Id="rId3" Type="http://schemas.openxmlformats.org/officeDocument/2006/relationships/image" Target="../media/image151.jpeg"/><Relationship Id="rId21" Type="http://schemas.openxmlformats.org/officeDocument/2006/relationships/image" Target="../media/image11.png"/><Relationship Id="rId7" Type="http://schemas.openxmlformats.org/officeDocument/2006/relationships/image" Target="../media/image109.jpeg"/><Relationship Id="rId12" Type="http://schemas.microsoft.com/office/2007/relationships/hdphoto" Target="../media/hdphoto1.wdp"/><Relationship Id="rId17" Type="http://schemas.openxmlformats.org/officeDocument/2006/relationships/image" Target="../media/image7.jpeg"/><Relationship Id="rId2" Type="http://schemas.openxmlformats.org/officeDocument/2006/relationships/notesSlide" Target="../notesSlides/notesSlide21.xml"/><Relationship Id="rId16" Type="http://schemas.openxmlformats.org/officeDocument/2006/relationships/image" Target="../media/image4.png"/><Relationship Id="rId20"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image" Target="../media/image108.jpeg"/><Relationship Id="rId11" Type="http://schemas.openxmlformats.org/officeDocument/2006/relationships/image" Target="../media/image135.png"/><Relationship Id="rId5" Type="http://schemas.openxmlformats.org/officeDocument/2006/relationships/image" Target="../media/image122.jpeg"/><Relationship Id="rId15" Type="http://schemas.openxmlformats.org/officeDocument/2006/relationships/image" Target="../media/image115.png"/><Relationship Id="rId10" Type="http://schemas.openxmlformats.org/officeDocument/2006/relationships/image" Target="../media/image131.jpeg"/><Relationship Id="rId19" Type="http://schemas.openxmlformats.org/officeDocument/2006/relationships/image" Target="../media/image9.png"/><Relationship Id="rId4" Type="http://schemas.openxmlformats.org/officeDocument/2006/relationships/image" Target="../media/image152.jpeg"/><Relationship Id="rId9" Type="http://schemas.openxmlformats.org/officeDocument/2006/relationships/image" Target="../media/image113.jpeg"/><Relationship Id="rId14" Type="http://schemas.openxmlformats.org/officeDocument/2006/relationships/image" Target="../media/image111.png"/><Relationship Id="rId22" Type="http://schemas.openxmlformats.org/officeDocument/2006/relationships/image" Target="../media/image13.png"/></Relationships>
</file>

<file path=ppt/slides/_rels/slide27.xml.rels><?xml version="1.0" encoding="UTF-8" standalone="yes"?>
<Relationships xmlns="http://schemas.openxmlformats.org/package/2006/relationships"><Relationship Id="rId13" Type="http://schemas.openxmlformats.org/officeDocument/2006/relationships/tags" Target="../tags/tag146.xml"/><Relationship Id="rId18" Type="http://schemas.openxmlformats.org/officeDocument/2006/relationships/tags" Target="../tags/tag151.xml"/><Relationship Id="rId26" Type="http://schemas.openxmlformats.org/officeDocument/2006/relationships/image" Target="../media/image5.png"/><Relationship Id="rId39" Type="http://schemas.openxmlformats.org/officeDocument/2006/relationships/image" Target="../media/image55.png"/><Relationship Id="rId3" Type="http://schemas.openxmlformats.org/officeDocument/2006/relationships/tags" Target="../tags/tag136.xml"/><Relationship Id="rId21" Type="http://schemas.openxmlformats.org/officeDocument/2006/relationships/tags" Target="../tags/tag154.xml"/><Relationship Id="rId34" Type="http://schemas.openxmlformats.org/officeDocument/2006/relationships/image" Target="../media/image13.png"/><Relationship Id="rId42" Type="http://schemas.openxmlformats.org/officeDocument/2006/relationships/image" Target="../media/image60.png"/><Relationship Id="rId47" Type="http://schemas.openxmlformats.org/officeDocument/2006/relationships/image" Target="../media/image68.png"/><Relationship Id="rId50" Type="http://schemas.openxmlformats.org/officeDocument/2006/relationships/image" Target="../media/image71.png"/><Relationship Id="rId7" Type="http://schemas.openxmlformats.org/officeDocument/2006/relationships/tags" Target="../tags/tag140.xml"/><Relationship Id="rId12" Type="http://schemas.openxmlformats.org/officeDocument/2006/relationships/tags" Target="../tags/tag145.xml"/><Relationship Id="rId17" Type="http://schemas.openxmlformats.org/officeDocument/2006/relationships/tags" Target="../tags/tag150.xml"/><Relationship Id="rId25" Type="http://schemas.openxmlformats.org/officeDocument/2006/relationships/image" Target="../media/image4.png"/><Relationship Id="rId33" Type="http://schemas.openxmlformats.org/officeDocument/2006/relationships/image" Target="../media/image12.png"/><Relationship Id="rId38" Type="http://schemas.openxmlformats.org/officeDocument/2006/relationships/image" Target="../media/image54.png"/><Relationship Id="rId46" Type="http://schemas.openxmlformats.org/officeDocument/2006/relationships/image" Target="../media/image67.png"/><Relationship Id="rId2" Type="http://schemas.openxmlformats.org/officeDocument/2006/relationships/tags" Target="../tags/tag135.xml"/><Relationship Id="rId16" Type="http://schemas.openxmlformats.org/officeDocument/2006/relationships/tags" Target="../tags/tag149.xml"/><Relationship Id="rId20" Type="http://schemas.openxmlformats.org/officeDocument/2006/relationships/tags" Target="../tags/tag153.xml"/><Relationship Id="rId29" Type="http://schemas.openxmlformats.org/officeDocument/2006/relationships/image" Target="../media/image8.png"/><Relationship Id="rId41" Type="http://schemas.openxmlformats.org/officeDocument/2006/relationships/image" Target="../media/image58.png"/><Relationship Id="rId54" Type="http://schemas.openxmlformats.org/officeDocument/2006/relationships/image" Target="../media/image73.png"/><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tags" Target="../tags/tag144.xml"/><Relationship Id="rId24" Type="http://schemas.openxmlformats.org/officeDocument/2006/relationships/notesSlide" Target="../notesSlides/notesSlide22.xml"/><Relationship Id="rId32" Type="http://schemas.openxmlformats.org/officeDocument/2006/relationships/image" Target="../media/image11.png"/><Relationship Id="rId37" Type="http://schemas.openxmlformats.org/officeDocument/2006/relationships/image" Target="../media/image53.png"/><Relationship Id="rId40" Type="http://schemas.openxmlformats.org/officeDocument/2006/relationships/image" Target="../media/image57.png"/><Relationship Id="rId45" Type="http://schemas.openxmlformats.org/officeDocument/2006/relationships/image" Target="../media/image64.png"/><Relationship Id="rId53" Type="http://schemas.openxmlformats.org/officeDocument/2006/relationships/image" Target="../media/image72.png"/><Relationship Id="rId5" Type="http://schemas.openxmlformats.org/officeDocument/2006/relationships/tags" Target="../tags/tag138.xml"/><Relationship Id="rId15" Type="http://schemas.openxmlformats.org/officeDocument/2006/relationships/tags" Target="../tags/tag148.xml"/><Relationship Id="rId23" Type="http://schemas.openxmlformats.org/officeDocument/2006/relationships/slideLayout" Target="../slideLayouts/slideLayout13.xml"/><Relationship Id="rId28" Type="http://schemas.openxmlformats.org/officeDocument/2006/relationships/image" Target="../media/image7.jpeg"/><Relationship Id="rId36" Type="http://schemas.openxmlformats.org/officeDocument/2006/relationships/image" Target="../media/image52.png"/><Relationship Id="rId49" Type="http://schemas.openxmlformats.org/officeDocument/2006/relationships/image" Target="../media/image70.png"/><Relationship Id="rId10" Type="http://schemas.openxmlformats.org/officeDocument/2006/relationships/tags" Target="../tags/tag143.xml"/><Relationship Id="rId19" Type="http://schemas.openxmlformats.org/officeDocument/2006/relationships/tags" Target="../tags/tag152.xml"/><Relationship Id="rId31" Type="http://schemas.openxmlformats.org/officeDocument/2006/relationships/image" Target="../media/image10.png"/><Relationship Id="rId44" Type="http://schemas.openxmlformats.org/officeDocument/2006/relationships/image" Target="../media/image62.png"/><Relationship Id="rId52" Type="http://schemas.openxmlformats.org/officeDocument/2006/relationships/image" Target="../media/image76.png"/><Relationship Id="rId4" Type="http://schemas.openxmlformats.org/officeDocument/2006/relationships/tags" Target="../tags/tag137.xml"/><Relationship Id="rId9" Type="http://schemas.openxmlformats.org/officeDocument/2006/relationships/tags" Target="../tags/tag142.xml"/><Relationship Id="rId14" Type="http://schemas.openxmlformats.org/officeDocument/2006/relationships/tags" Target="../tags/tag147.xml"/><Relationship Id="rId22" Type="http://schemas.openxmlformats.org/officeDocument/2006/relationships/tags" Target="../tags/tag155.xml"/><Relationship Id="rId27" Type="http://schemas.openxmlformats.org/officeDocument/2006/relationships/image" Target="../media/image6.png"/><Relationship Id="rId30" Type="http://schemas.openxmlformats.org/officeDocument/2006/relationships/image" Target="../media/image9.png"/><Relationship Id="rId35" Type="http://schemas.openxmlformats.org/officeDocument/2006/relationships/image" Target="../media/image74.png"/><Relationship Id="rId43" Type="http://schemas.openxmlformats.org/officeDocument/2006/relationships/image" Target="../media/image61.png"/><Relationship Id="rId48" Type="http://schemas.openxmlformats.org/officeDocument/2006/relationships/image" Target="../media/image69.png"/><Relationship Id="rId8" Type="http://schemas.openxmlformats.org/officeDocument/2006/relationships/tags" Target="../tags/tag141.xml"/><Relationship Id="rId51" Type="http://schemas.openxmlformats.org/officeDocument/2006/relationships/image" Target="../media/image7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image" Target="../media/image25.png"/><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image" Target="../media/image20.png"/><Relationship Id="rId42" Type="http://schemas.openxmlformats.org/officeDocument/2006/relationships/image" Target="../media/image28.png"/><Relationship Id="rId47" Type="http://schemas.openxmlformats.org/officeDocument/2006/relationships/image" Target="../media/image33.png"/><Relationship Id="rId50" Type="http://schemas.openxmlformats.org/officeDocument/2006/relationships/image" Target="../media/image36.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image" Target="../media/image19.png"/><Relationship Id="rId38" Type="http://schemas.openxmlformats.org/officeDocument/2006/relationships/image" Target="../media/image24.png"/><Relationship Id="rId46" Type="http://schemas.openxmlformats.org/officeDocument/2006/relationships/image" Target="../media/image32.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15.png"/><Relationship Id="rId41" Type="http://schemas.openxmlformats.org/officeDocument/2006/relationships/image" Target="../media/image27.png"/><Relationship Id="rId54" Type="http://schemas.openxmlformats.org/officeDocument/2006/relationships/image" Target="../media/image40.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image" Target="../media/image18.png"/><Relationship Id="rId37" Type="http://schemas.openxmlformats.org/officeDocument/2006/relationships/image" Target="../media/image23.png"/><Relationship Id="rId40" Type="http://schemas.openxmlformats.org/officeDocument/2006/relationships/image" Target="../media/image26.png"/><Relationship Id="rId45" Type="http://schemas.openxmlformats.org/officeDocument/2006/relationships/image" Target="../media/image31.png"/><Relationship Id="rId53" Type="http://schemas.openxmlformats.org/officeDocument/2006/relationships/image" Target="../media/image39.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notesSlide" Target="../notesSlides/notesSlide3.xml"/><Relationship Id="rId36" Type="http://schemas.openxmlformats.org/officeDocument/2006/relationships/image" Target="../media/image22.png"/><Relationship Id="rId49" Type="http://schemas.openxmlformats.org/officeDocument/2006/relationships/image" Target="../media/image35.pn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17.png"/><Relationship Id="rId44" Type="http://schemas.openxmlformats.org/officeDocument/2006/relationships/image" Target="../media/image30.png"/><Relationship Id="rId52" Type="http://schemas.openxmlformats.org/officeDocument/2006/relationships/image" Target="../media/image38.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slideLayout" Target="../slideLayouts/slideLayout12.xml"/><Relationship Id="rId30" Type="http://schemas.openxmlformats.org/officeDocument/2006/relationships/image" Target="../media/image16.png"/><Relationship Id="rId35" Type="http://schemas.openxmlformats.org/officeDocument/2006/relationships/image" Target="../media/image21.png"/><Relationship Id="rId43" Type="http://schemas.openxmlformats.org/officeDocument/2006/relationships/image" Target="../media/image29.png"/><Relationship Id="rId48" Type="http://schemas.openxmlformats.org/officeDocument/2006/relationships/image" Target="../media/image34.png"/><Relationship Id="rId8" Type="http://schemas.openxmlformats.org/officeDocument/2006/relationships/tags" Target="../tags/tag8.xml"/><Relationship Id="rId51" Type="http://schemas.openxmlformats.org/officeDocument/2006/relationships/image" Target="../media/image37.png"/></Relationships>
</file>

<file path=ppt/slides/_rels/slide30.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155.png"/><Relationship Id="rId4" Type="http://schemas.openxmlformats.org/officeDocument/2006/relationships/image" Target="../media/image154.png"/></Relationships>
</file>

<file path=ppt/slides/_rels/slide3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58.emf"/></Relationships>
</file>

<file path=ppt/slides/_rels/slide3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160.png"/></Relationships>
</file>

<file path=ppt/slides/_rels/slide34.xml.rels><?xml version="1.0" encoding="UTF-8" standalone="yes"?>
<Relationships xmlns="http://schemas.openxmlformats.org/package/2006/relationships"><Relationship Id="rId8" Type="http://schemas.openxmlformats.org/officeDocument/2006/relationships/image" Target="../media/image164.jpeg"/><Relationship Id="rId13" Type="http://schemas.openxmlformats.org/officeDocument/2006/relationships/image" Target="../media/image165.jpeg"/><Relationship Id="rId18" Type="http://schemas.openxmlformats.org/officeDocument/2006/relationships/image" Target="../media/image167.png"/><Relationship Id="rId3" Type="http://schemas.openxmlformats.org/officeDocument/2006/relationships/image" Target="../media/image127.jpeg"/><Relationship Id="rId21" Type="http://schemas.openxmlformats.org/officeDocument/2006/relationships/image" Target="../media/image112.jpeg"/><Relationship Id="rId7" Type="http://schemas.openxmlformats.org/officeDocument/2006/relationships/image" Target="../media/image122.jpeg"/><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notesSlide" Target="../notesSlides/notesSlide29.xml"/><Relationship Id="rId16" Type="http://schemas.openxmlformats.org/officeDocument/2006/relationships/image" Target="../media/image10.png"/><Relationship Id="rId20" Type="http://schemas.openxmlformats.org/officeDocument/2006/relationships/image" Target="../media/image114.png"/><Relationship Id="rId1" Type="http://schemas.openxmlformats.org/officeDocument/2006/relationships/slideLayout" Target="../slideLayouts/slideLayout14.xml"/><Relationship Id="rId6" Type="http://schemas.openxmlformats.org/officeDocument/2006/relationships/image" Target="../media/image163.jpeg"/><Relationship Id="rId11" Type="http://schemas.openxmlformats.org/officeDocument/2006/relationships/image" Target="../media/image5.png"/><Relationship Id="rId5" Type="http://schemas.openxmlformats.org/officeDocument/2006/relationships/image" Target="../media/image162.jpeg"/><Relationship Id="rId15" Type="http://schemas.openxmlformats.org/officeDocument/2006/relationships/image" Target="../media/image166.png"/><Relationship Id="rId23" Type="http://schemas.openxmlformats.org/officeDocument/2006/relationships/image" Target="../media/image134.jpeg"/><Relationship Id="rId10" Type="http://schemas.openxmlformats.org/officeDocument/2006/relationships/image" Target="../media/image4.png"/><Relationship Id="rId19" Type="http://schemas.openxmlformats.org/officeDocument/2006/relationships/image" Target="../media/image121.jpeg"/><Relationship Id="rId4" Type="http://schemas.openxmlformats.org/officeDocument/2006/relationships/image" Target="../media/image161.jpeg"/><Relationship Id="rId9" Type="http://schemas.openxmlformats.org/officeDocument/2006/relationships/image" Target="../media/image123.png"/><Relationship Id="rId14" Type="http://schemas.openxmlformats.org/officeDocument/2006/relationships/image" Target="../media/image8.png"/><Relationship Id="rId22" Type="http://schemas.openxmlformats.org/officeDocument/2006/relationships/image" Target="../media/image168.jpeg"/></Relationships>
</file>

<file path=ppt/slides/_rels/slide35.xml.rels><?xml version="1.0" encoding="UTF-8" standalone="yes"?>
<Relationships xmlns="http://schemas.openxmlformats.org/package/2006/relationships"><Relationship Id="rId8" Type="http://schemas.openxmlformats.org/officeDocument/2006/relationships/tags" Target="../tags/tag163.xml"/><Relationship Id="rId13" Type="http://schemas.openxmlformats.org/officeDocument/2006/relationships/tags" Target="../tags/tag168.xml"/><Relationship Id="rId18" Type="http://schemas.openxmlformats.org/officeDocument/2006/relationships/slideLayout" Target="../slideLayouts/slideLayout15.xml"/><Relationship Id="rId26" Type="http://schemas.openxmlformats.org/officeDocument/2006/relationships/image" Target="../media/image61.png"/><Relationship Id="rId3" Type="http://schemas.openxmlformats.org/officeDocument/2006/relationships/tags" Target="../tags/tag158.xml"/><Relationship Id="rId21" Type="http://schemas.openxmlformats.org/officeDocument/2006/relationships/image" Target="../media/image170.png"/><Relationship Id="rId34" Type="http://schemas.openxmlformats.org/officeDocument/2006/relationships/image" Target="../media/image71.png"/><Relationship Id="rId7" Type="http://schemas.openxmlformats.org/officeDocument/2006/relationships/tags" Target="../tags/tag162.xml"/><Relationship Id="rId12" Type="http://schemas.openxmlformats.org/officeDocument/2006/relationships/tags" Target="../tags/tag167.xml"/><Relationship Id="rId17" Type="http://schemas.openxmlformats.org/officeDocument/2006/relationships/tags" Target="../tags/tag172.xml"/><Relationship Id="rId25" Type="http://schemas.openxmlformats.org/officeDocument/2006/relationships/image" Target="../media/image54.png"/><Relationship Id="rId33" Type="http://schemas.openxmlformats.org/officeDocument/2006/relationships/image" Target="../media/image58.png"/><Relationship Id="rId38" Type="http://schemas.openxmlformats.org/officeDocument/2006/relationships/image" Target="../media/image73.png"/><Relationship Id="rId2" Type="http://schemas.openxmlformats.org/officeDocument/2006/relationships/tags" Target="../tags/tag157.xml"/><Relationship Id="rId16" Type="http://schemas.openxmlformats.org/officeDocument/2006/relationships/tags" Target="../tags/tag171.xml"/><Relationship Id="rId20" Type="http://schemas.openxmlformats.org/officeDocument/2006/relationships/image" Target="../media/image169.png"/><Relationship Id="rId29" Type="http://schemas.openxmlformats.org/officeDocument/2006/relationships/image" Target="../media/image60.png"/><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tags" Target="../tags/tag166.xml"/><Relationship Id="rId24" Type="http://schemas.openxmlformats.org/officeDocument/2006/relationships/image" Target="../media/image64.png"/><Relationship Id="rId32" Type="http://schemas.openxmlformats.org/officeDocument/2006/relationships/image" Target="../media/image55.png"/><Relationship Id="rId37" Type="http://schemas.openxmlformats.org/officeDocument/2006/relationships/image" Target="../media/image72.png"/><Relationship Id="rId5" Type="http://schemas.openxmlformats.org/officeDocument/2006/relationships/tags" Target="../tags/tag160.xml"/><Relationship Id="rId15" Type="http://schemas.openxmlformats.org/officeDocument/2006/relationships/tags" Target="../tags/tag170.xml"/><Relationship Id="rId23" Type="http://schemas.openxmlformats.org/officeDocument/2006/relationships/image" Target="../media/image52.png"/><Relationship Id="rId28" Type="http://schemas.openxmlformats.org/officeDocument/2006/relationships/image" Target="../media/image53.png"/><Relationship Id="rId36" Type="http://schemas.openxmlformats.org/officeDocument/2006/relationships/image" Target="../media/image76.png"/><Relationship Id="rId10" Type="http://schemas.openxmlformats.org/officeDocument/2006/relationships/tags" Target="../tags/tag165.xml"/><Relationship Id="rId19" Type="http://schemas.openxmlformats.org/officeDocument/2006/relationships/image" Target="../media/image4.png"/><Relationship Id="rId31" Type="http://schemas.openxmlformats.org/officeDocument/2006/relationships/image" Target="../media/image70.png"/><Relationship Id="rId4" Type="http://schemas.openxmlformats.org/officeDocument/2006/relationships/tags" Target="../tags/tag159.xml"/><Relationship Id="rId9" Type="http://schemas.openxmlformats.org/officeDocument/2006/relationships/tags" Target="../tags/tag164.xml"/><Relationship Id="rId14" Type="http://schemas.openxmlformats.org/officeDocument/2006/relationships/tags" Target="../tags/tag169.xml"/><Relationship Id="rId22" Type="http://schemas.openxmlformats.org/officeDocument/2006/relationships/image" Target="../media/image171.png"/><Relationship Id="rId27" Type="http://schemas.openxmlformats.org/officeDocument/2006/relationships/image" Target="../media/image68.png"/><Relationship Id="rId30" Type="http://schemas.openxmlformats.org/officeDocument/2006/relationships/image" Target="../media/image69.png"/><Relationship Id="rId35"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tags" Target="../tags/tag180.xml"/><Relationship Id="rId13" Type="http://schemas.openxmlformats.org/officeDocument/2006/relationships/tags" Target="../tags/tag185.xml"/><Relationship Id="rId18" Type="http://schemas.openxmlformats.org/officeDocument/2006/relationships/tags" Target="../tags/tag190.xml"/><Relationship Id="rId26" Type="http://schemas.openxmlformats.org/officeDocument/2006/relationships/image" Target="../media/image6.png"/><Relationship Id="rId39" Type="http://schemas.openxmlformats.org/officeDocument/2006/relationships/image" Target="../media/image68.png"/><Relationship Id="rId3" Type="http://schemas.openxmlformats.org/officeDocument/2006/relationships/tags" Target="../tags/tag175.xml"/><Relationship Id="rId21" Type="http://schemas.openxmlformats.org/officeDocument/2006/relationships/tags" Target="../tags/tag193.xml"/><Relationship Id="rId34" Type="http://schemas.openxmlformats.org/officeDocument/2006/relationships/image" Target="../media/image60.png"/><Relationship Id="rId42" Type="http://schemas.openxmlformats.org/officeDocument/2006/relationships/image" Target="../media/image71.png"/><Relationship Id="rId7" Type="http://schemas.openxmlformats.org/officeDocument/2006/relationships/tags" Target="../tags/tag179.xml"/><Relationship Id="rId12" Type="http://schemas.openxmlformats.org/officeDocument/2006/relationships/tags" Target="../tags/tag184.xml"/><Relationship Id="rId17" Type="http://schemas.openxmlformats.org/officeDocument/2006/relationships/tags" Target="../tags/tag189.xml"/><Relationship Id="rId25" Type="http://schemas.openxmlformats.org/officeDocument/2006/relationships/image" Target="../media/image170.png"/><Relationship Id="rId33" Type="http://schemas.openxmlformats.org/officeDocument/2006/relationships/image" Target="../media/image58.png"/><Relationship Id="rId38" Type="http://schemas.openxmlformats.org/officeDocument/2006/relationships/image" Target="../media/image67.png"/><Relationship Id="rId46" Type="http://schemas.openxmlformats.org/officeDocument/2006/relationships/image" Target="../media/image73.png"/><Relationship Id="rId2" Type="http://schemas.openxmlformats.org/officeDocument/2006/relationships/tags" Target="../tags/tag174.xml"/><Relationship Id="rId16" Type="http://schemas.openxmlformats.org/officeDocument/2006/relationships/tags" Target="../tags/tag188.xml"/><Relationship Id="rId20" Type="http://schemas.openxmlformats.org/officeDocument/2006/relationships/tags" Target="../tags/tag192.xml"/><Relationship Id="rId29" Type="http://schemas.openxmlformats.org/officeDocument/2006/relationships/image" Target="../media/image53.png"/><Relationship Id="rId41" Type="http://schemas.openxmlformats.org/officeDocument/2006/relationships/image" Target="../media/image70.png"/><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tags" Target="../tags/tag183.xml"/><Relationship Id="rId24" Type="http://schemas.openxmlformats.org/officeDocument/2006/relationships/image" Target="../media/image4.png"/><Relationship Id="rId32" Type="http://schemas.openxmlformats.org/officeDocument/2006/relationships/image" Target="../media/image57.png"/><Relationship Id="rId37" Type="http://schemas.openxmlformats.org/officeDocument/2006/relationships/image" Target="../media/image64.png"/><Relationship Id="rId40" Type="http://schemas.openxmlformats.org/officeDocument/2006/relationships/image" Target="../media/image69.png"/><Relationship Id="rId45" Type="http://schemas.openxmlformats.org/officeDocument/2006/relationships/image" Target="../media/image72.png"/><Relationship Id="rId5" Type="http://schemas.openxmlformats.org/officeDocument/2006/relationships/tags" Target="../tags/tag177.xml"/><Relationship Id="rId15" Type="http://schemas.openxmlformats.org/officeDocument/2006/relationships/tags" Target="../tags/tag187.xml"/><Relationship Id="rId23" Type="http://schemas.openxmlformats.org/officeDocument/2006/relationships/slideLayout" Target="../slideLayouts/slideLayout15.xml"/><Relationship Id="rId28" Type="http://schemas.openxmlformats.org/officeDocument/2006/relationships/image" Target="../media/image52.png"/><Relationship Id="rId36" Type="http://schemas.openxmlformats.org/officeDocument/2006/relationships/image" Target="../media/image62.png"/><Relationship Id="rId10" Type="http://schemas.openxmlformats.org/officeDocument/2006/relationships/tags" Target="../tags/tag182.xml"/><Relationship Id="rId19" Type="http://schemas.openxmlformats.org/officeDocument/2006/relationships/tags" Target="../tags/tag191.xml"/><Relationship Id="rId31" Type="http://schemas.openxmlformats.org/officeDocument/2006/relationships/image" Target="../media/image55.png"/><Relationship Id="rId44" Type="http://schemas.openxmlformats.org/officeDocument/2006/relationships/image" Target="../media/image76.png"/><Relationship Id="rId4" Type="http://schemas.openxmlformats.org/officeDocument/2006/relationships/tags" Target="../tags/tag176.xml"/><Relationship Id="rId9" Type="http://schemas.openxmlformats.org/officeDocument/2006/relationships/tags" Target="../tags/tag181.xml"/><Relationship Id="rId14" Type="http://schemas.openxmlformats.org/officeDocument/2006/relationships/tags" Target="../tags/tag186.xml"/><Relationship Id="rId22" Type="http://schemas.openxmlformats.org/officeDocument/2006/relationships/tags" Target="../tags/tag194.xml"/><Relationship Id="rId27" Type="http://schemas.openxmlformats.org/officeDocument/2006/relationships/image" Target="../media/image74.png"/><Relationship Id="rId30" Type="http://schemas.openxmlformats.org/officeDocument/2006/relationships/image" Target="../media/image54.png"/><Relationship Id="rId35" Type="http://schemas.openxmlformats.org/officeDocument/2006/relationships/image" Target="../media/image61.png"/><Relationship Id="rId43" Type="http://schemas.openxmlformats.org/officeDocument/2006/relationships/image" Target="../media/image75.png"/></Relationships>
</file>

<file path=ppt/slides/_rels/slide37.xml.rels><?xml version="1.0" encoding="UTF-8" standalone="yes"?>
<Relationships xmlns="http://schemas.openxmlformats.org/package/2006/relationships"><Relationship Id="rId8" Type="http://schemas.openxmlformats.org/officeDocument/2006/relationships/tags" Target="../tags/tag202.xml"/><Relationship Id="rId13" Type="http://schemas.openxmlformats.org/officeDocument/2006/relationships/image" Target="../media/image172.jpeg"/><Relationship Id="rId18" Type="http://schemas.openxmlformats.org/officeDocument/2006/relationships/image" Target="../media/image63.png"/><Relationship Id="rId3" Type="http://schemas.openxmlformats.org/officeDocument/2006/relationships/tags" Target="../tags/tag197.xml"/><Relationship Id="rId21" Type="http://schemas.openxmlformats.org/officeDocument/2006/relationships/image" Target="../media/image75.png"/><Relationship Id="rId7" Type="http://schemas.openxmlformats.org/officeDocument/2006/relationships/tags" Target="../tags/tag201.xml"/><Relationship Id="rId12" Type="http://schemas.openxmlformats.org/officeDocument/2006/relationships/image" Target="../media/image4.png"/><Relationship Id="rId17" Type="http://schemas.openxmlformats.org/officeDocument/2006/relationships/image" Target="../media/image59.png"/><Relationship Id="rId2" Type="http://schemas.openxmlformats.org/officeDocument/2006/relationships/tags" Target="../tags/tag196.xml"/><Relationship Id="rId16" Type="http://schemas.openxmlformats.org/officeDocument/2006/relationships/image" Target="../media/image56.png"/><Relationship Id="rId20" Type="http://schemas.openxmlformats.org/officeDocument/2006/relationships/image" Target="../media/image66.png"/><Relationship Id="rId1" Type="http://schemas.openxmlformats.org/officeDocument/2006/relationships/tags" Target="../tags/tag195.xml"/><Relationship Id="rId6" Type="http://schemas.openxmlformats.org/officeDocument/2006/relationships/tags" Target="../tags/tag200.xml"/><Relationship Id="rId11" Type="http://schemas.openxmlformats.org/officeDocument/2006/relationships/slideLayout" Target="../slideLayouts/slideLayout15.xml"/><Relationship Id="rId24" Type="http://schemas.openxmlformats.org/officeDocument/2006/relationships/image" Target="../media/image73.png"/><Relationship Id="rId5" Type="http://schemas.openxmlformats.org/officeDocument/2006/relationships/tags" Target="../tags/tag199.xml"/><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tags" Target="../tags/tag204.xml"/><Relationship Id="rId19" Type="http://schemas.openxmlformats.org/officeDocument/2006/relationships/image" Target="../media/image65.png"/><Relationship Id="rId4" Type="http://schemas.openxmlformats.org/officeDocument/2006/relationships/tags" Target="../tags/tag198.xml"/><Relationship Id="rId9" Type="http://schemas.openxmlformats.org/officeDocument/2006/relationships/tags" Target="../tags/tag203.xml"/><Relationship Id="rId14" Type="http://schemas.openxmlformats.org/officeDocument/2006/relationships/image" Target="../media/image170.png"/><Relationship Id="rId22" Type="http://schemas.openxmlformats.org/officeDocument/2006/relationships/image" Target="../media/image76.png"/></Relationships>
</file>

<file path=ppt/slides/_rels/slide38.xml.rels><?xml version="1.0" encoding="UTF-8" standalone="yes"?>
<Relationships xmlns="http://schemas.openxmlformats.org/package/2006/relationships"><Relationship Id="rId8" Type="http://schemas.openxmlformats.org/officeDocument/2006/relationships/tags" Target="../tags/tag212.xml"/><Relationship Id="rId13" Type="http://schemas.openxmlformats.org/officeDocument/2006/relationships/tags" Target="../tags/tag217.xml"/><Relationship Id="rId18" Type="http://schemas.openxmlformats.org/officeDocument/2006/relationships/tags" Target="../tags/tag222.xml"/><Relationship Id="rId26" Type="http://schemas.openxmlformats.org/officeDocument/2006/relationships/image" Target="../media/image170.png"/><Relationship Id="rId39" Type="http://schemas.openxmlformats.org/officeDocument/2006/relationships/image" Target="../media/image68.png"/><Relationship Id="rId3" Type="http://schemas.openxmlformats.org/officeDocument/2006/relationships/tags" Target="../tags/tag207.xml"/><Relationship Id="rId21" Type="http://schemas.openxmlformats.org/officeDocument/2006/relationships/tags" Target="../tags/tag225.xml"/><Relationship Id="rId34" Type="http://schemas.openxmlformats.org/officeDocument/2006/relationships/image" Target="../media/image60.png"/><Relationship Id="rId42" Type="http://schemas.openxmlformats.org/officeDocument/2006/relationships/image" Target="../media/image71.png"/><Relationship Id="rId7" Type="http://schemas.openxmlformats.org/officeDocument/2006/relationships/tags" Target="../tags/tag211.xml"/><Relationship Id="rId12" Type="http://schemas.openxmlformats.org/officeDocument/2006/relationships/tags" Target="../tags/tag216.xml"/><Relationship Id="rId17" Type="http://schemas.openxmlformats.org/officeDocument/2006/relationships/tags" Target="../tags/tag221.xml"/><Relationship Id="rId25" Type="http://schemas.openxmlformats.org/officeDocument/2006/relationships/image" Target="../media/image4.png"/><Relationship Id="rId33" Type="http://schemas.openxmlformats.org/officeDocument/2006/relationships/image" Target="../media/image58.png"/><Relationship Id="rId38" Type="http://schemas.openxmlformats.org/officeDocument/2006/relationships/image" Target="../media/image67.png"/><Relationship Id="rId46" Type="http://schemas.openxmlformats.org/officeDocument/2006/relationships/image" Target="../media/image73.png"/><Relationship Id="rId2" Type="http://schemas.openxmlformats.org/officeDocument/2006/relationships/tags" Target="../tags/tag206.xml"/><Relationship Id="rId16" Type="http://schemas.openxmlformats.org/officeDocument/2006/relationships/tags" Target="../tags/tag220.xml"/><Relationship Id="rId20" Type="http://schemas.openxmlformats.org/officeDocument/2006/relationships/tags" Target="../tags/tag224.xml"/><Relationship Id="rId29" Type="http://schemas.openxmlformats.org/officeDocument/2006/relationships/image" Target="../media/image53.png"/><Relationship Id="rId41" Type="http://schemas.openxmlformats.org/officeDocument/2006/relationships/image" Target="../media/image70.png"/><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tags" Target="../tags/tag215.xml"/><Relationship Id="rId24" Type="http://schemas.openxmlformats.org/officeDocument/2006/relationships/notesSlide" Target="../notesSlides/notesSlide30.xml"/><Relationship Id="rId32" Type="http://schemas.openxmlformats.org/officeDocument/2006/relationships/image" Target="../media/image57.png"/><Relationship Id="rId37" Type="http://schemas.openxmlformats.org/officeDocument/2006/relationships/image" Target="../media/image64.png"/><Relationship Id="rId40" Type="http://schemas.openxmlformats.org/officeDocument/2006/relationships/image" Target="../media/image69.png"/><Relationship Id="rId45" Type="http://schemas.openxmlformats.org/officeDocument/2006/relationships/image" Target="../media/image72.png"/><Relationship Id="rId5" Type="http://schemas.openxmlformats.org/officeDocument/2006/relationships/tags" Target="../tags/tag209.xml"/><Relationship Id="rId15" Type="http://schemas.openxmlformats.org/officeDocument/2006/relationships/tags" Target="../tags/tag219.xml"/><Relationship Id="rId23" Type="http://schemas.openxmlformats.org/officeDocument/2006/relationships/slideLayout" Target="../slideLayouts/slideLayout15.xml"/><Relationship Id="rId28" Type="http://schemas.openxmlformats.org/officeDocument/2006/relationships/image" Target="../media/image52.png"/><Relationship Id="rId36" Type="http://schemas.openxmlformats.org/officeDocument/2006/relationships/image" Target="../media/image62.png"/><Relationship Id="rId10" Type="http://schemas.openxmlformats.org/officeDocument/2006/relationships/tags" Target="../tags/tag214.xml"/><Relationship Id="rId19" Type="http://schemas.openxmlformats.org/officeDocument/2006/relationships/tags" Target="../tags/tag223.xml"/><Relationship Id="rId31" Type="http://schemas.openxmlformats.org/officeDocument/2006/relationships/image" Target="../media/image55.png"/><Relationship Id="rId44" Type="http://schemas.openxmlformats.org/officeDocument/2006/relationships/image" Target="../media/image76.png"/><Relationship Id="rId4" Type="http://schemas.openxmlformats.org/officeDocument/2006/relationships/tags" Target="../tags/tag208.xml"/><Relationship Id="rId9" Type="http://schemas.openxmlformats.org/officeDocument/2006/relationships/tags" Target="../tags/tag213.xml"/><Relationship Id="rId14" Type="http://schemas.openxmlformats.org/officeDocument/2006/relationships/tags" Target="../tags/tag218.xml"/><Relationship Id="rId22" Type="http://schemas.openxmlformats.org/officeDocument/2006/relationships/tags" Target="../tags/tag226.xml"/><Relationship Id="rId27" Type="http://schemas.openxmlformats.org/officeDocument/2006/relationships/image" Target="../media/image74.png"/><Relationship Id="rId30" Type="http://schemas.openxmlformats.org/officeDocument/2006/relationships/image" Target="../media/image54.png"/><Relationship Id="rId35" Type="http://schemas.openxmlformats.org/officeDocument/2006/relationships/image" Target="../media/image61.png"/><Relationship Id="rId43" Type="http://schemas.openxmlformats.org/officeDocument/2006/relationships/image" Target="../media/image75.png"/></Relationships>
</file>

<file path=ppt/slides/_rels/slide3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176.png"/><Relationship Id="rId11" Type="http://schemas.openxmlformats.org/officeDocument/2006/relationships/image" Target="../media/image179.jpeg"/><Relationship Id="rId5" Type="http://schemas.openxmlformats.org/officeDocument/2006/relationships/image" Target="../media/image175.jpeg"/><Relationship Id="rId10" Type="http://schemas.microsoft.com/office/2007/relationships/hdphoto" Target="../media/hdphoto3.wdp"/><Relationship Id="rId4" Type="http://schemas.openxmlformats.org/officeDocument/2006/relationships/image" Target="../media/image174.png"/><Relationship Id="rId9" Type="http://schemas.openxmlformats.org/officeDocument/2006/relationships/image" Target="../media/image178.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4.xml"/><Relationship Id="rId5" Type="http://schemas.openxmlformats.org/officeDocument/2006/relationships/image" Target="../media/image49.jpg"/><Relationship Id="rId4" Type="http://schemas.openxmlformats.org/officeDocument/2006/relationships/image" Target="../media/image48.jpg"/></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93539" y="974806"/>
            <a:ext cx="11655707" cy="5252848"/>
          </a:xfrm>
          <a:prstGeom prst="rect">
            <a:avLst/>
          </a:prstGeom>
        </p:spPr>
        <p:txBody>
          <a:bodyPr wrap="square">
            <a:spAutoFit/>
          </a:bodyPr>
          <a:lstStyle/>
          <a:p>
            <a:pPr algn="ctr"/>
            <a:r>
              <a:rPr lang="en-US" sz="2000" dirty="0"/>
              <a:t>Concurrent multiple abiotic and biotic stress interactions in maize: impacts and mechanisms  </a:t>
            </a:r>
          </a:p>
          <a:p>
            <a:pPr algn="ctr"/>
            <a:r>
              <a:rPr lang="en-US" sz="2000" dirty="0"/>
              <a:t>(MultiStress Research Unit 6101)</a:t>
            </a:r>
          </a:p>
          <a:p>
            <a:pPr algn="ctr"/>
            <a:endParaRPr lang="en-US" sz="2000" dirty="0"/>
          </a:p>
          <a:p>
            <a:pPr algn="ctr"/>
            <a:r>
              <a:rPr lang="en-US" sz="2400" b="1" dirty="0">
                <a:solidFill>
                  <a:srgbClr val="0070C0"/>
                </a:solidFill>
              </a:rPr>
              <a:t>SUPPLEMENT ad:</a:t>
            </a:r>
          </a:p>
          <a:p>
            <a:pPr algn="ctr"/>
            <a:r>
              <a:rPr lang="en-US" sz="3200" b="1" dirty="0"/>
              <a:t>A new crop science and modelling approach to improve the mechanistic understanding and quantification of multiple stress interactions in maize  </a:t>
            </a:r>
          </a:p>
          <a:p>
            <a:pPr algn="ctr"/>
            <a:endParaRPr lang="en-US" sz="2800" dirty="0"/>
          </a:p>
          <a:p>
            <a:pPr algn="ctr"/>
            <a:r>
              <a:rPr lang="en-US" sz="2400" dirty="0"/>
              <a:t>Supplementary material at PICO session BG 3.22 </a:t>
            </a:r>
          </a:p>
          <a:p>
            <a:pPr algn="ctr"/>
            <a:r>
              <a:rPr lang="en-US" sz="2400" dirty="0"/>
              <a:t>EGU2026, 07 May , VIENNA</a:t>
            </a:r>
          </a:p>
          <a:p>
            <a:pPr algn="ctr"/>
            <a:endParaRPr lang="en-US" sz="1867" dirty="0"/>
          </a:p>
          <a:p>
            <a:pPr algn="ctr"/>
            <a:endParaRPr lang="en-US" sz="1867" dirty="0"/>
          </a:p>
          <a:p>
            <a:pPr algn="ctr"/>
            <a:r>
              <a:rPr lang="en-US" sz="2400" b="1" dirty="0"/>
              <a:t>Reimund P. Rötter (on behalf of the </a:t>
            </a:r>
            <a:r>
              <a:rPr lang="en-US" sz="2400" b="1" dirty="0" err="1"/>
              <a:t>MultiStress</a:t>
            </a:r>
            <a:r>
              <a:rPr lang="en-US" sz="2400" b="1" dirty="0"/>
              <a:t> RU Team)</a:t>
            </a:r>
          </a:p>
          <a:p>
            <a:pPr algn="ctr"/>
            <a:r>
              <a:rPr lang="en-US" b="1" dirty="0"/>
              <a:t> (University of Göttingen)</a:t>
            </a:r>
            <a:r>
              <a:rPr lang="en-US" b="1" baseline="30000" dirty="0"/>
              <a:t>1</a:t>
            </a:r>
            <a:r>
              <a:rPr lang="en-US" b="1" dirty="0"/>
              <a:t> </a:t>
            </a:r>
          </a:p>
        </p:txBody>
      </p:sp>
      <p:sp>
        <p:nvSpPr>
          <p:cNvPr id="9" name="Rectangle 8"/>
          <p:cNvSpPr/>
          <p:nvPr/>
        </p:nvSpPr>
        <p:spPr>
          <a:xfrm>
            <a:off x="1482831" y="1295437"/>
            <a:ext cx="7423639" cy="77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5"/>
          </a:p>
        </p:txBody>
      </p:sp>
      <p:sp>
        <p:nvSpPr>
          <p:cNvPr id="10" name="Rectangle 9"/>
          <p:cNvSpPr/>
          <p:nvPr/>
        </p:nvSpPr>
        <p:spPr>
          <a:xfrm>
            <a:off x="1482831" y="1295437"/>
            <a:ext cx="7423639" cy="77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5"/>
          </a:p>
        </p:txBody>
      </p:sp>
      <p:sp>
        <p:nvSpPr>
          <p:cNvPr id="19" name="Rectangle 18">
            <a:extLst>
              <a:ext uri="{FF2B5EF4-FFF2-40B4-BE49-F238E27FC236}">
                <a16:creationId xmlns:a16="http://schemas.microsoft.com/office/drawing/2014/main" id="{A93CC3DC-18D5-4203-ADB2-FC39B196E62C}"/>
              </a:ext>
            </a:extLst>
          </p:cNvPr>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0" name="Picture 19">
            <a:extLst>
              <a:ext uri="{FF2B5EF4-FFF2-40B4-BE49-F238E27FC236}">
                <a16:creationId xmlns:a16="http://schemas.microsoft.com/office/drawing/2014/main" id="{DC528AB6-3FE7-49D2-BC78-CC48B1AA840E}"/>
              </a:ext>
            </a:extLst>
          </p:cNvPr>
          <p:cNvPicPr>
            <a:picLocks noChangeAspect="1"/>
          </p:cNvPicPr>
          <p:nvPr/>
        </p:nvPicPr>
        <p:blipFill>
          <a:blip r:embed="rId3"/>
          <a:stretch>
            <a:fillRect/>
          </a:stretch>
        </p:blipFill>
        <p:spPr>
          <a:xfrm>
            <a:off x="307283" y="328503"/>
            <a:ext cx="1589951" cy="372423"/>
          </a:xfrm>
          <a:prstGeom prst="rect">
            <a:avLst/>
          </a:prstGeom>
        </p:spPr>
      </p:pic>
      <p:pic>
        <p:nvPicPr>
          <p:cNvPr id="21" name="Picture 20">
            <a:extLst>
              <a:ext uri="{FF2B5EF4-FFF2-40B4-BE49-F238E27FC236}">
                <a16:creationId xmlns:a16="http://schemas.microsoft.com/office/drawing/2014/main" id="{1718CC7A-80A6-4959-A3A7-A2B3CF8DEF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6958" y="377838"/>
            <a:ext cx="1066079" cy="273753"/>
          </a:xfrm>
          <a:prstGeom prst="rect">
            <a:avLst/>
          </a:prstGeom>
        </p:spPr>
      </p:pic>
      <p:pic>
        <p:nvPicPr>
          <p:cNvPr id="22" name="Picture 21">
            <a:extLst>
              <a:ext uri="{FF2B5EF4-FFF2-40B4-BE49-F238E27FC236}">
                <a16:creationId xmlns:a16="http://schemas.microsoft.com/office/drawing/2014/main" id="{1A410327-7441-4588-9556-180E3B660C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2760" y="418614"/>
            <a:ext cx="369619" cy="192201"/>
          </a:xfrm>
          <a:prstGeom prst="rect">
            <a:avLst/>
          </a:prstGeom>
        </p:spPr>
      </p:pic>
      <p:pic>
        <p:nvPicPr>
          <p:cNvPr id="23" name="Picture 22">
            <a:extLst>
              <a:ext uri="{FF2B5EF4-FFF2-40B4-BE49-F238E27FC236}">
                <a16:creationId xmlns:a16="http://schemas.microsoft.com/office/drawing/2014/main" id="{755B7DF5-8C9F-4D3F-9CAD-F2D2B49166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44" r="3701"/>
          <a:stretch/>
        </p:blipFill>
        <p:spPr>
          <a:xfrm>
            <a:off x="3692103" y="256424"/>
            <a:ext cx="1054107" cy="516579"/>
          </a:xfrm>
          <a:prstGeom prst="rect">
            <a:avLst/>
          </a:prstGeom>
        </p:spPr>
      </p:pic>
      <p:pic>
        <p:nvPicPr>
          <p:cNvPr id="24" name="Picture 23">
            <a:extLst>
              <a:ext uri="{FF2B5EF4-FFF2-40B4-BE49-F238E27FC236}">
                <a16:creationId xmlns:a16="http://schemas.microsoft.com/office/drawing/2014/main" id="{651F94B3-0A49-4465-AAF6-8EEB37741E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2920" y="358219"/>
            <a:ext cx="931333" cy="312989"/>
          </a:xfrm>
          <a:prstGeom prst="rect">
            <a:avLst/>
          </a:prstGeom>
        </p:spPr>
      </p:pic>
      <p:pic>
        <p:nvPicPr>
          <p:cNvPr id="25" name="Picture 24">
            <a:extLst>
              <a:ext uri="{FF2B5EF4-FFF2-40B4-BE49-F238E27FC236}">
                <a16:creationId xmlns:a16="http://schemas.microsoft.com/office/drawing/2014/main" id="{1065CD77-AA3F-4A1E-8237-7D604FB782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56374" y="192715"/>
            <a:ext cx="643997" cy="643997"/>
          </a:xfrm>
          <a:prstGeom prst="rect">
            <a:avLst/>
          </a:prstGeom>
        </p:spPr>
      </p:pic>
      <p:pic>
        <p:nvPicPr>
          <p:cNvPr id="26" name="Picture 25">
            <a:extLst>
              <a:ext uri="{FF2B5EF4-FFF2-40B4-BE49-F238E27FC236}">
                <a16:creationId xmlns:a16="http://schemas.microsoft.com/office/drawing/2014/main" id="{E105141E-8799-446B-B2D0-3A57B2EF5FB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974" t="30559" r="15380" b="30458"/>
          <a:stretch/>
        </p:blipFill>
        <p:spPr>
          <a:xfrm>
            <a:off x="7753977" y="336383"/>
            <a:ext cx="618899" cy="356661"/>
          </a:xfrm>
          <a:prstGeom prst="rect">
            <a:avLst/>
          </a:prstGeom>
        </p:spPr>
      </p:pic>
      <p:pic>
        <p:nvPicPr>
          <p:cNvPr id="27" name="Picture 26">
            <a:extLst>
              <a:ext uri="{FF2B5EF4-FFF2-40B4-BE49-F238E27FC236}">
                <a16:creationId xmlns:a16="http://schemas.microsoft.com/office/drawing/2014/main" id="{D1F13C7A-601F-45DC-ADA3-48A561C7BD2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7790" b="19105"/>
          <a:stretch/>
        </p:blipFill>
        <p:spPr>
          <a:xfrm>
            <a:off x="4865934" y="363331"/>
            <a:ext cx="913876" cy="302767"/>
          </a:xfrm>
          <a:prstGeom prst="rect">
            <a:avLst/>
          </a:prstGeom>
        </p:spPr>
      </p:pic>
      <p:pic>
        <p:nvPicPr>
          <p:cNvPr id="28" name="Picture 27">
            <a:extLst>
              <a:ext uri="{FF2B5EF4-FFF2-40B4-BE49-F238E27FC236}">
                <a16:creationId xmlns:a16="http://schemas.microsoft.com/office/drawing/2014/main" id="{1379CDB1-430C-4B8A-9816-BEC3AF5167B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a:off x="5899534" y="369253"/>
            <a:ext cx="683663" cy="290920"/>
          </a:xfrm>
          <a:prstGeom prst="rect">
            <a:avLst/>
          </a:prstGeom>
        </p:spPr>
      </p:pic>
      <p:pic>
        <p:nvPicPr>
          <p:cNvPr id="36" name="Picture 35">
            <a:extLst>
              <a:ext uri="{FF2B5EF4-FFF2-40B4-BE49-F238E27FC236}">
                <a16:creationId xmlns:a16="http://schemas.microsoft.com/office/drawing/2014/main" id="{FC5B3587-1412-4AAB-9ACE-CD607AFC9A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a:off x="8492601" y="348519"/>
            <a:ext cx="844044" cy="332389"/>
          </a:xfrm>
          <a:prstGeom prst="rect">
            <a:avLst/>
          </a:prstGeom>
        </p:spPr>
      </p:pic>
    </p:spTree>
    <p:extLst>
      <p:ext uri="{BB962C8B-B14F-4D97-AF65-F5344CB8AC3E}">
        <p14:creationId xmlns:p14="http://schemas.microsoft.com/office/powerpoint/2010/main" val="2493843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915F-70E6-412B-B881-BD8C240119D8}"/>
              </a:ext>
            </a:extLst>
          </p:cNvPr>
          <p:cNvSpPr>
            <a:spLocks noGrp="1"/>
          </p:cNvSpPr>
          <p:nvPr>
            <p:ph type="title"/>
          </p:nvPr>
        </p:nvSpPr>
        <p:spPr/>
        <p:txBody>
          <a:bodyPr>
            <a:normAutofit fontScale="90000"/>
          </a:bodyPr>
          <a:lstStyle/>
          <a:p>
            <a:endParaRPr lang="en-US"/>
          </a:p>
        </p:txBody>
      </p:sp>
      <p:pic>
        <p:nvPicPr>
          <p:cNvPr id="4" name="Picture 3">
            <a:extLst>
              <a:ext uri="{FF2B5EF4-FFF2-40B4-BE49-F238E27FC236}">
                <a16:creationId xmlns:a16="http://schemas.microsoft.com/office/drawing/2014/main" id="{8E84EE51-FEE5-4D1D-93DC-F4F6D9CCBCFF}"/>
              </a:ext>
            </a:extLst>
          </p:cNvPr>
          <p:cNvPicPr>
            <a:picLocks noChangeAspect="1"/>
          </p:cNvPicPr>
          <p:nvPr/>
        </p:nvPicPr>
        <p:blipFill>
          <a:blip r:embed="rId2"/>
          <a:stretch>
            <a:fillRect/>
          </a:stretch>
        </p:blipFill>
        <p:spPr>
          <a:xfrm>
            <a:off x="787342" y="1047319"/>
            <a:ext cx="10451788" cy="5173682"/>
          </a:xfrm>
          <a:prstGeom prst="rect">
            <a:avLst/>
          </a:prstGeom>
        </p:spPr>
      </p:pic>
    </p:spTree>
    <p:extLst>
      <p:ext uri="{BB962C8B-B14F-4D97-AF65-F5344CB8AC3E}">
        <p14:creationId xmlns:p14="http://schemas.microsoft.com/office/powerpoint/2010/main" val="3302257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092E7-0435-39EA-D5D5-F3946A3812B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727EAD-B706-57B1-7681-D22D00EACB61}"/>
              </a:ext>
            </a:extLst>
          </p:cNvPr>
          <p:cNvSpPr>
            <a:spLocks noGrp="1"/>
          </p:cNvSpPr>
          <p:nvPr>
            <p:ph type="sldNum" sz="quarter" idx="4"/>
          </p:nvPr>
        </p:nvSpPr>
        <p:spPr/>
        <p:txBody>
          <a:bodyPr/>
          <a:lstStyle/>
          <a:p>
            <a:fld id="{B6F15528-21DE-4FAA-801E-634DDDAF4B2B}" type="slidenum">
              <a:rPr lang="de-DE" smtClean="0"/>
              <a:pPr/>
              <a:t>11</a:t>
            </a:fld>
            <a:endParaRPr lang="de-DE"/>
          </a:p>
        </p:txBody>
      </p:sp>
      <p:sp>
        <p:nvSpPr>
          <p:cNvPr id="6" name="Text 0">
            <a:extLst>
              <a:ext uri="{FF2B5EF4-FFF2-40B4-BE49-F238E27FC236}">
                <a16:creationId xmlns:a16="http://schemas.microsoft.com/office/drawing/2014/main" id="{B5BEFFFE-C406-1AD2-A603-F2BB693A571F}"/>
              </a:ext>
            </a:extLst>
          </p:cNvPr>
          <p:cNvSpPr/>
          <p:nvPr/>
        </p:nvSpPr>
        <p:spPr>
          <a:xfrm>
            <a:off x="2373461" y="4912595"/>
            <a:ext cx="1805505" cy="587813"/>
          </a:xfrm>
          <a:prstGeom prst="rect">
            <a:avLst/>
          </a:prstGeom>
          <a:noFill/>
          <a:ln/>
        </p:spPr>
        <p:txBody>
          <a:bodyPr wrap="square" lIns="0" tIns="0" rIns="0" bIns="0" rtlCol="0" anchor="t"/>
          <a:lstStyle/>
          <a:p>
            <a:pPr algn="ctr">
              <a:lnSpc>
                <a:spcPct val="97750"/>
              </a:lnSpc>
            </a:pPr>
            <a:r>
              <a:rPr lang="en-US" sz="1833" b="1">
                <a:solidFill>
                  <a:srgbClr val="000000"/>
                </a:solidFill>
                <a:latin typeface="Roboto" pitchFamily="34" charset="0"/>
                <a:ea typeface="Roboto" pitchFamily="34" charset="-122"/>
                <a:cs typeface="Roboto" pitchFamily="34" charset="-120"/>
              </a:rPr>
              <a:t>Phase 1</a:t>
            </a:r>
            <a:endParaRPr lang="en-US" sz="1833"/>
          </a:p>
        </p:txBody>
      </p:sp>
      <p:pic>
        <p:nvPicPr>
          <p:cNvPr id="7" name="Image 0" descr="preencoded.png">
            <a:extLst>
              <a:ext uri="{FF2B5EF4-FFF2-40B4-BE49-F238E27FC236}">
                <a16:creationId xmlns:a16="http://schemas.microsoft.com/office/drawing/2014/main" id="{BAB575B1-896B-ACA0-74C3-E379E402D14A}"/>
              </a:ext>
            </a:extLst>
          </p:cNvPr>
          <p:cNvPicPr>
            <a:picLocks noChangeAspect="1"/>
          </p:cNvPicPr>
          <p:nvPr>
            <p:custDataLst>
              <p:tags r:id="rId1"/>
            </p:custDataLst>
          </p:nvPr>
        </p:nvPicPr>
        <p:blipFill>
          <a:blip r:embed="rId30"/>
          <a:stretch>
            <a:fillRect/>
          </a:stretch>
        </p:blipFill>
        <p:spPr>
          <a:xfrm>
            <a:off x="3069058" y="2107298"/>
            <a:ext cx="4067372" cy="774551"/>
          </a:xfrm>
          <a:prstGeom prst="rect">
            <a:avLst/>
          </a:prstGeom>
        </p:spPr>
      </p:pic>
      <p:pic>
        <p:nvPicPr>
          <p:cNvPr id="8" name="Image 1" descr="preencoded.png">
            <a:extLst>
              <a:ext uri="{FF2B5EF4-FFF2-40B4-BE49-F238E27FC236}">
                <a16:creationId xmlns:a16="http://schemas.microsoft.com/office/drawing/2014/main" id="{EA1FE0D7-CFDE-FB1D-0263-C06EF7B8ABD2}"/>
              </a:ext>
            </a:extLst>
          </p:cNvPr>
          <p:cNvPicPr>
            <a:picLocks noChangeAspect="1"/>
          </p:cNvPicPr>
          <p:nvPr>
            <p:custDataLst>
              <p:tags r:id="rId2"/>
            </p:custDataLst>
          </p:nvPr>
        </p:nvPicPr>
        <p:blipFill>
          <a:blip r:embed="rId31"/>
          <a:stretch>
            <a:fillRect/>
          </a:stretch>
        </p:blipFill>
        <p:spPr>
          <a:xfrm>
            <a:off x="2505435" y="2106115"/>
            <a:ext cx="2213820" cy="774551"/>
          </a:xfrm>
          <a:prstGeom prst="rect">
            <a:avLst/>
          </a:prstGeom>
        </p:spPr>
      </p:pic>
      <p:pic>
        <p:nvPicPr>
          <p:cNvPr id="9" name="Image 2" descr="preencoded.png">
            <a:extLst>
              <a:ext uri="{FF2B5EF4-FFF2-40B4-BE49-F238E27FC236}">
                <a16:creationId xmlns:a16="http://schemas.microsoft.com/office/drawing/2014/main" id="{D7A83D16-4535-AA0E-7CCD-325B79440982}"/>
              </a:ext>
            </a:extLst>
          </p:cNvPr>
          <p:cNvPicPr>
            <a:picLocks noChangeAspect="1"/>
          </p:cNvPicPr>
          <p:nvPr>
            <p:custDataLst>
              <p:tags r:id="rId3"/>
            </p:custDataLst>
          </p:nvPr>
        </p:nvPicPr>
        <p:blipFill>
          <a:blip r:embed="rId30"/>
          <a:stretch>
            <a:fillRect/>
          </a:stretch>
        </p:blipFill>
        <p:spPr>
          <a:xfrm>
            <a:off x="3182595" y="2761511"/>
            <a:ext cx="4067372" cy="774551"/>
          </a:xfrm>
          <a:prstGeom prst="rect">
            <a:avLst/>
          </a:prstGeom>
        </p:spPr>
      </p:pic>
      <p:pic>
        <p:nvPicPr>
          <p:cNvPr id="10" name="Image 3" descr="preencoded.png">
            <a:extLst>
              <a:ext uri="{FF2B5EF4-FFF2-40B4-BE49-F238E27FC236}">
                <a16:creationId xmlns:a16="http://schemas.microsoft.com/office/drawing/2014/main" id="{DCB223FB-B673-3989-1AB7-6B3D8289CED7}"/>
              </a:ext>
            </a:extLst>
          </p:cNvPr>
          <p:cNvPicPr>
            <a:picLocks noChangeAspect="1"/>
          </p:cNvPicPr>
          <p:nvPr>
            <p:custDataLst>
              <p:tags r:id="rId4"/>
            </p:custDataLst>
          </p:nvPr>
        </p:nvPicPr>
        <p:blipFill>
          <a:blip r:embed="rId32"/>
          <a:stretch>
            <a:fillRect/>
          </a:stretch>
        </p:blipFill>
        <p:spPr>
          <a:xfrm>
            <a:off x="2505433" y="2759134"/>
            <a:ext cx="2213820" cy="774551"/>
          </a:xfrm>
          <a:prstGeom prst="rect">
            <a:avLst/>
          </a:prstGeom>
        </p:spPr>
      </p:pic>
      <p:pic>
        <p:nvPicPr>
          <p:cNvPr id="11" name="Image 4" descr="preencoded.png">
            <a:extLst>
              <a:ext uri="{FF2B5EF4-FFF2-40B4-BE49-F238E27FC236}">
                <a16:creationId xmlns:a16="http://schemas.microsoft.com/office/drawing/2014/main" id="{0A15287B-10DA-89A0-4DA8-8BF0CF38EAE4}"/>
              </a:ext>
            </a:extLst>
          </p:cNvPr>
          <p:cNvPicPr>
            <a:picLocks noChangeAspect="1"/>
          </p:cNvPicPr>
          <p:nvPr>
            <p:custDataLst>
              <p:tags r:id="rId5"/>
            </p:custDataLst>
          </p:nvPr>
        </p:nvPicPr>
        <p:blipFill>
          <a:blip r:embed="rId30"/>
          <a:stretch>
            <a:fillRect/>
          </a:stretch>
        </p:blipFill>
        <p:spPr>
          <a:xfrm>
            <a:off x="3025821" y="3414534"/>
            <a:ext cx="4067372" cy="774551"/>
          </a:xfrm>
          <a:prstGeom prst="rect">
            <a:avLst/>
          </a:prstGeom>
        </p:spPr>
      </p:pic>
      <p:pic>
        <p:nvPicPr>
          <p:cNvPr id="12" name="Image 5" descr="preencoded.png">
            <a:extLst>
              <a:ext uri="{FF2B5EF4-FFF2-40B4-BE49-F238E27FC236}">
                <a16:creationId xmlns:a16="http://schemas.microsoft.com/office/drawing/2014/main" id="{3E5C5A63-357F-73FF-87DD-65AF102F9867}"/>
              </a:ext>
            </a:extLst>
          </p:cNvPr>
          <p:cNvPicPr>
            <a:picLocks noChangeAspect="1"/>
          </p:cNvPicPr>
          <p:nvPr>
            <p:custDataLst>
              <p:tags r:id="rId6"/>
            </p:custDataLst>
          </p:nvPr>
        </p:nvPicPr>
        <p:blipFill>
          <a:blip r:embed="rId33"/>
          <a:stretch>
            <a:fillRect/>
          </a:stretch>
        </p:blipFill>
        <p:spPr>
          <a:xfrm>
            <a:off x="2505438" y="1451899"/>
            <a:ext cx="2213820" cy="774551"/>
          </a:xfrm>
          <a:prstGeom prst="rect">
            <a:avLst/>
          </a:prstGeom>
        </p:spPr>
      </p:pic>
      <p:pic>
        <p:nvPicPr>
          <p:cNvPr id="13" name="Image 6" descr="preencoded.png">
            <a:extLst>
              <a:ext uri="{FF2B5EF4-FFF2-40B4-BE49-F238E27FC236}">
                <a16:creationId xmlns:a16="http://schemas.microsoft.com/office/drawing/2014/main" id="{B7FE5934-6546-6BF6-9EAE-0DF042BA608A}"/>
              </a:ext>
            </a:extLst>
          </p:cNvPr>
          <p:cNvPicPr>
            <a:picLocks noChangeAspect="1"/>
          </p:cNvPicPr>
          <p:nvPr>
            <p:custDataLst>
              <p:tags r:id="rId7"/>
            </p:custDataLst>
          </p:nvPr>
        </p:nvPicPr>
        <p:blipFill>
          <a:blip r:embed="rId34"/>
          <a:stretch>
            <a:fillRect/>
          </a:stretch>
        </p:blipFill>
        <p:spPr>
          <a:xfrm>
            <a:off x="2776381" y="4052318"/>
            <a:ext cx="4067372" cy="987769"/>
          </a:xfrm>
          <a:prstGeom prst="rect">
            <a:avLst/>
          </a:prstGeom>
        </p:spPr>
      </p:pic>
      <p:pic>
        <p:nvPicPr>
          <p:cNvPr id="14" name="Image 7" descr="preencoded.png">
            <a:extLst>
              <a:ext uri="{FF2B5EF4-FFF2-40B4-BE49-F238E27FC236}">
                <a16:creationId xmlns:a16="http://schemas.microsoft.com/office/drawing/2014/main" id="{25B672D0-C72C-DB26-842C-7529FF98C8FF}"/>
              </a:ext>
            </a:extLst>
          </p:cNvPr>
          <p:cNvPicPr>
            <a:picLocks noChangeAspect="1"/>
          </p:cNvPicPr>
          <p:nvPr>
            <p:custDataLst>
              <p:tags r:id="rId8"/>
            </p:custDataLst>
          </p:nvPr>
        </p:nvPicPr>
        <p:blipFill>
          <a:blip r:embed="rId35"/>
          <a:stretch>
            <a:fillRect/>
          </a:stretch>
        </p:blipFill>
        <p:spPr>
          <a:xfrm>
            <a:off x="2505435" y="3414534"/>
            <a:ext cx="2213820" cy="774551"/>
          </a:xfrm>
          <a:prstGeom prst="rect">
            <a:avLst/>
          </a:prstGeom>
        </p:spPr>
      </p:pic>
      <p:pic>
        <p:nvPicPr>
          <p:cNvPr id="15" name="Image 8" descr="preencoded.png">
            <a:extLst>
              <a:ext uri="{FF2B5EF4-FFF2-40B4-BE49-F238E27FC236}">
                <a16:creationId xmlns:a16="http://schemas.microsoft.com/office/drawing/2014/main" id="{EFFE7C03-5B1C-0409-5AD0-E8A17B2886D5}"/>
              </a:ext>
            </a:extLst>
          </p:cNvPr>
          <p:cNvPicPr>
            <a:picLocks noChangeAspect="1"/>
          </p:cNvPicPr>
          <p:nvPr>
            <p:custDataLst>
              <p:tags r:id="rId9"/>
            </p:custDataLst>
          </p:nvPr>
        </p:nvPicPr>
        <p:blipFill>
          <a:blip r:embed="rId36"/>
          <a:stretch>
            <a:fillRect/>
          </a:stretch>
        </p:blipFill>
        <p:spPr>
          <a:xfrm>
            <a:off x="3956857" y="1451899"/>
            <a:ext cx="5492779" cy="774551"/>
          </a:xfrm>
          <a:prstGeom prst="rect">
            <a:avLst/>
          </a:prstGeom>
        </p:spPr>
      </p:pic>
      <p:pic>
        <p:nvPicPr>
          <p:cNvPr id="16" name="Image 9" descr="preencoded.png">
            <a:extLst>
              <a:ext uri="{FF2B5EF4-FFF2-40B4-BE49-F238E27FC236}">
                <a16:creationId xmlns:a16="http://schemas.microsoft.com/office/drawing/2014/main" id="{8993140D-EC03-DEB3-4EED-C8DF872E12A5}"/>
              </a:ext>
            </a:extLst>
          </p:cNvPr>
          <p:cNvPicPr>
            <a:picLocks noChangeAspect="1"/>
          </p:cNvPicPr>
          <p:nvPr>
            <p:custDataLst>
              <p:tags r:id="rId10"/>
            </p:custDataLst>
          </p:nvPr>
        </p:nvPicPr>
        <p:blipFill>
          <a:blip r:embed="rId37"/>
          <a:stretch>
            <a:fillRect/>
          </a:stretch>
        </p:blipFill>
        <p:spPr>
          <a:xfrm>
            <a:off x="2505438" y="4058956"/>
            <a:ext cx="2213820" cy="987769"/>
          </a:xfrm>
          <a:prstGeom prst="rect">
            <a:avLst/>
          </a:prstGeom>
        </p:spPr>
      </p:pic>
      <p:pic>
        <p:nvPicPr>
          <p:cNvPr id="17" name="Image 10" descr="preencoded.png">
            <a:extLst>
              <a:ext uri="{FF2B5EF4-FFF2-40B4-BE49-F238E27FC236}">
                <a16:creationId xmlns:a16="http://schemas.microsoft.com/office/drawing/2014/main" id="{75291373-475D-5BAA-7027-3A7995850682}"/>
              </a:ext>
            </a:extLst>
          </p:cNvPr>
          <p:cNvPicPr>
            <a:picLocks noChangeAspect="1"/>
          </p:cNvPicPr>
          <p:nvPr>
            <p:custDataLst>
              <p:tags r:id="rId11"/>
            </p:custDataLst>
          </p:nvPr>
        </p:nvPicPr>
        <p:blipFill>
          <a:blip r:embed="rId38"/>
          <a:stretch>
            <a:fillRect/>
          </a:stretch>
        </p:blipFill>
        <p:spPr>
          <a:xfrm>
            <a:off x="4458101" y="2106109"/>
            <a:ext cx="4490295" cy="774551"/>
          </a:xfrm>
          <a:prstGeom prst="rect">
            <a:avLst/>
          </a:prstGeom>
        </p:spPr>
      </p:pic>
      <p:pic>
        <p:nvPicPr>
          <p:cNvPr id="18" name="Image 11" descr="preencoded.png">
            <a:extLst>
              <a:ext uri="{FF2B5EF4-FFF2-40B4-BE49-F238E27FC236}">
                <a16:creationId xmlns:a16="http://schemas.microsoft.com/office/drawing/2014/main" id="{853694CB-17DA-64A7-0BBC-D0E431063DE4}"/>
              </a:ext>
            </a:extLst>
          </p:cNvPr>
          <p:cNvPicPr>
            <a:picLocks noChangeAspect="1"/>
          </p:cNvPicPr>
          <p:nvPr>
            <p:custDataLst>
              <p:tags r:id="rId12"/>
            </p:custDataLst>
          </p:nvPr>
        </p:nvPicPr>
        <p:blipFill>
          <a:blip r:embed="rId39"/>
          <a:stretch>
            <a:fillRect/>
          </a:stretch>
        </p:blipFill>
        <p:spPr>
          <a:xfrm>
            <a:off x="4964567" y="2760315"/>
            <a:ext cx="3477368" cy="774551"/>
          </a:xfrm>
          <a:prstGeom prst="rect">
            <a:avLst/>
          </a:prstGeom>
        </p:spPr>
      </p:pic>
      <p:pic>
        <p:nvPicPr>
          <p:cNvPr id="19" name="Image 12" descr="preencoded.png">
            <a:extLst>
              <a:ext uri="{FF2B5EF4-FFF2-40B4-BE49-F238E27FC236}">
                <a16:creationId xmlns:a16="http://schemas.microsoft.com/office/drawing/2014/main" id="{01A6B3DD-05CB-0CD7-A5BC-1843809CF16E}"/>
              </a:ext>
            </a:extLst>
          </p:cNvPr>
          <p:cNvPicPr>
            <a:picLocks noChangeAspect="1"/>
          </p:cNvPicPr>
          <p:nvPr>
            <p:custDataLst>
              <p:tags r:id="rId13"/>
            </p:custDataLst>
          </p:nvPr>
        </p:nvPicPr>
        <p:blipFill>
          <a:blip r:embed="rId40"/>
          <a:stretch>
            <a:fillRect/>
          </a:stretch>
        </p:blipFill>
        <p:spPr>
          <a:xfrm>
            <a:off x="5464180" y="3414525"/>
            <a:ext cx="2485325" cy="774551"/>
          </a:xfrm>
          <a:prstGeom prst="rect">
            <a:avLst/>
          </a:prstGeom>
        </p:spPr>
      </p:pic>
      <p:pic>
        <p:nvPicPr>
          <p:cNvPr id="20" name="Image 13" descr="preencoded.png">
            <a:extLst>
              <a:ext uri="{FF2B5EF4-FFF2-40B4-BE49-F238E27FC236}">
                <a16:creationId xmlns:a16="http://schemas.microsoft.com/office/drawing/2014/main" id="{8CDD46E1-CCAF-B87C-6B3F-D8A2156AFFEF}"/>
              </a:ext>
            </a:extLst>
          </p:cNvPr>
          <p:cNvPicPr>
            <a:picLocks noChangeAspect="1"/>
          </p:cNvPicPr>
          <p:nvPr>
            <p:custDataLst>
              <p:tags r:id="rId14"/>
            </p:custDataLst>
          </p:nvPr>
        </p:nvPicPr>
        <p:blipFill>
          <a:blip r:embed="rId41"/>
          <a:stretch>
            <a:fillRect/>
          </a:stretch>
        </p:blipFill>
        <p:spPr>
          <a:xfrm>
            <a:off x="5970643" y="4058964"/>
            <a:ext cx="1472399" cy="983419"/>
          </a:xfrm>
          <a:prstGeom prst="rect">
            <a:avLst/>
          </a:prstGeom>
        </p:spPr>
      </p:pic>
      <p:pic>
        <p:nvPicPr>
          <p:cNvPr id="21" name="Image 14" descr="preencoded.png">
            <a:extLst>
              <a:ext uri="{FF2B5EF4-FFF2-40B4-BE49-F238E27FC236}">
                <a16:creationId xmlns:a16="http://schemas.microsoft.com/office/drawing/2014/main" id="{697E601D-9356-938B-015D-F1CF7879C28A}"/>
              </a:ext>
            </a:extLst>
          </p:cNvPr>
          <p:cNvPicPr>
            <a:picLocks noChangeAspect="1"/>
          </p:cNvPicPr>
          <p:nvPr>
            <p:custDataLst>
              <p:tags r:id="rId15"/>
            </p:custDataLst>
          </p:nvPr>
        </p:nvPicPr>
        <p:blipFill>
          <a:blip r:embed="rId42"/>
          <a:stretch>
            <a:fillRect/>
          </a:stretch>
        </p:blipFill>
        <p:spPr>
          <a:xfrm>
            <a:off x="2758171" y="3913751"/>
            <a:ext cx="433365" cy="539575"/>
          </a:xfrm>
          <a:prstGeom prst="rect">
            <a:avLst/>
          </a:prstGeom>
        </p:spPr>
      </p:pic>
      <p:pic>
        <p:nvPicPr>
          <p:cNvPr id="22" name="Image 15" descr="preencoded.png">
            <a:extLst>
              <a:ext uri="{FF2B5EF4-FFF2-40B4-BE49-F238E27FC236}">
                <a16:creationId xmlns:a16="http://schemas.microsoft.com/office/drawing/2014/main" id="{6BDEB681-151F-A799-744D-48C857C5F89C}"/>
              </a:ext>
            </a:extLst>
          </p:cNvPr>
          <p:cNvPicPr>
            <a:picLocks noChangeAspect="1"/>
          </p:cNvPicPr>
          <p:nvPr>
            <p:custDataLst>
              <p:tags r:id="rId16"/>
            </p:custDataLst>
          </p:nvPr>
        </p:nvPicPr>
        <p:blipFill>
          <a:blip r:embed="rId43"/>
          <a:stretch>
            <a:fillRect/>
          </a:stretch>
        </p:blipFill>
        <p:spPr>
          <a:xfrm>
            <a:off x="2758171" y="4071139"/>
            <a:ext cx="433365" cy="939904"/>
          </a:xfrm>
          <a:prstGeom prst="rect">
            <a:avLst/>
          </a:prstGeom>
        </p:spPr>
      </p:pic>
      <p:pic>
        <p:nvPicPr>
          <p:cNvPr id="23" name="Image 16" descr="preencoded.png">
            <a:extLst>
              <a:ext uri="{FF2B5EF4-FFF2-40B4-BE49-F238E27FC236}">
                <a16:creationId xmlns:a16="http://schemas.microsoft.com/office/drawing/2014/main" id="{3B7B4C13-FFD1-A7E6-56C2-BCC857027117}"/>
              </a:ext>
            </a:extLst>
          </p:cNvPr>
          <p:cNvPicPr>
            <a:picLocks noChangeAspect="1"/>
          </p:cNvPicPr>
          <p:nvPr>
            <p:custDataLst>
              <p:tags r:id="rId17"/>
            </p:custDataLst>
          </p:nvPr>
        </p:nvPicPr>
        <p:blipFill>
          <a:blip r:embed="rId44"/>
          <a:stretch>
            <a:fillRect/>
          </a:stretch>
        </p:blipFill>
        <p:spPr>
          <a:xfrm>
            <a:off x="2758171" y="4374831"/>
            <a:ext cx="433365" cy="543925"/>
          </a:xfrm>
          <a:prstGeom prst="rect">
            <a:avLst/>
          </a:prstGeom>
        </p:spPr>
      </p:pic>
      <p:pic>
        <p:nvPicPr>
          <p:cNvPr id="24" name="Image 17" descr="preencoded.png">
            <a:extLst>
              <a:ext uri="{FF2B5EF4-FFF2-40B4-BE49-F238E27FC236}">
                <a16:creationId xmlns:a16="http://schemas.microsoft.com/office/drawing/2014/main" id="{F08CC588-D6C2-228A-07A9-593F682811CE}"/>
              </a:ext>
            </a:extLst>
          </p:cNvPr>
          <p:cNvPicPr>
            <a:picLocks noChangeAspect="1"/>
          </p:cNvPicPr>
          <p:nvPr>
            <p:custDataLst>
              <p:tags r:id="rId18"/>
            </p:custDataLst>
          </p:nvPr>
        </p:nvPicPr>
        <p:blipFill>
          <a:blip r:embed="rId45"/>
          <a:stretch>
            <a:fillRect/>
          </a:stretch>
        </p:blipFill>
        <p:spPr>
          <a:xfrm>
            <a:off x="2742507" y="3615011"/>
            <a:ext cx="464693" cy="352464"/>
          </a:xfrm>
          <a:prstGeom prst="rect">
            <a:avLst/>
          </a:prstGeom>
        </p:spPr>
      </p:pic>
      <p:pic>
        <p:nvPicPr>
          <p:cNvPr id="25" name="Image 18" descr="preencoded.png">
            <a:extLst>
              <a:ext uri="{FF2B5EF4-FFF2-40B4-BE49-F238E27FC236}">
                <a16:creationId xmlns:a16="http://schemas.microsoft.com/office/drawing/2014/main" id="{DA6FD27B-2AA0-DF6B-25D9-2A5C665E03D1}"/>
              </a:ext>
            </a:extLst>
          </p:cNvPr>
          <p:cNvPicPr>
            <a:picLocks noChangeAspect="1"/>
          </p:cNvPicPr>
          <p:nvPr>
            <p:custDataLst>
              <p:tags r:id="rId19"/>
            </p:custDataLst>
          </p:nvPr>
        </p:nvPicPr>
        <p:blipFill>
          <a:blip r:embed="rId46"/>
          <a:stretch>
            <a:fillRect/>
          </a:stretch>
        </p:blipFill>
        <p:spPr>
          <a:xfrm>
            <a:off x="2802553" y="2865240"/>
            <a:ext cx="344604" cy="591792"/>
          </a:xfrm>
          <a:prstGeom prst="rect">
            <a:avLst/>
          </a:prstGeom>
        </p:spPr>
      </p:pic>
      <p:pic>
        <p:nvPicPr>
          <p:cNvPr id="26" name="Image 19" descr="preencoded.png">
            <a:extLst>
              <a:ext uri="{FF2B5EF4-FFF2-40B4-BE49-F238E27FC236}">
                <a16:creationId xmlns:a16="http://schemas.microsoft.com/office/drawing/2014/main" id="{0D6A8DA7-5337-B1F6-C209-8B57609E517F}"/>
              </a:ext>
            </a:extLst>
          </p:cNvPr>
          <p:cNvPicPr>
            <a:picLocks noChangeAspect="1"/>
          </p:cNvPicPr>
          <p:nvPr>
            <p:custDataLst>
              <p:tags r:id="rId20"/>
            </p:custDataLst>
          </p:nvPr>
        </p:nvPicPr>
        <p:blipFill>
          <a:blip r:embed="rId47"/>
          <a:stretch>
            <a:fillRect/>
          </a:stretch>
        </p:blipFill>
        <p:spPr>
          <a:xfrm>
            <a:off x="2732064" y="2201319"/>
            <a:ext cx="485579" cy="565683"/>
          </a:xfrm>
          <a:prstGeom prst="rect">
            <a:avLst/>
          </a:prstGeom>
        </p:spPr>
      </p:pic>
      <p:pic>
        <p:nvPicPr>
          <p:cNvPr id="27" name="Image 20" descr="preencoded.png">
            <a:extLst>
              <a:ext uri="{FF2B5EF4-FFF2-40B4-BE49-F238E27FC236}">
                <a16:creationId xmlns:a16="http://schemas.microsoft.com/office/drawing/2014/main" id="{83B72FFB-6711-AB20-218E-EFE78D007443}"/>
              </a:ext>
            </a:extLst>
          </p:cNvPr>
          <p:cNvPicPr>
            <a:picLocks noChangeAspect="1"/>
          </p:cNvPicPr>
          <p:nvPr>
            <p:custDataLst>
              <p:tags r:id="rId21"/>
            </p:custDataLst>
          </p:nvPr>
        </p:nvPicPr>
        <p:blipFill>
          <a:blip r:embed="rId48"/>
          <a:stretch>
            <a:fillRect/>
          </a:stretch>
        </p:blipFill>
        <p:spPr>
          <a:xfrm>
            <a:off x="2611975" y="1735417"/>
            <a:ext cx="725757" cy="282841"/>
          </a:xfrm>
          <a:prstGeom prst="rect">
            <a:avLst/>
          </a:prstGeom>
        </p:spPr>
      </p:pic>
      <p:pic>
        <p:nvPicPr>
          <p:cNvPr id="28" name="Image 21" descr="preencoded.png">
            <a:extLst>
              <a:ext uri="{FF2B5EF4-FFF2-40B4-BE49-F238E27FC236}">
                <a16:creationId xmlns:a16="http://schemas.microsoft.com/office/drawing/2014/main" id="{D8FE0E39-7A47-8460-9A97-AA44F4A4BD63}"/>
              </a:ext>
            </a:extLst>
          </p:cNvPr>
          <p:cNvPicPr>
            <a:picLocks noChangeAspect="1"/>
          </p:cNvPicPr>
          <p:nvPr>
            <p:custDataLst>
              <p:tags r:id="rId22"/>
            </p:custDataLst>
          </p:nvPr>
        </p:nvPicPr>
        <p:blipFill>
          <a:blip r:embed="rId49"/>
          <a:stretch>
            <a:fillRect/>
          </a:stretch>
        </p:blipFill>
        <p:spPr>
          <a:xfrm>
            <a:off x="2619443" y="1729765"/>
            <a:ext cx="710093" cy="274139"/>
          </a:xfrm>
          <a:prstGeom prst="rect">
            <a:avLst/>
          </a:prstGeom>
        </p:spPr>
      </p:pic>
      <p:pic>
        <p:nvPicPr>
          <p:cNvPr id="29" name="Image 22" descr="preencoded.png">
            <a:extLst>
              <a:ext uri="{FF2B5EF4-FFF2-40B4-BE49-F238E27FC236}">
                <a16:creationId xmlns:a16="http://schemas.microsoft.com/office/drawing/2014/main" id="{5574E85B-E35E-83F3-11A9-0DB169F1BB62}"/>
              </a:ext>
            </a:extLst>
          </p:cNvPr>
          <p:cNvPicPr>
            <a:picLocks noChangeAspect="1"/>
          </p:cNvPicPr>
          <p:nvPr>
            <p:custDataLst>
              <p:tags r:id="rId23"/>
            </p:custDataLst>
          </p:nvPr>
        </p:nvPicPr>
        <p:blipFill>
          <a:blip r:embed="rId50"/>
          <a:stretch>
            <a:fillRect/>
          </a:stretch>
        </p:blipFill>
        <p:spPr>
          <a:xfrm>
            <a:off x="6333067" y="1540314"/>
            <a:ext cx="756036" cy="3733508"/>
          </a:xfrm>
          <a:prstGeom prst="rect">
            <a:avLst/>
          </a:prstGeom>
        </p:spPr>
      </p:pic>
      <p:pic>
        <p:nvPicPr>
          <p:cNvPr id="30" name="Image 23" descr="preencoded.png">
            <a:extLst>
              <a:ext uri="{FF2B5EF4-FFF2-40B4-BE49-F238E27FC236}">
                <a16:creationId xmlns:a16="http://schemas.microsoft.com/office/drawing/2014/main" id="{6B122ED0-8FD3-D9D9-0172-EE26833825C1}"/>
              </a:ext>
            </a:extLst>
          </p:cNvPr>
          <p:cNvPicPr>
            <a:picLocks noChangeAspect="1"/>
          </p:cNvPicPr>
          <p:nvPr>
            <p:custDataLst>
              <p:tags r:id="rId24"/>
            </p:custDataLst>
          </p:nvPr>
        </p:nvPicPr>
        <p:blipFill>
          <a:blip r:embed="rId51"/>
          <a:stretch>
            <a:fillRect/>
          </a:stretch>
        </p:blipFill>
        <p:spPr>
          <a:xfrm>
            <a:off x="6237296" y="2599333"/>
            <a:ext cx="945045" cy="2323652"/>
          </a:xfrm>
          <a:prstGeom prst="rect">
            <a:avLst/>
          </a:prstGeom>
        </p:spPr>
      </p:pic>
      <p:sp>
        <p:nvSpPr>
          <p:cNvPr id="31" name="Text 1">
            <a:extLst>
              <a:ext uri="{FF2B5EF4-FFF2-40B4-BE49-F238E27FC236}">
                <a16:creationId xmlns:a16="http://schemas.microsoft.com/office/drawing/2014/main" id="{57E4BC38-2B2D-DF96-46EF-732CF6087599}"/>
              </a:ext>
            </a:extLst>
          </p:cNvPr>
          <p:cNvSpPr/>
          <p:nvPr/>
        </p:nvSpPr>
        <p:spPr>
          <a:xfrm rot="16200000">
            <a:off x="5112624" y="2590727"/>
            <a:ext cx="3571313" cy="637053"/>
          </a:xfrm>
          <a:prstGeom prst="rect">
            <a:avLst/>
          </a:prstGeom>
          <a:noFill/>
          <a:ln/>
        </p:spPr>
        <p:txBody>
          <a:bodyPr wrap="square" lIns="0" tIns="0" rIns="0" bIns="0" rtlCol="0" anchor="t"/>
          <a:lstStyle/>
          <a:p>
            <a:pPr>
              <a:lnSpc>
                <a:spcPct val="97750"/>
              </a:lnSpc>
            </a:pPr>
            <a:r>
              <a:rPr lang="en-US" sz="1600">
                <a:solidFill>
                  <a:srgbClr val="FFFFFF"/>
                </a:solidFill>
                <a:latin typeface="Roboto" pitchFamily="34" charset="0"/>
                <a:ea typeface="Roboto" pitchFamily="34" charset="-122"/>
                <a:cs typeface="Roboto" pitchFamily="34" charset="-120"/>
              </a:rPr>
              <a:t>Mechanistic understanding</a:t>
            </a:r>
            <a:endParaRPr lang="en-US" sz="1600"/>
          </a:p>
        </p:txBody>
      </p:sp>
      <p:pic>
        <p:nvPicPr>
          <p:cNvPr id="32" name="Image 24" descr="preencoded.png">
            <a:extLst>
              <a:ext uri="{FF2B5EF4-FFF2-40B4-BE49-F238E27FC236}">
                <a16:creationId xmlns:a16="http://schemas.microsoft.com/office/drawing/2014/main" id="{B9582D73-2BB7-AE39-D08F-77EC8D9F1E26}"/>
              </a:ext>
            </a:extLst>
          </p:cNvPr>
          <p:cNvPicPr>
            <a:picLocks noChangeAspect="1"/>
          </p:cNvPicPr>
          <p:nvPr>
            <p:custDataLst>
              <p:tags r:id="rId25"/>
            </p:custDataLst>
          </p:nvPr>
        </p:nvPicPr>
        <p:blipFill>
          <a:blip r:embed="rId52"/>
          <a:stretch>
            <a:fillRect/>
          </a:stretch>
        </p:blipFill>
        <p:spPr>
          <a:xfrm>
            <a:off x="2109152" y="1228371"/>
            <a:ext cx="7623059" cy="4307893"/>
          </a:xfrm>
          <a:prstGeom prst="rect">
            <a:avLst/>
          </a:prstGeom>
        </p:spPr>
      </p:pic>
      <p:sp>
        <p:nvSpPr>
          <p:cNvPr id="33" name="Text 2">
            <a:extLst>
              <a:ext uri="{FF2B5EF4-FFF2-40B4-BE49-F238E27FC236}">
                <a16:creationId xmlns:a16="http://schemas.microsoft.com/office/drawing/2014/main" id="{94B8013E-4CD1-87D1-1733-C81E63A5463F}"/>
              </a:ext>
            </a:extLst>
          </p:cNvPr>
          <p:cNvSpPr/>
          <p:nvPr/>
        </p:nvSpPr>
        <p:spPr>
          <a:xfrm>
            <a:off x="5649095" y="1595204"/>
            <a:ext cx="2530829" cy="936891"/>
          </a:xfrm>
          <a:prstGeom prst="rect">
            <a:avLst/>
          </a:prstGeom>
          <a:noFill/>
          <a:ln/>
        </p:spPr>
        <p:txBody>
          <a:bodyPr wrap="square" lIns="0" tIns="0" rIns="0" bIns="0" rtlCol="0" anchor="t"/>
          <a:lstStyle/>
          <a:p>
            <a:pPr>
              <a:lnSpc>
                <a:spcPct val="97750"/>
              </a:lnSpc>
            </a:pPr>
            <a:r>
              <a:rPr lang="en-US" sz="1833" b="1">
                <a:solidFill>
                  <a:srgbClr val="000000"/>
                </a:solidFill>
                <a:latin typeface="Roboto" pitchFamily="34" charset="0"/>
                <a:ea typeface="Roboto" pitchFamily="34" charset="-122"/>
                <a:cs typeface="Roboto" pitchFamily="34" charset="-120"/>
              </a:rPr>
              <a:t>  MultiStress model   </a:t>
            </a:r>
            <a:endParaRPr lang="en-US" sz="1833"/>
          </a:p>
        </p:txBody>
      </p:sp>
      <p:pic>
        <p:nvPicPr>
          <p:cNvPr id="34" name="Image 50" descr="preencoded.png">
            <a:extLst>
              <a:ext uri="{FF2B5EF4-FFF2-40B4-BE49-F238E27FC236}">
                <a16:creationId xmlns:a16="http://schemas.microsoft.com/office/drawing/2014/main" id="{C9E407E9-C43D-4756-4342-92CAC48BB1C5}"/>
              </a:ext>
            </a:extLst>
          </p:cNvPr>
          <p:cNvPicPr>
            <a:picLocks noChangeAspect="1"/>
          </p:cNvPicPr>
          <p:nvPr>
            <p:custDataLst>
              <p:tags r:id="rId26"/>
            </p:custDataLst>
          </p:nvPr>
        </p:nvPicPr>
        <p:blipFill>
          <a:blip r:embed="rId53"/>
          <a:stretch>
            <a:fillRect/>
          </a:stretch>
        </p:blipFill>
        <p:spPr>
          <a:xfrm>
            <a:off x="3941068" y="4841945"/>
            <a:ext cx="5508443" cy="243679"/>
          </a:xfrm>
          <a:prstGeom prst="rect">
            <a:avLst/>
          </a:prstGeom>
        </p:spPr>
      </p:pic>
      <p:sp>
        <p:nvSpPr>
          <p:cNvPr id="35" name="Text 6">
            <a:extLst>
              <a:ext uri="{FF2B5EF4-FFF2-40B4-BE49-F238E27FC236}">
                <a16:creationId xmlns:a16="http://schemas.microsoft.com/office/drawing/2014/main" id="{BCB70951-5654-C343-629C-FF411FE0FDAD}"/>
              </a:ext>
            </a:extLst>
          </p:cNvPr>
          <p:cNvSpPr/>
          <p:nvPr/>
        </p:nvSpPr>
        <p:spPr>
          <a:xfrm>
            <a:off x="4844972" y="4950412"/>
            <a:ext cx="3755781" cy="707104"/>
          </a:xfrm>
          <a:prstGeom prst="rect">
            <a:avLst/>
          </a:prstGeom>
          <a:noFill/>
          <a:ln/>
        </p:spPr>
        <p:txBody>
          <a:bodyPr wrap="square" lIns="0" tIns="0" rIns="0" bIns="0" rtlCol="0" anchor="t"/>
          <a:lstStyle/>
          <a:p>
            <a:pPr>
              <a:lnSpc>
                <a:spcPct val="97750"/>
              </a:lnSpc>
            </a:pPr>
            <a:r>
              <a:rPr lang="en-US" sz="1200" i="1">
                <a:solidFill>
                  <a:srgbClr val="000000">
                    <a:alpha val="47000"/>
                  </a:srgbClr>
                </a:solidFill>
                <a:latin typeface="Roboto" pitchFamily="34" charset="0"/>
                <a:ea typeface="Roboto" pitchFamily="34" charset="-122"/>
                <a:cs typeface="Roboto" pitchFamily="34" charset="-120"/>
              </a:rPr>
              <a:t>Knowledge gains through experimentation </a:t>
            </a:r>
            <a:endParaRPr lang="en-US" sz="1200"/>
          </a:p>
        </p:txBody>
      </p:sp>
      <p:pic>
        <p:nvPicPr>
          <p:cNvPr id="36" name="Image 52" descr="preencoded.png">
            <a:extLst>
              <a:ext uri="{FF2B5EF4-FFF2-40B4-BE49-F238E27FC236}">
                <a16:creationId xmlns:a16="http://schemas.microsoft.com/office/drawing/2014/main" id="{1E01385C-C48D-018F-0EA4-6A8E892A82C0}"/>
              </a:ext>
            </a:extLst>
          </p:cNvPr>
          <p:cNvPicPr>
            <a:picLocks noChangeAspect="1"/>
          </p:cNvPicPr>
          <p:nvPr>
            <p:custDataLst>
              <p:tags r:id="rId27"/>
            </p:custDataLst>
          </p:nvPr>
        </p:nvPicPr>
        <p:blipFill>
          <a:blip r:embed="rId54"/>
          <a:stretch>
            <a:fillRect/>
          </a:stretch>
        </p:blipFill>
        <p:spPr>
          <a:xfrm>
            <a:off x="2502707" y="1451983"/>
            <a:ext cx="292391" cy="3594263"/>
          </a:xfrm>
          <a:prstGeom prst="rect">
            <a:avLst/>
          </a:prstGeom>
        </p:spPr>
      </p:pic>
      <p:sp>
        <p:nvSpPr>
          <p:cNvPr id="37" name="Text 8">
            <a:extLst>
              <a:ext uri="{FF2B5EF4-FFF2-40B4-BE49-F238E27FC236}">
                <a16:creationId xmlns:a16="http://schemas.microsoft.com/office/drawing/2014/main" id="{8448C300-A260-3E81-8870-78477F919BDF}"/>
              </a:ext>
            </a:extLst>
          </p:cNvPr>
          <p:cNvSpPr/>
          <p:nvPr/>
        </p:nvSpPr>
        <p:spPr>
          <a:xfrm rot="16200000">
            <a:off x="1797880" y="2789941"/>
            <a:ext cx="1702043" cy="550875"/>
          </a:xfrm>
          <a:prstGeom prst="rect">
            <a:avLst/>
          </a:prstGeom>
          <a:noFill/>
          <a:ln/>
        </p:spPr>
        <p:txBody>
          <a:bodyPr wrap="square" lIns="0" tIns="0" rIns="0" bIns="0" rtlCol="0" anchor="t"/>
          <a:lstStyle/>
          <a:p>
            <a:pPr>
              <a:lnSpc>
                <a:spcPct val="97750"/>
              </a:lnSpc>
            </a:pPr>
            <a:r>
              <a:rPr lang="en-US" sz="1200" i="1">
                <a:solidFill>
                  <a:srgbClr val="000000">
                    <a:alpha val="47000"/>
                  </a:srgbClr>
                </a:solidFill>
                <a:latin typeface="Roboto" pitchFamily="34" charset="0"/>
                <a:ea typeface="Roboto" pitchFamily="34" charset="-122"/>
                <a:cs typeface="Roboto" pitchFamily="34" charset="-120"/>
              </a:rPr>
              <a:t>Level of organisation</a:t>
            </a:r>
            <a:endParaRPr lang="en-US" sz="1200"/>
          </a:p>
        </p:txBody>
      </p:sp>
      <p:sp>
        <p:nvSpPr>
          <p:cNvPr id="3" name="TextBox 2">
            <a:extLst>
              <a:ext uri="{FF2B5EF4-FFF2-40B4-BE49-F238E27FC236}">
                <a16:creationId xmlns:a16="http://schemas.microsoft.com/office/drawing/2014/main" id="{C0AF71E2-0CA6-ED00-BF5A-17B2B34AC59F}"/>
              </a:ext>
            </a:extLst>
          </p:cNvPr>
          <p:cNvSpPr txBox="1"/>
          <p:nvPr/>
        </p:nvSpPr>
        <p:spPr>
          <a:xfrm>
            <a:off x="3953705" y="4546092"/>
            <a:ext cx="1817049" cy="33855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l"/>
            <a:r>
              <a:rPr lang="en-US" sz="1400" b="1" dirty="0">
                <a:ea typeface="Calibri"/>
                <a:cs typeface="Calibri"/>
              </a:rPr>
              <a:t>SP3</a:t>
            </a:r>
          </a:p>
        </p:txBody>
      </p:sp>
      <p:sp>
        <p:nvSpPr>
          <p:cNvPr id="38" name="TextBox 37">
            <a:extLst>
              <a:ext uri="{FF2B5EF4-FFF2-40B4-BE49-F238E27FC236}">
                <a16:creationId xmlns:a16="http://schemas.microsoft.com/office/drawing/2014/main" id="{D77F3943-AF98-0731-017C-DF6029B226F0}"/>
              </a:ext>
            </a:extLst>
          </p:cNvPr>
          <p:cNvSpPr txBox="1"/>
          <p:nvPr/>
        </p:nvSpPr>
        <p:spPr>
          <a:xfrm>
            <a:off x="3953705" y="2496208"/>
            <a:ext cx="4976975" cy="33855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400" b="1" dirty="0"/>
              <a:t>SP1​, SP2, SP4, SP5, ZP</a:t>
            </a:r>
          </a:p>
        </p:txBody>
      </p:sp>
      <p:sp>
        <p:nvSpPr>
          <p:cNvPr id="39" name="TextBox 38">
            <a:extLst>
              <a:ext uri="{FF2B5EF4-FFF2-40B4-BE49-F238E27FC236}">
                <a16:creationId xmlns:a16="http://schemas.microsoft.com/office/drawing/2014/main" id="{3E1AAFB8-AAB5-805E-A64F-F03445396BF3}"/>
              </a:ext>
            </a:extLst>
          </p:cNvPr>
          <p:cNvSpPr txBox="1"/>
          <p:nvPr/>
        </p:nvSpPr>
        <p:spPr>
          <a:xfrm>
            <a:off x="3953704" y="3122696"/>
            <a:ext cx="4810187" cy="33855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400" b="1" dirty="0"/>
              <a:t>SP1, SP2​, SP4, SP5, ZP</a:t>
            </a:r>
            <a:endParaRPr lang="en-US" sz="1400" b="1" dirty="0">
              <a:ea typeface="Calibri"/>
              <a:cs typeface="Calibri"/>
            </a:endParaRPr>
          </a:p>
        </p:txBody>
      </p:sp>
      <p:sp>
        <p:nvSpPr>
          <p:cNvPr id="40" name="TextBox 39">
            <a:extLst>
              <a:ext uri="{FF2B5EF4-FFF2-40B4-BE49-F238E27FC236}">
                <a16:creationId xmlns:a16="http://schemas.microsoft.com/office/drawing/2014/main" id="{E0FDB9EF-8730-D30F-8658-55F51496AC1E}"/>
              </a:ext>
            </a:extLst>
          </p:cNvPr>
          <p:cNvSpPr txBox="1"/>
          <p:nvPr/>
        </p:nvSpPr>
        <p:spPr>
          <a:xfrm>
            <a:off x="3953704" y="3788512"/>
            <a:ext cx="5088165"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400" b="1" dirty="0"/>
              <a:t>SP2, SP4, ZP</a:t>
            </a:r>
            <a:r>
              <a:rPr lang="en-US" sz="2400" dirty="0"/>
              <a:t>​</a:t>
            </a:r>
          </a:p>
        </p:txBody>
      </p:sp>
      <p:sp>
        <p:nvSpPr>
          <p:cNvPr id="41" name="TextBox 40">
            <a:extLst>
              <a:ext uri="{FF2B5EF4-FFF2-40B4-BE49-F238E27FC236}">
                <a16:creationId xmlns:a16="http://schemas.microsoft.com/office/drawing/2014/main" id="{43283B47-54D9-1A8D-14E1-A4B6D3649578}"/>
              </a:ext>
            </a:extLst>
          </p:cNvPr>
          <p:cNvSpPr txBox="1"/>
          <p:nvPr/>
        </p:nvSpPr>
        <p:spPr>
          <a:xfrm>
            <a:off x="3953704" y="1830391"/>
            <a:ext cx="1983837" cy="33855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400" b="1" dirty="0">
                <a:ea typeface="Calibri"/>
                <a:cs typeface="Calibri"/>
              </a:rPr>
              <a:t>SP1, SP2,  SP4, SP6, ZP</a:t>
            </a:r>
          </a:p>
        </p:txBody>
      </p:sp>
      <p:sp>
        <p:nvSpPr>
          <p:cNvPr id="42" name="Rectangle 41">
            <a:extLst>
              <a:ext uri="{FF2B5EF4-FFF2-40B4-BE49-F238E27FC236}">
                <a16:creationId xmlns:a16="http://schemas.microsoft.com/office/drawing/2014/main" id="{2B2B06D8-4B38-44B2-9506-14496288BF90}"/>
              </a:ext>
            </a:extLst>
          </p:cNvPr>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79065DA5-B113-9531-95F9-11560C686A6E}"/>
              </a:ext>
            </a:extLst>
          </p:cNvPr>
          <p:cNvSpPr>
            <a:spLocks noGrp="1"/>
          </p:cNvSpPr>
          <p:nvPr>
            <p:ph type="title"/>
          </p:nvPr>
        </p:nvSpPr>
        <p:spPr>
          <a:xfrm>
            <a:off x="815413" y="206687"/>
            <a:ext cx="10657184" cy="600315"/>
          </a:xfrm>
        </p:spPr>
        <p:txBody>
          <a:bodyPr/>
          <a:lstStyle/>
          <a:p>
            <a:r>
              <a:rPr lang="en-US" dirty="0">
                <a:solidFill>
                  <a:srgbClr val="60A907"/>
                </a:solidFill>
              </a:rPr>
              <a:t>Mechanistic understanding  </a:t>
            </a:r>
            <a:endParaRPr lang="en-DE" dirty="0"/>
          </a:p>
        </p:txBody>
      </p:sp>
      <p:sp>
        <p:nvSpPr>
          <p:cNvPr id="44" name="TextBox 43">
            <a:extLst>
              <a:ext uri="{FF2B5EF4-FFF2-40B4-BE49-F238E27FC236}">
                <a16:creationId xmlns:a16="http://schemas.microsoft.com/office/drawing/2014/main" id="{5B916F61-C756-4365-B090-09CEA8A334FE}"/>
              </a:ext>
            </a:extLst>
          </p:cNvPr>
          <p:cNvSpPr txBox="1"/>
          <p:nvPr/>
        </p:nvSpPr>
        <p:spPr>
          <a:xfrm>
            <a:off x="4117475" y="5536584"/>
            <a:ext cx="6096000" cy="461665"/>
          </a:xfrm>
          <a:prstGeom prst="rect">
            <a:avLst/>
          </a:prstGeom>
          <a:noFill/>
        </p:spPr>
        <p:txBody>
          <a:bodyPr wrap="square">
            <a:spAutoFit/>
          </a:bodyPr>
          <a:lstStyle/>
          <a:p>
            <a:r>
              <a:rPr lang="en-US" sz="2400">
                <a:solidFill>
                  <a:srgbClr val="60A907"/>
                </a:solidFill>
                <a:sym typeface="Wingdings" panose="05000000000000000000" pitchFamily="2" charset="2"/>
              </a:rPr>
              <a:t> </a:t>
            </a:r>
            <a:r>
              <a:rPr lang="en-US" sz="2400">
                <a:solidFill>
                  <a:srgbClr val="60A907"/>
                </a:solidFill>
              </a:rPr>
              <a:t>From genetic to field level</a:t>
            </a:r>
            <a:endParaRPr lang="en-US" sz="2400"/>
          </a:p>
        </p:txBody>
      </p:sp>
      <p:sp>
        <p:nvSpPr>
          <p:cNvPr id="43" name="Date Placeholder 42">
            <a:extLst>
              <a:ext uri="{FF2B5EF4-FFF2-40B4-BE49-F238E27FC236}">
                <a16:creationId xmlns:a16="http://schemas.microsoft.com/office/drawing/2014/main" id="{01AAB035-4EE9-4366-B562-39E93461C407}"/>
              </a:ext>
            </a:extLst>
          </p:cNvPr>
          <p:cNvSpPr>
            <a:spLocks noGrp="1"/>
          </p:cNvSpPr>
          <p:nvPr>
            <p:ph type="dt" sz="half" idx="2"/>
          </p:nvPr>
        </p:nvSpPr>
        <p:spPr/>
        <p:txBody>
          <a:bodyPr/>
          <a:lstStyle/>
          <a:p>
            <a:fld id="{3C4C4D5A-E110-4F34-BBA1-94E9528E2D33}" type="datetime1">
              <a:rPr lang="de-DE" smtClean="0"/>
              <a:t>02.05.2026</a:t>
            </a:fld>
            <a:endParaRPr lang="en-US"/>
          </a:p>
        </p:txBody>
      </p:sp>
    </p:spTree>
    <p:extLst>
      <p:ext uri="{BB962C8B-B14F-4D97-AF65-F5344CB8AC3E}">
        <p14:creationId xmlns:p14="http://schemas.microsoft.com/office/powerpoint/2010/main" val="3586962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0EE9D-0E31-450B-9194-A01441D91E47}"/>
              </a:ext>
            </a:extLst>
          </p:cNvPr>
          <p:cNvSpPr>
            <a:spLocks noGrp="1"/>
          </p:cNvSpPr>
          <p:nvPr>
            <p:ph type="title"/>
          </p:nvPr>
        </p:nvSpPr>
        <p:spPr>
          <a:xfrm>
            <a:off x="719090" y="-275208"/>
            <a:ext cx="10969989" cy="1933691"/>
          </a:xfrm>
        </p:spPr>
        <p:txBody>
          <a:bodyPr>
            <a:normAutofit/>
          </a:bodyPr>
          <a:lstStyle/>
          <a:p>
            <a:r>
              <a:rPr lang="en-US" dirty="0">
                <a:solidFill>
                  <a:srgbClr val="92D050"/>
                </a:solidFill>
              </a:rPr>
              <a:t>SP 6: Developing the </a:t>
            </a:r>
            <a:r>
              <a:rPr lang="en-US" dirty="0" err="1">
                <a:solidFill>
                  <a:srgbClr val="92D050"/>
                </a:solidFill>
              </a:rPr>
              <a:t>MultiStress</a:t>
            </a:r>
            <a:r>
              <a:rPr lang="en-US" dirty="0">
                <a:solidFill>
                  <a:srgbClr val="92D050"/>
                </a:solidFill>
              </a:rPr>
              <a:t> model </a:t>
            </a:r>
          </a:p>
        </p:txBody>
      </p:sp>
      <p:sp>
        <p:nvSpPr>
          <p:cNvPr id="3" name="Text Placeholder 2">
            <a:extLst>
              <a:ext uri="{FF2B5EF4-FFF2-40B4-BE49-F238E27FC236}">
                <a16:creationId xmlns:a16="http://schemas.microsoft.com/office/drawing/2014/main" id="{0C515EB8-E6BF-4A03-A0C2-11FE8A294243}"/>
              </a:ext>
            </a:extLst>
          </p:cNvPr>
          <p:cNvSpPr>
            <a:spLocks noGrp="1"/>
          </p:cNvSpPr>
          <p:nvPr>
            <p:ph type="body" idx="1"/>
          </p:nvPr>
        </p:nvSpPr>
        <p:spPr/>
        <p:txBody>
          <a:bodyPr>
            <a:normAutofit fontScale="92500" lnSpcReduction="20000"/>
          </a:bodyPr>
          <a:lstStyle/>
          <a:p>
            <a:r>
              <a:rPr lang="en-US" dirty="0"/>
              <a:t>Starting with a base model – e.g. </a:t>
            </a:r>
            <a:r>
              <a:rPr lang="en-US" dirty="0" err="1"/>
              <a:t>iCROP</a:t>
            </a:r>
            <a:r>
              <a:rPr lang="en-US" dirty="0"/>
              <a:t>-SSM</a:t>
            </a:r>
          </a:p>
        </p:txBody>
      </p:sp>
      <p:pic>
        <p:nvPicPr>
          <p:cNvPr id="5" name="Picture 4">
            <a:extLst>
              <a:ext uri="{FF2B5EF4-FFF2-40B4-BE49-F238E27FC236}">
                <a16:creationId xmlns:a16="http://schemas.microsoft.com/office/drawing/2014/main" id="{D4D8989C-639A-4833-97BF-0DE707BA004A}"/>
              </a:ext>
            </a:extLst>
          </p:cNvPr>
          <p:cNvPicPr>
            <a:picLocks noChangeAspect="1"/>
          </p:cNvPicPr>
          <p:nvPr/>
        </p:nvPicPr>
        <p:blipFill>
          <a:blip r:embed="rId3"/>
          <a:stretch>
            <a:fillRect/>
          </a:stretch>
        </p:blipFill>
        <p:spPr>
          <a:xfrm>
            <a:off x="502921" y="1100831"/>
            <a:ext cx="10966507" cy="5109543"/>
          </a:xfrm>
          <a:prstGeom prst="rect">
            <a:avLst/>
          </a:prstGeom>
        </p:spPr>
      </p:pic>
      <p:pic>
        <p:nvPicPr>
          <p:cNvPr id="6" name="Picture 5">
            <a:extLst>
              <a:ext uri="{FF2B5EF4-FFF2-40B4-BE49-F238E27FC236}">
                <a16:creationId xmlns:a16="http://schemas.microsoft.com/office/drawing/2014/main" id="{1B396FCE-3EE7-4CE4-97BB-42638C67A9A0}"/>
              </a:ext>
            </a:extLst>
          </p:cNvPr>
          <p:cNvPicPr>
            <a:picLocks noChangeAspect="1"/>
          </p:cNvPicPr>
          <p:nvPr/>
        </p:nvPicPr>
        <p:blipFill>
          <a:blip r:embed="rId4"/>
          <a:stretch>
            <a:fillRect/>
          </a:stretch>
        </p:blipFill>
        <p:spPr>
          <a:xfrm>
            <a:off x="1171634" y="1096725"/>
            <a:ext cx="10067495" cy="5668059"/>
          </a:xfrm>
          <a:prstGeom prst="rect">
            <a:avLst/>
          </a:prstGeom>
        </p:spPr>
      </p:pic>
    </p:spTree>
    <p:extLst>
      <p:ext uri="{BB962C8B-B14F-4D97-AF65-F5344CB8AC3E}">
        <p14:creationId xmlns:p14="http://schemas.microsoft.com/office/powerpoint/2010/main" val="312567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940DB4F-C186-4085-A010-1F62B93AEE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3874" y="1786659"/>
            <a:ext cx="9505053" cy="4673680"/>
          </a:xfrm>
          <a:prstGeom prst="rect">
            <a:avLst/>
          </a:prstGeom>
        </p:spPr>
      </p:pic>
      <p:sp>
        <p:nvSpPr>
          <p:cNvPr id="5" name="Date Placeholder 4"/>
          <p:cNvSpPr>
            <a:spLocks noGrp="1"/>
          </p:cNvSpPr>
          <p:nvPr>
            <p:ph type="dt" sz="half" idx="2"/>
          </p:nvPr>
        </p:nvSpPr>
        <p:spPr/>
        <p:txBody>
          <a:bodyPr/>
          <a:lstStyle/>
          <a:p>
            <a:fld id="{AE2FFCEC-100B-4EE2-A364-B72731C9DCC2}" type="datetime1">
              <a:rPr lang="de-DE" smtClean="0"/>
              <a:t>02.05.2026</a:t>
            </a:fld>
            <a:endParaRPr lang="en-US" dirty="0"/>
          </a:p>
        </p:txBody>
      </p:sp>
      <p:sp>
        <p:nvSpPr>
          <p:cNvPr id="6" name="Slide Number Placeholder 5"/>
          <p:cNvSpPr>
            <a:spLocks noGrp="1"/>
          </p:cNvSpPr>
          <p:nvPr>
            <p:ph type="sldNum" sz="quarter" idx="4"/>
          </p:nvPr>
        </p:nvSpPr>
        <p:spPr/>
        <p:txBody>
          <a:bodyPr/>
          <a:lstStyle/>
          <a:p>
            <a:fld id="{B6F15528-21DE-4FAA-801E-634DDDAF4B2B}" type="slidenum">
              <a:rPr lang="de-DE" smtClean="0"/>
              <a:pPr/>
              <a:t>13</a:t>
            </a:fld>
            <a:endParaRPr lang="de-DE" dirty="0"/>
          </a:p>
        </p:txBody>
      </p:sp>
      <p:sp>
        <p:nvSpPr>
          <p:cNvPr id="2" name="Oval 1"/>
          <p:cNvSpPr/>
          <p:nvPr/>
        </p:nvSpPr>
        <p:spPr>
          <a:xfrm>
            <a:off x="6421679" y="1504385"/>
            <a:ext cx="5626997" cy="3890403"/>
          </a:xfrm>
          <a:custGeom>
            <a:avLst/>
            <a:gdLst>
              <a:gd name="connsiteX0" fmla="*/ 0 w 6048672"/>
              <a:gd name="connsiteY0" fmla="*/ 1764196 h 3528392"/>
              <a:gd name="connsiteX1" fmla="*/ 3024336 w 6048672"/>
              <a:gd name="connsiteY1" fmla="*/ 0 h 3528392"/>
              <a:gd name="connsiteX2" fmla="*/ 6048672 w 6048672"/>
              <a:gd name="connsiteY2" fmla="*/ 1764196 h 3528392"/>
              <a:gd name="connsiteX3" fmla="*/ 3024336 w 6048672"/>
              <a:gd name="connsiteY3" fmla="*/ 3528392 h 3528392"/>
              <a:gd name="connsiteX4" fmla="*/ 0 w 6048672"/>
              <a:gd name="connsiteY4" fmla="*/ 1764196 h 3528392"/>
              <a:gd name="connsiteX0" fmla="*/ 0 w 4010322"/>
              <a:gd name="connsiteY0" fmla="*/ 2109830 h 3535502"/>
              <a:gd name="connsiteX1" fmla="*/ 985986 w 4010322"/>
              <a:gd name="connsiteY1" fmla="*/ 2734 h 3535502"/>
              <a:gd name="connsiteX2" fmla="*/ 4010322 w 4010322"/>
              <a:gd name="connsiteY2" fmla="*/ 1766930 h 3535502"/>
              <a:gd name="connsiteX3" fmla="*/ 985986 w 4010322"/>
              <a:gd name="connsiteY3" fmla="*/ 3531126 h 3535502"/>
              <a:gd name="connsiteX4" fmla="*/ 0 w 4010322"/>
              <a:gd name="connsiteY4" fmla="*/ 2109830 h 3535502"/>
              <a:gd name="connsiteX0" fmla="*/ 82466 w 4092788"/>
              <a:gd name="connsiteY0" fmla="*/ 2115030 h 3538504"/>
              <a:gd name="connsiteX1" fmla="*/ 167422 w 4092788"/>
              <a:gd name="connsiteY1" fmla="*/ 1161575 h 3538504"/>
              <a:gd name="connsiteX2" fmla="*/ 1068452 w 4092788"/>
              <a:gd name="connsiteY2" fmla="*/ 7934 h 3538504"/>
              <a:gd name="connsiteX3" fmla="*/ 4092788 w 4092788"/>
              <a:gd name="connsiteY3" fmla="*/ 1772130 h 3538504"/>
              <a:gd name="connsiteX4" fmla="*/ 1068452 w 4092788"/>
              <a:gd name="connsiteY4" fmla="*/ 3536326 h 3538504"/>
              <a:gd name="connsiteX5" fmla="*/ 82466 w 4092788"/>
              <a:gd name="connsiteY5" fmla="*/ 2115030 h 3538504"/>
              <a:gd name="connsiteX0" fmla="*/ 118672 w 4128994"/>
              <a:gd name="connsiteY0" fmla="*/ 2115030 h 3442659"/>
              <a:gd name="connsiteX1" fmla="*/ 203628 w 4128994"/>
              <a:gd name="connsiteY1" fmla="*/ 1161575 h 3442659"/>
              <a:gd name="connsiteX2" fmla="*/ 1104658 w 4128994"/>
              <a:gd name="connsiteY2" fmla="*/ 7934 h 3442659"/>
              <a:gd name="connsiteX3" fmla="*/ 4128994 w 4128994"/>
              <a:gd name="connsiteY3" fmla="*/ 1772130 h 3442659"/>
              <a:gd name="connsiteX4" fmla="*/ 1598642 w 4128994"/>
              <a:gd name="connsiteY4" fmla="*/ 3440314 h 3442659"/>
              <a:gd name="connsiteX5" fmla="*/ 118672 w 4128994"/>
              <a:gd name="connsiteY5" fmla="*/ 2115030 h 3442659"/>
              <a:gd name="connsiteX0" fmla="*/ 118672 w 3449766"/>
              <a:gd name="connsiteY0" fmla="*/ 2110241 h 3441883"/>
              <a:gd name="connsiteX1" fmla="*/ 203628 w 3449766"/>
              <a:gd name="connsiteY1" fmla="*/ 1156786 h 3441883"/>
              <a:gd name="connsiteX2" fmla="*/ 1104658 w 3449766"/>
              <a:gd name="connsiteY2" fmla="*/ 3145 h 3441883"/>
              <a:gd name="connsiteX3" fmla="*/ 3449766 w 3449766"/>
              <a:gd name="connsiteY3" fmla="*/ 1527309 h 3441883"/>
              <a:gd name="connsiteX4" fmla="*/ 1598642 w 3449766"/>
              <a:gd name="connsiteY4" fmla="*/ 3435525 h 3441883"/>
              <a:gd name="connsiteX5" fmla="*/ 118672 w 3449766"/>
              <a:gd name="connsiteY5" fmla="*/ 2110241 h 3441883"/>
              <a:gd name="connsiteX0" fmla="*/ 118672 w 3449766"/>
              <a:gd name="connsiteY0" fmla="*/ 2289746 h 3621388"/>
              <a:gd name="connsiteX1" fmla="*/ 203628 w 3449766"/>
              <a:gd name="connsiteY1" fmla="*/ 1336291 h 3621388"/>
              <a:gd name="connsiteX2" fmla="*/ 1067609 w 3449766"/>
              <a:gd name="connsiteY2" fmla="*/ 2626 h 3621388"/>
              <a:gd name="connsiteX3" fmla="*/ 3449766 w 3449766"/>
              <a:gd name="connsiteY3" fmla="*/ 1706814 h 3621388"/>
              <a:gd name="connsiteX4" fmla="*/ 1598642 w 3449766"/>
              <a:gd name="connsiteY4" fmla="*/ 3615030 h 3621388"/>
              <a:gd name="connsiteX5" fmla="*/ 118672 w 3449766"/>
              <a:gd name="connsiteY5" fmla="*/ 2289746 h 3621388"/>
              <a:gd name="connsiteX0" fmla="*/ 134407 w 3465501"/>
              <a:gd name="connsiteY0" fmla="*/ 2312283 h 3643925"/>
              <a:gd name="connsiteX1" fmla="*/ 219363 w 3465501"/>
              <a:gd name="connsiteY1" fmla="*/ 1358828 h 3643925"/>
              <a:gd name="connsiteX2" fmla="*/ 1083344 w 3465501"/>
              <a:gd name="connsiteY2" fmla="*/ 25163 h 3643925"/>
              <a:gd name="connsiteX3" fmla="*/ 3465501 w 3465501"/>
              <a:gd name="connsiteY3" fmla="*/ 1729351 h 3643925"/>
              <a:gd name="connsiteX4" fmla="*/ 1614377 w 3465501"/>
              <a:gd name="connsiteY4" fmla="*/ 3637567 h 3643925"/>
              <a:gd name="connsiteX5" fmla="*/ 134407 w 3465501"/>
              <a:gd name="connsiteY5" fmla="*/ 2312283 h 3643925"/>
              <a:gd name="connsiteX0" fmla="*/ 1267536 w 4598630"/>
              <a:gd name="connsiteY0" fmla="*/ 2311443 h 3643630"/>
              <a:gd name="connsiteX1" fmla="*/ 18734 w 4598630"/>
              <a:gd name="connsiteY1" fmla="*/ 817915 h 3643630"/>
              <a:gd name="connsiteX2" fmla="*/ 2216473 w 4598630"/>
              <a:gd name="connsiteY2" fmla="*/ 24323 h 3643630"/>
              <a:gd name="connsiteX3" fmla="*/ 4598630 w 4598630"/>
              <a:gd name="connsiteY3" fmla="*/ 1728511 h 3643630"/>
              <a:gd name="connsiteX4" fmla="*/ 2747506 w 4598630"/>
              <a:gd name="connsiteY4" fmla="*/ 3636727 h 3643630"/>
              <a:gd name="connsiteX5" fmla="*/ 1267536 w 4598630"/>
              <a:gd name="connsiteY5" fmla="*/ 2311443 h 3643630"/>
              <a:gd name="connsiteX0" fmla="*/ 1262516 w 4593610"/>
              <a:gd name="connsiteY0" fmla="*/ 2311442 h 3647153"/>
              <a:gd name="connsiteX1" fmla="*/ 13714 w 4593610"/>
              <a:gd name="connsiteY1" fmla="*/ 817914 h 3647153"/>
              <a:gd name="connsiteX2" fmla="*/ 2211453 w 4593610"/>
              <a:gd name="connsiteY2" fmla="*/ 24322 h 3647153"/>
              <a:gd name="connsiteX3" fmla="*/ 4593610 w 4593610"/>
              <a:gd name="connsiteY3" fmla="*/ 1728510 h 3647153"/>
              <a:gd name="connsiteX4" fmla="*/ 2742486 w 4593610"/>
              <a:gd name="connsiteY4" fmla="*/ 3636726 h 3647153"/>
              <a:gd name="connsiteX5" fmla="*/ 1262516 w 4593610"/>
              <a:gd name="connsiteY5" fmla="*/ 2311442 h 3647153"/>
              <a:gd name="connsiteX0" fmla="*/ 1260750 w 4591844"/>
              <a:gd name="connsiteY0" fmla="*/ 2311442 h 3647895"/>
              <a:gd name="connsiteX1" fmla="*/ 11948 w 4591844"/>
              <a:gd name="connsiteY1" fmla="*/ 817914 h 3647895"/>
              <a:gd name="connsiteX2" fmla="*/ 2209687 w 4591844"/>
              <a:gd name="connsiteY2" fmla="*/ 24322 h 3647895"/>
              <a:gd name="connsiteX3" fmla="*/ 4591844 w 4591844"/>
              <a:gd name="connsiteY3" fmla="*/ 1728510 h 3647895"/>
              <a:gd name="connsiteX4" fmla="*/ 2740720 w 4591844"/>
              <a:gd name="connsiteY4" fmla="*/ 3636726 h 3647895"/>
              <a:gd name="connsiteX5" fmla="*/ 1260750 w 4591844"/>
              <a:gd name="connsiteY5" fmla="*/ 2311442 h 3647895"/>
              <a:gd name="connsiteX0" fmla="*/ 1260581 w 4591675"/>
              <a:gd name="connsiteY0" fmla="*/ 2311442 h 3646346"/>
              <a:gd name="connsiteX1" fmla="*/ 11779 w 4591675"/>
              <a:gd name="connsiteY1" fmla="*/ 817914 h 3646346"/>
              <a:gd name="connsiteX2" fmla="*/ 2209518 w 4591675"/>
              <a:gd name="connsiteY2" fmla="*/ 24322 h 3646346"/>
              <a:gd name="connsiteX3" fmla="*/ 4591675 w 4591675"/>
              <a:gd name="connsiteY3" fmla="*/ 1728510 h 3646346"/>
              <a:gd name="connsiteX4" fmla="*/ 2740551 w 4591675"/>
              <a:gd name="connsiteY4" fmla="*/ 3636726 h 3646346"/>
              <a:gd name="connsiteX5" fmla="*/ 1260581 w 4591675"/>
              <a:gd name="connsiteY5" fmla="*/ 2311442 h 3646346"/>
              <a:gd name="connsiteX0" fmla="*/ 1125748 w 4592688"/>
              <a:gd name="connsiteY0" fmla="*/ 2407455 h 3651017"/>
              <a:gd name="connsiteX1" fmla="*/ 12792 w 4592688"/>
              <a:gd name="connsiteY1" fmla="*/ 817914 h 3651017"/>
              <a:gd name="connsiteX2" fmla="*/ 2210531 w 4592688"/>
              <a:gd name="connsiteY2" fmla="*/ 24322 h 3651017"/>
              <a:gd name="connsiteX3" fmla="*/ 4592688 w 4592688"/>
              <a:gd name="connsiteY3" fmla="*/ 1728510 h 3651017"/>
              <a:gd name="connsiteX4" fmla="*/ 2741564 w 4592688"/>
              <a:gd name="connsiteY4" fmla="*/ 3636726 h 3651017"/>
              <a:gd name="connsiteX5" fmla="*/ 1125748 w 4592688"/>
              <a:gd name="connsiteY5" fmla="*/ 2407455 h 3651017"/>
              <a:gd name="connsiteX0" fmla="*/ 1125748 w 4659368"/>
              <a:gd name="connsiteY0" fmla="*/ 2383159 h 3626721"/>
              <a:gd name="connsiteX1" fmla="*/ 12792 w 4659368"/>
              <a:gd name="connsiteY1" fmla="*/ 793618 h 3626721"/>
              <a:gd name="connsiteX2" fmla="*/ 2210531 w 4659368"/>
              <a:gd name="connsiteY2" fmla="*/ 26 h 3626721"/>
              <a:gd name="connsiteX3" fmla="*/ 4056622 w 4659368"/>
              <a:gd name="connsiteY3" fmla="*/ 817292 h 3626721"/>
              <a:gd name="connsiteX4" fmla="*/ 4592688 w 4659368"/>
              <a:gd name="connsiteY4" fmla="*/ 1704214 h 3626721"/>
              <a:gd name="connsiteX5" fmla="*/ 2741564 w 4659368"/>
              <a:gd name="connsiteY5" fmla="*/ 3612430 h 3626721"/>
              <a:gd name="connsiteX6" fmla="*/ 1125748 w 4659368"/>
              <a:gd name="connsiteY6" fmla="*/ 2383159 h 3626721"/>
              <a:gd name="connsiteX0" fmla="*/ 1125748 w 4639909"/>
              <a:gd name="connsiteY0" fmla="*/ 2466418 h 3709980"/>
              <a:gd name="connsiteX1" fmla="*/ 12792 w 4639909"/>
              <a:gd name="connsiteY1" fmla="*/ 876877 h 3709980"/>
              <a:gd name="connsiteX2" fmla="*/ 2210531 w 4639909"/>
              <a:gd name="connsiteY2" fmla="*/ 83285 h 3709980"/>
              <a:gd name="connsiteX3" fmla="*/ 3821979 w 4639909"/>
              <a:gd name="connsiteY3" fmla="*/ 216460 h 3709980"/>
              <a:gd name="connsiteX4" fmla="*/ 4592688 w 4639909"/>
              <a:gd name="connsiteY4" fmla="*/ 1787473 h 3709980"/>
              <a:gd name="connsiteX5" fmla="*/ 2741564 w 4639909"/>
              <a:gd name="connsiteY5" fmla="*/ 3695689 h 3709980"/>
              <a:gd name="connsiteX6" fmla="*/ 1125748 w 4639909"/>
              <a:gd name="connsiteY6" fmla="*/ 2466418 h 3709980"/>
              <a:gd name="connsiteX0" fmla="*/ 1135501 w 4649662"/>
              <a:gd name="connsiteY0" fmla="*/ 2466418 h 3658138"/>
              <a:gd name="connsiteX1" fmla="*/ 22545 w 4649662"/>
              <a:gd name="connsiteY1" fmla="*/ 876877 h 3658138"/>
              <a:gd name="connsiteX2" fmla="*/ 2220284 w 4649662"/>
              <a:gd name="connsiteY2" fmla="*/ 83285 h 3658138"/>
              <a:gd name="connsiteX3" fmla="*/ 3831732 w 4649662"/>
              <a:gd name="connsiteY3" fmla="*/ 216460 h 3658138"/>
              <a:gd name="connsiteX4" fmla="*/ 4602441 w 4649662"/>
              <a:gd name="connsiteY4" fmla="*/ 1787473 h 3658138"/>
              <a:gd name="connsiteX5" fmla="*/ 3060057 w 4649662"/>
              <a:gd name="connsiteY5" fmla="*/ 3647683 h 3658138"/>
              <a:gd name="connsiteX6" fmla="*/ 1135501 w 4649662"/>
              <a:gd name="connsiteY6" fmla="*/ 2466418 h 3658138"/>
              <a:gd name="connsiteX0" fmla="*/ 1127812 w 4641973"/>
              <a:gd name="connsiteY0" fmla="*/ 2466418 h 3666021"/>
              <a:gd name="connsiteX1" fmla="*/ 14856 w 4641973"/>
              <a:gd name="connsiteY1" fmla="*/ 876877 h 3666021"/>
              <a:gd name="connsiteX2" fmla="*/ 2212595 w 4641973"/>
              <a:gd name="connsiteY2" fmla="*/ 83285 h 3666021"/>
              <a:gd name="connsiteX3" fmla="*/ 3824043 w 4641973"/>
              <a:gd name="connsiteY3" fmla="*/ 216460 h 3666021"/>
              <a:gd name="connsiteX4" fmla="*/ 4594752 w 4641973"/>
              <a:gd name="connsiteY4" fmla="*/ 1787473 h 3666021"/>
              <a:gd name="connsiteX5" fmla="*/ 3052368 w 4641973"/>
              <a:gd name="connsiteY5" fmla="*/ 3647683 h 3666021"/>
              <a:gd name="connsiteX6" fmla="*/ 1127812 w 4641973"/>
              <a:gd name="connsiteY6" fmla="*/ 2466418 h 3666021"/>
              <a:gd name="connsiteX0" fmla="*/ 1127304 w 4641465"/>
              <a:gd name="connsiteY0" fmla="*/ 2466418 h 3666801"/>
              <a:gd name="connsiteX1" fmla="*/ 14348 w 4641465"/>
              <a:gd name="connsiteY1" fmla="*/ 876877 h 3666801"/>
              <a:gd name="connsiteX2" fmla="*/ 2212087 w 4641465"/>
              <a:gd name="connsiteY2" fmla="*/ 83285 h 3666801"/>
              <a:gd name="connsiteX3" fmla="*/ 3823535 w 4641465"/>
              <a:gd name="connsiteY3" fmla="*/ 216460 h 3666801"/>
              <a:gd name="connsiteX4" fmla="*/ 4594244 w 4641465"/>
              <a:gd name="connsiteY4" fmla="*/ 1787473 h 3666801"/>
              <a:gd name="connsiteX5" fmla="*/ 3051860 w 4641465"/>
              <a:gd name="connsiteY5" fmla="*/ 3647683 h 3666801"/>
              <a:gd name="connsiteX6" fmla="*/ 1127304 w 4641465"/>
              <a:gd name="connsiteY6" fmla="*/ 2466418 h 3666801"/>
              <a:gd name="connsiteX0" fmla="*/ 1143956 w 4694550"/>
              <a:gd name="connsiteY0" fmla="*/ 2466418 h 3849632"/>
              <a:gd name="connsiteX1" fmla="*/ 31000 w 4694550"/>
              <a:gd name="connsiteY1" fmla="*/ 876877 h 3849632"/>
              <a:gd name="connsiteX2" fmla="*/ 2228739 w 4694550"/>
              <a:gd name="connsiteY2" fmla="*/ 83285 h 3849632"/>
              <a:gd name="connsiteX3" fmla="*/ 3840187 w 4694550"/>
              <a:gd name="connsiteY3" fmla="*/ 216460 h 3849632"/>
              <a:gd name="connsiteX4" fmla="*/ 4610896 w 4694550"/>
              <a:gd name="connsiteY4" fmla="*/ 1787473 h 3849632"/>
              <a:gd name="connsiteX5" fmla="*/ 3068512 w 4694550"/>
              <a:gd name="connsiteY5" fmla="*/ 3647683 h 3849632"/>
              <a:gd name="connsiteX6" fmla="*/ 4658117 w 4694550"/>
              <a:gd name="connsiteY6" fmla="*/ 3666801 h 3849632"/>
              <a:gd name="connsiteX7" fmla="*/ 1143956 w 4694550"/>
              <a:gd name="connsiteY7" fmla="*/ 2466418 h 3849632"/>
              <a:gd name="connsiteX0" fmla="*/ 1132144 w 4646305"/>
              <a:gd name="connsiteY0" fmla="*/ 2466418 h 3727558"/>
              <a:gd name="connsiteX1" fmla="*/ 19188 w 4646305"/>
              <a:gd name="connsiteY1" fmla="*/ 876877 h 3727558"/>
              <a:gd name="connsiteX2" fmla="*/ 2216927 w 4646305"/>
              <a:gd name="connsiteY2" fmla="*/ 83285 h 3727558"/>
              <a:gd name="connsiteX3" fmla="*/ 3828375 w 4646305"/>
              <a:gd name="connsiteY3" fmla="*/ 216460 h 3727558"/>
              <a:gd name="connsiteX4" fmla="*/ 4599084 w 4646305"/>
              <a:gd name="connsiteY4" fmla="*/ 1787473 h 3727558"/>
              <a:gd name="connsiteX5" fmla="*/ 3056700 w 4646305"/>
              <a:gd name="connsiteY5" fmla="*/ 3647683 h 3727558"/>
              <a:gd name="connsiteX6" fmla="*/ 47465 w 4646305"/>
              <a:gd name="connsiteY6" fmla="*/ 3296870 h 3727558"/>
              <a:gd name="connsiteX7" fmla="*/ 1132144 w 4646305"/>
              <a:gd name="connsiteY7" fmla="*/ 2466418 h 3727558"/>
              <a:gd name="connsiteX0" fmla="*/ 1132144 w 4646305"/>
              <a:gd name="connsiteY0" fmla="*/ 2466418 h 3756946"/>
              <a:gd name="connsiteX1" fmla="*/ 19188 w 4646305"/>
              <a:gd name="connsiteY1" fmla="*/ 876877 h 3756946"/>
              <a:gd name="connsiteX2" fmla="*/ 2216927 w 4646305"/>
              <a:gd name="connsiteY2" fmla="*/ 83285 h 3756946"/>
              <a:gd name="connsiteX3" fmla="*/ 3828375 w 4646305"/>
              <a:gd name="connsiteY3" fmla="*/ 216460 h 3756946"/>
              <a:gd name="connsiteX4" fmla="*/ 4599084 w 4646305"/>
              <a:gd name="connsiteY4" fmla="*/ 1787473 h 3756946"/>
              <a:gd name="connsiteX5" fmla="*/ 3056700 w 4646305"/>
              <a:gd name="connsiteY5" fmla="*/ 3647683 h 3756946"/>
              <a:gd name="connsiteX6" fmla="*/ 47465 w 4646305"/>
              <a:gd name="connsiteY6" fmla="*/ 3296870 h 3756946"/>
              <a:gd name="connsiteX7" fmla="*/ 1132144 w 4646305"/>
              <a:gd name="connsiteY7" fmla="*/ 2466418 h 3756946"/>
              <a:gd name="connsiteX0" fmla="*/ 1132144 w 4646305"/>
              <a:gd name="connsiteY0" fmla="*/ 2466418 h 3647275"/>
              <a:gd name="connsiteX1" fmla="*/ 19188 w 4646305"/>
              <a:gd name="connsiteY1" fmla="*/ 876877 h 3647275"/>
              <a:gd name="connsiteX2" fmla="*/ 2216927 w 4646305"/>
              <a:gd name="connsiteY2" fmla="*/ 83285 h 3647275"/>
              <a:gd name="connsiteX3" fmla="*/ 3828375 w 4646305"/>
              <a:gd name="connsiteY3" fmla="*/ 216460 h 3647275"/>
              <a:gd name="connsiteX4" fmla="*/ 4599084 w 4646305"/>
              <a:gd name="connsiteY4" fmla="*/ 1787473 h 3647275"/>
              <a:gd name="connsiteX5" fmla="*/ 2908504 w 4646305"/>
              <a:gd name="connsiteY5" fmla="*/ 3495663 h 3647275"/>
              <a:gd name="connsiteX6" fmla="*/ 47465 w 4646305"/>
              <a:gd name="connsiteY6" fmla="*/ 3296870 h 3647275"/>
              <a:gd name="connsiteX7" fmla="*/ 1132144 w 4646305"/>
              <a:gd name="connsiteY7" fmla="*/ 2466418 h 3647275"/>
              <a:gd name="connsiteX0" fmla="*/ 1221958 w 4736119"/>
              <a:gd name="connsiteY0" fmla="*/ 2466418 h 3621970"/>
              <a:gd name="connsiteX1" fmla="*/ 109002 w 4736119"/>
              <a:gd name="connsiteY1" fmla="*/ 876877 h 3621970"/>
              <a:gd name="connsiteX2" fmla="*/ 2306741 w 4736119"/>
              <a:gd name="connsiteY2" fmla="*/ 83285 h 3621970"/>
              <a:gd name="connsiteX3" fmla="*/ 3918189 w 4736119"/>
              <a:gd name="connsiteY3" fmla="*/ 216460 h 3621970"/>
              <a:gd name="connsiteX4" fmla="*/ 4688898 w 4736119"/>
              <a:gd name="connsiteY4" fmla="*/ 1787473 h 3621970"/>
              <a:gd name="connsiteX5" fmla="*/ 2998318 w 4736119"/>
              <a:gd name="connsiteY5" fmla="*/ 3495663 h 3621970"/>
              <a:gd name="connsiteX6" fmla="*/ 332686 w 4736119"/>
              <a:gd name="connsiteY6" fmla="*/ 3472893 h 3621970"/>
              <a:gd name="connsiteX7" fmla="*/ 137279 w 4736119"/>
              <a:gd name="connsiteY7" fmla="*/ 3296870 h 3621970"/>
              <a:gd name="connsiteX8" fmla="*/ 1221958 w 4736119"/>
              <a:gd name="connsiteY8" fmla="*/ 2466418 h 3621970"/>
              <a:gd name="connsiteX0" fmla="*/ 1218201 w 4732362"/>
              <a:gd name="connsiteY0" fmla="*/ 2466418 h 3663284"/>
              <a:gd name="connsiteX1" fmla="*/ 105245 w 4732362"/>
              <a:gd name="connsiteY1" fmla="*/ 876877 h 3663284"/>
              <a:gd name="connsiteX2" fmla="*/ 2302984 w 4732362"/>
              <a:gd name="connsiteY2" fmla="*/ 83285 h 3663284"/>
              <a:gd name="connsiteX3" fmla="*/ 3914432 w 4732362"/>
              <a:gd name="connsiteY3" fmla="*/ 216460 h 3663284"/>
              <a:gd name="connsiteX4" fmla="*/ 4685141 w 4732362"/>
              <a:gd name="connsiteY4" fmla="*/ 1787473 h 3663284"/>
              <a:gd name="connsiteX5" fmla="*/ 2994561 w 4732362"/>
              <a:gd name="connsiteY5" fmla="*/ 3495663 h 3663284"/>
              <a:gd name="connsiteX6" fmla="*/ 337162 w 4732362"/>
              <a:gd name="connsiteY6" fmla="*/ 3576907 h 3663284"/>
              <a:gd name="connsiteX7" fmla="*/ 133522 w 4732362"/>
              <a:gd name="connsiteY7" fmla="*/ 3296870 h 3663284"/>
              <a:gd name="connsiteX8" fmla="*/ 1218201 w 4732362"/>
              <a:gd name="connsiteY8" fmla="*/ 2466418 h 3663284"/>
              <a:gd name="connsiteX0" fmla="*/ 1188637 w 4702798"/>
              <a:gd name="connsiteY0" fmla="*/ 2466418 h 3663285"/>
              <a:gd name="connsiteX1" fmla="*/ 75681 w 4702798"/>
              <a:gd name="connsiteY1" fmla="*/ 876877 h 3663285"/>
              <a:gd name="connsiteX2" fmla="*/ 2273420 w 4702798"/>
              <a:gd name="connsiteY2" fmla="*/ 83285 h 3663285"/>
              <a:gd name="connsiteX3" fmla="*/ 3884868 w 4702798"/>
              <a:gd name="connsiteY3" fmla="*/ 216460 h 3663285"/>
              <a:gd name="connsiteX4" fmla="*/ 4655577 w 4702798"/>
              <a:gd name="connsiteY4" fmla="*/ 1787473 h 3663285"/>
              <a:gd name="connsiteX5" fmla="*/ 2964997 w 4702798"/>
              <a:gd name="connsiteY5" fmla="*/ 3495663 h 3663285"/>
              <a:gd name="connsiteX6" fmla="*/ 307598 w 4702798"/>
              <a:gd name="connsiteY6" fmla="*/ 3576907 h 3663285"/>
              <a:gd name="connsiteX7" fmla="*/ 161590 w 4702798"/>
              <a:gd name="connsiteY7" fmla="*/ 3288869 h 3663285"/>
              <a:gd name="connsiteX8" fmla="*/ 1188637 w 4702798"/>
              <a:gd name="connsiteY8" fmla="*/ 2466418 h 3663285"/>
              <a:gd name="connsiteX0" fmla="*/ 1157132 w 4671293"/>
              <a:gd name="connsiteY0" fmla="*/ 2466418 h 3663285"/>
              <a:gd name="connsiteX1" fmla="*/ 44176 w 4671293"/>
              <a:gd name="connsiteY1" fmla="*/ 876877 h 3663285"/>
              <a:gd name="connsiteX2" fmla="*/ 2241915 w 4671293"/>
              <a:gd name="connsiteY2" fmla="*/ 83285 h 3663285"/>
              <a:gd name="connsiteX3" fmla="*/ 3853363 w 4671293"/>
              <a:gd name="connsiteY3" fmla="*/ 216460 h 3663285"/>
              <a:gd name="connsiteX4" fmla="*/ 4624072 w 4671293"/>
              <a:gd name="connsiteY4" fmla="*/ 1787473 h 3663285"/>
              <a:gd name="connsiteX5" fmla="*/ 2933492 w 4671293"/>
              <a:gd name="connsiteY5" fmla="*/ 3495663 h 3663285"/>
              <a:gd name="connsiteX6" fmla="*/ 276093 w 4671293"/>
              <a:gd name="connsiteY6" fmla="*/ 3576907 h 3663285"/>
              <a:gd name="connsiteX7" fmla="*/ 130085 w 4671293"/>
              <a:gd name="connsiteY7" fmla="*/ 3288869 h 3663285"/>
              <a:gd name="connsiteX8" fmla="*/ 621882 w 4671293"/>
              <a:gd name="connsiteY8" fmla="*/ 2912818 h 3663285"/>
              <a:gd name="connsiteX9" fmla="*/ 1157132 w 4671293"/>
              <a:gd name="connsiteY9" fmla="*/ 2466418 h 3663285"/>
              <a:gd name="connsiteX0" fmla="*/ 1157132 w 4671293"/>
              <a:gd name="connsiteY0" fmla="*/ 2466418 h 3663285"/>
              <a:gd name="connsiteX1" fmla="*/ 44176 w 4671293"/>
              <a:gd name="connsiteY1" fmla="*/ 876877 h 3663285"/>
              <a:gd name="connsiteX2" fmla="*/ 2241915 w 4671293"/>
              <a:gd name="connsiteY2" fmla="*/ 83285 h 3663285"/>
              <a:gd name="connsiteX3" fmla="*/ 3853363 w 4671293"/>
              <a:gd name="connsiteY3" fmla="*/ 216460 h 3663285"/>
              <a:gd name="connsiteX4" fmla="*/ 4624072 w 4671293"/>
              <a:gd name="connsiteY4" fmla="*/ 1787473 h 3663285"/>
              <a:gd name="connsiteX5" fmla="*/ 2933492 w 4671293"/>
              <a:gd name="connsiteY5" fmla="*/ 3495663 h 3663285"/>
              <a:gd name="connsiteX6" fmla="*/ 276093 w 4671293"/>
              <a:gd name="connsiteY6" fmla="*/ 3576907 h 3663285"/>
              <a:gd name="connsiteX7" fmla="*/ 130085 w 4671293"/>
              <a:gd name="connsiteY7" fmla="*/ 3288869 h 3663285"/>
              <a:gd name="connsiteX8" fmla="*/ 358424 w 4671293"/>
              <a:gd name="connsiteY8" fmla="*/ 2816805 h 3663285"/>
              <a:gd name="connsiteX9" fmla="*/ 1157132 w 4671293"/>
              <a:gd name="connsiteY9" fmla="*/ 2466418 h 3663285"/>
              <a:gd name="connsiteX0" fmla="*/ 1134633 w 4648794"/>
              <a:gd name="connsiteY0" fmla="*/ 2466418 h 3663285"/>
              <a:gd name="connsiteX1" fmla="*/ 21677 w 4648794"/>
              <a:gd name="connsiteY1" fmla="*/ 876877 h 3663285"/>
              <a:gd name="connsiteX2" fmla="*/ 2219416 w 4648794"/>
              <a:gd name="connsiteY2" fmla="*/ 83285 h 3663285"/>
              <a:gd name="connsiteX3" fmla="*/ 3830864 w 4648794"/>
              <a:gd name="connsiteY3" fmla="*/ 216460 h 3663285"/>
              <a:gd name="connsiteX4" fmla="*/ 4601573 w 4648794"/>
              <a:gd name="connsiteY4" fmla="*/ 1787473 h 3663285"/>
              <a:gd name="connsiteX5" fmla="*/ 2910993 w 4648794"/>
              <a:gd name="connsiteY5" fmla="*/ 3495663 h 3663285"/>
              <a:gd name="connsiteX6" fmla="*/ 253594 w 4648794"/>
              <a:gd name="connsiteY6" fmla="*/ 3576907 h 3663285"/>
              <a:gd name="connsiteX7" fmla="*/ 107586 w 4648794"/>
              <a:gd name="connsiteY7" fmla="*/ 3288869 h 3663285"/>
              <a:gd name="connsiteX8" fmla="*/ 171263 w 4648794"/>
              <a:gd name="connsiteY8" fmla="*/ 3136848 h 3663285"/>
              <a:gd name="connsiteX9" fmla="*/ 335925 w 4648794"/>
              <a:gd name="connsiteY9" fmla="*/ 2816805 h 3663285"/>
              <a:gd name="connsiteX10" fmla="*/ 1134633 w 4648794"/>
              <a:gd name="connsiteY10" fmla="*/ 2466418 h 3663285"/>
              <a:gd name="connsiteX0" fmla="*/ 1134633 w 4648794"/>
              <a:gd name="connsiteY0" fmla="*/ 2466418 h 3663285"/>
              <a:gd name="connsiteX1" fmla="*/ 21677 w 4648794"/>
              <a:gd name="connsiteY1" fmla="*/ 876877 h 3663285"/>
              <a:gd name="connsiteX2" fmla="*/ 2219416 w 4648794"/>
              <a:gd name="connsiteY2" fmla="*/ 83285 h 3663285"/>
              <a:gd name="connsiteX3" fmla="*/ 3830864 w 4648794"/>
              <a:gd name="connsiteY3" fmla="*/ 216460 h 3663285"/>
              <a:gd name="connsiteX4" fmla="*/ 4601573 w 4648794"/>
              <a:gd name="connsiteY4" fmla="*/ 1787473 h 3663285"/>
              <a:gd name="connsiteX5" fmla="*/ 2910993 w 4648794"/>
              <a:gd name="connsiteY5" fmla="*/ 3495663 h 3663285"/>
              <a:gd name="connsiteX6" fmla="*/ 253594 w 4648794"/>
              <a:gd name="connsiteY6" fmla="*/ 3576907 h 3663285"/>
              <a:gd name="connsiteX7" fmla="*/ 107586 w 4648794"/>
              <a:gd name="connsiteY7" fmla="*/ 3288869 h 3663285"/>
              <a:gd name="connsiteX8" fmla="*/ 47767 w 4648794"/>
              <a:gd name="connsiteY8" fmla="*/ 3216858 h 3663285"/>
              <a:gd name="connsiteX9" fmla="*/ 335925 w 4648794"/>
              <a:gd name="connsiteY9" fmla="*/ 2816805 h 3663285"/>
              <a:gd name="connsiteX10" fmla="*/ 1134633 w 4648794"/>
              <a:gd name="connsiteY10" fmla="*/ 2466418 h 3663285"/>
              <a:gd name="connsiteX0" fmla="*/ 1134633 w 4648794"/>
              <a:gd name="connsiteY0" fmla="*/ 2466418 h 3637049"/>
              <a:gd name="connsiteX1" fmla="*/ 21677 w 4648794"/>
              <a:gd name="connsiteY1" fmla="*/ 876877 h 3637049"/>
              <a:gd name="connsiteX2" fmla="*/ 2219416 w 4648794"/>
              <a:gd name="connsiteY2" fmla="*/ 83285 h 3637049"/>
              <a:gd name="connsiteX3" fmla="*/ 3830864 w 4648794"/>
              <a:gd name="connsiteY3" fmla="*/ 216460 h 3637049"/>
              <a:gd name="connsiteX4" fmla="*/ 4601573 w 4648794"/>
              <a:gd name="connsiteY4" fmla="*/ 1787473 h 3637049"/>
              <a:gd name="connsiteX5" fmla="*/ 2910993 w 4648794"/>
              <a:gd name="connsiteY5" fmla="*/ 3495663 h 3637049"/>
              <a:gd name="connsiteX6" fmla="*/ 253594 w 4648794"/>
              <a:gd name="connsiteY6" fmla="*/ 3576907 h 3637049"/>
              <a:gd name="connsiteX7" fmla="*/ 107586 w 4648794"/>
              <a:gd name="connsiteY7" fmla="*/ 3288869 h 3637049"/>
              <a:gd name="connsiteX8" fmla="*/ 47767 w 4648794"/>
              <a:gd name="connsiteY8" fmla="*/ 3216858 h 3637049"/>
              <a:gd name="connsiteX9" fmla="*/ 335925 w 4648794"/>
              <a:gd name="connsiteY9" fmla="*/ 2816805 h 3637049"/>
              <a:gd name="connsiteX10" fmla="*/ 1134633 w 4648794"/>
              <a:gd name="connsiteY10" fmla="*/ 2466418 h 3637049"/>
              <a:gd name="connsiteX0" fmla="*/ 1258129 w 4648794"/>
              <a:gd name="connsiteY0" fmla="*/ 2314398 h 3637049"/>
              <a:gd name="connsiteX1" fmla="*/ 21677 w 4648794"/>
              <a:gd name="connsiteY1" fmla="*/ 876877 h 3637049"/>
              <a:gd name="connsiteX2" fmla="*/ 2219416 w 4648794"/>
              <a:gd name="connsiteY2" fmla="*/ 83285 h 3637049"/>
              <a:gd name="connsiteX3" fmla="*/ 3830864 w 4648794"/>
              <a:gd name="connsiteY3" fmla="*/ 216460 h 3637049"/>
              <a:gd name="connsiteX4" fmla="*/ 4601573 w 4648794"/>
              <a:gd name="connsiteY4" fmla="*/ 1787473 h 3637049"/>
              <a:gd name="connsiteX5" fmla="*/ 2910993 w 4648794"/>
              <a:gd name="connsiteY5" fmla="*/ 3495663 h 3637049"/>
              <a:gd name="connsiteX6" fmla="*/ 253594 w 4648794"/>
              <a:gd name="connsiteY6" fmla="*/ 3576907 h 3637049"/>
              <a:gd name="connsiteX7" fmla="*/ 107586 w 4648794"/>
              <a:gd name="connsiteY7" fmla="*/ 3288869 h 3637049"/>
              <a:gd name="connsiteX8" fmla="*/ 47767 w 4648794"/>
              <a:gd name="connsiteY8" fmla="*/ 3216858 h 3637049"/>
              <a:gd name="connsiteX9" fmla="*/ 335925 w 4648794"/>
              <a:gd name="connsiteY9" fmla="*/ 2816805 h 3637049"/>
              <a:gd name="connsiteX10" fmla="*/ 1258129 w 4648794"/>
              <a:gd name="connsiteY10" fmla="*/ 2314398 h 3637049"/>
              <a:gd name="connsiteX0" fmla="*/ 1258129 w 4648794"/>
              <a:gd name="connsiteY0" fmla="*/ 2314398 h 3637049"/>
              <a:gd name="connsiteX1" fmla="*/ 21677 w 4648794"/>
              <a:gd name="connsiteY1" fmla="*/ 876877 h 3637049"/>
              <a:gd name="connsiteX2" fmla="*/ 2219416 w 4648794"/>
              <a:gd name="connsiteY2" fmla="*/ 83285 h 3637049"/>
              <a:gd name="connsiteX3" fmla="*/ 3830864 w 4648794"/>
              <a:gd name="connsiteY3" fmla="*/ 216460 h 3637049"/>
              <a:gd name="connsiteX4" fmla="*/ 4601573 w 4648794"/>
              <a:gd name="connsiteY4" fmla="*/ 1787473 h 3637049"/>
              <a:gd name="connsiteX5" fmla="*/ 2910993 w 4648794"/>
              <a:gd name="connsiteY5" fmla="*/ 3495663 h 3637049"/>
              <a:gd name="connsiteX6" fmla="*/ 253594 w 4648794"/>
              <a:gd name="connsiteY6" fmla="*/ 3576907 h 3637049"/>
              <a:gd name="connsiteX7" fmla="*/ 107586 w 4648794"/>
              <a:gd name="connsiteY7" fmla="*/ 3288869 h 3637049"/>
              <a:gd name="connsiteX8" fmla="*/ 57030 w 4648794"/>
              <a:gd name="connsiteY8" fmla="*/ 3177853 h 3637049"/>
              <a:gd name="connsiteX9" fmla="*/ 335925 w 4648794"/>
              <a:gd name="connsiteY9" fmla="*/ 2816805 h 3637049"/>
              <a:gd name="connsiteX10" fmla="*/ 1258129 w 4648794"/>
              <a:gd name="connsiteY10" fmla="*/ 2314398 h 3637049"/>
              <a:gd name="connsiteX0" fmla="*/ 2036382 w 5427047"/>
              <a:gd name="connsiteY0" fmla="*/ 2318556 h 3641207"/>
              <a:gd name="connsiteX1" fmla="*/ 9555 w 5427047"/>
              <a:gd name="connsiteY1" fmla="*/ 941043 h 3641207"/>
              <a:gd name="connsiteX2" fmla="*/ 2997669 w 5427047"/>
              <a:gd name="connsiteY2" fmla="*/ 87443 h 3641207"/>
              <a:gd name="connsiteX3" fmla="*/ 4609117 w 5427047"/>
              <a:gd name="connsiteY3" fmla="*/ 220618 h 3641207"/>
              <a:gd name="connsiteX4" fmla="*/ 5379826 w 5427047"/>
              <a:gd name="connsiteY4" fmla="*/ 1791631 h 3641207"/>
              <a:gd name="connsiteX5" fmla="*/ 3689246 w 5427047"/>
              <a:gd name="connsiteY5" fmla="*/ 3499821 h 3641207"/>
              <a:gd name="connsiteX6" fmla="*/ 1031847 w 5427047"/>
              <a:gd name="connsiteY6" fmla="*/ 3581065 h 3641207"/>
              <a:gd name="connsiteX7" fmla="*/ 885839 w 5427047"/>
              <a:gd name="connsiteY7" fmla="*/ 3293027 h 3641207"/>
              <a:gd name="connsiteX8" fmla="*/ 835283 w 5427047"/>
              <a:gd name="connsiteY8" fmla="*/ 3182011 h 3641207"/>
              <a:gd name="connsiteX9" fmla="*/ 1114178 w 5427047"/>
              <a:gd name="connsiteY9" fmla="*/ 2820963 h 3641207"/>
              <a:gd name="connsiteX10" fmla="*/ 2036382 w 5427047"/>
              <a:gd name="connsiteY10" fmla="*/ 2318556 h 3641207"/>
              <a:gd name="connsiteX0" fmla="*/ 1050140 w 5478172"/>
              <a:gd name="connsiteY0" fmla="*/ 1970510 h 3641207"/>
              <a:gd name="connsiteX1" fmla="*/ 60680 w 5478172"/>
              <a:gd name="connsiteY1" fmla="*/ 941043 h 3641207"/>
              <a:gd name="connsiteX2" fmla="*/ 3048794 w 5478172"/>
              <a:gd name="connsiteY2" fmla="*/ 87443 h 3641207"/>
              <a:gd name="connsiteX3" fmla="*/ 4660242 w 5478172"/>
              <a:gd name="connsiteY3" fmla="*/ 220618 h 3641207"/>
              <a:gd name="connsiteX4" fmla="*/ 5430951 w 5478172"/>
              <a:gd name="connsiteY4" fmla="*/ 1791631 h 3641207"/>
              <a:gd name="connsiteX5" fmla="*/ 3740371 w 5478172"/>
              <a:gd name="connsiteY5" fmla="*/ 3499821 h 3641207"/>
              <a:gd name="connsiteX6" fmla="*/ 1082972 w 5478172"/>
              <a:gd name="connsiteY6" fmla="*/ 3581065 h 3641207"/>
              <a:gd name="connsiteX7" fmla="*/ 936964 w 5478172"/>
              <a:gd name="connsiteY7" fmla="*/ 3293027 h 3641207"/>
              <a:gd name="connsiteX8" fmla="*/ 886408 w 5478172"/>
              <a:gd name="connsiteY8" fmla="*/ 3182011 h 3641207"/>
              <a:gd name="connsiteX9" fmla="*/ 1165303 w 5478172"/>
              <a:gd name="connsiteY9" fmla="*/ 2820963 h 3641207"/>
              <a:gd name="connsiteX10" fmla="*/ 1050140 w 5478172"/>
              <a:gd name="connsiteY10" fmla="*/ 1970510 h 3641207"/>
              <a:gd name="connsiteX0" fmla="*/ 1050099 w 5478131"/>
              <a:gd name="connsiteY0" fmla="*/ 1970510 h 3641207"/>
              <a:gd name="connsiteX1" fmla="*/ 60639 w 5478131"/>
              <a:gd name="connsiteY1" fmla="*/ 941043 h 3641207"/>
              <a:gd name="connsiteX2" fmla="*/ 3048753 w 5478131"/>
              <a:gd name="connsiteY2" fmla="*/ 87443 h 3641207"/>
              <a:gd name="connsiteX3" fmla="*/ 4660201 w 5478131"/>
              <a:gd name="connsiteY3" fmla="*/ 220618 h 3641207"/>
              <a:gd name="connsiteX4" fmla="*/ 5430910 w 5478131"/>
              <a:gd name="connsiteY4" fmla="*/ 1791631 h 3641207"/>
              <a:gd name="connsiteX5" fmla="*/ 3740330 w 5478131"/>
              <a:gd name="connsiteY5" fmla="*/ 3499821 h 3641207"/>
              <a:gd name="connsiteX6" fmla="*/ 1082931 w 5478131"/>
              <a:gd name="connsiteY6" fmla="*/ 3581065 h 3641207"/>
              <a:gd name="connsiteX7" fmla="*/ 936923 w 5478131"/>
              <a:gd name="connsiteY7" fmla="*/ 3293027 h 3641207"/>
              <a:gd name="connsiteX8" fmla="*/ 886367 w 5478131"/>
              <a:gd name="connsiteY8" fmla="*/ 3182011 h 3641207"/>
              <a:gd name="connsiteX9" fmla="*/ 1159087 w 5478131"/>
              <a:gd name="connsiteY9" fmla="*/ 2802960 h 3641207"/>
              <a:gd name="connsiteX10" fmla="*/ 1050099 w 5478131"/>
              <a:gd name="connsiteY10" fmla="*/ 1970510 h 3641207"/>
              <a:gd name="connsiteX0" fmla="*/ 1050098 w 5478130"/>
              <a:gd name="connsiteY0" fmla="*/ 1970510 h 3641207"/>
              <a:gd name="connsiteX1" fmla="*/ 60638 w 5478130"/>
              <a:gd name="connsiteY1" fmla="*/ 941043 h 3641207"/>
              <a:gd name="connsiteX2" fmla="*/ 3048752 w 5478130"/>
              <a:gd name="connsiteY2" fmla="*/ 87443 h 3641207"/>
              <a:gd name="connsiteX3" fmla="*/ 4660200 w 5478130"/>
              <a:gd name="connsiteY3" fmla="*/ 220618 h 3641207"/>
              <a:gd name="connsiteX4" fmla="*/ 5430909 w 5478130"/>
              <a:gd name="connsiteY4" fmla="*/ 1791631 h 3641207"/>
              <a:gd name="connsiteX5" fmla="*/ 3740329 w 5478130"/>
              <a:gd name="connsiteY5" fmla="*/ 3499821 h 3641207"/>
              <a:gd name="connsiteX6" fmla="*/ 1082930 w 5478130"/>
              <a:gd name="connsiteY6" fmla="*/ 3581065 h 3641207"/>
              <a:gd name="connsiteX7" fmla="*/ 936922 w 5478130"/>
              <a:gd name="connsiteY7" fmla="*/ 3293027 h 3641207"/>
              <a:gd name="connsiteX8" fmla="*/ 423257 w 5478130"/>
              <a:gd name="connsiteY8" fmla="*/ 2815963 h 3641207"/>
              <a:gd name="connsiteX9" fmla="*/ 1159086 w 5478130"/>
              <a:gd name="connsiteY9" fmla="*/ 2802960 h 3641207"/>
              <a:gd name="connsiteX10" fmla="*/ 1050098 w 5478130"/>
              <a:gd name="connsiteY10" fmla="*/ 1970510 h 3641207"/>
              <a:gd name="connsiteX0" fmla="*/ 1050098 w 5478130"/>
              <a:gd name="connsiteY0" fmla="*/ 1970510 h 3633865"/>
              <a:gd name="connsiteX1" fmla="*/ 60638 w 5478130"/>
              <a:gd name="connsiteY1" fmla="*/ 941043 h 3633865"/>
              <a:gd name="connsiteX2" fmla="*/ 3048752 w 5478130"/>
              <a:gd name="connsiteY2" fmla="*/ 87443 h 3633865"/>
              <a:gd name="connsiteX3" fmla="*/ 4660200 w 5478130"/>
              <a:gd name="connsiteY3" fmla="*/ 220618 h 3633865"/>
              <a:gd name="connsiteX4" fmla="*/ 5430909 w 5478130"/>
              <a:gd name="connsiteY4" fmla="*/ 1791631 h 3633865"/>
              <a:gd name="connsiteX5" fmla="*/ 3740329 w 5478130"/>
              <a:gd name="connsiteY5" fmla="*/ 3499821 h 3633865"/>
              <a:gd name="connsiteX6" fmla="*/ 1082930 w 5478130"/>
              <a:gd name="connsiteY6" fmla="*/ 3581065 h 3633865"/>
              <a:gd name="connsiteX7" fmla="*/ 134198 w 5478130"/>
              <a:gd name="connsiteY7" fmla="*/ 3431045 h 3633865"/>
              <a:gd name="connsiteX8" fmla="*/ 423257 w 5478130"/>
              <a:gd name="connsiteY8" fmla="*/ 2815963 h 3633865"/>
              <a:gd name="connsiteX9" fmla="*/ 1159086 w 5478130"/>
              <a:gd name="connsiteY9" fmla="*/ 2802960 h 3633865"/>
              <a:gd name="connsiteX10" fmla="*/ 1050098 w 5478130"/>
              <a:gd name="connsiteY10" fmla="*/ 1970510 h 3633865"/>
              <a:gd name="connsiteX0" fmla="*/ 1050098 w 5478130"/>
              <a:gd name="connsiteY0" fmla="*/ 1970510 h 3690395"/>
              <a:gd name="connsiteX1" fmla="*/ 60638 w 5478130"/>
              <a:gd name="connsiteY1" fmla="*/ 941043 h 3690395"/>
              <a:gd name="connsiteX2" fmla="*/ 3048752 w 5478130"/>
              <a:gd name="connsiteY2" fmla="*/ 87443 h 3690395"/>
              <a:gd name="connsiteX3" fmla="*/ 4660200 w 5478130"/>
              <a:gd name="connsiteY3" fmla="*/ 220618 h 3690395"/>
              <a:gd name="connsiteX4" fmla="*/ 5430909 w 5478130"/>
              <a:gd name="connsiteY4" fmla="*/ 1791631 h 3690395"/>
              <a:gd name="connsiteX5" fmla="*/ 3740329 w 5478130"/>
              <a:gd name="connsiteY5" fmla="*/ 3499821 h 3690395"/>
              <a:gd name="connsiteX6" fmla="*/ 1021182 w 5478130"/>
              <a:gd name="connsiteY6" fmla="*/ 3641074 h 3690395"/>
              <a:gd name="connsiteX7" fmla="*/ 134198 w 5478130"/>
              <a:gd name="connsiteY7" fmla="*/ 3431045 h 3690395"/>
              <a:gd name="connsiteX8" fmla="*/ 423257 w 5478130"/>
              <a:gd name="connsiteY8" fmla="*/ 2815963 h 3690395"/>
              <a:gd name="connsiteX9" fmla="*/ 1159086 w 5478130"/>
              <a:gd name="connsiteY9" fmla="*/ 2802960 h 3690395"/>
              <a:gd name="connsiteX10" fmla="*/ 1050098 w 5478130"/>
              <a:gd name="connsiteY10" fmla="*/ 1970510 h 3690395"/>
              <a:gd name="connsiteX0" fmla="*/ 1050098 w 5478130"/>
              <a:gd name="connsiteY0" fmla="*/ 1970510 h 3690395"/>
              <a:gd name="connsiteX1" fmla="*/ 60638 w 5478130"/>
              <a:gd name="connsiteY1" fmla="*/ 941043 h 3690395"/>
              <a:gd name="connsiteX2" fmla="*/ 3048752 w 5478130"/>
              <a:gd name="connsiteY2" fmla="*/ 87443 h 3690395"/>
              <a:gd name="connsiteX3" fmla="*/ 4660200 w 5478130"/>
              <a:gd name="connsiteY3" fmla="*/ 220618 h 3690395"/>
              <a:gd name="connsiteX4" fmla="*/ 5430909 w 5478130"/>
              <a:gd name="connsiteY4" fmla="*/ 1791631 h 3690395"/>
              <a:gd name="connsiteX5" fmla="*/ 3740329 w 5478130"/>
              <a:gd name="connsiteY5" fmla="*/ 3499821 h 3690395"/>
              <a:gd name="connsiteX6" fmla="*/ 1021182 w 5478130"/>
              <a:gd name="connsiteY6" fmla="*/ 3641074 h 3690395"/>
              <a:gd name="connsiteX7" fmla="*/ 134198 w 5478130"/>
              <a:gd name="connsiteY7" fmla="*/ 3431045 h 3690395"/>
              <a:gd name="connsiteX8" fmla="*/ 423257 w 5478130"/>
              <a:gd name="connsiteY8" fmla="*/ 2815963 h 3690395"/>
              <a:gd name="connsiteX9" fmla="*/ 1159086 w 5478130"/>
              <a:gd name="connsiteY9" fmla="*/ 2802960 h 3690395"/>
              <a:gd name="connsiteX10" fmla="*/ 1050098 w 5478130"/>
              <a:gd name="connsiteY10" fmla="*/ 1970510 h 3690395"/>
              <a:gd name="connsiteX0" fmla="*/ 1050098 w 5478130"/>
              <a:gd name="connsiteY0" fmla="*/ 1970510 h 3700888"/>
              <a:gd name="connsiteX1" fmla="*/ 60638 w 5478130"/>
              <a:gd name="connsiteY1" fmla="*/ 941043 h 3700888"/>
              <a:gd name="connsiteX2" fmla="*/ 3048752 w 5478130"/>
              <a:gd name="connsiteY2" fmla="*/ 87443 h 3700888"/>
              <a:gd name="connsiteX3" fmla="*/ 4660200 w 5478130"/>
              <a:gd name="connsiteY3" fmla="*/ 220618 h 3700888"/>
              <a:gd name="connsiteX4" fmla="*/ 5430909 w 5478130"/>
              <a:gd name="connsiteY4" fmla="*/ 1791631 h 3700888"/>
              <a:gd name="connsiteX5" fmla="*/ 3740329 w 5478130"/>
              <a:gd name="connsiteY5" fmla="*/ 3499821 h 3700888"/>
              <a:gd name="connsiteX6" fmla="*/ 1021182 w 5478130"/>
              <a:gd name="connsiteY6" fmla="*/ 3641074 h 3700888"/>
              <a:gd name="connsiteX7" fmla="*/ 134198 w 5478130"/>
              <a:gd name="connsiteY7" fmla="*/ 3263022 h 3700888"/>
              <a:gd name="connsiteX8" fmla="*/ 423257 w 5478130"/>
              <a:gd name="connsiteY8" fmla="*/ 2815963 h 3700888"/>
              <a:gd name="connsiteX9" fmla="*/ 1159086 w 5478130"/>
              <a:gd name="connsiteY9" fmla="*/ 2802960 h 3700888"/>
              <a:gd name="connsiteX10" fmla="*/ 1050098 w 5478130"/>
              <a:gd name="connsiteY10" fmla="*/ 1970510 h 3700888"/>
              <a:gd name="connsiteX0" fmla="*/ 1050098 w 5478130"/>
              <a:gd name="connsiteY0" fmla="*/ 1970510 h 3682896"/>
              <a:gd name="connsiteX1" fmla="*/ 60638 w 5478130"/>
              <a:gd name="connsiteY1" fmla="*/ 941043 h 3682896"/>
              <a:gd name="connsiteX2" fmla="*/ 3048752 w 5478130"/>
              <a:gd name="connsiteY2" fmla="*/ 87443 h 3682896"/>
              <a:gd name="connsiteX3" fmla="*/ 4660200 w 5478130"/>
              <a:gd name="connsiteY3" fmla="*/ 220618 h 3682896"/>
              <a:gd name="connsiteX4" fmla="*/ 5430909 w 5478130"/>
              <a:gd name="connsiteY4" fmla="*/ 1791631 h 3682896"/>
              <a:gd name="connsiteX5" fmla="*/ 3740329 w 5478130"/>
              <a:gd name="connsiteY5" fmla="*/ 3499821 h 3682896"/>
              <a:gd name="connsiteX6" fmla="*/ 1021182 w 5478130"/>
              <a:gd name="connsiteY6" fmla="*/ 3641074 h 3682896"/>
              <a:gd name="connsiteX7" fmla="*/ 572479 w 5478130"/>
              <a:gd name="connsiteY7" fmla="*/ 3556006 h 3682896"/>
              <a:gd name="connsiteX8" fmla="*/ 134198 w 5478130"/>
              <a:gd name="connsiteY8" fmla="*/ 3263022 h 3682896"/>
              <a:gd name="connsiteX9" fmla="*/ 423257 w 5478130"/>
              <a:gd name="connsiteY9" fmla="*/ 2815963 h 3682896"/>
              <a:gd name="connsiteX10" fmla="*/ 1159086 w 5478130"/>
              <a:gd name="connsiteY10" fmla="*/ 2802960 h 3682896"/>
              <a:gd name="connsiteX11" fmla="*/ 1050098 w 5478130"/>
              <a:gd name="connsiteY11" fmla="*/ 1970510 h 3682896"/>
              <a:gd name="connsiteX0" fmla="*/ 1050098 w 5478130"/>
              <a:gd name="connsiteY0" fmla="*/ 1970510 h 3679052"/>
              <a:gd name="connsiteX1" fmla="*/ 60638 w 5478130"/>
              <a:gd name="connsiteY1" fmla="*/ 941043 h 3679052"/>
              <a:gd name="connsiteX2" fmla="*/ 3048752 w 5478130"/>
              <a:gd name="connsiteY2" fmla="*/ 87443 h 3679052"/>
              <a:gd name="connsiteX3" fmla="*/ 4660200 w 5478130"/>
              <a:gd name="connsiteY3" fmla="*/ 220618 h 3679052"/>
              <a:gd name="connsiteX4" fmla="*/ 5430909 w 5478130"/>
              <a:gd name="connsiteY4" fmla="*/ 1791631 h 3679052"/>
              <a:gd name="connsiteX5" fmla="*/ 3740329 w 5478130"/>
              <a:gd name="connsiteY5" fmla="*/ 3499821 h 3679052"/>
              <a:gd name="connsiteX6" fmla="*/ 1021182 w 5478130"/>
              <a:gd name="connsiteY6" fmla="*/ 3641074 h 3679052"/>
              <a:gd name="connsiteX7" fmla="*/ 100105 w 5478130"/>
              <a:gd name="connsiteY7" fmla="*/ 3622015 h 3679052"/>
              <a:gd name="connsiteX8" fmla="*/ 134198 w 5478130"/>
              <a:gd name="connsiteY8" fmla="*/ 3263022 h 3679052"/>
              <a:gd name="connsiteX9" fmla="*/ 423257 w 5478130"/>
              <a:gd name="connsiteY9" fmla="*/ 2815963 h 3679052"/>
              <a:gd name="connsiteX10" fmla="*/ 1159086 w 5478130"/>
              <a:gd name="connsiteY10" fmla="*/ 2802960 h 3679052"/>
              <a:gd name="connsiteX11" fmla="*/ 1050098 w 5478130"/>
              <a:gd name="connsiteY11" fmla="*/ 1970510 h 3679052"/>
              <a:gd name="connsiteX0" fmla="*/ 1050098 w 5471748"/>
              <a:gd name="connsiteY0" fmla="*/ 1970510 h 3676460"/>
              <a:gd name="connsiteX1" fmla="*/ 60638 w 5471748"/>
              <a:gd name="connsiteY1" fmla="*/ 941043 h 3676460"/>
              <a:gd name="connsiteX2" fmla="*/ 3048752 w 5471748"/>
              <a:gd name="connsiteY2" fmla="*/ 87443 h 3676460"/>
              <a:gd name="connsiteX3" fmla="*/ 4660200 w 5471748"/>
              <a:gd name="connsiteY3" fmla="*/ 220618 h 3676460"/>
              <a:gd name="connsiteX4" fmla="*/ 5430909 w 5471748"/>
              <a:gd name="connsiteY4" fmla="*/ 1791631 h 3676460"/>
              <a:gd name="connsiteX5" fmla="*/ 3465550 w 5471748"/>
              <a:gd name="connsiteY5" fmla="*/ 3292793 h 3676460"/>
              <a:gd name="connsiteX6" fmla="*/ 1021182 w 5471748"/>
              <a:gd name="connsiteY6" fmla="*/ 3641074 h 3676460"/>
              <a:gd name="connsiteX7" fmla="*/ 100105 w 5471748"/>
              <a:gd name="connsiteY7" fmla="*/ 3622015 h 3676460"/>
              <a:gd name="connsiteX8" fmla="*/ 134198 w 5471748"/>
              <a:gd name="connsiteY8" fmla="*/ 3263022 h 3676460"/>
              <a:gd name="connsiteX9" fmla="*/ 423257 w 5471748"/>
              <a:gd name="connsiteY9" fmla="*/ 2815963 h 3676460"/>
              <a:gd name="connsiteX10" fmla="*/ 1159086 w 5471748"/>
              <a:gd name="connsiteY10" fmla="*/ 2802960 h 3676460"/>
              <a:gd name="connsiteX11" fmla="*/ 1050098 w 5471748"/>
              <a:gd name="connsiteY11" fmla="*/ 1970510 h 367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71748" h="3676460">
                <a:moveTo>
                  <a:pt x="1050098" y="1970510"/>
                </a:moveTo>
                <a:cubicBezTo>
                  <a:pt x="867023" y="1660191"/>
                  <a:pt x="-272471" y="1254887"/>
                  <a:pt x="60638" y="941043"/>
                </a:cubicBezTo>
                <a:cubicBezTo>
                  <a:pt x="393747" y="627199"/>
                  <a:pt x="2282158" y="207514"/>
                  <a:pt x="3048752" y="87443"/>
                </a:cubicBezTo>
                <a:cubicBezTo>
                  <a:pt x="3815346" y="-32628"/>
                  <a:pt x="4263174" y="-63413"/>
                  <a:pt x="4660200" y="220618"/>
                </a:cubicBezTo>
                <a:cubicBezTo>
                  <a:pt x="5057226" y="504649"/>
                  <a:pt x="5630017" y="1279602"/>
                  <a:pt x="5430909" y="1791631"/>
                </a:cubicBezTo>
                <a:cubicBezTo>
                  <a:pt x="5231801" y="2303660"/>
                  <a:pt x="4200504" y="2984553"/>
                  <a:pt x="3465550" y="3292793"/>
                </a:cubicBezTo>
                <a:cubicBezTo>
                  <a:pt x="2730596" y="3601033"/>
                  <a:pt x="1582090" y="3586204"/>
                  <a:pt x="1021182" y="3641074"/>
                </a:cubicBezTo>
                <a:cubicBezTo>
                  <a:pt x="460275" y="3695944"/>
                  <a:pt x="247936" y="3685024"/>
                  <a:pt x="100105" y="3622015"/>
                </a:cubicBezTo>
                <a:cubicBezTo>
                  <a:pt x="-47726" y="3559006"/>
                  <a:pt x="80339" y="3397364"/>
                  <a:pt x="134198" y="3263022"/>
                </a:cubicBezTo>
                <a:cubicBezTo>
                  <a:pt x="188057" y="3128680"/>
                  <a:pt x="385201" y="2894640"/>
                  <a:pt x="423257" y="2815963"/>
                </a:cubicBezTo>
                <a:cubicBezTo>
                  <a:pt x="461314" y="2737286"/>
                  <a:pt x="998524" y="2914698"/>
                  <a:pt x="1159086" y="2802960"/>
                </a:cubicBezTo>
                <a:cubicBezTo>
                  <a:pt x="1330261" y="2665885"/>
                  <a:pt x="1233173" y="2280829"/>
                  <a:pt x="1050098" y="197051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140026" y="5006677"/>
            <a:ext cx="11160513" cy="1381076"/>
          </a:xfrm>
          <a:custGeom>
            <a:avLst/>
            <a:gdLst>
              <a:gd name="connsiteX0" fmla="*/ 0 w 8856984"/>
              <a:gd name="connsiteY0" fmla="*/ 504056 h 1008112"/>
              <a:gd name="connsiteX1" fmla="*/ 4428492 w 8856984"/>
              <a:gd name="connsiteY1" fmla="*/ 0 h 1008112"/>
              <a:gd name="connsiteX2" fmla="*/ 8856984 w 8856984"/>
              <a:gd name="connsiteY2" fmla="*/ 504056 h 1008112"/>
              <a:gd name="connsiteX3" fmla="*/ 4428492 w 8856984"/>
              <a:gd name="connsiteY3" fmla="*/ 1008112 h 1008112"/>
              <a:gd name="connsiteX4" fmla="*/ 0 w 8856984"/>
              <a:gd name="connsiteY4" fmla="*/ 504056 h 1008112"/>
              <a:gd name="connsiteX0" fmla="*/ 0 w 8704584"/>
              <a:gd name="connsiteY0" fmla="*/ 346670 h 1014633"/>
              <a:gd name="connsiteX1" fmla="*/ 4276092 w 8704584"/>
              <a:gd name="connsiteY1" fmla="*/ 4539 h 1014633"/>
              <a:gd name="connsiteX2" fmla="*/ 8704584 w 8704584"/>
              <a:gd name="connsiteY2" fmla="*/ 508595 h 1014633"/>
              <a:gd name="connsiteX3" fmla="*/ 4276092 w 8704584"/>
              <a:gd name="connsiteY3" fmla="*/ 1012651 h 1014633"/>
              <a:gd name="connsiteX4" fmla="*/ 0 w 8704584"/>
              <a:gd name="connsiteY4" fmla="*/ 346670 h 1014633"/>
              <a:gd name="connsiteX0" fmla="*/ 350448 w 9055032"/>
              <a:gd name="connsiteY0" fmla="*/ 352415 h 1020378"/>
              <a:gd name="connsiteX1" fmla="*/ 737103 w 9055032"/>
              <a:gd name="connsiteY1" fmla="*/ 188606 h 1020378"/>
              <a:gd name="connsiteX2" fmla="*/ 4626540 w 9055032"/>
              <a:gd name="connsiteY2" fmla="*/ 10284 h 1020378"/>
              <a:gd name="connsiteX3" fmla="*/ 9055032 w 9055032"/>
              <a:gd name="connsiteY3" fmla="*/ 514340 h 1020378"/>
              <a:gd name="connsiteX4" fmla="*/ 4626540 w 9055032"/>
              <a:gd name="connsiteY4" fmla="*/ 1018396 h 1020378"/>
              <a:gd name="connsiteX5" fmla="*/ 350448 w 9055032"/>
              <a:gd name="connsiteY5" fmla="*/ 352415 h 1020378"/>
              <a:gd name="connsiteX0" fmla="*/ 397958 w 9102542"/>
              <a:gd name="connsiteY0" fmla="*/ 364715 h 1032678"/>
              <a:gd name="connsiteX1" fmla="*/ 670313 w 9102542"/>
              <a:gd name="connsiteY1" fmla="*/ 115181 h 1032678"/>
              <a:gd name="connsiteX2" fmla="*/ 4674050 w 9102542"/>
              <a:gd name="connsiteY2" fmla="*/ 22584 h 1032678"/>
              <a:gd name="connsiteX3" fmla="*/ 9102542 w 9102542"/>
              <a:gd name="connsiteY3" fmla="*/ 526640 h 1032678"/>
              <a:gd name="connsiteX4" fmla="*/ 4674050 w 9102542"/>
              <a:gd name="connsiteY4" fmla="*/ 1030696 h 1032678"/>
              <a:gd name="connsiteX5" fmla="*/ 397958 w 9102542"/>
              <a:gd name="connsiteY5" fmla="*/ 364715 h 1032678"/>
              <a:gd name="connsiteX0" fmla="*/ 310282 w 9014866"/>
              <a:gd name="connsiteY0" fmla="*/ 385436 h 1053399"/>
              <a:gd name="connsiteX1" fmla="*/ 582637 w 9014866"/>
              <a:gd name="connsiteY1" fmla="*/ 135902 h 1053399"/>
              <a:gd name="connsiteX2" fmla="*/ 4586374 w 9014866"/>
              <a:gd name="connsiteY2" fmla="*/ 43305 h 1053399"/>
              <a:gd name="connsiteX3" fmla="*/ 9014866 w 9014866"/>
              <a:gd name="connsiteY3" fmla="*/ 547361 h 1053399"/>
              <a:gd name="connsiteX4" fmla="*/ 4586374 w 9014866"/>
              <a:gd name="connsiteY4" fmla="*/ 1051417 h 1053399"/>
              <a:gd name="connsiteX5" fmla="*/ 310282 w 9014866"/>
              <a:gd name="connsiteY5" fmla="*/ 385436 h 1053399"/>
              <a:gd name="connsiteX0" fmla="*/ 310282 w 9014866"/>
              <a:gd name="connsiteY0" fmla="*/ 385436 h 1053399"/>
              <a:gd name="connsiteX1" fmla="*/ 582637 w 9014866"/>
              <a:gd name="connsiteY1" fmla="*/ 135902 h 1053399"/>
              <a:gd name="connsiteX2" fmla="*/ 4576849 w 9014866"/>
              <a:gd name="connsiteY2" fmla="*/ 262380 h 1053399"/>
              <a:gd name="connsiteX3" fmla="*/ 9014866 w 9014866"/>
              <a:gd name="connsiteY3" fmla="*/ 547361 h 1053399"/>
              <a:gd name="connsiteX4" fmla="*/ 4586374 w 9014866"/>
              <a:gd name="connsiteY4" fmla="*/ 1051417 h 1053399"/>
              <a:gd name="connsiteX5" fmla="*/ 310282 w 9014866"/>
              <a:gd name="connsiteY5" fmla="*/ 385436 h 1053399"/>
              <a:gd name="connsiteX0" fmla="*/ 310282 w 9014866"/>
              <a:gd name="connsiteY0" fmla="*/ 385436 h 1053399"/>
              <a:gd name="connsiteX1" fmla="*/ 582637 w 9014866"/>
              <a:gd name="connsiteY1" fmla="*/ 135902 h 1053399"/>
              <a:gd name="connsiteX2" fmla="*/ 4576849 w 9014866"/>
              <a:gd name="connsiteY2" fmla="*/ 262380 h 1053399"/>
              <a:gd name="connsiteX3" fmla="*/ 9014866 w 9014866"/>
              <a:gd name="connsiteY3" fmla="*/ 547361 h 1053399"/>
              <a:gd name="connsiteX4" fmla="*/ 4586374 w 9014866"/>
              <a:gd name="connsiteY4" fmla="*/ 1051417 h 1053399"/>
              <a:gd name="connsiteX5" fmla="*/ 310282 w 9014866"/>
              <a:gd name="connsiteY5" fmla="*/ 385436 h 1053399"/>
              <a:gd name="connsiteX0" fmla="*/ 310282 w 9262315"/>
              <a:gd name="connsiteY0" fmla="*/ 385436 h 1052665"/>
              <a:gd name="connsiteX1" fmla="*/ 582637 w 9262315"/>
              <a:gd name="connsiteY1" fmla="*/ 135902 h 1052665"/>
              <a:gd name="connsiteX2" fmla="*/ 4576849 w 9262315"/>
              <a:gd name="connsiteY2" fmla="*/ 262380 h 1052665"/>
              <a:gd name="connsiteX3" fmla="*/ 8259787 w 9262315"/>
              <a:gd name="connsiteY3" fmla="*/ 374028 h 1052665"/>
              <a:gd name="connsiteX4" fmla="*/ 9014866 w 9262315"/>
              <a:gd name="connsiteY4" fmla="*/ 547361 h 1052665"/>
              <a:gd name="connsiteX5" fmla="*/ 4586374 w 9262315"/>
              <a:gd name="connsiteY5" fmla="*/ 1051417 h 1052665"/>
              <a:gd name="connsiteX6" fmla="*/ 310282 w 9262315"/>
              <a:gd name="connsiteY6" fmla="*/ 385436 h 1052665"/>
              <a:gd name="connsiteX0" fmla="*/ 310282 w 9293218"/>
              <a:gd name="connsiteY0" fmla="*/ 385436 h 1052665"/>
              <a:gd name="connsiteX1" fmla="*/ 582637 w 9293218"/>
              <a:gd name="connsiteY1" fmla="*/ 135902 h 1052665"/>
              <a:gd name="connsiteX2" fmla="*/ 4576849 w 9293218"/>
              <a:gd name="connsiteY2" fmla="*/ 262380 h 1052665"/>
              <a:gd name="connsiteX3" fmla="*/ 8402662 w 9293218"/>
              <a:gd name="connsiteY3" fmla="*/ 78753 h 1052665"/>
              <a:gd name="connsiteX4" fmla="*/ 9014866 w 9293218"/>
              <a:gd name="connsiteY4" fmla="*/ 547361 h 1052665"/>
              <a:gd name="connsiteX5" fmla="*/ 4586374 w 9293218"/>
              <a:gd name="connsiteY5" fmla="*/ 1051417 h 1052665"/>
              <a:gd name="connsiteX6" fmla="*/ 310282 w 9293218"/>
              <a:gd name="connsiteY6" fmla="*/ 385436 h 1052665"/>
              <a:gd name="connsiteX0" fmla="*/ 310282 w 9293218"/>
              <a:gd name="connsiteY0" fmla="*/ 385436 h 1052665"/>
              <a:gd name="connsiteX1" fmla="*/ 582637 w 9293218"/>
              <a:gd name="connsiteY1" fmla="*/ 135902 h 1052665"/>
              <a:gd name="connsiteX2" fmla="*/ 4576849 w 9293218"/>
              <a:gd name="connsiteY2" fmla="*/ 262380 h 1052665"/>
              <a:gd name="connsiteX3" fmla="*/ 8402662 w 9293218"/>
              <a:gd name="connsiteY3" fmla="*/ 78753 h 1052665"/>
              <a:gd name="connsiteX4" fmla="*/ 9014866 w 9293218"/>
              <a:gd name="connsiteY4" fmla="*/ 547361 h 1052665"/>
              <a:gd name="connsiteX5" fmla="*/ 4586374 w 9293218"/>
              <a:gd name="connsiteY5" fmla="*/ 1051417 h 1052665"/>
              <a:gd name="connsiteX6" fmla="*/ 310282 w 9293218"/>
              <a:gd name="connsiteY6" fmla="*/ 385436 h 1052665"/>
              <a:gd name="connsiteX0" fmla="*/ 310282 w 8793526"/>
              <a:gd name="connsiteY0" fmla="*/ 385436 h 1073060"/>
              <a:gd name="connsiteX1" fmla="*/ 582637 w 8793526"/>
              <a:gd name="connsiteY1" fmla="*/ 135902 h 1073060"/>
              <a:gd name="connsiteX2" fmla="*/ 4576849 w 8793526"/>
              <a:gd name="connsiteY2" fmla="*/ 262380 h 1073060"/>
              <a:gd name="connsiteX3" fmla="*/ 8402662 w 8793526"/>
              <a:gd name="connsiteY3" fmla="*/ 78753 h 1073060"/>
              <a:gd name="connsiteX4" fmla="*/ 8100466 w 8793526"/>
              <a:gd name="connsiteY4" fmla="*/ 861686 h 1073060"/>
              <a:gd name="connsiteX5" fmla="*/ 4586374 w 8793526"/>
              <a:gd name="connsiteY5" fmla="*/ 1051417 h 1073060"/>
              <a:gd name="connsiteX6" fmla="*/ 310282 w 8793526"/>
              <a:gd name="connsiteY6" fmla="*/ 385436 h 1073060"/>
              <a:gd name="connsiteX0" fmla="*/ 310282 w 8793526"/>
              <a:gd name="connsiteY0" fmla="*/ 385436 h 1059223"/>
              <a:gd name="connsiteX1" fmla="*/ 582637 w 8793526"/>
              <a:gd name="connsiteY1" fmla="*/ 135902 h 1059223"/>
              <a:gd name="connsiteX2" fmla="*/ 4576849 w 8793526"/>
              <a:gd name="connsiteY2" fmla="*/ 262380 h 1059223"/>
              <a:gd name="connsiteX3" fmla="*/ 8402662 w 8793526"/>
              <a:gd name="connsiteY3" fmla="*/ 78753 h 1059223"/>
              <a:gd name="connsiteX4" fmla="*/ 8100466 w 8793526"/>
              <a:gd name="connsiteY4" fmla="*/ 861686 h 1059223"/>
              <a:gd name="connsiteX5" fmla="*/ 4586374 w 8793526"/>
              <a:gd name="connsiteY5" fmla="*/ 1051417 h 1059223"/>
              <a:gd name="connsiteX6" fmla="*/ 310282 w 8793526"/>
              <a:gd name="connsiteY6" fmla="*/ 385436 h 1059223"/>
              <a:gd name="connsiteX0" fmla="*/ 310282 w 8724409"/>
              <a:gd name="connsiteY0" fmla="*/ 385436 h 1059223"/>
              <a:gd name="connsiteX1" fmla="*/ 582637 w 8724409"/>
              <a:gd name="connsiteY1" fmla="*/ 135902 h 1059223"/>
              <a:gd name="connsiteX2" fmla="*/ 4576849 w 8724409"/>
              <a:gd name="connsiteY2" fmla="*/ 262380 h 1059223"/>
              <a:gd name="connsiteX3" fmla="*/ 8297887 w 8724409"/>
              <a:gd name="connsiteY3" fmla="*/ 2553 h 1059223"/>
              <a:gd name="connsiteX4" fmla="*/ 8100466 w 8724409"/>
              <a:gd name="connsiteY4" fmla="*/ 861686 h 1059223"/>
              <a:gd name="connsiteX5" fmla="*/ 4586374 w 8724409"/>
              <a:gd name="connsiteY5" fmla="*/ 1051417 h 1059223"/>
              <a:gd name="connsiteX6" fmla="*/ 310282 w 8724409"/>
              <a:gd name="connsiteY6" fmla="*/ 385436 h 1059223"/>
              <a:gd name="connsiteX0" fmla="*/ 310282 w 8724409"/>
              <a:gd name="connsiteY0" fmla="*/ 385436 h 1059223"/>
              <a:gd name="connsiteX1" fmla="*/ 582637 w 8724409"/>
              <a:gd name="connsiteY1" fmla="*/ 135902 h 1059223"/>
              <a:gd name="connsiteX2" fmla="*/ 4576849 w 8724409"/>
              <a:gd name="connsiteY2" fmla="*/ 262380 h 1059223"/>
              <a:gd name="connsiteX3" fmla="*/ 8297887 w 8724409"/>
              <a:gd name="connsiteY3" fmla="*/ 2553 h 1059223"/>
              <a:gd name="connsiteX4" fmla="*/ 8100466 w 8724409"/>
              <a:gd name="connsiteY4" fmla="*/ 861686 h 1059223"/>
              <a:gd name="connsiteX5" fmla="*/ 4586374 w 8724409"/>
              <a:gd name="connsiteY5" fmla="*/ 1051417 h 1059223"/>
              <a:gd name="connsiteX6" fmla="*/ 310282 w 8724409"/>
              <a:gd name="connsiteY6" fmla="*/ 385436 h 1059223"/>
              <a:gd name="connsiteX0" fmla="*/ 310282 w 8724409"/>
              <a:gd name="connsiteY0" fmla="*/ 385436 h 1059223"/>
              <a:gd name="connsiteX1" fmla="*/ 582637 w 8724409"/>
              <a:gd name="connsiteY1" fmla="*/ 135902 h 1059223"/>
              <a:gd name="connsiteX2" fmla="*/ 4586374 w 8724409"/>
              <a:gd name="connsiteY2" fmla="*/ 329055 h 1059223"/>
              <a:gd name="connsiteX3" fmla="*/ 8297887 w 8724409"/>
              <a:gd name="connsiteY3" fmla="*/ 2553 h 1059223"/>
              <a:gd name="connsiteX4" fmla="*/ 8100466 w 8724409"/>
              <a:gd name="connsiteY4" fmla="*/ 861686 h 1059223"/>
              <a:gd name="connsiteX5" fmla="*/ 4586374 w 8724409"/>
              <a:gd name="connsiteY5" fmla="*/ 1051417 h 1059223"/>
              <a:gd name="connsiteX6" fmla="*/ 310282 w 8724409"/>
              <a:gd name="connsiteY6" fmla="*/ 385436 h 1059223"/>
              <a:gd name="connsiteX0" fmla="*/ 310282 w 8724409"/>
              <a:gd name="connsiteY0" fmla="*/ 385436 h 1059223"/>
              <a:gd name="connsiteX1" fmla="*/ 582637 w 8724409"/>
              <a:gd name="connsiteY1" fmla="*/ 135902 h 1059223"/>
              <a:gd name="connsiteX2" fmla="*/ 4586374 w 8724409"/>
              <a:gd name="connsiteY2" fmla="*/ 338580 h 1059223"/>
              <a:gd name="connsiteX3" fmla="*/ 8297887 w 8724409"/>
              <a:gd name="connsiteY3" fmla="*/ 2553 h 1059223"/>
              <a:gd name="connsiteX4" fmla="*/ 8100466 w 8724409"/>
              <a:gd name="connsiteY4" fmla="*/ 861686 h 1059223"/>
              <a:gd name="connsiteX5" fmla="*/ 4586374 w 8724409"/>
              <a:gd name="connsiteY5" fmla="*/ 1051417 h 1059223"/>
              <a:gd name="connsiteX6" fmla="*/ 310282 w 8724409"/>
              <a:gd name="connsiteY6" fmla="*/ 385436 h 1059223"/>
              <a:gd name="connsiteX0" fmla="*/ 310282 w 8724409"/>
              <a:gd name="connsiteY0" fmla="*/ 385436 h 1059223"/>
              <a:gd name="connsiteX1" fmla="*/ 582637 w 8724409"/>
              <a:gd name="connsiteY1" fmla="*/ 135902 h 1059223"/>
              <a:gd name="connsiteX2" fmla="*/ 4595899 w 8724409"/>
              <a:gd name="connsiteY2" fmla="*/ 373505 h 1059223"/>
              <a:gd name="connsiteX3" fmla="*/ 8297887 w 8724409"/>
              <a:gd name="connsiteY3" fmla="*/ 2553 h 1059223"/>
              <a:gd name="connsiteX4" fmla="*/ 8100466 w 8724409"/>
              <a:gd name="connsiteY4" fmla="*/ 861686 h 1059223"/>
              <a:gd name="connsiteX5" fmla="*/ 4586374 w 8724409"/>
              <a:gd name="connsiteY5" fmla="*/ 1051417 h 1059223"/>
              <a:gd name="connsiteX6" fmla="*/ 310282 w 8724409"/>
              <a:gd name="connsiteY6" fmla="*/ 385436 h 1059223"/>
              <a:gd name="connsiteX0" fmla="*/ 310282 w 8724409"/>
              <a:gd name="connsiteY0" fmla="*/ 385436 h 1059223"/>
              <a:gd name="connsiteX1" fmla="*/ 582637 w 8724409"/>
              <a:gd name="connsiteY1" fmla="*/ 135902 h 1059223"/>
              <a:gd name="connsiteX2" fmla="*/ 4586374 w 8724409"/>
              <a:gd name="connsiteY2" fmla="*/ 389380 h 1059223"/>
              <a:gd name="connsiteX3" fmla="*/ 8297887 w 8724409"/>
              <a:gd name="connsiteY3" fmla="*/ 2553 h 1059223"/>
              <a:gd name="connsiteX4" fmla="*/ 8100466 w 8724409"/>
              <a:gd name="connsiteY4" fmla="*/ 861686 h 1059223"/>
              <a:gd name="connsiteX5" fmla="*/ 4586374 w 8724409"/>
              <a:gd name="connsiteY5" fmla="*/ 1051417 h 1059223"/>
              <a:gd name="connsiteX6" fmla="*/ 310282 w 8724409"/>
              <a:gd name="connsiteY6" fmla="*/ 385436 h 1059223"/>
              <a:gd name="connsiteX0" fmla="*/ 328807 w 8676259"/>
              <a:gd name="connsiteY0" fmla="*/ 959145 h 1048864"/>
              <a:gd name="connsiteX1" fmla="*/ 534487 w 8676259"/>
              <a:gd name="connsiteY1" fmla="*/ 133349 h 1048864"/>
              <a:gd name="connsiteX2" fmla="*/ 4538224 w 8676259"/>
              <a:gd name="connsiteY2" fmla="*/ 386827 h 1048864"/>
              <a:gd name="connsiteX3" fmla="*/ 8249737 w 8676259"/>
              <a:gd name="connsiteY3" fmla="*/ 0 h 1048864"/>
              <a:gd name="connsiteX4" fmla="*/ 8052316 w 8676259"/>
              <a:gd name="connsiteY4" fmla="*/ 859133 h 1048864"/>
              <a:gd name="connsiteX5" fmla="*/ 4538224 w 8676259"/>
              <a:gd name="connsiteY5" fmla="*/ 1048864 h 1048864"/>
              <a:gd name="connsiteX6" fmla="*/ 328807 w 8676259"/>
              <a:gd name="connsiteY6" fmla="*/ 959145 h 1048864"/>
              <a:gd name="connsiteX0" fmla="*/ 328807 w 8683277"/>
              <a:gd name="connsiteY0" fmla="*/ 959145 h 1052280"/>
              <a:gd name="connsiteX1" fmla="*/ 534487 w 8683277"/>
              <a:gd name="connsiteY1" fmla="*/ 133349 h 1052280"/>
              <a:gd name="connsiteX2" fmla="*/ 4538224 w 8683277"/>
              <a:gd name="connsiteY2" fmla="*/ 386827 h 1052280"/>
              <a:gd name="connsiteX3" fmla="*/ 8249737 w 8683277"/>
              <a:gd name="connsiteY3" fmla="*/ 0 h 1052280"/>
              <a:gd name="connsiteX4" fmla="*/ 8071366 w 8683277"/>
              <a:gd name="connsiteY4" fmla="*/ 963908 h 1052280"/>
              <a:gd name="connsiteX5" fmla="*/ 4538224 w 8683277"/>
              <a:gd name="connsiteY5" fmla="*/ 1048864 h 1052280"/>
              <a:gd name="connsiteX6" fmla="*/ 328807 w 8683277"/>
              <a:gd name="connsiteY6" fmla="*/ 959145 h 1052280"/>
              <a:gd name="connsiteX0" fmla="*/ 328807 w 8319749"/>
              <a:gd name="connsiteY0" fmla="*/ 930570 h 1023705"/>
              <a:gd name="connsiteX1" fmla="*/ 534487 w 8319749"/>
              <a:gd name="connsiteY1" fmla="*/ 104774 h 1023705"/>
              <a:gd name="connsiteX2" fmla="*/ 4538224 w 8319749"/>
              <a:gd name="connsiteY2" fmla="*/ 358252 h 1023705"/>
              <a:gd name="connsiteX3" fmla="*/ 7321049 w 8319749"/>
              <a:gd name="connsiteY3" fmla="*/ 0 h 1023705"/>
              <a:gd name="connsiteX4" fmla="*/ 8071366 w 8319749"/>
              <a:gd name="connsiteY4" fmla="*/ 935333 h 1023705"/>
              <a:gd name="connsiteX5" fmla="*/ 4538224 w 8319749"/>
              <a:gd name="connsiteY5" fmla="*/ 1020289 h 1023705"/>
              <a:gd name="connsiteX6" fmla="*/ 328807 w 8319749"/>
              <a:gd name="connsiteY6" fmla="*/ 930570 h 1023705"/>
              <a:gd name="connsiteX0" fmla="*/ 397285 w 8388227"/>
              <a:gd name="connsiteY0" fmla="*/ 961099 h 1066898"/>
              <a:gd name="connsiteX1" fmla="*/ 433896 w 8388227"/>
              <a:gd name="connsiteY1" fmla="*/ 73390 h 1066898"/>
              <a:gd name="connsiteX2" fmla="*/ 4606702 w 8388227"/>
              <a:gd name="connsiteY2" fmla="*/ 388781 h 1066898"/>
              <a:gd name="connsiteX3" fmla="*/ 7389527 w 8388227"/>
              <a:gd name="connsiteY3" fmla="*/ 30529 h 1066898"/>
              <a:gd name="connsiteX4" fmla="*/ 8139844 w 8388227"/>
              <a:gd name="connsiteY4" fmla="*/ 965862 h 1066898"/>
              <a:gd name="connsiteX5" fmla="*/ 4606702 w 8388227"/>
              <a:gd name="connsiteY5" fmla="*/ 1050818 h 1066898"/>
              <a:gd name="connsiteX6" fmla="*/ 397285 w 8388227"/>
              <a:gd name="connsiteY6" fmla="*/ 961099 h 1066898"/>
              <a:gd name="connsiteX0" fmla="*/ 397285 w 8388227"/>
              <a:gd name="connsiteY0" fmla="*/ 961099 h 1066898"/>
              <a:gd name="connsiteX1" fmla="*/ 433896 w 8388227"/>
              <a:gd name="connsiteY1" fmla="*/ 73390 h 1066898"/>
              <a:gd name="connsiteX2" fmla="*/ 4606702 w 8388227"/>
              <a:gd name="connsiteY2" fmla="*/ 388781 h 1066898"/>
              <a:gd name="connsiteX3" fmla="*/ 7389527 w 8388227"/>
              <a:gd name="connsiteY3" fmla="*/ 30529 h 1066898"/>
              <a:gd name="connsiteX4" fmla="*/ 8139844 w 8388227"/>
              <a:gd name="connsiteY4" fmla="*/ 965862 h 1066898"/>
              <a:gd name="connsiteX5" fmla="*/ 4606702 w 8388227"/>
              <a:gd name="connsiteY5" fmla="*/ 1050818 h 1066898"/>
              <a:gd name="connsiteX6" fmla="*/ 397285 w 8388227"/>
              <a:gd name="connsiteY6" fmla="*/ 961099 h 1066898"/>
              <a:gd name="connsiteX0" fmla="*/ 386604 w 8377546"/>
              <a:gd name="connsiteY0" fmla="*/ 930570 h 1036369"/>
              <a:gd name="connsiteX1" fmla="*/ 423215 w 8377546"/>
              <a:gd name="connsiteY1" fmla="*/ 42861 h 1036369"/>
              <a:gd name="connsiteX2" fmla="*/ 4596021 w 8377546"/>
              <a:gd name="connsiteY2" fmla="*/ 358252 h 1036369"/>
              <a:gd name="connsiteX3" fmla="*/ 7378846 w 8377546"/>
              <a:gd name="connsiteY3" fmla="*/ 0 h 1036369"/>
              <a:gd name="connsiteX4" fmla="*/ 8129163 w 8377546"/>
              <a:gd name="connsiteY4" fmla="*/ 935333 h 1036369"/>
              <a:gd name="connsiteX5" fmla="*/ 4596021 w 8377546"/>
              <a:gd name="connsiteY5" fmla="*/ 1020289 h 1036369"/>
              <a:gd name="connsiteX6" fmla="*/ 386604 w 8377546"/>
              <a:gd name="connsiteY6" fmla="*/ 930570 h 1036369"/>
              <a:gd name="connsiteX0" fmla="*/ 379443 w 8370385"/>
              <a:gd name="connsiteY0" fmla="*/ 930570 h 1035807"/>
              <a:gd name="connsiteX1" fmla="*/ 432723 w 8370385"/>
              <a:gd name="connsiteY1" fmla="*/ 52386 h 1035807"/>
              <a:gd name="connsiteX2" fmla="*/ 4588860 w 8370385"/>
              <a:gd name="connsiteY2" fmla="*/ 358252 h 1035807"/>
              <a:gd name="connsiteX3" fmla="*/ 7371685 w 8370385"/>
              <a:gd name="connsiteY3" fmla="*/ 0 h 1035807"/>
              <a:gd name="connsiteX4" fmla="*/ 8122002 w 8370385"/>
              <a:gd name="connsiteY4" fmla="*/ 935333 h 1035807"/>
              <a:gd name="connsiteX5" fmla="*/ 4588860 w 8370385"/>
              <a:gd name="connsiteY5" fmla="*/ 1020289 h 1035807"/>
              <a:gd name="connsiteX6" fmla="*/ 379443 w 8370385"/>
              <a:gd name="connsiteY6" fmla="*/ 930570 h 1035807"/>
              <a:gd name="connsiteX0" fmla="*/ 379443 w 8370385"/>
              <a:gd name="connsiteY0" fmla="*/ 930570 h 1035807"/>
              <a:gd name="connsiteX1" fmla="*/ 432723 w 8370385"/>
              <a:gd name="connsiteY1" fmla="*/ 52386 h 1035807"/>
              <a:gd name="connsiteX2" fmla="*/ 2445300 w 8370385"/>
              <a:gd name="connsiteY2" fmla="*/ 419324 h 1035807"/>
              <a:gd name="connsiteX3" fmla="*/ 4588860 w 8370385"/>
              <a:gd name="connsiteY3" fmla="*/ 358252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588860 w 8370385"/>
              <a:gd name="connsiteY3" fmla="*/ 358252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588860 w 8370385"/>
              <a:gd name="connsiteY3" fmla="*/ 358252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588860 w 8370385"/>
              <a:gd name="connsiteY3" fmla="*/ 358252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498372 w 8370385"/>
              <a:gd name="connsiteY3" fmla="*/ 367777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498372 w 8370385"/>
              <a:gd name="connsiteY3" fmla="*/ 367777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498372 w 8370385"/>
              <a:gd name="connsiteY3" fmla="*/ 367777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498372 w 8370385"/>
              <a:gd name="connsiteY3" fmla="*/ 367777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498372 w 8370385"/>
              <a:gd name="connsiteY3" fmla="*/ 367777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0385" h="1035807">
                <a:moveTo>
                  <a:pt x="379443" y="930570"/>
                </a:moveTo>
                <a:cubicBezTo>
                  <a:pt x="-313246" y="769253"/>
                  <a:pt x="89135" y="307051"/>
                  <a:pt x="432723" y="52386"/>
                </a:cubicBezTo>
                <a:cubicBezTo>
                  <a:pt x="748458" y="135453"/>
                  <a:pt x="1731179" y="377871"/>
                  <a:pt x="2454825" y="369317"/>
                </a:cubicBezTo>
                <a:cubicBezTo>
                  <a:pt x="3187995" y="336951"/>
                  <a:pt x="3664607" y="372180"/>
                  <a:pt x="4498372" y="367777"/>
                </a:cubicBezTo>
                <a:cubicBezTo>
                  <a:pt x="5332137" y="363374"/>
                  <a:pt x="7201314" y="423159"/>
                  <a:pt x="7371685" y="0"/>
                </a:cubicBezTo>
                <a:cubicBezTo>
                  <a:pt x="8111355" y="47497"/>
                  <a:pt x="8734238" y="822435"/>
                  <a:pt x="8122002" y="935333"/>
                </a:cubicBezTo>
                <a:cubicBezTo>
                  <a:pt x="7509767" y="1048231"/>
                  <a:pt x="5879286" y="1021083"/>
                  <a:pt x="4588860" y="1020289"/>
                </a:cubicBezTo>
                <a:cubicBezTo>
                  <a:pt x="3298434" y="1019495"/>
                  <a:pt x="1072132" y="1091887"/>
                  <a:pt x="379443" y="93057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4466167" y="3327003"/>
            <a:ext cx="3263168" cy="2194643"/>
          </a:xfrm>
          <a:custGeom>
            <a:avLst/>
            <a:gdLst>
              <a:gd name="connsiteX0" fmla="*/ 0 w 1224136"/>
              <a:gd name="connsiteY0" fmla="*/ 792088 h 1584176"/>
              <a:gd name="connsiteX1" fmla="*/ 612068 w 1224136"/>
              <a:gd name="connsiteY1" fmla="*/ 0 h 1584176"/>
              <a:gd name="connsiteX2" fmla="*/ 1224136 w 1224136"/>
              <a:gd name="connsiteY2" fmla="*/ 792088 h 1584176"/>
              <a:gd name="connsiteX3" fmla="*/ 612068 w 1224136"/>
              <a:gd name="connsiteY3" fmla="*/ 1584176 h 1584176"/>
              <a:gd name="connsiteX4" fmla="*/ 0 w 1224136"/>
              <a:gd name="connsiteY4" fmla="*/ 792088 h 1584176"/>
              <a:gd name="connsiteX0" fmla="*/ 0 w 1776586"/>
              <a:gd name="connsiteY0" fmla="*/ 1231873 h 1628771"/>
              <a:gd name="connsiteX1" fmla="*/ 1164518 w 1776586"/>
              <a:gd name="connsiteY1" fmla="*/ 7985 h 1628771"/>
              <a:gd name="connsiteX2" fmla="*/ 1776586 w 1776586"/>
              <a:gd name="connsiteY2" fmla="*/ 800073 h 1628771"/>
              <a:gd name="connsiteX3" fmla="*/ 1164518 w 1776586"/>
              <a:gd name="connsiteY3" fmla="*/ 1592161 h 1628771"/>
              <a:gd name="connsiteX4" fmla="*/ 0 w 1776586"/>
              <a:gd name="connsiteY4" fmla="*/ 1231873 h 1628771"/>
              <a:gd name="connsiteX0" fmla="*/ 34 w 1776620"/>
              <a:gd name="connsiteY0" fmla="*/ 1231873 h 1621500"/>
              <a:gd name="connsiteX1" fmla="*/ 1164552 w 1776620"/>
              <a:gd name="connsiteY1" fmla="*/ 7985 h 1621500"/>
              <a:gd name="connsiteX2" fmla="*/ 1776620 w 1776620"/>
              <a:gd name="connsiteY2" fmla="*/ 800073 h 1621500"/>
              <a:gd name="connsiteX3" fmla="*/ 1164552 w 1776620"/>
              <a:gd name="connsiteY3" fmla="*/ 1592161 h 1621500"/>
              <a:gd name="connsiteX4" fmla="*/ 34 w 1776620"/>
              <a:gd name="connsiteY4" fmla="*/ 1231873 h 1621500"/>
              <a:gd name="connsiteX0" fmla="*/ 8292 w 1784878"/>
              <a:gd name="connsiteY0" fmla="*/ 1231873 h 1618114"/>
              <a:gd name="connsiteX1" fmla="*/ 1172810 w 1784878"/>
              <a:gd name="connsiteY1" fmla="*/ 7985 h 1618114"/>
              <a:gd name="connsiteX2" fmla="*/ 1784878 w 1784878"/>
              <a:gd name="connsiteY2" fmla="*/ 800073 h 1618114"/>
              <a:gd name="connsiteX3" fmla="*/ 1172810 w 1784878"/>
              <a:gd name="connsiteY3" fmla="*/ 1592161 h 1618114"/>
              <a:gd name="connsiteX4" fmla="*/ 8292 w 1784878"/>
              <a:gd name="connsiteY4" fmla="*/ 1231873 h 1618114"/>
              <a:gd name="connsiteX0" fmla="*/ 17747 w 1794333"/>
              <a:gd name="connsiteY0" fmla="*/ 1231873 h 1613959"/>
              <a:gd name="connsiteX1" fmla="*/ 1182265 w 1794333"/>
              <a:gd name="connsiteY1" fmla="*/ 7985 h 1613959"/>
              <a:gd name="connsiteX2" fmla="*/ 1794333 w 1794333"/>
              <a:gd name="connsiteY2" fmla="*/ 800073 h 1613959"/>
              <a:gd name="connsiteX3" fmla="*/ 1182265 w 1794333"/>
              <a:gd name="connsiteY3" fmla="*/ 1592161 h 1613959"/>
              <a:gd name="connsiteX4" fmla="*/ 17747 w 1794333"/>
              <a:gd name="connsiteY4" fmla="*/ 1231873 h 1613959"/>
              <a:gd name="connsiteX0" fmla="*/ 346 w 1776932"/>
              <a:gd name="connsiteY0" fmla="*/ 1188202 h 1564731"/>
              <a:gd name="connsiteX1" fmla="*/ 1050564 w 1776932"/>
              <a:gd name="connsiteY1" fmla="*/ 8764 h 1564731"/>
              <a:gd name="connsiteX2" fmla="*/ 1776932 w 1776932"/>
              <a:gd name="connsiteY2" fmla="*/ 756402 h 1564731"/>
              <a:gd name="connsiteX3" fmla="*/ 1164864 w 1776932"/>
              <a:gd name="connsiteY3" fmla="*/ 1548490 h 1564731"/>
              <a:gd name="connsiteX4" fmla="*/ 346 w 1776932"/>
              <a:gd name="connsiteY4" fmla="*/ 1188202 h 1564731"/>
              <a:gd name="connsiteX0" fmla="*/ 346 w 1796389"/>
              <a:gd name="connsiteY0" fmla="*/ 1219349 h 1595878"/>
              <a:gd name="connsiteX1" fmla="*/ 1050564 w 1796389"/>
              <a:gd name="connsiteY1" fmla="*/ 39911 h 1595878"/>
              <a:gd name="connsiteX2" fmla="*/ 1590128 w 1796389"/>
              <a:gd name="connsiteY2" fmla="*/ 323753 h 1595878"/>
              <a:gd name="connsiteX3" fmla="*/ 1776932 w 1796389"/>
              <a:gd name="connsiteY3" fmla="*/ 787549 h 1595878"/>
              <a:gd name="connsiteX4" fmla="*/ 1164864 w 1796389"/>
              <a:gd name="connsiteY4" fmla="*/ 1579637 h 1595878"/>
              <a:gd name="connsiteX5" fmla="*/ 346 w 1796389"/>
              <a:gd name="connsiteY5" fmla="*/ 1219349 h 1595878"/>
              <a:gd name="connsiteX0" fmla="*/ 395 w 2392548"/>
              <a:gd name="connsiteY0" fmla="*/ 1249854 h 1626383"/>
              <a:gd name="connsiteX1" fmla="*/ 1050613 w 2392548"/>
              <a:gd name="connsiteY1" fmla="*/ 70416 h 1626383"/>
              <a:gd name="connsiteX2" fmla="*/ 2377577 w 2392548"/>
              <a:gd name="connsiteY2" fmla="*/ 208208 h 1626383"/>
              <a:gd name="connsiteX3" fmla="*/ 1776981 w 2392548"/>
              <a:gd name="connsiteY3" fmla="*/ 818054 h 1626383"/>
              <a:gd name="connsiteX4" fmla="*/ 1164913 w 2392548"/>
              <a:gd name="connsiteY4" fmla="*/ 1610142 h 1626383"/>
              <a:gd name="connsiteX5" fmla="*/ 395 w 2392548"/>
              <a:gd name="connsiteY5" fmla="*/ 1249854 h 1626383"/>
              <a:gd name="connsiteX0" fmla="*/ 395 w 2417763"/>
              <a:gd name="connsiteY0" fmla="*/ 1242676 h 1619205"/>
              <a:gd name="connsiteX1" fmla="*/ 1050613 w 2417763"/>
              <a:gd name="connsiteY1" fmla="*/ 63238 h 1619205"/>
              <a:gd name="connsiteX2" fmla="*/ 2377577 w 2417763"/>
              <a:gd name="connsiteY2" fmla="*/ 201030 h 1619205"/>
              <a:gd name="connsiteX3" fmla="*/ 2047377 w 2417763"/>
              <a:gd name="connsiteY3" fmla="*/ 550281 h 1619205"/>
              <a:gd name="connsiteX4" fmla="*/ 1776981 w 2417763"/>
              <a:gd name="connsiteY4" fmla="*/ 810876 h 1619205"/>
              <a:gd name="connsiteX5" fmla="*/ 1164913 w 2417763"/>
              <a:gd name="connsiteY5" fmla="*/ 1602964 h 1619205"/>
              <a:gd name="connsiteX6" fmla="*/ 395 w 2417763"/>
              <a:gd name="connsiteY6" fmla="*/ 1242676 h 1619205"/>
              <a:gd name="connsiteX0" fmla="*/ 395 w 2567623"/>
              <a:gd name="connsiteY0" fmla="*/ 1242676 h 1619205"/>
              <a:gd name="connsiteX1" fmla="*/ 1050613 w 2567623"/>
              <a:gd name="connsiteY1" fmla="*/ 63238 h 1619205"/>
              <a:gd name="connsiteX2" fmla="*/ 2377577 w 2567623"/>
              <a:gd name="connsiteY2" fmla="*/ 201030 h 1619205"/>
              <a:gd name="connsiteX3" fmla="*/ 2523627 w 2567623"/>
              <a:gd name="connsiteY3" fmla="*/ 658231 h 1619205"/>
              <a:gd name="connsiteX4" fmla="*/ 1776981 w 2567623"/>
              <a:gd name="connsiteY4" fmla="*/ 810876 h 1619205"/>
              <a:gd name="connsiteX5" fmla="*/ 1164913 w 2567623"/>
              <a:gd name="connsiteY5" fmla="*/ 1602964 h 1619205"/>
              <a:gd name="connsiteX6" fmla="*/ 395 w 2567623"/>
              <a:gd name="connsiteY6" fmla="*/ 1242676 h 1619205"/>
              <a:gd name="connsiteX0" fmla="*/ 395 w 2567623"/>
              <a:gd name="connsiteY0" fmla="*/ 1242676 h 1611087"/>
              <a:gd name="connsiteX1" fmla="*/ 1050613 w 2567623"/>
              <a:gd name="connsiteY1" fmla="*/ 63238 h 1611087"/>
              <a:gd name="connsiteX2" fmla="*/ 2377577 w 2567623"/>
              <a:gd name="connsiteY2" fmla="*/ 201030 h 1611087"/>
              <a:gd name="connsiteX3" fmla="*/ 2523627 w 2567623"/>
              <a:gd name="connsiteY3" fmla="*/ 658231 h 1611087"/>
              <a:gd name="connsiteX4" fmla="*/ 1840481 w 2567623"/>
              <a:gd name="connsiteY4" fmla="*/ 969626 h 1611087"/>
              <a:gd name="connsiteX5" fmla="*/ 1164913 w 2567623"/>
              <a:gd name="connsiteY5" fmla="*/ 1602964 h 1611087"/>
              <a:gd name="connsiteX6" fmla="*/ 395 w 2567623"/>
              <a:gd name="connsiteY6" fmla="*/ 1242676 h 1611087"/>
              <a:gd name="connsiteX0" fmla="*/ 395 w 2567623"/>
              <a:gd name="connsiteY0" fmla="*/ 1242676 h 1611087"/>
              <a:gd name="connsiteX1" fmla="*/ 1050613 w 2567623"/>
              <a:gd name="connsiteY1" fmla="*/ 63238 h 1611087"/>
              <a:gd name="connsiteX2" fmla="*/ 2377577 w 2567623"/>
              <a:gd name="connsiteY2" fmla="*/ 201030 h 1611087"/>
              <a:gd name="connsiteX3" fmla="*/ 2523627 w 2567623"/>
              <a:gd name="connsiteY3" fmla="*/ 658231 h 1611087"/>
              <a:gd name="connsiteX4" fmla="*/ 1840481 w 2567623"/>
              <a:gd name="connsiteY4" fmla="*/ 969626 h 1611087"/>
              <a:gd name="connsiteX5" fmla="*/ 1672727 w 2567623"/>
              <a:gd name="connsiteY5" fmla="*/ 1210681 h 1611087"/>
              <a:gd name="connsiteX6" fmla="*/ 1164913 w 2567623"/>
              <a:gd name="connsiteY6" fmla="*/ 1602964 h 1611087"/>
              <a:gd name="connsiteX7" fmla="*/ 395 w 2567623"/>
              <a:gd name="connsiteY7" fmla="*/ 1242676 h 1611087"/>
              <a:gd name="connsiteX0" fmla="*/ 395 w 2567623"/>
              <a:gd name="connsiteY0" fmla="*/ 1242676 h 1606217"/>
              <a:gd name="connsiteX1" fmla="*/ 1050613 w 2567623"/>
              <a:gd name="connsiteY1" fmla="*/ 63238 h 1606217"/>
              <a:gd name="connsiteX2" fmla="*/ 2377577 w 2567623"/>
              <a:gd name="connsiteY2" fmla="*/ 201030 h 1606217"/>
              <a:gd name="connsiteX3" fmla="*/ 2523627 w 2567623"/>
              <a:gd name="connsiteY3" fmla="*/ 658231 h 1606217"/>
              <a:gd name="connsiteX4" fmla="*/ 1840481 w 2567623"/>
              <a:gd name="connsiteY4" fmla="*/ 969626 h 1606217"/>
              <a:gd name="connsiteX5" fmla="*/ 1660027 w 2567623"/>
              <a:gd name="connsiteY5" fmla="*/ 1394831 h 1606217"/>
              <a:gd name="connsiteX6" fmla="*/ 1164913 w 2567623"/>
              <a:gd name="connsiteY6" fmla="*/ 1602964 h 1606217"/>
              <a:gd name="connsiteX7" fmla="*/ 395 w 2567623"/>
              <a:gd name="connsiteY7" fmla="*/ 1242676 h 1606217"/>
              <a:gd name="connsiteX0" fmla="*/ 395 w 2567623"/>
              <a:gd name="connsiteY0" fmla="*/ 1242676 h 1605603"/>
              <a:gd name="connsiteX1" fmla="*/ 1050613 w 2567623"/>
              <a:gd name="connsiteY1" fmla="*/ 63238 h 1605603"/>
              <a:gd name="connsiteX2" fmla="*/ 2377577 w 2567623"/>
              <a:gd name="connsiteY2" fmla="*/ 201030 h 1605603"/>
              <a:gd name="connsiteX3" fmla="*/ 2523627 w 2567623"/>
              <a:gd name="connsiteY3" fmla="*/ 658231 h 1605603"/>
              <a:gd name="connsiteX4" fmla="*/ 1840481 w 2567623"/>
              <a:gd name="connsiteY4" fmla="*/ 969626 h 1605603"/>
              <a:gd name="connsiteX5" fmla="*/ 1733846 w 2567623"/>
              <a:gd name="connsiteY5" fmla="*/ 1186075 h 1605603"/>
              <a:gd name="connsiteX6" fmla="*/ 1660027 w 2567623"/>
              <a:gd name="connsiteY6" fmla="*/ 1394831 h 1605603"/>
              <a:gd name="connsiteX7" fmla="*/ 1164913 w 2567623"/>
              <a:gd name="connsiteY7" fmla="*/ 1602964 h 1605603"/>
              <a:gd name="connsiteX8" fmla="*/ 395 w 2567623"/>
              <a:gd name="connsiteY8" fmla="*/ 1242676 h 1605603"/>
              <a:gd name="connsiteX0" fmla="*/ 395 w 2567623"/>
              <a:gd name="connsiteY0" fmla="*/ 1242676 h 1605603"/>
              <a:gd name="connsiteX1" fmla="*/ 1050613 w 2567623"/>
              <a:gd name="connsiteY1" fmla="*/ 63238 h 1605603"/>
              <a:gd name="connsiteX2" fmla="*/ 2377577 w 2567623"/>
              <a:gd name="connsiteY2" fmla="*/ 201030 h 1605603"/>
              <a:gd name="connsiteX3" fmla="*/ 2523627 w 2567623"/>
              <a:gd name="connsiteY3" fmla="*/ 658231 h 1605603"/>
              <a:gd name="connsiteX4" fmla="*/ 1840481 w 2567623"/>
              <a:gd name="connsiteY4" fmla="*/ 969626 h 1605603"/>
              <a:gd name="connsiteX5" fmla="*/ 1752896 w 2567623"/>
              <a:gd name="connsiteY5" fmla="*/ 1295612 h 1605603"/>
              <a:gd name="connsiteX6" fmla="*/ 1660027 w 2567623"/>
              <a:gd name="connsiteY6" fmla="*/ 1394831 h 1605603"/>
              <a:gd name="connsiteX7" fmla="*/ 1164913 w 2567623"/>
              <a:gd name="connsiteY7" fmla="*/ 1602964 h 1605603"/>
              <a:gd name="connsiteX8" fmla="*/ 395 w 2567623"/>
              <a:gd name="connsiteY8" fmla="*/ 1242676 h 1605603"/>
              <a:gd name="connsiteX0" fmla="*/ 395 w 2567623"/>
              <a:gd name="connsiteY0" fmla="*/ 1242676 h 1626315"/>
              <a:gd name="connsiteX1" fmla="*/ 1050613 w 2567623"/>
              <a:gd name="connsiteY1" fmla="*/ 63238 h 1626315"/>
              <a:gd name="connsiteX2" fmla="*/ 2377577 w 2567623"/>
              <a:gd name="connsiteY2" fmla="*/ 201030 h 1626315"/>
              <a:gd name="connsiteX3" fmla="*/ 2523627 w 2567623"/>
              <a:gd name="connsiteY3" fmla="*/ 658231 h 1626315"/>
              <a:gd name="connsiteX4" fmla="*/ 1840481 w 2567623"/>
              <a:gd name="connsiteY4" fmla="*/ 969626 h 1626315"/>
              <a:gd name="connsiteX5" fmla="*/ 1752896 w 2567623"/>
              <a:gd name="connsiteY5" fmla="*/ 1295612 h 1626315"/>
              <a:gd name="connsiteX6" fmla="*/ 1660027 w 2567623"/>
              <a:gd name="connsiteY6" fmla="*/ 1394831 h 1626315"/>
              <a:gd name="connsiteX7" fmla="*/ 1414758 w 2567623"/>
              <a:gd name="connsiteY7" fmla="*/ 1569456 h 1626315"/>
              <a:gd name="connsiteX8" fmla="*/ 1164913 w 2567623"/>
              <a:gd name="connsiteY8" fmla="*/ 1602964 h 1626315"/>
              <a:gd name="connsiteX9" fmla="*/ 395 w 2567623"/>
              <a:gd name="connsiteY9" fmla="*/ 1242676 h 1626315"/>
              <a:gd name="connsiteX0" fmla="*/ 395 w 2567623"/>
              <a:gd name="connsiteY0" fmla="*/ 1242676 h 1630205"/>
              <a:gd name="connsiteX1" fmla="*/ 1050613 w 2567623"/>
              <a:gd name="connsiteY1" fmla="*/ 63238 h 1630205"/>
              <a:gd name="connsiteX2" fmla="*/ 2377577 w 2567623"/>
              <a:gd name="connsiteY2" fmla="*/ 201030 h 1630205"/>
              <a:gd name="connsiteX3" fmla="*/ 2523627 w 2567623"/>
              <a:gd name="connsiteY3" fmla="*/ 658231 h 1630205"/>
              <a:gd name="connsiteX4" fmla="*/ 1840481 w 2567623"/>
              <a:gd name="connsiteY4" fmla="*/ 969626 h 1630205"/>
              <a:gd name="connsiteX5" fmla="*/ 1752896 w 2567623"/>
              <a:gd name="connsiteY5" fmla="*/ 1295612 h 1630205"/>
              <a:gd name="connsiteX6" fmla="*/ 1660027 w 2567623"/>
              <a:gd name="connsiteY6" fmla="*/ 1394831 h 1630205"/>
              <a:gd name="connsiteX7" fmla="*/ 1569539 w 2567623"/>
              <a:gd name="connsiteY7" fmla="*/ 1581362 h 1630205"/>
              <a:gd name="connsiteX8" fmla="*/ 1164913 w 2567623"/>
              <a:gd name="connsiteY8" fmla="*/ 1602964 h 1630205"/>
              <a:gd name="connsiteX9" fmla="*/ 395 w 2567623"/>
              <a:gd name="connsiteY9" fmla="*/ 1242676 h 1630205"/>
              <a:gd name="connsiteX0" fmla="*/ 395 w 2567623"/>
              <a:gd name="connsiteY0" fmla="*/ 1242676 h 1623672"/>
              <a:gd name="connsiteX1" fmla="*/ 1050613 w 2567623"/>
              <a:gd name="connsiteY1" fmla="*/ 63238 h 1623672"/>
              <a:gd name="connsiteX2" fmla="*/ 2377577 w 2567623"/>
              <a:gd name="connsiteY2" fmla="*/ 201030 h 1623672"/>
              <a:gd name="connsiteX3" fmla="*/ 2523627 w 2567623"/>
              <a:gd name="connsiteY3" fmla="*/ 658231 h 1623672"/>
              <a:gd name="connsiteX4" fmla="*/ 1840481 w 2567623"/>
              <a:gd name="connsiteY4" fmla="*/ 969626 h 1623672"/>
              <a:gd name="connsiteX5" fmla="*/ 1752896 w 2567623"/>
              <a:gd name="connsiteY5" fmla="*/ 1295612 h 1623672"/>
              <a:gd name="connsiteX6" fmla="*/ 1660027 w 2567623"/>
              <a:gd name="connsiteY6" fmla="*/ 1394831 h 1623672"/>
              <a:gd name="connsiteX7" fmla="*/ 1569539 w 2567623"/>
              <a:gd name="connsiteY7" fmla="*/ 1581362 h 1623672"/>
              <a:gd name="connsiteX8" fmla="*/ 1164913 w 2567623"/>
              <a:gd name="connsiteY8" fmla="*/ 1602964 h 1623672"/>
              <a:gd name="connsiteX9" fmla="*/ 395 w 2567623"/>
              <a:gd name="connsiteY9" fmla="*/ 1242676 h 1623672"/>
              <a:gd name="connsiteX0" fmla="*/ 123697 w 2690925"/>
              <a:gd name="connsiteY0" fmla="*/ 1233241 h 1614237"/>
              <a:gd name="connsiteX1" fmla="*/ 152173 w 2690925"/>
              <a:gd name="connsiteY1" fmla="*/ 1100440 h 1614237"/>
              <a:gd name="connsiteX2" fmla="*/ 1173915 w 2690925"/>
              <a:gd name="connsiteY2" fmla="*/ 53803 h 1614237"/>
              <a:gd name="connsiteX3" fmla="*/ 2500879 w 2690925"/>
              <a:gd name="connsiteY3" fmla="*/ 191595 h 1614237"/>
              <a:gd name="connsiteX4" fmla="*/ 2646929 w 2690925"/>
              <a:gd name="connsiteY4" fmla="*/ 648796 h 1614237"/>
              <a:gd name="connsiteX5" fmla="*/ 1963783 w 2690925"/>
              <a:gd name="connsiteY5" fmla="*/ 960191 h 1614237"/>
              <a:gd name="connsiteX6" fmla="*/ 1876198 w 2690925"/>
              <a:gd name="connsiteY6" fmla="*/ 1286177 h 1614237"/>
              <a:gd name="connsiteX7" fmla="*/ 1783329 w 2690925"/>
              <a:gd name="connsiteY7" fmla="*/ 1385396 h 1614237"/>
              <a:gd name="connsiteX8" fmla="*/ 1692841 w 2690925"/>
              <a:gd name="connsiteY8" fmla="*/ 1571927 h 1614237"/>
              <a:gd name="connsiteX9" fmla="*/ 1288215 w 2690925"/>
              <a:gd name="connsiteY9" fmla="*/ 1593529 h 1614237"/>
              <a:gd name="connsiteX10" fmla="*/ 123697 w 2690925"/>
              <a:gd name="connsiteY10" fmla="*/ 1233241 h 1614237"/>
              <a:gd name="connsiteX0" fmla="*/ 70763 w 2637991"/>
              <a:gd name="connsiteY0" fmla="*/ 1233241 h 1614237"/>
              <a:gd name="connsiteX1" fmla="*/ 99239 w 2637991"/>
              <a:gd name="connsiteY1" fmla="*/ 1100440 h 1614237"/>
              <a:gd name="connsiteX2" fmla="*/ 1120981 w 2637991"/>
              <a:gd name="connsiteY2" fmla="*/ 53803 h 1614237"/>
              <a:gd name="connsiteX3" fmla="*/ 2447945 w 2637991"/>
              <a:gd name="connsiteY3" fmla="*/ 191595 h 1614237"/>
              <a:gd name="connsiteX4" fmla="*/ 2593995 w 2637991"/>
              <a:gd name="connsiteY4" fmla="*/ 648796 h 1614237"/>
              <a:gd name="connsiteX5" fmla="*/ 1910849 w 2637991"/>
              <a:gd name="connsiteY5" fmla="*/ 960191 h 1614237"/>
              <a:gd name="connsiteX6" fmla="*/ 1823264 w 2637991"/>
              <a:gd name="connsiteY6" fmla="*/ 1286177 h 1614237"/>
              <a:gd name="connsiteX7" fmla="*/ 1730395 w 2637991"/>
              <a:gd name="connsiteY7" fmla="*/ 1385396 h 1614237"/>
              <a:gd name="connsiteX8" fmla="*/ 1639907 w 2637991"/>
              <a:gd name="connsiteY8" fmla="*/ 1571927 h 1614237"/>
              <a:gd name="connsiteX9" fmla="*/ 1235281 w 2637991"/>
              <a:gd name="connsiteY9" fmla="*/ 1593529 h 1614237"/>
              <a:gd name="connsiteX10" fmla="*/ 70763 w 2637991"/>
              <a:gd name="connsiteY10" fmla="*/ 1233241 h 1614237"/>
              <a:gd name="connsiteX0" fmla="*/ 54237 w 2621465"/>
              <a:gd name="connsiteY0" fmla="*/ 1228539 h 1609535"/>
              <a:gd name="connsiteX1" fmla="*/ 156532 w 2621465"/>
              <a:gd name="connsiteY1" fmla="*/ 1029063 h 1609535"/>
              <a:gd name="connsiteX2" fmla="*/ 1104455 w 2621465"/>
              <a:gd name="connsiteY2" fmla="*/ 49101 h 1609535"/>
              <a:gd name="connsiteX3" fmla="*/ 2431419 w 2621465"/>
              <a:gd name="connsiteY3" fmla="*/ 186893 h 1609535"/>
              <a:gd name="connsiteX4" fmla="*/ 2577469 w 2621465"/>
              <a:gd name="connsiteY4" fmla="*/ 644094 h 1609535"/>
              <a:gd name="connsiteX5" fmla="*/ 1894323 w 2621465"/>
              <a:gd name="connsiteY5" fmla="*/ 955489 h 1609535"/>
              <a:gd name="connsiteX6" fmla="*/ 1806738 w 2621465"/>
              <a:gd name="connsiteY6" fmla="*/ 1281475 h 1609535"/>
              <a:gd name="connsiteX7" fmla="*/ 1713869 w 2621465"/>
              <a:gd name="connsiteY7" fmla="*/ 1380694 h 1609535"/>
              <a:gd name="connsiteX8" fmla="*/ 1623381 w 2621465"/>
              <a:gd name="connsiteY8" fmla="*/ 1567225 h 1609535"/>
              <a:gd name="connsiteX9" fmla="*/ 1218755 w 2621465"/>
              <a:gd name="connsiteY9" fmla="*/ 1588827 h 1609535"/>
              <a:gd name="connsiteX10" fmla="*/ 54237 w 2621465"/>
              <a:gd name="connsiteY10" fmla="*/ 1228539 h 1609535"/>
              <a:gd name="connsiteX0" fmla="*/ 65490 w 2632718"/>
              <a:gd name="connsiteY0" fmla="*/ 1228539 h 1609535"/>
              <a:gd name="connsiteX1" fmla="*/ 167785 w 2632718"/>
              <a:gd name="connsiteY1" fmla="*/ 1029063 h 1609535"/>
              <a:gd name="connsiteX2" fmla="*/ 1115708 w 2632718"/>
              <a:gd name="connsiteY2" fmla="*/ 49101 h 1609535"/>
              <a:gd name="connsiteX3" fmla="*/ 2442672 w 2632718"/>
              <a:gd name="connsiteY3" fmla="*/ 186893 h 1609535"/>
              <a:gd name="connsiteX4" fmla="*/ 2588722 w 2632718"/>
              <a:gd name="connsiteY4" fmla="*/ 644094 h 1609535"/>
              <a:gd name="connsiteX5" fmla="*/ 1905576 w 2632718"/>
              <a:gd name="connsiteY5" fmla="*/ 955489 h 1609535"/>
              <a:gd name="connsiteX6" fmla="*/ 1817991 w 2632718"/>
              <a:gd name="connsiteY6" fmla="*/ 1281475 h 1609535"/>
              <a:gd name="connsiteX7" fmla="*/ 1725122 w 2632718"/>
              <a:gd name="connsiteY7" fmla="*/ 1380694 h 1609535"/>
              <a:gd name="connsiteX8" fmla="*/ 1634634 w 2632718"/>
              <a:gd name="connsiteY8" fmla="*/ 1567225 h 1609535"/>
              <a:gd name="connsiteX9" fmla="*/ 1230008 w 2632718"/>
              <a:gd name="connsiteY9" fmla="*/ 1588827 h 1609535"/>
              <a:gd name="connsiteX10" fmla="*/ 65490 w 2632718"/>
              <a:gd name="connsiteY10" fmla="*/ 1228539 h 1609535"/>
              <a:gd name="connsiteX0" fmla="*/ 37149 w 2604377"/>
              <a:gd name="connsiteY0" fmla="*/ 1228539 h 1609535"/>
              <a:gd name="connsiteX1" fmla="*/ 139444 w 2604377"/>
              <a:gd name="connsiteY1" fmla="*/ 1029063 h 1609535"/>
              <a:gd name="connsiteX2" fmla="*/ 1087367 w 2604377"/>
              <a:gd name="connsiteY2" fmla="*/ 49101 h 1609535"/>
              <a:gd name="connsiteX3" fmla="*/ 2414331 w 2604377"/>
              <a:gd name="connsiteY3" fmla="*/ 186893 h 1609535"/>
              <a:gd name="connsiteX4" fmla="*/ 2560381 w 2604377"/>
              <a:gd name="connsiteY4" fmla="*/ 644094 h 1609535"/>
              <a:gd name="connsiteX5" fmla="*/ 1877235 w 2604377"/>
              <a:gd name="connsiteY5" fmla="*/ 955489 h 1609535"/>
              <a:gd name="connsiteX6" fmla="*/ 1789650 w 2604377"/>
              <a:gd name="connsiteY6" fmla="*/ 1281475 h 1609535"/>
              <a:gd name="connsiteX7" fmla="*/ 1696781 w 2604377"/>
              <a:gd name="connsiteY7" fmla="*/ 1380694 h 1609535"/>
              <a:gd name="connsiteX8" fmla="*/ 1606293 w 2604377"/>
              <a:gd name="connsiteY8" fmla="*/ 1567225 h 1609535"/>
              <a:gd name="connsiteX9" fmla="*/ 1201667 w 2604377"/>
              <a:gd name="connsiteY9" fmla="*/ 1588827 h 1609535"/>
              <a:gd name="connsiteX10" fmla="*/ 37149 w 2604377"/>
              <a:gd name="connsiteY10" fmla="*/ 1228539 h 1609535"/>
              <a:gd name="connsiteX0" fmla="*/ 56261 w 2623489"/>
              <a:gd name="connsiteY0" fmla="*/ 1228539 h 1609535"/>
              <a:gd name="connsiteX1" fmla="*/ 158556 w 2623489"/>
              <a:gd name="connsiteY1" fmla="*/ 1029063 h 1609535"/>
              <a:gd name="connsiteX2" fmla="*/ 1106479 w 2623489"/>
              <a:gd name="connsiteY2" fmla="*/ 49101 h 1609535"/>
              <a:gd name="connsiteX3" fmla="*/ 2433443 w 2623489"/>
              <a:gd name="connsiteY3" fmla="*/ 186893 h 1609535"/>
              <a:gd name="connsiteX4" fmla="*/ 2579493 w 2623489"/>
              <a:gd name="connsiteY4" fmla="*/ 644094 h 1609535"/>
              <a:gd name="connsiteX5" fmla="*/ 1896347 w 2623489"/>
              <a:gd name="connsiteY5" fmla="*/ 955489 h 1609535"/>
              <a:gd name="connsiteX6" fmla="*/ 1808762 w 2623489"/>
              <a:gd name="connsiteY6" fmla="*/ 1281475 h 1609535"/>
              <a:gd name="connsiteX7" fmla="*/ 1715893 w 2623489"/>
              <a:gd name="connsiteY7" fmla="*/ 1380694 h 1609535"/>
              <a:gd name="connsiteX8" fmla="*/ 1625405 w 2623489"/>
              <a:gd name="connsiteY8" fmla="*/ 1567225 h 1609535"/>
              <a:gd name="connsiteX9" fmla="*/ 1220779 w 2623489"/>
              <a:gd name="connsiteY9" fmla="*/ 1588827 h 1609535"/>
              <a:gd name="connsiteX10" fmla="*/ 56261 w 2623489"/>
              <a:gd name="connsiteY10" fmla="*/ 1228539 h 1609535"/>
              <a:gd name="connsiteX0" fmla="*/ 65280 w 2603933"/>
              <a:gd name="connsiteY0" fmla="*/ 1152339 h 1615035"/>
              <a:gd name="connsiteX1" fmla="*/ 139000 w 2603933"/>
              <a:gd name="connsiteY1" fmla="*/ 1029063 h 1615035"/>
              <a:gd name="connsiteX2" fmla="*/ 1086923 w 2603933"/>
              <a:gd name="connsiteY2" fmla="*/ 49101 h 1615035"/>
              <a:gd name="connsiteX3" fmla="*/ 2413887 w 2603933"/>
              <a:gd name="connsiteY3" fmla="*/ 186893 h 1615035"/>
              <a:gd name="connsiteX4" fmla="*/ 2559937 w 2603933"/>
              <a:gd name="connsiteY4" fmla="*/ 644094 h 1615035"/>
              <a:gd name="connsiteX5" fmla="*/ 1876791 w 2603933"/>
              <a:gd name="connsiteY5" fmla="*/ 955489 h 1615035"/>
              <a:gd name="connsiteX6" fmla="*/ 1789206 w 2603933"/>
              <a:gd name="connsiteY6" fmla="*/ 1281475 h 1615035"/>
              <a:gd name="connsiteX7" fmla="*/ 1696337 w 2603933"/>
              <a:gd name="connsiteY7" fmla="*/ 1380694 h 1615035"/>
              <a:gd name="connsiteX8" fmla="*/ 1605849 w 2603933"/>
              <a:gd name="connsiteY8" fmla="*/ 1567225 h 1615035"/>
              <a:gd name="connsiteX9" fmla="*/ 1201223 w 2603933"/>
              <a:gd name="connsiteY9" fmla="*/ 1588827 h 1615035"/>
              <a:gd name="connsiteX10" fmla="*/ 65280 w 2603933"/>
              <a:gd name="connsiteY10" fmla="*/ 1152339 h 1615035"/>
              <a:gd name="connsiteX0" fmla="*/ 54228 w 2592881"/>
              <a:gd name="connsiteY0" fmla="*/ 1146835 h 1609531"/>
              <a:gd name="connsiteX1" fmla="*/ 261298 w 2592881"/>
              <a:gd name="connsiteY1" fmla="*/ 944978 h 1609531"/>
              <a:gd name="connsiteX2" fmla="*/ 1075871 w 2592881"/>
              <a:gd name="connsiteY2" fmla="*/ 43597 h 1609531"/>
              <a:gd name="connsiteX3" fmla="*/ 2402835 w 2592881"/>
              <a:gd name="connsiteY3" fmla="*/ 181389 h 1609531"/>
              <a:gd name="connsiteX4" fmla="*/ 2548885 w 2592881"/>
              <a:gd name="connsiteY4" fmla="*/ 638590 h 1609531"/>
              <a:gd name="connsiteX5" fmla="*/ 1865739 w 2592881"/>
              <a:gd name="connsiteY5" fmla="*/ 949985 h 1609531"/>
              <a:gd name="connsiteX6" fmla="*/ 1778154 w 2592881"/>
              <a:gd name="connsiteY6" fmla="*/ 1275971 h 1609531"/>
              <a:gd name="connsiteX7" fmla="*/ 1685285 w 2592881"/>
              <a:gd name="connsiteY7" fmla="*/ 1375190 h 1609531"/>
              <a:gd name="connsiteX8" fmla="*/ 1594797 w 2592881"/>
              <a:gd name="connsiteY8" fmla="*/ 1561721 h 1609531"/>
              <a:gd name="connsiteX9" fmla="*/ 1190171 w 2592881"/>
              <a:gd name="connsiteY9" fmla="*/ 1583323 h 1609531"/>
              <a:gd name="connsiteX10" fmla="*/ 54228 w 2592881"/>
              <a:gd name="connsiteY10" fmla="*/ 1146835 h 1609531"/>
              <a:gd name="connsiteX0" fmla="*/ 54228 w 2606562"/>
              <a:gd name="connsiteY0" fmla="*/ 1152802 h 1615498"/>
              <a:gd name="connsiteX1" fmla="*/ 261298 w 2606562"/>
              <a:gd name="connsiteY1" fmla="*/ 950945 h 1615498"/>
              <a:gd name="connsiteX2" fmla="*/ 1075871 w 2606562"/>
              <a:gd name="connsiteY2" fmla="*/ 49564 h 1615498"/>
              <a:gd name="connsiteX3" fmla="*/ 2453635 w 2606562"/>
              <a:gd name="connsiteY3" fmla="*/ 161956 h 1615498"/>
              <a:gd name="connsiteX4" fmla="*/ 2548885 w 2606562"/>
              <a:gd name="connsiteY4" fmla="*/ 644557 h 1615498"/>
              <a:gd name="connsiteX5" fmla="*/ 1865739 w 2606562"/>
              <a:gd name="connsiteY5" fmla="*/ 955952 h 1615498"/>
              <a:gd name="connsiteX6" fmla="*/ 1778154 w 2606562"/>
              <a:gd name="connsiteY6" fmla="*/ 1281938 h 1615498"/>
              <a:gd name="connsiteX7" fmla="*/ 1685285 w 2606562"/>
              <a:gd name="connsiteY7" fmla="*/ 1381157 h 1615498"/>
              <a:gd name="connsiteX8" fmla="*/ 1594797 w 2606562"/>
              <a:gd name="connsiteY8" fmla="*/ 1567688 h 1615498"/>
              <a:gd name="connsiteX9" fmla="*/ 1190171 w 2606562"/>
              <a:gd name="connsiteY9" fmla="*/ 1589290 h 1615498"/>
              <a:gd name="connsiteX10" fmla="*/ 54228 w 2606562"/>
              <a:gd name="connsiteY10" fmla="*/ 1152802 h 1615498"/>
              <a:gd name="connsiteX0" fmla="*/ 28047 w 2981325"/>
              <a:gd name="connsiteY0" fmla="*/ 1150926 h 1615633"/>
              <a:gd name="connsiteX1" fmla="*/ 636061 w 2981325"/>
              <a:gd name="connsiteY1" fmla="*/ 950945 h 1615633"/>
              <a:gd name="connsiteX2" fmla="*/ 1450634 w 2981325"/>
              <a:gd name="connsiteY2" fmla="*/ 49564 h 1615633"/>
              <a:gd name="connsiteX3" fmla="*/ 2828398 w 2981325"/>
              <a:gd name="connsiteY3" fmla="*/ 161956 h 1615633"/>
              <a:gd name="connsiteX4" fmla="*/ 2923648 w 2981325"/>
              <a:gd name="connsiteY4" fmla="*/ 644557 h 1615633"/>
              <a:gd name="connsiteX5" fmla="*/ 2240502 w 2981325"/>
              <a:gd name="connsiteY5" fmla="*/ 955952 h 1615633"/>
              <a:gd name="connsiteX6" fmla="*/ 2152917 w 2981325"/>
              <a:gd name="connsiteY6" fmla="*/ 1281938 h 1615633"/>
              <a:gd name="connsiteX7" fmla="*/ 2060048 w 2981325"/>
              <a:gd name="connsiteY7" fmla="*/ 1381157 h 1615633"/>
              <a:gd name="connsiteX8" fmla="*/ 1969560 w 2981325"/>
              <a:gd name="connsiteY8" fmla="*/ 1567688 h 1615633"/>
              <a:gd name="connsiteX9" fmla="*/ 1564934 w 2981325"/>
              <a:gd name="connsiteY9" fmla="*/ 1589290 h 1615633"/>
              <a:gd name="connsiteX10" fmla="*/ 28047 w 2981325"/>
              <a:gd name="connsiteY10" fmla="*/ 1150926 h 1615633"/>
              <a:gd name="connsiteX0" fmla="*/ 12385 w 2965663"/>
              <a:gd name="connsiteY0" fmla="*/ 1135066 h 1599773"/>
              <a:gd name="connsiteX1" fmla="*/ 856936 w 2965663"/>
              <a:gd name="connsiteY1" fmla="*/ 712791 h 1599773"/>
              <a:gd name="connsiteX2" fmla="*/ 1434972 w 2965663"/>
              <a:gd name="connsiteY2" fmla="*/ 33704 h 1599773"/>
              <a:gd name="connsiteX3" fmla="*/ 2812736 w 2965663"/>
              <a:gd name="connsiteY3" fmla="*/ 146096 h 1599773"/>
              <a:gd name="connsiteX4" fmla="*/ 2907986 w 2965663"/>
              <a:gd name="connsiteY4" fmla="*/ 628697 h 1599773"/>
              <a:gd name="connsiteX5" fmla="*/ 2224840 w 2965663"/>
              <a:gd name="connsiteY5" fmla="*/ 940092 h 1599773"/>
              <a:gd name="connsiteX6" fmla="*/ 2137255 w 2965663"/>
              <a:gd name="connsiteY6" fmla="*/ 1266078 h 1599773"/>
              <a:gd name="connsiteX7" fmla="*/ 2044386 w 2965663"/>
              <a:gd name="connsiteY7" fmla="*/ 1365297 h 1599773"/>
              <a:gd name="connsiteX8" fmla="*/ 1953898 w 2965663"/>
              <a:gd name="connsiteY8" fmla="*/ 1551828 h 1599773"/>
              <a:gd name="connsiteX9" fmla="*/ 1549272 w 2965663"/>
              <a:gd name="connsiteY9" fmla="*/ 1573430 h 1599773"/>
              <a:gd name="connsiteX10" fmla="*/ 12385 w 2965663"/>
              <a:gd name="connsiteY10" fmla="*/ 1135066 h 1599773"/>
              <a:gd name="connsiteX0" fmla="*/ 2178058 w 2184979"/>
              <a:gd name="connsiteY0" fmla="*/ 1599773 h 1658861"/>
              <a:gd name="connsiteX1" fmla="*/ 69331 w 2184979"/>
              <a:gd name="connsiteY1" fmla="*/ 712791 h 1658861"/>
              <a:gd name="connsiteX2" fmla="*/ 647367 w 2184979"/>
              <a:gd name="connsiteY2" fmla="*/ 33704 h 1658861"/>
              <a:gd name="connsiteX3" fmla="*/ 2025131 w 2184979"/>
              <a:gd name="connsiteY3" fmla="*/ 146096 h 1658861"/>
              <a:gd name="connsiteX4" fmla="*/ 2120381 w 2184979"/>
              <a:gd name="connsiteY4" fmla="*/ 628697 h 1658861"/>
              <a:gd name="connsiteX5" fmla="*/ 1437235 w 2184979"/>
              <a:gd name="connsiteY5" fmla="*/ 940092 h 1658861"/>
              <a:gd name="connsiteX6" fmla="*/ 1349650 w 2184979"/>
              <a:gd name="connsiteY6" fmla="*/ 1266078 h 1658861"/>
              <a:gd name="connsiteX7" fmla="*/ 1256781 w 2184979"/>
              <a:gd name="connsiteY7" fmla="*/ 1365297 h 1658861"/>
              <a:gd name="connsiteX8" fmla="*/ 1166293 w 2184979"/>
              <a:gd name="connsiteY8" fmla="*/ 1551828 h 1658861"/>
              <a:gd name="connsiteX9" fmla="*/ 761667 w 2184979"/>
              <a:gd name="connsiteY9" fmla="*/ 1573430 h 1658861"/>
              <a:gd name="connsiteX10" fmla="*/ 2178058 w 2184979"/>
              <a:gd name="connsiteY10" fmla="*/ 1599773 h 1658861"/>
              <a:gd name="connsiteX0" fmla="*/ 12384 w 2965662"/>
              <a:gd name="connsiteY0" fmla="*/ 1138241 h 1599543"/>
              <a:gd name="connsiteX1" fmla="*/ 856935 w 2965662"/>
              <a:gd name="connsiteY1" fmla="*/ 712791 h 1599543"/>
              <a:gd name="connsiteX2" fmla="*/ 1434971 w 2965662"/>
              <a:gd name="connsiteY2" fmla="*/ 33704 h 1599543"/>
              <a:gd name="connsiteX3" fmla="*/ 2812735 w 2965662"/>
              <a:gd name="connsiteY3" fmla="*/ 146096 h 1599543"/>
              <a:gd name="connsiteX4" fmla="*/ 2907985 w 2965662"/>
              <a:gd name="connsiteY4" fmla="*/ 628697 h 1599543"/>
              <a:gd name="connsiteX5" fmla="*/ 2224839 w 2965662"/>
              <a:gd name="connsiteY5" fmla="*/ 940092 h 1599543"/>
              <a:gd name="connsiteX6" fmla="*/ 2137254 w 2965662"/>
              <a:gd name="connsiteY6" fmla="*/ 1266078 h 1599543"/>
              <a:gd name="connsiteX7" fmla="*/ 2044385 w 2965662"/>
              <a:gd name="connsiteY7" fmla="*/ 1365297 h 1599543"/>
              <a:gd name="connsiteX8" fmla="*/ 1953897 w 2965662"/>
              <a:gd name="connsiteY8" fmla="*/ 1551828 h 1599543"/>
              <a:gd name="connsiteX9" fmla="*/ 1549271 w 2965662"/>
              <a:gd name="connsiteY9" fmla="*/ 1573430 h 1599543"/>
              <a:gd name="connsiteX10" fmla="*/ 12384 w 2965662"/>
              <a:gd name="connsiteY10" fmla="*/ 1138241 h 1599543"/>
              <a:gd name="connsiteX0" fmla="*/ 3242 w 2956520"/>
              <a:gd name="connsiteY0" fmla="*/ 1138241 h 1599543"/>
              <a:gd name="connsiteX1" fmla="*/ 847793 w 2956520"/>
              <a:gd name="connsiteY1" fmla="*/ 712791 h 1599543"/>
              <a:gd name="connsiteX2" fmla="*/ 1425829 w 2956520"/>
              <a:gd name="connsiteY2" fmla="*/ 33704 h 1599543"/>
              <a:gd name="connsiteX3" fmla="*/ 2803593 w 2956520"/>
              <a:gd name="connsiteY3" fmla="*/ 146096 h 1599543"/>
              <a:gd name="connsiteX4" fmla="*/ 2898843 w 2956520"/>
              <a:gd name="connsiteY4" fmla="*/ 628697 h 1599543"/>
              <a:gd name="connsiteX5" fmla="*/ 2215697 w 2956520"/>
              <a:gd name="connsiteY5" fmla="*/ 940092 h 1599543"/>
              <a:gd name="connsiteX6" fmla="*/ 2128112 w 2956520"/>
              <a:gd name="connsiteY6" fmla="*/ 1266078 h 1599543"/>
              <a:gd name="connsiteX7" fmla="*/ 2035243 w 2956520"/>
              <a:gd name="connsiteY7" fmla="*/ 1365297 h 1599543"/>
              <a:gd name="connsiteX8" fmla="*/ 1944755 w 2956520"/>
              <a:gd name="connsiteY8" fmla="*/ 1551828 h 1599543"/>
              <a:gd name="connsiteX9" fmla="*/ 1540129 w 2956520"/>
              <a:gd name="connsiteY9" fmla="*/ 1573430 h 1599543"/>
              <a:gd name="connsiteX10" fmla="*/ 3242 w 2956520"/>
              <a:gd name="connsiteY10" fmla="*/ 1138241 h 1599543"/>
              <a:gd name="connsiteX0" fmla="*/ 3222 w 2966025"/>
              <a:gd name="connsiteY0" fmla="*/ 1103316 h 1602078"/>
              <a:gd name="connsiteX1" fmla="*/ 857298 w 2966025"/>
              <a:gd name="connsiteY1" fmla="*/ 712791 h 1602078"/>
              <a:gd name="connsiteX2" fmla="*/ 1435334 w 2966025"/>
              <a:gd name="connsiteY2" fmla="*/ 33704 h 1602078"/>
              <a:gd name="connsiteX3" fmla="*/ 2813098 w 2966025"/>
              <a:gd name="connsiteY3" fmla="*/ 146096 h 1602078"/>
              <a:gd name="connsiteX4" fmla="*/ 2908348 w 2966025"/>
              <a:gd name="connsiteY4" fmla="*/ 628697 h 1602078"/>
              <a:gd name="connsiteX5" fmla="*/ 2225202 w 2966025"/>
              <a:gd name="connsiteY5" fmla="*/ 940092 h 1602078"/>
              <a:gd name="connsiteX6" fmla="*/ 2137617 w 2966025"/>
              <a:gd name="connsiteY6" fmla="*/ 1266078 h 1602078"/>
              <a:gd name="connsiteX7" fmla="*/ 2044748 w 2966025"/>
              <a:gd name="connsiteY7" fmla="*/ 1365297 h 1602078"/>
              <a:gd name="connsiteX8" fmla="*/ 1954260 w 2966025"/>
              <a:gd name="connsiteY8" fmla="*/ 1551828 h 1602078"/>
              <a:gd name="connsiteX9" fmla="*/ 1549634 w 2966025"/>
              <a:gd name="connsiteY9" fmla="*/ 1573430 h 1602078"/>
              <a:gd name="connsiteX10" fmla="*/ 3222 w 2966025"/>
              <a:gd name="connsiteY10" fmla="*/ 1103316 h 1602078"/>
              <a:gd name="connsiteX0" fmla="*/ 13320 w 2976123"/>
              <a:gd name="connsiteY0" fmla="*/ 1085391 h 1584153"/>
              <a:gd name="connsiteX1" fmla="*/ 845171 w 2976123"/>
              <a:gd name="connsiteY1" fmla="*/ 434516 h 1584153"/>
              <a:gd name="connsiteX2" fmla="*/ 1445432 w 2976123"/>
              <a:gd name="connsiteY2" fmla="*/ 15779 h 1584153"/>
              <a:gd name="connsiteX3" fmla="*/ 2823196 w 2976123"/>
              <a:gd name="connsiteY3" fmla="*/ 128171 h 1584153"/>
              <a:gd name="connsiteX4" fmla="*/ 2918446 w 2976123"/>
              <a:gd name="connsiteY4" fmla="*/ 610772 h 1584153"/>
              <a:gd name="connsiteX5" fmla="*/ 2235300 w 2976123"/>
              <a:gd name="connsiteY5" fmla="*/ 922167 h 1584153"/>
              <a:gd name="connsiteX6" fmla="*/ 2147715 w 2976123"/>
              <a:gd name="connsiteY6" fmla="*/ 1248153 h 1584153"/>
              <a:gd name="connsiteX7" fmla="*/ 2054846 w 2976123"/>
              <a:gd name="connsiteY7" fmla="*/ 1347372 h 1584153"/>
              <a:gd name="connsiteX8" fmla="*/ 1964358 w 2976123"/>
              <a:gd name="connsiteY8" fmla="*/ 1533903 h 1584153"/>
              <a:gd name="connsiteX9" fmla="*/ 1559732 w 2976123"/>
              <a:gd name="connsiteY9" fmla="*/ 1555505 h 1584153"/>
              <a:gd name="connsiteX10" fmla="*/ 13320 w 2976123"/>
              <a:gd name="connsiteY10" fmla="*/ 1085391 h 1584153"/>
              <a:gd name="connsiteX0" fmla="*/ 12432 w 2975235"/>
              <a:gd name="connsiteY0" fmla="*/ 1085391 h 1584153"/>
              <a:gd name="connsiteX1" fmla="*/ 844283 w 2975235"/>
              <a:gd name="connsiteY1" fmla="*/ 434516 h 1584153"/>
              <a:gd name="connsiteX2" fmla="*/ 1444544 w 2975235"/>
              <a:gd name="connsiteY2" fmla="*/ 15779 h 1584153"/>
              <a:gd name="connsiteX3" fmla="*/ 2822308 w 2975235"/>
              <a:gd name="connsiteY3" fmla="*/ 128171 h 1584153"/>
              <a:gd name="connsiteX4" fmla="*/ 2917558 w 2975235"/>
              <a:gd name="connsiteY4" fmla="*/ 610772 h 1584153"/>
              <a:gd name="connsiteX5" fmla="*/ 2234412 w 2975235"/>
              <a:gd name="connsiteY5" fmla="*/ 922167 h 1584153"/>
              <a:gd name="connsiteX6" fmla="*/ 2146827 w 2975235"/>
              <a:gd name="connsiteY6" fmla="*/ 1248153 h 1584153"/>
              <a:gd name="connsiteX7" fmla="*/ 2053958 w 2975235"/>
              <a:gd name="connsiteY7" fmla="*/ 1347372 h 1584153"/>
              <a:gd name="connsiteX8" fmla="*/ 1963470 w 2975235"/>
              <a:gd name="connsiteY8" fmla="*/ 1533903 h 1584153"/>
              <a:gd name="connsiteX9" fmla="*/ 1558844 w 2975235"/>
              <a:gd name="connsiteY9" fmla="*/ 1555505 h 1584153"/>
              <a:gd name="connsiteX10" fmla="*/ 12432 w 2975235"/>
              <a:gd name="connsiteY10" fmla="*/ 1085391 h 1584153"/>
              <a:gd name="connsiteX0" fmla="*/ 15466 w 2978269"/>
              <a:gd name="connsiteY0" fmla="*/ 1075112 h 1573874"/>
              <a:gd name="connsiteX1" fmla="*/ 806042 w 2978269"/>
              <a:gd name="connsiteY1" fmla="*/ 259137 h 1573874"/>
              <a:gd name="connsiteX2" fmla="*/ 1447578 w 2978269"/>
              <a:gd name="connsiteY2" fmla="*/ 5500 h 1573874"/>
              <a:gd name="connsiteX3" fmla="*/ 2825342 w 2978269"/>
              <a:gd name="connsiteY3" fmla="*/ 117892 h 1573874"/>
              <a:gd name="connsiteX4" fmla="*/ 2920592 w 2978269"/>
              <a:gd name="connsiteY4" fmla="*/ 600493 h 1573874"/>
              <a:gd name="connsiteX5" fmla="*/ 2237446 w 2978269"/>
              <a:gd name="connsiteY5" fmla="*/ 911888 h 1573874"/>
              <a:gd name="connsiteX6" fmla="*/ 2149861 w 2978269"/>
              <a:gd name="connsiteY6" fmla="*/ 1237874 h 1573874"/>
              <a:gd name="connsiteX7" fmla="*/ 2056992 w 2978269"/>
              <a:gd name="connsiteY7" fmla="*/ 1337093 h 1573874"/>
              <a:gd name="connsiteX8" fmla="*/ 1966504 w 2978269"/>
              <a:gd name="connsiteY8" fmla="*/ 1523624 h 1573874"/>
              <a:gd name="connsiteX9" fmla="*/ 1561878 w 2978269"/>
              <a:gd name="connsiteY9" fmla="*/ 1545226 h 1573874"/>
              <a:gd name="connsiteX10" fmla="*/ 15466 w 2978269"/>
              <a:gd name="connsiteY10" fmla="*/ 1075112 h 1573874"/>
              <a:gd name="connsiteX0" fmla="*/ 18835 w 2981638"/>
              <a:gd name="connsiteY0" fmla="*/ 1075112 h 1573874"/>
              <a:gd name="connsiteX1" fmla="*/ 809411 w 2981638"/>
              <a:gd name="connsiteY1" fmla="*/ 259137 h 1573874"/>
              <a:gd name="connsiteX2" fmla="*/ 1450947 w 2981638"/>
              <a:gd name="connsiteY2" fmla="*/ 5500 h 1573874"/>
              <a:gd name="connsiteX3" fmla="*/ 2828711 w 2981638"/>
              <a:gd name="connsiteY3" fmla="*/ 117892 h 1573874"/>
              <a:gd name="connsiteX4" fmla="*/ 2923961 w 2981638"/>
              <a:gd name="connsiteY4" fmla="*/ 600493 h 1573874"/>
              <a:gd name="connsiteX5" fmla="*/ 2240815 w 2981638"/>
              <a:gd name="connsiteY5" fmla="*/ 911888 h 1573874"/>
              <a:gd name="connsiteX6" fmla="*/ 2153230 w 2981638"/>
              <a:gd name="connsiteY6" fmla="*/ 1237874 h 1573874"/>
              <a:gd name="connsiteX7" fmla="*/ 2060361 w 2981638"/>
              <a:gd name="connsiteY7" fmla="*/ 1337093 h 1573874"/>
              <a:gd name="connsiteX8" fmla="*/ 1969873 w 2981638"/>
              <a:gd name="connsiteY8" fmla="*/ 1523624 h 1573874"/>
              <a:gd name="connsiteX9" fmla="*/ 1565247 w 2981638"/>
              <a:gd name="connsiteY9" fmla="*/ 1545226 h 1573874"/>
              <a:gd name="connsiteX10" fmla="*/ 18835 w 2981638"/>
              <a:gd name="connsiteY10" fmla="*/ 1075112 h 1573874"/>
              <a:gd name="connsiteX0" fmla="*/ 18835 w 3013830"/>
              <a:gd name="connsiteY0" fmla="*/ 1088254 h 1587016"/>
              <a:gd name="connsiteX1" fmla="*/ 809411 w 3013830"/>
              <a:gd name="connsiteY1" fmla="*/ 272279 h 1587016"/>
              <a:gd name="connsiteX2" fmla="*/ 1327122 w 3013830"/>
              <a:gd name="connsiteY2" fmla="*/ 5942 h 1587016"/>
              <a:gd name="connsiteX3" fmla="*/ 2828711 w 3013830"/>
              <a:gd name="connsiteY3" fmla="*/ 131034 h 1587016"/>
              <a:gd name="connsiteX4" fmla="*/ 2923961 w 3013830"/>
              <a:gd name="connsiteY4" fmla="*/ 613635 h 1587016"/>
              <a:gd name="connsiteX5" fmla="*/ 2240815 w 3013830"/>
              <a:gd name="connsiteY5" fmla="*/ 925030 h 1587016"/>
              <a:gd name="connsiteX6" fmla="*/ 2153230 w 3013830"/>
              <a:gd name="connsiteY6" fmla="*/ 1251016 h 1587016"/>
              <a:gd name="connsiteX7" fmla="*/ 2060361 w 3013830"/>
              <a:gd name="connsiteY7" fmla="*/ 1350235 h 1587016"/>
              <a:gd name="connsiteX8" fmla="*/ 1969873 w 3013830"/>
              <a:gd name="connsiteY8" fmla="*/ 1536766 h 1587016"/>
              <a:gd name="connsiteX9" fmla="*/ 1565247 w 3013830"/>
              <a:gd name="connsiteY9" fmla="*/ 1558368 h 1587016"/>
              <a:gd name="connsiteX10" fmla="*/ 18835 w 3013830"/>
              <a:gd name="connsiteY10" fmla="*/ 1088254 h 1587016"/>
              <a:gd name="connsiteX0" fmla="*/ 18835 w 3013830"/>
              <a:gd name="connsiteY0" fmla="*/ 1090547 h 1589309"/>
              <a:gd name="connsiteX1" fmla="*/ 809411 w 3013830"/>
              <a:gd name="connsiteY1" fmla="*/ 274572 h 1589309"/>
              <a:gd name="connsiteX2" fmla="*/ 1327122 w 3013830"/>
              <a:gd name="connsiteY2" fmla="*/ 8235 h 1589309"/>
              <a:gd name="connsiteX3" fmla="*/ 2828711 w 3013830"/>
              <a:gd name="connsiteY3" fmla="*/ 133327 h 1589309"/>
              <a:gd name="connsiteX4" fmla="*/ 2923961 w 3013830"/>
              <a:gd name="connsiteY4" fmla="*/ 615928 h 1589309"/>
              <a:gd name="connsiteX5" fmla="*/ 2240815 w 3013830"/>
              <a:gd name="connsiteY5" fmla="*/ 927323 h 1589309"/>
              <a:gd name="connsiteX6" fmla="*/ 2153230 w 3013830"/>
              <a:gd name="connsiteY6" fmla="*/ 1253309 h 1589309"/>
              <a:gd name="connsiteX7" fmla="*/ 2060361 w 3013830"/>
              <a:gd name="connsiteY7" fmla="*/ 1352528 h 1589309"/>
              <a:gd name="connsiteX8" fmla="*/ 1969873 w 3013830"/>
              <a:gd name="connsiteY8" fmla="*/ 1539059 h 1589309"/>
              <a:gd name="connsiteX9" fmla="*/ 1565247 w 3013830"/>
              <a:gd name="connsiteY9" fmla="*/ 1560661 h 1589309"/>
              <a:gd name="connsiteX10" fmla="*/ 18835 w 3013830"/>
              <a:gd name="connsiteY10" fmla="*/ 1090547 h 1589309"/>
              <a:gd name="connsiteX0" fmla="*/ 19602 w 3014597"/>
              <a:gd name="connsiteY0" fmla="*/ 1084660 h 1583422"/>
              <a:gd name="connsiteX1" fmla="*/ 733978 w 3014597"/>
              <a:gd name="connsiteY1" fmla="*/ 202010 h 1583422"/>
              <a:gd name="connsiteX2" fmla="*/ 1327889 w 3014597"/>
              <a:gd name="connsiteY2" fmla="*/ 2348 h 1583422"/>
              <a:gd name="connsiteX3" fmla="*/ 2829478 w 3014597"/>
              <a:gd name="connsiteY3" fmla="*/ 127440 h 1583422"/>
              <a:gd name="connsiteX4" fmla="*/ 2924728 w 3014597"/>
              <a:gd name="connsiteY4" fmla="*/ 610041 h 1583422"/>
              <a:gd name="connsiteX5" fmla="*/ 2241582 w 3014597"/>
              <a:gd name="connsiteY5" fmla="*/ 921436 h 1583422"/>
              <a:gd name="connsiteX6" fmla="*/ 2153997 w 3014597"/>
              <a:gd name="connsiteY6" fmla="*/ 1247422 h 1583422"/>
              <a:gd name="connsiteX7" fmla="*/ 2061128 w 3014597"/>
              <a:gd name="connsiteY7" fmla="*/ 1346641 h 1583422"/>
              <a:gd name="connsiteX8" fmla="*/ 1970640 w 3014597"/>
              <a:gd name="connsiteY8" fmla="*/ 1533172 h 1583422"/>
              <a:gd name="connsiteX9" fmla="*/ 1566014 w 3014597"/>
              <a:gd name="connsiteY9" fmla="*/ 1554774 h 1583422"/>
              <a:gd name="connsiteX10" fmla="*/ 19602 w 3014597"/>
              <a:gd name="connsiteY10" fmla="*/ 1084660 h 1583422"/>
              <a:gd name="connsiteX0" fmla="*/ 18678 w 3013673"/>
              <a:gd name="connsiteY0" fmla="*/ 1084660 h 1583422"/>
              <a:gd name="connsiteX1" fmla="*/ 733054 w 3013673"/>
              <a:gd name="connsiteY1" fmla="*/ 202010 h 1583422"/>
              <a:gd name="connsiteX2" fmla="*/ 1326965 w 3013673"/>
              <a:gd name="connsiteY2" fmla="*/ 2348 h 1583422"/>
              <a:gd name="connsiteX3" fmla="*/ 2828554 w 3013673"/>
              <a:gd name="connsiteY3" fmla="*/ 127440 h 1583422"/>
              <a:gd name="connsiteX4" fmla="*/ 2923804 w 3013673"/>
              <a:gd name="connsiteY4" fmla="*/ 610041 h 1583422"/>
              <a:gd name="connsiteX5" fmla="*/ 2240658 w 3013673"/>
              <a:gd name="connsiteY5" fmla="*/ 921436 h 1583422"/>
              <a:gd name="connsiteX6" fmla="*/ 2153073 w 3013673"/>
              <a:gd name="connsiteY6" fmla="*/ 1247422 h 1583422"/>
              <a:gd name="connsiteX7" fmla="*/ 2060204 w 3013673"/>
              <a:gd name="connsiteY7" fmla="*/ 1346641 h 1583422"/>
              <a:gd name="connsiteX8" fmla="*/ 1969716 w 3013673"/>
              <a:gd name="connsiteY8" fmla="*/ 1533172 h 1583422"/>
              <a:gd name="connsiteX9" fmla="*/ 1565090 w 3013673"/>
              <a:gd name="connsiteY9" fmla="*/ 1554774 h 1583422"/>
              <a:gd name="connsiteX10" fmla="*/ 18678 w 3013673"/>
              <a:gd name="connsiteY10" fmla="*/ 1084660 h 1583422"/>
              <a:gd name="connsiteX0" fmla="*/ 11457 w 3006452"/>
              <a:gd name="connsiteY0" fmla="*/ 1084660 h 1583422"/>
              <a:gd name="connsiteX1" fmla="*/ 725833 w 3006452"/>
              <a:gd name="connsiteY1" fmla="*/ 202010 h 1583422"/>
              <a:gd name="connsiteX2" fmla="*/ 1319744 w 3006452"/>
              <a:gd name="connsiteY2" fmla="*/ 2348 h 1583422"/>
              <a:gd name="connsiteX3" fmla="*/ 2821333 w 3006452"/>
              <a:gd name="connsiteY3" fmla="*/ 127440 h 1583422"/>
              <a:gd name="connsiteX4" fmla="*/ 2916583 w 3006452"/>
              <a:gd name="connsiteY4" fmla="*/ 610041 h 1583422"/>
              <a:gd name="connsiteX5" fmla="*/ 2233437 w 3006452"/>
              <a:gd name="connsiteY5" fmla="*/ 921436 h 1583422"/>
              <a:gd name="connsiteX6" fmla="*/ 2145852 w 3006452"/>
              <a:gd name="connsiteY6" fmla="*/ 1247422 h 1583422"/>
              <a:gd name="connsiteX7" fmla="*/ 2052983 w 3006452"/>
              <a:gd name="connsiteY7" fmla="*/ 1346641 h 1583422"/>
              <a:gd name="connsiteX8" fmla="*/ 1962495 w 3006452"/>
              <a:gd name="connsiteY8" fmla="*/ 1533172 h 1583422"/>
              <a:gd name="connsiteX9" fmla="*/ 1557869 w 3006452"/>
              <a:gd name="connsiteY9" fmla="*/ 1554774 h 1583422"/>
              <a:gd name="connsiteX10" fmla="*/ 11457 w 3006452"/>
              <a:gd name="connsiteY10" fmla="*/ 1084660 h 1583422"/>
              <a:gd name="connsiteX0" fmla="*/ 11457 w 3075411"/>
              <a:gd name="connsiteY0" fmla="*/ 1105627 h 1604389"/>
              <a:gd name="connsiteX1" fmla="*/ 725833 w 3075411"/>
              <a:gd name="connsiteY1" fmla="*/ 222977 h 1604389"/>
              <a:gd name="connsiteX2" fmla="*/ 1319744 w 3075411"/>
              <a:gd name="connsiteY2" fmla="*/ 23315 h 1604389"/>
              <a:gd name="connsiteX3" fmla="*/ 2932458 w 3075411"/>
              <a:gd name="connsiteY3" fmla="*/ 72207 h 1604389"/>
              <a:gd name="connsiteX4" fmla="*/ 2916583 w 3075411"/>
              <a:gd name="connsiteY4" fmla="*/ 631008 h 1604389"/>
              <a:gd name="connsiteX5" fmla="*/ 2233437 w 3075411"/>
              <a:gd name="connsiteY5" fmla="*/ 942403 h 1604389"/>
              <a:gd name="connsiteX6" fmla="*/ 2145852 w 3075411"/>
              <a:gd name="connsiteY6" fmla="*/ 1268389 h 1604389"/>
              <a:gd name="connsiteX7" fmla="*/ 2052983 w 3075411"/>
              <a:gd name="connsiteY7" fmla="*/ 1367608 h 1604389"/>
              <a:gd name="connsiteX8" fmla="*/ 1962495 w 3075411"/>
              <a:gd name="connsiteY8" fmla="*/ 1554139 h 1604389"/>
              <a:gd name="connsiteX9" fmla="*/ 1557869 w 3075411"/>
              <a:gd name="connsiteY9" fmla="*/ 1575741 h 1604389"/>
              <a:gd name="connsiteX10" fmla="*/ 11457 w 3075411"/>
              <a:gd name="connsiteY10" fmla="*/ 1105627 h 1604389"/>
              <a:gd name="connsiteX0" fmla="*/ 11457 w 3134363"/>
              <a:gd name="connsiteY0" fmla="*/ 1108005 h 1606767"/>
              <a:gd name="connsiteX1" fmla="*/ 725833 w 3134363"/>
              <a:gd name="connsiteY1" fmla="*/ 225355 h 1606767"/>
              <a:gd name="connsiteX2" fmla="*/ 1319744 w 3134363"/>
              <a:gd name="connsiteY2" fmla="*/ 25693 h 1606767"/>
              <a:gd name="connsiteX3" fmla="*/ 2932458 w 3134363"/>
              <a:gd name="connsiteY3" fmla="*/ 74585 h 1606767"/>
              <a:gd name="connsiteX4" fmla="*/ 3034058 w 3134363"/>
              <a:gd name="connsiteY4" fmla="*/ 674661 h 1606767"/>
              <a:gd name="connsiteX5" fmla="*/ 2233437 w 3134363"/>
              <a:gd name="connsiteY5" fmla="*/ 944781 h 1606767"/>
              <a:gd name="connsiteX6" fmla="*/ 2145852 w 3134363"/>
              <a:gd name="connsiteY6" fmla="*/ 1270767 h 1606767"/>
              <a:gd name="connsiteX7" fmla="*/ 2052983 w 3134363"/>
              <a:gd name="connsiteY7" fmla="*/ 1369986 h 1606767"/>
              <a:gd name="connsiteX8" fmla="*/ 1962495 w 3134363"/>
              <a:gd name="connsiteY8" fmla="*/ 1556517 h 1606767"/>
              <a:gd name="connsiteX9" fmla="*/ 1557869 w 3134363"/>
              <a:gd name="connsiteY9" fmla="*/ 1578119 h 1606767"/>
              <a:gd name="connsiteX10" fmla="*/ 11457 w 3134363"/>
              <a:gd name="connsiteY10" fmla="*/ 1108005 h 1606767"/>
              <a:gd name="connsiteX0" fmla="*/ 11457 w 3095207"/>
              <a:gd name="connsiteY0" fmla="*/ 1111138 h 1609900"/>
              <a:gd name="connsiteX1" fmla="*/ 725833 w 3095207"/>
              <a:gd name="connsiteY1" fmla="*/ 228488 h 1609900"/>
              <a:gd name="connsiteX2" fmla="*/ 1319744 w 3095207"/>
              <a:gd name="connsiteY2" fmla="*/ 28826 h 1609900"/>
              <a:gd name="connsiteX3" fmla="*/ 2078383 w 3095207"/>
              <a:gd name="connsiteY3" fmla="*/ 6237 h 1609900"/>
              <a:gd name="connsiteX4" fmla="*/ 2932458 w 3095207"/>
              <a:gd name="connsiteY4" fmla="*/ 77718 h 1609900"/>
              <a:gd name="connsiteX5" fmla="*/ 3034058 w 3095207"/>
              <a:gd name="connsiteY5" fmla="*/ 677794 h 1609900"/>
              <a:gd name="connsiteX6" fmla="*/ 2233437 w 3095207"/>
              <a:gd name="connsiteY6" fmla="*/ 947914 h 1609900"/>
              <a:gd name="connsiteX7" fmla="*/ 2145852 w 3095207"/>
              <a:gd name="connsiteY7" fmla="*/ 1273900 h 1609900"/>
              <a:gd name="connsiteX8" fmla="*/ 2052983 w 3095207"/>
              <a:gd name="connsiteY8" fmla="*/ 1373119 h 1609900"/>
              <a:gd name="connsiteX9" fmla="*/ 1962495 w 3095207"/>
              <a:gd name="connsiteY9" fmla="*/ 1559650 h 1609900"/>
              <a:gd name="connsiteX10" fmla="*/ 1557869 w 3095207"/>
              <a:gd name="connsiteY10" fmla="*/ 1581252 h 1609900"/>
              <a:gd name="connsiteX11" fmla="*/ 11457 w 3095207"/>
              <a:gd name="connsiteY11" fmla="*/ 1111138 h 1609900"/>
              <a:gd name="connsiteX0" fmla="*/ 11457 w 2937205"/>
              <a:gd name="connsiteY0" fmla="*/ 1115037 h 1613799"/>
              <a:gd name="connsiteX1" fmla="*/ 725833 w 2937205"/>
              <a:gd name="connsiteY1" fmla="*/ 232387 h 1613799"/>
              <a:gd name="connsiteX2" fmla="*/ 1319744 w 2937205"/>
              <a:gd name="connsiteY2" fmla="*/ 32725 h 1613799"/>
              <a:gd name="connsiteX3" fmla="*/ 2078383 w 2937205"/>
              <a:gd name="connsiteY3" fmla="*/ 10136 h 1613799"/>
              <a:gd name="connsiteX4" fmla="*/ 2932458 w 2937205"/>
              <a:gd name="connsiteY4" fmla="*/ 81617 h 1613799"/>
              <a:gd name="connsiteX5" fmla="*/ 2414933 w 2937205"/>
              <a:gd name="connsiteY5" fmla="*/ 792818 h 1613799"/>
              <a:gd name="connsiteX6" fmla="*/ 2233437 w 2937205"/>
              <a:gd name="connsiteY6" fmla="*/ 951813 h 1613799"/>
              <a:gd name="connsiteX7" fmla="*/ 2145852 w 2937205"/>
              <a:gd name="connsiteY7" fmla="*/ 1277799 h 1613799"/>
              <a:gd name="connsiteX8" fmla="*/ 2052983 w 2937205"/>
              <a:gd name="connsiteY8" fmla="*/ 1377018 h 1613799"/>
              <a:gd name="connsiteX9" fmla="*/ 1962495 w 2937205"/>
              <a:gd name="connsiteY9" fmla="*/ 1563549 h 1613799"/>
              <a:gd name="connsiteX10" fmla="*/ 1557869 w 2937205"/>
              <a:gd name="connsiteY10" fmla="*/ 1585151 h 1613799"/>
              <a:gd name="connsiteX11" fmla="*/ 11457 w 2937205"/>
              <a:gd name="connsiteY11" fmla="*/ 1115037 h 1613799"/>
              <a:gd name="connsiteX0" fmla="*/ 11457 w 2423384"/>
              <a:gd name="connsiteY0" fmla="*/ 1111139 h 1609901"/>
              <a:gd name="connsiteX1" fmla="*/ 725833 w 2423384"/>
              <a:gd name="connsiteY1" fmla="*/ 228489 h 1609901"/>
              <a:gd name="connsiteX2" fmla="*/ 1319744 w 2423384"/>
              <a:gd name="connsiteY2" fmla="*/ 28827 h 1609901"/>
              <a:gd name="connsiteX3" fmla="*/ 2078383 w 2423384"/>
              <a:gd name="connsiteY3" fmla="*/ 6238 h 1609901"/>
              <a:gd name="connsiteX4" fmla="*/ 2360958 w 2423384"/>
              <a:gd name="connsiteY4" fmla="*/ 118994 h 1609901"/>
              <a:gd name="connsiteX5" fmla="*/ 2414933 w 2423384"/>
              <a:gd name="connsiteY5" fmla="*/ 788920 h 1609901"/>
              <a:gd name="connsiteX6" fmla="*/ 2233437 w 2423384"/>
              <a:gd name="connsiteY6" fmla="*/ 947915 h 1609901"/>
              <a:gd name="connsiteX7" fmla="*/ 2145852 w 2423384"/>
              <a:gd name="connsiteY7" fmla="*/ 1273901 h 1609901"/>
              <a:gd name="connsiteX8" fmla="*/ 2052983 w 2423384"/>
              <a:gd name="connsiteY8" fmla="*/ 1373120 h 1609901"/>
              <a:gd name="connsiteX9" fmla="*/ 1962495 w 2423384"/>
              <a:gd name="connsiteY9" fmla="*/ 1559651 h 1609901"/>
              <a:gd name="connsiteX10" fmla="*/ 1557869 w 2423384"/>
              <a:gd name="connsiteY10" fmla="*/ 1581253 h 1609901"/>
              <a:gd name="connsiteX11" fmla="*/ 11457 w 2423384"/>
              <a:gd name="connsiteY11" fmla="*/ 1111139 h 1609901"/>
              <a:gd name="connsiteX0" fmla="*/ 11457 w 2426378"/>
              <a:gd name="connsiteY0" fmla="*/ 1105199 h 1603961"/>
              <a:gd name="connsiteX1" fmla="*/ 725833 w 2426378"/>
              <a:gd name="connsiteY1" fmla="*/ 222549 h 1603961"/>
              <a:gd name="connsiteX2" fmla="*/ 1319744 w 2426378"/>
              <a:gd name="connsiteY2" fmla="*/ 22887 h 1603961"/>
              <a:gd name="connsiteX3" fmla="*/ 1983133 w 2426378"/>
              <a:gd name="connsiteY3" fmla="*/ 9823 h 1603961"/>
              <a:gd name="connsiteX4" fmla="*/ 2360958 w 2426378"/>
              <a:gd name="connsiteY4" fmla="*/ 113054 h 1603961"/>
              <a:gd name="connsiteX5" fmla="*/ 2414933 w 2426378"/>
              <a:gd name="connsiteY5" fmla="*/ 782980 h 1603961"/>
              <a:gd name="connsiteX6" fmla="*/ 2233437 w 2426378"/>
              <a:gd name="connsiteY6" fmla="*/ 941975 h 1603961"/>
              <a:gd name="connsiteX7" fmla="*/ 2145852 w 2426378"/>
              <a:gd name="connsiteY7" fmla="*/ 1267961 h 1603961"/>
              <a:gd name="connsiteX8" fmla="*/ 2052983 w 2426378"/>
              <a:gd name="connsiteY8" fmla="*/ 1367180 h 1603961"/>
              <a:gd name="connsiteX9" fmla="*/ 1962495 w 2426378"/>
              <a:gd name="connsiteY9" fmla="*/ 1553711 h 1603961"/>
              <a:gd name="connsiteX10" fmla="*/ 1557869 w 2426378"/>
              <a:gd name="connsiteY10" fmla="*/ 1575313 h 1603961"/>
              <a:gd name="connsiteX11" fmla="*/ 11457 w 2426378"/>
              <a:gd name="connsiteY11" fmla="*/ 1105199 h 1603961"/>
              <a:gd name="connsiteX0" fmla="*/ 11457 w 2458833"/>
              <a:gd name="connsiteY0" fmla="*/ 1105199 h 1603961"/>
              <a:gd name="connsiteX1" fmla="*/ 725833 w 2458833"/>
              <a:gd name="connsiteY1" fmla="*/ 222549 h 1603961"/>
              <a:gd name="connsiteX2" fmla="*/ 1319744 w 2458833"/>
              <a:gd name="connsiteY2" fmla="*/ 22887 h 1603961"/>
              <a:gd name="connsiteX3" fmla="*/ 1983133 w 2458833"/>
              <a:gd name="connsiteY3" fmla="*/ 9823 h 1603961"/>
              <a:gd name="connsiteX4" fmla="*/ 2360958 w 2458833"/>
              <a:gd name="connsiteY4" fmla="*/ 113054 h 1603961"/>
              <a:gd name="connsiteX5" fmla="*/ 2414933 w 2458833"/>
              <a:gd name="connsiteY5" fmla="*/ 782980 h 1603961"/>
              <a:gd name="connsiteX6" fmla="*/ 1795287 w 2458833"/>
              <a:gd name="connsiteY6" fmla="*/ 878475 h 1603961"/>
              <a:gd name="connsiteX7" fmla="*/ 2145852 w 2458833"/>
              <a:gd name="connsiteY7" fmla="*/ 1267961 h 1603961"/>
              <a:gd name="connsiteX8" fmla="*/ 2052983 w 2458833"/>
              <a:gd name="connsiteY8" fmla="*/ 1367180 h 1603961"/>
              <a:gd name="connsiteX9" fmla="*/ 1962495 w 2458833"/>
              <a:gd name="connsiteY9" fmla="*/ 1553711 h 1603961"/>
              <a:gd name="connsiteX10" fmla="*/ 1557869 w 2458833"/>
              <a:gd name="connsiteY10" fmla="*/ 1575313 h 1603961"/>
              <a:gd name="connsiteX11" fmla="*/ 11457 w 2458833"/>
              <a:gd name="connsiteY11" fmla="*/ 1105199 h 1603961"/>
              <a:gd name="connsiteX0" fmla="*/ 11457 w 2458833"/>
              <a:gd name="connsiteY0" fmla="*/ 1105199 h 1603961"/>
              <a:gd name="connsiteX1" fmla="*/ 725833 w 2458833"/>
              <a:gd name="connsiteY1" fmla="*/ 222549 h 1603961"/>
              <a:gd name="connsiteX2" fmla="*/ 1319744 w 2458833"/>
              <a:gd name="connsiteY2" fmla="*/ 22887 h 1603961"/>
              <a:gd name="connsiteX3" fmla="*/ 1983133 w 2458833"/>
              <a:gd name="connsiteY3" fmla="*/ 9823 h 1603961"/>
              <a:gd name="connsiteX4" fmla="*/ 2360958 w 2458833"/>
              <a:gd name="connsiteY4" fmla="*/ 113054 h 1603961"/>
              <a:gd name="connsiteX5" fmla="*/ 2414933 w 2458833"/>
              <a:gd name="connsiteY5" fmla="*/ 782980 h 1603961"/>
              <a:gd name="connsiteX6" fmla="*/ 1795287 w 2458833"/>
              <a:gd name="connsiteY6" fmla="*/ 878475 h 1603961"/>
              <a:gd name="connsiteX7" fmla="*/ 1675952 w 2458833"/>
              <a:gd name="connsiteY7" fmla="*/ 1109211 h 1603961"/>
              <a:gd name="connsiteX8" fmla="*/ 2052983 w 2458833"/>
              <a:gd name="connsiteY8" fmla="*/ 1367180 h 1603961"/>
              <a:gd name="connsiteX9" fmla="*/ 1962495 w 2458833"/>
              <a:gd name="connsiteY9" fmla="*/ 1553711 h 1603961"/>
              <a:gd name="connsiteX10" fmla="*/ 1557869 w 2458833"/>
              <a:gd name="connsiteY10" fmla="*/ 1575313 h 1603961"/>
              <a:gd name="connsiteX11" fmla="*/ 11457 w 2458833"/>
              <a:gd name="connsiteY11" fmla="*/ 1105199 h 1603961"/>
              <a:gd name="connsiteX0" fmla="*/ 11457 w 2458833"/>
              <a:gd name="connsiteY0" fmla="*/ 1105199 h 1603961"/>
              <a:gd name="connsiteX1" fmla="*/ 725833 w 2458833"/>
              <a:gd name="connsiteY1" fmla="*/ 222549 h 1603961"/>
              <a:gd name="connsiteX2" fmla="*/ 1319744 w 2458833"/>
              <a:gd name="connsiteY2" fmla="*/ 22887 h 1603961"/>
              <a:gd name="connsiteX3" fmla="*/ 1983133 w 2458833"/>
              <a:gd name="connsiteY3" fmla="*/ 9823 h 1603961"/>
              <a:gd name="connsiteX4" fmla="*/ 2360958 w 2458833"/>
              <a:gd name="connsiteY4" fmla="*/ 113054 h 1603961"/>
              <a:gd name="connsiteX5" fmla="*/ 2414933 w 2458833"/>
              <a:gd name="connsiteY5" fmla="*/ 782980 h 1603961"/>
              <a:gd name="connsiteX6" fmla="*/ 1795287 w 2458833"/>
              <a:gd name="connsiteY6" fmla="*/ 878475 h 1603961"/>
              <a:gd name="connsiteX7" fmla="*/ 1675952 w 2458833"/>
              <a:gd name="connsiteY7" fmla="*/ 1109211 h 1603961"/>
              <a:gd name="connsiteX8" fmla="*/ 1621183 w 2458833"/>
              <a:gd name="connsiteY8" fmla="*/ 1446555 h 1603961"/>
              <a:gd name="connsiteX9" fmla="*/ 1962495 w 2458833"/>
              <a:gd name="connsiteY9" fmla="*/ 1553711 h 1603961"/>
              <a:gd name="connsiteX10" fmla="*/ 1557869 w 2458833"/>
              <a:gd name="connsiteY10" fmla="*/ 1575313 h 1603961"/>
              <a:gd name="connsiteX11" fmla="*/ 11457 w 2458833"/>
              <a:gd name="connsiteY11" fmla="*/ 1105199 h 1603961"/>
              <a:gd name="connsiteX0" fmla="*/ 11457 w 2458833"/>
              <a:gd name="connsiteY0" fmla="*/ 1105199 h 1603961"/>
              <a:gd name="connsiteX1" fmla="*/ 725833 w 2458833"/>
              <a:gd name="connsiteY1" fmla="*/ 222549 h 1603961"/>
              <a:gd name="connsiteX2" fmla="*/ 1319744 w 2458833"/>
              <a:gd name="connsiteY2" fmla="*/ 22887 h 1603961"/>
              <a:gd name="connsiteX3" fmla="*/ 1983133 w 2458833"/>
              <a:gd name="connsiteY3" fmla="*/ 9823 h 1603961"/>
              <a:gd name="connsiteX4" fmla="*/ 2360958 w 2458833"/>
              <a:gd name="connsiteY4" fmla="*/ 113054 h 1603961"/>
              <a:gd name="connsiteX5" fmla="*/ 2414933 w 2458833"/>
              <a:gd name="connsiteY5" fmla="*/ 782980 h 1603961"/>
              <a:gd name="connsiteX6" fmla="*/ 1795287 w 2458833"/>
              <a:gd name="connsiteY6" fmla="*/ 878475 h 1603961"/>
              <a:gd name="connsiteX7" fmla="*/ 1675952 w 2458833"/>
              <a:gd name="connsiteY7" fmla="*/ 1109211 h 1603961"/>
              <a:gd name="connsiteX8" fmla="*/ 1595783 w 2458833"/>
              <a:gd name="connsiteY8" fmla="*/ 1240180 h 1603961"/>
              <a:gd name="connsiteX9" fmla="*/ 1962495 w 2458833"/>
              <a:gd name="connsiteY9" fmla="*/ 1553711 h 1603961"/>
              <a:gd name="connsiteX10" fmla="*/ 1557869 w 2458833"/>
              <a:gd name="connsiteY10" fmla="*/ 1575313 h 1603961"/>
              <a:gd name="connsiteX11" fmla="*/ 11457 w 2458833"/>
              <a:gd name="connsiteY11" fmla="*/ 1105199 h 1603961"/>
              <a:gd name="connsiteX0" fmla="*/ 11457 w 2458833"/>
              <a:gd name="connsiteY0" fmla="*/ 1105199 h 1603961"/>
              <a:gd name="connsiteX1" fmla="*/ 725833 w 2458833"/>
              <a:gd name="connsiteY1" fmla="*/ 222549 h 1603961"/>
              <a:gd name="connsiteX2" fmla="*/ 1319744 w 2458833"/>
              <a:gd name="connsiteY2" fmla="*/ 22887 h 1603961"/>
              <a:gd name="connsiteX3" fmla="*/ 1983133 w 2458833"/>
              <a:gd name="connsiteY3" fmla="*/ 9823 h 1603961"/>
              <a:gd name="connsiteX4" fmla="*/ 2360958 w 2458833"/>
              <a:gd name="connsiteY4" fmla="*/ 113054 h 1603961"/>
              <a:gd name="connsiteX5" fmla="*/ 2414933 w 2458833"/>
              <a:gd name="connsiteY5" fmla="*/ 782980 h 1603961"/>
              <a:gd name="connsiteX6" fmla="*/ 1795287 w 2458833"/>
              <a:gd name="connsiteY6" fmla="*/ 878475 h 1603961"/>
              <a:gd name="connsiteX7" fmla="*/ 1675952 w 2458833"/>
              <a:gd name="connsiteY7" fmla="*/ 1109211 h 1603961"/>
              <a:gd name="connsiteX8" fmla="*/ 1595783 w 2458833"/>
              <a:gd name="connsiteY8" fmla="*/ 1240180 h 1603961"/>
              <a:gd name="connsiteX9" fmla="*/ 1962495 w 2458833"/>
              <a:gd name="connsiteY9" fmla="*/ 1553711 h 1603961"/>
              <a:gd name="connsiteX10" fmla="*/ 1557869 w 2458833"/>
              <a:gd name="connsiteY10" fmla="*/ 1575313 h 1603961"/>
              <a:gd name="connsiteX11" fmla="*/ 11457 w 2458833"/>
              <a:gd name="connsiteY11" fmla="*/ 1105199 h 1603961"/>
              <a:gd name="connsiteX0" fmla="*/ 11457 w 2458833"/>
              <a:gd name="connsiteY0" fmla="*/ 1105199 h 1603961"/>
              <a:gd name="connsiteX1" fmla="*/ 725833 w 2458833"/>
              <a:gd name="connsiteY1" fmla="*/ 222549 h 1603961"/>
              <a:gd name="connsiteX2" fmla="*/ 1319744 w 2458833"/>
              <a:gd name="connsiteY2" fmla="*/ 22887 h 1603961"/>
              <a:gd name="connsiteX3" fmla="*/ 1983133 w 2458833"/>
              <a:gd name="connsiteY3" fmla="*/ 9823 h 1603961"/>
              <a:gd name="connsiteX4" fmla="*/ 2360958 w 2458833"/>
              <a:gd name="connsiteY4" fmla="*/ 113054 h 1603961"/>
              <a:gd name="connsiteX5" fmla="*/ 2414933 w 2458833"/>
              <a:gd name="connsiteY5" fmla="*/ 782980 h 1603961"/>
              <a:gd name="connsiteX6" fmla="*/ 1795287 w 2458833"/>
              <a:gd name="connsiteY6" fmla="*/ 878475 h 1603961"/>
              <a:gd name="connsiteX7" fmla="*/ 1675952 w 2458833"/>
              <a:gd name="connsiteY7" fmla="*/ 1109211 h 1603961"/>
              <a:gd name="connsiteX8" fmla="*/ 1583083 w 2458833"/>
              <a:gd name="connsiteY8" fmla="*/ 1205255 h 1603961"/>
              <a:gd name="connsiteX9" fmla="*/ 1962495 w 2458833"/>
              <a:gd name="connsiteY9" fmla="*/ 1553711 h 1603961"/>
              <a:gd name="connsiteX10" fmla="*/ 1557869 w 2458833"/>
              <a:gd name="connsiteY10" fmla="*/ 1575313 h 1603961"/>
              <a:gd name="connsiteX11" fmla="*/ 11457 w 2458833"/>
              <a:gd name="connsiteY11" fmla="*/ 1105199 h 1603961"/>
              <a:gd name="connsiteX0" fmla="*/ 10863 w 2458239"/>
              <a:gd name="connsiteY0" fmla="*/ 1105199 h 1584400"/>
              <a:gd name="connsiteX1" fmla="*/ 725239 w 2458239"/>
              <a:gd name="connsiteY1" fmla="*/ 222549 h 1584400"/>
              <a:gd name="connsiteX2" fmla="*/ 1319150 w 2458239"/>
              <a:gd name="connsiteY2" fmla="*/ 22887 h 1584400"/>
              <a:gd name="connsiteX3" fmla="*/ 1982539 w 2458239"/>
              <a:gd name="connsiteY3" fmla="*/ 9823 h 1584400"/>
              <a:gd name="connsiteX4" fmla="*/ 2360364 w 2458239"/>
              <a:gd name="connsiteY4" fmla="*/ 113054 h 1584400"/>
              <a:gd name="connsiteX5" fmla="*/ 2414339 w 2458239"/>
              <a:gd name="connsiteY5" fmla="*/ 782980 h 1584400"/>
              <a:gd name="connsiteX6" fmla="*/ 1794693 w 2458239"/>
              <a:gd name="connsiteY6" fmla="*/ 878475 h 1584400"/>
              <a:gd name="connsiteX7" fmla="*/ 1675358 w 2458239"/>
              <a:gd name="connsiteY7" fmla="*/ 1109211 h 1584400"/>
              <a:gd name="connsiteX8" fmla="*/ 1582489 w 2458239"/>
              <a:gd name="connsiteY8" fmla="*/ 1205255 h 1584400"/>
              <a:gd name="connsiteX9" fmla="*/ 1466601 w 2458239"/>
              <a:gd name="connsiteY9" fmla="*/ 1426711 h 1584400"/>
              <a:gd name="connsiteX10" fmla="*/ 1557275 w 2458239"/>
              <a:gd name="connsiteY10" fmla="*/ 1575313 h 1584400"/>
              <a:gd name="connsiteX11" fmla="*/ 10863 w 2458239"/>
              <a:gd name="connsiteY11" fmla="*/ 1105199 h 1584400"/>
              <a:gd name="connsiteX0" fmla="*/ 10141 w 2457517"/>
              <a:gd name="connsiteY0" fmla="*/ 1105199 h 1624329"/>
              <a:gd name="connsiteX1" fmla="*/ 724517 w 2457517"/>
              <a:gd name="connsiteY1" fmla="*/ 222549 h 1624329"/>
              <a:gd name="connsiteX2" fmla="*/ 1318428 w 2457517"/>
              <a:gd name="connsiteY2" fmla="*/ 22887 h 1624329"/>
              <a:gd name="connsiteX3" fmla="*/ 1981817 w 2457517"/>
              <a:gd name="connsiteY3" fmla="*/ 9823 h 1624329"/>
              <a:gd name="connsiteX4" fmla="*/ 2359642 w 2457517"/>
              <a:gd name="connsiteY4" fmla="*/ 113054 h 1624329"/>
              <a:gd name="connsiteX5" fmla="*/ 2413617 w 2457517"/>
              <a:gd name="connsiteY5" fmla="*/ 782980 h 1624329"/>
              <a:gd name="connsiteX6" fmla="*/ 1793971 w 2457517"/>
              <a:gd name="connsiteY6" fmla="*/ 878475 h 1624329"/>
              <a:gd name="connsiteX7" fmla="*/ 1674636 w 2457517"/>
              <a:gd name="connsiteY7" fmla="*/ 1109211 h 1624329"/>
              <a:gd name="connsiteX8" fmla="*/ 1581767 w 2457517"/>
              <a:gd name="connsiteY8" fmla="*/ 1205255 h 1624329"/>
              <a:gd name="connsiteX9" fmla="*/ 1465879 w 2457517"/>
              <a:gd name="connsiteY9" fmla="*/ 1426711 h 1624329"/>
              <a:gd name="connsiteX10" fmla="*/ 1308903 w 2457517"/>
              <a:gd name="connsiteY10" fmla="*/ 1616588 h 1624329"/>
              <a:gd name="connsiteX11" fmla="*/ 10141 w 2457517"/>
              <a:gd name="connsiteY11" fmla="*/ 1105199 h 1624329"/>
              <a:gd name="connsiteX0" fmla="*/ 9470 w 2456846"/>
              <a:gd name="connsiteY0" fmla="*/ 1105199 h 1645982"/>
              <a:gd name="connsiteX1" fmla="*/ 723846 w 2456846"/>
              <a:gd name="connsiteY1" fmla="*/ 222549 h 1645982"/>
              <a:gd name="connsiteX2" fmla="*/ 1317757 w 2456846"/>
              <a:gd name="connsiteY2" fmla="*/ 22887 h 1645982"/>
              <a:gd name="connsiteX3" fmla="*/ 1981146 w 2456846"/>
              <a:gd name="connsiteY3" fmla="*/ 9823 h 1645982"/>
              <a:gd name="connsiteX4" fmla="*/ 2358971 w 2456846"/>
              <a:gd name="connsiteY4" fmla="*/ 113054 h 1645982"/>
              <a:gd name="connsiteX5" fmla="*/ 2412946 w 2456846"/>
              <a:gd name="connsiteY5" fmla="*/ 782980 h 1645982"/>
              <a:gd name="connsiteX6" fmla="*/ 1793300 w 2456846"/>
              <a:gd name="connsiteY6" fmla="*/ 878475 h 1645982"/>
              <a:gd name="connsiteX7" fmla="*/ 1673965 w 2456846"/>
              <a:gd name="connsiteY7" fmla="*/ 1109211 h 1645982"/>
              <a:gd name="connsiteX8" fmla="*/ 1581096 w 2456846"/>
              <a:gd name="connsiteY8" fmla="*/ 1205255 h 1645982"/>
              <a:gd name="connsiteX9" fmla="*/ 1465208 w 2456846"/>
              <a:gd name="connsiteY9" fmla="*/ 1426711 h 1645982"/>
              <a:gd name="connsiteX10" fmla="*/ 1286007 w 2456846"/>
              <a:gd name="connsiteY10" fmla="*/ 1638813 h 1645982"/>
              <a:gd name="connsiteX11" fmla="*/ 9470 w 2456846"/>
              <a:gd name="connsiteY11" fmla="*/ 1105199 h 1645982"/>
              <a:gd name="connsiteX0" fmla="*/ 28532 w 2475908"/>
              <a:gd name="connsiteY0" fmla="*/ 1105199 h 1645982"/>
              <a:gd name="connsiteX1" fmla="*/ 742908 w 2475908"/>
              <a:gd name="connsiteY1" fmla="*/ 222549 h 1645982"/>
              <a:gd name="connsiteX2" fmla="*/ 1336819 w 2475908"/>
              <a:gd name="connsiteY2" fmla="*/ 22887 h 1645982"/>
              <a:gd name="connsiteX3" fmla="*/ 2000208 w 2475908"/>
              <a:gd name="connsiteY3" fmla="*/ 9823 h 1645982"/>
              <a:gd name="connsiteX4" fmla="*/ 2378033 w 2475908"/>
              <a:gd name="connsiteY4" fmla="*/ 113054 h 1645982"/>
              <a:gd name="connsiteX5" fmla="*/ 2432008 w 2475908"/>
              <a:gd name="connsiteY5" fmla="*/ 782980 h 1645982"/>
              <a:gd name="connsiteX6" fmla="*/ 1812362 w 2475908"/>
              <a:gd name="connsiteY6" fmla="*/ 878475 h 1645982"/>
              <a:gd name="connsiteX7" fmla="*/ 1693027 w 2475908"/>
              <a:gd name="connsiteY7" fmla="*/ 1109211 h 1645982"/>
              <a:gd name="connsiteX8" fmla="*/ 1600158 w 2475908"/>
              <a:gd name="connsiteY8" fmla="*/ 1205255 h 1645982"/>
              <a:gd name="connsiteX9" fmla="*/ 1484270 w 2475908"/>
              <a:gd name="connsiteY9" fmla="*/ 1426711 h 1645982"/>
              <a:gd name="connsiteX10" fmla="*/ 1305069 w 2475908"/>
              <a:gd name="connsiteY10" fmla="*/ 1638813 h 1645982"/>
              <a:gd name="connsiteX11" fmla="*/ 28532 w 2475908"/>
              <a:gd name="connsiteY11" fmla="*/ 1105199 h 1645982"/>
              <a:gd name="connsiteX0" fmla="*/ 10802 w 2458178"/>
              <a:gd name="connsiteY0" fmla="*/ 1105199 h 1645982"/>
              <a:gd name="connsiteX1" fmla="*/ 725178 w 2458178"/>
              <a:gd name="connsiteY1" fmla="*/ 222549 h 1645982"/>
              <a:gd name="connsiteX2" fmla="*/ 1319089 w 2458178"/>
              <a:gd name="connsiteY2" fmla="*/ 22887 h 1645982"/>
              <a:gd name="connsiteX3" fmla="*/ 1982478 w 2458178"/>
              <a:gd name="connsiteY3" fmla="*/ 9823 h 1645982"/>
              <a:gd name="connsiteX4" fmla="*/ 2360303 w 2458178"/>
              <a:gd name="connsiteY4" fmla="*/ 113054 h 1645982"/>
              <a:gd name="connsiteX5" fmla="*/ 2414278 w 2458178"/>
              <a:gd name="connsiteY5" fmla="*/ 782980 h 1645982"/>
              <a:gd name="connsiteX6" fmla="*/ 1794632 w 2458178"/>
              <a:gd name="connsiteY6" fmla="*/ 878475 h 1645982"/>
              <a:gd name="connsiteX7" fmla="*/ 1675297 w 2458178"/>
              <a:gd name="connsiteY7" fmla="*/ 1109211 h 1645982"/>
              <a:gd name="connsiteX8" fmla="*/ 1582428 w 2458178"/>
              <a:gd name="connsiteY8" fmla="*/ 1205255 h 1645982"/>
              <a:gd name="connsiteX9" fmla="*/ 1466540 w 2458178"/>
              <a:gd name="connsiteY9" fmla="*/ 1426711 h 1645982"/>
              <a:gd name="connsiteX10" fmla="*/ 1287339 w 2458178"/>
              <a:gd name="connsiteY10" fmla="*/ 1638813 h 1645982"/>
              <a:gd name="connsiteX11" fmla="*/ 10802 w 2458178"/>
              <a:gd name="connsiteY11" fmla="*/ 1105199 h 1645982"/>
              <a:gd name="connsiteX0" fmla="*/ 2050 w 2449426"/>
              <a:gd name="connsiteY0" fmla="*/ 1105199 h 1645982"/>
              <a:gd name="connsiteX1" fmla="*/ 716426 w 2449426"/>
              <a:gd name="connsiteY1" fmla="*/ 222549 h 1645982"/>
              <a:gd name="connsiteX2" fmla="*/ 1310337 w 2449426"/>
              <a:gd name="connsiteY2" fmla="*/ 22887 h 1645982"/>
              <a:gd name="connsiteX3" fmla="*/ 1973726 w 2449426"/>
              <a:gd name="connsiteY3" fmla="*/ 9823 h 1645982"/>
              <a:gd name="connsiteX4" fmla="*/ 2351551 w 2449426"/>
              <a:gd name="connsiteY4" fmla="*/ 113054 h 1645982"/>
              <a:gd name="connsiteX5" fmla="*/ 2405526 w 2449426"/>
              <a:gd name="connsiteY5" fmla="*/ 782980 h 1645982"/>
              <a:gd name="connsiteX6" fmla="*/ 1785880 w 2449426"/>
              <a:gd name="connsiteY6" fmla="*/ 878475 h 1645982"/>
              <a:gd name="connsiteX7" fmla="*/ 1666545 w 2449426"/>
              <a:gd name="connsiteY7" fmla="*/ 1109211 h 1645982"/>
              <a:gd name="connsiteX8" fmla="*/ 1573676 w 2449426"/>
              <a:gd name="connsiteY8" fmla="*/ 1205255 h 1645982"/>
              <a:gd name="connsiteX9" fmla="*/ 1457788 w 2449426"/>
              <a:gd name="connsiteY9" fmla="*/ 1426711 h 1645982"/>
              <a:gd name="connsiteX10" fmla="*/ 1278587 w 2449426"/>
              <a:gd name="connsiteY10" fmla="*/ 1638813 h 1645982"/>
              <a:gd name="connsiteX11" fmla="*/ 2050 w 2449426"/>
              <a:gd name="connsiteY11" fmla="*/ 1105199 h 1645982"/>
              <a:gd name="connsiteX0" fmla="*/ 18582 w 2465958"/>
              <a:gd name="connsiteY0" fmla="*/ 1105199 h 1645982"/>
              <a:gd name="connsiteX1" fmla="*/ 732958 w 2465958"/>
              <a:gd name="connsiteY1" fmla="*/ 222549 h 1645982"/>
              <a:gd name="connsiteX2" fmla="*/ 1326869 w 2465958"/>
              <a:gd name="connsiteY2" fmla="*/ 22887 h 1645982"/>
              <a:gd name="connsiteX3" fmla="*/ 1990258 w 2465958"/>
              <a:gd name="connsiteY3" fmla="*/ 9823 h 1645982"/>
              <a:gd name="connsiteX4" fmla="*/ 2368083 w 2465958"/>
              <a:gd name="connsiteY4" fmla="*/ 113054 h 1645982"/>
              <a:gd name="connsiteX5" fmla="*/ 2422058 w 2465958"/>
              <a:gd name="connsiteY5" fmla="*/ 782980 h 1645982"/>
              <a:gd name="connsiteX6" fmla="*/ 1802412 w 2465958"/>
              <a:gd name="connsiteY6" fmla="*/ 878475 h 1645982"/>
              <a:gd name="connsiteX7" fmla="*/ 1683077 w 2465958"/>
              <a:gd name="connsiteY7" fmla="*/ 1109211 h 1645982"/>
              <a:gd name="connsiteX8" fmla="*/ 1590208 w 2465958"/>
              <a:gd name="connsiteY8" fmla="*/ 1205255 h 1645982"/>
              <a:gd name="connsiteX9" fmla="*/ 1474320 w 2465958"/>
              <a:gd name="connsiteY9" fmla="*/ 1426711 h 1645982"/>
              <a:gd name="connsiteX10" fmla="*/ 1295119 w 2465958"/>
              <a:gd name="connsiteY10" fmla="*/ 1638813 h 1645982"/>
              <a:gd name="connsiteX11" fmla="*/ 18582 w 2465958"/>
              <a:gd name="connsiteY11" fmla="*/ 1105199 h 1645982"/>
              <a:gd name="connsiteX0" fmla="*/ 18582 w 2465958"/>
              <a:gd name="connsiteY0" fmla="*/ 1105199 h 1645982"/>
              <a:gd name="connsiteX1" fmla="*/ 732958 w 2465958"/>
              <a:gd name="connsiteY1" fmla="*/ 222549 h 1645982"/>
              <a:gd name="connsiteX2" fmla="*/ 1326869 w 2465958"/>
              <a:gd name="connsiteY2" fmla="*/ 22887 h 1645982"/>
              <a:gd name="connsiteX3" fmla="*/ 1990258 w 2465958"/>
              <a:gd name="connsiteY3" fmla="*/ 9823 h 1645982"/>
              <a:gd name="connsiteX4" fmla="*/ 2368083 w 2465958"/>
              <a:gd name="connsiteY4" fmla="*/ 113054 h 1645982"/>
              <a:gd name="connsiteX5" fmla="*/ 2422058 w 2465958"/>
              <a:gd name="connsiteY5" fmla="*/ 782980 h 1645982"/>
              <a:gd name="connsiteX6" fmla="*/ 1802412 w 2465958"/>
              <a:gd name="connsiteY6" fmla="*/ 878475 h 1645982"/>
              <a:gd name="connsiteX7" fmla="*/ 1683077 w 2465958"/>
              <a:gd name="connsiteY7" fmla="*/ 1109211 h 1645982"/>
              <a:gd name="connsiteX8" fmla="*/ 1590208 w 2465958"/>
              <a:gd name="connsiteY8" fmla="*/ 1205255 h 1645982"/>
              <a:gd name="connsiteX9" fmla="*/ 1474320 w 2465958"/>
              <a:gd name="connsiteY9" fmla="*/ 1426711 h 1645982"/>
              <a:gd name="connsiteX10" fmla="*/ 1295119 w 2465958"/>
              <a:gd name="connsiteY10" fmla="*/ 1638813 h 1645982"/>
              <a:gd name="connsiteX11" fmla="*/ 18582 w 2465958"/>
              <a:gd name="connsiteY11" fmla="*/ 1105199 h 1645982"/>
              <a:gd name="connsiteX0" fmla="*/ 0 w 2447376"/>
              <a:gd name="connsiteY0" fmla="*/ 1105199 h 1645982"/>
              <a:gd name="connsiteX1" fmla="*/ 714376 w 2447376"/>
              <a:gd name="connsiteY1" fmla="*/ 222549 h 1645982"/>
              <a:gd name="connsiteX2" fmla="*/ 1308287 w 2447376"/>
              <a:gd name="connsiteY2" fmla="*/ 22887 h 1645982"/>
              <a:gd name="connsiteX3" fmla="*/ 1971676 w 2447376"/>
              <a:gd name="connsiteY3" fmla="*/ 9823 h 1645982"/>
              <a:gd name="connsiteX4" fmla="*/ 2349501 w 2447376"/>
              <a:gd name="connsiteY4" fmla="*/ 113054 h 1645982"/>
              <a:gd name="connsiteX5" fmla="*/ 2403476 w 2447376"/>
              <a:gd name="connsiteY5" fmla="*/ 782980 h 1645982"/>
              <a:gd name="connsiteX6" fmla="*/ 1783830 w 2447376"/>
              <a:gd name="connsiteY6" fmla="*/ 878475 h 1645982"/>
              <a:gd name="connsiteX7" fmla="*/ 1664495 w 2447376"/>
              <a:gd name="connsiteY7" fmla="*/ 1109211 h 1645982"/>
              <a:gd name="connsiteX8" fmla="*/ 1571626 w 2447376"/>
              <a:gd name="connsiteY8" fmla="*/ 1205255 h 1645982"/>
              <a:gd name="connsiteX9" fmla="*/ 1455738 w 2447376"/>
              <a:gd name="connsiteY9" fmla="*/ 1426711 h 1645982"/>
              <a:gd name="connsiteX10" fmla="*/ 1276537 w 2447376"/>
              <a:gd name="connsiteY10" fmla="*/ 1638813 h 1645982"/>
              <a:gd name="connsiteX11" fmla="*/ 0 w 2447376"/>
              <a:gd name="connsiteY11" fmla="*/ 1105199 h 1645982"/>
              <a:gd name="connsiteX0" fmla="*/ 0 w 2447376"/>
              <a:gd name="connsiteY0" fmla="*/ 1105199 h 1645982"/>
              <a:gd name="connsiteX1" fmla="*/ 714376 w 2447376"/>
              <a:gd name="connsiteY1" fmla="*/ 222549 h 1645982"/>
              <a:gd name="connsiteX2" fmla="*/ 1308287 w 2447376"/>
              <a:gd name="connsiteY2" fmla="*/ 22887 h 1645982"/>
              <a:gd name="connsiteX3" fmla="*/ 1971676 w 2447376"/>
              <a:gd name="connsiteY3" fmla="*/ 9823 h 1645982"/>
              <a:gd name="connsiteX4" fmla="*/ 2349501 w 2447376"/>
              <a:gd name="connsiteY4" fmla="*/ 113054 h 1645982"/>
              <a:gd name="connsiteX5" fmla="*/ 2403476 w 2447376"/>
              <a:gd name="connsiteY5" fmla="*/ 782980 h 1645982"/>
              <a:gd name="connsiteX6" fmla="*/ 1783830 w 2447376"/>
              <a:gd name="connsiteY6" fmla="*/ 878475 h 1645982"/>
              <a:gd name="connsiteX7" fmla="*/ 1664495 w 2447376"/>
              <a:gd name="connsiteY7" fmla="*/ 1109211 h 1645982"/>
              <a:gd name="connsiteX8" fmla="*/ 1571626 w 2447376"/>
              <a:gd name="connsiteY8" fmla="*/ 1205255 h 1645982"/>
              <a:gd name="connsiteX9" fmla="*/ 1455738 w 2447376"/>
              <a:gd name="connsiteY9" fmla="*/ 1426711 h 1645982"/>
              <a:gd name="connsiteX10" fmla="*/ 1276537 w 2447376"/>
              <a:gd name="connsiteY10" fmla="*/ 1638813 h 1645982"/>
              <a:gd name="connsiteX11" fmla="*/ 0 w 2447376"/>
              <a:gd name="connsiteY11" fmla="*/ 1105199 h 164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7376" h="1645982">
                <a:moveTo>
                  <a:pt x="0" y="1105199"/>
                </a:moveTo>
                <a:cubicBezTo>
                  <a:pt x="213489" y="984248"/>
                  <a:pt x="534428" y="552159"/>
                  <a:pt x="714376" y="222549"/>
                </a:cubicBezTo>
                <a:cubicBezTo>
                  <a:pt x="849980" y="-25836"/>
                  <a:pt x="1098737" y="58341"/>
                  <a:pt x="1308287" y="22887"/>
                </a:cubicBezTo>
                <a:cubicBezTo>
                  <a:pt x="1517837" y="-12567"/>
                  <a:pt x="1702890" y="1674"/>
                  <a:pt x="1971676" y="9823"/>
                </a:cubicBezTo>
                <a:cubicBezTo>
                  <a:pt x="2240462" y="17972"/>
                  <a:pt x="2277534" y="-15805"/>
                  <a:pt x="2349501" y="113054"/>
                </a:cubicBezTo>
                <a:cubicBezTo>
                  <a:pt x="2421468" y="241913"/>
                  <a:pt x="2497755" y="655410"/>
                  <a:pt x="2403476" y="782980"/>
                </a:cubicBezTo>
                <a:cubicBezTo>
                  <a:pt x="2309197" y="910550"/>
                  <a:pt x="1906993" y="824103"/>
                  <a:pt x="1783830" y="878475"/>
                </a:cubicBezTo>
                <a:cubicBezTo>
                  <a:pt x="1660667" y="932847"/>
                  <a:pt x="1699862" y="1054748"/>
                  <a:pt x="1664495" y="1109211"/>
                </a:cubicBezTo>
                <a:cubicBezTo>
                  <a:pt x="1629128" y="1163674"/>
                  <a:pt x="1606419" y="1152338"/>
                  <a:pt x="1571626" y="1205255"/>
                </a:cubicBezTo>
                <a:cubicBezTo>
                  <a:pt x="1536833" y="1258172"/>
                  <a:pt x="1538257" y="1392022"/>
                  <a:pt x="1455738" y="1426711"/>
                </a:cubicBezTo>
                <a:cubicBezTo>
                  <a:pt x="1313688" y="1428062"/>
                  <a:pt x="1519160" y="1692398"/>
                  <a:pt x="1276537" y="1638813"/>
                </a:cubicBezTo>
                <a:cubicBezTo>
                  <a:pt x="1033914" y="1585228"/>
                  <a:pt x="50830" y="1340450"/>
                  <a:pt x="0" y="110519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p:cNvSpPr txBox="1"/>
          <p:nvPr/>
        </p:nvSpPr>
        <p:spPr>
          <a:xfrm>
            <a:off x="2447595" y="2180861"/>
            <a:ext cx="1580241" cy="379656"/>
          </a:xfrm>
          <a:prstGeom prst="rect">
            <a:avLst/>
          </a:prstGeom>
          <a:noFill/>
        </p:spPr>
        <p:txBody>
          <a:bodyPr wrap="none" rtlCol="0">
            <a:spAutoFit/>
          </a:bodyPr>
          <a:lstStyle/>
          <a:p>
            <a:r>
              <a:rPr lang="en-US" sz="1867" b="1" u="sng" dirty="0">
                <a:solidFill>
                  <a:srgbClr val="00619D"/>
                </a:solidFill>
              </a:rPr>
              <a:t>Component 1 </a:t>
            </a:r>
          </a:p>
        </p:txBody>
      </p:sp>
      <p:sp>
        <p:nvSpPr>
          <p:cNvPr id="12" name="TextBox 11"/>
          <p:cNvSpPr txBox="1"/>
          <p:nvPr/>
        </p:nvSpPr>
        <p:spPr>
          <a:xfrm>
            <a:off x="6601963" y="2948947"/>
            <a:ext cx="1580241" cy="379656"/>
          </a:xfrm>
          <a:prstGeom prst="rect">
            <a:avLst/>
          </a:prstGeom>
          <a:noFill/>
        </p:spPr>
        <p:txBody>
          <a:bodyPr wrap="none" rtlCol="0">
            <a:spAutoFit/>
          </a:bodyPr>
          <a:lstStyle/>
          <a:p>
            <a:r>
              <a:rPr lang="en-US" sz="1867" b="1" u="sng" dirty="0">
                <a:solidFill>
                  <a:srgbClr val="00619D"/>
                </a:solidFill>
              </a:rPr>
              <a:t>Component 2 </a:t>
            </a:r>
          </a:p>
        </p:txBody>
      </p:sp>
      <p:sp>
        <p:nvSpPr>
          <p:cNvPr id="13" name="TextBox 12"/>
          <p:cNvSpPr txBox="1"/>
          <p:nvPr/>
        </p:nvSpPr>
        <p:spPr>
          <a:xfrm>
            <a:off x="9105236" y="4686300"/>
            <a:ext cx="1740564" cy="379656"/>
          </a:xfrm>
          <a:prstGeom prst="rect">
            <a:avLst/>
          </a:prstGeom>
          <a:noFill/>
        </p:spPr>
        <p:txBody>
          <a:bodyPr wrap="square" rtlCol="0">
            <a:spAutoFit/>
          </a:bodyPr>
          <a:lstStyle/>
          <a:p>
            <a:r>
              <a:rPr lang="en-US" sz="1867" b="1" u="sng" dirty="0">
                <a:solidFill>
                  <a:srgbClr val="00619D"/>
                </a:solidFill>
              </a:rPr>
              <a:t>Component 3 </a:t>
            </a:r>
          </a:p>
        </p:txBody>
      </p:sp>
      <p:sp>
        <p:nvSpPr>
          <p:cNvPr id="15" name="Rectangle 14">
            <a:extLst>
              <a:ext uri="{FF2B5EF4-FFF2-40B4-BE49-F238E27FC236}">
                <a16:creationId xmlns:a16="http://schemas.microsoft.com/office/drawing/2014/main" id="{5193ABAD-C549-4253-9E9D-3B2D9DFAFE73}"/>
              </a:ext>
            </a:extLst>
          </p:cNvPr>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itel 1">
            <a:extLst>
              <a:ext uri="{FF2B5EF4-FFF2-40B4-BE49-F238E27FC236}">
                <a16:creationId xmlns:a16="http://schemas.microsoft.com/office/drawing/2014/main" id="{52807B00-9D9B-6D6E-83BA-9CCA9F23284C}"/>
              </a:ext>
            </a:extLst>
          </p:cNvPr>
          <p:cNvSpPr>
            <a:spLocks noGrp="1"/>
          </p:cNvSpPr>
          <p:nvPr>
            <p:ph type="title"/>
          </p:nvPr>
        </p:nvSpPr>
        <p:spPr>
          <a:xfrm>
            <a:off x="514905" y="76995"/>
            <a:ext cx="10530535" cy="1285486"/>
          </a:xfrm>
        </p:spPr>
        <p:txBody>
          <a:bodyPr/>
          <a:lstStyle/>
          <a:p>
            <a:r>
              <a:rPr lang="en-US" dirty="0">
                <a:solidFill>
                  <a:srgbClr val="60A907"/>
                </a:solidFill>
              </a:rPr>
              <a:t> </a:t>
            </a:r>
            <a:br>
              <a:rPr lang="en-US" dirty="0">
                <a:solidFill>
                  <a:srgbClr val="60A907"/>
                </a:solidFill>
              </a:rPr>
            </a:br>
            <a:r>
              <a:rPr lang="en-US" dirty="0">
                <a:solidFill>
                  <a:srgbClr val="60A907"/>
                </a:solidFill>
              </a:rPr>
              <a:t>Three main components of the RU</a:t>
            </a:r>
            <a:endParaRPr lang="en-US" sz="3200" dirty="0">
              <a:solidFill>
                <a:schemeClr val="tx1"/>
              </a:solidFill>
            </a:endParaRPr>
          </a:p>
        </p:txBody>
      </p:sp>
      <p:pic>
        <p:nvPicPr>
          <p:cNvPr id="19" name="Picture 18">
            <a:extLst>
              <a:ext uri="{FF2B5EF4-FFF2-40B4-BE49-F238E27FC236}">
                <a16:creationId xmlns:a16="http://schemas.microsoft.com/office/drawing/2014/main" id="{85ADCECC-405D-4326-B978-A1992F335257}"/>
              </a:ext>
            </a:extLst>
          </p:cNvPr>
          <p:cNvPicPr>
            <a:picLocks noChangeAspect="1"/>
          </p:cNvPicPr>
          <p:nvPr/>
        </p:nvPicPr>
        <p:blipFill>
          <a:blip r:embed="rId4"/>
          <a:stretch>
            <a:fillRect/>
          </a:stretch>
        </p:blipFill>
        <p:spPr>
          <a:xfrm>
            <a:off x="306379" y="744406"/>
            <a:ext cx="10394609" cy="5643347"/>
          </a:xfrm>
          <a:prstGeom prst="rect">
            <a:avLst/>
          </a:prstGeom>
        </p:spPr>
      </p:pic>
      <p:sp>
        <p:nvSpPr>
          <p:cNvPr id="20" name="TextBox 19">
            <a:extLst>
              <a:ext uri="{FF2B5EF4-FFF2-40B4-BE49-F238E27FC236}">
                <a16:creationId xmlns:a16="http://schemas.microsoft.com/office/drawing/2014/main" id="{962FE2C6-08A5-425F-8354-29B063C3353D}"/>
              </a:ext>
            </a:extLst>
          </p:cNvPr>
          <p:cNvSpPr txBox="1"/>
          <p:nvPr/>
        </p:nvSpPr>
        <p:spPr>
          <a:xfrm>
            <a:off x="306380" y="108584"/>
            <a:ext cx="10426928" cy="707886"/>
          </a:xfrm>
          <a:prstGeom prst="rect">
            <a:avLst/>
          </a:prstGeom>
          <a:noFill/>
        </p:spPr>
        <p:txBody>
          <a:bodyPr wrap="square" rtlCol="0">
            <a:spAutoFit/>
          </a:bodyPr>
          <a:lstStyle/>
          <a:p>
            <a:r>
              <a:rPr lang="en-US" sz="4000" kern="0" dirty="0">
                <a:solidFill>
                  <a:srgbClr val="60A907"/>
                </a:solidFill>
              </a:rPr>
              <a:t>The envisaged </a:t>
            </a:r>
            <a:r>
              <a:rPr lang="en-US" sz="4000" i="1" kern="0" dirty="0" err="1">
                <a:solidFill>
                  <a:srgbClr val="60A907"/>
                </a:solidFill>
              </a:rPr>
              <a:t>MultiStress</a:t>
            </a:r>
            <a:r>
              <a:rPr lang="en-US" sz="4000" i="1" kern="0" dirty="0">
                <a:solidFill>
                  <a:srgbClr val="60A907"/>
                </a:solidFill>
              </a:rPr>
              <a:t> Model </a:t>
            </a:r>
            <a:endParaRPr lang="en-DE" i="1" dirty="0"/>
          </a:p>
        </p:txBody>
      </p:sp>
    </p:spTree>
    <p:extLst>
      <p:ext uri="{BB962C8B-B14F-4D97-AF65-F5344CB8AC3E}">
        <p14:creationId xmlns:p14="http://schemas.microsoft.com/office/powerpoint/2010/main" val="239739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2" grpId="0"/>
      <p:bldP spid="13"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9AE77-9AC5-0430-75EE-431D4C4D75BD}"/>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2A243031-CEE4-CA75-A66D-F8C8CF969DF3}"/>
              </a:ext>
            </a:extLst>
          </p:cNvPr>
          <p:cNvSpPr>
            <a:spLocks noGrp="1"/>
          </p:cNvSpPr>
          <p:nvPr>
            <p:ph type="dt" sz="half" idx="2"/>
          </p:nvPr>
        </p:nvSpPr>
        <p:spPr/>
        <p:txBody>
          <a:bodyPr/>
          <a:lstStyle/>
          <a:p>
            <a:fld id="{4C85EA71-F583-4EC7-9CF9-25A375872DEA}" type="datetime1">
              <a:rPr lang="de-DE" smtClean="0"/>
              <a:t>02.05.2026</a:t>
            </a:fld>
            <a:endParaRPr lang="en-US"/>
          </a:p>
        </p:txBody>
      </p:sp>
      <p:sp>
        <p:nvSpPr>
          <p:cNvPr id="6" name="Slide Number Placeholder 5">
            <a:extLst>
              <a:ext uri="{FF2B5EF4-FFF2-40B4-BE49-F238E27FC236}">
                <a16:creationId xmlns:a16="http://schemas.microsoft.com/office/drawing/2014/main" id="{1888F0F9-65A2-CB8B-D983-34BDBB83E86D}"/>
              </a:ext>
            </a:extLst>
          </p:cNvPr>
          <p:cNvSpPr>
            <a:spLocks noGrp="1"/>
          </p:cNvSpPr>
          <p:nvPr>
            <p:ph type="sldNum" sz="quarter" idx="4"/>
          </p:nvPr>
        </p:nvSpPr>
        <p:spPr/>
        <p:txBody>
          <a:bodyPr/>
          <a:lstStyle/>
          <a:p>
            <a:fld id="{B6F15528-21DE-4FAA-801E-634DDDAF4B2B}" type="slidenum">
              <a:rPr lang="de-DE" smtClean="0"/>
              <a:pPr/>
              <a:t>14</a:t>
            </a:fld>
            <a:endParaRPr lang="de-DE"/>
          </a:p>
        </p:txBody>
      </p:sp>
      <p:sp>
        <p:nvSpPr>
          <p:cNvPr id="10" name="Rectangle 2">
            <a:extLst>
              <a:ext uri="{FF2B5EF4-FFF2-40B4-BE49-F238E27FC236}">
                <a16:creationId xmlns:a16="http://schemas.microsoft.com/office/drawing/2014/main" id="{4C4C2B15-14EC-77AF-BED3-B3B18A6CE4F1}"/>
              </a:ext>
            </a:extLst>
          </p:cNvPr>
          <p:cNvSpPr>
            <a:spLocks noChangeArrowheads="1"/>
          </p:cNvSpPr>
          <p:nvPr/>
        </p:nvSpPr>
        <p:spPr bwMode="auto">
          <a:xfrm>
            <a:off x="1722898" y="2174549"/>
            <a:ext cx="12738333" cy="225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algn="just" defTabSz="1219170" eaLnBrk="0" fontAlgn="base" hangingPunct="0">
              <a:spcBef>
                <a:spcPct val="0"/>
              </a:spcBef>
              <a:spcAft>
                <a:spcPct val="0"/>
              </a:spcAft>
            </a:pPr>
            <a:r>
              <a:rPr lang="en-GB" altLang="en-US" sz="667">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GB" altLang="en-US" sz="2400">
              <a:latin typeface="Arial" panose="020B0604020202020204" pitchFamily="34" charset="0"/>
            </a:endParaRPr>
          </a:p>
        </p:txBody>
      </p:sp>
      <p:pic>
        <p:nvPicPr>
          <p:cNvPr id="14" name="Image 0" descr="preencoded.png">
            <a:extLst>
              <a:ext uri="{FF2B5EF4-FFF2-40B4-BE49-F238E27FC236}">
                <a16:creationId xmlns:a16="http://schemas.microsoft.com/office/drawing/2014/main" id="{EB2C0E83-BCB9-3C86-FEC4-27203790A23E}"/>
              </a:ext>
            </a:extLst>
          </p:cNvPr>
          <p:cNvPicPr>
            <a:picLocks noChangeAspect="1"/>
          </p:cNvPicPr>
          <p:nvPr>
            <p:custDataLst>
              <p:tags r:id="rId1"/>
            </p:custDataLst>
          </p:nvPr>
        </p:nvPicPr>
        <p:blipFill>
          <a:blip r:embed="rId57"/>
          <a:stretch>
            <a:fillRect/>
          </a:stretch>
        </p:blipFill>
        <p:spPr>
          <a:xfrm>
            <a:off x="1141217" y="3147074"/>
            <a:ext cx="2196679" cy="514853"/>
          </a:xfrm>
          <a:prstGeom prst="rect">
            <a:avLst/>
          </a:prstGeom>
        </p:spPr>
      </p:pic>
      <p:pic>
        <p:nvPicPr>
          <p:cNvPr id="15" name="Image 1" descr="preencoded.png">
            <a:extLst>
              <a:ext uri="{FF2B5EF4-FFF2-40B4-BE49-F238E27FC236}">
                <a16:creationId xmlns:a16="http://schemas.microsoft.com/office/drawing/2014/main" id="{CEBF2552-50EE-9E09-100F-BE11DB297A46}"/>
              </a:ext>
            </a:extLst>
          </p:cNvPr>
          <p:cNvPicPr>
            <a:picLocks noChangeAspect="1"/>
          </p:cNvPicPr>
          <p:nvPr>
            <p:custDataLst>
              <p:tags r:id="rId2"/>
            </p:custDataLst>
          </p:nvPr>
        </p:nvPicPr>
        <p:blipFill>
          <a:blip r:embed="rId58"/>
          <a:stretch>
            <a:fillRect/>
          </a:stretch>
        </p:blipFill>
        <p:spPr>
          <a:xfrm>
            <a:off x="836818" y="3146287"/>
            <a:ext cx="1195625" cy="514853"/>
          </a:xfrm>
          <a:prstGeom prst="rect">
            <a:avLst/>
          </a:prstGeom>
        </p:spPr>
      </p:pic>
      <p:pic>
        <p:nvPicPr>
          <p:cNvPr id="16" name="Image 2" descr="preencoded.png">
            <a:extLst>
              <a:ext uri="{FF2B5EF4-FFF2-40B4-BE49-F238E27FC236}">
                <a16:creationId xmlns:a16="http://schemas.microsoft.com/office/drawing/2014/main" id="{5F4ADDF0-E711-1BC3-12A1-A14262B8242F}"/>
              </a:ext>
            </a:extLst>
          </p:cNvPr>
          <p:cNvPicPr>
            <a:picLocks noChangeAspect="1"/>
          </p:cNvPicPr>
          <p:nvPr>
            <p:custDataLst>
              <p:tags r:id="rId3"/>
            </p:custDataLst>
          </p:nvPr>
        </p:nvPicPr>
        <p:blipFill>
          <a:blip r:embed="rId57"/>
          <a:stretch>
            <a:fillRect/>
          </a:stretch>
        </p:blipFill>
        <p:spPr>
          <a:xfrm>
            <a:off x="1202534" y="3581938"/>
            <a:ext cx="2196679" cy="514853"/>
          </a:xfrm>
          <a:prstGeom prst="rect">
            <a:avLst/>
          </a:prstGeom>
        </p:spPr>
      </p:pic>
      <p:pic>
        <p:nvPicPr>
          <p:cNvPr id="17" name="Image 3" descr="preencoded.png">
            <a:extLst>
              <a:ext uri="{FF2B5EF4-FFF2-40B4-BE49-F238E27FC236}">
                <a16:creationId xmlns:a16="http://schemas.microsoft.com/office/drawing/2014/main" id="{C6D71A4B-6B06-4FCE-8D8A-24B3EF89A321}"/>
              </a:ext>
            </a:extLst>
          </p:cNvPr>
          <p:cNvPicPr>
            <a:picLocks noChangeAspect="1"/>
          </p:cNvPicPr>
          <p:nvPr>
            <p:custDataLst>
              <p:tags r:id="rId4"/>
            </p:custDataLst>
          </p:nvPr>
        </p:nvPicPr>
        <p:blipFill>
          <a:blip r:embed="rId59"/>
          <a:stretch>
            <a:fillRect/>
          </a:stretch>
        </p:blipFill>
        <p:spPr>
          <a:xfrm>
            <a:off x="836817" y="3580356"/>
            <a:ext cx="1195625" cy="514853"/>
          </a:xfrm>
          <a:prstGeom prst="rect">
            <a:avLst/>
          </a:prstGeom>
        </p:spPr>
      </p:pic>
      <p:pic>
        <p:nvPicPr>
          <p:cNvPr id="18" name="Image 4" descr="preencoded.png">
            <a:extLst>
              <a:ext uri="{FF2B5EF4-FFF2-40B4-BE49-F238E27FC236}">
                <a16:creationId xmlns:a16="http://schemas.microsoft.com/office/drawing/2014/main" id="{4B59C2B6-93E6-B359-33EF-80EBACAA27BF}"/>
              </a:ext>
            </a:extLst>
          </p:cNvPr>
          <p:cNvPicPr>
            <a:picLocks noChangeAspect="1"/>
          </p:cNvPicPr>
          <p:nvPr>
            <p:custDataLst>
              <p:tags r:id="rId5"/>
            </p:custDataLst>
          </p:nvPr>
        </p:nvPicPr>
        <p:blipFill>
          <a:blip r:embed="rId57"/>
          <a:stretch>
            <a:fillRect/>
          </a:stretch>
        </p:blipFill>
        <p:spPr>
          <a:xfrm>
            <a:off x="1117865" y="4016010"/>
            <a:ext cx="2196679" cy="514853"/>
          </a:xfrm>
          <a:prstGeom prst="rect">
            <a:avLst/>
          </a:prstGeom>
        </p:spPr>
      </p:pic>
      <p:pic>
        <p:nvPicPr>
          <p:cNvPr id="19" name="Image 5" descr="preencoded.png">
            <a:extLst>
              <a:ext uri="{FF2B5EF4-FFF2-40B4-BE49-F238E27FC236}">
                <a16:creationId xmlns:a16="http://schemas.microsoft.com/office/drawing/2014/main" id="{4ABEC09F-B5AF-07D7-2FFB-7A9B53C903D4}"/>
              </a:ext>
            </a:extLst>
          </p:cNvPr>
          <p:cNvPicPr>
            <a:picLocks noChangeAspect="1"/>
          </p:cNvPicPr>
          <p:nvPr>
            <p:custDataLst>
              <p:tags r:id="rId6"/>
            </p:custDataLst>
          </p:nvPr>
        </p:nvPicPr>
        <p:blipFill>
          <a:blip r:embed="rId60"/>
          <a:stretch>
            <a:fillRect/>
          </a:stretch>
        </p:blipFill>
        <p:spPr>
          <a:xfrm>
            <a:off x="836821" y="2711422"/>
            <a:ext cx="1195625" cy="514853"/>
          </a:xfrm>
          <a:prstGeom prst="rect">
            <a:avLst/>
          </a:prstGeom>
        </p:spPr>
      </p:pic>
      <p:pic>
        <p:nvPicPr>
          <p:cNvPr id="20" name="Image 6" descr="preencoded.png">
            <a:extLst>
              <a:ext uri="{FF2B5EF4-FFF2-40B4-BE49-F238E27FC236}">
                <a16:creationId xmlns:a16="http://schemas.microsoft.com/office/drawing/2014/main" id="{8EE55AD3-135B-04A9-DA2F-6771B291959B}"/>
              </a:ext>
            </a:extLst>
          </p:cNvPr>
          <p:cNvPicPr>
            <a:picLocks noChangeAspect="1"/>
          </p:cNvPicPr>
          <p:nvPr>
            <p:custDataLst>
              <p:tags r:id="rId7"/>
            </p:custDataLst>
          </p:nvPr>
        </p:nvPicPr>
        <p:blipFill>
          <a:blip r:embed="rId61"/>
          <a:stretch>
            <a:fillRect/>
          </a:stretch>
        </p:blipFill>
        <p:spPr>
          <a:xfrm>
            <a:off x="983149" y="4439953"/>
            <a:ext cx="2196679" cy="656583"/>
          </a:xfrm>
          <a:prstGeom prst="rect">
            <a:avLst/>
          </a:prstGeom>
        </p:spPr>
      </p:pic>
      <p:pic>
        <p:nvPicPr>
          <p:cNvPr id="21" name="Image 7" descr="preencoded.png">
            <a:extLst>
              <a:ext uri="{FF2B5EF4-FFF2-40B4-BE49-F238E27FC236}">
                <a16:creationId xmlns:a16="http://schemas.microsoft.com/office/drawing/2014/main" id="{28974A88-5582-3F12-B3F4-9AA5A5674C4A}"/>
              </a:ext>
            </a:extLst>
          </p:cNvPr>
          <p:cNvPicPr>
            <a:picLocks noChangeAspect="1"/>
          </p:cNvPicPr>
          <p:nvPr>
            <p:custDataLst>
              <p:tags r:id="rId8"/>
            </p:custDataLst>
          </p:nvPr>
        </p:nvPicPr>
        <p:blipFill>
          <a:blip r:embed="rId62"/>
          <a:stretch>
            <a:fillRect/>
          </a:stretch>
        </p:blipFill>
        <p:spPr>
          <a:xfrm>
            <a:off x="836818" y="4016010"/>
            <a:ext cx="1195625" cy="514853"/>
          </a:xfrm>
          <a:prstGeom prst="rect">
            <a:avLst/>
          </a:prstGeom>
        </p:spPr>
      </p:pic>
      <p:pic>
        <p:nvPicPr>
          <p:cNvPr id="22" name="Image 8" descr="preencoded.png">
            <a:extLst>
              <a:ext uri="{FF2B5EF4-FFF2-40B4-BE49-F238E27FC236}">
                <a16:creationId xmlns:a16="http://schemas.microsoft.com/office/drawing/2014/main" id="{F506DABF-C666-0D78-7D60-140830CBFEF9}"/>
              </a:ext>
            </a:extLst>
          </p:cNvPr>
          <p:cNvPicPr>
            <a:picLocks noChangeAspect="1"/>
          </p:cNvPicPr>
          <p:nvPr>
            <p:custDataLst>
              <p:tags r:id="rId9"/>
            </p:custDataLst>
          </p:nvPr>
        </p:nvPicPr>
        <p:blipFill>
          <a:blip r:embed="rId63"/>
          <a:stretch>
            <a:fillRect/>
          </a:stretch>
        </p:blipFill>
        <p:spPr>
          <a:xfrm>
            <a:off x="1620692" y="2711422"/>
            <a:ext cx="2966504" cy="514853"/>
          </a:xfrm>
          <a:prstGeom prst="rect">
            <a:avLst/>
          </a:prstGeom>
        </p:spPr>
      </p:pic>
      <p:pic>
        <p:nvPicPr>
          <p:cNvPr id="23" name="Image 9" descr="preencoded.png">
            <a:extLst>
              <a:ext uri="{FF2B5EF4-FFF2-40B4-BE49-F238E27FC236}">
                <a16:creationId xmlns:a16="http://schemas.microsoft.com/office/drawing/2014/main" id="{C3B8B2D5-0D6B-43C4-BE93-E955733874B6}"/>
              </a:ext>
            </a:extLst>
          </p:cNvPr>
          <p:cNvPicPr>
            <a:picLocks noChangeAspect="1"/>
          </p:cNvPicPr>
          <p:nvPr>
            <p:custDataLst>
              <p:tags r:id="rId10"/>
            </p:custDataLst>
          </p:nvPr>
        </p:nvPicPr>
        <p:blipFill>
          <a:blip r:embed="rId64"/>
          <a:stretch>
            <a:fillRect/>
          </a:stretch>
        </p:blipFill>
        <p:spPr>
          <a:xfrm>
            <a:off x="836821" y="4444365"/>
            <a:ext cx="1195625" cy="656583"/>
          </a:xfrm>
          <a:prstGeom prst="rect">
            <a:avLst/>
          </a:prstGeom>
        </p:spPr>
      </p:pic>
      <p:pic>
        <p:nvPicPr>
          <p:cNvPr id="24" name="Image 10" descr="preencoded.png">
            <a:extLst>
              <a:ext uri="{FF2B5EF4-FFF2-40B4-BE49-F238E27FC236}">
                <a16:creationId xmlns:a16="http://schemas.microsoft.com/office/drawing/2014/main" id="{5224FCAA-BEAD-E55F-8F41-506E23173CE6}"/>
              </a:ext>
            </a:extLst>
          </p:cNvPr>
          <p:cNvPicPr>
            <a:picLocks noChangeAspect="1"/>
          </p:cNvPicPr>
          <p:nvPr>
            <p:custDataLst>
              <p:tags r:id="rId11"/>
            </p:custDataLst>
          </p:nvPr>
        </p:nvPicPr>
        <p:blipFill>
          <a:blip r:embed="rId65"/>
          <a:stretch>
            <a:fillRect/>
          </a:stretch>
        </p:blipFill>
        <p:spPr>
          <a:xfrm>
            <a:off x="1891400" y="3146283"/>
            <a:ext cx="2425088" cy="514853"/>
          </a:xfrm>
          <a:prstGeom prst="rect">
            <a:avLst/>
          </a:prstGeom>
        </p:spPr>
      </p:pic>
      <p:pic>
        <p:nvPicPr>
          <p:cNvPr id="25" name="Image 11" descr="preencoded.png">
            <a:extLst>
              <a:ext uri="{FF2B5EF4-FFF2-40B4-BE49-F238E27FC236}">
                <a16:creationId xmlns:a16="http://schemas.microsoft.com/office/drawing/2014/main" id="{1647C935-BE87-F40A-43A5-0F22E2C81FAD}"/>
              </a:ext>
            </a:extLst>
          </p:cNvPr>
          <p:cNvPicPr>
            <a:picLocks noChangeAspect="1"/>
          </p:cNvPicPr>
          <p:nvPr>
            <p:custDataLst>
              <p:tags r:id="rId12"/>
            </p:custDataLst>
          </p:nvPr>
        </p:nvPicPr>
        <p:blipFill>
          <a:blip r:embed="rId66"/>
          <a:stretch>
            <a:fillRect/>
          </a:stretch>
        </p:blipFill>
        <p:spPr>
          <a:xfrm>
            <a:off x="2164930" y="3581143"/>
            <a:ext cx="1878033" cy="514853"/>
          </a:xfrm>
          <a:prstGeom prst="rect">
            <a:avLst/>
          </a:prstGeom>
        </p:spPr>
      </p:pic>
      <p:pic>
        <p:nvPicPr>
          <p:cNvPr id="26" name="Image 12" descr="preencoded.png">
            <a:extLst>
              <a:ext uri="{FF2B5EF4-FFF2-40B4-BE49-F238E27FC236}">
                <a16:creationId xmlns:a16="http://schemas.microsoft.com/office/drawing/2014/main" id="{9502D093-2195-F7BA-275F-C02F77C3647A}"/>
              </a:ext>
            </a:extLst>
          </p:cNvPr>
          <p:cNvPicPr>
            <a:picLocks noChangeAspect="1"/>
          </p:cNvPicPr>
          <p:nvPr>
            <p:custDataLst>
              <p:tags r:id="rId13"/>
            </p:custDataLst>
          </p:nvPr>
        </p:nvPicPr>
        <p:blipFill>
          <a:blip r:embed="rId67"/>
          <a:stretch>
            <a:fillRect/>
          </a:stretch>
        </p:blipFill>
        <p:spPr>
          <a:xfrm>
            <a:off x="2434757" y="4016003"/>
            <a:ext cx="1342259" cy="514853"/>
          </a:xfrm>
          <a:prstGeom prst="rect">
            <a:avLst/>
          </a:prstGeom>
        </p:spPr>
      </p:pic>
      <p:pic>
        <p:nvPicPr>
          <p:cNvPr id="27" name="Image 13" descr="preencoded.png">
            <a:extLst>
              <a:ext uri="{FF2B5EF4-FFF2-40B4-BE49-F238E27FC236}">
                <a16:creationId xmlns:a16="http://schemas.microsoft.com/office/drawing/2014/main" id="{0A70B42C-54D6-FC7A-4344-180C64944644}"/>
              </a:ext>
            </a:extLst>
          </p:cNvPr>
          <p:cNvPicPr>
            <a:picLocks noChangeAspect="1"/>
          </p:cNvPicPr>
          <p:nvPr>
            <p:custDataLst>
              <p:tags r:id="rId14"/>
            </p:custDataLst>
          </p:nvPr>
        </p:nvPicPr>
        <p:blipFill>
          <a:blip r:embed="rId68"/>
          <a:stretch>
            <a:fillRect/>
          </a:stretch>
        </p:blipFill>
        <p:spPr>
          <a:xfrm>
            <a:off x="2708285" y="4444371"/>
            <a:ext cx="795204" cy="653691"/>
          </a:xfrm>
          <a:prstGeom prst="rect">
            <a:avLst/>
          </a:prstGeom>
        </p:spPr>
      </p:pic>
      <p:pic>
        <p:nvPicPr>
          <p:cNvPr id="28" name="Image 14" descr="preencoded.png">
            <a:extLst>
              <a:ext uri="{FF2B5EF4-FFF2-40B4-BE49-F238E27FC236}">
                <a16:creationId xmlns:a16="http://schemas.microsoft.com/office/drawing/2014/main" id="{5E414EF3-4380-88B6-6598-6D629D72D647}"/>
              </a:ext>
            </a:extLst>
          </p:cNvPr>
          <p:cNvPicPr>
            <a:picLocks noChangeAspect="1"/>
          </p:cNvPicPr>
          <p:nvPr>
            <p:custDataLst>
              <p:tags r:id="rId15"/>
            </p:custDataLst>
          </p:nvPr>
        </p:nvPicPr>
        <p:blipFill>
          <a:blip r:embed="rId69"/>
          <a:stretch>
            <a:fillRect/>
          </a:stretch>
        </p:blipFill>
        <p:spPr>
          <a:xfrm>
            <a:off x="973314" y="4347846"/>
            <a:ext cx="234049" cy="358661"/>
          </a:xfrm>
          <a:prstGeom prst="rect">
            <a:avLst/>
          </a:prstGeom>
        </p:spPr>
      </p:pic>
      <p:pic>
        <p:nvPicPr>
          <p:cNvPr id="29" name="Image 15" descr="preencoded.png">
            <a:extLst>
              <a:ext uri="{FF2B5EF4-FFF2-40B4-BE49-F238E27FC236}">
                <a16:creationId xmlns:a16="http://schemas.microsoft.com/office/drawing/2014/main" id="{A098BD11-6DB0-BCEE-D6C8-82F1188879AD}"/>
              </a:ext>
            </a:extLst>
          </p:cNvPr>
          <p:cNvPicPr>
            <a:picLocks noChangeAspect="1"/>
          </p:cNvPicPr>
          <p:nvPr>
            <p:custDataLst>
              <p:tags r:id="rId16"/>
            </p:custDataLst>
          </p:nvPr>
        </p:nvPicPr>
        <p:blipFill>
          <a:blip r:embed="rId70"/>
          <a:stretch>
            <a:fillRect/>
          </a:stretch>
        </p:blipFill>
        <p:spPr>
          <a:xfrm>
            <a:off x="973314" y="4452463"/>
            <a:ext cx="234049" cy="624767"/>
          </a:xfrm>
          <a:prstGeom prst="rect">
            <a:avLst/>
          </a:prstGeom>
        </p:spPr>
      </p:pic>
      <p:pic>
        <p:nvPicPr>
          <p:cNvPr id="30" name="Image 16" descr="preencoded.png">
            <a:extLst>
              <a:ext uri="{FF2B5EF4-FFF2-40B4-BE49-F238E27FC236}">
                <a16:creationId xmlns:a16="http://schemas.microsoft.com/office/drawing/2014/main" id="{7AA16FB1-2136-40B2-17D0-E4615C6859B1}"/>
              </a:ext>
            </a:extLst>
          </p:cNvPr>
          <p:cNvPicPr>
            <a:picLocks noChangeAspect="1"/>
          </p:cNvPicPr>
          <p:nvPr>
            <p:custDataLst>
              <p:tags r:id="rId17"/>
            </p:custDataLst>
          </p:nvPr>
        </p:nvPicPr>
        <p:blipFill>
          <a:blip r:embed="rId71"/>
          <a:stretch>
            <a:fillRect/>
          </a:stretch>
        </p:blipFill>
        <p:spPr>
          <a:xfrm>
            <a:off x="973314" y="4654331"/>
            <a:ext cx="234049" cy="361555"/>
          </a:xfrm>
          <a:prstGeom prst="rect">
            <a:avLst/>
          </a:prstGeom>
        </p:spPr>
      </p:pic>
      <p:pic>
        <p:nvPicPr>
          <p:cNvPr id="31" name="Image 17" descr="preencoded.png">
            <a:extLst>
              <a:ext uri="{FF2B5EF4-FFF2-40B4-BE49-F238E27FC236}">
                <a16:creationId xmlns:a16="http://schemas.microsoft.com/office/drawing/2014/main" id="{88472889-5B21-7B92-7067-448E6AFA833A}"/>
              </a:ext>
            </a:extLst>
          </p:cNvPr>
          <p:cNvPicPr>
            <a:picLocks noChangeAspect="1"/>
          </p:cNvPicPr>
          <p:nvPr>
            <p:custDataLst>
              <p:tags r:id="rId18"/>
            </p:custDataLst>
          </p:nvPr>
        </p:nvPicPr>
        <p:blipFill>
          <a:blip r:embed="rId72"/>
          <a:stretch>
            <a:fillRect/>
          </a:stretch>
        </p:blipFill>
        <p:spPr>
          <a:xfrm>
            <a:off x="964855" y="4149270"/>
            <a:ext cx="250968" cy="234287"/>
          </a:xfrm>
          <a:prstGeom prst="rect">
            <a:avLst/>
          </a:prstGeom>
        </p:spPr>
      </p:pic>
      <p:pic>
        <p:nvPicPr>
          <p:cNvPr id="32" name="Image 18" descr="preencoded.png">
            <a:extLst>
              <a:ext uri="{FF2B5EF4-FFF2-40B4-BE49-F238E27FC236}">
                <a16:creationId xmlns:a16="http://schemas.microsoft.com/office/drawing/2014/main" id="{E09C9AFB-F49E-0D63-B017-FB49E80018D3}"/>
              </a:ext>
            </a:extLst>
          </p:cNvPr>
          <p:cNvPicPr>
            <a:picLocks noChangeAspect="1"/>
          </p:cNvPicPr>
          <p:nvPr>
            <p:custDataLst>
              <p:tags r:id="rId19"/>
            </p:custDataLst>
          </p:nvPr>
        </p:nvPicPr>
        <p:blipFill>
          <a:blip r:embed="rId73"/>
          <a:stretch>
            <a:fillRect/>
          </a:stretch>
        </p:blipFill>
        <p:spPr>
          <a:xfrm>
            <a:off x="997283" y="3650887"/>
            <a:ext cx="186112" cy="393371"/>
          </a:xfrm>
          <a:prstGeom prst="rect">
            <a:avLst/>
          </a:prstGeom>
        </p:spPr>
      </p:pic>
      <p:pic>
        <p:nvPicPr>
          <p:cNvPr id="33" name="Image 19" descr="preencoded.png">
            <a:extLst>
              <a:ext uri="{FF2B5EF4-FFF2-40B4-BE49-F238E27FC236}">
                <a16:creationId xmlns:a16="http://schemas.microsoft.com/office/drawing/2014/main" id="{F921DD97-6A4D-3921-C827-F0C2F2CD5C49}"/>
              </a:ext>
            </a:extLst>
          </p:cNvPr>
          <p:cNvPicPr>
            <a:picLocks noChangeAspect="1"/>
          </p:cNvPicPr>
          <p:nvPr>
            <p:custDataLst>
              <p:tags r:id="rId20"/>
            </p:custDataLst>
          </p:nvPr>
        </p:nvPicPr>
        <p:blipFill>
          <a:blip r:embed="rId74"/>
          <a:stretch>
            <a:fillRect/>
          </a:stretch>
        </p:blipFill>
        <p:spPr>
          <a:xfrm>
            <a:off x="959215" y="3209571"/>
            <a:ext cx="262248" cy="376016"/>
          </a:xfrm>
          <a:prstGeom prst="rect">
            <a:avLst/>
          </a:prstGeom>
        </p:spPr>
      </p:pic>
      <p:pic>
        <p:nvPicPr>
          <p:cNvPr id="34" name="Image 20" descr="preencoded.png">
            <a:extLst>
              <a:ext uri="{FF2B5EF4-FFF2-40B4-BE49-F238E27FC236}">
                <a16:creationId xmlns:a16="http://schemas.microsoft.com/office/drawing/2014/main" id="{5D9AB0E3-C097-B692-7C95-78618B8494BF}"/>
              </a:ext>
            </a:extLst>
          </p:cNvPr>
          <p:cNvPicPr>
            <a:picLocks noChangeAspect="1"/>
          </p:cNvPicPr>
          <p:nvPr>
            <p:custDataLst>
              <p:tags r:id="rId21"/>
            </p:custDataLst>
          </p:nvPr>
        </p:nvPicPr>
        <p:blipFill>
          <a:blip r:embed="rId75"/>
          <a:stretch>
            <a:fillRect/>
          </a:stretch>
        </p:blipFill>
        <p:spPr>
          <a:xfrm>
            <a:off x="894358" y="2899879"/>
            <a:ext cx="391961" cy="188008"/>
          </a:xfrm>
          <a:prstGeom prst="rect">
            <a:avLst/>
          </a:prstGeom>
        </p:spPr>
      </p:pic>
      <p:pic>
        <p:nvPicPr>
          <p:cNvPr id="35" name="Image 21" descr="preencoded.png">
            <a:extLst>
              <a:ext uri="{FF2B5EF4-FFF2-40B4-BE49-F238E27FC236}">
                <a16:creationId xmlns:a16="http://schemas.microsoft.com/office/drawing/2014/main" id="{1ACDEEC6-4A51-7CD8-F1B3-AD6121E0D6B2}"/>
              </a:ext>
            </a:extLst>
          </p:cNvPr>
          <p:cNvPicPr>
            <a:picLocks noChangeAspect="1"/>
          </p:cNvPicPr>
          <p:nvPr>
            <p:custDataLst>
              <p:tags r:id="rId22"/>
            </p:custDataLst>
          </p:nvPr>
        </p:nvPicPr>
        <p:blipFill>
          <a:blip r:embed="rId76"/>
          <a:stretch>
            <a:fillRect/>
          </a:stretch>
        </p:blipFill>
        <p:spPr>
          <a:xfrm>
            <a:off x="898391" y="2896123"/>
            <a:ext cx="383503" cy="182224"/>
          </a:xfrm>
          <a:prstGeom prst="rect">
            <a:avLst/>
          </a:prstGeom>
        </p:spPr>
      </p:pic>
      <p:pic>
        <p:nvPicPr>
          <p:cNvPr id="36" name="Image 22" descr="preencoded.png">
            <a:extLst>
              <a:ext uri="{FF2B5EF4-FFF2-40B4-BE49-F238E27FC236}">
                <a16:creationId xmlns:a16="http://schemas.microsoft.com/office/drawing/2014/main" id="{DACE6A85-F646-C3B6-A443-555B50FADE23}"/>
              </a:ext>
            </a:extLst>
          </p:cNvPr>
          <p:cNvPicPr>
            <a:picLocks noChangeAspect="1"/>
          </p:cNvPicPr>
          <p:nvPr>
            <p:custDataLst>
              <p:tags r:id="rId23"/>
            </p:custDataLst>
          </p:nvPr>
        </p:nvPicPr>
        <p:blipFill>
          <a:blip r:embed="rId77"/>
          <a:stretch>
            <a:fillRect/>
          </a:stretch>
        </p:blipFill>
        <p:spPr>
          <a:xfrm>
            <a:off x="2913286" y="2770192"/>
            <a:ext cx="417341" cy="2481709"/>
          </a:xfrm>
          <a:prstGeom prst="rect">
            <a:avLst/>
          </a:prstGeom>
        </p:spPr>
      </p:pic>
      <p:pic>
        <p:nvPicPr>
          <p:cNvPr id="37" name="Image 23" descr="preencoded.png">
            <a:extLst>
              <a:ext uri="{FF2B5EF4-FFF2-40B4-BE49-F238E27FC236}">
                <a16:creationId xmlns:a16="http://schemas.microsoft.com/office/drawing/2014/main" id="{EA09825A-C237-F309-82FF-169AF9EDFA66}"/>
              </a:ext>
            </a:extLst>
          </p:cNvPr>
          <p:cNvPicPr>
            <a:picLocks noChangeAspect="1"/>
          </p:cNvPicPr>
          <p:nvPr>
            <p:custDataLst>
              <p:tags r:id="rId24"/>
            </p:custDataLst>
          </p:nvPr>
        </p:nvPicPr>
        <p:blipFill>
          <a:blip r:embed="rId78"/>
          <a:stretch>
            <a:fillRect/>
          </a:stretch>
        </p:blipFill>
        <p:spPr>
          <a:xfrm>
            <a:off x="2859306" y="3474135"/>
            <a:ext cx="521676" cy="1544560"/>
          </a:xfrm>
          <a:prstGeom prst="rect">
            <a:avLst/>
          </a:prstGeom>
        </p:spPr>
      </p:pic>
      <p:sp>
        <p:nvSpPr>
          <p:cNvPr id="38" name="Text 1">
            <a:extLst>
              <a:ext uri="{FF2B5EF4-FFF2-40B4-BE49-F238E27FC236}">
                <a16:creationId xmlns:a16="http://schemas.microsoft.com/office/drawing/2014/main" id="{6B74E244-3E92-D0B0-54E6-FE8FCDACEBF8}"/>
              </a:ext>
            </a:extLst>
          </p:cNvPr>
          <p:cNvSpPr/>
          <p:nvPr/>
        </p:nvSpPr>
        <p:spPr>
          <a:xfrm rot="16200000">
            <a:off x="2022329" y="3508116"/>
            <a:ext cx="2373897" cy="344056"/>
          </a:xfrm>
          <a:prstGeom prst="rect">
            <a:avLst/>
          </a:prstGeom>
          <a:noFill/>
          <a:ln/>
        </p:spPr>
        <p:txBody>
          <a:bodyPr wrap="square" lIns="0" tIns="0" rIns="0" bIns="0" rtlCol="0" anchor="t"/>
          <a:lstStyle/>
          <a:p>
            <a:pPr>
              <a:lnSpc>
                <a:spcPct val="97750"/>
              </a:lnSpc>
            </a:pPr>
            <a:r>
              <a:rPr lang="en-US" sz="1067">
                <a:solidFill>
                  <a:srgbClr val="FFFFFF"/>
                </a:solidFill>
                <a:latin typeface="Roboto" pitchFamily="34" charset="0"/>
                <a:ea typeface="Roboto" pitchFamily="34" charset="-122"/>
                <a:cs typeface="Roboto" pitchFamily="34" charset="-120"/>
              </a:rPr>
              <a:t>Mechanistic understanding</a:t>
            </a:r>
            <a:endParaRPr lang="en-US" sz="1067"/>
          </a:p>
        </p:txBody>
      </p:sp>
      <p:pic>
        <p:nvPicPr>
          <p:cNvPr id="39" name="Image 24" descr="preencoded.png">
            <a:extLst>
              <a:ext uri="{FF2B5EF4-FFF2-40B4-BE49-F238E27FC236}">
                <a16:creationId xmlns:a16="http://schemas.microsoft.com/office/drawing/2014/main" id="{13FB889B-BFEE-1F10-8856-EE5C7897DD40}"/>
              </a:ext>
            </a:extLst>
          </p:cNvPr>
          <p:cNvPicPr>
            <a:picLocks noChangeAspect="1"/>
          </p:cNvPicPr>
          <p:nvPr>
            <p:custDataLst>
              <p:tags r:id="rId25"/>
            </p:custDataLst>
          </p:nvPr>
        </p:nvPicPr>
        <p:blipFill>
          <a:blip r:embed="rId79"/>
          <a:stretch>
            <a:fillRect/>
          </a:stretch>
        </p:blipFill>
        <p:spPr>
          <a:xfrm>
            <a:off x="622796" y="2562841"/>
            <a:ext cx="4117011" cy="2863511"/>
          </a:xfrm>
          <a:prstGeom prst="rect">
            <a:avLst/>
          </a:prstGeom>
        </p:spPr>
      </p:pic>
      <p:sp>
        <p:nvSpPr>
          <p:cNvPr id="41" name="Text 2">
            <a:extLst>
              <a:ext uri="{FF2B5EF4-FFF2-40B4-BE49-F238E27FC236}">
                <a16:creationId xmlns:a16="http://schemas.microsoft.com/office/drawing/2014/main" id="{B1C12C12-B4A1-A5B0-35F0-597A85E24917}"/>
              </a:ext>
            </a:extLst>
          </p:cNvPr>
          <p:cNvSpPr/>
          <p:nvPr/>
        </p:nvSpPr>
        <p:spPr>
          <a:xfrm>
            <a:off x="2306427" y="2784168"/>
            <a:ext cx="1595031" cy="586089"/>
          </a:xfrm>
          <a:prstGeom prst="rect">
            <a:avLst/>
          </a:prstGeom>
          <a:noFill/>
          <a:ln/>
        </p:spPr>
        <p:txBody>
          <a:bodyPr wrap="square" lIns="0" tIns="0" rIns="0" bIns="0" rtlCol="0" anchor="t"/>
          <a:lstStyle/>
          <a:p>
            <a:pPr>
              <a:lnSpc>
                <a:spcPct val="97750"/>
              </a:lnSpc>
            </a:pPr>
            <a:r>
              <a:rPr lang="en-US" sz="1200" b="1">
                <a:solidFill>
                  <a:srgbClr val="000000"/>
                </a:solidFill>
                <a:latin typeface="Roboto" pitchFamily="34" charset="0"/>
                <a:ea typeface="Roboto" pitchFamily="34" charset="-122"/>
                <a:cs typeface="Roboto" pitchFamily="34" charset="-120"/>
              </a:rPr>
              <a:t>  MultiStress model   </a:t>
            </a:r>
            <a:endParaRPr lang="en-US" sz="1200"/>
          </a:p>
        </p:txBody>
      </p:sp>
      <p:pic>
        <p:nvPicPr>
          <p:cNvPr id="68" name="Image 50" descr="preencoded.png">
            <a:extLst>
              <a:ext uri="{FF2B5EF4-FFF2-40B4-BE49-F238E27FC236}">
                <a16:creationId xmlns:a16="http://schemas.microsoft.com/office/drawing/2014/main" id="{91372C25-3E0D-B134-20DF-08C038FBB71A}"/>
              </a:ext>
            </a:extLst>
          </p:cNvPr>
          <p:cNvPicPr>
            <a:picLocks noChangeAspect="1"/>
          </p:cNvPicPr>
          <p:nvPr>
            <p:custDataLst>
              <p:tags r:id="rId26"/>
            </p:custDataLst>
          </p:nvPr>
        </p:nvPicPr>
        <p:blipFill>
          <a:blip r:embed="rId80"/>
          <a:stretch>
            <a:fillRect/>
          </a:stretch>
        </p:blipFill>
        <p:spPr>
          <a:xfrm>
            <a:off x="1612165" y="4964827"/>
            <a:ext cx="2974963" cy="161976"/>
          </a:xfrm>
          <a:prstGeom prst="rect">
            <a:avLst/>
          </a:prstGeom>
        </p:spPr>
      </p:pic>
      <p:sp>
        <p:nvSpPr>
          <p:cNvPr id="70" name="Text 6">
            <a:extLst>
              <a:ext uri="{FF2B5EF4-FFF2-40B4-BE49-F238E27FC236}">
                <a16:creationId xmlns:a16="http://schemas.microsoft.com/office/drawing/2014/main" id="{6F66DBE6-0480-829F-773E-9F8BD68305B8}"/>
              </a:ext>
            </a:extLst>
          </p:cNvPr>
          <p:cNvSpPr/>
          <p:nvPr/>
        </p:nvSpPr>
        <p:spPr>
          <a:xfrm>
            <a:off x="2100340" y="5036927"/>
            <a:ext cx="2028397" cy="470021"/>
          </a:xfrm>
          <a:prstGeom prst="rect">
            <a:avLst/>
          </a:prstGeom>
          <a:noFill/>
          <a:ln/>
        </p:spPr>
        <p:txBody>
          <a:bodyPr wrap="square" lIns="0" tIns="0" rIns="0" bIns="0" rtlCol="0" anchor="t"/>
          <a:lstStyle/>
          <a:p>
            <a:pPr>
              <a:lnSpc>
                <a:spcPct val="97750"/>
              </a:lnSpc>
            </a:pPr>
            <a:r>
              <a:rPr lang="en-US" sz="533" i="1">
                <a:solidFill>
                  <a:srgbClr val="000000">
                    <a:alpha val="47000"/>
                  </a:srgbClr>
                </a:solidFill>
                <a:latin typeface="Roboto" pitchFamily="34" charset="0"/>
                <a:ea typeface="Roboto" pitchFamily="34" charset="-122"/>
                <a:cs typeface="Roboto" pitchFamily="34" charset="-120"/>
              </a:rPr>
              <a:t>Knowledge gains through experimentation </a:t>
            </a:r>
            <a:endParaRPr lang="en-US" sz="533"/>
          </a:p>
        </p:txBody>
      </p:sp>
      <p:pic>
        <p:nvPicPr>
          <p:cNvPr id="72" name="Image 52" descr="preencoded.png">
            <a:extLst>
              <a:ext uri="{FF2B5EF4-FFF2-40B4-BE49-F238E27FC236}">
                <a16:creationId xmlns:a16="http://schemas.microsoft.com/office/drawing/2014/main" id="{2B7DF15A-939E-5656-36E8-D726543BB3DD}"/>
              </a:ext>
            </a:extLst>
          </p:cNvPr>
          <p:cNvPicPr>
            <a:picLocks noChangeAspect="1"/>
          </p:cNvPicPr>
          <p:nvPr>
            <p:custDataLst>
              <p:tags r:id="rId27"/>
            </p:custDataLst>
          </p:nvPr>
        </p:nvPicPr>
        <p:blipFill>
          <a:blip r:embed="rId81"/>
          <a:stretch>
            <a:fillRect/>
          </a:stretch>
        </p:blipFill>
        <p:spPr>
          <a:xfrm>
            <a:off x="835345" y="2711477"/>
            <a:ext cx="157913" cy="2389152"/>
          </a:xfrm>
          <a:prstGeom prst="rect">
            <a:avLst/>
          </a:prstGeom>
        </p:spPr>
      </p:pic>
      <p:sp>
        <p:nvSpPr>
          <p:cNvPr id="73" name="Text 8">
            <a:extLst>
              <a:ext uri="{FF2B5EF4-FFF2-40B4-BE49-F238E27FC236}">
                <a16:creationId xmlns:a16="http://schemas.microsoft.com/office/drawing/2014/main" id="{71756E7E-31BA-1845-10C0-D9D2569C5309}"/>
              </a:ext>
            </a:extLst>
          </p:cNvPr>
          <p:cNvSpPr/>
          <p:nvPr/>
        </p:nvSpPr>
        <p:spPr>
          <a:xfrm rot="16200000">
            <a:off x="348617" y="3635166"/>
            <a:ext cx="1131369" cy="297513"/>
          </a:xfrm>
          <a:prstGeom prst="rect">
            <a:avLst/>
          </a:prstGeom>
          <a:noFill/>
          <a:ln/>
        </p:spPr>
        <p:txBody>
          <a:bodyPr wrap="square" lIns="0" tIns="0" rIns="0" bIns="0" rtlCol="0" anchor="t"/>
          <a:lstStyle/>
          <a:p>
            <a:pPr>
              <a:lnSpc>
                <a:spcPct val="97750"/>
              </a:lnSpc>
            </a:pPr>
            <a:r>
              <a:rPr lang="en-US" sz="533" i="1">
                <a:solidFill>
                  <a:srgbClr val="000000">
                    <a:alpha val="47000"/>
                  </a:srgbClr>
                </a:solidFill>
                <a:latin typeface="Roboto" pitchFamily="34" charset="0"/>
                <a:ea typeface="Roboto" pitchFamily="34" charset="-122"/>
                <a:cs typeface="Roboto" pitchFamily="34" charset="-120"/>
              </a:rPr>
              <a:t>Level of organisation</a:t>
            </a:r>
            <a:endParaRPr lang="en-US" sz="533"/>
          </a:p>
        </p:txBody>
      </p:sp>
      <p:grpSp>
        <p:nvGrpSpPr>
          <p:cNvPr id="8" name="Gruppieren 7">
            <a:extLst>
              <a:ext uri="{FF2B5EF4-FFF2-40B4-BE49-F238E27FC236}">
                <a16:creationId xmlns:a16="http://schemas.microsoft.com/office/drawing/2014/main" id="{AFE3B3E8-F8D9-CE7A-7947-A32E2F2A17FA}"/>
              </a:ext>
            </a:extLst>
          </p:cNvPr>
          <p:cNvGrpSpPr/>
          <p:nvPr/>
        </p:nvGrpSpPr>
        <p:grpSpPr>
          <a:xfrm>
            <a:off x="5122796" y="1922254"/>
            <a:ext cx="5949696" cy="4108285"/>
            <a:chOff x="4530469" y="1359496"/>
            <a:chExt cx="4462272" cy="3081214"/>
          </a:xfrm>
        </p:grpSpPr>
        <p:pic>
          <p:nvPicPr>
            <p:cNvPr id="40" name="Image 25" descr="preencoded.png">
              <a:extLst>
                <a:ext uri="{FF2B5EF4-FFF2-40B4-BE49-F238E27FC236}">
                  <a16:creationId xmlns:a16="http://schemas.microsoft.com/office/drawing/2014/main" id="{B7267457-606E-6497-946C-BABC0F64A037}"/>
                </a:ext>
              </a:extLst>
            </p:cNvPr>
            <p:cNvPicPr>
              <a:picLocks noChangeAspect="1"/>
            </p:cNvPicPr>
            <p:nvPr>
              <p:custDataLst>
                <p:tags r:id="rId28"/>
              </p:custDataLst>
            </p:nvPr>
          </p:nvPicPr>
          <p:blipFill>
            <a:blip r:embed="rId82"/>
            <a:stretch>
              <a:fillRect/>
            </a:stretch>
          </p:blipFill>
          <p:spPr>
            <a:xfrm>
              <a:off x="4530469" y="1359496"/>
              <a:ext cx="4462272" cy="3017520"/>
            </a:xfrm>
            <a:prstGeom prst="rect">
              <a:avLst/>
            </a:prstGeom>
          </p:spPr>
        </p:pic>
        <p:sp>
          <p:nvSpPr>
            <p:cNvPr id="42" name="Text 3">
              <a:extLst>
                <a:ext uri="{FF2B5EF4-FFF2-40B4-BE49-F238E27FC236}">
                  <a16:creationId xmlns:a16="http://schemas.microsoft.com/office/drawing/2014/main" id="{668FED2A-9FB9-D1C2-CFB7-CF0D93E55A42}"/>
                </a:ext>
              </a:extLst>
            </p:cNvPr>
            <p:cNvSpPr/>
            <p:nvPr/>
          </p:nvSpPr>
          <p:spPr>
            <a:xfrm>
              <a:off x="7794826" y="4028969"/>
              <a:ext cx="1053992" cy="411741"/>
            </a:xfrm>
            <a:prstGeom prst="rect">
              <a:avLst/>
            </a:prstGeom>
            <a:noFill/>
            <a:ln/>
          </p:spPr>
          <p:txBody>
            <a:bodyPr wrap="square" lIns="0" tIns="0" rIns="0" bIns="0" rtlCol="0" anchor="t"/>
            <a:lstStyle/>
            <a:p>
              <a:pPr algn="ctr">
                <a:lnSpc>
                  <a:spcPct val="97750"/>
                </a:lnSpc>
              </a:pPr>
              <a:r>
                <a:rPr lang="en-US" sz="1833" b="1">
                  <a:solidFill>
                    <a:srgbClr val="000000"/>
                  </a:solidFill>
                  <a:latin typeface="Roboto" pitchFamily="34" charset="0"/>
                  <a:ea typeface="Roboto" pitchFamily="34" charset="-122"/>
                  <a:cs typeface="Roboto" pitchFamily="34" charset="-120"/>
                </a:rPr>
                <a:t>Phase 2</a:t>
              </a:r>
              <a:endParaRPr lang="en-US" sz="1833"/>
            </a:p>
          </p:txBody>
        </p:sp>
        <p:pic>
          <p:nvPicPr>
            <p:cNvPr id="43" name="Image 26" descr="preencoded.png">
              <a:extLst>
                <a:ext uri="{FF2B5EF4-FFF2-40B4-BE49-F238E27FC236}">
                  <a16:creationId xmlns:a16="http://schemas.microsoft.com/office/drawing/2014/main" id="{7F3265A2-7054-F57A-EAC1-3B774AF599F1}"/>
                </a:ext>
              </a:extLst>
            </p:cNvPr>
            <p:cNvPicPr>
              <a:picLocks noChangeAspect="1"/>
            </p:cNvPicPr>
            <p:nvPr>
              <p:custDataLst>
                <p:tags r:id="rId29"/>
              </p:custDataLst>
            </p:nvPr>
          </p:nvPicPr>
          <p:blipFill>
            <a:blip r:embed="rId83"/>
            <a:stretch>
              <a:fillRect/>
            </a:stretch>
          </p:blipFill>
          <p:spPr>
            <a:xfrm>
              <a:off x="6185668" y="1516806"/>
              <a:ext cx="2566416" cy="682752"/>
            </a:xfrm>
            <a:prstGeom prst="rect">
              <a:avLst/>
            </a:prstGeom>
          </p:spPr>
        </p:pic>
        <p:pic>
          <p:nvPicPr>
            <p:cNvPr id="44" name="Image 27" descr="preencoded.png">
              <a:extLst>
                <a:ext uri="{FF2B5EF4-FFF2-40B4-BE49-F238E27FC236}">
                  <a16:creationId xmlns:a16="http://schemas.microsoft.com/office/drawing/2014/main" id="{6591DCE9-EA10-799D-27E2-F598C052BBCB}"/>
                </a:ext>
              </a:extLst>
            </p:cNvPr>
            <p:cNvPicPr>
              <a:picLocks noChangeAspect="1"/>
            </p:cNvPicPr>
            <p:nvPr>
              <p:custDataLst>
                <p:tags r:id="rId30"/>
              </p:custDataLst>
            </p:nvPr>
          </p:nvPicPr>
          <p:blipFill>
            <a:blip r:embed="rId84"/>
            <a:stretch>
              <a:fillRect/>
            </a:stretch>
          </p:blipFill>
          <p:spPr>
            <a:xfrm>
              <a:off x="6785132" y="3024224"/>
              <a:ext cx="1965960" cy="539496"/>
            </a:xfrm>
            <a:prstGeom prst="rect">
              <a:avLst/>
            </a:prstGeom>
          </p:spPr>
        </p:pic>
        <p:pic>
          <p:nvPicPr>
            <p:cNvPr id="45" name="Image 28" descr="preencoded.png">
              <a:extLst>
                <a:ext uri="{FF2B5EF4-FFF2-40B4-BE49-F238E27FC236}">
                  <a16:creationId xmlns:a16="http://schemas.microsoft.com/office/drawing/2014/main" id="{C1DF1C91-CE74-D190-FF47-B7F1ED9E65C8}"/>
                </a:ext>
              </a:extLst>
            </p:cNvPr>
            <p:cNvPicPr>
              <a:picLocks noChangeAspect="1"/>
            </p:cNvPicPr>
            <p:nvPr>
              <p:custDataLst>
                <p:tags r:id="rId31"/>
              </p:custDataLst>
            </p:nvPr>
          </p:nvPicPr>
          <p:blipFill>
            <a:blip r:embed="rId85"/>
            <a:stretch>
              <a:fillRect/>
            </a:stretch>
          </p:blipFill>
          <p:spPr>
            <a:xfrm>
              <a:off x="6865092" y="3482267"/>
              <a:ext cx="1886712" cy="539496"/>
            </a:xfrm>
            <a:prstGeom prst="rect">
              <a:avLst/>
            </a:prstGeom>
          </p:spPr>
        </p:pic>
        <p:pic>
          <p:nvPicPr>
            <p:cNvPr id="46" name="Image 29" descr="preencoded.png">
              <a:extLst>
                <a:ext uri="{FF2B5EF4-FFF2-40B4-BE49-F238E27FC236}">
                  <a16:creationId xmlns:a16="http://schemas.microsoft.com/office/drawing/2014/main" id="{3BAE9A73-7FD1-F7F0-E7C2-74F9EBA745E5}"/>
                </a:ext>
              </a:extLst>
            </p:cNvPr>
            <p:cNvPicPr>
              <a:picLocks noChangeAspect="1"/>
            </p:cNvPicPr>
            <p:nvPr>
              <p:custDataLst>
                <p:tags r:id="rId32"/>
              </p:custDataLst>
            </p:nvPr>
          </p:nvPicPr>
          <p:blipFill>
            <a:blip r:embed="rId86"/>
            <a:stretch>
              <a:fillRect/>
            </a:stretch>
          </p:blipFill>
          <p:spPr>
            <a:xfrm>
              <a:off x="6186578" y="1516804"/>
              <a:ext cx="2310384" cy="682752"/>
            </a:xfrm>
            <a:prstGeom prst="rect">
              <a:avLst/>
            </a:prstGeom>
          </p:spPr>
        </p:pic>
        <p:pic>
          <p:nvPicPr>
            <p:cNvPr id="47" name="Image 30" descr="preencoded.png">
              <a:extLst>
                <a:ext uri="{FF2B5EF4-FFF2-40B4-BE49-F238E27FC236}">
                  <a16:creationId xmlns:a16="http://schemas.microsoft.com/office/drawing/2014/main" id="{6026A21B-1464-4D4F-E4BF-F4C6DCDB6E30}"/>
                </a:ext>
              </a:extLst>
            </p:cNvPr>
            <p:cNvPicPr>
              <a:picLocks noChangeAspect="1"/>
            </p:cNvPicPr>
            <p:nvPr>
              <p:custDataLst>
                <p:tags r:id="rId33"/>
              </p:custDataLst>
            </p:nvPr>
          </p:nvPicPr>
          <p:blipFill>
            <a:blip r:embed="rId87"/>
            <a:stretch>
              <a:fillRect/>
            </a:stretch>
          </p:blipFill>
          <p:spPr>
            <a:xfrm>
              <a:off x="6718458" y="2118132"/>
              <a:ext cx="2033016" cy="533400"/>
            </a:xfrm>
            <a:prstGeom prst="rect">
              <a:avLst/>
            </a:prstGeom>
          </p:spPr>
        </p:pic>
        <p:pic>
          <p:nvPicPr>
            <p:cNvPr id="48" name="Image 31" descr="preencoded.png">
              <a:extLst>
                <a:ext uri="{FF2B5EF4-FFF2-40B4-BE49-F238E27FC236}">
                  <a16:creationId xmlns:a16="http://schemas.microsoft.com/office/drawing/2014/main" id="{8ECDB031-08BC-0492-3FE9-41AA6E39F396}"/>
                </a:ext>
              </a:extLst>
            </p:cNvPr>
            <p:cNvPicPr>
              <a:picLocks noChangeAspect="1"/>
            </p:cNvPicPr>
            <p:nvPr>
              <p:custDataLst>
                <p:tags r:id="rId34"/>
              </p:custDataLst>
            </p:nvPr>
          </p:nvPicPr>
          <p:blipFill>
            <a:blip r:embed="rId88"/>
            <a:stretch>
              <a:fillRect/>
            </a:stretch>
          </p:blipFill>
          <p:spPr>
            <a:xfrm>
              <a:off x="6388704" y="2112753"/>
              <a:ext cx="2051304" cy="542544"/>
            </a:xfrm>
            <a:prstGeom prst="rect">
              <a:avLst/>
            </a:prstGeom>
          </p:spPr>
        </p:pic>
        <p:pic>
          <p:nvPicPr>
            <p:cNvPr id="49" name="Image 32" descr="preencoded.png">
              <a:extLst>
                <a:ext uri="{FF2B5EF4-FFF2-40B4-BE49-F238E27FC236}">
                  <a16:creationId xmlns:a16="http://schemas.microsoft.com/office/drawing/2014/main" id="{A4477806-20EA-1B6A-9515-72B4B52538FD}"/>
                </a:ext>
              </a:extLst>
            </p:cNvPr>
            <p:cNvPicPr>
              <a:picLocks noChangeAspect="1"/>
            </p:cNvPicPr>
            <p:nvPr>
              <p:custDataLst>
                <p:tags r:id="rId35"/>
              </p:custDataLst>
            </p:nvPr>
          </p:nvPicPr>
          <p:blipFill>
            <a:blip r:embed="rId89"/>
            <a:stretch>
              <a:fillRect/>
            </a:stretch>
          </p:blipFill>
          <p:spPr>
            <a:xfrm>
              <a:off x="6785129" y="2580733"/>
              <a:ext cx="1965960" cy="533400"/>
            </a:xfrm>
            <a:prstGeom prst="rect">
              <a:avLst/>
            </a:prstGeom>
          </p:spPr>
        </p:pic>
        <p:pic>
          <p:nvPicPr>
            <p:cNvPr id="50" name="Image 33" descr="preencoded.png">
              <a:extLst>
                <a:ext uri="{FF2B5EF4-FFF2-40B4-BE49-F238E27FC236}">
                  <a16:creationId xmlns:a16="http://schemas.microsoft.com/office/drawing/2014/main" id="{F43185F8-37E7-04F6-A835-65D4E4D9E595}"/>
                </a:ext>
              </a:extLst>
            </p:cNvPr>
            <p:cNvPicPr>
              <a:picLocks noChangeAspect="1"/>
            </p:cNvPicPr>
            <p:nvPr>
              <p:custDataLst>
                <p:tags r:id="rId36"/>
              </p:custDataLst>
            </p:nvPr>
          </p:nvPicPr>
          <p:blipFill>
            <a:blip r:embed="rId90"/>
            <a:stretch>
              <a:fillRect/>
            </a:stretch>
          </p:blipFill>
          <p:spPr>
            <a:xfrm>
              <a:off x="6388703" y="2579107"/>
              <a:ext cx="2051304" cy="533400"/>
            </a:xfrm>
            <a:prstGeom prst="rect">
              <a:avLst/>
            </a:prstGeom>
          </p:spPr>
        </p:pic>
        <p:pic>
          <p:nvPicPr>
            <p:cNvPr id="51" name="Image 34" descr="preencoded.png">
              <a:extLst>
                <a:ext uri="{FF2B5EF4-FFF2-40B4-BE49-F238E27FC236}">
                  <a16:creationId xmlns:a16="http://schemas.microsoft.com/office/drawing/2014/main" id="{F8BE1EA2-9C17-6C07-7E60-125C68EEA3D4}"/>
                </a:ext>
              </a:extLst>
            </p:cNvPr>
            <p:cNvPicPr>
              <a:picLocks noChangeAspect="1"/>
            </p:cNvPicPr>
            <p:nvPr>
              <p:custDataLst>
                <p:tags r:id="rId37"/>
              </p:custDataLst>
            </p:nvPr>
          </p:nvPicPr>
          <p:blipFill>
            <a:blip r:embed="rId91"/>
            <a:stretch>
              <a:fillRect/>
            </a:stretch>
          </p:blipFill>
          <p:spPr>
            <a:xfrm>
              <a:off x="5252781" y="2571568"/>
              <a:ext cx="2029968" cy="539496"/>
            </a:xfrm>
            <a:prstGeom prst="rect">
              <a:avLst/>
            </a:prstGeom>
          </p:spPr>
        </p:pic>
        <p:pic>
          <p:nvPicPr>
            <p:cNvPr id="52" name="Image 35" descr="preencoded.png">
              <a:extLst>
                <a:ext uri="{FF2B5EF4-FFF2-40B4-BE49-F238E27FC236}">
                  <a16:creationId xmlns:a16="http://schemas.microsoft.com/office/drawing/2014/main" id="{9A295AAC-B56A-46E8-418F-47FD9A8DE90E}"/>
                </a:ext>
              </a:extLst>
            </p:cNvPr>
            <p:cNvPicPr>
              <a:picLocks noChangeAspect="1"/>
            </p:cNvPicPr>
            <p:nvPr>
              <p:custDataLst>
                <p:tags r:id="rId38"/>
              </p:custDataLst>
            </p:nvPr>
          </p:nvPicPr>
          <p:blipFill>
            <a:blip r:embed="rId92"/>
            <a:stretch>
              <a:fillRect/>
            </a:stretch>
          </p:blipFill>
          <p:spPr>
            <a:xfrm>
              <a:off x="6388703" y="3023490"/>
              <a:ext cx="2051304" cy="542544"/>
            </a:xfrm>
            <a:prstGeom prst="rect">
              <a:avLst/>
            </a:prstGeom>
          </p:spPr>
        </p:pic>
        <p:pic>
          <p:nvPicPr>
            <p:cNvPr id="53" name="Image 36" descr="preencoded.png">
              <a:extLst>
                <a:ext uri="{FF2B5EF4-FFF2-40B4-BE49-F238E27FC236}">
                  <a16:creationId xmlns:a16="http://schemas.microsoft.com/office/drawing/2014/main" id="{EB29B1B2-A4F7-4940-0DBD-030C6BB8C904}"/>
                </a:ext>
              </a:extLst>
            </p:cNvPr>
            <p:cNvPicPr>
              <a:picLocks noChangeAspect="1"/>
            </p:cNvPicPr>
            <p:nvPr>
              <p:custDataLst>
                <p:tags r:id="rId39"/>
              </p:custDataLst>
            </p:nvPr>
          </p:nvPicPr>
          <p:blipFill>
            <a:blip r:embed="rId93"/>
            <a:stretch>
              <a:fillRect/>
            </a:stretch>
          </p:blipFill>
          <p:spPr>
            <a:xfrm>
              <a:off x="6383866" y="3481683"/>
              <a:ext cx="2212848" cy="539496"/>
            </a:xfrm>
            <a:prstGeom prst="rect">
              <a:avLst/>
            </a:prstGeom>
          </p:spPr>
        </p:pic>
        <p:pic>
          <p:nvPicPr>
            <p:cNvPr id="54" name="Image 37" descr="preencoded.png">
              <a:extLst>
                <a:ext uri="{FF2B5EF4-FFF2-40B4-BE49-F238E27FC236}">
                  <a16:creationId xmlns:a16="http://schemas.microsoft.com/office/drawing/2014/main" id="{B795ACD9-1303-36C7-5963-58C18BF570CF}"/>
                </a:ext>
              </a:extLst>
            </p:cNvPr>
            <p:cNvPicPr>
              <a:picLocks noChangeAspect="1"/>
            </p:cNvPicPr>
            <p:nvPr>
              <p:custDataLst>
                <p:tags r:id="rId40"/>
              </p:custDataLst>
            </p:nvPr>
          </p:nvPicPr>
          <p:blipFill>
            <a:blip r:embed="rId69"/>
            <a:stretch>
              <a:fillRect/>
            </a:stretch>
          </p:blipFill>
          <p:spPr>
            <a:xfrm>
              <a:off x="7853249" y="3228088"/>
              <a:ext cx="252984" cy="377952"/>
            </a:xfrm>
            <a:prstGeom prst="rect">
              <a:avLst/>
            </a:prstGeom>
          </p:spPr>
        </p:pic>
        <p:pic>
          <p:nvPicPr>
            <p:cNvPr id="55" name="Image 38" descr="preencoded.png">
              <a:extLst>
                <a:ext uri="{FF2B5EF4-FFF2-40B4-BE49-F238E27FC236}">
                  <a16:creationId xmlns:a16="http://schemas.microsoft.com/office/drawing/2014/main" id="{7CA13664-D03C-C20C-6FCD-1364F1951998}"/>
                </a:ext>
              </a:extLst>
            </p:cNvPr>
            <p:cNvPicPr>
              <a:picLocks noChangeAspect="1"/>
            </p:cNvPicPr>
            <p:nvPr>
              <p:custDataLst>
                <p:tags r:id="rId41"/>
              </p:custDataLst>
            </p:nvPr>
          </p:nvPicPr>
          <p:blipFill>
            <a:blip r:embed="rId94"/>
            <a:stretch>
              <a:fillRect/>
            </a:stretch>
          </p:blipFill>
          <p:spPr>
            <a:xfrm>
              <a:off x="4957126" y="3026918"/>
              <a:ext cx="2621280" cy="539496"/>
            </a:xfrm>
            <a:prstGeom prst="rect">
              <a:avLst/>
            </a:prstGeom>
          </p:spPr>
        </p:pic>
        <p:pic>
          <p:nvPicPr>
            <p:cNvPr id="56" name="Image 39" descr="preencoded.png">
              <a:extLst>
                <a:ext uri="{FF2B5EF4-FFF2-40B4-BE49-F238E27FC236}">
                  <a16:creationId xmlns:a16="http://schemas.microsoft.com/office/drawing/2014/main" id="{7B1AEA21-DC3C-0A69-9B6E-C3F9E8C3D1E4}"/>
                </a:ext>
              </a:extLst>
            </p:cNvPr>
            <p:cNvPicPr>
              <a:picLocks noChangeAspect="1"/>
            </p:cNvPicPr>
            <p:nvPr>
              <p:custDataLst>
                <p:tags r:id="rId42"/>
              </p:custDataLst>
            </p:nvPr>
          </p:nvPicPr>
          <p:blipFill>
            <a:blip r:embed="rId95"/>
            <a:stretch>
              <a:fillRect/>
            </a:stretch>
          </p:blipFill>
          <p:spPr>
            <a:xfrm>
              <a:off x="8343451" y="3450085"/>
              <a:ext cx="252984" cy="585216"/>
            </a:xfrm>
            <a:prstGeom prst="rect">
              <a:avLst/>
            </a:prstGeom>
          </p:spPr>
        </p:pic>
        <p:pic>
          <p:nvPicPr>
            <p:cNvPr id="57" name="Image 40" descr="preencoded.png">
              <a:extLst>
                <a:ext uri="{FF2B5EF4-FFF2-40B4-BE49-F238E27FC236}">
                  <a16:creationId xmlns:a16="http://schemas.microsoft.com/office/drawing/2014/main" id="{C3652856-B762-2624-1718-4C7ACB22AD5E}"/>
                </a:ext>
              </a:extLst>
            </p:cNvPr>
            <p:cNvPicPr>
              <a:picLocks noChangeAspect="1"/>
            </p:cNvPicPr>
            <p:nvPr>
              <p:custDataLst>
                <p:tags r:id="rId43"/>
              </p:custDataLst>
            </p:nvPr>
          </p:nvPicPr>
          <p:blipFill>
            <a:blip r:embed="rId71"/>
            <a:stretch>
              <a:fillRect/>
            </a:stretch>
          </p:blipFill>
          <p:spPr>
            <a:xfrm>
              <a:off x="7853249" y="3549004"/>
              <a:ext cx="252984" cy="381000"/>
            </a:xfrm>
            <a:prstGeom prst="rect">
              <a:avLst/>
            </a:prstGeom>
          </p:spPr>
        </p:pic>
        <p:pic>
          <p:nvPicPr>
            <p:cNvPr id="58" name="Image 41" descr="preencoded.png">
              <a:extLst>
                <a:ext uri="{FF2B5EF4-FFF2-40B4-BE49-F238E27FC236}">
                  <a16:creationId xmlns:a16="http://schemas.microsoft.com/office/drawing/2014/main" id="{99A81B41-C653-C4CE-19D4-FEAD976204AF}"/>
                </a:ext>
              </a:extLst>
            </p:cNvPr>
            <p:cNvPicPr>
              <a:picLocks noChangeAspect="1"/>
            </p:cNvPicPr>
            <p:nvPr>
              <p:custDataLst>
                <p:tags r:id="rId44"/>
              </p:custDataLst>
            </p:nvPr>
          </p:nvPicPr>
          <p:blipFill>
            <a:blip r:embed="rId96"/>
            <a:stretch>
              <a:fillRect/>
            </a:stretch>
          </p:blipFill>
          <p:spPr>
            <a:xfrm>
              <a:off x="8258107" y="1766799"/>
              <a:ext cx="423672" cy="198120"/>
            </a:xfrm>
            <a:prstGeom prst="rect">
              <a:avLst/>
            </a:prstGeom>
          </p:spPr>
        </p:pic>
        <p:pic>
          <p:nvPicPr>
            <p:cNvPr id="59" name="Image 42" descr="preencoded.png">
              <a:extLst>
                <a:ext uri="{FF2B5EF4-FFF2-40B4-BE49-F238E27FC236}">
                  <a16:creationId xmlns:a16="http://schemas.microsoft.com/office/drawing/2014/main" id="{38EDF88E-CD9D-6F6C-D538-3251963D7475}"/>
                </a:ext>
              </a:extLst>
            </p:cNvPr>
            <p:cNvPicPr>
              <a:picLocks noChangeAspect="1"/>
            </p:cNvPicPr>
            <p:nvPr>
              <p:custDataLst>
                <p:tags r:id="rId45"/>
              </p:custDataLst>
            </p:nvPr>
          </p:nvPicPr>
          <p:blipFill>
            <a:blip r:embed="rId97"/>
            <a:stretch>
              <a:fillRect/>
            </a:stretch>
          </p:blipFill>
          <p:spPr>
            <a:xfrm>
              <a:off x="4664518" y="3482267"/>
              <a:ext cx="3206496" cy="539496"/>
            </a:xfrm>
            <a:prstGeom prst="rect">
              <a:avLst/>
            </a:prstGeom>
          </p:spPr>
        </p:pic>
        <p:pic>
          <p:nvPicPr>
            <p:cNvPr id="60" name="Image 43" descr="preencoded.png">
              <a:extLst>
                <a:ext uri="{FF2B5EF4-FFF2-40B4-BE49-F238E27FC236}">
                  <a16:creationId xmlns:a16="http://schemas.microsoft.com/office/drawing/2014/main" id="{1DF78998-1683-0CDE-F5C2-32C83700B423}"/>
                </a:ext>
              </a:extLst>
            </p:cNvPr>
            <p:cNvPicPr>
              <a:picLocks noChangeAspect="1"/>
            </p:cNvPicPr>
            <p:nvPr>
              <p:custDataLst>
                <p:tags r:id="rId46"/>
              </p:custDataLst>
            </p:nvPr>
          </p:nvPicPr>
          <p:blipFill>
            <a:blip r:embed="rId98"/>
            <a:stretch>
              <a:fillRect/>
            </a:stretch>
          </p:blipFill>
          <p:spPr>
            <a:xfrm>
              <a:off x="5540243" y="2116218"/>
              <a:ext cx="1450848" cy="539496"/>
            </a:xfrm>
            <a:prstGeom prst="rect">
              <a:avLst/>
            </a:prstGeom>
          </p:spPr>
        </p:pic>
        <p:pic>
          <p:nvPicPr>
            <p:cNvPr id="61" name="Image 44" descr="preencoded.png">
              <a:extLst>
                <a:ext uri="{FF2B5EF4-FFF2-40B4-BE49-F238E27FC236}">
                  <a16:creationId xmlns:a16="http://schemas.microsoft.com/office/drawing/2014/main" id="{F76B0CAF-1A59-7C64-B3DB-5C242869F49D}"/>
                </a:ext>
              </a:extLst>
            </p:cNvPr>
            <p:cNvPicPr>
              <a:picLocks noChangeAspect="1"/>
            </p:cNvPicPr>
            <p:nvPr>
              <p:custDataLst>
                <p:tags r:id="rId47"/>
              </p:custDataLst>
            </p:nvPr>
          </p:nvPicPr>
          <p:blipFill>
            <a:blip r:embed="rId99"/>
            <a:stretch>
              <a:fillRect/>
            </a:stretch>
          </p:blipFill>
          <p:spPr>
            <a:xfrm>
              <a:off x="5835899" y="1516808"/>
              <a:ext cx="859536" cy="682752"/>
            </a:xfrm>
            <a:prstGeom prst="rect">
              <a:avLst/>
            </a:prstGeom>
          </p:spPr>
        </p:pic>
        <p:pic>
          <p:nvPicPr>
            <p:cNvPr id="62" name="Image 45" descr="preencoded.png">
              <a:extLst>
                <a:ext uri="{FF2B5EF4-FFF2-40B4-BE49-F238E27FC236}">
                  <a16:creationId xmlns:a16="http://schemas.microsoft.com/office/drawing/2014/main" id="{621A5874-8021-1DBB-C1FB-72F8F9317B38}"/>
                </a:ext>
              </a:extLst>
            </p:cNvPr>
            <p:cNvPicPr>
              <a:picLocks noChangeAspect="1"/>
            </p:cNvPicPr>
            <p:nvPr>
              <p:custDataLst>
                <p:tags r:id="rId48"/>
              </p:custDataLst>
            </p:nvPr>
          </p:nvPicPr>
          <p:blipFill>
            <a:blip r:embed="rId100"/>
            <a:stretch>
              <a:fillRect/>
            </a:stretch>
          </p:blipFill>
          <p:spPr>
            <a:xfrm>
              <a:off x="6060307" y="1614852"/>
              <a:ext cx="438912" cy="2548128"/>
            </a:xfrm>
            <a:prstGeom prst="rect">
              <a:avLst/>
            </a:prstGeom>
          </p:spPr>
        </p:pic>
        <p:pic>
          <p:nvPicPr>
            <p:cNvPr id="63" name="Image 46" descr="preencoded.png">
              <a:extLst>
                <a:ext uri="{FF2B5EF4-FFF2-40B4-BE49-F238E27FC236}">
                  <a16:creationId xmlns:a16="http://schemas.microsoft.com/office/drawing/2014/main" id="{1BCF3084-63D2-9D2D-BA52-6E66A849BF82}"/>
                </a:ext>
              </a:extLst>
            </p:cNvPr>
            <p:cNvPicPr>
              <a:picLocks noChangeAspect="1"/>
            </p:cNvPicPr>
            <p:nvPr>
              <p:custDataLst>
                <p:tags r:id="rId49"/>
              </p:custDataLst>
            </p:nvPr>
          </p:nvPicPr>
          <p:blipFill>
            <a:blip r:embed="rId101"/>
            <a:stretch>
              <a:fillRect/>
            </a:stretch>
          </p:blipFill>
          <p:spPr>
            <a:xfrm>
              <a:off x="5992776" y="2285248"/>
              <a:ext cx="563880" cy="1639824"/>
            </a:xfrm>
            <a:prstGeom prst="rect">
              <a:avLst/>
            </a:prstGeom>
          </p:spPr>
        </p:pic>
        <p:sp>
          <p:nvSpPr>
            <p:cNvPr id="64" name="Text 4">
              <a:extLst>
                <a:ext uri="{FF2B5EF4-FFF2-40B4-BE49-F238E27FC236}">
                  <a16:creationId xmlns:a16="http://schemas.microsoft.com/office/drawing/2014/main" id="{B8212DB7-CB59-B0C2-F952-609DB968E986}"/>
                </a:ext>
              </a:extLst>
            </p:cNvPr>
            <p:cNvSpPr/>
            <p:nvPr/>
          </p:nvSpPr>
          <p:spPr>
            <a:xfrm rot="-5400000">
              <a:off x="5231379" y="2675875"/>
              <a:ext cx="2194545" cy="303660"/>
            </a:xfrm>
            <a:prstGeom prst="rect">
              <a:avLst/>
            </a:prstGeom>
            <a:noFill/>
            <a:ln/>
          </p:spPr>
          <p:txBody>
            <a:bodyPr wrap="square" lIns="0" tIns="0" rIns="0" bIns="0" rtlCol="0" anchor="t"/>
            <a:lstStyle/>
            <a:p>
              <a:pPr>
                <a:lnSpc>
                  <a:spcPct val="97750"/>
                </a:lnSpc>
              </a:pPr>
              <a:r>
                <a:rPr lang="en-US" sz="1600">
                  <a:solidFill>
                    <a:srgbClr val="FFFFFF"/>
                  </a:solidFill>
                  <a:latin typeface="Roboto" pitchFamily="34" charset="0"/>
                  <a:ea typeface="Roboto" pitchFamily="34" charset="-122"/>
                  <a:cs typeface="Roboto" pitchFamily="34" charset="-120"/>
                </a:rPr>
                <a:t>Model aided ideotyp design</a:t>
              </a:r>
              <a:endParaRPr lang="en-US" sz="1600"/>
            </a:p>
          </p:txBody>
        </p:sp>
        <p:pic>
          <p:nvPicPr>
            <p:cNvPr id="65" name="Image 47" descr="preencoded.png">
              <a:extLst>
                <a:ext uri="{FF2B5EF4-FFF2-40B4-BE49-F238E27FC236}">
                  <a16:creationId xmlns:a16="http://schemas.microsoft.com/office/drawing/2014/main" id="{17475615-A3F2-42C0-3413-B2A0658B523C}"/>
                </a:ext>
              </a:extLst>
            </p:cNvPr>
            <p:cNvPicPr>
              <a:picLocks noChangeAspect="1"/>
            </p:cNvPicPr>
            <p:nvPr>
              <p:custDataLst>
                <p:tags r:id="rId50"/>
              </p:custDataLst>
            </p:nvPr>
          </p:nvPicPr>
          <p:blipFill>
            <a:blip r:embed="rId72"/>
            <a:stretch>
              <a:fillRect/>
            </a:stretch>
          </p:blipFill>
          <p:spPr>
            <a:xfrm>
              <a:off x="8307629" y="3173960"/>
              <a:ext cx="271272" cy="246888"/>
            </a:xfrm>
            <a:prstGeom prst="rect">
              <a:avLst/>
            </a:prstGeom>
          </p:spPr>
        </p:pic>
        <p:pic>
          <p:nvPicPr>
            <p:cNvPr id="66" name="Image 48" descr="preencoded.png">
              <a:extLst>
                <a:ext uri="{FF2B5EF4-FFF2-40B4-BE49-F238E27FC236}">
                  <a16:creationId xmlns:a16="http://schemas.microsoft.com/office/drawing/2014/main" id="{B9E72D33-FA4A-8A14-AAFA-A842B02EEF3D}"/>
                </a:ext>
              </a:extLst>
            </p:cNvPr>
            <p:cNvPicPr>
              <a:picLocks noChangeAspect="1"/>
            </p:cNvPicPr>
            <p:nvPr>
              <p:custDataLst>
                <p:tags r:id="rId51"/>
              </p:custDataLst>
            </p:nvPr>
          </p:nvPicPr>
          <p:blipFill>
            <a:blip r:embed="rId102"/>
            <a:stretch>
              <a:fillRect/>
            </a:stretch>
          </p:blipFill>
          <p:spPr>
            <a:xfrm>
              <a:off x="8342681" y="2648773"/>
              <a:ext cx="201168" cy="414528"/>
            </a:xfrm>
            <a:prstGeom prst="rect">
              <a:avLst/>
            </a:prstGeom>
          </p:spPr>
        </p:pic>
        <p:pic>
          <p:nvPicPr>
            <p:cNvPr id="67" name="Image 49" descr="preencoded.png">
              <a:extLst>
                <a:ext uri="{FF2B5EF4-FFF2-40B4-BE49-F238E27FC236}">
                  <a16:creationId xmlns:a16="http://schemas.microsoft.com/office/drawing/2014/main" id="{7E46EE56-1773-F915-0BF3-8226CDB47997}"/>
                </a:ext>
              </a:extLst>
            </p:cNvPr>
            <p:cNvPicPr>
              <a:picLocks noChangeAspect="1"/>
            </p:cNvPicPr>
            <p:nvPr>
              <p:custDataLst>
                <p:tags r:id="rId52"/>
              </p:custDataLst>
            </p:nvPr>
          </p:nvPicPr>
          <p:blipFill>
            <a:blip r:embed="rId74"/>
            <a:stretch>
              <a:fillRect/>
            </a:stretch>
          </p:blipFill>
          <p:spPr>
            <a:xfrm>
              <a:off x="8301533" y="2183721"/>
              <a:ext cx="283464" cy="396240"/>
            </a:xfrm>
            <a:prstGeom prst="rect">
              <a:avLst/>
            </a:prstGeom>
          </p:spPr>
        </p:pic>
        <p:pic>
          <p:nvPicPr>
            <p:cNvPr id="69" name="Image 51" descr="preencoded.png">
              <a:extLst>
                <a:ext uri="{FF2B5EF4-FFF2-40B4-BE49-F238E27FC236}">
                  <a16:creationId xmlns:a16="http://schemas.microsoft.com/office/drawing/2014/main" id="{55CBA6B9-4150-0543-0F6A-0087C2BF0B5C}"/>
                </a:ext>
              </a:extLst>
            </p:cNvPr>
            <p:cNvPicPr>
              <a:picLocks noChangeAspect="1"/>
            </p:cNvPicPr>
            <p:nvPr>
              <p:custDataLst>
                <p:tags r:id="rId53"/>
              </p:custDataLst>
            </p:nvPr>
          </p:nvPicPr>
          <p:blipFill>
            <a:blip r:embed="rId103"/>
            <a:stretch>
              <a:fillRect/>
            </a:stretch>
          </p:blipFill>
          <p:spPr>
            <a:xfrm>
              <a:off x="4664514" y="3869424"/>
              <a:ext cx="3206496" cy="170688"/>
            </a:xfrm>
            <a:prstGeom prst="rect">
              <a:avLst/>
            </a:prstGeom>
          </p:spPr>
        </p:pic>
        <p:sp>
          <p:nvSpPr>
            <p:cNvPr id="71" name="Text 7">
              <a:extLst>
                <a:ext uri="{FF2B5EF4-FFF2-40B4-BE49-F238E27FC236}">
                  <a16:creationId xmlns:a16="http://schemas.microsoft.com/office/drawing/2014/main" id="{D77EC0CD-0613-D53D-AFF7-F8473433EEAB}"/>
                </a:ext>
              </a:extLst>
            </p:cNvPr>
            <p:cNvSpPr/>
            <p:nvPr/>
          </p:nvSpPr>
          <p:spPr>
            <a:xfrm>
              <a:off x="5088328" y="3945408"/>
              <a:ext cx="2414070" cy="495300"/>
            </a:xfrm>
            <a:prstGeom prst="rect">
              <a:avLst/>
            </a:prstGeom>
            <a:noFill/>
            <a:ln/>
          </p:spPr>
          <p:txBody>
            <a:bodyPr wrap="square" lIns="0" tIns="0" rIns="0" bIns="0" rtlCol="0" anchor="t"/>
            <a:lstStyle/>
            <a:p>
              <a:pPr>
                <a:lnSpc>
                  <a:spcPct val="97750"/>
                </a:lnSpc>
              </a:pPr>
              <a:r>
                <a:rPr lang="en-US" sz="1200" i="1">
                  <a:solidFill>
                    <a:srgbClr val="000000">
                      <a:alpha val="47000"/>
                    </a:srgbClr>
                  </a:solidFill>
                  <a:latin typeface="Roboto" pitchFamily="34" charset="0"/>
                  <a:ea typeface="Roboto" pitchFamily="34" charset="-122"/>
                  <a:cs typeface="Roboto" pitchFamily="34" charset="-120"/>
                </a:rPr>
                <a:t>Diversity of genotypes and stress responses</a:t>
              </a:r>
              <a:endParaRPr lang="en-US" sz="1200"/>
            </a:p>
          </p:txBody>
        </p:sp>
        <p:pic>
          <p:nvPicPr>
            <p:cNvPr id="74" name="Image 53" descr="preencoded.png">
              <a:extLst>
                <a:ext uri="{FF2B5EF4-FFF2-40B4-BE49-F238E27FC236}">
                  <a16:creationId xmlns:a16="http://schemas.microsoft.com/office/drawing/2014/main" id="{AA7EBB2D-4FFD-A5D0-482B-7A0DF2B2E0F8}"/>
                </a:ext>
              </a:extLst>
            </p:cNvPr>
            <p:cNvPicPr>
              <a:picLocks noChangeAspect="1"/>
            </p:cNvPicPr>
            <p:nvPr>
              <p:custDataLst>
                <p:tags r:id="rId54"/>
              </p:custDataLst>
            </p:nvPr>
          </p:nvPicPr>
          <p:blipFill>
            <a:blip r:embed="rId104"/>
            <a:stretch>
              <a:fillRect/>
            </a:stretch>
          </p:blipFill>
          <p:spPr>
            <a:xfrm>
              <a:off x="8602685" y="1516154"/>
              <a:ext cx="170688" cy="2505456"/>
            </a:xfrm>
            <a:prstGeom prst="rect">
              <a:avLst/>
            </a:prstGeom>
          </p:spPr>
        </p:pic>
        <p:sp>
          <p:nvSpPr>
            <p:cNvPr id="75" name="Text 9">
              <a:extLst>
                <a:ext uri="{FF2B5EF4-FFF2-40B4-BE49-F238E27FC236}">
                  <a16:creationId xmlns:a16="http://schemas.microsoft.com/office/drawing/2014/main" id="{B7C90FE9-97D9-4074-A073-697CFFF0E850}"/>
                </a:ext>
              </a:extLst>
            </p:cNvPr>
            <p:cNvSpPr/>
            <p:nvPr/>
          </p:nvSpPr>
          <p:spPr>
            <a:xfrm rot="5400000">
              <a:off x="8067497" y="2706905"/>
              <a:ext cx="1241061" cy="321582"/>
            </a:xfrm>
            <a:prstGeom prst="rect">
              <a:avLst/>
            </a:prstGeom>
            <a:noFill/>
            <a:ln/>
          </p:spPr>
          <p:txBody>
            <a:bodyPr wrap="square" lIns="0" tIns="0" rIns="0" bIns="0" rtlCol="0" anchor="t"/>
            <a:lstStyle/>
            <a:p>
              <a:pPr>
                <a:lnSpc>
                  <a:spcPct val="97750"/>
                </a:lnSpc>
              </a:pPr>
              <a:r>
                <a:rPr lang="en-US" sz="1200" i="1">
                  <a:solidFill>
                    <a:srgbClr val="000000">
                      <a:alpha val="47000"/>
                    </a:srgbClr>
                  </a:solidFill>
                  <a:latin typeface="Roboto" pitchFamily="34" charset="0"/>
                  <a:ea typeface="Roboto" pitchFamily="34" charset="-122"/>
                  <a:cs typeface="Roboto" pitchFamily="34" charset="-120"/>
                </a:rPr>
                <a:t>Level of organisation</a:t>
              </a:r>
              <a:endParaRPr lang="en-US" sz="1200"/>
            </a:p>
          </p:txBody>
        </p:sp>
      </p:grpSp>
      <p:sp>
        <p:nvSpPr>
          <p:cNvPr id="76" name="Rectangle 75">
            <a:extLst>
              <a:ext uri="{FF2B5EF4-FFF2-40B4-BE49-F238E27FC236}">
                <a16:creationId xmlns:a16="http://schemas.microsoft.com/office/drawing/2014/main" id="{E2E919D6-7729-41C9-8CF2-F593BEC6B313}"/>
              </a:ext>
            </a:extLst>
          </p:cNvPr>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itel 1">
            <a:extLst>
              <a:ext uri="{FF2B5EF4-FFF2-40B4-BE49-F238E27FC236}">
                <a16:creationId xmlns:a16="http://schemas.microsoft.com/office/drawing/2014/main" id="{E73B43B5-7CC2-59DB-E56C-7C9D89C62843}"/>
              </a:ext>
            </a:extLst>
          </p:cNvPr>
          <p:cNvSpPr txBox="1">
            <a:spLocks/>
          </p:cNvSpPr>
          <p:nvPr/>
        </p:nvSpPr>
        <p:spPr>
          <a:xfrm>
            <a:off x="647885" y="227245"/>
            <a:ext cx="11400776" cy="670716"/>
          </a:xfrm>
          <a:prstGeom prst="rect">
            <a:avLst/>
          </a:prstGeom>
        </p:spPr>
        <p:txBody>
          <a:bodyPr lIns="0" tIns="0" rIns="0" bIns="0" anchor="t"/>
          <a:lstStyle>
            <a:lvl1pPr>
              <a:defRPr sz="3200" b="0" i="0">
                <a:solidFill>
                  <a:schemeClr val="tx2"/>
                </a:solidFill>
                <a:latin typeface="+mj-lt"/>
                <a:ea typeface="+mj-ea"/>
                <a:cs typeface="DINPro"/>
              </a:defRPr>
            </a:lvl1pPr>
          </a:lstStyle>
          <a:p>
            <a:pPr defTabSz="1219170"/>
            <a:r>
              <a:rPr lang="en-GB" sz="3733" kern="0">
                <a:solidFill>
                  <a:srgbClr val="60A907"/>
                </a:solidFill>
                <a:latin typeface="+mn-lt"/>
                <a:cs typeface="Arial"/>
              </a:rPr>
              <a:t>Vision</a:t>
            </a:r>
            <a:endParaRPr lang="en-GB" sz="4267" kern="0">
              <a:solidFill>
                <a:srgbClr val="60A907"/>
              </a:solidFill>
              <a:latin typeface="+mn-lt"/>
              <a:cs typeface="Arial"/>
            </a:endParaRPr>
          </a:p>
        </p:txBody>
      </p:sp>
      <p:sp>
        <p:nvSpPr>
          <p:cNvPr id="77" name="Text 0">
            <a:extLst>
              <a:ext uri="{FF2B5EF4-FFF2-40B4-BE49-F238E27FC236}">
                <a16:creationId xmlns:a16="http://schemas.microsoft.com/office/drawing/2014/main" id="{57B3CE69-D73A-452B-ADD1-3F3182D8654A}"/>
              </a:ext>
            </a:extLst>
          </p:cNvPr>
          <p:cNvSpPr/>
          <p:nvPr/>
        </p:nvSpPr>
        <p:spPr>
          <a:xfrm>
            <a:off x="675601" y="5086081"/>
            <a:ext cx="975105" cy="740097"/>
          </a:xfrm>
          <a:prstGeom prst="rect">
            <a:avLst/>
          </a:prstGeom>
          <a:noFill/>
          <a:ln/>
        </p:spPr>
        <p:txBody>
          <a:bodyPr wrap="square" lIns="0" tIns="0" rIns="0" bIns="0" rtlCol="0" anchor="t"/>
          <a:lstStyle/>
          <a:p>
            <a:pPr algn="ctr">
              <a:lnSpc>
                <a:spcPct val="97750"/>
              </a:lnSpc>
            </a:pPr>
            <a:r>
              <a:rPr lang="en-US" sz="1200" b="1">
                <a:solidFill>
                  <a:srgbClr val="000000"/>
                </a:solidFill>
                <a:latin typeface="Roboto" pitchFamily="34" charset="0"/>
                <a:ea typeface="Roboto" pitchFamily="34" charset="-122"/>
                <a:cs typeface="Roboto" pitchFamily="34" charset="-120"/>
              </a:rPr>
              <a:t>Phase 1</a:t>
            </a:r>
            <a:endParaRPr lang="en-US" sz="1200"/>
          </a:p>
        </p:txBody>
      </p:sp>
    </p:spTree>
    <p:extLst>
      <p:ext uri="{BB962C8B-B14F-4D97-AF65-F5344CB8AC3E}">
        <p14:creationId xmlns:p14="http://schemas.microsoft.com/office/powerpoint/2010/main" val="200536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0E73CFE-2EB3-4886-B229-1C5CBD648559}"/>
              </a:ext>
            </a:extLst>
          </p:cNvPr>
          <p:cNvSpPr>
            <a:spLocks noGrp="1"/>
          </p:cNvSpPr>
          <p:nvPr>
            <p:ph type="dt" sz="half" idx="2"/>
          </p:nvPr>
        </p:nvSpPr>
        <p:spPr/>
        <p:txBody>
          <a:bodyPr/>
          <a:lstStyle/>
          <a:p>
            <a:fld id="{369B5BE8-7A01-4A90-A9A9-5A632ECADB8A}" type="datetime1">
              <a:rPr lang="de-DE" smtClean="0"/>
              <a:t>02.05.2026</a:t>
            </a:fld>
            <a:endParaRPr lang="en-US" dirty="0"/>
          </a:p>
        </p:txBody>
      </p:sp>
      <p:sp>
        <p:nvSpPr>
          <p:cNvPr id="6" name="Slide Number Placeholder 5">
            <a:extLst>
              <a:ext uri="{FF2B5EF4-FFF2-40B4-BE49-F238E27FC236}">
                <a16:creationId xmlns:a16="http://schemas.microsoft.com/office/drawing/2014/main" id="{0C5FD9BD-51CF-4F7B-AAF7-4A688D90BB4B}"/>
              </a:ext>
            </a:extLst>
          </p:cNvPr>
          <p:cNvSpPr>
            <a:spLocks noGrp="1"/>
          </p:cNvSpPr>
          <p:nvPr>
            <p:ph type="sldNum" sz="quarter" idx="4"/>
          </p:nvPr>
        </p:nvSpPr>
        <p:spPr/>
        <p:txBody>
          <a:bodyPr/>
          <a:lstStyle/>
          <a:p>
            <a:fld id="{B6F15528-21DE-4FAA-801E-634DDDAF4B2B}" type="slidenum">
              <a:rPr lang="de-DE" smtClean="0"/>
              <a:pPr/>
              <a:t>15</a:t>
            </a:fld>
            <a:endParaRPr lang="de-DE" dirty="0"/>
          </a:p>
        </p:txBody>
      </p:sp>
      <p:sp>
        <p:nvSpPr>
          <p:cNvPr id="8" name="Rectangle 7">
            <a:extLst>
              <a:ext uri="{FF2B5EF4-FFF2-40B4-BE49-F238E27FC236}">
                <a16:creationId xmlns:a16="http://schemas.microsoft.com/office/drawing/2014/main" id="{B3C01169-EA90-4811-9E49-EAB1035672A5}"/>
              </a:ext>
            </a:extLst>
          </p:cNvPr>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1CDDB853-D605-48A0-8B27-2E9F007167D0}"/>
              </a:ext>
            </a:extLst>
          </p:cNvPr>
          <p:cNvSpPr txBox="1">
            <a:spLocks/>
          </p:cNvSpPr>
          <p:nvPr/>
        </p:nvSpPr>
        <p:spPr bwMode="auto">
          <a:xfrm>
            <a:off x="881067" y="175338"/>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de-DE" sz="4267" kern="0">
                <a:solidFill>
                  <a:srgbClr val="60A907"/>
                </a:solidFill>
                <a:latin typeface="+mn-lt"/>
                <a:cs typeface="Arial" panose="020B0604020202020204" pitchFamily="34" charset="0"/>
              </a:rPr>
              <a:t>Timeline</a:t>
            </a:r>
            <a:endParaRPr lang="en-US" sz="4267" kern="0">
              <a:latin typeface="+mn-lt"/>
              <a:cs typeface="Arial" panose="020B0604020202020204" pitchFamily="34" charset="0"/>
            </a:endParaRPr>
          </a:p>
        </p:txBody>
      </p:sp>
      <p:pic>
        <p:nvPicPr>
          <p:cNvPr id="13" name="Picture 12">
            <a:extLst>
              <a:ext uri="{FF2B5EF4-FFF2-40B4-BE49-F238E27FC236}">
                <a16:creationId xmlns:a16="http://schemas.microsoft.com/office/drawing/2014/main" id="{56A34951-779A-43BD-9F87-ED0670E7F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947" y="1218521"/>
            <a:ext cx="10074443" cy="5017072"/>
          </a:xfrm>
          <a:prstGeom prst="rect">
            <a:avLst/>
          </a:prstGeom>
        </p:spPr>
      </p:pic>
    </p:spTree>
    <p:extLst>
      <p:ext uri="{BB962C8B-B14F-4D97-AF65-F5344CB8AC3E}">
        <p14:creationId xmlns:p14="http://schemas.microsoft.com/office/powerpoint/2010/main" val="733571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2"/>
          </p:nvPr>
        </p:nvSpPr>
        <p:spPr/>
        <p:txBody>
          <a:bodyPr/>
          <a:lstStyle/>
          <a:p>
            <a:fld id="{21A92381-D9EF-4740-877E-76A320AC4ACF}" type="datetime1">
              <a:rPr lang="de-DE" smtClean="0"/>
              <a:t>02.05.2026</a:t>
            </a:fld>
            <a:endParaRPr lang="en-US"/>
          </a:p>
        </p:txBody>
      </p:sp>
      <p:sp>
        <p:nvSpPr>
          <p:cNvPr id="6" name="Slide Number Placeholder 5"/>
          <p:cNvSpPr>
            <a:spLocks noGrp="1"/>
          </p:cNvSpPr>
          <p:nvPr>
            <p:ph type="sldNum" sz="quarter" idx="4"/>
          </p:nvPr>
        </p:nvSpPr>
        <p:spPr/>
        <p:txBody>
          <a:bodyPr/>
          <a:lstStyle/>
          <a:p>
            <a:fld id="{B6F15528-21DE-4FAA-801E-634DDDAF4B2B}" type="slidenum">
              <a:rPr lang="de-DE" smtClean="0"/>
              <a:pPr/>
              <a:t>16</a:t>
            </a:fld>
            <a:endParaRPr lang="de-DE"/>
          </a:p>
        </p:txBody>
      </p:sp>
      <p:sp>
        <p:nvSpPr>
          <p:cNvPr id="10" name="Text Placeholder 2">
            <a:extLst>
              <a:ext uri="{FF2B5EF4-FFF2-40B4-BE49-F238E27FC236}">
                <a16:creationId xmlns:a16="http://schemas.microsoft.com/office/drawing/2014/main" id="{B7721536-101C-4D3E-A5A5-2B0F3F4C8BE8}"/>
              </a:ext>
            </a:extLst>
          </p:cNvPr>
          <p:cNvSpPr txBox="1">
            <a:spLocks/>
          </p:cNvSpPr>
          <p:nvPr/>
        </p:nvSpPr>
        <p:spPr>
          <a:xfrm>
            <a:off x="1026484" y="2062988"/>
            <a:ext cx="5088565" cy="1426205"/>
          </a:xfrm>
          <a:prstGeom prst="rect">
            <a:avLst/>
          </a:prstGeom>
        </p:spPr>
        <p:txBody>
          <a:bodyPr lIns="0" tIns="0" rIns="0" bIns="0"/>
          <a:lstStyle>
            <a:lvl1pPr marL="0">
              <a:defRPr sz="2000" b="0" i="0">
                <a:solidFill>
                  <a:schemeClr val="accent6"/>
                </a:solidFill>
                <a:latin typeface="+mj-lt"/>
                <a:ea typeface="+mn-ea"/>
                <a:cs typeface=""/>
              </a:defRPr>
            </a:lvl1pPr>
            <a:lvl2pPr marL="286984">
              <a:defRPr>
                <a:latin typeface="+mn-lt"/>
                <a:ea typeface="+mn-ea"/>
                <a:cs typeface="+mn-cs"/>
              </a:defRPr>
            </a:lvl2pPr>
            <a:lvl3pPr marL="573969">
              <a:defRPr>
                <a:latin typeface="+mn-lt"/>
                <a:ea typeface="+mn-ea"/>
                <a:cs typeface="+mn-cs"/>
              </a:defRPr>
            </a:lvl3pPr>
            <a:lvl4pPr marL="860953">
              <a:defRPr>
                <a:latin typeface="+mn-lt"/>
                <a:ea typeface="+mn-ea"/>
                <a:cs typeface="+mn-cs"/>
              </a:defRPr>
            </a:lvl4pPr>
            <a:lvl5pPr marL="1147938">
              <a:defRPr>
                <a:latin typeface="+mn-lt"/>
                <a:ea typeface="+mn-ea"/>
                <a:cs typeface="+mn-cs"/>
              </a:defRPr>
            </a:lvl5pPr>
            <a:lvl6pPr marL="1434921">
              <a:defRPr>
                <a:latin typeface="+mn-lt"/>
                <a:ea typeface="+mn-ea"/>
                <a:cs typeface="+mn-cs"/>
              </a:defRPr>
            </a:lvl6pPr>
            <a:lvl7pPr marL="1721907">
              <a:defRPr>
                <a:latin typeface="+mn-lt"/>
                <a:ea typeface="+mn-ea"/>
                <a:cs typeface="+mn-cs"/>
              </a:defRPr>
            </a:lvl7pPr>
            <a:lvl8pPr marL="2008891">
              <a:defRPr>
                <a:latin typeface="+mn-lt"/>
                <a:ea typeface="+mn-ea"/>
                <a:cs typeface="+mn-cs"/>
              </a:defRPr>
            </a:lvl8pPr>
            <a:lvl9pPr marL="2295876">
              <a:defRPr>
                <a:latin typeface="+mn-lt"/>
                <a:ea typeface="+mn-ea"/>
                <a:cs typeface="+mn-cs"/>
              </a:defRPr>
            </a:lvl9pPr>
          </a:lstStyle>
          <a:p>
            <a:pPr marL="457189" indent="-457189" defTabSz="1219170">
              <a:spcBef>
                <a:spcPts val="800"/>
              </a:spcBef>
              <a:spcAft>
                <a:spcPts val="800"/>
              </a:spcAft>
              <a:buFont typeface="+mj-lt"/>
              <a:buAutoNum type="arabicPeriod"/>
            </a:pPr>
            <a:r>
              <a:rPr lang="en-US" sz="2133" kern="0" dirty="0">
                <a:solidFill>
                  <a:schemeClr val="tx1"/>
                </a:solidFill>
                <a:latin typeface="+mn-lt"/>
                <a:cs typeface="Arial" panose="020B0604020202020204" pitchFamily="34" charset="0"/>
              </a:rPr>
              <a:t>To coordinate, tailor and harmonize RU activities </a:t>
            </a:r>
          </a:p>
          <a:p>
            <a:pPr marL="457189" indent="-457189" defTabSz="1219170">
              <a:spcBef>
                <a:spcPts val="800"/>
              </a:spcBef>
              <a:spcAft>
                <a:spcPts val="800"/>
              </a:spcAft>
              <a:buFont typeface="+mj-lt"/>
              <a:buAutoNum type="arabicPeriod"/>
            </a:pPr>
            <a:r>
              <a:rPr lang="en-US" sz="2133" kern="0" dirty="0">
                <a:solidFill>
                  <a:schemeClr val="tx1"/>
                </a:solidFill>
                <a:latin typeface="+mn-lt"/>
                <a:cs typeface="Arial" panose="020B0604020202020204" pitchFamily="34" charset="0"/>
              </a:rPr>
              <a:t>To monitor and report project progress </a:t>
            </a:r>
          </a:p>
          <a:p>
            <a:pPr marL="457189" indent="-457189" defTabSz="1219170">
              <a:spcBef>
                <a:spcPts val="800"/>
              </a:spcBef>
              <a:spcAft>
                <a:spcPts val="800"/>
              </a:spcAft>
              <a:buFont typeface="+mj-lt"/>
              <a:buAutoNum type="arabicPeriod"/>
            </a:pPr>
            <a:r>
              <a:rPr lang="en-US" sz="2133" kern="0" dirty="0">
                <a:solidFill>
                  <a:schemeClr val="tx1"/>
                </a:solidFill>
                <a:latin typeface="+mn-lt"/>
                <a:cs typeface="Arial" panose="020B0604020202020204" pitchFamily="34" charset="0"/>
              </a:rPr>
              <a:t>To organize RU specific training activities</a:t>
            </a:r>
          </a:p>
          <a:p>
            <a:pPr marL="457189" indent="-457189" defTabSz="1219170">
              <a:spcBef>
                <a:spcPts val="800"/>
              </a:spcBef>
              <a:spcAft>
                <a:spcPts val="800"/>
              </a:spcAft>
              <a:buFont typeface="+mj-lt"/>
              <a:buAutoNum type="arabicPeriod"/>
            </a:pPr>
            <a:r>
              <a:rPr lang="en-US" sz="2133" kern="0" dirty="0">
                <a:solidFill>
                  <a:schemeClr val="tx1"/>
                </a:solidFill>
                <a:latin typeface="+mn-lt"/>
                <a:cs typeface="Arial" panose="020B0604020202020204" pitchFamily="34" charset="0"/>
              </a:rPr>
              <a:t>To implement measures for gender </a:t>
            </a:r>
            <a:r>
              <a:rPr lang="en-US" sz="2133" kern="0" dirty="0">
                <a:solidFill>
                  <a:schemeClr val="tx1"/>
                </a:solidFill>
                <a:cs typeface="Arial" panose="020B0604020202020204" pitchFamily="34" charset="0"/>
              </a:rPr>
              <a:t>equity, </a:t>
            </a:r>
            <a:r>
              <a:rPr lang="en-US" sz="2133" kern="0" dirty="0">
                <a:solidFill>
                  <a:schemeClr val="tx1"/>
                </a:solidFill>
                <a:latin typeface="+mn-lt"/>
                <a:cs typeface="Arial" panose="020B0604020202020204" pitchFamily="34" charset="0"/>
              </a:rPr>
              <a:t>diversity and early careers</a:t>
            </a:r>
          </a:p>
          <a:p>
            <a:pPr marL="457189" indent="-457189" defTabSz="1219170">
              <a:spcBef>
                <a:spcPts val="800"/>
              </a:spcBef>
              <a:spcAft>
                <a:spcPts val="800"/>
              </a:spcAft>
              <a:buFont typeface="+mj-lt"/>
              <a:buAutoNum type="arabicPeriod"/>
            </a:pPr>
            <a:r>
              <a:rPr lang="en-US" sz="2133" kern="0" dirty="0">
                <a:solidFill>
                  <a:schemeClr val="tx1"/>
                </a:solidFill>
                <a:latin typeface="+mn-lt"/>
                <a:cs typeface="Arial" panose="020B0604020202020204" pitchFamily="34" charset="0"/>
              </a:rPr>
              <a:t>To provide efficient/targeted communication</a:t>
            </a:r>
          </a:p>
        </p:txBody>
      </p:sp>
      <p:pic>
        <p:nvPicPr>
          <p:cNvPr id="11" name="Picture 10">
            <a:extLst>
              <a:ext uri="{FF2B5EF4-FFF2-40B4-BE49-F238E27FC236}">
                <a16:creationId xmlns:a16="http://schemas.microsoft.com/office/drawing/2014/main" id="{A3D33AD5-2EB4-4798-B889-AC4098BC47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1154" y="1622799"/>
            <a:ext cx="5363225" cy="4022419"/>
          </a:xfrm>
          <a:prstGeom prst="rect">
            <a:avLst/>
          </a:prstGeom>
        </p:spPr>
      </p:pic>
      <p:sp>
        <p:nvSpPr>
          <p:cNvPr id="12" name="Rectangle 11">
            <a:extLst>
              <a:ext uri="{FF2B5EF4-FFF2-40B4-BE49-F238E27FC236}">
                <a16:creationId xmlns:a16="http://schemas.microsoft.com/office/drawing/2014/main" id="{CC14D526-DF42-47C7-A3B8-27F7BD4593D8}"/>
              </a:ext>
            </a:extLst>
          </p:cNvPr>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tle 1">
            <a:extLst>
              <a:ext uri="{FF2B5EF4-FFF2-40B4-BE49-F238E27FC236}">
                <a16:creationId xmlns:a16="http://schemas.microsoft.com/office/drawing/2014/main" id="{15F34D89-2D42-4843-A25F-D242393BCA0C}"/>
              </a:ext>
            </a:extLst>
          </p:cNvPr>
          <p:cNvSpPr txBox="1">
            <a:spLocks/>
          </p:cNvSpPr>
          <p:nvPr/>
        </p:nvSpPr>
        <p:spPr>
          <a:xfrm>
            <a:off x="881067" y="175338"/>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de-DE" sz="4267" kern="0" err="1">
                <a:solidFill>
                  <a:srgbClr val="60A907"/>
                </a:solidFill>
                <a:latin typeface="+mn-lt"/>
                <a:cs typeface="Arial" panose="020B0604020202020204" pitchFamily="34" charset="0"/>
              </a:rPr>
              <a:t>Objectives</a:t>
            </a:r>
            <a:r>
              <a:rPr lang="de-DE" sz="4267" kern="0">
                <a:solidFill>
                  <a:srgbClr val="60A907"/>
                </a:solidFill>
                <a:latin typeface="+mn-lt"/>
                <a:cs typeface="Arial" panose="020B0604020202020204" pitchFamily="34" charset="0"/>
              </a:rPr>
              <a:t> </a:t>
            </a:r>
            <a:r>
              <a:rPr lang="de-DE" sz="4267" kern="0" err="1">
                <a:solidFill>
                  <a:srgbClr val="60A907"/>
                </a:solidFill>
                <a:latin typeface="+mn-lt"/>
                <a:cs typeface="Arial" panose="020B0604020202020204" pitchFamily="34" charset="0"/>
              </a:rPr>
              <a:t>of</a:t>
            </a:r>
            <a:r>
              <a:rPr lang="de-DE" sz="4267" kern="0">
                <a:solidFill>
                  <a:srgbClr val="60A907"/>
                </a:solidFill>
                <a:latin typeface="+mn-lt"/>
                <a:cs typeface="Arial" panose="020B0604020202020204" pitchFamily="34" charset="0"/>
              </a:rPr>
              <a:t> </a:t>
            </a:r>
            <a:r>
              <a:rPr lang="de-DE" sz="4267" kern="0" err="1">
                <a:solidFill>
                  <a:srgbClr val="60A907"/>
                </a:solidFill>
                <a:latin typeface="+mn-lt"/>
                <a:cs typeface="Arial" panose="020B0604020202020204" pitchFamily="34" charset="0"/>
              </a:rPr>
              <a:t>the</a:t>
            </a:r>
            <a:r>
              <a:rPr lang="de-DE" sz="4267" kern="0">
                <a:solidFill>
                  <a:srgbClr val="60A907"/>
                </a:solidFill>
                <a:latin typeface="+mn-lt"/>
                <a:cs typeface="Arial" panose="020B0604020202020204" pitchFamily="34" charset="0"/>
              </a:rPr>
              <a:t> COP</a:t>
            </a:r>
            <a:endParaRPr lang="en-US" sz="4267" kern="0">
              <a:latin typeface="+mn-lt"/>
              <a:cs typeface="Arial" panose="020B0604020202020204" pitchFamily="34" charset="0"/>
            </a:endParaRPr>
          </a:p>
        </p:txBody>
      </p:sp>
    </p:spTree>
    <p:extLst>
      <p:ext uri="{BB962C8B-B14F-4D97-AF65-F5344CB8AC3E}">
        <p14:creationId xmlns:p14="http://schemas.microsoft.com/office/powerpoint/2010/main" val="1143594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Box 4">
            <a:extLst>
              <a:ext uri="{FF2B5EF4-FFF2-40B4-BE49-F238E27FC236}">
                <a16:creationId xmlns:a16="http://schemas.microsoft.com/office/drawing/2014/main" id="{5B0C4489-CDBA-43DD-8032-EA4ADEC70B72}"/>
              </a:ext>
            </a:extLst>
          </p:cNvPr>
          <p:cNvSpPr txBox="1"/>
          <p:nvPr/>
        </p:nvSpPr>
        <p:spPr>
          <a:xfrm>
            <a:off x="2390847" y="5114041"/>
            <a:ext cx="11088555" cy="1200329"/>
          </a:xfrm>
          <a:prstGeom prst="rect">
            <a:avLst/>
          </a:prstGeom>
          <a:noFill/>
        </p:spPr>
        <p:txBody>
          <a:bodyPr wrap="square" rtlCol="0">
            <a:spAutoFit/>
          </a:bodyPr>
          <a:lstStyle/>
          <a:p>
            <a:r>
              <a:rPr lang="en-US" sz="2400"/>
              <a:t> </a:t>
            </a:r>
            <a:r>
              <a:rPr lang="en-US" sz="1867"/>
              <a:t>Overview of how the collaboration in MultiStress RU will be managed </a:t>
            </a:r>
          </a:p>
          <a:p>
            <a:endParaRPr lang="en-US" sz="2400"/>
          </a:p>
          <a:p>
            <a:endParaRPr lang="en-US" sz="2400"/>
          </a:p>
        </p:txBody>
      </p:sp>
      <p:sp>
        <p:nvSpPr>
          <p:cNvPr id="7" name="Date Placeholder 6"/>
          <p:cNvSpPr>
            <a:spLocks noGrp="1"/>
          </p:cNvSpPr>
          <p:nvPr>
            <p:ph type="dt" sz="half" idx="10"/>
          </p:nvPr>
        </p:nvSpPr>
        <p:spPr/>
        <p:txBody>
          <a:bodyPr/>
          <a:lstStyle/>
          <a:p>
            <a:pPr>
              <a:defRPr/>
            </a:pPr>
            <a:fld id="{B275BAB9-5C80-4371-A69C-84140BDF7AD4}" type="datetime1">
              <a:rPr lang="de-DE" smtClean="0"/>
              <a:t>02.05.2026</a:t>
            </a:fld>
            <a:endParaRPr lang="de-DE"/>
          </a:p>
        </p:txBody>
      </p:sp>
      <p:sp>
        <p:nvSpPr>
          <p:cNvPr id="10" name="Slide Number Placeholder 9"/>
          <p:cNvSpPr>
            <a:spLocks noGrp="1"/>
          </p:cNvSpPr>
          <p:nvPr>
            <p:ph type="sldNum" sz="quarter" idx="12"/>
          </p:nvPr>
        </p:nvSpPr>
        <p:spPr/>
        <p:txBody>
          <a:bodyPr/>
          <a:lstStyle/>
          <a:p>
            <a:pPr>
              <a:defRPr/>
            </a:pPr>
            <a:fld id="{06D89216-910C-4D56-BE49-A9F641826194}" type="slidenum">
              <a:rPr lang="de-DE" smtClean="0"/>
              <a:t>17</a:t>
            </a:fld>
            <a:endParaRPr lang="de-DE"/>
          </a:p>
        </p:txBody>
      </p:sp>
      <p:sp>
        <p:nvSpPr>
          <p:cNvPr id="8" name="Rounded Rectangle 45">
            <a:extLst>
              <a:ext uri="{FF2B5EF4-FFF2-40B4-BE49-F238E27FC236}">
                <a16:creationId xmlns:a16="http://schemas.microsoft.com/office/drawing/2014/main" id="{B59BDDAF-E5CA-45AD-8761-13910F75A825}"/>
              </a:ext>
            </a:extLst>
          </p:cNvPr>
          <p:cNvSpPr/>
          <p:nvPr/>
        </p:nvSpPr>
        <p:spPr bwMode="auto">
          <a:xfrm>
            <a:off x="10474319" y="3149773"/>
            <a:ext cx="1190300" cy="1538047"/>
          </a:xfrm>
          <a:prstGeom prst="roundRect">
            <a:avLst>
              <a:gd name="adj" fmla="val 16667"/>
            </a:avLst>
          </a:prstGeom>
          <a:solidFill>
            <a:schemeClr val="bg1">
              <a:lumMod val="95000"/>
            </a:schemeClr>
          </a:solidFill>
          <a:ln w="19050">
            <a:solidFill>
              <a:schemeClr val="bg2"/>
            </a:solidFill>
          </a:ln>
        </p:spPr>
        <p:style>
          <a:lnRef idx="2">
            <a:schemeClr val="accent6"/>
          </a:lnRef>
          <a:fillRef idx="1">
            <a:schemeClr val="lt1"/>
          </a:fillRef>
          <a:effectRef idx="0">
            <a:schemeClr val="accent6"/>
          </a:effectRef>
          <a:fontRef idx="minor">
            <a:schemeClr val="dk1"/>
          </a:fontRef>
        </p:style>
        <p:txBody>
          <a:bodyPr lIns="50231" tIns="25115" rIns="50231" bIns="25115" rtlCol="0" anchor="ctr"/>
          <a:lstStyle/>
          <a:p>
            <a:pPr algn="ctr" defTabSz="212429">
              <a:defRPr/>
            </a:pPr>
            <a:endParaRPr lang="en-US" sz="1867" b="1">
              <a:solidFill>
                <a:schemeClr val="tx1"/>
              </a:solidFill>
              <a:latin typeface="Calibri"/>
              <a:cs typeface="Calibri"/>
            </a:endParaRPr>
          </a:p>
          <a:p>
            <a:pPr algn="ctr" defTabSz="212429">
              <a:defRPr/>
            </a:pPr>
            <a:r>
              <a:rPr lang="en-US" sz="1867" b="1" err="1">
                <a:solidFill>
                  <a:schemeClr val="tx1"/>
                </a:solidFill>
                <a:latin typeface="Calibri"/>
                <a:cs typeface="Calibri"/>
              </a:rPr>
              <a:t>CoPas</a:t>
            </a:r>
            <a:endParaRPr lang="en-US" sz="1867" b="1" err="1">
              <a:solidFill>
                <a:schemeClr val="tx1"/>
              </a:solidFill>
              <a:latin typeface="Calibri"/>
              <a:ea typeface="Calibri"/>
              <a:cs typeface="Calibri"/>
            </a:endParaRPr>
          </a:p>
          <a:p>
            <a:pPr algn="ctr" defTabSz="212429">
              <a:defRPr/>
            </a:pPr>
            <a:r>
              <a:rPr lang="en-US" sz="1400" b="1">
                <a:solidFill>
                  <a:schemeClr val="tx1"/>
                </a:solidFill>
                <a:latin typeface="Calibri"/>
                <a:cs typeface="Calibri"/>
              </a:rPr>
              <a:t>JOOUST</a:t>
            </a:r>
            <a:endParaRPr sz="1400">
              <a:solidFill>
                <a:schemeClr val="tx1"/>
              </a:solidFill>
              <a:latin typeface="Calibri"/>
              <a:ea typeface="Calibri"/>
              <a:cs typeface="Calibri"/>
            </a:endParaRPr>
          </a:p>
          <a:p>
            <a:pPr algn="ctr" defTabSz="212429">
              <a:defRPr/>
            </a:pPr>
            <a:r>
              <a:rPr lang="en-US" sz="1400" b="1">
                <a:solidFill>
                  <a:schemeClr val="tx1"/>
                </a:solidFill>
                <a:latin typeface="Calibri"/>
                <a:cs typeface="Calibri"/>
              </a:rPr>
              <a:t>AGRA</a:t>
            </a:r>
            <a:endParaRPr sz="1400">
              <a:solidFill>
                <a:schemeClr val="tx1"/>
              </a:solidFill>
              <a:latin typeface="Calibri"/>
              <a:ea typeface="Calibri"/>
              <a:cs typeface="Calibri"/>
            </a:endParaRPr>
          </a:p>
          <a:p>
            <a:pPr algn="ctr" defTabSz="212429">
              <a:defRPr/>
            </a:pPr>
            <a:r>
              <a:rPr lang="en-US" sz="1400" b="1">
                <a:solidFill>
                  <a:schemeClr val="tx1"/>
                </a:solidFill>
                <a:latin typeface="Calibri"/>
                <a:ea typeface="Calibri"/>
                <a:cs typeface="Calibri"/>
              </a:rPr>
              <a:t>UNIMI</a:t>
            </a:r>
            <a:endParaRPr lang="en-US" sz="1400" b="1">
              <a:solidFill>
                <a:schemeClr val="tx1"/>
              </a:solidFill>
              <a:latin typeface="Calibri"/>
              <a:cs typeface="Calibri"/>
            </a:endParaRPr>
          </a:p>
          <a:p>
            <a:pPr algn="ctr" defTabSz="212429">
              <a:defRPr/>
            </a:pPr>
            <a:r>
              <a:rPr lang="en-US" sz="1400" b="1">
                <a:solidFill>
                  <a:schemeClr val="tx1"/>
                </a:solidFill>
                <a:latin typeface="Calibri"/>
                <a:cs typeface="Calibri"/>
              </a:rPr>
              <a:t>CIMMYT</a:t>
            </a:r>
            <a:endParaRPr sz="1400">
              <a:solidFill>
                <a:schemeClr val="tx1"/>
              </a:solidFill>
              <a:latin typeface="Calibri"/>
              <a:ea typeface="Calibri"/>
              <a:cs typeface="Calibri"/>
            </a:endParaRPr>
          </a:p>
          <a:p>
            <a:pPr algn="ctr" defTabSz="212429">
              <a:defRPr/>
            </a:pPr>
            <a:endParaRPr lang="en-US" sz="1400" b="1">
              <a:solidFill>
                <a:schemeClr val="tx1"/>
              </a:solidFill>
              <a:latin typeface="Calibri"/>
              <a:ea typeface="Calibri"/>
              <a:cs typeface="Calibri"/>
            </a:endParaRPr>
          </a:p>
          <a:p>
            <a:pPr algn="ctr" defTabSz="212429">
              <a:defRPr/>
            </a:pPr>
            <a:endParaRPr lang="en-US" sz="2400" b="1" u="sng">
              <a:solidFill>
                <a:schemeClr val="tx1"/>
              </a:solidFill>
              <a:latin typeface="Calibri"/>
              <a:ea typeface="Calibri"/>
              <a:cs typeface="Calibri"/>
            </a:endParaRPr>
          </a:p>
        </p:txBody>
      </p:sp>
      <p:sp>
        <p:nvSpPr>
          <p:cNvPr id="15" name="TextBox 51">
            <a:extLst>
              <a:ext uri="{FF2B5EF4-FFF2-40B4-BE49-F238E27FC236}">
                <a16:creationId xmlns:a16="http://schemas.microsoft.com/office/drawing/2014/main" id="{BE9BAFAE-D3EC-4620-8877-23D8352579FF}"/>
              </a:ext>
            </a:extLst>
          </p:cNvPr>
          <p:cNvSpPr txBox="1"/>
          <p:nvPr/>
        </p:nvSpPr>
        <p:spPr bwMode="auto">
          <a:xfrm>
            <a:off x="683308" y="2852769"/>
            <a:ext cx="9552000" cy="726588"/>
          </a:xfrm>
          <a:prstGeom prst="snip2SameRect">
            <a:avLst>
              <a:gd name="adj1" fmla="val 50000"/>
              <a:gd name="adj2" fmla="val 0"/>
            </a:avLst>
          </a:prstGeom>
          <a:solidFill>
            <a:schemeClr val="accent4">
              <a:lumMod val="20000"/>
              <a:lumOff val="80000"/>
            </a:schemeClr>
          </a:solidFill>
          <a:ln w="19050">
            <a:solidFill>
              <a:schemeClr val="bg1">
                <a:lumMod val="75000"/>
              </a:schemeClr>
            </a:solidFill>
          </a:ln>
        </p:spPr>
        <p:txBody>
          <a:bodyPr wrap="square" lIns="0" tIns="13120" rIns="0" bIns="0" rtlCol="0">
            <a:spAutoFit/>
          </a:bodyPr>
          <a:lstStyle/>
          <a:p>
            <a:pPr algn="ctr" defTabSz="166631">
              <a:defRPr/>
            </a:pPr>
            <a:r>
              <a:rPr lang="en-US" sz="2400" b="1" i="1">
                <a:latin typeface="Calibri"/>
                <a:cs typeface="Calibri"/>
              </a:rPr>
              <a:t>COP: </a:t>
            </a:r>
            <a:r>
              <a:rPr lang="en-US" sz="2400" b="1">
                <a:latin typeface="Calibri"/>
                <a:cs typeface="Calibri"/>
              </a:rPr>
              <a:t>Coordination, dissemination, training</a:t>
            </a:r>
            <a:endParaRPr sz="667">
              <a:latin typeface="Calibri"/>
            </a:endParaRPr>
          </a:p>
          <a:p>
            <a:pPr algn="ctr" defTabSz="166631">
              <a:defRPr/>
            </a:pPr>
            <a:endParaRPr lang="en-US" sz="1067">
              <a:latin typeface="Calibri"/>
              <a:cs typeface="Calibri"/>
            </a:endParaRPr>
          </a:p>
        </p:txBody>
      </p:sp>
      <p:sp>
        <p:nvSpPr>
          <p:cNvPr id="19" name="TextBox 51">
            <a:extLst>
              <a:ext uri="{FF2B5EF4-FFF2-40B4-BE49-F238E27FC236}">
                <a16:creationId xmlns:a16="http://schemas.microsoft.com/office/drawing/2014/main" id="{61EA79DF-DC27-4CE5-9781-B2A969EE8CB8}"/>
              </a:ext>
            </a:extLst>
          </p:cNvPr>
          <p:cNvSpPr txBox="1"/>
          <p:nvPr/>
        </p:nvSpPr>
        <p:spPr bwMode="auto">
          <a:xfrm>
            <a:off x="667167" y="4518518"/>
            <a:ext cx="9552000" cy="309711"/>
          </a:xfrm>
          <a:prstGeom prst="snip2SameRect">
            <a:avLst>
              <a:gd name="adj1" fmla="val 0"/>
              <a:gd name="adj2" fmla="val 35593"/>
            </a:avLst>
          </a:prstGeom>
          <a:solidFill>
            <a:srgbClr val="EAEAEA"/>
          </a:solidFill>
          <a:ln w="19050">
            <a:solidFill>
              <a:srgbClr val="999999"/>
            </a:solidFill>
          </a:ln>
        </p:spPr>
        <p:txBody>
          <a:bodyPr wrap="square" lIns="0" tIns="13120" rIns="0" bIns="0" rtlCol="0" anchor="b" anchorCtr="0">
            <a:noAutofit/>
          </a:bodyPr>
          <a:lstStyle/>
          <a:p>
            <a:pPr algn="ctr" defTabSz="566694">
              <a:buClr>
                <a:srgbClr val="000000"/>
              </a:buClr>
              <a:defRPr/>
            </a:pPr>
            <a:endParaRPr lang="en-US" sz="2400" b="1" i="1">
              <a:solidFill>
                <a:srgbClr val="7F7F7F"/>
              </a:solidFill>
              <a:latin typeface="Calibri"/>
              <a:cs typeface="Calibri"/>
            </a:endParaRPr>
          </a:p>
          <a:p>
            <a:pPr algn="ctr" defTabSz="566694">
              <a:buClr>
                <a:srgbClr val="000000"/>
              </a:buClr>
              <a:defRPr/>
            </a:pPr>
            <a:endParaRPr lang="en-US" sz="2400" b="1" i="1">
              <a:solidFill>
                <a:srgbClr val="7F7F7F"/>
              </a:solidFill>
              <a:latin typeface="Calibri"/>
              <a:cs typeface="Calibri"/>
            </a:endParaRPr>
          </a:p>
          <a:p>
            <a:pPr algn="ctr" defTabSz="566694">
              <a:buClr>
                <a:srgbClr val="000000"/>
              </a:buClr>
              <a:defRPr/>
            </a:pPr>
            <a:endParaRPr lang="en-US" sz="2400" b="1" i="1">
              <a:solidFill>
                <a:srgbClr val="7F7F7F"/>
              </a:solidFill>
              <a:latin typeface="Calibri"/>
              <a:cs typeface="Calibri"/>
            </a:endParaRPr>
          </a:p>
          <a:p>
            <a:pPr algn="ctr" defTabSz="566694">
              <a:buClr>
                <a:srgbClr val="000000"/>
              </a:buClr>
              <a:defRPr/>
            </a:pPr>
            <a:endParaRPr lang="en-US" sz="2400" b="1" i="1">
              <a:solidFill>
                <a:srgbClr val="7F7F7F"/>
              </a:solidFill>
              <a:latin typeface="Calibri"/>
              <a:cs typeface="Calibri"/>
            </a:endParaRPr>
          </a:p>
          <a:p>
            <a:pPr algn="ctr" defTabSz="566694">
              <a:buClr>
                <a:srgbClr val="000000"/>
              </a:buClr>
              <a:defRPr/>
            </a:pPr>
            <a:endParaRPr lang="en-US" sz="2400" b="1" i="1">
              <a:solidFill>
                <a:srgbClr val="7F7F7F"/>
              </a:solidFill>
              <a:latin typeface="Calibri"/>
              <a:cs typeface="Calibri"/>
            </a:endParaRPr>
          </a:p>
          <a:p>
            <a:pPr algn="ctr" defTabSz="566694">
              <a:buClr>
                <a:srgbClr val="000000"/>
              </a:buClr>
              <a:defRPr/>
            </a:pPr>
            <a:endParaRPr lang="en-US" sz="2400" b="1" i="1">
              <a:solidFill>
                <a:srgbClr val="7F7F7F"/>
              </a:solidFill>
              <a:latin typeface="Calibri"/>
              <a:cs typeface="Calibri"/>
            </a:endParaRPr>
          </a:p>
          <a:p>
            <a:pPr algn="ctr" defTabSz="566694">
              <a:buClr>
                <a:srgbClr val="000000"/>
              </a:buClr>
              <a:defRPr/>
            </a:pPr>
            <a:endParaRPr lang="en-US" sz="2400" b="1" i="1">
              <a:solidFill>
                <a:srgbClr val="7F7F7F"/>
              </a:solidFill>
              <a:latin typeface="Calibri"/>
              <a:cs typeface="Calibri"/>
            </a:endParaRPr>
          </a:p>
          <a:p>
            <a:pPr algn="ctr" defTabSz="566694">
              <a:buClr>
                <a:srgbClr val="000000"/>
              </a:buClr>
              <a:defRPr/>
            </a:pPr>
            <a:endParaRPr lang="en-US" sz="2400" b="1" i="1">
              <a:solidFill>
                <a:srgbClr val="7F7F7F"/>
              </a:solidFill>
              <a:latin typeface="Calibri"/>
              <a:cs typeface="Calibri"/>
            </a:endParaRPr>
          </a:p>
          <a:p>
            <a:pPr algn="ctr" defTabSz="566694">
              <a:buClr>
                <a:srgbClr val="000000"/>
              </a:buClr>
              <a:defRPr/>
            </a:pPr>
            <a:endParaRPr lang="en-US" sz="2400" b="1" i="1">
              <a:solidFill>
                <a:srgbClr val="7F7F7F"/>
              </a:solidFill>
              <a:latin typeface="Calibri"/>
              <a:cs typeface="Calibri"/>
            </a:endParaRPr>
          </a:p>
          <a:p>
            <a:pPr algn="ctr" defTabSz="566694">
              <a:buClr>
                <a:srgbClr val="000000"/>
              </a:buClr>
              <a:defRPr/>
            </a:pPr>
            <a:endParaRPr lang="en-US" sz="2400" b="1" i="1">
              <a:solidFill>
                <a:srgbClr val="7F7F7F"/>
              </a:solidFill>
              <a:latin typeface="Calibri"/>
              <a:cs typeface="Calibri"/>
            </a:endParaRPr>
          </a:p>
          <a:p>
            <a:pPr algn="ctr" defTabSz="566694">
              <a:buClr>
                <a:srgbClr val="000000"/>
              </a:buClr>
              <a:defRPr/>
            </a:pPr>
            <a:endParaRPr lang="en-US" sz="2400" b="1" i="1">
              <a:solidFill>
                <a:srgbClr val="7F7F7F"/>
              </a:solidFill>
              <a:latin typeface="Calibri"/>
              <a:cs typeface="Calibri"/>
            </a:endParaRPr>
          </a:p>
          <a:p>
            <a:pPr algn="ctr" defTabSz="566694">
              <a:buClr>
                <a:srgbClr val="000000"/>
              </a:buClr>
              <a:defRPr/>
            </a:pPr>
            <a:endParaRPr lang="en-US" sz="2400" b="1" i="1">
              <a:solidFill>
                <a:srgbClr val="7F7F7F"/>
              </a:solidFill>
              <a:latin typeface="Calibri"/>
              <a:cs typeface="Calibri"/>
            </a:endParaRPr>
          </a:p>
          <a:p>
            <a:pPr algn="ctr" defTabSz="566694">
              <a:buClr>
                <a:srgbClr val="000000"/>
              </a:buClr>
              <a:defRPr/>
            </a:pPr>
            <a:endParaRPr lang="en-US" sz="2400" b="1" i="1">
              <a:solidFill>
                <a:srgbClr val="7F7F7F"/>
              </a:solidFill>
              <a:latin typeface="Calibri"/>
              <a:cs typeface="Calibri"/>
            </a:endParaRPr>
          </a:p>
          <a:p>
            <a:pPr algn="ctr" defTabSz="566694">
              <a:buClr>
                <a:srgbClr val="000000"/>
              </a:buClr>
              <a:defRPr/>
            </a:pPr>
            <a:endParaRPr lang="en-US" sz="2400" b="1" i="1">
              <a:solidFill>
                <a:srgbClr val="7F7F7F"/>
              </a:solidFill>
              <a:latin typeface="Calibri"/>
              <a:cs typeface="Calibri"/>
            </a:endParaRPr>
          </a:p>
        </p:txBody>
      </p:sp>
      <p:sp>
        <p:nvSpPr>
          <p:cNvPr id="23" name="TextBox 22">
            <a:extLst>
              <a:ext uri="{FF2B5EF4-FFF2-40B4-BE49-F238E27FC236}">
                <a16:creationId xmlns:a16="http://schemas.microsoft.com/office/drawing/2014/main" id="{7050D249-F2B0-40D2-B856-71D8B95B3AA1}"/>
              </a:ext>
            </a:extLst>
          </p:cNvPr>
          <p:cNvSpPr txBox="1"/>
          <p:nvPr/>
        </p:nvSpPr>
        <p:spPr bwMode="auto">
          <a:xfrm>
            <a:off x="2735200" y="4492334"/>
            <a:ext cx="5665057" cy="441211"/>
          </a:xfrm>
          <a:prstGeom prst="rect">
            <a:avLst/>
          </a:prstGeom>
          <a:noFill/>
          <a:ln w="19050">
            <a:noFill/>
          </a:ln>
        </p:spPr>
        <p:txBody>
          <a:bodyPr wrap="square">
            <a:spAutoFit/>
          </a:bodyPr>
          <a:lstStyle/>
          <a:p>
            <a:pPr algn="ctr" defTabSz="566694">
              <a:buClr>
                <a:srgbClr val="000000"/>
              </a:buClr>
              <a:defRPr/>
            </a:pPr>
            <a:r>
              <a:rPr lang="en-US" sz="1600" b="1" i="1">
                <a:latin typeface="Calibri"/>
                <a:cs typeface="Calibri"/>
              </a:rPr>
              <a:t>ZP</a:t>
            </a:r>
            <a:endParaRPr lang="en-US" sz="1600" b="1">
              <a:cs typeface="Calibri"/>
            </a:endParaRPr>
          </a:p>
          <a:p>
            <a:pPr algn="ctr" defTabSz="566694">
              <a:buClr>
                <a:srgbClr val="000000"/>
              </a:buClr>
              <a:defRPr/>
            </a:pPr>
            <a:endParaRPr sz="667">
              <a:latin typeface="Calibri"/>
            </a:endParaRPr>
          </a:p>
        </p:txBody>
      </p:sp>
      <p:sp>
        <p:nvSpPr>
          <p:cNvPr id="27" name="Up-Down Arrow 28">
            <a:extLst>
              <a:ext uri="{FF2B5EF4-FFF2-40B4-BE49-F238E27FC236}">
                <a16:creationId xmlns:a16="http://schemas.microsoft.com/office/drawing/2014/main" id="{6549EF84-03C4-4626-8D0A-11A61E64095F}"/>
              </a:ext>
            </a:extLst>
          </p:cNvPr>
          <p:cNvSpPr/>
          <p:nvPr/>
        </p:nvSpPr>
        <p:spPr bwMode="auto">
          <a:xfrm rot="5400000" flipV="1">
            <a:off x="5341485" y="2294621"/>
            <a:ext cx="392975" cy="765419"/>
          </a:xfrm>
          <a:prstGeom prst="rightArrow">
            <a:avLst>
              <a:gd name="adj1" fmla="val 50000"/>
              <a:gd name="adj2" fmla="val 50000"/>
            </a:avLst>
          </a:prstGeom>
          <a:solidFill>
            <a:schemeClr val="bg1">
              <a:lumMod val="65000"/>
            </a:schemeClr>
          </a:solidFill>
          <a:ln w="19050" cap="flat" cmpd="sng" algn="ctr">
            <a:solidFill>
              <a:schemeClr val="bg1">
                <a:lumMod val="50000"/>
              </a:schemeClr>
            </a:solidFill>
            <a:prstDash val="solid"/>
          </a:ln>
          <a:effectLst/>
        </p:spPr>
        <p:txBody>
          <a:bodyPr lIns="56671" tIns="28335" rIns="56671" bIns="28335" rtlCol="0" anchor="ctr"/>
          <a:lstStyle/>
          <a:p>
            <a:pPr algn="ctr" defTabSz="566694">
              <a:buClr>
                <a:srgbClr val="000000"/>
              </a:buClr>
              <a:defRPr/>
            </a:pPr>
            <a:endParaRPr lang="en-US" sz="1067">
              <a:ln>
                <a:solidFill>
                  <a:srgbClr val="4472C4">
                    <a:lumMod val="60000"/>
                    <a:lumOff val="40000"/>
                  </a:srgbClr>
                </a:solidFill>
              </a:ln>
              <a:solidFill>
                <a:srgbClr val="4472C4">
                  <a:lumMod val="40000"/>
                  <a:lumOff val="60000"/>
                </a:srgbClr>
              </a:solidFill>
              <a:latin typeface="Arial"/>
            </a:endParaRPr>
          </a:p>
        </p:txBody>
      </p:sp>
      <p:sp>
        <p:nvSpPr>
          <p:cNvPr id="31" name="Up-Down Arrow 28">
            <a:extLst>
              <a:ext uri="{FF2B5EF4-FFF2-40B4-BE49-F238E27FC236}">
                <a16:creationId xmlns:a16="http://schemas.microsoft.com/office/drawing/2014/main" id="{4175D792-CEFD-4D82-B12E-3A2899397B21}"/>
              </a:ext>
            </a:extLst>
          </p:cNvPr>
          <p:cNvSpPr/>
          <p:nvPr/>
        </p:nvSpPr>
        <p:spPr bwMode="auto">
          <a:xfrm rot="5400000" flipV="1">
            <a:off x="5782747" y="4114383"/>
            <a:ext cx="281699" cy="836743"/>
          </a:xfrm>
          <a:prstGeom prst="rightArrow">
            <a:avLst>
              <a:gd name="adj1" fmla="val 50000"/>
              <a:gd name="adj2" fmla="val 50000"/>
            </a:avLst>
          </a:prstGeom>
          <a:solidFill>
            <a:schemeClr val="bg1">
              <a:lumMod val="65000"/>
            </a:schemeClr>
          </a:solidFill>
          <a:ln w="19050" cap="flat" cmpd="sng" algn="ctr">
            <a:solidFill>
              <a:schemeClr val="bg1">
                <a:lumMod val="50000"/>
              </a:schemeClr>
            </a:solidFill>
            <a:prstDash val="solid"/>
          </a:ln>
          <a:effectLst/>
        </p:spPr>
        <p:txBody>
          <a:bodyPr lIns="56671" tIns="28335" rIns="56671" bIns="28335" rtlCol="0" anchor="ctr"/>
          <a:lstStyle/>
          <a:p>
            <a:pPr algn="ctr" defTabSz="566694">
              <a:buClr>
                <a:srgbClr val="000000"/>
              </a:buClr>
              <a:defRPr/>
            </a:pPr>
            <a:endParaRPr lang="en-US" sz="1067">
              <a:ln>
                <a:solidFill>
                  <a:srgbClr val="4472C4">
                    <a:lumMod val="60000"/>
                    <a:lumOff val="40000"/>
                  </a:srgbClr>
                </a:solidFill>
              </a:ln>
              <a:solidFill>
                <a:srgbClr val="4472C4">
                  <a:lumMod val="40000"/>
                  <a:lumOff val="60000"/>
                </a:srgbClr>
              </a:solidFill>
              <a:latin typeface="Arial"/>
            </a:endParaRPr>
          </a:p>
        </p:txBody>
      </p:sp>
      <p:sp>
        <p:nvSpPr>
          <p:cNvPr id="32" name="Rectangle 31">
            <a:extLst>
              <a:ext uri="{FF2B5EF4-FFF2-40B4-BE49-F238E27FC236}">
                <a16:creationId xmlns:a16="http://schemas.microsoft.com/office/drawing/2014/main" id="{C1C856F7-161F-4A18-90D1-21759930DE04}"/>
              </a:ext>
            </a:extLst>
          </p:cNvPr>
          <p:cNvSpPr/>
          <p:nvPr/>
        </p:nvSpPr>
        <p:spPr bwMode="auto">
          <a:xfrm>
            <a:off x="7865645" y="2900784"/>
            <a:ext cx="1606019" cy="420756"/>
          </a:xfrm>
          <a:prstGeom prst="rect">
            <a:avLst/>
          </a:prstGeom>
          <a:ln w="19050">
            <a:noFill/>
          </a:ln>
        </p:spPr>
        <p:txBody>
          <a:bodyPr wrap="square">
            <a:spAutoFit/>
          </a:bodyPr>
          <a:lstStyle/>
          <a:p>
            <a:pPr algn="ctr" defTabSz="166631">
              <a:defRPr/>
            </a:pPr>
            <a:r>
              <a:rPr lang="en-US" sz="1067">
                <a:solidFill>
                  <a:prstClr val="black">
                    <a:lumMod val="50000"/>
                    <a:lumOff val="50000"/>
                  </a:prstClr>
                </a:solidFill>
                <a:latin typeface="Calibri"/>
                <a:cs typeface="Calibri"/>
              </a:rPr>
              <a:t>Speaker, admin coordination, secretary  </a:t>
            </a:r>
            <a:endParaRPr sz="667">
              <a:solidFill>
                <a:prstClr val="black"/>
              </a:solidFill>
              <a:latin typeface="Calibri"/>
            </a:endParaRPr>
          </a:p>
        </p:txBody>
      </p:sp>
      <p:sp>
        <p:nvSpPr>
          <p:cNvPr id="38" name="Up-Down Arrow 28">
            <a:extLst>
              <a:ext uri="{FF2B5EF4-FFF2-40B4-BE49-F238E27FC236}">
                <a16:creationId xmlns:a16="http://schemas.microsoft.com/office/drawing/2014/main" id="{4A5C49E5-EC13-473D-B99A-9DC0DB55D416}"/>
              </a:ext>
            </a:extLst>
          </p:cNvPr>
          <p:cNvSpPr/>
          <p:nvPr/>
        </p:nvSpPr>
        <p:spPr bwMode="auto">
          <a:xfrm rot="5400000" flipV="1">
            <a:off x="8760521" y="2532827"/>
            <a:ext cx="386899" cy="321503"/>
          </a:xfrm>
          <a:prstGeom prst="rightArrow">
            <a:avLst>
              <a:gd name="adj1" fmla="val 50000"/>
              <a:gd name="adj2" fmla="val 50000"/>
            </a:avLst>
          </a:prstGeom>
          <a:solidFill>
            <a:schemeClr val="bg1">
              <a:lumMod val="65000"/>
            </a:schemeClr>
          </a:solidFill>
          <a:ln w="19050" cap="flat" cmpd="sng" algn="ctr">
            <a:solidFill>
              <a:schemeClr val="bg1">
                <a:lumMod val="50000"/>
              </a:schemeClr>
            </a:solidFill>
            <a:prstDash val="solid"/>
          </a:ln>
          <a:effectLst/>
        </p:spPr>
        <p:txBody>
          <a:bodyPr lIns="56671" tIns="28335" rIns="56671" bIns="28335" rtlCol="0" anchor="ctr"/>
          <a:lstStyle/>
          <a:p>
            <a:pPr algn="ctr" defTabSz="566694">
              <a:buClr>
                <a:srgbClr val="000000"/>
              </a:buClr>
              <a:defRPr/>
            </a:pPr>
            <a:endParaRPr lang="en-US" sz="1067">
              <a:ln>
                <a:solidFill>
                  <a:srgbClr val="4472C4">
                    <a:lumMod val="60000"/>
                    <a:lumOff val="40000"/>
                  </a:srgbClr>
                </a:solidFill>
              </a:ln>
              <a:solidFill>
                <a:srgbClr val="4472C4">
                  <a:lumMod val="40000"/>
                  <a:lumOff val="60000"/>
                </a:srgbClr>
              </a:solidFill>
              <a:latin typeface="Arial"/>
            </a:endParaRPr>
          </a:p>
        </p:txBody>
      </p:sp>
      <p:sp>
        <p:nvSpPr>
          <p:cNvPr id="41" name="Rectangle 40">
            <a:extLst>
              <a:ext uri="{FF2B5EF4-FFF2-40B4-BE49-F238E27FC236}">
                <a16:creationId xmlns:a16="http://schemas.microsoft.com/office/drawing/2014/main" id="{A4741B8B-215B-4CE3-9D74-6F0A29650DD7}"/>
              </a:ext>
            </a:extLst>
          </p:cNvPr>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Title 1">
            <a:extLst>
              <a:ext uri="{FF2B5EF4-FFF2-40B4-BE49-F238E27FC236}">
                <a16:creationId xmlns:a16="http://schemas.microsoft.com/office/drawing/2014/main" id="{CA4BBB7D-E81C-4F77-864F-6EFB20EC8769}"/>
              </a:ext>
            </a:extLst>
          </p:cNvPr>
          <p:cNvSpPr txBox="1">
            <a:spLocks/>
          </p:cNvSpPr>
          <p:nvPr/>
        </p:nvSpPr>
        <p:spPr>
          <a:xfrm>
            <a:off x="881067" y="175338"/>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de-DE" sz="4267" kern="0" err="1">
                <a:solidFill>
                  <a:srgbClr val="60A907"/>
                </a:solidFill>
                <a:latin typeface="+mn-lt"/>
                <a:cs typeface="Arial" panose="020B0604020202020204" pitchFamily="34" charset="0"/>
              </a:rPr>
              <a:t>Collaboration</a:t>
            </a:r>
            <a:endParaRPr lang="en-US" sz="4267" kern="0">
              <a:latin typeface="+mn-lt"/>
              <a:cs typeface="Arial" panose="020B0604020202020204" pitchFamily="34" charset="0"/>
            </a:endParaRPr>
          </a:p>
        </p:txBody>
      </p:sp>
      <p:sp>
        <p:nvSpPr>
          <p:cNvPr id="20" name="TextBox 51">
            <a:extLst>
              <a:ext uri="{FF2B5EF4-FFF2-40B4-BE49-F238E27FC236}">
                <a16:creationId xmlns:a16="http://schemas.microsoft.com/office/drawing/2014/main" id="{06BA9C73-A888-4BF7-B9CA-FE3626ADD8A7}"/>
              </a:ext>
            </a:extLst>
          </p:cNvPr>
          <p:cNvSpPr txBox="1"/>
          <p:nvPr/>
        </p:nvSpPr>
        <p:spPr bwMode="auto">
          <a:xfrm>
            <a:off x="3601749" y="1627015"/>
            <a:ext cx="3872443" cy="993716"/>
          </a:xfrm>
          <a:prstGeom prst="snip2SameRect">
            <a:avLst>
              <a:gd name="adj1" fmla="val 25194"/>
              <a:gd name="adj2" fmla="val 0"/>
            </a:avLst>
          </a:prstGeom>
          <a:gradFill>
            <a:gsLst>
              <a:gs pos="0">
                <a:schemeClr val="bg1">
                  <a:lumMod val="94000"/>
                </a:schemeClr>
              </a:gs>
              <a:gs pos="0">
                <a:schemeClr val="bg1">
                  <a:lumMod val="95000"/>
                </a:schemeClr>
              </a:gs>
              <a:gs pos="100000">
                <a:schemeClr val="bg1"/>
              </a:gs>
            </a:gsLst>
            <a:lin ang="16200000" scaled="1"/>
          </a:gradFill>
          <a:ln w="19050">
            <a:solidFill>
              <a:schemeClr val="bg1">
                <a:lumMod val="75000"/>
              </a:schemeClr>
            </a:solidFill>
          </a:ln>
        </p:spPr>
        <p:txBody>
          <a:bodyPr vert="horz" wrap="square" lIns="0" tIns="13120" rIns="0" bIns="0" rtlCol="0" anchor="t">
            <a:spAutoFit/>
          </a:bodyPr>
          <a:lstStyle/>
          <a:p>
            <a:pPr algn="ctr" defTabSz="166631">
              <a:defRPr/>
            </a:pPr>
            <a:r>
              <a:rPr lang="en-US" sz="2400" b="1">
                <a:latin typeface="Calibri"/>
                <a:cs typeface="Calibri"/>
              </a:rPr>
              <a:t>   </a:t>
            </a:r>
            <a:r>
              <a:rPr lang="en-US" sz="1600" b="1">
                <a:latin typeface="Calibri"/>
                <a:cs typeface="Calibri"/>
              </a:rPr>
              <a:t>Scientific Steering Committee</a:t>
            </a:r>
          </a:p>
          <a:p>
            <a:pPr algn="ctr" defTabSz="166631">
              <a:defRPr/>
            </a:pPr>
            <a:r>
              <a:rPr lang="en-US" sz="1067">
                <a:latin typeface="Calibri"/>
                <a:cs typeface="Calibri"/>
              </a:rPr>
              <a:t>Speaker &amp; SP/ZP representatives &amp; 2 PhD representatives &amp; </a:t>
            </a:r>
            <a:endParaRPr sz="1067">
              <a:latin typeface="Calibri"/>
            </a:endParaRPr>
          </a:p>
          <a:p>
            <a:pPr algn="ctr" defTabSz="166631">
              <a:defRPr/>
            </a:pPr>
            <a:r>
              <a:rPr lang="en-US" sz="1067">
                <a:latin typeface="Calibri"/>
                <a:cs typeface="Calibri"/>
              </a:rPr>
              <a:t>Admin coordinator: N.N. </a:t>
            </a:r>
            <a:endParaRPr lang="en-US" sz="1067">
              <a:latin typeface="Calibri"/>
              <a:ea typeface="Calibri"/>
              <a:cs typeface="Calibri"/>
            </a:endParaRPr>
          </a:p>
          <a:p>
            <a:pPr algn="ctr" defTabSz="166631">
              <a:defRPr/>
            </a:pPr>
            <a:endParaRPr lang="en-US" sz="1067">
              <a:latin typeface="Calibri"/>
              <a:ea typeface="Calibri"/>
              <a:cs typeface="Calibri"/>
            </a:endParaRPr>
          </a:p>
        </p:txBody>
      </p:sp>
      <p:sp>
        <p:nvSpPr>
          <p:cNvPr id="22" name="Rounded Rectangle 45">
            <a:extLst>
              <a:ext uri="{FF2B5EF4-FFF2-40B4-BE49-F238E27FC236}">
                <a16:creationId xmlns:a16="http://schemas.microsoft.com/office/drawing/2014/main" id="{1D161A4D-FC1F-4291-B0AE-63A2E2CC7DE2}"/>
              </a:ext>
            </a:extLst>
          </p:cNvPr>
          <p:cNvSpPr/>
          <p:nvPr/>
        </p:nvSpPr>
        <p:spPr bwMode="auto">
          <a:xfrm>
            <a:off x="7729971" y="1589657"/>
            <a:ext cx="2448000" cy="912000"/>
          </a:xfrm>
          <a:prstGeom prst="roundRect">
            <a:avLst>
              <a:gd name="adj" fmla="val 16667"/>
            </a:avLst>
          </a:prstGeom>
          <a:solidFill>
            <a:schemeClr val="bg1">
              <a:lumMod val="95000"/>
            </a:schemeClr>
          </a:solidFill>
          <a:ln w="19050">
            <a:solidFill>
              <a:schemeClr val="bg2"/>
            </a:solidFill>
          </a:ln>
        </p:spPr>
        <p:style>
          <a:lnRef idx="2">
            <a:schemeClr val="accent6"/>
          </a:lnRef>
          <a:fillRef idx="1">
            <a:schemeClr val="lt1"/>
          </a:fillRef>
          <a:effectRef idx="0">
            <a:schemeClr val="accent6"/>
          </a:effectRef>
          <a:fontRef idx="minor">
            <a:schemeClr val="dk1"/>
          </a:fontRef>
        </p:style>
        <p:txBody>
          <a:bodyPr lIns="50231" tIns="25115" rIns="50231" bIns="25115" rtlCol="0" anchor="ctr"/>
          <a:lstStyle/>
          <a:p>
            <a:pPr algn="ctr" defTabSz="212429">
              <a:defRPr/>
            </a:pPr>
            <a:r>
              <a:rPr lang="en-US" sz="2400" b="1">
                <a:solidFill>
                  <a:schemeClr val="tx1"/>
                </a:solidFill>
                <a:latin typeface="Calibri"/>
                <a:cs typeface="Calibri"/>
              </a:rPr>
              <a:t>Project management &amp; Admin support</a:t>
            </a:r>
            <a:endParaRPr sz="667">
              <a:solidFill>
                <a:schemeClr val="tx1"/>
              </a:solidFill>
              <a:latin typeface="Calibri"/>
            </a:endParaRPr>
          </a:p>
          <a:p>
            <a:pPr algn="ctr" defTabSz="166631">
              <a:defRPr/>
            </a:pPr>
            <a:r>
              <a:rPr lang="en-US" sz="1067">
                <a:solidFill>
                  <a:schemeClr val="tx1"/>
                </a:solidFill>
                <a:latin typeface="Calibri"/>
                <a:cs typeface="Calibri"/>
              </a:rPr>
              <a:t>UGOE: ZVW, CBL </a:t>
            </a:r>
            <a:endParaRPr sz="667">
              <a:solidFill>
                <a:schemeClr val="tx1"/>
              </a:solidFill>
              <a:latin typeface="Calibri"/>
            </a:endParaRPr>
          </a:p>
        </p:txBody>
      </p:sp>
      <p:sp>
        <p:nvSpPr>
          <p:cNvPr id="24" name="Up-Down Arrow 28">
            <a:extLst>
              <a:ext uri="{FF2B5EF4-FFF2-40B4-BE49-F238E27FC236}">
                <a16:creationId xmlns:a16="http://schemas.microsoft.com/office/drawing/2014/main" id="{593CE21C-444E-43DF-9B77-310259BD609F}"/>
              </a:ext>
            </a:extLst>
          </p:cNvPr>
          <p:cNvSpPr/>
          <p:nvPr/>
        </p:nvSpPr>
        <p:spPr bwMode="auto">
          <a:xfrm rot="16199999" flipV="1">
            <a:off x="7515195" y="1910439"/>
            <a:ext cx="182639" cy="398205"/>
          </a:xfrm>
          <a:prstGeom prst="upDownArrow">
            <a:avLst>
              <a:gd name="adj1" fmla="val 50000"/>
              <a:gd name="adj2" fmla="val 50000"/>
            </a:avLst>
          </a:prstGeom>
          <a:solidFill>
            <a:schemeClr val="bg1">
              <a:lumMod val="65000"/>
            </a:schemeClr>
          </a:solidFill>
          <a:ln w="19050" cap="flat" cmpd="sng" algn="ctr">
            <a:solidFill>
              <a:schemeClr val="bg1">
                <a:lumMod val="50000"/>
              </a:schemeClr>
            </a:solidFill>
            <a:prstDash val="solid"/>
          </a:ln>
          <a:effectLst/>
        </p:spPr>
        <p:txBody>
          <a:bodyPr lIns="56671" tIns="28335" rIns="56671" bIns="28335" rtlCol="0" anchor="ctr"/>
          <a:lstStyle/>
          <a:p>
            <a:pPr algn="ctr" defTabSz="566694">
              <a:buClr>
                <a:srgbClr val="000000"/>
              </a:buClr>
              <a:defRPr/>
            </a:pPr>
            <a:endParaRPr lang="en-US" sz="1067">
              <a:ln>
                <a:solidFill>
                  <a:srgbClr val="4472C4">
                    <a:lumMod val="60000"/>
                    <a:lumOff val="40000"/>
                  </a:srgbClr>
                </a:solidFill>
              </a:ln>
              <a:solidFill>
                <a:srgbClr val="4472C4">
                  <a:lumMod val="40000"/>
                  <a:lumOff val="60000"/>
                </a:srgbClr>
              </a:solidFill>
              <a:latin typeface="Arial"/>
            </a:endParaRPr>
          </a:p>
        </p:txBody>
      </p:sp>
      <p:sp>
        <p:nvSpPr>
          <p:cNvPr id="25" name="Up-Down Arrow 28">
            <a:extLst>
              <a:ext uri="{FF2B5EF4-FFF2-40B4-BE49-F238E27FC236}">
                <a16:creationId xmlns:a16="http://schemas.microsoft.com/office/drawing/2014/main" id="{46C3662E-06CF-4D43-BC27-5CD72B7DCD7F}"/>
              </a:ext>
            </a:extLst>
          </p:cNvPr>
          <p:cNvSpPr/>
          <p:nvPr/>
        </p:nvSpPr>
        <p:spPr bwMode="auto">
          <a:xfrm flipV="1">
            <a:off x="3168316" y="2018223"/>
            <a:ext cx="450093" cy="182639"/>
          </a:xfrm>
          <a:prstGeom prst="rightArrow">
            <a:avLst>
              <a:gd name="adj1" fmla="val 50000"/>
              <a:gd name="adj2" fmla="val 50000"/>
            </a:avLst>
          </a:prstGeom>
          <a:solidFill>
            <a:schemeClr val="bg1">
              <a:lumMod val="65000"/>
            </a:schemeClr>
          </a:solidFill>
          <a:ln w="19050" cap="flat" cmpd="sng" algn="ctr">
            <a:solidFill>
              <a:schemeClr val="bg1">
                <a:lumMod val="50000"/>
              </a:schemeClr>
            </a:solidFill>
            <a:prstDash val="solid"/>
          </a:ln>
          <a:effectLst/>
        </p:spPr>
        <p:txBody>
          <a:bodyPr lIns="56671" tIns="28335" rIns="56671" bIns="28335" rtlCol="0" anchor="ctr"/>
          <a:lstStyle/>
          <a:p>
            <a:pPr algn="ctr" defTabSz="566694">
              <a:buClr>
                <a:srgbClr val="000000"/>
              </a:buClr>
              <a:defRPr/>
            </a:pPr>
            <a:endParaRPr lang="en-US" sz="1067">
              <a:ln>
                <a:solidFill>
                  <a:srgbClr val="4472C4">
                    <a:lumMod val="60000"/>
                    <a:lumOff val="40000"/>
                  </a:srgbClr>
                </a:solidFill>
              </a:ln>
              <a:solidFill>
                <a:srgbClr val="4472C4">
                  <a:lumMod val="40000"/>
                  <a:lumOff val="60000"/>
                </a:srgbClr>
              </a:solidFill>
              <a:latin typeface="Arial"/>
            </a:endParaRPr>
          </a:p>
        </p:txBody>
      </p:sp>
      <p:sp>
        <p:nvSpPr>
          <p:cNvPr id="21" name="Rounded Rectangle 45">
            <a:extLst>
              <a:ext uri="{FF2B5EF4-FFF2-40B4-BE49-F238E27FC236}">
                <a16:creationId xmlns:a16="http://schemas.microsoft.com/office/drawing/2014/main" id="{C27A338E-9CD9-45D2-9CE8-EF512801D27B}"/>
              </a:ext>
            </a:extLst>
          </p:cNvPr>
          <p:cNvSpPr/>
          <p:nvPr/>
        </p:nvSpPr>
        <p:spPr bwMode="auto">
          <a:xfrm>
            <a:off x="721039" y="1579203"/>
            <a:ext cx="2448000" cy="912000"/>
          </a:xfrm>
          <a:prstGeom prst="roundRect">
            <a:avLst>
              <a:gd name="adj" fmla="val 16667"/>
            </a:avLst>
          </a:prstGeom>
          <a:solidFill>
            <a:schemeClr val="bg1">
              <a:lumMod val="95000"/>
            </a:schemeClr>
          </a:solidFill>
          <a:ln w="19050">
            <a:solidFill>
              <a:schemeClr val="bg2"/>
            </a:solidFill>
          </a:ln>
        </p:spPr>
        <p:style>
          <a:lnRef idx="2">
            <a:schemeClr val="accent6"/>
          </a:lnRef>
          <a:fillRef idx="1">
            <a:schemeClr val="lt1"/>
          </a:fillRef>
          <a:effectRef idx="0">
            <a:schemeClr val="accent6"/>
          </a:effectRef>
          <a:fontRef idx="minor">
            <a:schemeClr val="dk1"/>
          </a:fontRef>
        </p:style>
        <p:txBody>
          <a:bodyPr lIns="50231" tIns="25115" rIns="50231" bIns="25115" rtlCol="0" anchor="ctr"/>
          <a:lstStyle/>
          <a:p>
            <a:pPr algn="ctr" defTabSz="212429">
              <a:defRPr/>
            </a:pPr>
            <a:r>
              <a:rPr lang="en-US" sz="2400" b="1">
                <a:solidFill>
                  <a:schemeClr val="tx1"/>
                </a:solidFill>
                <a:latin typeface="Calibri"/>
                <a:cs typeface="Calibri"/>
              </a:rPr>
              <a:t> Scientific Advisory Board</a:t>
            </a:r>
          </a:p>
          <a:p>
            <a:pPr algn="ctr" defTabSz="212429">
              <a:defRPr/>
            </a:pPr>
            <a:r>
              <a:rPr lang="en-US" sz="1067">
                <a:solidFill>
                  <a:schemeClr val="tx1"/>
                </a:solidFill>
                <a:latin typeface="Calibri"/>
                <a:ea typeface="Calibri"/>
                <a:cs typeface="Calibri"/>
              </a:rPr>
              <a:t>(C Messina, CC Schön, M </a:t>
            </a:r>
            <a:r>
              <a:rPr lang="en-US" sz="1067" err="1">
                <a:solidFill>
                  <a:schemeClr val="tx1"/>
                </a:solidFill>
                <a:latin typeface="Calibri"/>
                <a:ea typeface="Calibri"/>
                <a:cs typeface="Calibri"/>
              </a:rPr>
              <a:t>Ouzunova</a:t>
            </a:r>
            <a:r>
              <a:rPr lang="en-US" sz="1067">
                <a:solidFill>
                  <a:schemeClr val="tx1"/>
                </a:solidFill>
                <a:latin typeface="Calibri"/>
                <a:ea typeface="Calibri"/>
                <a:cs typeface="Calibri"/>
              </a:rPr>
              <a:t>,</a:t>
            </a:r>
          </a:p>
          <a:p>
            <a:pPr algn="ctr" defTabSz="212429">
              <a:defRPr/>
            </a:pPr>
            <a:r>
              <a:rPr lang="en-US" sz="1067">
                <a:solidFill>
                  <a:schemeClr val="tx1"/>
                </a:solidFill>
                <a:latin typeface="Calibri"/>
                <a:ea typeface="Calibri"/>
                <a:cs typeface="Calibri"/>
              </a:rPr>
              <a:t>D </a:t>
            </a:r>
            <a:r>
              <a:rPr lang="en-US" sz="1067" err="1">
                <a:solidFill>
                  <a:schemeClr val="tx1"/>
                </a:solidFill>
                <a:latin typeface="Calibri"/>
                <a:ea typeface="Calibri"/>
                <a:cs typeface="Calibri"/>
              </a:rPr>
              <a:t>Vetterlein</a:t>
            </a:r>
            <a:r>
              <a:rPr lang="en-US" sz="1067">
                <a:solidFill>
                  <a:schemeClr val="tx1"/>
                </a:solidFill>
                <a:latin typeface="Calibri"/>
                <a:ea typeface="Calibri"/>
                <a:cs typeface="Calibri"/>
              </a:rPr>
              <a:t>, T </a:t>
            </a:r>
            <a:r>
              <a:rPr lang="en-US" sz="1067" err="1">
                <a:solidFill>
                  <a:schemeClr val="tx1"/>
                </a:solidFill>
                <a:latin typeface="Calibri"/>
                <a:ea typeface="Calibri"/>
                <a:cs typeface="Calibri"/>
              </a:rPr>
              <a:t>Turlings</a:t>
            </a:r>
            <a:r>
              <a:rPr lang="en-US" sz="1067">
                <a:solidFill>
                  <a:schemeClr val="tx1"/>
                </a:solidFill>
                <a:latin typeface="Calibri"/>
                <a:ea typeface="Calibri"/>
                <a:cs typeface="Calibri"/>
              </a:rPr>
              <a:t>)</a:t>
            </a:r>
          </a:p>
        </p:txBody>
      </p:sp>
      <p:sp>
        <p:nvSpPr>
          <p:cNvPr id="12" name="TextBox 51">
            <a:extLst>
              <a:ext uri="{FF2B5EF4-FFF2-40B4-BE49-F238E27FC236}">
                <a16:creationId xmlns:a16="http://schemas.microsoft.com/office/drawing/2014/main" id="{D575535C-42E2-4B75-BE3A-0E1DCAA97C36}"/>
              </a:ext>
            </a:extLst>
          </p:cNvPr>
          <p:cNvSpPr txBox="1"/>
          <p:nvPr/>
        </p:nvSpPr>
        <p:spPr bwMode="auto">
          <a:xfrm>
            <a:off x="651024" y="3479045"/>
            <a:ext cx="9552000" cy="1490576"/>
          </a:xfrm>
          <a:prstGeom prst="snip2SameRect">
            <a:avLst>
              <a:gd name="adj1" fmla="val 0"/>
              <a:gd name="adj2" fmla="val 0"/>
            </a:avLst>
          </a:prstGeom>
          <a:solidFill>
            <a:srgbClr val="D5E1F7"/>
          </a:solidFill>
          <a:ln w="19050">
            <a:solidFill>
              <a:schemeClr val="bg1">
                <a:lumMod val="75000"/>
              </a:schemeClr>
            </a:solidFill>
          </a:ln>
        </p:spPr>
        <p:txBody>
          <a:bodyPr wrap="square" lIns="0" tIns="13120" rIns="0" bIns="0" rtlCol="0">
            <a:spAutoFit/>
          </a:bodyPr>
          <a:lstStyle/>
          <a:p>
            <a:pPr algn="ctr" defTabSz="566694">
              <a:buClr>
                <a:srgbClr val="000000"/>
              </a:buClr>
              <a:defRPr/>
            </a:pPr>
            <a:endParaRPr lang="en-US" sz="2400" b="1">
              <a:solidFill>
                <a:srgbClr val="7F7F7F"/>
              </a:solidFill>
              <a:latin typeface="Calibri"/>
              <a:cs typeface="Calibri"/>
            </a:endParaRPr>
          </a:p>
          <a:p>
            <a:pPr algn="ctr" defTabSz="566694">
              <a:buClr>
                <a:srgbClr val="000000"/>
              </a:buClr>
              <a:defRPr/>
            </a:pPr>
            <a:r>
              <a:rPr lang="en-US" sz="2400" b="1">
                <a:solidFill>
                  <a:srgbClr val="7F7F7F"/>
                </a:solidFill>
                <a:latin typeface="Calibri"/>
                <a:cs typeface="Calibri"/>
              </a:rPr>
              <a:t> </a:t>
            </a:r>
            <a:endParaRPr lang="en-US" sz="1333" b="1">
              <a:solidFill>
                <a:srgbClr val="7F7F7F"/>
              </a:solidFill>
              <a:latin typeface="Calibri"/>
              <a:cs typeface="Calibri"/>
            </a:endParaRPr>
          </a:p>
          <a:p>
            <a:pPr algn="ctr" defTabSz="566694">
              <a:buClr>
                <a:srgbClr val="000000"/>
              </a:buClr>
              <a:defRPr/>
            </a:pPr>
            <a:endParaRPr lang="en-US" sz="2400" b="1">
              <a:solidFill>
                <a:srgbClr val="7F7F7F"/>
              </a:solidFill>
              <a:latin typeface="Calibri"/>
              <a:cs typeface="Calibri"/>
            </a:endParaRPr>
          </a:p>
          <a:p>
            <a:pPr algn="ctr" defTabSz="566694">
              <a:buClr>
                <a:srgbClr val="000000"/>
              </a:buClr>
              <a:defRPr/>
            </a:pPr>
            <a:endParaRPr lang="en-US" sz="2400" b="1">
              <a:solidFill>
                <a:srgbClr val="7F7F7F"/>
              </a:solidFill>
              <a:latin typeface="Calibri"/>
              <a:cs typeface="Calibri"/>
            </a:endParaRPr>
          </a:p>
        </p:txBody>
      </p:sp>
      <p:sp>
        <p:nvSpPr>
          <p:cNvPr id="13" name="Rounded Rectangle 45">
            <a:extLst>
              <a:ext uri="{FF2B5EF4-FFF2-40B4-BE49-F238E27FC236}">
                <a16:creationId xmlns:a16="http://schemas.microsoft.com/office/drawing/2014/main" id="{AA6B5EBD-6FA9-4A34-87AA-4DC7952A1B01}"/>
              </a:ext>
            </a:extLst>
          </p:cNvPr>
          <p:cNvSpPr/>
          <p:nvPr/>
        </p:nvSpPr>
        <p:spPr bwMode="auto">
          <a:xfrm>
            <a:off x="7114559" y="3682988"/>
            <a:ext cx="1344000" cy="528000"/>
          </a:xfrm>
          <a:prstGeom prst="roundRect">
            <a:avLst>
              <a:gd name="adj" fmla="val 16667"/>
            </a:avLst>
          </a:prstGeom>
          <a:gradFill>
            <a:gsLst>
              <a:gs pos="0">
                <a:srgbClr val="F7C5A3">
                  <a:alpha val="63000"/>
                </a:srgbClr>
              </a:gs>
              <a:gs pos="29000">
                <a:srgbClr val="FBE0CD">
                  <a:alpha val="66000"/>
                </a:srgbClr>
              </a:gs>
              <a:gs pos="100000">
                <a:schemeClr val="bg1"/>
              </a:gs>
            </a:gsLst>
            <a:path path="rect"/>
          </a:gradFill>
          <a:ln w="19050">
            <a:solidFill>
              <a:srgbClr val="F09558"/>
            </a:solidFill>
          </a:ln>
        </p:spPr>
        <p:style>
          <a:lnRef idx="2">
            <a:schemeClr val="accent6"/>
          </a:lnRef>
          <a:fillRef idx="1">
            <a:schemeClr val="lt1"/>
          </a:fillRef>
          <a:effectRef idx="0">
            <a:schemeClr val="accent6"/>
          </a:effectRef>
          <a:fontRef idx="minor">
            <a:schemeClr val="dk1"/>
          </a:fontRef>
        </p:style>
        <p:txBody>
          <a:bodyPr lIns="50231" tIns="25115" rIns="50231" bIns="25115" rtlCol="0" anchor="ctr" anchorCtr="0"/>
          <a:lstStyle/>
          <a:p>
            <a:pPr algn="ctr" defTabSz="212429">
              <a:defRPr/>
            </a:pPr>
            <a:r>
              <a:rPr lang="en-US" sz="2400" b="1" i="1">
                <a:solidFill>
                  <a:srgbClr val="ED7D31"/>
                </a:solidFill>
                <a:latin typeface="Calibri"/>
                <a:cs typeface="Calibri"/>
              </a:rPr>
              <a:t>SP5</a:t>
            </a:r>
            <a:endParaRPr sz="667">
              <a:solidFill>
                <a:prstClr val="black"/>
              </a:solidFill>
              <a:latin typeface="Calibri"/>
            </a:endParaRPr>
          </a:p>
        </p:txBody>
      </p:sp>
      <p:sp>
        <p:nvSpPr>
          <p:cNvPr id="14" name="Rounded Rectangle 45">
            <a:extLst>
              <a:ext uri="{FF2B5EF4-FFF2-40B4-BE49-F238E27FC236}">
                <a16:creationId xmlns:a16="http://schemas.microsoft.com/office/drawing/2014/main" id="{0FF06421-E2FE-4149-8FB6-79AD2E2985D1}"/>
              </a:ext>
            </a:extLst>
          </p:cNvPr>
          <p:cNvSpPr/>
          <p:nvPr/>
        </p:nvSpPr>
        <p:spPr bwMode="auto">
          <a:xfrm>
            <a:off x="5575123" y="3682988"/>
            <a:ext cx="1344000" cy="528000"/>
          </a:xfrm>
          <a:prstGeom prst="roundRect">
            <a:avLst>
              <a:gd name="adj" fmla="val 16667"/>
            </a:avLst>
          </a:prstGeom>
          <a:gradFill>
            <a:gsLst>
              <a:gs pos="0">
                <a:srgbClr val="FFA3A3">
                  <a:alpha val="68000"/>
                </a:srgbClr>
              </a:gs>
              <a:gs pos="29000">
                <a:srgbClr val="FFCDCD">
                  <a:alpha val="55000"/>
                </a:srgbClr>
              </a:gs>
              <a:gs pos="100000">
                <a:schemeClr val="bg1"/>
              </a:gs>
            </a:gsLst>
            <a:path path="rect"/>
          </a:gradFill>
          <a:ln w="19050">
            <a:solidFill>
              <a:srgbClr val="FF5050"/>
            </a:solidFill>
          </a:ln>
        </p:spPr>
        <p:style>
          <a:lnRef idx="2">
            <a:schemeClr val="accent6"/>
          </a:lnRef>
          <a:fillRef idx="1">
            <a:schemeClr val="lt1"/>
          </a:fillRef>
          <a:effectRef idx="0">
            <a:schemeClr val="accent6"/>
          </a:effectRef>
          <a:fontRef idx="minor">
            <a:schemeClr val="dk1"/>
          </a:fontRef>
        </p:style>
        <p:txBody>
          <a:bodyPr lIns="50231" tIns="25115" rIns="50231" bIns="25115" rtlCol="0" anchor="ctr" anchorCtr="0"/>
          <a:lstStyle/>
          <a:p>
            <a:pPr algn="ctr" defTabSz="212429">
              <a:defRPr/>
            </a:pPr>
            <a:r>
              <a:rPr lang="en-US" sz="2400" b="1" i="1">
                <a:solidFill>
                  <a:srgbClr val="FF5050"/>
                </a:solidFill>
                <a:latin typeface="Calibri"/>
                <a:cs typeface="Calibri"/>
              </a:rPr>
              <a:t>SP4</a:t>
            </a:r>
            <a:endParaRPr lang="en-US" sz="2400" b="1" u="sng">
              <a:solidFill>
                <a:srgbClr val="FF5050"/>
              </a:solidFill>
              <a:latin typeface="Calibri"/>
              <a:cs typeface="Calibri"/>
            </a:endParaRPr>
          </a:p>
        </p:txBody>
      </p:sp>
      <p:sp>
        <p:nvSpPr>
          <p:cNvPr id="16" name="Rounded Rectangle 45">
            <a:extLst>
              <a:ext uri="{FF2B5EF4-FFF2-40B4-BE49-F238E27FC236}">
                <a16:creationId xmlns:a16="http://schemas.microsoft.com/office/drawing/2014/main" id="{5872A789-F785-420D-859A-33F73793C089}"/>
              </a:ext>
            </a:extLst>
          </p:cNvPr>
          <p:cNvSpPr/>
          <p:nvPr/>
        </p:nvSpPr>
        <p:spPr bwMode="auto">
          <a:xfrm>
            <a:off x="4020093" y="3682988"/>
            <a:ext cx="1344000" cy="528000"/>
          </a:xfrm>
          <a:prstGeom prst="roundRect">
            <a:avLst>
              <a:gd name="adj" fmla="val 16667"/>
            </a:avLst>
          </a:prstGeom>
          <a:gradFill>
            <a:gsLst>
              <a:gs pos="0">
                <a:srgbClr val="D5E1F7"/>
              </a:gs>
              <a:gs pos="100000">
                <a:srgbClr val="F8FAFE"/>
              </a:gs>
            </a:gsLst>
            <a:path path="circle"/>
          </a:gradFill>
          <a:ln w="19050">
            <a:solidFill>
              <a:srgbClr val="6D96E1"/>
            </a:solidFill>
          </a:ln>
        </p:spPr>
        <p:style>
          <a:lnRef idx="2">
            <a:schemeClr val="accent6"/>
          </a:lnRef>
          <a:fillRef idx="1">
            <a:schemeClr val="lt1"/>
          </a:fillRef>
          <a:effectRef idx="0">
            <a:schemeClr val="accent6"/>
          </a:effectRef>
          <a:fontRef idx="minor">
            <a:schemeClr val="dk1"/>
          </a:fontRef>
        </p:style>
        <p:txBody>
          <a:bodyPr lIns="50231" tIns="25115" rIns="50231" bIns="25115" rtlCol="0" anchor="ctr" anchorCtr="0"/>
          <a:lstStyle/>
          <a:p>
            <a:pPr algn="ctr" defTabSz="212429">
              <a:defRPr/>
            </a:pPr>
            <a:r>
              <a:rPr lang="en-US" sz="2400" b="1" i="1">
                <a:solidFill>
                  <a:srgbClr val="6D96E1"/>
                </a:solidFill>
                <a:latin typeface="Calibri"/>
                <a:cs typeface="Calibri"/>
              </a:rPr>
              <a:t>SP3</a:t>
            </a:r>
            <a:endParaRPr lang="en-US" sz="2400" b="1" u="sng">
              <a:solidFill>
                <a:srgbClr val="6D96E1"/>
              </a:solidFill>
              <a:latin typeface="Calibri"/>
              <a:cs typeface="Calibri"/>
            </a:endParaRPr>
          </a:p>
        </p:txBody>
      </p:sp>
      <p:sp>
        <p:nvSpPr>
          <p:cNvPr id="17" name="Rounded Rectangle 45">
            <a:extLst>
              <a:ext uri="{FF2B5EF4-FFF2-40B4-BE49-F238E27FC236}">
                <a16:creationId xmlns:a16="http://schemas.microsoft.com/office/drawing/2014/main" id="{1BFA9C19-F492-4785-BA4A-717E4ADDE6ED}"/>
              </a:ext>
            </a:extLst>
          </p:cNvPr>
          <p:cNvSpPr/>
          <p:nvPr/>
        </p:nvSpPr>
        <p:spPr bwMode="auto">
          <a:xfrm>
            <a:off x="956819" y="3682988"/>
            <a:ext cx="1344000" cy="528000"/>
          </a:xfrm>
          <a:prstGeom prst="roundRect">
            <a:avLst>
              <a:gd name="adj" fmla="val 16667"/>
            </a:avLst>
          </a:prstGeom>
          <a:gradFill>
            <a:gsLst>
              <a:gs pos="0">
                <a:schemeClr val="accent6">
                  <a:lumMod val="40000"/>
                  <a:lumOff val="60000"/>
                  <a:alpha val="0"/>
                </a:schemeClr>
              </a:gs>
              <a:gs pos="29000">
                <a:srgbClr val="DCEDD3">
                  <a:alpha val="42000"/>
                </a:srgbClr>
              </a:gs>
              <a:gs pos="100000">
                <a:schemeClr val="bg1"/>
              </a:gs>
            </a:gsLst>
            <a:path path="rect"/>
          </a:gradFill>
          <a:ln w="19050">
            <a:solidFill>
              <a:srgbClr val="62983E"/>
            </a:solidFill>
          </a:ln>
        </p:spPr>
        <p:style>
          <a:lnRef idx="2">
            <a:schemeClr val="accent6"/>
          </a:lnRef>
          <a:fillRef idx="1">
            <a:schemeClr val="lt1"/>
          </a:fillRef>
          <a:effectRef idx="0">
            <a:schemeClr val="accent6"/>
          </a:effectRef>
          <a:fontRef idx="minor">
            <a:schemeClr val="dk1"/>
          </a:fontRef>
        </p:style>
        <p:txBody>
          <a:bodyPr lIns="50231" tIns="25115" rIns="50231" bIns="25115" rtlCol="0" anchor="ctr" anchorCtr="0"/>
          <a:lstStyle/>
          <a:p>
            <a:pPr algn="ctr" defTabSz="212429">
              <a:defRPr/>
            </a:pPr>
            <a:r>
              <a:rPr lang="en-US" sz="2400" b="1" i="1">
                <a:solidFill>
                  <a:srgbClr val="62983E"/>
                </a:solidFill>
                <a:latin typeface="Calibri"/>
                <a:cs typeface="Calibri"/>
              </a:rPr>
              <a:t>SP1</a:t>
            </a:r>
            <a:endParaRPr lang="en-US" sz="2400" b="1" u="sng">
              <a:solidFill>
                <a:srgbClr val="62983E"/>
              </a:solidFill>
              <a:latin typeface="Calibri"/>
              <a:cs typeface="Calibri"/>
            </a:endParaRPr>
          </a:p>
        </p:txBody>
      </p:sp>
      <p:sp>
        <p:nvSpPr>
          <p:cNvPr id="18" name="Rounded Rectangle 45">
            <a:extLst>
              <a:ext uri="{FF2B5EF4-FFF2-40B4-BE49-F238E27FC236}">
                <a16:creationId xmlns:a16="http://schemas.microsoft.com/office/drawing/2014/main" id="{6389E58B-287F-4F43-A9AD-8A02B1B89C58}"/>
              </a:ext>
            </a:extLst>
          </p:cNvPr>
          <p:cNvSpPr/>
          <p:nvPr/>
        </p:nvSpPr>
        <p:spPr bwMode="auto">
          <a:xfrm>
            <a:off x="2496253" y="3682988"/>
            <a:ext cx="1344000" cy="528000"/>
          </a:xfrm>
          <a:prstGeom prst="roundRect">
            <a:avLst>
              <a:gd name="adj" fmla="val 16667"/>
            </a:avLst>
          </a:prstGeom>
          <a:gradFill>
            <a:gsLst>
              <a:gs pos="0">
                <a:srgbClr val="FDBA83">
                  <a:alpha val="31000"/>
                </a:srgbClr>
              </a:gs>
              <a:gs pos="24000">
                <a:srgbClr val="FEE2CA">
                  <a:alpha val="49000"/>
                </a:srgbClr>
              </a:gs>
              <a:gs pos="100000">
                <a:schemeClr val="bg1"/>
              </a:gs>
            </a:gsLst>
            <a:path path="rect"/>
          </a:gradFill>
          <a:ln w="19050">
            <a:solidFill>
              <a:srgbClr val="823C02"/>
            </a:solidFill>
          </a:ln>
        </p:spPr>
        <p:style>
          <a:lnRef idx="2">
            <a:schemeClr val="accent6"/>
          </a:lnRef>
          <a:fillRef idx="1">
            <a:schemeClr val="lt1"/>
          </a:fillRef>
          <a:effectRef idx="0">
            <a:schemeClr val="accent6"/>
          </a:effectRef>
          <a:fontRef idx="minor">
            <a:schemeClr val="dk1"/>
          </a:fontRef>
        </p:style>
        <p:txBody>
          <a:bodyPr lIns="50231" tIns="25115" rIns="50231" bIns="25115" rtlCol="0" anchor="ctr" anchorCtr="0"/>
          <a:lstStyle/>
          <a:p>
            <a:pPr algn="ctr" defTabSz="212429">
              <a:defRPr/>
            </a:pPr>
            <a:r>
              <a:rPr lang="en-US" sz="2400" b="1" i="1">
                <a:solidFill>
                  <a:srgbClr val="823C02"/>
                </a:solidFill>
                <a:latin typeface="Calibri"/>
                <a:cs typeface="Calibri"/>
              </a:rPr>
              <a:t>SP2</a:t>
            </a:r>
            <a:endParaRPr lang="en-US" sz="2400" b="1" u="sng">
              <a:solidFill>
                <a:srgbClr val="823C02"/>
              </a:solidFill>
              <a:latin typeface="Calibri"/>
              <a:cs typeface="Calibri"/>
            </a:endParaRPr>
          </a:p>
        </p:txBody>
      </p:sp>
      <p:sp>
        <p:nvSpPr>
          <p:cNvPr id="26" name="Up-Down Arrow 28">
            <a:extLst>
              <a:ext uri="{FF2B5EF4-FFF2-40B4-BE49-F238E27FC236}">
                <a16:creationId xmlns:a16="http://schemas.microsoft.com/office/drawing/2014/main" id="{26CD35CC-53CF-4DAD-AAA6-92F3878EB5C2}"/>
              </a:ext>
            </a:extLst>
          </p:cNvPr>
          <p:cNvSpPr/>
          <p:nvPr/>
        </p:nvSpPr>
        <p:spPr bwMode="auto">
          <a:xfrm rot="5400000" flipV="1">
            <a:off x="1579630" y="3329852"/>
            <a:ext cx="273956" cy="175227"/>
          </a:xfrm>
          <a:prstGeom prst="leftRightArrow">
            <a:avLst/>
          </a:prstGeom>
          <a:solidFill>
            <a:schemeClr val="bg1">
              <a:lumMod val="65000"/>
            </a:schemeClr>
          </a:solidFill>
          <a:ln w="19050" cap="flat" cmpd="sng" algn="ctr">
            <a:solidFill>
              <a:schemeClr val="bg1">
                <a:lumMod val="50000"/>
              </a:schemeClr>
            </a:solidFill>
            <a:prstDash val="solid"/>
          </a:ln>
          <a:effectLst/>
        </p:spPr>
        <p:txBody>
          <a:bodyPr lIns="56671" tIns="28335" rIns="56671" bIns="28335" rtlCol="0" anchor="ctr"/>
          <a:lstStyle/>
          <a:p>
            <a:pPr algn="ctr" defTabSz="566694">
              <a:buClr>
                <a:srgbClr val="000000"/>
              </a:buClr>
              <a:defRPr/>
            </a:pPr>
            <a:endParaRPr lang="en-US" sz="1067">
              <a:ln>
                <a:solidFill>
                  <a:srgbClr val="4472C4">
                    <a:lumMod val="60000"/>
                    <a:lumOff val="40000"/>
                  </a:srgbClr>
                </a:solidFill>
              </a:ln>
              <a:solidFill>
                <a:srgbClr val="4472C4">
                  <a:lumMod val="40000"/>
                  <a:lumOff val="60000"/>
                </a:srgbClr>
              </a:solidFill>
              <a:latin typeface="Arial"/>
            </a:endParaRPr>
          </a:p>
        </p:txBody>
      </p:sp>
      <p:sp>
        <p:nvSpPr>
          <p:cNvPr id="34" name="Up-Down Arrow 28">
            <a:extLst>
              <a:ext uri="{FF2B5EF4-FFF2-40B4-BE49-F238E27FC236}">
                <a16:creationId xmlns:a16="http://schemas.microsoft.com/office/drawing/2014/main" id="{C207F137-0B6A-476B-B76F-834B8F5C491C}"/>
              </a:ext>
            </a:extLst>
          </p:cNvPr>
          <p:cNvSpPr/>
          <p:nvPr/>
        </p:nvSpPr>
        <p:spPr bwMode="auto">
          <a:xfrm rot="5400000" flipV="1">
            <a:off x="3072422" y="3329852"/>
            <a:ext cx="273956" cy="175227"/>
          </a:xfrm>
          <a:prstGeom prst="leftRightArrow">
            <a:avLst/>
          </a:prstGeom>
          <a:solidFill>
            <a:schemeClr val="bg1">
              <a:lumMod val="65000"/>
            </a:schemeClr>
          </a:solidFill>
          <a:ln w="19050" cap="flat" cmpd="sng" algn="ctr">
            <a:solidFill>
              <a:schemeClr val="bg1">
                <a:lumMod val="50000"/>
              </a:schemeClr>
            </a:solidFill>
            <a:prstDash val="solid"/>
          </a:ln>
          <a:effectLst/>
        </p:spPr>
        <p:txBody>
          <a:bodyPr lIns="56671" tIns="28335" rIns="56671" bIns="28335" rtlCol="0" anchor="ctr"/>
          <a:lstStyle/>
          <a:p>
            <a:pPr algn="ctr" defTabSz="566694">
              <a:buClr>
                <a:srgbClr val="000000"/>
              </a:buClr>
              <a:defRPr/>
            </a:pPr>
            <a:endParaRPr lang="en-US" sz="1067">
              <a:ln>
                <a:solidFill>
                  <a:srgbClr val="4472C4">
                    <a:lumMod val="60000"/>
                    <a:lumOff val="40000"/>
                  </a:srgbClr>
                </a:solidFill>
              </a:ln>
              <a:solidFill>
                <a:srgbClr val="4472C4">
                  <a:lumMod val="40000"/>
                  <a:lumOff val="60000"/>
                </a:srgbClr>
              </a:solidFill>
              <a:latin typeface="Arial"/>
            </a:endParaRPr>
          </a:p>
        </p:txBody>
      </p:sp>
      <p:sp>
        <p:nvSpPr>
          <p:cNvPr id="35" name="Up-Down Arrow 28">
            <a:extLst>
              <a:ext uri="{FF2B5EF4-FFF2-40B4-BE49-F238E27FC236}">
                <a16:creationId xmlns:a16="http://schemas.microsoft.com/office/drawing/2014/main" id="{4CE5B7D2-0D9E-48D1-B182-260F26C8DE90}"/>
              </a:ext>
            </a:extLst>
          </p:cNvPr>
          <p:cNvSpPr/>
          <p:nvPr/>
        </p:nvSpPr>
        <p:spPr bwMode="auto">
          <a:xfrm rot="5400000" flipV="1">
            <a:off x="4650435" y="3329852"/>
            <a:ext cx="273956" cy="175227"/>
          </a:xfrm>
          <a:prstGeom prst="leftRightArrow">
            <a:avLst/>
          </a:prstGeom>
          <a:solidFill>
            <a:schemeClr val="bg1">
              <a:lumMod val="65000"/>
            </a:schemeClr>
          </a:solidFill>
          <a:ln w="19050" cap="flat" cmpd="sng" algn="ctr">
            <a:solidFill>
              <a:schemeClr val="bg1">
                <a:lumMod val="50000"/>
              </a:schemeClr>
            </a:solidFill>
            <a:prstDash val="solid"/>
          </a:ln>
          <a:effectLst/>
        </p:spPr>
        <p:txBody>
          <a:bodyPr lIns="56671" tIns="28335" rIns="56671" bIns="28335" rtlCol="0" anchor="ctr"/>
          <a:lstStyle/>
          <a:p>
            <a:pPr algn="ctr" defTabSz="566694">
              <a:buClr>
                <a:srgbClr val="000000"/>
              </a:buClr>
              <a:defRPr/>
            </a:pPr>
            <a:endParaRPr lang="en-US" sz="1067">
              <a:ln>
                <a:solidFill>
                  <a:srgbClr val="4472C4">
                    <a:lumMod val="60000"/>
                    <a:lumOff val="40000"/>
                  </a:srgbClr>
                </a:solidFill>
              </a:ln>
              <a:solidFill>
                <a:srgbClr val="4472C4">
                  <a:lumMod val="40000"/>
                  <a:lumOff val="60000"/>
                </a:srgbClr>
              </a:solidFill>
              <a:latin typeface="Arial"/>
            </a:endParaRPr>
          </a:p>
        </p:txBody>
      </p:sp>
      <p:sp>
        <p:nvSpPr>
          <p:cNvPr id="36" name="Up-Down Arrow 28">
            <a:extLst>
              <a:ext uri="{FF2B5EF4-FFF2-40B4-BE49-F238E27FC236}">
                <a16:creationId xmlns:a16="http://schemas.microsoft.com/office/drawing/2014/main" id="{47BC3F9A-57D0-4EBF-8D4D-5B1A16C7E0AF}"/>
              </a:ext>
            </a:extLst>
          </p:cNvPr>
          <p:cNvSpPr/>
          <p:nvPr/>
        </p:nvSpPr>
        <p:spPr bwMode="auto">
          <a:xfrm rot="5400000" flipV="1">
            <a:off x="6168290" y="3329852"/>
            <a:ext cx="273956" cy="175227"/>
          </a:xfrm>
          <a:prstGeom prst="leftRightArrow">
            <a:avLst/>
          </a:prstGeom>
          <a:solidFill>
            <a:schemeClr val="bg1">
              <a:lumMod val="65000"/>
            </a:schemeClr>
          </a:solidFill>
          <a:ln w="19050" cap="flat" cmpd="sng" algn="ctr">
            <a:solidFill>
              <a:schemeClr val="bg1">
                <a:lumMod val="50000"/>
              </a:schemeClr>
            </a:solidFill>
            <a:prstDash val="solid"/>
          </a:ln>
          <a:effectLst/>
        </p:spPr>
        <p:txBody>
          <a:bodyPr lIns="56671" tIns="28335" rIns="56671" bIns="28335" rtlCol="0" anchor="ctr"/>
          <a:lstStyle/>
          <a:p>
            <a:pPr algn="ctr" defTabSz="566694">
              <a:buClr>
                <a:srgbClr val="000000"/>
              </a:buClr>
              <a:defRPr/>
            </a:pPr>
            <a:endParaRPr lang="en-US" sz="1067">
              <a:ln>
                <a:solidFill>
                  <a:srgbClr val="4472C4">
                    <a:lumMod val="60000"/>
                    <a:lumOff val="40000"/>
                  </a:srgbClr>
                </a:solidFill>
              </a:ln>
              <a:solidFill>
                <a:srgbClr val="4472C4">
                  <a:lumMod val="40000"/>
                  <a:lumOff val="60000"/>
                </a:srgbClr>
              </a:solidFill>
              <a:latin typeface="Arial"/>
            </a:endParaRPr>
          </a:p>
        </p:txBody>
      </p:sp>
      <p:sp>
        <p:nvSpPr>
          <p:cNvPr id="37" name="Up-Down Arrow 28">
            <a:extLst>
              <a:ext uri="{FF2B5EF4-FFF2-40B4-BE49-F238E27FC236}">
                <a16:creationId xmlns:a16="http://schemas.microsoft.com/office/drawing/2014/main" id="{C5E5018A-7662-4CAE-8275-5E375875413D}"/>
              </a:ext>
            </a:extLst>
          </p:cNvPr>
          <p:cNvSpPr/>
          <p:nvPr/>
        </p:nvSpPr>
        <p:spPr bwMode="auto">
          <a:xfrm rot="5400000" flipV="1">
            <a:off x="7648811" y="3329852"/>
            <a:ext cx="273956" cy="175227"/>
          </a:xfrm>
          <a:prstGeom prst="leftRightArrow">
            <a:avLst/>
          </a:prstGeom>
          <a:solidFill>
            <a:schemeClr val="bg1">
              <a:lumMod val="65000"/>
            </a:schemeClr>
          </a:solidFill>
          <a:ln w="19050" cap="flat" cmpd="sng" algn="ctr">
            <a:solidFill>
              <a:schemeClr val="bg1">
                <a:lumMod val="50000"/>
              </a:schemeClr>
            </a:solidFill>
            <a:prstDash val="solid"/>
          </a:ln>
          <a:effectLst/>
        </p:spPr>
        <p:txBody>
          <a:bodyPr lIns="56671" tIns="28335" rIns="56671" bIns="28335" rtlCol="0" anchor="ctr"/>
          <a:lstStyle/>
          <a:p>
            <a:pPr algn="ctr" defTabSz="566694">
              <a:buClr>
                <a:srgbClr val="000000"/>
              </a:buClr>
              <a:defRPr/>
            </a:pPr>
            <a:endParaRPr lang="en-US" sz="1067">
              <a:ln>
                <a:solidFill>
                  <a:srgbClr val="4472C4">
                    <a:lumMod val="60000"/>
                    <a:lumOff val="40000"/>
                  </a:srgbClr>
                </a:solidFill>
              </a:ln>
              <a:solidFill>
                <a:srgbClr val="4472C4">
                  <a:lumMod val="40000"/>
                  <a:lumOff val="60000"/>
                </a:srgbClr>
              </a:solidFill>
              <a:latin typeface="Arial"/>
            </a:endParaRPr>
          </a:p>
        </p:txBody>
      </p:sp>
      <p:sp>
        <p:nvSpPr>
          <p:cNvPr id="40" name="Rounded Rectangle 45">
            <a:extLst>
              <a:ext uri="{FF2B5EF4-FFF2-40B4-BE49-F238E27FC236}">
                <a16:creationId xmlns:a16="http://schemas.microsoft.com/office/drawing/2014/main" id="{8A84D5CC-B2C2-49E7-B547-43A84A80028C}"/>
              </a:ext>
            </a:extLst>
          </p:cNvPr>
          <p:cNvSpPr/>
          <p:nvPr/>
        </p:nvSpPr>
        <p:spPr bwMode="auto">
          <a:xfrm>
            <a:off x="8595773" y="3687772"/>
            <a:ext cx="1344000" cy="528000"/>
          </a:xfrm>
          <a:prstGeom prst="roundRect">
            <a:avLst>
              <a:gd name="adj" fmla="val 16667"/>
            </a:avLst>
          </a:prstGeom>
          <a:gradFill>
            <a:gsLst>
              <a:gs pos="0">
                <a:srgbClr val="CBA9E5"/>
              </a:gs>
              <a:gs pos="43000">
                <a:srgbClr val="EEE5F7"/>
              </a:gs>
              <a:gs pos="100000">
                <a:schemeClr val="bg1"/>
              </a:gs>
            </a:gsLst>
            <a:path path="rect"/>
          </a:gradFill>
          <a:ln w="19050">
            <a:solidFill>
              <a:srgbClr val="8A3BC3"/>
            </a:solidFill>
          </a:ln>
        </p:spPr>
        <p:style>
          <a:lnRef idx="2">
            <a:schemeClr val="accent6"/>
          </a:lnRef>
          <a:fillRef idx="1">
            <a:schemeClr val="lt1"/>
          </a:fillRef>
          <a:effectRef idx="0">
            <a:schemeClr val="accent6"/>
          </a:effectRef>
          <a:fontRef idx="minor">
            <a:schemeClr val="dk1"/>
          </a:fontRef>
        </p:style>
        <p:txBody>
          <a:bodyPr lIns="50231" tIns="25115" rIns="50231" bIns="25115" rtlCol="0" anchor="ctr" anchorCtr="0"/>
          <a:lstStyle/>
          <a:p>
            <a:pPr algn="ctr" defTabSz="212429"/>
            <a:r>
              <a:rPr lang="en-US" sz="2400" b="1" i="1">
                <a:solidFill>
                  <a:srgbClr val="8A3BC3"/>
                </a:solidFill>
                <a:latin typeface="Calibri"/>
                <a:cs typeface="Calibri"/>
              </a:rPr>
              <a:t>SP6</a:t>
            </a:r>
            <a:endParaRPr sz="2400" b="1" i="1">
              <a:solidFill>
                <a:srgbClr val="8A3BC3"/>
              </a:solidFill>
              <a:latin typeface="Calibri"/>
              <a:cs typeface="Calibri"/>
            </a:endParaRPr>
          </a:p>
        </p:txBody>
      </p:sp>
      <p:sp>
        <p:nvSpPr>
          <p:cNvPr id="42" name="Up-Down Arrow 28">
            <a:extLst>
              <a:ext uri="{FF2B5EF4-FFF2-40B4-BE49-F238E27FC236}">
                <a16:creationId xmlns:a16="http://schemas.microsoft.com/office/drawing/2014/main" id="{512EEB7E-95FA-41B0-8517-E3AD48B23F01}"/>
              </a:ext>
            </a:extLst>
          </p:cNvPr>
          <p:cNvSpPr/>
          <p:nvPr/>
        </p:nvSpPr>
        <p:spPr bwMode="auto">
          <a:xfrm rot="5400000" flipV="1">
            <a:off x="9305050" y="3344187"/>
            <a:ext cx="273956" cy="175227"/>
          </a:xfrm>
          <a:prstGeom prst="leftRightArrow">
            <a:avLst/>
          </a:prstGeom>
          <a:solidFill>
            <a:schemeClr val="bg1">
              <a:lumMod val="65000"/>
            </a:schemeClr>
          </a:solidFill>
          <a:ln w="19050" cap="flat" cmpd="sng" algn="ctr">
            <a:solidFill>
              <a:schemeClr val="bg1">
                <a:lumMod val="50000"/>
              </a:schemeClr>
            </a:solidFill>
            <a:prstDash val="solid"/>
          </a:ln>
          <a:effectLst/>
        </p:spPr>
        <p:txBody>
          <a:bodyPr lIns="56671" tIns="28335" rIns="56671" bIns="28335" rtlCol="0" anchor="ctr"/>
          <a:lstStyle/>
          <a:p>
            <a:pPr algn="ctr" defTabSz="566694">
              <a:buClr>
                <a:srgbClr val="000000"/>
              </a:buClr>
              <a:defRPr/>
            </a:pPr>
            <a:endParaRPr lang="en-US" sz="1067">
              <a:ln>
                <a:solidFill>
                  <a:srgbClr val="4472C4">
                    <a:lumMod val="60000"/>
                    <a:lumOff val="40000"/>
                  </a:srgbClr>
                </a:solidFill>
              </a:ln>
              <a:solidFill>
                <a:srgbClr val="4472C4">
                  <a:lumMod val="40000"/>
                  <a:lumOff val="60000"/>
                </a:srgbClr>
              </a:solidFill>
              <a:latin typeface="Arial"/>
            </a:endParaRPr>
          </a:p>
        </p:txBody>
      </p:sp>
      <p:sp>
        <p:nvSpPr>
          <p:cNvPr id="39" name="Up-Down Arrow 28">
            <a:extLst>
              <a:ext uri="{FF2B5EF4-FFF2-40B4-BE49-F238E27FC236}">
                <a16:creationId xmlns:a16="http://schemas.microsoft.com/office/drawing/2014/main" id="{4AD55ECF-4B78-4BEC-8A25-D0507F83546A}"/>
              </a:ext>
            </a:extLst>
          </p:cNvPr>
          <p:cNvSpPr/>
          <p:nvPr/>
        </p:nvSpPr>
        <p:spPr bwMode="auto">
          <a:xfrm rot="16200000" flipV="1">
            <a:off x="5030027" y="3975194"/>
            <a:ext cx="235797" cy="836743"/>
          </a:xfrm>
          <a:prstGeom prst="rightArrow">
            <a:avLst>
              <a:gd name="adj1" fmla="val 50000"/>
              <a:gd name="adj2" fmla="val 50000"/>
            </a:avLst>
          </a:prstGeom>
          <a:solidFill>
            <a:schemeClr val="bg1">
              <a:lumMod val="65000"/>
            </a:schemeClr>
          </a:solidFill>
          <a:ln w="19050" cap="flat" cmpd="sng" algn="ctr">
            <a:solidFill>
              <a:schemeClr val="bg1">
                <a:lumMod val="50000"/>
              </a:schemeClr>
            </a:solidFill>
            <a:prstDash val="solid"/>
          </a:ln>
          <a:effectLst/>
        </p:spPr>
        <p:txBody>
          <a:bodyPr lIns="56671" tIns="28335" rIns="56671" bIns="28335" rtlCol="0" anchor="ctr"/>
          <a:lstStyle/>
          <a:p>
            <a:pPr algn="ctr" defTabSz="566694">
              <a:buClr>
                <a:srgbClr val="000000"/>
              </a:buClr>
              <a:defRPr/>
            </a:pPr>
            <a:endParaRPr lang="en-US" sz="1067">
              <a:ln>
                <a:solidFill>
                  <a:srgbClr val="4472C4">
                    <a:lumMod val="60000"/>
                    <a:lumOff val="40000"/>
                  </a:srgbClr>
                </a:solidFill>
              </a:ln>
              <a:solidFill>
                <a:srgbClr val="4472C4">
                  <a:lumMod val="40000"/>
                  <a:lumOff val="60000"/>
                </a:srgbClr>
              </a:solidFill>
              <a:latin typeface="Arial"/>
            </a:endParaRPr>
          </a:p>
        </p:txBody>
      </p:sp>
      <p:sp>
        <p:nvSpPr>
          <p:cNvPr id="28" name="Up-Down Arrow 28">
            <a:extLst>
              <a:ext uri="{FF2B5EF4-FFF2-40B4-BE49-F238E27FC236}">
                <a16:creationId xmlns:a16="http://schemas.microsoft.com/office/drawing/2014/main" id="{8CA366F9-E357-403C-9EA2-6BE4B83D6ED3}"/>
              </a:ext>
            </a:extLst>
          </p:cNvPr>
          <p:cNvSpPr/>
          <p:nvPr/>
        </p:nvSpPr>
        <p:spPr bwMode="auto">
          <a:xfrm rot="10800000" flipV="1">
            <a:off x="10010751" y="3834873"/>
            <a:ext cx="624000" cy="192000"/>
          </a:xfrm>
          <a:prstGeom prst="leftRightArrow">
            <a:avLst/>
          </a:prstGeom>
          <a:solidFill>
            <a:schemeClr val="bg1">
              <a:lumMod val="65000"/>
            </a:schemeClr>
          </a:solidFill>
          <a:ln w="19050" cap="flat" cmpd="sng" algn="ctr">
            <a:solidFill>
              <a:schemeClr val="bg1">
                <a:lumMod val="50000"/>
              </a:schemeClr>
            </a:solidFill>
            <a:prstDash val="solid"/>
          </a:ln>
          <a:effectLst/>
        </p:spPr>
        <p:txBody>
          <a:bodyPr lIns="56671" tIns="28335" rIns="56671" bIns="28335" rtlCol="0" anchor="ctr"/>
          <a:lstStyle/>
          <a:p>
            <a:pPr algn="ctr" defTabSz="566694">
              <a:buClr>
                <a:srgbClr val="000000"/>
              </a:buClr>
              <a:defRPr/>
            </a:pPr>
            <a:endParaRPr lang="en-US" sz="1067">
              <a:ln>
                <a:solidFill>
                  <a:srgbClr val="4472C4">
                    <a:lumMod val="60000"/>
                    <a:lumOff val="40000"/>
                  </a:srgbClr>
                </a:solidFill>
              </a:ln>
              <a:solidFill>
                <a:srgbClr val="4472C4">
                  <a:lumMod val="40000"/>
                  <a:lumOff val="60000"/>
                </a:srgbClr>
              </a:solidFill>
              <a:latin typeface="Arial"/>
            </a:endParaRPr>
          </a:p>
        </p:txBody>
      </p:sp>
      <p:sp>
        <p:nvSpPr>
          <p:cNvPr id="29" name="Up-Down Arrow 28">
            <a:extLst>
              <a:ext uri="{FF2B5EF4-FFF2-40B4-BE49-F238E27FC236}">
                <a16:creationId xmlns:a16="http://schemas.microsoft.com/office/drawing/2014/main" id="{18AA14C0-448E-4120-A08B-FA3AB31AB6A0}"/>
              </a:ext>
            </a:extLst>
          </p:cNvPr>
          <p:cNvSpPr/>
          <p:nvPr/>
        </p:nvSpPr>
        <p:spPr bwMode="auto">
          <a:xfrm rot="12461684" flipV="1">
            <a:off x="10099076" y="3254975"/>
            <a:ext cx="624000" cy="192000"/>
          </a:xfrm>
          <a:prstGeom prst="leftRightArrow">
            <a:avLst/>
          </a:prstGeom>
          <a:solidFill>
            <a:schemeClr val="bg1">
              <a:lumMod val="65000"/>
            </a:schemeClr>
          </a:solidFill>
          <a:ln w="19050" cap="flat" cmpd="sng" algn="ctr">
            <a:solidFill>
              <a:schemeClr val="bg1">
                <a:lumMod val="50000"/>
              </a:schemeClr>
            </a:solidFill>
            <a:prstDash val="solid"/>
          </a:ln>
          <a:effectLst/>
        </p:spPr>
        <p:txBody>
          <a:bodyPr lIns="56671" tIns="28335" rIns="56671" bIns="28335" rtlCol="0" anchor="ctr"/>
          <a:lstStyle/>
          <a:p>
            <a:pPr algn="ctr" defTabSz="566694">
              <a:buClr>
                <a:srgbClr val="000000"/>
              </a:buClr>
              <a:defRPr/>
            </a:pPr>
            <a:endParaRPr lang="en-US" sz="1067">
              <a:ln>
                <a:solidFill>
                  <a:srgbClr val="4472C4">
                    <a:lumMod val="60000"/>
                    <a:lumOff val="40000"/>
                  </a:srgbClr>
                </a:solidFill>
              </a:ln>
              <a:solidFill>
                <a:srgbClr val="4472C4">
                  <a:lumMod val="40000"/>
                  <a:lumOff val="60000"/>
                </a:srgbClr>
              </a:solidFill>
              <a:latin typeface="Arial"/>
            </a:endParaRPr>
          </a:p>
        </p:txBody>
      </p:sp>
      <p:sp>
        <p:nvSpPr>
          <p:cNvPr id="30" name="Up-Down Arrow 28">
            <a:extLst>
              <a:ext uri="{FF2B5EF4-FFF2-40B4-BE49-F238E27FC236}">
                <a16:creationId xmlns:a16="http://schemas.microsoft.com/office/drawing/2014/main" id="{C805F0D3-8E55-44B6-8E0D-8A4C3BBF22E6}"/>
              </a:ext>
            </a:extLst>
          </p:cNvPr>
          <p:cNvSpPr/>
          <p:nvPr/>
        </p:nvSpPr>
        <p:spPr bwMode="auto">
          <a:xfrm rot="8259501" flipV="1">
            <a:off x="10060685" y="4374455"/>
            <a:ext cx="624000" cy="192000"/>
          </a:xfrm>
          <a:prstGeom prst="leftRightArrow">
            <a:avLst/>
          </a:prstGeom>
          <a:solidFill>
            <a:schemeClr val="bg1">
              <a:lumMod val="65000"/>
            </a:schemeClr>
          </a:solidFill>
          <a:ln w="19050" cap="flat" cmpd="sng" algn="ctr">
            <a:solidFill>
              <a:schemeClr val="bg1">
                <a:lumMod val="50000"/>
              </a:schemeClr>
            </a:solidFill>
            <a:prstDash val="solid"/>
          </a:ln>
          <a:effectLst/>
        </p:spPr>
        <p:txBody>
          <a:bodyPr lIns="56671" tIns="28335" rIns="56671" bIns="28335" rtlCol="0" anchor="ctr"/>
          <a:lstStyle/>
          <a:p>
            <a:pPr algn="ctr" defTabSz="566694">
              <a:buClr>
                <a:srgbClr val="000000"/>
              </a:buClr>
              <a:defRPr/>
            </a:pPr>
            <a:endParaRPr lang="en-US" sz="1067">
              <a:ln>
                <a:solidFill>
                  <a:srgbClr val="4472C4">
                    <a:lumMod val="60000"/>
                    <a:lumOff val="40000"/>
                  </a:srgbClr>
                </a:solidFill>
              </a:ln>
              <a:solidFill>
                <a:srgbClr val="4472C4">
                  <a:lumMod val="40000"/>
                  <a:lumOff val="60000"/>
                </a:srgbClr>
              </a:solidFill>
              <a:latin typeface="Arial"/>
            </a:endParaRPr>
          </a:p>
        </p:txBody>
      </p:sp>
    </p:spTree>
    <p:extLst>
      <p:ext uri="{BB962C8B-B14F-4D97-AF65-F5344CB8AC3E}">
        <p14:creationId xmlns:p14="http://schemas.microsoft.com/office/powerpoint/2010/main" val="133538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3" grpId="0"/>
      <p:bldP spid="27" grpId="0" animBg="1"/>
      <p:bldP spid="31" grpId="0" animBg="1"/>
      <p:bldP spid="38" grpId="0" animBg="1"/>
      <p:bldP spid="20" grpId="0" animBg="1"/>
      <p:bldP spid="22" grpId="0" animBg="1"/>
      <p:bldP spid="24" grpId="0" animBg="1"/>
      <p:bldP spid="25" grpId="0" animBg="1"/>
      <p:bldP spid="21" grpId="0" animBg="1"/>
      <p:bldP spid="12" grpId="0" animBg="1"/>
      <p:bldP spid="13" grpId="0" animBg="1"/>
      <p:bldP spid="14" grpId="0" animBg="1"/>
      <p:bldP spid="16" grpId="0" animBg="1"/>
      <p:bldP spid="17" grpId="0" animBg="1"/>
      <p:bldP spid="18" grpId="0" animBg="1"/>
      <p:bldP spid="26" grpId="0" animBg="1"/>
      <p:bldP spid="34" grpId="0" animBg="1"/>
      <p:bldP spid="35" grpId="0" animBg="1"/>
      <p:bldP spid="36" grpId="0" animBg="1"/>
      <p:bldP spid="37" grpId="0" animBg="1"/>
      <p:bldP spid="40" grpId="0" animBg="1"/>
      <p:bldP spid="42" grpId="0" animBg="1"/>
      <p:bldP spid="39" grpId="0" animBg="1"/>
      <p:bldP spid="28" grpId="0"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8662-9DBB-4571-9F78-31511B374BBA}"/>
              </a:ext>
            </a:extLst>
          </p:cNvPr>
          <p:cNvSpPr>
            <a:spLocks noGrp="1"/>
          </p:cNvSpPr>
          <p:nvPr>
            <p:ph type="title"/>
          </p:nvPr>
        </p:nvSpPr>
        <p:spPr>
          <a:xfrm>
            <a:off x="431371" y="1028734"/>
            <a:ext cx="7296811" cy="574516"/>
          </a:xfrm>
        </p:spPr>
        <p:txBody>
          <a:bodyPr/>
          <a:lstStyle/>
          <a:p>
            <a:r>
              <a:rPr lang="de-DE" dirty="0">
                <a:solidFill>
                  <a:srgbClr val="60A907"/>
                </a:solidFill>
              </a:rPr>
              <a:t>Set-</a:t>
            </a:r>
            <a:r>
              <a:rPr lang="de-DE" dirty="0" err="1">
                <a:solidFill>
                  <a:srgbClr val="60A907"/>
                </a:solidFill>
              </a:rPr>
              <a:t>up</a:t>
            </a:r>
            <a:r>
              <a:rPr lang="de-DE" dirty="0">
                <a:solidFill>
                  <a:srgbClr val="60A907"/>
                </a:solidFill>
              </a:rPr>
              <a:t> of </a:t>
            </a:r>
            <a:br>
              <a:rPr lang="de-DE" dirty="0">
                <a:solidFill>
                  <a:srgbClr val="60A907"/>
                </a:solidFill>
              </a:rPr>
            </a:br>
            <a:r>
              <a:rPr lang="de-DE" dirty="0" err="1">
                <a:solidFill>
                  <a:srgbClr val="60A907"/>
                </a:solidFill>
              </a:rPr>
              <a:t>the</a:t>
            </a:r>
            <a:r>
              <a:rPr lang="de-DE" dirty="0">
                <a:solidFill>
                  <a:srgbClr val="60A907"/>
                </a:solidFill>
              </a:rPr>
              <a:t> RU </a:t>
            </a:r>
            <a:endParaRPr lang="en-US" dirty="0"/>
          </a:p>
        </p:txBody>
      </p:sp>
      <p:sp>
        <p:nvSpPr>
          <p:cNvPr id="4" name="Footer Placeholder 3">
            <a:extLst>
              <a:ext uri="{FF2B5EF4-FFF2-40B4-BE49-F238E27FC236}">
                <a16:creationId xmlns:a16="http://schemas.microsoft.com/office/drawing/2014/main" id="{F730C114-B9C7-425A-8836-78A1D2CDF429}"/>
              </a:ext>
            </a:extLst>
          </p:cNvPr>
          <p:cNvSpPr>
            <a:spLocks noGrp="1"/>
          </p:cNvSpPr>
          <p:nvPr>
            <p:ph type="ftr" sz="quarter" idx="3"/>
          </p:nvPr>
        </p:nvSpPr>
        <p:spPr/>
        <p:txBody>
          <a:bodyPr/>
          <a:lstStyle/>
          <a:p>
            <a:r>
              <a:rPr lang="de-DE"/>
              <a:t>COP</a:t>
            </a:r>
            <a:endParaRPr lang="de-DE" dirty="0"/>
          </a:p>
        </p:txBody>
      </p:sp>
      <p:sp>
        <p:nvSpPr>
          <p:cNvPr id="5" name="Date Placeholder 4">
            <a:extLst>
              <a:ext uri="{FF2B5EF4-FFF2-40B4-BE49-F238E27FC236}">
                <a16:creationId xmlns:a16="http://schemas.microsoft.com/office/drawing/2014/main" id="{40E73CFE-2EB3-4886-B229-1C5CBD648559}"/>
              </a:ext>
            </a:extLst>
          </p:cNvPr>
          <p:cNvSpPr>
            <a:spLocks noGrp="1"/>
          </p:cNvSpPr>
          <p:nvPr>
            <p:ph type="dt" sz="half" idx="2"/>
          </p:nvPr>
        </p:nvSpPr>
        <p:spPr/>
        <p:txBody>
          <a:bodyPr/>
          <a:lstStyle/>
          <a:p>
            <a:fld id="{566A301A-2F04-4F56-8306-B1058B874B9D}" type="datetime1">
              <a:rPr lang="de-DE" smtClean="0"/>
              <a:t>02.05.2026</a:t>
            </a:fld>
            <a:endParaRPr lang="en-US" dirty="0"/>
          </a:p>
        </p:txBody>
      </p:sp>
      <p:sp>
        <p:nvSpPr>
          <p:cNvPr id="6" name="Slide Number Placeholder 5">
            <a:extLst>
              <a:ext uri="{FF2B5EF4-FFF2-40B4-BE49-F238E27FC236}">
                <a16:creationId xmlns:a16="http://schemas.microsoft.com/office/drawing/2014/main" id="{0C5FD9BD-51CF-4F7B-AAF7-4A688D90BB4B}"/>
              </a:ext>
            </a:extLst>
          </p:cNvPr>
          <p:cNvSpPr>
            <a:spLocks noGrp="1"/>
          </p:cNvSpPr>
          <p:nvPr>
            <p:ph type="sldNum" sz="quarter" idx="4"/>
          </p:nvPr>
        </p:nvSpPr>
        <p:spPr/>
        <p:txBody>
          <a:bodyPr/>
          <a:lstStyle/>
          <a:p>
            <a:fld id="{B6F15528-21DE-4FAA-801E-634DDDAF4B2B}" type="slidenum">
              <a:rPr lang="de-DE" smtClean="0"/>
              <a:pPr/>
              <a:t>18</a:t>
            </a:fld>
            <a:endParaRPr lang="de-DE" dirty="0"/>
          </a:p>
        </p:txBody>
      </p:sp>
      <p:sp>
        <p:nvSpPr>
          <p:cNvPr id="12" name="TextBox 11">
            <a:extLst>
              <a:ext uri="{FF2B5EF4-FFF2-40B4-BE49-F238E27FC236}">
                <a16:creationId xmlns:a16="http://schemas.microsoft.com/office/drawing/2014/main" id="{74073446-A147-479E-A639-74AC2207E851}"/>
              </a:ext>
            </a:extLst>
          </p:cNvPr>
          <p:cNvSpPr txBox="1"/>
          <p:nvPr/>
        </p:nvSpPr>
        <p:spPr>
          <a:xfrm>
            <a:off x="719403" y="1892830"/>
            <a:ext cx="10945216" cy="461665"/>
          </a:xfrm>
          <a:prstGeom prst="rect">
            <a:avLst/>
          </a:prstGeom>
          <a:noFill/>
        </p:spPr>
        <p:txBody>
          <a:bodyPr wrap="square">
            <a:spAutoFit/>
          </a:bodyPr>
          <a:lstStyle/>
          <a:p>
            <a:r>
              <a:rPr lang="en-DE" sz="2400"/>
              <a:t> </a:t>
            </a:r>
            <a:endParaRPr lang="en-DE" sz="2400" dirty="0"/>
          </a:p>
        </p:txBody>
      </p:sp>
      <p:sp>
        <p:nvSpPr>
          <p:cNvPr id="14" name="TextBox 13">
            <a:extLst>
              <a:ext uri="{FF2B5EF4-FFF2-40B4-BE49-F238E27FC236}">
                <a16:creationId xmlns:a16="http://schemas.microsoft.com/office/drawing/2014/main" id="{713E93B6-1BD5-4B72-9F87-9FC121827BD1}"/>
              </a:ext>
            </a:extLst>
          </p:cNvPr>
          <p:cNvSpPr txBox="1"/>
          <p:nvPr/>
        </p:nvSpPr>
        <p:spPr>
          <a:xfrm>
            <a:off x="3048000" y="3240822"/>
            <a:ext cx="6096000" cy="461665"/>
          </a:xfrm>
          <a:prstGeom prst="rect">
            <a:avLst/>
          </a:prstGeom>
          <a:noFill/>
        </p:spPr>
        <p:txBody>
          <a:bodyPr wrap="square">
            <a:spAutoFit/>
          </a:bodyPr>
          <a:lstStyle/>
          <a:p>
            <a:r>
              <a:rPr lang="en-DE" sz="2400" dirty="0"/>
              <a:t> </a:t>
            </a:r>
          </a:p>
        </p:txBody>
      </p:sp>
      <p:sp>
        <p:nvSpPr>
          <p:cNvPr id="16" name="TextBox 15">
            <a:extLst>
              <a:ext uri="{FF2B5EF4-FFF2-40B4-BE49-F238E27FC236}">
                <a16:creationId xmlns:a16="http://schemas.microsoft.com/office/drawing/2014/main" id="{1F301C04-683C-4B84-A0BA-4633D18304D2}"/>
              </a:ext>
            </a:extLst>
          </p:cNvPr>
          <p:cNvSpPr txBox="1"/>
          <p:nvPr/>
        </p:nvSpPr>
        <p:spPr>
          <a:xfrm>
            <a:off x="3048000" y="3240822"/>
            <a:ext cx="6096000" cy="461665"/>
          </a:xfrm>
          <a:prstGeom prst="rect">
            <a:avLst/>
          </a:prstGeom>
          <a:noFill/>
        </p:spPr>
        <p:txBody>
          <a:bodyPr wrap="square">
            <a:spAutoFit/>
          </a:bodyPr>
          <a:lstStyle/>
          <a:p>
            <a:r>
              <a:rPr lang="en-DE" sz="2400" dirty="0"/>
              <a:t> </a:t>
            </a:r>
          </a:p>
        </p:txBody>
      </p:sp>
      <p:sp>
        <p:nvSpPr>
          <p:cNvPr id="13" name="TextBox 12">
            <a:extLst>
              <a:ext uri="{FF2B5EF4-FFF2-40B4-BE49-F238E27FC236}">
                <a16:creationId xmlns:a16="http://schemas.microsoft.com/office/drawing/2014/main" id="{CEF5B212-DA47-4B61-A0A7-753DFA2D25C0}"/>
              </a:ext>
            </a:extLst>
          </p:cNvPr>
          <p:cNvSpPr txBox="1"/>
          <p:nvPr/>
        </p:nvSpPr>
        <p:spPr>
          <a:xfrm>
            <a:off x="4538270" y="2337326"/>
            <a:ext cx="6358263" cy="461665"/>
          </a:xfrm>
          <a:prstGeom prst="rect">
            <a:avLst/>
          </a:prstGeom>
          <a:noFill/>
        </p:spPr>
        <p:txBody>
          <a:bodyPr wrap="square" rtlCol="0">
            <a:spAutoFit/>
          </a:bodyPr>
          <a:lstStyle/>
          <a:p>
            <a:r>
              <a:rPr lang="en-DE" sz="2400"/>
              <a:t> </a:t>
            </a:r>
            <a:endParaRPr lang="en-DE" sz="2400" dirty="0"/>
          </a:p>
        </p:txBody>
      </p:sp>
      <p:pic>
        <p:nvPicPr>
          <p:cNvPr id="3" name="Picture 2">
            <a:extLst>
              <a:ext uri="{FF2B5EF4-FFF2-40B4-BE49-F238E27FC236}">
                <a16:creationId xmlns:a16="http://schemas.microsoft.com/office/drawing/2014/main" id="{38E17F87-75F4-4F61-879C-D67FBEB04481}"/>
              </a:ext>
            </a:extLst>
          </p:cNvPr>
          <p:cNvPicPr>
            <a:picLocks noChangeAspect="1"/>
          </p:cNvPicPr>
          <p:nvPr/>
        </p:nvPicPr>
        <p:blipFill rotWithShape="1">
          <a:blip r:embed="rId3"/>
          <a:srcRect b="5625"/>
          <a:stretch/>
        </p:blipFill>
        <p:spPr>
          <a:xfrm>
            <a:off x="2045640" y="1603249"/>
            <a:ext cx="9452945" cy="4674968"/>
          </a:xfrm>
          <a:prstGeom prst="rect">
            <a:avLst/>
          </a:prstGeom>
        </p:spPr>
      </p:pic>
    </p:spTree>
    <p:extLst>
      <p:ext uri="{BB962C8B-B14F-4D97-AF65-F5344CB8AC3E}">
        <p14:creationId xmlns:p14="http://schemas.microsoft.com/office/powerpoint/2010/main" val="2369156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2"/>
          </p:nvPr>
        </p:nvSpPr>
        <p:spPr/>
        <p:txBody>
          <a:bodyPr/>
          <a:lstStyle/>
          <a:p>
            <a:fld id="{CEB4A82D-04A0-4B8E-994B-097109415C85}" type="datetime1">
              <a:rPr lang="de-DE" smtClean="0"/>
              <a:t>02.05.2026</a:t>
            </a:fld>
            <a:endParaRPr lang="en-US" dirty="0"/>
          </a:p>
        </p:txBody>
      </p:sp>
      <p:sp>
        <p:nvSpPr>
          <p:cNvPr id="6" name="Slide Number Placeholder 5"/>
          <p:cNvSpPr>
            <a:spLocks noGrp="1"/>
          </p:cNvSpPr>
          <p:nvPr>
            <p:ph type="sldNum" sz="quarter" idx="4"/>
          </p:nvPr>
        </p:nvSpPr>
        <p:spPr/>
        <p:txBody>
          <a:bodyPr/>
          <a:lstStyle/>
          <a:p>
            <a:fld id="{B6F15528-21DE-4FAA-801E-634DDDAF4B2B}" type="slidenum">
              <a:rPr lang="de-DE" smtClean="0"/>
              <a:pPr/>
              <a:t>19</a:t>
            </a:fld>
            <a:endParaRPr lang="de-DE" dirty="0"/>
          </a:p>
        </p:txBody>
      </p:sp>
      <p:sp>
        <p:nvSpPr>
          <p:cNvPr id="10" name="Rectangle 2">
            <a:extLst>
              <a:ext uri="{FF2B5EF4-FFF2-40B4-BE49-F238E27FC236}">
                <a16:creationId xmlns:a16="http://schemas.microsoft.com/office/drawing/2014/main" id="{73034C89-9B69-4818-9EE9-D163BD30B6A6}"/>
              </a:ext>
            </a:extLst>
          </p:cNvPr>
          <p:cNvSpPr>
            <a:spLocks noChangeArrowheads="1"/>
          </p:cNvSpPr>
          <p:nvPr/>
        </p:nvSpPr>
        <p:spPr bwMode="auto">
          <a:xfrm>
            <a:off x="1722898" y="2174549"/>
            <a:ext cx="12738333" cy="225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algn="just" defTabSz="1219170" eaLnBrk="0" fontAlgn="base" hangingPunct="0">
              <a:spcBef>
                <a:spcPct val="0"/>
              </a:spcBef>
              <a:spcAft>
                <a:spcPct val="0"/>
              </a:spcAft>
            </a:pPr>
            <a:r>
              <a:rPr lang="en-GB" altLang="en-US" sz="667">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GB" altLang="en-US" sz="2400">
              <a:latin typeface="Arial" panose="020B0604020202020204" pitchFamily="34" charset="0"/>
            </a:endParaRPr>
          </a:p>
        </p:txBody>
      </p:sp>
      <p:pic>
        <p:nvPicPr>
          <p:cNvPr id="12" name="Picture 2" descr="Birger Koopmann">
            <a:extLst>
              <a:ext uri="{FF2B5EF4-FFF2-40B4-BE49-F238E27FC236}">
                <a16:creationId xmlns:a16="http://schemas.microsoft.com/office/drawing/2014/main" id="{8CC12B74-C5ED-4078-A5FC-E7D289401565}"/>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66" t="-456" r="-1059"/>
          <a:stretch/>
        </p:blipFill>
        <p:spPr bwMode="auto">
          <a:xfrm>
            <a:off x="11099211" y="3332989"/>
            <a:ext cx="853440" cy="1219200"/>
          </a:xfrm>
          <a:prstGeom prst="roundRect">
            <a:avLst>
              <a:gd name="adj" fmla="val 8594"/>
            </a:avLst>
          </a:prstGeom>
          <a:solidFill>
            <a:srgbClr val="FFFFFF">
              <a:shade val="85000"/>
            </a:srgbClr>
          </a:solidFill>
          <a:ln>
            <a:noFill/>
          </a:ln>
          <a:effectLst/>
        </p:spPr>
      </p:pic>
      <p:pic>
        <p:nvPicPr>
          <p:cNvPr id="14" name="Picture 13" descr="A close-up of a person smiling&#10;&#10;Description automatically generated">
            <a:extLst>
              <a:ext uri="{FF2B5EF4-FFF2-40B4-BE49-F238E27FC236}">
                <a16:creationId xmlns:a16="http://schemas.microsoft.com/office/drawing/2014/main" id="{5F0EA25B-85E7-4AC2-94F9-7A59EE6F1964}"/>
              </a:ext>
            </a:extLst>
          </p:cNvPr>
          <p:cNvPicPr>
            <a:picLocks noChangeAspect="1"/>
          </p:cNvPicPr>
          <p:nvPr/>
        </p:nvPicPr>
        <p:blipFill rotWithShape="1">
          <a:blip r:embed="rId4">
            <a:extLst>
              <a:ext uri="{28A0092B-C50C-407E-A947-70E740481C1C}">
                <a14:useLocalDpi xmlns:a14="http://schemas.microsoft.com/office/drawing/2010/main" val="0"/>
              </a:ext>
            </a:extLst>
          </a:blip>
          <a:srcRect l="8482" t="7994" r="2783" b="7973"/>
          <a:stretch/>
        </p:blipFill>
        <p:spPr>
          <a:xfrm flipH="1">
            <a:off x="10139105" y="3332989"/>
            <a:ext cx="854481" cy="1219200"/>
          </a:xfrm>
          <a:prstGeom prst="roundRect">
            <a:avLst>
              <a:gd name="adj" fmla="val 8594"/>
            </a:avLst>
          </a:prstGeom>
          <a:solidFill>
            <a:srgbClr val="FFFFFF">
              <a:shade val="85000"/>
            </a:srgbClr>
          </a:solidFill>
          <a:ln>
            <a:noFill/>
          </a:ln>
          <a:effectLst/>
        </p:spPr>
      </p:pic>
      <p:pic>
        <p:nvPicPr>
          <p:cNvPr id="15" name="Picture 14">
            <a:extLst>
              <a:ext uri="{FF2B5EF4-FFF2-40B4-BE49-F238E27FC236}">
                <a16:creationId xmlns:a16="http://schemas.microsoft.com/office/drawing/2014/main" id="{3ADD585D-E52F-4491-B59D-9542A5B71C04}"/>
              </a:ext>
            </a:extLst>
          </p:cNvPr>
          <p:cNvPicPr>
            <a:picLocks/>
          </p:cNvPicPr>
          <p:nvPr/>
        </p:nvPicPr>
        <p:blipFill rotWithShape="1">
          <a:blip r:embed="rId5" cstate="print">
            <a:extLst>
              <a:ext uri="{28A0092B-C50C-407E-A947-70E740481C1C}">
                <a14:useLocalDpi xmlns:a14="http://schemas.microsoft.com/office/drawing/2010/main" val="0"/>
              </a:ext>
            </a:extLst>
          </a:blip>
          <a:srcRect l="14217" t="7293" r="6655" b="10199"/>
          <a:stretch/>
        </p:blipFill>
        <p:spPr>
          <a:xfrm>
            <a:off x="1250367" y="4773149"/>
            <a:ext cx="853440" cy="1219200"/>
          </a:xfrm>
          <a:prstGeom prst="roundRect">
            <a:avLst>
              <a:gd name="adj" fmla="val 8594"/>
            </a:avLst>
          </a:prstGeom>
          <a:solidFill>
            <a:srgbClr val="FFFFFF">
              <a:shade val="85000"/>
            </a:srgbClr>
          </a:solidFill>
          <a:ln>
            <a:noFill/>
          </a:ln>
          <a:effectLst/>
        </p:spPr>
      </p:pic>
      <p:pic>
        <p:nvPicPr>
          <p:cNvPr id="16" name="Picture 15">
            <a:extLst>
              <a:ext uri="{FF2B5EF4-FFF2-40B4-BE49-F238E27FC236}">
                <a16:creationId xmlns:a16="http://schemas.microsoft.com/office/drawing/2014/main" id="{EEE2B490-C720-450D-AECF-470296AB16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634" r="25589" b="31247"/>
          <a:stretch/>
        </p:blipFill>
        <p:spPr>
          <a:xfrm>
            <a:off x="239350" y="4773149"/>
            <a:ext cx="864900" cy="1219200"/>
          </a:xfrm>
          <a:prstGeom prst="roundRect">
            <a:avLst>
              <a:gd name="adj" fmla="val 8594"/>
            </a:avLst>
          </a:prstGeom>
          <a:solidFill>
            <a:srgbClr val="FFFFFF">
              <a:shade val="85000"/>
            </a:srgbClr>
          </a:solidFill>
          <a:ln>
            <a:noFill/>
          </a:ln>
          <a:effectLst/>
        </p:spPr>
      </p:pic>
      <p:pic>
        <p:nvPicPr>
          <p:cNvPr id="17" name="Picture 16">
            <a:extLst>
              <a:ext uri="{FF2B5EF4-FFF2-40B4-BE49-F238E27FC236}">
                <a16:creationId xmlns:a16="http://schemas.microsoft.com/office/drawing/2014/main" id="{8218A10D-78C6-44BE-A4EA-02747CFB62BF}"/>
              </a:ext>
            </a:extLst>
          </p:cNvPr>
          <p:cNvPicPr>
            <a:picLocks/>
          </p:cNvPicPr>
          <p:nvPr/>
        </p:nvPicPr>
        <p:blipFill rotWithShape="1">
          <a:blip r:embed="rId7" cstate="print">
            <a:extLst>
              <a:ext uri="{28A0092B-C50C-407E-A947-70E740481C1C}">
                <a14:useLocalDpi xmlns:a14="http://schemas.microsoft.com/office/drawing/2010/main" val="0"/>
              </a:ext>
            </a:extLst>
          </a:blip>
          <a:srcRect l="20952" t="11069" r="19971" b="18010"/>
          <a:stretch/>
        </p:blipFill>
        <p:spPr bwMode="auto">
          <a:xfrm>
            <a:off x="11088555" y="1892829"/>
            <a:ext cx="853440" cy="1219200"/>
          </a:xfrm>
          <a:prstGeom prst="roundRect">
            <a:avLst>
              <a:gd name="adj" fmla="val 8594"/>
            </a:avLst>
          </a:prstGeom>
          <a:solidFill>
            <a:srgbClr val="FFFFFF">
              <a:shade val="85000"/>
            </a:srgbClr>
          </a:solidFill>
          <a:ln>
            <a:noFill/>
          </a:ln>
          <a:effectLst/>
        </p:spPr>
      </p:pic>
      <p:pic>
        <p:nvPicPr>
          <p:cNvPr id="18" name="Picture 17" descr="A person smiling for the camera&#10;&#10;Description automatically generated">
            <a:extLst>
              <a:ext uri="{FF2B5EF4-FFF2-40B4-BE49-F238E27FC236}">
                <a16:creationId xmlns:a16="http://schemas.microsoft.com/office/drawing/2014/main" id="{7AF28321-6252-41B1-87DA-173734B82DFA}"/>
              </a:ext>
            </a:extLst>
          </p:cNvPr>
          <p:cNvPicPr>
            <a:picLocks/>
          </p:cNvPicPr>
          <p:nvPr/>
        </p:nvPicPr>
        <p:blipFill rotWithShape="1">
          <a:blip r:embed="rId8" cstate="print">
            <a:extLst>
              <a:ext uri="{28A0092B-C50C-407E-A947-70E740481C1C}">
                <a14:useLocalDpi xmlns:a14="http://schemas.microsoft.com/office/drawing/2010/main" val="0"/>
              </a:ext>
            </a:extLst>
          </a:blip>
          <a:srcRect l="26406" r="27792"/>
          <a:stretch/>
        </p:blipFill>
        <p:spPr>
          <a:xfrm>
            <a:off x="9082987" y="1892829"/>
            <a:ext cx="853440" cy="1219200"/>
          </a:xfrm>
          <a:prstGeom prst="roundRect">
            <a:avLst>
              <a:gd name="adj" fmla="val 8594"/>
            </a:avLst>
          </a:prstGeom>
          <a:solidFill>
            <a:srgbClr val="FFFFFF">
              <a:shade val="85000"/>
            </a:srgbClr>
          </a:solidFill>
          <a:ln>
            <a:noFill/>
          </a:ln>
          <a:effectLst/>
        </p:spPr>
      </p:pic>
      <p:pic>
        <p:nvPicPr>
          <p:cNvPr id="20" name="Picture 10" descr="Neugart">
            <a:extLst>
              <a:ext uri="{FF2B5EF4-FFF2-40B4-BE49-F238E27FC236}">
                <a16:creationId xmlns:a16="http://schemas.microsoft.com/office/drawing/2014/main" id="{8E473B8E-7845-43B2-B28D-92E90E8FE498}"/>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5528" t="2161" r="10507" b="27809"/>
          <a:stretch/>
        </p:blipFill>
        <p:spPr bwMode="auto">
          <a:xfrm>
            <a:off x="1232153" y="1892829"/>
            <a:ext cx="853440" cy="1219200"/>
          </a:xfrm>
          <a:prstGeom prst="roundRect">
            <a:avLst>
              <a:gd name="adj" fmla="val 8594"/>
            </a:avLst>
          </a:prstGeom>
          <a:solidFill>
            <a:srgbClr val="FFFFFF">
              <a:shade val="85000"/>
            </a:srgbClr>
          </a:solidFill>
          <a:ln>
            <a:noFill/>
          </a:ln>
          <a:effectLst/>
        </p:spPr>
      </p:pic>
      <p:pic>
        <p:nvPicPr>
          <p:cNvPr id="21" name="Picture 12" descr="Siebert1">
            <a:extLst>
              <a:ext uri="{FF2B5EF4-FFF2-40B4-BE49-F238E27FC236}">
                <a16:creationId xmlns:a16="http://schemas.microsoft.com/office/drawing/2014/main" id="{5B079331-D4BE-439D-AAA1-C05EEBF9E3C6}"/>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27150" r="28975" b="15070"/>
          <a:stretch/>
        </p:blipFill>
        <p:spPr bwMode="auto">
          <a:xfrm>
            <a:off x="4265921" y="4773149"/>
            <a:ext cx="853440" cy="1219200"/>
          </a:xfrm>
          <a:prstGeom prst="roundRect">
            <a:avLst>
              <a:gd name="adj" fmla="val 8594"/>
            </a:avLst>
          </a:prstGeom>
          <a:solidFill>
            <a:srgbClr val="FFFFFF">
              <a:shade val="85000"/>
            </a:srgbClr>
          </a:solidFill>
          <a:ln>
            <a:noFill/>
          </a:ln>
          <a:effectLst/>
        </p:spPr>
      </p:pic>
      <p:pic>
        <p:nvPicPr>
          <p:cNvPr id="23" name="Picture 22">
            <a:extLst>
              <a:ext uri="{FF2B5EF4-FFF2-40B4-BE49-F238E27FC236}">
                <a16:creationId xmlns:a16="http://schemas.microsoft.com/office/drawing/2014/main" id="{A44668BE-C762-436C-ACF3-56AC32209342}"/>
              </a:ext>
            </a:extLst>
          </p:cNvPr>
          <p:cNvPicPr>
            <a:picLocks/>
          </p:cNvPicPr>
          <p:nvPr/>
        </p:nvPicPr>
        <p:blipFill rotWithShape="1">
          <a:blip r:embed="rId11" cstate="print">
            <a:extLst>
              <a:ext uri="{28A0092B-C50C-407E-A947-70E740481C1C}">
                <a14:useLocalDpi xmlns:a14="http://schemas.microsoft.com/office/drawing/2010/main" val="0"/>
              </a:ext>
            </a:extLst>
          </a:blip>
          <a:srcRect l="12851" r="16065"/>
          <a:stretch/>
        </p:blipFill>
        <p:spPr>
          <a:xfrm>
            <a:off x="10085771" y="1892829"/>
            <a:ext cx="853440" cy="1219200"/>
          </a:xfrm>
          <a:prstGeom prst="roundRect">
            <a:avLst>
              <a:gd name="adj" fmla="val 8594"/>
            </a:avLst>
          </a:prstGeom>
          <a:solidFill>
            <a:srgbClr val="FFFFFF">
              <a:shade val="85000"/>
            </a:srgbClr>
          </a:solidFill>
          <a:ln>
            <a:noFill/>
          </a:ln>
          <a:effectLst/>
        </p:spPr>
      </p:pic>
      <p:pic>
        <p:nvPicPr>
          <p:cNvPr id="24" name="Picture 23">
            <a:extLst>
              <a:ext uri="{FF2B5EF4-FFF2-40B4-BE49-F238E27FC236}">
                <a16:creationId xmlns:a16="http://schemas.microsoft.com/office/drawing/2014/main" id="{199D00BC-FAD1-4D11-8914-595E7F779CC3}"/>
              </a:ext>
            </a:extLst>
          </p:cNvPr>
          <p:cNvPicPr>
            <a:picLocks/>
          </p:cNvPicPr>
          <p:nvPr/>
        </p:nvPicPr>
        <p:blipFill rotWithShape="1">
          <a:blip r:embed="rId12" cstate="print">
            <a:extLst>
              <a:ext uri="{28A0092B-C50C-407E-A947-70E740481C1C}">
                <a14:useLocalDpi xmlns:a14="http://schemas.microsoft.com/office/drawing/2010/main" val="0"/>
              </a:ext>
            </a:extLst>
          </a:blip>
          <a:srcRect l="16688" t="2915" r="21361" b="4394"/>
          <a:stretch/>
        </p:blipFill>
        <p:spPr>
          <a:xfrm>
            <a:off x="7557180" y="4773149"/>
            <a:ext cx="853440" cy="1219200"/>
          </a:xfrm>
          <a:prstGeom prst="roundRect">
            <a:avLst>
              <a:gd name="adj" fmla="val 8594"/>
            </a:avLst>
          </a:prstGeom>
          <a:solidFill>
            <a:srgbClr val="FFFFFF">
              <a:shade val="85000"/>
            </a:srgbClr>
          </a:solidFill>
          <a:ln>
            <a:noFill/>
          </a:ln>
          <a:effectLst/>
        </p:spPr>
      </p:pic>
      <p:pic>
        <p:nvPicPr>
          <p:cNvPr id="25" name="Picture 24">
            <a:extLst>
              <a:ext uri="{FF2B5EF4-FFF2-40B4-BE49-F238E27FC236}">
                <a16:creationId xmlns:a16="http://schemas.microsoft.com/office/drawing/2014/main" id="{F832A692-82EB-45B3-A8F7-E59F50786280}"/>
              </a:ext>
            </a:extLst>
          </p:cNvPr>
          <p:cNvPicPr>
            <a:picLocks/>
          </p:cNvPicPr>
          <p:nvPr/>
        </p:nvPicPr>
        <p:blipFill rotWithShape="1">
          <a:blip r:embed="rId13"/>
          <a:srcRect l="7272" r="7371" b="241"/>
          <a:stretch/>
        </p:blipFill>
        <p:spPr>
          <a:xfrm>
            <a:off x="7150747" y="1892829"/>
            <a:ext cx="853440" cy="1219200"/>
          </a:xfrm>
          <a:prstGeom prst="roundRect">
            <a:avLst>
              <a:gd name="adj" fmla="val 8594"/>
            </a:avLst>
          </a:prstGeom>
          <a:solidFill>
            <a:srgbClr val="FFFFFF">
              <a:shade val="85000"/>
            </a:srgbClr>
          </a:solidFill>
          <a:ln>
            <a:noFill/>
          </a:ln>
          <a:effectLst/>
        </p:spPr>
      </p:pic>
      <p:pic>
        <p:nvPicPr>
          <p:cNvPr id="26" name="Picture 25" descr="A person with red hair and beard&#10;&#10;Description automatically generated">
            <a:extLst>
              <a:ext uri="{FF2B5EF4-FFF2-40B4-BE49-F238E27FC236}">
                <a16:creationId xmlns:a16="http://schemas.microsoft.com/office/drawing/2014/main" id="{93B839CF-266D-465F-9CC9-093AE36EF49E}"/>
              </a:ext>
            </a:extLst>
          </p:cNvPr>
          <p:cNvPicPr>
            <a:picLocks/>
          </p:cNvPicPr>
          <p:nvPr/>
        </p:nvPicPr>
        <p:blipFill rotWithShape="1">
          <a:blip r:embed="rId14" cstate="print">
            <a:extLst>
              <a:ext uri="{28A0092B-C50C-407E-A947-70E740481C1C}">
                <a14:useLocalDpi xmlns:a14="http://schemas.microsoft.com/office/drawing/2010/main" val="0"/>
              </a:ext>
            </a:extLst>
          </a:blip>
          <a:srcRect l="41619" t="3319" r="27095" b="28547"/>
          <a:stretch/>
        </p:blipFill>
        <p:spPr>
          <a:xfrm>
            <a:off x="623392" y="3332989"/>
            <a:ext cx="853440" cy="1219200"/>
          </a:xfrm>
          <a:prstGeom prst="roundRect">
            <a:avLst>
              <a:gd name="adj" fmla="val 8594"/>
            </a:avLst>
          </a:prstGeom>
          <a:solidFill>
            <a:srgbClr val="FFFFFF">
              <a:shade val="85000"/>
            </a:srgbClr>
          </a:solidFill>
          <a:ln>
            <a:noFill/>
          </a:ln>
          <a:effectLst/>
        </p:spPr>
      </p:pic>
      <p:pic>
        <p:nvPicPr>
          <p:cNvPr id="27" name="Picture 26">
            <a:extLst>
              <a:ext uri="{FF2B5EF4-FFF2-40B4-BE49-F238E27FC236}">
                <a16:creationId xmlns:a16="http://schemas.microsoft.com/office/drawing/2014/main" id="{3572A6E9-0146-4DD5-BB89-9FC58AFE950D}"/>
              </a:ext>
            </a:extLst>
          </p:cNvPr>
          <p:cNvPicPr>
            <a:picLocks/>
          </p:cNvPicPr>
          <p:nvPr/>
        </p:nvPicPr>
        <p:blipFill rotWithShape="1">
          <a:blip r:embed="rId15" cstate="print">
            <a:extLst>
              <a:ext uri="{28A0092B-C50C-407E-A947-70E740481C1C}">
                <a14:useLocalDpi xmlns:a14="http://schemas.microsoft.com/office/drawing/2010/main" val="0"/>
              </a:ext>
            </a:extLst>
          </a:blip>
          <a:srcRect l="4184" r="7451" b="5940"/>
          <a:stretch/>
        </p:blipFill>
        <p:spPr>
          <a:xfrm>
            <a:off x="8110853" y="1892829"/>
            <a:ext cx="865467" cy="1219200"/>
          </a:xfrm>
          <a:prstGeom prst="roundRect">
            <a:avLst>
              <a:gd name="adj" fmla="val 8594"/>
            </a:avLst>
          </a:prstGeom>
          <a:solidFill>
            <a:srgbClr val="FFFFFF">
              <a:shade val="85000"/>
            </a:srgbClr>
          </a:solidFill>
          <a:ln>
            <a:noFill/>
          </a:ln>
          <a:effectLst/>
        </p:spPr>
      </p:pic>
      <p:pic>
        <p:nvPicPr>
          <p:cNvPr id="28" name="Picture 32" descr="http://www.agrarentomologie.uni-goettingen.de/typo3temp/pics/78caca44e2.jpg">
            <a:extLst>
              <a:ext uri="{FF2B5EF4-FFF2-40B4-BE49-F238E27FC236}">
                <a16:creationId xmlns:a16="http://schemas.microsoft.com/office/drawing/2014/main" id="{C8B3436F-A93B-46F1-9AA7-92C74DD6803E}"/>
              </a:ext>
            </a:extLst>
          </p:cNvPr>
          <p:cNvPicPr>
            <a:picLocks noChangeArrowheads="1"/>
          </p:cNvPicPr>
          <p:nvPr/>
        </p:nvPicPr>
        <p:blipFill rotWithShape="1">
          <a:blip r:embed="rId16">
            <a:extLst>
              <a:ext uri="{28A0092B-C50C-407E-A947-70E740481C1C}">
                <a14:useLocalDpi xmlns:a14="http://schemas.microsoft.com/office/drawing/2010/main" val="0"/>
              </a:ext>
            </a:extLst>
          </a:blip>
          <a:srcRect l="18642" t="4756" r="9319" b="21298"/>
          <a:stretch/>
        </p:blipFill>
        <p:spPr bwMode="auto">
          <a:xfrm>
            <a:off x="8565882" y="4773149"/>
            <a:ext cx="794481" cy="1219200"/>
          </a:xfrm>
          <a:prstGeom prst="roundRect">
            <a:avLst>
              <a:gd name="adj" fmla="val 8594"/>
            </a:avLst>
          </a:prstGeom>
          <a:solidFill>
            <a:srgbClr val="FFFFFF">
              <a:shade val="85000"/>
            </a:srgbClr>
          </a:solidFill>
          <a:ln>
            <a:noFill/>
          </a:ln>
          <a:effectLst/>
        </p:spPr>
      </p:pic>
      <p:pic>
        <p:nvPicPr>
          <p:cNvPr id="29" name="Picture 28">
            <a:extLst>
              <a:ext uri="{FF2B5EF4-FFF2-40B4-BE49-F238E27FC236}">
                <a16:creationId xmlns:a16="http://schemas.microsoft.com/office/drawing/2014/main" id="{5400EFCE-0EB9-4A7A-A08E-7FC4A9097726}"/>
              </a:ext>
            </a:extLst>
          </p:cNvPr>
          <p:cNvPicPr>
            <a:picLocks/>
          </p:cNvPicPr>
          <p:nvPr/>
        </p:nvPicPr>
        <p:blipFill rotWithShape="1">
          <a:blip r:embed="rId17" cstate="print">
            <a:extLst>
              <a:ext uri="{28A0092B-C50C-407E-A947-70E740481C1C}">
                <a14:useLocalDpi xmlns:a14="http://schemas.microsoft.com/office/drawing/2010/main" val="0"/>
              </a:ext>
            </a:extLst>
          </a:blip>
          <a:srcRect l="11956" r="10332"/>
          <a:stretch/>
        </p:blipFill>
        <p:spPr>
          <a:xfrm>
            <a:off x="8116867" y="3332989"/>
            <a:ext cx="853440" cy="1219200"/>
          </a:xfrm>
          <a:prstGeom prst="roundRect">
            <a:avLst>
              <a:gd name="adj" fmla="val 8594"/>
            </a:avLst>
          </a:prstGeom>
          <a:solidFill>
            <a:srgbClr val="FFFFFF">
              <a:shade val="85000"/>
            </a:srgbClr>
          </a:solidFill>
          <a:ln>
            <a:noFill/>
          </a:ln>
          <a:effectLst/>
        </p:spPr>
      </p:pic>
      <p:pic>
        <p:nvPicPr>
          <p:cNvPr id="31" name="Picture 4" descr="Martin Komainda">
            <a:extLst>
              <a:ext uri="{FF2B5EF4-FFF2-40B4-BE49-F238E27FC236}">
                <a16:creationId xmlns:a16="http://schemas.microsoft.com/office/drawing/2014/main" id="{35F70C32-F10C-4CCA-BBE3-6B320EF053E2}"/>
              </a:ext>
            </a:extLst>
          </p:cNvPr>
          <p:cNvPicPr>
            <a:picLocks noChangeArrowheads="1"/>
          </p:cNvPicPr>
          <p:nvPr/>
        </p:nvPicPr>
        <p:blipFill rotWithShape="1">
          <a:blip r:embed="rId18" cstate="print">
            <a:extLst>
              <a:ext uri="{28A0092B-C50C-407E-A947-70E740481C1C}">
                <a14:useLocalDpi xmlns:a14="http://schemas.microsoft.com/office/drawing/2010/main" val="0"/>
              </a:ext>
            </a:extLst>
          </a:blip>
          <a:srcRect l="31675" t="690" r="12745" b="51548"/>
          <a:stretch/>
        </p:blipFill>
        <p:spPr bwMode="auto">
          <a:xfrm>
            <a:off x="6126783" y="3361928"/>
            <a:ext cx="853440" cy="1219200"/>
          </a:xfrm>
          <a:prstGeom prst="roundRect">
            <a:avLst>
              <a:gd name="adj" fmla="val 8594"/>
            </a:avLst>
          </a:prstGeom>
          <a:solidFill>
            <a:srgbClr val="FFFFFF">
              <a:shade val="85000"/>
            </a:srgbClr>
          </a:solidFill>
          <a:ln>
            <a:noFill/>
          </a:ln>
          <a:effectLst/>
        </p:spPr>
      </p:pic>
      <p:pic>
        <p:nvPicPr>
          <p:cNvPr id="32" name="Picture 2" descr="https://biostatistik.uni-hohenheim.de/fileadmin/_processed_/csm_Piepho_3b6dc25864.jpg">
            <a:extLst>
              <a:ext uri="{FF2B5EF4-FFF2-40B4-BE49-F238E27FC236}">
                <a16:creationId xmlns:a16="http://schemas.microsoft.com/office/drawing/2014/main" id="{0431507D-8AB2-4705-ACCB-3600D218D41A}"/>
              </a:ext>
            </a:extLst>
          </p:cNvPr>
          <p:cNvPicPr>
            <a:picLocks noChangeArrowheads="1"/>
          </p:cNvPicPr>
          <p:nvPr/>
        </p:nvPicPr>
        <p:blipFill rotWithShape="1">
          <a:blip r:embed="rId19">
            <a:extLst>
              <a:ext uri="{28A0092B-C50C-407E-A947-70E740481C1C}">
                <a14:useLocalDpi xmlns:a14="http://schemas.microsoft.com/office/drawing/2010/main" val="0"/>
              </a:ext>
            </a:extLst>
          </a:blip>
          <a:srcRect l="7878" r="35117"/>
          <a:stretch/>
        </p:blipFill>
        <p:spPr bwMode="auto">
          <a:xfrm>
            <a:off x="3194679" y="1892829"/>
            <a:ext cx="853440" cy="1219200"/>
          </a:xfrm>
          <a:prstGeom prst="roundRect">
            <a:avLst>
              <a:gd name="adj" fmla="val 8594"/>
            </a:avLst>
          </a:prstGeom>
          <a:solidFill>
            <a:srgbClr val="FFFFFF">
              <a:shade val="85000"/>
            </a:srgbClr>
          </a:solidFill>
          <a:ln>
            <a:noFill/>
          </a:ln>
          <a:effectLst/>
        </p:spPr>
      </p:pic>
      <p:pic>
        <p:nvPicPr>
          <p:cNvPr id="33" name="Picture 32">
            <a:extLst>
              <a:ext uri="{FF2B5EF4-FFF2-40B4-BE49-F238E27FC236}">
                <a16:creationId xmlns:a16="http://schemas.microsoft.com/office/drawing/2014/main" id="{354D9FCF-1B31-4C60-B409-CCFB3C6983FF}"/>
              </a:ext>
            </a:extLst>
          </p:cNvPr>
          <p:cNvPicPr>
            <a:picLocks/>
          </p:cNvPicPr>
          <p:nvPr/>
        </p:nvPicPr>
        <p:blipFill rotWithShape="1">
          <a:blip r:embed="rId20"/>
          <a:srcRect l="5975" r="8428"/>
          <a:stretch/>
        </p:blipFill>
        <p:spPr>
          <a:xfrm>
            <a:off x="4175787" y="1892829"/>
            <a:ext cx="853440" cy="1219200"/>
          </a:xfrm>
          <a:prstGeom prst="roundRect">
            <a:avLst>
              <a:gd name="adj" fmla="val 8594"/>
            </a:avLst>
          </a:prstGeom>
          <a:solidFill>
            <a:srgbClr val="FFFFFF">
              <a:shade val="85000"/>
            </a:srgbClr>
          </a:solidFill>
          <a:ln>
            <a:solidFill>
              <a:schemeClr val="bg1"/>
            </a:solidFill>
          </a:ln>
          <a:effectLst/>
        </p:spPr>
      </p:pic>
      <p:pic>
        <p:nvPicPr>
          <p:cNvPr id="34" name="Picture 33" descr="Pamela Were ">
            <a:extLst>
              <a:ext uri="{FF2B5EF4-FFF2-40B4-BE49-F238E27FC236}">
                <a16:creationId xmlns:a16="http://schemas.microsoft.com/office/drawing/2014/main" id="{16FB38C1-8464-4124-B42E-729F45DD47A8}"/>
              </a:ext>
            </a:extLst>
          </p:cNvPr>
          <p:cNvPicPr>
            <a:picLocks/>
          </p:cNvPicPr>
          <p:nvPr/>
        </p:nvPicPr>
        <p:blipFill rotWithShape="1">
          <a:blip r:embed="rId21"/>
          <a:srcRect l="24189" r="28967" b="28779"/>
          <a:stretch/>
        </p:blipFill>
        <p:spPr>
          <a:xfrm>
            <a:off x="5519937" y="4773149"/>
            <a:ext cx="794481" cy="1219200"/>
          </a:xfrm>
          <a:prstGeom prst="roundRect">
            <a:avLst>
              <a:gd name="adj" fmla="val 8594"/>
            </a:avLst>
          </a:prstGeom>
          <a:solidFill>
            <a:srgbClr val="FFFFFF">
              <a:shade val="85000"/>
            </a:srgbClr>
          </a:solidFill>
          <a:ln>
            <a:noFill/>
          </a:ln>
          <a:effectLst/>
        </p:spPr>
      </p:pic>
      <p:pic>
        <p:nvPicPr>
          <p:cNvPr id="35" name="Picture 34">
            <a:extLst>
              <a:ext uri="{FF2B5EF4-FFF2-40B4-BE49-F238E27FC236}">
                <a16:creationId xmlns:a16="http://schemas.microsoft.com/office/drawing/2014/main" id="{80C9CF88-71EE-43CC-90B0-9539843528DC}"/>
              </a:ext>
            </a:extLst>
          </p:cNvPr>
          <p:cNvPicPr>
            <a:picLocks/>
          </p:cNvPicPr>
          <p:nvPr/>
        </p:nvPicPr>
        <p:blipFill rotWithShape="1">
          <a:blip r:embed="rId22">
            <a:extLst>
              <a:ext uri="{28A0092B-C50C-407E-A947-70E740481C1C}">
                <a14:useLocalDpi xmlns:a14="http://schemas.microsoft.com/office/drawing/2010/main" val="0"/>
              </a:ext>
            </a:extLst>
          </a:blip>
          <a:srcRect l="18812" r="21310" b="8731"/>
          <a:stretch/>
        </p:blipFill>
        <p:spPr bwMode="auto">
          <a:xfrm>
            <a:off x="6469679" y="4773149"/>
            <a:ext cx="853440" cy="1219200"/>
          </a:xfrm>
          <a:prstGeom prst="roundRect">
            <a:avLst>
              <a:gd name="adj" fmla="val 8594"/>
            </a:avLst>
          </a:prstGeom>
          <a:solidFill>
            <a:srgbClr val="FFFFFF">
              <a:shade val="85000"/>
            </a:srgbClr>
          </a:solidFill>
          <a:ln>
            <a:noFill/>
          </a:ln>
          <a:effectLst/>
        </p:spPr>
      </p:pic>
      <p:pic>
        <p:nvPicPr>
          <p:cNvPr id="36" name="Picture 35">
            <a:extLst>
              <a:ext uri="{FF2B5EF4-FFF2-40B4-BE49-F238E27FC236}">
                <a16:creationId xmlns:a16="http://schemas.microsoft.com/office/drawing/2014/main" id="{8B61B0B3-34D4-487E-BD10-BE8B79B77DAA}"/>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35109" t="15802" r="26554" b="29497"/>
          <a:stretch/>
        </p:blipFill>
        <p:spPr>
          <a:xfrm>
            <a:off x="239350" y="1892829"/>
            <a:ext cx="854481" cy="1219200"/>
          </a:xfrm>
          <a:prstGeom prst="roundRect">
            <a:avLst>
              <a:gd name="adj" fmla="val 8594"/>
            </a:avLst>
          </a:prstGeom>
          <a:solidFill>
            <a:srgbClr val="FFFFFF">
              <a:shade val="85000"/>
            </a:srgbClr>
          </a:solidFill>
          <a:ln>
            <a:noFill/>
          </a:ln>
          <a:effectLst/>
        </p:spPr>
      </p:pic>
      <p:pic>
        <p:nvPicPr>
          <p:cNvPr id="37" name="Picture 26" descr="BayCEER: Mitglieder: Dennis Ochuodho Otieno">
            <a:extLst>
              <a:ext uri="{FF2B5EF4-FFF2-40B4-BE49-F238E27FC236}">
                <a16:creationId xmlns:a16="http://schemas.microsoft.com/office/drawing/2014/main" id="{843EFF6D-A332-4CF4-B6FB-9123416040BA}"/>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5359" r="18910"/>
          <a:stretch/>
        </p:blipFill>
        <p:spPr bwMode="auto">
          <a:xfrm>
            <a:off x="2265189" y="1892829"/>
            <a:ext cx="854481" cy="1219200"/>
          </a:xfrm>
          <a:prstGeom prst="roundRect">
            <a:avLst>
              <a:gd name="adj" fmla="val 8594"/>
            </a:avLst>
          </a:prstGeom>
          <a:solidFill>
            <a:srgbClr val="FFFFFF">
              <a:shade val="85000"/>
            </a:srgbClr>
          </a:solidFill>
          <a:ln>
            <a:noFill/>
          </a:ln>
          <a:effectLst/>
        </p:spPr>
      </p:pic>
      <p:pic>
        <p:nvPicPr>
          <p:cNvPr id="39" name="Picture 2" descr="Dr. Collins Mweresa">
            <a:extLst>
              <a:ext uri="{FF2B5EF4-FFF2-40B4-BE49-F238E27FC236}">
                <a16:creationId xmlns:a16="http://schemas.microsoft.com/office/drawing/2014/main" id="{D59D410A-5A28-4038-BBA9-F7B4734EAF3D}"/>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7239" r="7527"/>
          <a:stretch/>
        </p:blipFill>
        <p:spPr bwMode="auto">
          <a:xfrm>
            <a:off x="9755438" y="4773149"/>
            <a:ext cx="854481" cy="1219200"/>
          </a:xfrm>
          <a:prstGeom prst="roundRect">
            <a:avLst>
              <a:gd name="adj" fmla="val 8594"/>
            </a:avLst>
          </a:prstGeom>
          <a:solidFill>
            <a:srgbClr val="FFFFFF">
              <a:shade val="85000"/>
            </a:srgbClr>
          </a:solidFill>
          <a:ln>
            <a:noFill/>
          </a:ln>
          <a:effectLst/>
        </p:spPr>
      </p:pic>
      <p:pic>
        <p:nvPicPr>
          <p:cNvPr id="41" name="Picture 40">
            <a:extLst>
              <a:ext uri="{FF2B5EF4-FFF2-40B4-BE49-F238E27FC236}">
                <a16:creationId xmlns:a16="http://schemas.microsoft.com/office/drawing/2014/main" id="{8DC57361-D3AF-4CD7-9FA1-D28F78E0D9CE}"/>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39866" t="19302" r="42295" b="35609"/>
          <a:stretch/>
        </p:blipFill>
        <p:spPr>
          <a:xfrm>
            <a:off x="3670964" y="3332989"/>
            <a:ext cx="865465" cy="1219200"/>
          </a:xfrm>
          <a:prstGeom prst="roundRect">
            <a:avLst>
              <a:gd name="adj" fmla="val 8594"/>
            </a:avLst>
          </a:prstGeom>
          <a:solidFill>
            <a:srgbClr val="FFFFFF">
              <a:shade val="85000"/>
            </a:srgbClr>
          </a:solidFill>
          <a:ln>
            <a:noFill/>
          </a:ln>
          <a:effectLst>
            <a:reflection endPos="0" dist="5000" dir="5400000" sy="-100000" algn="bl" rotWithShape="0"/>
          </a:effectLst>
        </p:spPr>
      </p:pic>
      <p:pic>
        <p:nvPicPr>
          <p:cNvPr id="42" name="Picture 41">
            <a:extLst>
              <a:ext uri="{FF2B5EF4-FFF2-40B4-BE49-F238E27FC236}">
                <a16:creationId xmlns:a16="http://schemas.microsoft.com/office/drawing/2014/main" id="{AD4DCDEF-CFF8-4B7F-BFBC-BC8961F732CF}"/>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12894" r="18931" b="19576"/>
          <a:stretch/>
        </p:blipFill>
        <p:spPr>
          <a:xfrm>
            <a:off x="9133395" y="3298647"/>
            <a:ext cx="863303" cy="1219200"/>
          </a:xfrm>
          <a:prstGeom prst="roundRect">
            <a:avLst>
              <a:gd name="adj" fmla="val 8594"/>
            </a:avLst>
          </a:prstGeom>
          <a:solidFill>
            <a:srgbClr val="FFFFFF">
              <a:shade val="85000"/>
            </a:srgbClr>
          </a:solidFill>
          <a:ln>
            <a:noFill/>
          </a:ln>
          <a:effectLst>
            <a:reflection endPos="0" dist="5000" dir="5400000" sy="-100000" algn="bl" rotWithShape="0"/>
          </a:effectLst>
        </p:spPr>
      </p:pic>
      <p:pic>
        <p:nvPicPr>
          <p:cNvPr id="43" name="Picture 42">
            <a:extLst>
              <a:ext uri="{FF2B5EF4-FFF2-40B4-BE49-F238E27FC236}">
                <a16:creationId xmlns:a16="http://schemas.microsoft.com/office/drawing/2014/main" id="{2899CE96-A747-4F9A-9544-E9A38B608F2C}"/>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22253" t="5572" r="21915" b="14701"/>
          <a:stretch/>
        </p:blipFill>
        <p:spPr>
          <a:xfrm>
            <a:off x="3215680" y="4773149"/>
            <a:ext cx="865467" cy="1219200"/>
          </a:xfrm>
          <a:prstGeom prst="roundRect">
            <a:avLst>
              <a:gd name="adj" fmla="val 8594"/>
            </a:avLst>
          </a:prstGeom>
          <a:solidFill>
            <a:srgbClr val="FFFFFF">
              <a:shade val="85000"/>
            </a:srgbClr>
          </a:solidFill>
          <a:ln>
            <a:noFill/>
          </a:ln>
          <a:effectLst>
            <a:reflection endPos="0" dist="5000" dir="5400000" sy="-100000" algn="bl" rotWithShape="0"/>
          </a:effectLst>
        </p:spPr>
      </p:pic>
      <p:pic>
        <p:nvPicPr>
          <p:cNvPr id="44" name="Picture 43">
            <a:extLst>
              <a:ext uri="{FF2B5EF4-FFF2-40B4-BE49-F238E27FC236}">
                <a16:creationId xmlns:a16="http://schemas.microsoft.com/office/drawing/2014/main" id="{47C36870-6C63-40DC-8A38-547811585A57}"/>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46321" t="16329" r="22321" b="17381"/>
          <a:stretch/>
        </p:blipFill>
        <p:spPr>
          <a:xfrm>
            <a:off x="5187066" y="1892829"/>
            <a:ext cx="865348" cy="1219200"/>
          </a:xfrm>
          <a:prstGeom prst="roundRect">
            <a:avLst>
              <a:gd name="adj" fmla="val 8594"/>
            </a:avLst>
          </a:prstGeom>
          <a:solidFill>
            <a:srgbClr val="FFFFFF">
              <a:shade val="85000"/>
            </a:srgbClr>
          </a:solidFill>
          <a:ln>
            <a:noFill/>
          </a:ln>
          <a:effectLst>
            <a:reflection endPos="0" dist="5000" dir="5400000" sy="-100000" algn="bl" rotWithShape="0"/>
          </a:effectLst>
        </p:spPr>
      </p:pic>
      <p:pic>
        <p:nvPicPr>
          <p:cNvPr id="47" name="Picture 46">
            <a:extLst>
              <a:ext uri="{FF2B5EF4-FFF2-40B4-BE49-F238E27FC236}">
                <a16:creationId xmlns:a16="http://schemas.microsoft.com/office/drawing/2014/main" id="{74E51465-76B8-44B7-B49B-DCA87EBAAB8F}"/>
              </a:ext>
            </a:extLst>
          </p:cNvPr>
          <p:cNvPicPr>
            <a:picLocks/>
          </p:cNvPicPr>
          <p:nvPr/>
        </p:nvPicPr>
        <p:blipFill rotWithShape="1">
          <a:blip r:embed="rId30" cstate="print">
            <a:extLst>
              <a:ext uri="{28A0092B-C50C-407E-A947-70E740481C1C}">
                <a14:useLocalDpi xmlns:a14="http://schemas.microsoft.com/office/drawing/2010/main" val="0"/>
              </a:ext>
            </a:extLst>
          </a:blip>
          <a:srcRect l="2238" r="2698" b="3883"/>
          <a:stretch/>
        </p:blipFill>
        <p:spPr>
          <a:xfrm>
            <a:off x="2676473" y="3332989"/>
            <a:ext cx="864096" cy="1219200"/>
          </a:xfrm>
          <a:prstGeom prst="roundRect">
            <a:avLst>
              <a:gd name="adj" fmla="val 8594"/>
            </a:avLst>
          </a:prstGeom>
          <a:solidFill>
            <a:srgbClr val="FFFFFF">
              <a:shade val="85000"/>
            </a:srgbClr>
          </a:solidFill>
          <a:ln>
            <a:noFill/>
          </a:ln>
          <a:effectLst>
            <a:reflection endPos="0" dist="5000" dir="5400000" sy="-100000" algn="bl" rotWithShape="0"/>
          </a:effectLst>
        </p:spPr>
      </p:pic>
      <p:pic>
        <p:nvPicPr>
          <p:cNvPr id="48" name="Picture 47">
            <a:extLst>
              <a:ext uri="{FF2B5EF4-FFF2-40B4-BE49-F238E27FC236}">
                <a16:creationId xmlns:a16="http://schemas.microsoft.com/office/drawing/2014/main" id="{71DD344E-3E50-49F6-B942-E157B1EB5C3C}"/>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18677" r="10350" b="27177"/>
          <a:stretch/>
        </p:blipFill>
        <p:spPr>
          <a:xfrm>
            <a:off x="1607229" y="3332989"/>
            <a:ext cx="938849" cy="1219200"/>
          </a:xfrm>
          <a:prstGeom prst="roundRect">
            <a:avLst>
              <a:gd name="adj" fmla="val 8594"/>
            </a:avLst>
          </a:prstGeom>
          <a:solidFill>
            <a:srgbClr val="FFFFFF">
              <a:shade val="85000"/>
            </a:srgbClr>
          </a:solidFill>
          <a:ln>
            <a:noFill/>
          </a:ln>
          <a:effectLst>
            <a:reflection endPos="0" dist="5000" dir="5400000" sy="-100000" algn="bl" rotWithShape="0"/>
          </a:effectLst>
        </p:spPr>
      </p:pic>
      <p:pic>
        <p:nvPicPr>
          <p:cNvPr id="49" name="Picture 48">
            <a:extLst>
              <a:ext uri="{FF2B5EF4-FFF2-40B4-BE49-F238E27FC236}">
                <a16:creationId xmlns:a16="http://schemas.microsoft.com/office/drawing/2014/main" id="{D605C7C2-E056-4F1C-9D71-8CCF232C8DB0}"/>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saturation sat="72000"/>
                    </a14:imgEffect>
                  </a14:imgLayer>
                </a14:imgProps>
              </a:ext>
              <a:ext uri="{28A0092B-C50C-407E-A947-70E740481C1C}">
                <a14:useLocalDpi xmlns:a14="http://schemas.microsoft.com/office/drawing/2010/main" val="0"/>
              </a:ext>
            </a:extLst>
          </a:blip>
          <a:srcRect l="10648" r="14978"/>
          <a:stretch/>
        </p:blipFill>
        <p:spPr>
          <a:xfrm>
            <a:off x="2249924" y="4773149"/>
            <a:ext cx="819637" cy="1219200"/>
          </a:xfrm>
          <a:prstGeom prst="roundRect">
            <a:avLst>
              <a:gd name="adj" fmla="val 8594"/>
            </a:avLst>
          </a:prstGeom>
          <a:solidFill>
            <a:srgbClr val="FFFFFF">
              <a:shade val="85000"/>
            </a:srgbClr>
          </a:solidFill>
          <a:ln>
            <a:noFill/>
          </a:ln>
          <a:effectLst>
            <a:reflection endPos="0" dist="5000" dir="5400000" sy="-100000" algn="bl" rotWithShape="0"/>
          </a:effectLst>
        </p:spPr>
      </p:pic>
      <p:pic>
        <p:nvPicPr>
          <p:cNvPr id="50" name="Picture 49">
            <a:extLst>
              <a:ext uri="{FF2B5EF4-FFF2-40B4-BE49-F238E27FC236}">
                <a16:creationId xmlns:a16="http://schemas.microsoft.com/office/drawing/2014/main" id="{BD7403D1-7FBB-4674-836B-2B2B999BA573}"/>
              </a:ext>
            </a:extLst>
          </p:cNvPr>
          <p:cNvPicPr>
            <a:picLocks noChangeAspect="1"/>
          </p:cNvPicPr>
          <p:nvPr/>
        </p:nvPicPr>
        <p:blipFill rotWithShape="1">
          <a:blip r:embed="rId34">
            <a:extLst>
              <a:ext uri="{28A0092B-C50C-407E-A947-70E740481C1C}">
                <a14:useLocalDpi xmlns:a14="http://schemas.microsoft.com/office/drawing/2010/main" val="0"/>
              </a:ext>
            </a:extLst>
          </a:blip>
          <a:srcRect l="15828" t="1231" r="16495"/>
          <a:stretch/>
        </p:blipFill>
        <p:spPr>
          <a:xfrm>
            <a:off x="7159769" y="3332989"/>
            <a:ext cx="835399" cy="1219200"/>
          </a:xfrm>
          <a:prstGeom prst="roundRect">
            <a:avLst>
              <a:gd name="adj" fmla="val 8594"/>
            </a:avLst>
          </a:prstGeom>
          <a:solidFill>
            <a:srgbClr val="FFFFFF">
              <a:shade val="85000"/>
            </a:srgbClr>
          </a:solidFill>
          <a:ln>
            <a:noFill/>
          </a:ln>
          <a:effectLst>
            <a:reflection endPos="0" dist="5000" dir="5400000" sy="-100000" algn="bl" rotWithShape="0"/>
          </a:effectLst>
        </p:spPr>
      </p:pic>
      <p:pic>
        <p:nvPicPr>
          <p:cNvPr id="51" name="Picture 50">
            <a:extLst>
              <a:ext uri="{FF2B5EF4-FFF2-40B4-BE49-F238E27FC236}">
                <a16:creationId xmlns:a16="http://schemas.microsoft.com/office/drawing/2014/main" id="{C2A3A4EB-3643-40D4-9EA2-8722EE6A269D}"/>
              </a:ext>
            </a:extLst>
          </p:cNvPr>
          <p:cNvPicPr>
            <a:picLocks/>
          </p:cNvPicPr>
          <p:nvPr/>
        </p:nvPicPr>
        <p:blipFill rotWithShape="1">
          <a:blip r:embed="rId35" cstate="print">
            <a:extLst>
              <a:ext uri="{28A0092B-C50C-407E-A947-70E740481C1C}">
                <a14:useLocalDpi xmlns:a14="http://schemas.microsoft.com/office/drawing/2010/main" val="0"/>
              </a:ext>
            </a:extLst>
          </a:blip>
          <a:srcRect l="11781" t="679" r="16984" b="-679"/>
          <a:stretch/>
        </p:blipFill>
        <p:spPr>
          <a:xfrm>
            <a:off x="5166677" y="3332989"/>
            <a:ext cx="823793" cy="1219200"/>
          </a:xfrm>
          <a:prstGeom prst="roundRect">
            <a:avLst>
              <a:gd name="adj" fmla="val 8594"/>
            </a:avLst>
          </a:prstGeom>
          <a:solidFill>
            <a:srgbClr val="FFFFFF">
              <a:shade val="85000"/>
            </a:srgbClr>
          </a:solidFill>
          <a:ln>
            <a:noFill/>
          </a:ln>
          <a:effectLst>
            <a:reflection endPos="0" dist="5000" dir="5400000" sy="-100000" algn="bl" rotWithShape="0"/>
          </a:effectLst>
        </p:spPr>
      </p:pic>
      <p:pic>
        <p:nvPicPr>
          <p:cNvPr id="40" name="Picture 39">
            <a:extLst>
              <a:ext uri="{FF2B5EF4-FFF2-40B4-BE49-F238E27FC236}">
                <a16:creationId xmlns:a16="http://schemas.microsoft.com/office/drawing/2014/main" id="{23E91E13-7001-42DE-B4E3-F5086C49D217}"/>
              </a:ext>
            </a:extLst>
          </p:cNvPr>
          <p:cNvPicPr>
            <a:picLocks noChangeAspect="1"/>
          </p:cNvPicPr>
          <p:nvPr/>
        </p:nvPicPr>
        <p:blipFill rotWithShape="1">
          <a:blip r:embed="rId36" cstate="print">
            <a:extLst>
              <a:ext uri="{28A0092B-C50C-407E-A947-70E740481C1C}">
                <a14:useLocalDpi xmlns:a14="http://schemas.microsoft.com/office/drawing/2010/main" val="0"/>
              </a:ext>
            </a:extLst>
          </a:blip>
          <a:srcRect l="21513" r="8942" b="7834"/>
          <a:stretch/>
        </p:blipFill>
        <p:spPr>
          <a:xfrm>
            <a:off x="1987949" y="47039785"/>
            <a:ext cx="2753031" cy="3655339"/>
          </a:xfrm>
          <a:prstGeom prst="roundRect">
            <a:avLst>
              <a:gd name="adj" fmla="val 8594"/>
            </a:avLst>
          </a:prstGeom>
          <a:solidFill>
            <a:srgbClr val="FFFFFF">
              <a:shade val="85000"/>
            </a:srgbClr>
          </a:solidFill>
          <a:ln>
            <a:noFill/>
          </a:ln>
          <a:effectLst>
            <a:reflection endPos="0" dist="5000" dir="5400000" sy="-100000" algn="bl" rotWithShape="0"/>
          </a:effectLst>
        </p:spPr>
      </p:pic>
      <p:pic>
        <p:nvPicPr>
          <p:cNvPr id="2" name="Picture 1">
            <a:extLst>
              <a:ext uri="{FF2B5EF4-FFF2-40B4-BE49-F238E27FC236}">
                <a16:creationId xmlns:a16="http://schemas.microsoft.com/office/drawing/2014/main" id="{E5945423-0F18-41EA-A679-9EADD5206E0B}"/>
              </a:ext>
            </a:extLst>
          </p:cNvPr>
          <p:cNvPicPr>
            <a:picLocks noChangeAspect="1"/>
          </p:cNvPicPr>
          <p:nvPr/>
        </p:nvPicPr>
        <p:blipFill>
          <a:blip r:embed="rId37"/>
          <a:stretch>
            <a:fillRect/>
          </a:stretch>
        </p:blipFill>
        <p:spPr>
          <a:xfrm>
            <a:off x="10748864" y="4773149"/>
            <a:ext cx="915755" cy="1219200"/>
          </a:xfrm>
          <a:prstGeom prst="rect">
            <a:avLst/>
          </a:prstGeom>
        </p:spPr>
      </p:pic>
      <p:pic>
        <p:nvPicPr>
          <p:cNvPr id="7" name="Picture 6">
            <a:extLst>
              <a:ext uri="{FF2B5EF4-FFF2-40B4-BE49-F238E27FC236}">
                <a16:creationId xmlns:a16="http://schemas.microsoft.com/office/drawing/2014/main" id="{4BF9D98B-3292-46C0-A26E-2E44AFDE1397}"/>
              </a:ext>
            </a:extLst>
          </p:cNvPr>
          <p:cNvPicPr>
            <a:picLocks noChangeAspect="1"/>
          </p:cNvPicPr>
          <p:nvPr/>
        </p:nvPicPr>
        <p:blipFill rotWithShape="1">
          <a:blip r:embed="rId38" cstate="print">
            <a:extLst>
              <a:ext uri="{28A0092B-C50C-407E-A947-70E740481C1C}">
                <a14:useLocalDpi xmlns:a14="http://schemas.microsoft.com/office/drawing/2010/main" val="0"/>
              </a:ext>
            </a:extLst>
          </a:blip>
          <a:srcRect l="38547" t="10098" r="32224" b="57476"/>
          <a:stretch/>
        </p:blipFill>
        <p:spPr>
          <a:xfrm>
            <a:off x="6174031" y="1892197"/>
            <a:ext cx="819300" cy="1210953"/>
          </a:xfrm>
          <a:prstGeom prst="roundRect">
            <a:avLst>
              <a:gd name="adj" fmla="val 8594"/>
            </a:avLst>
          </a:prstGeom>
          <a:solidFill>
            <a:srgbClr val="FFFFFF">
              <a:shade val="85000"/>
            </a:srgbClr>
          </a:solidFill>
          <a:ln>
            <a:noFill/>
          </a:ln>
          <a:effectLst/>
        </p:spPr>
      </p:pic>
      <p:sp>
        <p:nvSpPr>
          <p:cNvPr id="45" name="Rectangle 44">
            <a:extLst>
              <a:ext uri="{FF2B5EF4-FFF2-40B4-BE49-F238E27FC236}">
                <a16:creationId xmlns:a16="http://schemas.microsoft.com/office/drawing/2014/main" id="{3F9DC11F-690B-48D2-81E1-C54770193EE6}"/>
              </a:ext>
            </a:extLst>
          </p:cNvPr>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itle 1">
            <a:extLst>
              <a:ext uri="{FF2B5EF4-FFF2-40B4-BE49-F238E27FC236}">
                <a16:creationId xmlns:a16="http://schemas.microsoft.com/office/drawing/2014/main" id="{200EC75B-5606-419C-9937-48E8E2734C4F}"/>
              </a:ext>
            </a:extLst>
          </p:cNvPr>
          <p:cNvSpPr txBox="1">
            <a:spLocks/>
          </p:cNvSpPr>
          <p:nvPr/>
        </p:nvSpPr>
        <p:spPr>
          <a:xfrm>
            <a:off x="666751" y="210354"/>
            <a:ext cx="11468477" cy="901453"/>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GB" sz="3733" kern="0">
                <a:solidFill>
                  <a:srgbClr val="60A907"/>
                </a:solidFill>
              </a:rPr>
              <a:t>This is us: </a:t>
            </a:r>
          </a:p>
          <a:p>
            <a:pPr defTabSz="1219170"/>
            <a:endParaRPr lang="en-GB" sz="2667" kern="0">
              <a:solidFill>
                <a:srgbClr val="60A907"/>
              </a:solidFill>
            </a:endParaRPr>
          </a:p>
          <a:p>
            <a:pPr defTabSz="1219170"/>
            <a:r>
              <a:rPr lang="en-GB" sz="3733" kern="0">
                <a:solidFill>
                  <a:srgbClr val="60A907"/>
                </a:solidFill>
              </a:rPr>
              <a:t>The multidisciplinary international</a:t>
            </a:r>
            <a:r>
              <a:rPr lang="en-US" sz="3733" kern="0">
                <a:solidFill>
                  <a:srgbClr val="60A907"/>
                </a:solidFill>
              </a:rPr>
              <a:t> MultiStress team </a:t>
            </a:r>
            <a:r>
              <a:rPr lang="en-GB" sz="3733" kern="0">
                <a:solidFill>
                  <a:srgbClr val="60A907"/>
                </a:solidFill>
              </a:rPr>
              <a:t> </a:t>
            </a:r>
            <a:endParaRPr lang="en-US" sz="3733" kern="0" dirty="0"/>
          </a:p>
        </p:txBody>
      </p:sp>
    </p:spTree>
    <p:extLst>
      <p:ext uri="{BB962C8B-B14F-4D97-AF65-F5344CB8AC3E}">
        <p14:creationId xmlns:p14="http://schemas.microsoft.com/office/powerpoint/2010/main" val="3136897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D6DC1AE-D07B-4A85-9174-99216D7EEBBF}"/>
              </a:ext>
            </a:extLst>
          </p:cNvPr>
          <p:cNvSpPr>
            <a:spLocks noGrp="1"/>
          </p:cNvSpPr>
          <p:nvPr>
            <p:ph type="dt" sz="half" idx="2"/>
          </p:nvPr>
        </p:nvSpPr>
        <p:spPr/>
        <p:txBody>
          <a:bodyPr/>
          <a:lstStyle/>
          <a:p>
            <a:fld id="{266197D6-6DFB-4208-9DF4-0E71B9AD5D38}" type="datetime1">
              <a:rPr lang="de-DE" smtClean="0"/>
              <a:t>02.05.2026</a:t>
            </a:fld>
            <a:endParaRPr lang="en-US"/>
          </a:p>
        </p:txBody>
      </p:sp>
      <p:sp>
        <p:nvSpPr>
          <p:cNvPr id="6" name="Slide Number Placeholder 5">
            <a:extLst>
              <a:ext uri="{FF2B5EF4-FFF2-40B4-BE49-F238E27FC236}">
                <a16:creationId xmlns:a16="http://schemas.microsoft.com/office/drawing/2014/main" id="{0FED47DB-B275-4B73-922E-4A851B6E2B46}"/>
              </a:ext>
            </a:extLst>
          </p:cNvPr>
          <p:cNvSpPr>
            <a:spLocks noGrp="1"/>
          </p:cNvSpPr>
          <p:nvPr>
            <p:ph type="sldNum" sz="quarter" idx="4"/>
          </p:nvPr>
        </p:nvSpPr>
        <p:spPr/>
        <p:txBody>
          <a:bodyPr/>
          <a:lstStyle/>
          <a:p>
            <a:fld id="{B6F15528-21DE-4FAA-801E-634DDDAF4B2B}" type="slidenum">
              <a:rPr lang="de-DE" smtClean="0"/>
              <a:pPr/>
              <a:t>2</a:t>
            </a:fld>
            <a:endParaRPr lang="de-DE"/>
          </a:p>
        </p:txBody>
      </p:sp>
      <p:sp>
        <p:nvSpPr>
          <p:cNvPr id="13" name="Text Placeholder 9">
            <a:extLst>
              <a:ext uri="{FF2B5EF4-FFF2-40B4-BE49-F238E27FC236}">
                <a16:creationId xmlns:a16="http://schemas.microsoft.com/office/drawing/2014/main" id="{75BB9C43-7DD1-48DF-ACD0-4275C8FE54B9}"/>
              </a:ext>
            </a:extLst>
          </p:cNvPr>
          <p:cNvSpPr txBox="1">
            <a:spLocks/>
          </p:cNvSpPr>
          <p:nvPr/>
        </p:nvSpPr>
        <p:spPr>
          <a:xfrm>
            <a:off x="881067" y="2372883"/>
            <a:ext cx="3893108" cy="862547"/>
          </a:xfrm>
          <a:prstGeom prst="rect">
            <a:avLst/>
          </a:prstGeom>
        </p:spPr>
        <p:txBody>
          <a:bodyPr lIns="0" tIns="0" rIns="0" bIns="0" anchor="t"/>
          <a:lstStyle>
            <a:lvl1pPr marL="285750" indent="-285750">
              <a:spcAft>
                <a:spcPts val="377"/>
              </a:spcAft>
              <a:buClr>
                <a:schemeClr val="tx2"/>
              </a:buClr>
              <a:buSzPct val="104000"/>
              <a:buFont typeface="Calibri" panose="020F0502020204030204" pitchFamily="34" charset="0"/>
              <a:buChar char="•"/>
              <a:defRPr sz="2000" b="0" i="0" baseline="0">
                <a:solidFill>
                  <a:schemeClr val="accent6"/>
                </a:solidFill>
                <a:latin typeface="+mj-lt"/>
                <a:ea typeface="+mn-ea"/>
                <a:cs typeface=""/>
              </a:defRPr>
            </a:lvl1pPr>
            <a:lvl2pPr marL="286984">
              <a:defRPr>
                <a:latin typeface="+mn-lt"/>
                <a:ea typeface="+mn-ea"/>
                <a:cs typeface="+mn-cs"/>
              </a:defRPr>
            </a:lvl2pPr>
            <a:lvl3pPr marL="573969">
              <a:defRPr>
                <a:latin typeface="+mn-lt"/>
                <a:ea typeface="+mn-ea"/>
                <a:cs typeface="+mn-cs"/>
              </a:defRPr>
            </a:lvl3pPr>
            <a:lvl4pPr marL="860953">
              <a:defRPr>
                <a:latin typeface="+mn-lt"/>
                <a:ea typeface="+mn-ea"/>
                <a:cs typeface="+mn-cs"/>
              </a:defRPr>
            </a:lvl4pPr>
            <a:lvl5pPr marL="1147938">
              <a:defRPr>
                <a:latin typeface="+mn-lt"/>
                <a:ea typeface="+mn-ea"/>
                <a:cs typeface="+mn-cs"/>
              </a:defRPr>
            </a:lvl5pPr>
            <a:lvl6pPr marL="1434921">
              <a:defRPr>
                <a:latin typeface="+mn-lt"/>
                <a:ea typeface="+mn-ea"/>
                <a:cs typeface="+mn-cs"/>
              </a:defRPr>
            </a:lvl6pPr>
            <a:lvl7pPr marL="1721907">
              <a:defRPr>
                <a:latin typeface="+mn-lt"/>
                <a:ea typeface="+mn-ea"/>
                <a:cs typeface="+mn-cs"/>
              </a:defRPr>
            </a:lvl7pPr>
            <a:lvl8pPr marL="2008891">
              <a:defRPr>
                <a:latin typeface="+mn-lt"/>
                <a:ea typeface="+mn-ea"/>
                <a:cs typeface="+mn-cs"/>
              </a:defRPr>
            </a:lvl8pPr>
            <a:lvl9pPr marL="2295876">
              <a:defRPr>
                <a:latin typeface="+mn-lt"/>
                <a:ea typeface="+mn-ea"/>
                <a:cs typeface="+mn-cs"/>
              </a:defRPr>
            </a:lvl9pPr>
          </a:lstStyle>
          <a:p>
            <a:pPr defTabSz="1219170"/>
            <a:r>
              <a:rPr lang="en-US" sz="2133" kern="0" dirty="0">
                <a:solidFill>
                  <a:schemeClr val="tx1"/>
                </a:solidFill>
              </a:rPr>
              <a:t>Climate crisis everywhere</a:t>
            </a:r>
            <a:endParaRPr lang="en-US" sz="2667" dirty="0">
              <a:solidFill>
                <a:schemeClr val="tx1"/>
              </a:solidFill>
            </a:endParaRPr>
          </a:p>
          <a:p>
            <a:pPr defTabSz="1219170"/>
            <a:endParaRPr lang="en-US" sz="2667" dirty="0">
              <a:solidFill>
                <a:schemeClr val="tx1"/>
              </a:solidFill>
            </a:endParaRPr>
          </a:p>
          <a:p>
            <a:pPr defTabSz="1219170"/>
            <a:r>
              <a:rPr lang="en-US" sz="2133" kern="0" dirty="0">
                <a:solidFill>
                  <a:schemeClr val="tx1"/>
                </a:solidFill>
              </a:rPr>
              <a:t>Need to address fundamental research questions</a:t>
            </a:r>
            <a:endParaRPr lang="en-US" sz="2133" kern="0" dirty="0">
              <a:solidFill>
                <a:schemeClr val="tx1"/>
              </a:solidFill>
              <a:ea typeface="Calibri"/>
            </a:endParaRPr>
          </a:p>
          <a:p>
            <a:pPr defTabSz="1219170"/>
            <a:endParaRPr lang="en-US" sz="2133" kern="0" dirty="0">
              <a:solidFill>
                <a:schemeClr val="tx1"/>
              </a:solidFill>
              <a:ea typeface="Calibri"/>
            </a:endParaRPr>
          </a:p>
          <a:p>
            <a:pPr marL="0" indent="0" defTabSz="1219170">
              <a:buNone/>
            </a:pPr>
            <a:endParaRPr lang="en-US" sz="2133" kern="0" dirty="0">
              <a:solidFill>
                <a:schemeClr val="tx1"/>
              </a:solidFill>
            </a:endParaRPr>
          </a:p>
          <a:p>
            <a:pPr marL="0" indent="0" defTabSz="1219170">
              <a:buNone/>
            </a:pPr>
            <a:r>
              <a:rPr lang="en-US" sz="2133" kern="0" dirty="0">
                <a:solidFill>
                  <a:schemeClr val="tx1"/>
                </a:solidFill>
              </a:rPr>
              <a:t> </a:t>
            </a:r>
            <a:endParaRPr lang="en-US" sz="2133" kern="0" dirty="0">
              <a:solidFill>
                <a:schemeClr val="tx1"/>
              </a:solidFill>
              <a:ea typeface="Calibri"/>
            </a:endParaRPr>
          </a:p>
        </p:txBody>
      </p:sp>
      <p:pic>
        <p:nvPicPr>
          <p:cNvPr id="9" name="Picture 8">
            <a:extLst>
              <a:ext uri="{FF2B5EF4-FFF2-40B4-BE49-F238E27FC236}">
                <a16:creationId xmlns:a16="http://schemas.microsoft.com/office/drawing/2014/main" id="{1A0084D1-4016-4D71-A61D-D0C1E0B998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751" y="1360504"/>
            <a:ext cx="6522269" cy="4781605"/>
          </a:xfrm>
          <a:prstGeom prst="rect">
            <a:avLst/>
          </a:prstGeom>
        </p:spPr>
      </p:pic>
      <p:sp>
        <p:nvSpPr>
          <p:cNvPr id="8" name="Rectangle 7">
            <a:extLst>
              <a:ext uri="{FF2B5EF4-FFF2-40B4-BE49-F238E27FC236}">
                <a16:creationId xmlns:a16="http://schemas.microsoft.com/office/drawing/2014/main" id="{13A666F3-98CF-4B96-8F4E-86CBABA0ECC7}"/>
              </a:ext>
            </a:extLst>
          </p:cNvPr>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6">
            <a:extLst>
              <a:ext uri="{FF2B5EF4-FFF2-40B4-BE49-F238E27FC236}">
                <a16:creationId xmlns:a16="http://schemas.microsoft.com/office/drawing/2014/main" id="{C6D079C0-8FF4-4677-8594-890E26746478}"/>
              </a:ext>
            </a:extLst>
          </p:cNvPr>
          <p:cNvSpPr>
            <a:spLocks noGrp="1"/>
          </p:cNvSpPr>
          <p:nvPr>
            <p:ph type="title"/>
          </p:nvPr>
        </p:nvSpPr>
        <p:spPr>
          <a:xfrm>
            <a:off x="537881" y="497956"/>
            <a:ext cx="10298007" cy="862547"/>
          </a:xfrm>
        </p:spPr>
        <p:txBody>
          <a:bodyPr vert="horz" lIns="0" tIns="0" rIns="0" bIns="0" rtlCol="0" anchor="t">
            <a:normAutofit/>
          </a:bodyPr>
          <a:lstStyle/>
          <a:p>
            <a:r>
              <a:rPr lang="en-US" dirty="0">
                <a:solidFill>
                  <a:srgbClr val="60A907"/>
                </a:solidFill>
                <a:ea typeface="Calibri"/>
              </a:rPr>
              <a:t>Why is this important ? </a:t>
            </a:r>
          </a:p>
        </p:txBody>
      </p:sp>
    </p:spTree>
    <p:extLst>
      <p:ext uri="{BB962C8B-B14F-4D97-AF65-F5344CB8AC3E}">
        <p14:creationId xmlns:p14="http://schemas.microsoft.com/office/powerpoint/2010/main" val="8366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43339" y="1124745"/>
            <a:ext cx="12001332" cy="2233175"/>
          </a:xfrm>
          <a:prstGeom prst="rect">
            <a:avLst/>
          </a:prstGeom>
        </p:spPr>
        <p:txBody>
          <a:bodyPr wrap="square">
            <a:spAutoFit/>
          </a:bodyPr>
          <a:lstStyle/>
          <a:p>
            <a:pPr algn="ctr" defTabSz="382606"/>
            <a:r>
              <a:rPr lang="en-US" sz="3200" i="1" dirty="0">
                <a:solidFill>
                  <a:prstClr val="black"/>
                </a:solidFill>
                <a:latin typeface="Calibri"/>
              </a:rPr>
              <a:t>SP6: </a:t>
            </a:r>
            <a:r>
              <a:rPr lang="en-US" sz="3200" b="1" dirty="0">
                <a:solidFill>
                  <a:prstClr val="black"/>
                </a:solidFill>
                <a:latin typeface="Calibri"/>
              </a:rPr>
              <a:t>Integrating genetics into crop growth models to understand genotype response to combined (abiotic + biotic) stresses &amp; synthesis</a:t>
            </a:r>
            <a:endParaRPr lang="en-US" sz="3200" b="1">
              <a:solidFill>
                <a:prstClr val="black"/>
              </a:solidFill>
              <a:latin typeface="Calibri"/>
            </a:endParaRPr>
          </a:p>
          <a:p>
            <a:pPr algn="ctr" defTabSz="382606"/>
            <a:endParaRPr lang="en-US" sz="1467" b="1">
              <a:solidFill>
                <a:prstClr val="black"/>
              </a:solidFill>
              <a:latin typeface="Arial" panose="020B0604020202020204" pitchFamily="34" charset="0"/>
            </a:endParaRPr>
          </a:p>
          <a:p>
            <a:pPr algn="ctr" defTabSz="382606"/>
            <a:r>
              <a:rPr lang="de-DE" sz="1600" b="1">
                <a:solidFill>
                  <a:prstClr val="black"/>
                </a:solidFill>
                <a:latin typeface="Arial" panose="020B0604020202020204" pitchFamily="34" charset="0"/>
                <a:cs typeface="Arial" panose="020B0604020202020204" pitchFamily="34" charset="0"/>
              </a:rPr>
              <a:t>Munir Hoffmann (A)</a:t>
            </a:r>
            <a:r>
              <a:rPr lang="de-DE" sz="1600" b="1" baseline="30000">
                <a:solidFill>
                  <a:prstClr val="black"/>
                </a:solidFill>
                <a:latin typeface="Arial" panose="020B0604020202020204" pitchFamily="34" charset="0"/>
                <a:cs typeface="Arial" panose="020B0604020202020204" pitchFamily="34" charset="0"/>
              </a:rPr>
              <a:t>1</a:t>
            </a:r>
            <a:r>
              <a:rPr lang="de-DE" sz="1600">
                <a:solidFill>
                  <a:prstClr val="black"/>
                </a:solidFill>
                <a:latin typeface="Arial" panose="020B0604020202020204" pitchFamily="34" charset="0"/>
                <a:cs typeface="Arial" panose="020B0604020202020204" pitchFamily="34" charset="0"/>
              </a:rPr>
              <a:t>, Reimund Rötter (A)</a:t>
            </a:r>
            <a:r>
              <a:rPr lang="de-DE" sz="1600" baseline="30000">
                <a:solidFill>
                  <a:prstClr val="black"/>
                </a:solidFill>
                <a:latin typeface="Arial" panose="020B0604020202020204" pitchFamily="34" charset="0"/>
                <a:cs typeface="Arial" panose="020B0604020202020204" pitchFamily="34" charset="0"/>
              </a:rPr>
              <a:t>1</a:t>
            </a:r>
            <a:r>
              <a:rPr lang="de-DE" sz="1600">
                <a:solidFill>
                  <a:prstClr val="black"/>
                </a:solidFill>
                <a:latin typeface="Arial" panose="020B0604020202020204" pitchFamily="34" charset="0"/>
                <a:cs typeface="Arial" panose="020B0604020202020204" pitchFamily="34" charset="0"/>
              </a:rPr>
              <a:t>, Stefan Siebert (A)</a:t>
            </a:r>
            <a:r>
              <a:rPr lang="de-DE" sz="1600" baseline="30000">
                <a:solidFill>
                  <a:prstClr val="black"/>
                </a:solidFill>
                <a:latin typeface="Arial" panose="020B0604020202020204" pitchFamily="34" charset="0"/>
                <a:cs typeface="Arial" panose="020B0604020202020204" pitchFamily="34" charset="0"/>
              </a:rPr>
              <a:t>2</a:t>
            </a:r>
            <a:r>
              <a:rPr lang="de-DE" sz="1600">
                <a:solidFill>
                  <a:prstClr val="black"/>
                </a:solidFill>
                <a:latin typeface="Arial" panose="020B0604020202020204" pitchFamily="34" charset="0"/>
                <a:cs typeface="Arial" panose="020B0604020202020204" pitchFamily="34" charset="0"/>
              </a:rPr>
              <a:t>, Hans-Peter Piepho (</a:t>
            </a:r>
            <a:r>
              <a:rPr lang="de-DE" sz="1600" err="1">
                <a:solidFill>
                  <a:prstClr val="black"/>
                </a:solidFill>
                <a:latin typeface="Arial" panose="020B0604020202020204" pitchFamily="34" charset="0"/>
                <a:cs typeface="Arial" panose="020B0604020202020204" pitchFamily="34" charset="0"/>
              </a:rPr>
              <a:t>CoA</a:t>
            </a:r>
            <a:r>
              <a:rPr lang="de-DE" sz="1600">
                <a:solidFill>
                  <a:prstClr val="black"/>
                </a:solidFill>
                <a:latin typeface="Arial" panose="020B0604020202020204" pitchFamily="34" charset="0"/>
                <a:cs typeface="Arial" panose="020B0604020202020204" pitchFamily="34" charset="0"/>
              </a:rPr>
              <a:t>)</a:t>
            </a:r>
            <a:r>
              <a:rPr lang="de-DE" sz="1600" baseline="30000">
                <a:solidFill>
                  <a:prstClr val="black"/>
                </a:solidFill>
                <a:latin typeface="Arial" panose="020B0604020202020204" pitchFamily="34" charset="0"/>
                <a:cs typeface="Arial" panose="020B0604020202020204" pitchFamily="34" charset="0"/>
              </a:rPr>
              <a:t>3</a:t>
            </a:r>
            <a:r>
              <a:rPr lang="de-DE" sz="1600">
                <a:solidFill>
                  <a:prstClr val="black"/>
                </a:solidFill>
                <a:latin typeface="Arial" panose="020B0604020202020204" pitchFamily="34" charset="0"/>
                <a:cs typeface="Arial" panose="020B0604020202020204" pitchFamily="34" charset="0"/>
              </a:rPr>
              <a:t>, Annette Pfordt (</a:t>
            </a:r>
            <a:r>
              <a:rPr lang="de-DE" sz="1600" err="1">
                <a:solidFill>
                  <a:prstClr val="black"/>
                </a:solidFill>
                <a:latin typeface="Arial" panose="020B0604020202020204" pitchFamily="34" charset="0"/>
                <a:cs typeface="Arial" panose="020B0604020202020204" pitchFamily="34" charset="0"/>
              </a:rPr>
              <a:t>CoA</a:t>
            </a:r>
            <a:r>
              <a:rPr lang="de-DE" sz="1600">
                <a:solidFill>
                  <a:prstClr val="black"/>
                </a:solidFill>
                <a:latin typeface="Arial" panose="020B0604020202020204" pitchFamily="34" charset="0"/>
                <a:cs typeface="Arial" panose="020B0604020202020204" pitchFamily="34" charset="0"/>
              </a:rPr>
              <a:t>)</a:t>
            </a:r>
            <a:r>
              <a:rPr lang="de-DE" sz="1600" baseline="30000">
                <a:solidFill>
                  <a:prstClr val="black"/>
                </a:solidFill>
                <a:latin typeface="Arial" panose="020B0604020202020204" pitchFamily="34" charset="0"/>
                <a:cs typeface="Arial" panose="020B0604020202020204" pitchFamily="34" charset="0"/>
              </a:rPr>
              <a:t>4</a:t>
            </a:r>
            <a:r>
              <a:rPr lang="de-DE" sz="1600">
                <a:solidFill>
                  <a:prstClr val="black"/>
                </a:solidFill>
                <a:latin typeface="Arial" panose="020B0604020202020204" pitchFamily="34" charset="0"/>
                <a:cs typeface="Arial" panose="020B0604020202020204" pitchFamily="34" charset="0"/>
              </a:rPr>
              <a:t>, Michael </a:t>
            </a:r>
            <a:r>
              <a:rPr lang="de-DE" sz="1600" err="1">
                <a:solidFill>
                  <a:prstClr val="black"/>
                </a:solidFill>
                <a:latin typeface="Arial" panose="020B0604020202020204" pitchFamily="34" charset="0"/>
                <a:cs typeface="Arial" panose="020B0604020202020204" pitchFamily="34" charset="0"/>
              </a:rPr>
              <a:t>Rostas</a:t>
            </a:r>
            <a:r>
              <a:rPr lang="de-DE" sz="1600">
                <a:solidFill>
                  <a:prstClr val="black"/>
                </a:solidFill>
                <a:latin typeface="Arial" panose="020B0604020202020204" pitchFamily="34" charset="0"/>
                <a:cs typeface="Arial" panose="020B0604020202020204" pitchFamily="34" charset="0"/>
              </a:rPr>
              <a:t> (</a:t>
            </a:r>
            <a:r>
              <a:rPr lang="de-DE" sz="1600" err="1">
                <a:solidFill>
                  <a:prstClr val="black"/>
                </a:solidFill>
                <a:latin typeface="Arial" panose="020B0604020202020204" pitchFamily="34" charset="0"/>
                <a:cs typeface="Arial" panose="020B0604020202020204" pitchFamily="34" charset="0"/>
              </a:rPr>
              <a:t>CoA</a:t>
            </a:r>
            <a:r>
              <a:rPr lang="de-DE" sz="1600">
                <a:solidFill>
                  <a:prstClr val="black"/>
                </a:solidFill>
                <a:latin typeface="Arial" panose="020B0604020202020204" pitchFamily="34" charset="0"/>
                <a:cs typeface="Arial" panose="020B0604020202020204" pitchFamily="34" charset="0"/>
              </a:rPr>
              <a:t>)</a:t>
            </a:r>
            <a:r>
              <a:rPr lang="de-DE" sz="1600" baseline="30000">
                <a:solidFill>
                  <a:prstClr val="black"/>
                </a:solidFill>
                <a:latin typeface="Arial" panose="020B0604020202020204" pitchFamily="34" charset="0"/>
                <a:cs typeface="Arial" panose="020B0604020202020204" pitchFamily="34" charset="0"/>
              </a:rPr>
              <a:t>5</a:t>
            </a:r>
            <a:r>
              <a:rPr lang="de-DE" sz="1600">
                <a:solidFill>
                  <a:prstClr val="black"/>
                </a:solidFill>
                <a:latin typeface="Arial" panose="020B0604020202020204" pitchFamily="34" charset="0"/>
                <a:cs typeface="Arial" panose="020B0604020202020204" pitchFamily="34" charset="0"/>
              </a:rPr>
              <a:t>, Markus Stetter (</a:t>
            </a:r>
            <a:r>
              <a:rPr lang="de-DE" sz="1600" err="1">
                <a:solidFill>
                  <a:prstClr val="black"/>
                </a:solidFill>
                <a:latin typeface="Arial" panose="020B0604020202020204" pitchFamily="34" charset="0"/>
                <a:cs typeface="Arial" panose="020B0604020202020204" pitchFamily="34" charset="0"/>
              </a:rPr>
              <a:t>CoA</a:t>
            </a:r>
            <a:r>
              <a:rPr lang="de-DE" sz="1600">
                <a:solidFill>
                  <a:prstClr val="black"/>
                </a:solidFill>
                <a:latin typeface="Arial" panose="020B0604020202020204" pitchFamily="34" charset="0"/>
                <a:cs typeface="Arial" panose="020B0604020202020204" pitchFamily="34" charset="0"/>
              </a:rPr>
              <a:t>)</a:t>
            </a:r>
            <a:r>
              <a:rPr lang="de-DE" sz="1600" baseline="30000">
                <a:solidFill>
                  <a:prstClr val="black"/>
                </a:solidFill>
                <a:latin typeface="Arial" panose="020B0604020202020204" pitchFamily="34" charset="0"/>
                <a:cs typeface="Arial" panose="020B0604020202020204" pitchFamily="34" charset="0"/>
              </a:rPr>
              <a:t>6</a:t>
            </a:r>
            <a:r>
              <a:rPr lang="de-DE" sz="1600">
                <a:solidFill>
                  <a:prstClr val="black"/>
                </a:solidFill>
                <a:latin typeface="Arial" panose="020B0604020202020204" pitchFamily="34" charset="0"/>
                <a:cs typeface="Arial" panose="020B0604020202020204" pitchFamily="34" charset="0"/>
              </a:rPr>
              <a:t>, Richard </a:t>
            </a:r>
            <a:r>
              <a:rPr lang="de-DE" sz="1600" err="1">
                <a:solidFill>
                  <a:prstClr val="black"/>
                </a:solidFill>
                <a:latin typeface="Arial" panose="020B0604020202020204" pitchFamily="34" charset="0"/>
                <a:cs typeface="Arial" panose="020B0604020202020204" pitchFamily="34" charset="0"/>
              </a:rPr>
              <a:t>Magwanga</a:t>
            </a:r>
            <a:r>
              <a:rPr lang="de-DE" sz="1600">
                <a:solidFill>
                  <a:prstClr val="black"/>
                </a:solidFill>
                <a:latin typeface="Arial" panose="020B0604020202020204" pitchFamily="34" charset="0"/>
                <a:cs typeface="Arial" panose="020B0604020202020204" pitchFamily="34" charset="0"/>
              </a:rPr>
              <a:t>(CoPa)</a:t>
            </a:r>
            <a:r>
              <a:rPr lang="de-DE" sz="1600" baseline="30000">
                <a:solidFill>
                  <a:prstClr val="black"/>
                </a:solidFill>
                <a:latin typeface="Arial" panose="020B0604020202020204" pitchFamily="34" charset="0"/>
                <a:cs typeface="Arial" panose="020B0604020202020204" pitchFamily="34" charset="0"/>
              </a:rPr>
              <a:t>7</a:t>
            </a:r>
            <a:r>
              <a:rPr lang="de-DE" sz="1600">
                <a:solidFill>
                  <a:prstClr val="black"/>
                </a:solidFill>
                <a:latin typeface="Arial" panose="020B0604020202020204" pitchFamily="34" charset="0"/>
                <a:cs typeface="Arial" panose="020B0604020202020204" pitchFamily="34" charset="0"/>
              </a:rPr>
              <a:t>, Roberto </a:t>
            </a:r>
            <a:r>
              <a:rPr lang="de-DE" sz="1600" err="1">
                <a:solidFill>
                  <a:prstClr val="black"/>
                </a:solidFill>
                <a:latin typeface="Arial" panose="020B0604020202020204" pitchFamily="34" charset="0"/>
                <a:cs typeface="Arial" panose="020B0604020202020204" pitchFamily="34" charset="0"/>
              </a:rPr>
              <a:t>Confalonieri</a:t>
            </a:r>
            <a:r>
              <a:rPr lang="de-DE" sz="1600">
                <a:solidFill>
                  <a:prstClr val="black"/>
                </a:solidFill>
                <a:latin typeface="Arial" panose="020B0604020202020204" pitchFamily="34" charset="0"/>
                <a:cs typeface="Arial" panose="020B0604020202020204" pitchFamily="34" charset="0"/>
              </a:rPr>
              <a:t> (CoPa)</a:t>
            </a:r>
            <a:r>
              <a:rPr lang="de-DE" sz="1600" baseline="30000">
                <a:solidFill>
                  <a:prstClr val="black"/>
                </a:solidFill>
                <a:latin typeface="Arial" panose="020B0604020202020204" pitchFamily="34" charset="0"/>
                <a:cs typeface="Arial" panose="020B0604020202020204" pitchFamily="34" charset="0"/>
              </a:rPr>
              <a:t>8</a:t>
            </a:r>
            <a:r>
              <a:rPr lang="de-DE" sz="1600">
                <a:solidFill>
                  <a:prstClr val="black"/>
                </a:solidFill>
                <a:latin typeface="Arial" panose="020B0604020202020204" pitchFamily="34" charset="0"/>
                <a:cs typeface="Arial" panose="020B0604020202020204" pitchFamily="34" charset="0"/>
              </a:rPr>
              <a:t>, Livia Paleari (CoPa)</a:t>
            </a:r>
            <a:r>
              <a:rPr lang="de-DE" sz="1600" baseline="30000">
                <a:solidFill>
                  <a:prstClr val="black"/>
                </a:solidFill>
                <a:latin typeface="Arial" panose="020B0604020202020204" pitchFamily="34" charset="0"/>
                <a:cs typeface="Arial" panose="020B0604020202020204" pitchFamily="34" charset="0"/>
              </a:rPr>
              <a:t>8</a:t>
            </a:r>
            <a:r>
              <a:rPr lang="de-DE" sz="1600">
                <a:solidFill>
                  <a:prstClr val="black"/>
                </a:solidFill>
                <a:latin typeface="Arial" panose="020B0604020202020204" pitchFamily="34" charset="0"/>
                <a:cs typeface="Arial" panose="020B0604020202020204" pitchFamily="34" charset="0"/>
              </a:rPr>
              <a:t>, </a:t>
            </a:r>
            <a:r>
              <a:rPr lang="de-DE" sz="1600" err="1">
                <a:solidFill>
                  <a:prstClr val="black"/>
                </a:solidFill>
                <a:latin typeface="Arial" panose="020B0604020202020204" pitchFamily="34" charset="0"/>
                <a:cs typeface="Arial" panose="020B0604020202020204" pitchFamily="34" charset="0"/>
              </a:rPr>
              <a:t>Fasil</a:t>
            </a:r>
            <a:r>
              <a:rPr lang="de-DE" sz="1600">
                <a:solidFill>
                  <a:prstClr val="black"/>
                </a:solidFill>
                <a:latin typeface="Arial" panose="020B0604020202020204" pitchFamily="34" charset="0"/>
                <a:cs typeface="Arial" panose="020B0604020202020204" pitchFamily="34" charset="0"/>
              </a:rPr>
              <a:t> </a:t>
            </a:r>
            <a:r>
              <a:rPr lang="de-DE" sz="1600" err="1">
                <a:solidFill>
                  <a:prstClr val="black"/>
                </a:solidFill>
                <a:latin typeface="Arial" panose="020B0604020202020204" pitchFamily="34" charset="0"/>
                <a:cs typeface="Arial" panose="020B0604020202020204" pitchFamily="34" charset="0"/>
              </a:rPr>
              <a:t>Rettie</a:t>
            </a:r>
            <a:r>
              <a:rPr lang="de-DE" sz="1600">
                <a:solidFill>
                  <a:prstClr val="black"/>
                </a:solidFill>
                <a:latin typeface="Arial" panose="020B0604020202020204" pitchFamily="34" charset="0"/>
                <a:cs typeface="Arial" panose="020B0604020202020204" pitchFamily="34" charset="0"/>
              </a:rPr>
              <a:t> (CoPa)</a:t>
            </a:r>
            <a:r>
              <a:rPr lang="de-DE" sz="1600" baseline="30000">
                <a:solidFill>
                  <a:prstClr val="black"/>
                </a:solidFill>
                <a:latin typeface="Arial" panose="020B0604020202020204" pitchFamily="34" charset="0"/>
                <a:cs typeface="Arial" panose="020B0604020202020204" pitchFamily="34" charset="0"/>
              </a:rPr>
              <a:t>9</a:t>
            </a:r>
            <a:r>
              <a:rPr lang="de-DE" sz="1600">
                <a:solidFill>
                  <a:prstClr val="black"/>
                </a:solidFill>
                <a:latin typeface="Arial" panose="020B0604020202020204" pitchFamily="34" charset="0"/>
                <a:cs typeface="Arial" panose="020B0604020202020204" pitchFamily="34" charset="0"/>
              </a:rPr>
              <a:t>, </a:t>
            </a:r>
            <a:r>
              <a:rPr lang="de-DE" sz="1600" err="1">
                <a:solidFill>
                  <a:prstClr val="black"/>
                </a:solidFill>
                <a:latin typeface="Arial" panose="020B0604020202020204" pitchFamily="34" charset="0"/>
                <a:cs typeface="Arial" panose="020B0604020202020204" pitchFamily="34" charset="0"/>
              </a:rPr>
              <a:t>Kindie</a:t>
            </a:r>
            <a:r>
              <a:rPr lang="de-DE" sz="1600">
                <a:solidFill>
                  <a:prstClr val="black"/>
                </a:solidFill>
                <a:latin typeface="Arial" panose="020B0604020202020204" pitchFamily="34" charset="0"/>
                <a:cs typeface="Arial" panose="020B0604020202020204" pitchFamily="34" charset="0"/>
              </a:rPr>
              <a:t> Tesfaye (CoPa)</a:t>
            </a:r>
            <a:r>
              <a:rPr lang="de-DE" sz="1600" baseline="30000">
                <a:solidFill>
                  <a:prstClr val="black"/>
                </a:solidFill>
                <a:latin typeface="Arial" panose="020B0604020202020204" pitchFamily="34" charset="0"/>
                <a:cs typeface="Arial" panose="020B0604020202020204" pitchFamily="34" charset="0"/>
              </a:rPr>
              <a:t>10</a:t>
            </a:r>
            <a:endParaRPr lang="de-DE" sz="1600">
              <a:solidFill>
                <a:prstClr val="black"/>
              </a:solidFill>
              <a:latin typeface="Arial" panose="020B0604020202020204" pitchFamily="34" charset="0"/>
              <a:cs typeface="Arial" panose="020B0604020202020204" pitchFamily="34" charset="0"/>
            </a:endParaRPr>
          </a:p>
          <a:p>
            <a:pPr algn="ctr" defTabSz="382606"/>
            <a:endParaRPr lang="en-US" sz="1867" baseline="30000" dirty="0">
              <a:solidFill>
                <a:srgbClr val="575756">
                  <a:lumMod val="75000"/>
                </a:srgbClr>
              </a:solidFill>
              <a:latin typeface="Calibri"/>
            </a:endParaRPr>
          </a:p>
        </p:txBody>
      </p:sp>
      <p:sp>
        <p:nvSpPr>
          <p:cNvPr id="6" name="Rechteck 5"/>
          <p:cNvSpPr/>
          <p:nvPr/>
        </p:nvSpPr>
        <p:spPr>
          <a:xfrm>
            <a:off x="143339" y="6405331"/>
            <a:ext cx="12048661" cy="622286"/>
          </a:xfrm>
          <a:prstGeom prst="rect">
            <a:avLst/>
          </a:prstGeom>
        </p:spPr>
        <p:txBody>
          <a:bodyPr wrap="square" lIns="121920" tIns="60960" rIns="121920" bIns="60960" anchor="t">
            <a:spAutoFit/>
          </a:bodyPr>
          <a:lstStyle/>
          <a:p>
            <a:pPr defTabSz="382606"/>
            <a:r>
              <a:rPr lang="en-AU" sz="1333" baseline="30000" dirty="0">
                <a:solidFill>
                  <a:prstClr val="white">
                    <a:lumMod val="50000"/>
                  </a:prstClr>
                </a:solidFill>
                <a:latin typeface="Calibri"/>
              </a:rPr>
              <a:t>1Division of Tropical Plant Production and Agricultural Systems Modelling, University of Göttingen (UGOE);</a:t>
            </a:r>
            <a:r>
              <a:rPr lang="en-AU" sz="1333" baseline="30000">
                <a:solidFill>
                  <a:prstClr val="white">
                    <a:lumMod val="50000"/>
                  </a:prstClr>
                </a:solidFill>
                <a:latin typeface="Calibri"/>
              </a:rPr>
              <a:t> 2Agronomy</a:t>
            </a:r>
            <a:r>
              <a:rPr lang="en-AU" sz="1333" baseline="30000" dirty="0">
                <a:solidFill>
                  <a:prstClr val="white">
                    <a:lumMod val="50000"/>
                  </a:prstClr>
                </a:solidFill>
                <a:latin typeface="Calibri"/>
              </a:rPr>
              <a:t>, UGOE; </a:t>
            </a:r>
            <a:r>
              <a:rPr lang="en-AU" sz="1333" baseline="30000">
                <a:solidFill>
                  <a:prstClr val="white">
                    <a:lumMod val="50000"/>
                  </a:prstClr>
                </a:solidFill>
                <a:latin typeface="Calibri"/>
              </a:rPr>
              <a:t>3Biostatistics</a:t>
            </a:r>
            <a:r>
              <a:rPr lang="en-AU" sz="1333" baseline="30000" dirty="0">
                <a:solidFill>
                  <a:prstClr val="white">
                    <a:lumMod val="50000"/>
                  </a:prstClr>
                </a:solidFill>
                <a:latin typeface="Calibri"/>
              </a:rPr>
              <a:t>, University of Hohenheim; </a:t>
            </a:r>
            <a:r>
              <a:rPr lang="en-AU" sz="1333" baseline="30000">
                <a:solidFill>
                  <a:prstClr val="white">
                    <a:lumMod val="50000"/>
                  </a:prstClr>
                </a:solidFill>
                <a:latin typeface="Calibri"/>
                <a:ea typeface="Calibri"/>
                <a:cs typeface="Calibri"/>
              </a:rPr>
              <a:t>4Plant Pathology and Crop Protection, UGOE</a:t>
            </a:r>
            <a:r>
              <a:rPr lang="en-AU" sz="1333" baseline="30000" dirty="0">
                <a:solidFill>
                  <a:prstClr val="white">
                    <a:lumMod val="50000"/>
                  </a:prstClr>
                </a:solidFill>
                <a:latin typeface="Calibri"/>
              </a:rPr>
              <a:t>; </a:t>
            </a:r>
            <a:r>
              <a:rPr lang="en-AU" sz="1333" baseline="30000">
                <a:solidFill>
                  <a:prstClr val="white">
                    <a:lumMod val="50000"/>
                  </a:prstClr>
                </a:solidFill>
                <a:latin typeface="Calibri"/>
              </a:rPr>
              <a:t>5 Agricultural Entomology</a:t>
            </a:r>
            <a:r>
              <a:rPr lang="en-AU" sz="1333" baseline="30000" dirty="0">
                <a:solidFill>
                  <a:prstClr val="white">
                    <a:lumMod val="50000"/>
                  </a:prstClr>
                </a:solidFill>
                <a:latin typeface="Calibri"/>
              </a:rPr>
              <a:t>, UGOE;</a:t>
            </a:r>
            <a:r>
              <a:rPr lang="en-AU" sz="1333" baseline="30000">
                <a:solidFill>
                  <a:prstClr val="white">
                    <a:lumMod val="50000"/>
                  </a:prstClr>
                </a:solidFill>
                <a:latin typeface="Calibri"/>
              </a:rPr>
              <a:t>  </a:t>
            </a:r>
            <a:r>
              <a:rPr lang="en-AU" sz="1333" baseline="30000">
                <a:solidFill>
                  <a:prstClr val="white">
                    <a:lumMod val="50000"/>
                  </a:prstClr>
                </a:solidFill>
                <a:latin typeface="Calibri"/>
                <a:ea typeface="Calibri"/>
                <a:cs typeface="Calibri"/>
              </a:rPr>
              <a:t>6Institute for Plant Sciences, University of Cologne, Germany; 7Jaramogi</a:t>
            </a:r>
            <a:r>
              <a:rPr lang="en-AU" sz="1333" baseline="30000">
                <a:solidFill>
                  <a:prstClr val="white">
                    <a:lumMod val="50000"/>
                  </a:prstClr>
                </a:solidFill>
                <a:latin typeface="Calibri"/>
              </a:rPr>
              <a:t> Oginga</a:t>
            </a:r>
            <a:r>
              <a:rPr lang="en-AU" sz="1333" baseline="30000" dirty="0">
                <a:solidFill>
                  <a:prstClr val="white">
                    <a:lumMod val="50000"/>
                  </a:prstClr>
                </a:solidFill>
                <a:latin typeface="Calibri"/>
              </a:rPr>
              <a:t> Odinga University of Science and Technology</a:t>
            </a:r>
            <a:r>
              <a:rPr lang="en-AU" sz="1333" baseline="30000">
                <a:solidFill>
                  <a:prstClr val="white">
                    <a:lumMod val="50000"/>
                  </a:prstClr>
                </a:solidFill>
                <a:latin typeface="Calibri"/>
              </a:rPr>
              <a:t>, Kenya; 8 UNIMI, Italy, 9 CIMMYT;10 AGRA Nairobi</a:t>
            </a:r>
            <a:r>
              <a:rPr lang="en-AU" sz="1333" baseline="30000" dirty="0">
                <a:solidFill>
                  <a:prstClr val="white">
                    <a:lumMod val="50000"/>
                  </a:prstClr>
                </a:solidFill>
                <a:latin typeface="Calibri"/>
              </a:rPr>
              <a:t>, Kenya</a:t>
            </a:r>
          </a:p>
          <a:p>
            <a:pPr defTabSz="382606"/>
            <a:endParaRPr lang="en-AU" sz="1467" dirty="0">
              <a:solidFill>
                <a:prstClr val="white">
                  <a:lumMod val="50000"/>
                </a:prstClr>
              </a:solidFill>
              <a:latin typeface="Calibri"/>
            </a:endParaRPr>
          </a:p>
        </p:txBody>
      </p:sp>
      <p:sp>
        <p:nvSpPr>
          <p:cNvPr id="11" name="Rectangle 10"/>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endParaRPr lang="en-US" sz="1467">
              <a:solidFill>
                <a:prstClr val="white"/>
              </a:solidFill>
              <a:latin typeface="Calibri"/>
            </a:endParaRPr>
          </a:p>
        </p:txBody>
      </p:sp>
      <p:pic>
        <p:nvPicPr>
          <p:cNvPr id="13" name="Picture 12">
            <a:extLst>
              <a:ext uri="{FF2B5EF4-FFF2-40B4-BE49-F238E27FC236}">
                <a16:creationId xmlns:a16="http://schemas.microsoft.com/office/drawing/2014/main" id="{7C7C6B51-11B3-46B3-A821-9A899EB04F63}"/>
              </a:ext>
            </a:extLst>
          </p:cNvPr>
          <p:cNvPicPr>
            <a:picLocks noChangeAspect="1"/>
          </p:cNvPicPr>
          <p:nvPr/>
        </p:nvPicPr>
        <p:blipFill>
          <a:blip r:embed="rId29"/>
          <a:stretch>
            <a:fillRect/>
          </a:stretch>
        </p:blipFill>
        <p:spPr>
          <a:xfrm>
            <a:off x="307285" y="328505"/>
            <a:ext cx="1589951" cy="372423"/>
          </a:xfrm>
          <a:prstGeom prst="rect">
            <a:avLst/>
          </a:prstGeom>
        </p:spPr>
      </p:pic>
      <p:pic>
        <p:nvPicPr>
          <p:cNvPr id="14" name="Picture 13">
            <a:extLst>
              <a:ext uri="{FF2B5EF4-FFF2-40B4-BE49-F238E27FC236}">
                <a16:creationId xmlns:a16="http://schemas.microsoft.com/office/drawing/2014/main" id="{6DCDC071-D4BD-43F6-89C4-61334E3AE595}"/>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l="4244" r="3701"/>
          <a:stretch/>
        </p:blipFill>
        <p:spPr>
          <a:xfrm>
            <a:off x="2430048" y="256425"/>
            <a:ext cx="1054107" cy="516579"/>
          </a:xfrm>
          <a:prstGeom prst="rect">
            <a:avLst/>
          </a:prstGeom>
        </p:spPr>
      </p:pic>
      <p:pic>
        <p:nvPicPr>
          <p:cNvPr id="15" name="Picture 14">
            <a:extLst>
              <a:ext uri="{FF2B5EF4-FFF2-40B4-BE49-F238E27FC236}">
                <a16:creationId xmlns:a16="http://schemas.microsoft.com/office/drawing/2014/main" id="{B7DA06C1-FD9C-4FE3-8489-DAFC9218D343}"/>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463658" y="358220"/>
            <a:ext cx="931333" cy="312989"/>
          </a:xfrm>
          <a:prstGeom prst="rect">
            <a:avLst/>
          </a:prstGeom>
        </p:spPr>
      </p:pic>
      <p:pic>
        <p:nvPicPr>
          <p:cNvPr id="16" name="Picture 15">
            <a:extLst>
              <a:ext uri="{FF2B5EF4-FFF2-40B4-BE49-F238E27FC236}">
                <a16:creationId xmlns:a16="http://schemas.microsoft.com/office/drawing/2014/main" id="{77A449D5-A981-4A19-A80C-7F05CFB35803}"/>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456375" y="192716"/>
            <a:ext cx="643997" cy="643997"/>
          </a:xfrm>
          <a:prstGeom prst="rect">
            <a:avLst/>
          </a:prstGeom>
        </p:spPr>
      </p:pic>
      <p:pic>
        <p:nvPicPr>
          <p:cNvPr id="17" name="Picture 16">
            <a:extLst>
              <a:ext uri="{FF2B5EF4-FFF2-40B4-BE49-F238E27FC236}">
                <a16:creationId xmlns:a16="http://schemas.microsoft.com/office/drawing/2014/main" id="{5AA9BBCA-D1A6-4022-9A3E-E92A2F3AB3C6}"/>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16974" t="30559" r="15380" b="30458"/>
          <a:stretch/>
        </p:blipFill>
        <p:spPr>
          <a:xfrm>
            <a:off x="6927804" y="336384"/>
            <a:ext cx="618899" cy="356661"/>
          </a:xfrm>
          <a:prstGeom prst="rect">
            <a:avLst/>
          </a:prstGeom>
        </p:spPr>
      </p:pic>
      <p:pic>
        <p:nvPicPr>
          <p:cNvPr id="23" name="Picture 22">
            <a:extLst>
              <a:ext uri="{FF2B5EF4-FFF2-40B4-BE49-F238E27FC236}">
                <a16:creationId xmlns:a16="http://schemas.microsoft.com/office/drawing/2014/main" id="{19148DE9-A2B6-4CDC-B60A-CAC2AE2FADFC}"/>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t="17790" b="19105"/>
          <a:stretch/>
        </p:blipFill>
        <p:spPr>
          <a:xfrm>
            <a:off x="4016969" y="363333"/>
            <a:ext cx="913876" cy="302767"/>
          </a:xfrm>
          <a:prstGeom prst="rect">
            <a:avLst/>
          </a:prstGeom>
        </p:spPr>
      </p:pic>
      <p:pic>
        <p:nvPicPr>
          <p:cNvPr id="24" name="Picture 23">
            <a:extLst>
              <a:ext uri="{FF2B5EF4-FFF2-40B4-BE49-F238E27FC236}">
                <a16:creationId xmlns:a16="http://schemas.microsoft.com/office/drawing/2014/main" id="{999DEF1E-925C-4B1B-9212-D696715A5C3B}"/>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bwMode="auto">
          <a:xfrm>
            <a:off x="8079517" y="348520"/>
            <a:ext cx="844044" cy="332389"/>
          </a:xfrm>
          <a:prstGeom prst="rect">
            <a:avLst/>
          </a:prstGeom>
        </p:spPr>
      </p:pic>
      <p:sp>
        <p:nvSpPr>
          <p:cNvPr id="18" name="Text 0">
            <a:extLst>
              <a:ext uri="{FF2B5EF4-FFF2-40B4-BE49-F238E27FC236}">
                <a16:creationId xmlns:a16="http://schemas.microsoft.com/office/drawing/2014/main" id="{EF5F8D24-1B0F-4886-B6A0-2A916441D06A}"/>
              </a:ext>
            </a:extLst>
          </p:cNvPr>
          <p:cNvSpPr/>
          <p:nvPr/>
        </p:nvSpPr>
        <p:spPr>
          <a:xfrm>
            <a:off x="3023659" y="5935317"/>
            <a:ext cx="1457053" cy="415739"/>
          </a:xfrm>
          <a:prstGeom prst="rect">
            <a:avLst/>
          </a:prstGeom>
          <a:noFill/>
          <a:ln/>
        </p:spPr>
        <p:txBody>
          <a:bodyPr wrap="square" lIns="0" tIns="0" rIns="0" bIns="0" rtlCol="0" anchor="t"/>
          <a:lstStyle/>
          <a:p>
            <a:pPr algn="ctr" defTabSz="382606">
              <a:lnSpc>
                <a:spcPct val="97750"/>
              </a:lnSpc>
            </a:pPr>
            <a:r>
              <a:rPr lang="en-US" sz="1833" b="1" dirty="0">
                <a:solidFill>
                  <a:srgbClr val="000000"/>
                </a:solidFill>
                <a:latin typeface="Roboto" pitchFamily="34" charset="0"/>
                <a:ea typeface="Roboto" pitchFamily="34" charset="-122"/>
                <a:cs typeface="Roboto" pitchFamily="34" charset="-120"/>
              </a:rPr>
              <a:t>Phase 1</a:t>
            </a:r>
            <a:endParaRPr lang="en-US" sz="1833" dirty="0">
              <a:solidFill>
                <a:prstClr val="black"/>
              </a:solidFill>
              <a:latin typeface="Calibri"/>
            </a:endParaRPr>
          </a:p>
        </p:txBody>
      </p:sp>
      <p:pic>
        <p:nvPicPr>
          <p:cNvPr id="19" name="Image 0" descr="preencoded.png">
            <a:extLst>
              <a:ext uri="{FF2B5EF4-FFF2-40B4-BE49-F238E27FC236}">
                <a16:creationId xmlns:a16="http://schemas.microsoft.com/office/drawing/2014/main" id="{FE653815-14D5-43A8-8F66-E6C63572D911}"/>
              </a:ext>
            </a:extLst>
          </p:cNvPr>
          <p:cNvPicPr>
            <a:picLocks noChangeAspect="1"/>
          </p:cNvPicPr>
          <p:nvPr>
            <p:custDataLst>
              <p:tags r:id="rId1"/>
            </p:custDataLst>
          </p:nvPr>
        </p:nvPicPr>
        <p:blipFill>
          <a:blip r:embed="rId36"/>
          <a:stretch>
            <a:fillRect/>
          </a:stretch>
        </p:blipFill>
        <p:spPr>
          <a:xfrm>
            <a:off x="3826498" y="3861555"/>
            <a:ext cx="2397441" cy="547811"/>
          </a:xfrm>
          <a:prstGeom prst="rect">
            <a:avLst/>
          </a:prstGeom>
        </p:spPr>
      </p:pic>
      <p:pic>
        <p:nvPicPr>
          <p:cNvPr id="20" name="Image 14" descr="preencoded.png">
            <a:extLst>
              <a:ext uri="{FF2B5EF4-FFF2-40B4-BE49-F238E27FC236}">
                <a16:creationId xmlns:a16="http://schemas.microsoft.com/office/drawing/2014/main" id="{8A0EC894-F5F4-4F74-BF82-D848CC43A31A}"/>
              </a:ext>
            </a:extLst>
          </p:cNvPr>
          <p:cNvPicPr>
            <a:picLocks noChangeAspect="1"/>
          </p:cNvPicPr>
          <p:nvPr>
            <p:custDataLst>
              <p:tags r:id="rId2"/>
            </p:custDataLst>
          </p:nvPr>
        </p:nvPicPr>
        <p:blipFill>
          <a:blip r:embed="rId37"/>
          <a:stretch>
            <a:fillRect/>
          </a:stretch>
        </p:blipFill>
        <p:spPr>
          <a:xfrm>
            <a:off x="3643251" y="5139194"/>
            <a:ext cx="255440" cy="381621"/>
          </a:xfrm>
          <a:prstGeom prst="rect">
            <a:avLst/>
          </a:prstGeom>
        </p:spPr>
      </p:pic>
      <p:grpSp>
        <p:nvGrpSpPr>
          <p:cNvPr id="21" name="Gruppieren 20">
            <a:extLst>
              <a:ext uri="{FF2B5EF4-FFF2-40B4-BE49-F238E27FC236}">
                <a16:creationId xmlns:a16="http://schemas.microsoft.com/office/drawing/2014/main" id="{1EEB13BA-7C14-4C0E-9477-3E789EC8B30F}"/>
              </a:ext>
            </a:extLst>
          </p:cNvPr>
          <p:cNvGrpSpPr/>
          <p:nvPr/>
        </p:nvGrpSpPr>
        <p:grpSpPr>
          <a:xfrm>
            <a:off x="3494282" y="5237197"/>
            <a:ext cx="2910385" cy="703308"/>
            <a:chOff x="2620711" y="3927897"/>
            <a:chExt cx="2182789" cy="527481"/>
          </a:xfrm>
        </p:grpSpPr>
        <p:pic>
          <p:nvPicPr>
            <p:cNvPr id="22" name="Image 6" descr="preencoded.png">
              <a:extLst>
                <a:ext uri="{FF2B5EF4-FFF2-40B4-BE49-F238E27FC236}">
                  <a16:creationId xmlns:a16="http://schemas.microsoft.com/office/drawing/2014/main" id="{831142BD-B0F0-4A6C-84F4-6871F1149A8D}"/>
                </a:ext>
              </a:extLst>
            </p:cNvPr>
            <p:cNvPicPr>
              <a:picLocks noChangeAspect="1"/>
            </p:cNvPicPr>
            <p:nvPr>
              <p:custDataLst>
                <p:tags r:id="rId22"/>
              </p:custDataLst>
            </p:nvPr>
          </p:nvPicPr>
          <p:blipFill>
            <a:blip r:embed="rId38"/>
            <a:stretch>
              <a:fillRect/>
            </a:stretch>
          </p:blipFill>
          <p:spPr>
            <a:xfrm>
              <a:off x="2740488" y="3927897"/>
              <a:ext cx="1798081" cy="523960"/>
            </a:xfrm>
            <a:prstGeom prst="rect">
              <a:avLst/>
            </a:prstGeom>
          </p:spPr>
        </p:pic>
        <p:pic>
          <p:nvPicPr>
            <p:cNvPr id="25" name="Image 9" descr="preencoded.png">
              <a:extLst>
                <a:ext uri="{FF2B5EF4-FFF2-40B4-BE49-F238E27FC236}">
                  <a16:creationId xmlns:a16="http://schemas.microsoft.com/office/drawing/2014/main" id="{3F2A73DC-F8B7-4FBF-A2A6-EBE259570671}"/>
                </a:ext>
              </a:extLst>
            </p:cNvPr>
            <p:cNvPicPr>
              <a:picLocks noChangeAspect="1"/>
            </p:cNvPicPr>
            <p:nvPr>
              <p:custDataLst>
                <p:tags r:id="rId23"/>
              </p:custDataLst>
            </p:nvPr>
          </p:nvPicPr>
          <p:blipFill>
            <a:blip r:embed="rId39"/>
            <a:stretch>
              <a:fillRect/>
            </a:stretch>
          </p:blipFill>
          <p:spPr>
            <a:xfrm>
              <a:off x="2620711" y="3931418"/>
              <a:ext cx="978673" cy="523960"/>
            </a:xfrm>
            <a:prstGeom prst="rect">
              <a:avLst/>
            </a:prstGeom>
          </p:spPr>
        </p:pic>
        <p:pic>
          <p:nvPicPr>
            <p:cNvPr id="26" name="Image 13" descr="preencoded.png">
              <a:extLst>
                <a:ext uri="{FF2B5EF4-FFF2-40B4-BE49-F238E27FC236}">
                  <a16:creationId xmlns:a16="http://schemas.microsoft.com/office/drawing/2014/main" id="{726F7ECF-7E6C-442B-8DB9-A242FAAD5F5E}"/>
                </a:ext>
              </a:extLst>
            </p:cNvPr>
            <p:cNvPicPr>
              <a:picLocks noChangeAspect="1"/>
            </p:cNvPicPr>
            <p:nvPr>
              <p:custDataLst>
                <p:tags r:id="rId24"/>
              </p:custDataLst>
            </p:nvPr>
          </p:nvPicPr>
          <p:blipFill>
            <a:blip r:embed="rId40"/>
            <a:stretch>
              <a:fillRect/>
            </a:stretch>
          </p:blipFill>
          <p:spPr>
            <a:xfrm>
              <a:off x="4152590" y="3931423"/>
              <a:ext cx="650910" cy="521651"/>
            </a:xfrm>
            <a:prstGeom prst="rect">
              <a:avLst/>
            </a:prstGeom>
          </p:spPr>
        </p:pic>
        <p:pic>
          <p:nvPicPr>
            <p:cNvPr id="27" name="Image 15" descr="preencoded.png">
              <a:extLst>
                <a:ext uri="{FF2B5EF4-FFF2-40B4-BE49-F238E27FC236}">
                  <a16:creationId xmlns:a16="http://schemas.microsoft.com/office/drawing/2014/main" id="{FD4A1570-550E-42C4-A35D-1F25170F800A}"/>
                </a:ext>
              </a:extLst>
            </p:cNvPr>
            <p:cNvPicPr>
              <a:picLocks noChangeAspect="1"/>
            </p:cNvPicPr>
            <p:nvPr>
              <p:custDataLst>
                <p:tags r:id="rId25"/>
              </p:custDataLst>
            </p:nvPr>
          </p:nvPicPr>
          <p:blipFill>
            <a:blip r:embed="rId41"/>
            <a:stretch>
              <a:fillRect/>
            </a:stretch>
          </p:blipFill>
          <p:spPr>
            <a:xfrm>
              <a:off x="2732438" y="3937880"/>
              <a:ext cx="191580" cy="498569"/>
            </a:xfrm>
            <a:prstGeom prst="rect">
              <a:avLst/>
            </a:prstGeom>
          </p:spPr>
        </p:pic>
        <p:pic>
          <p:nvPicPr>
            <p:cNvPr id="28" name="Image 16" descr="preencoded.png">
              <a:extLst>
                <a:ext uri="{FF2B5EF4-FFF2-40B4-BE49-F238E27FC236}">
                  <a16:creationId xmlns:a16="http://schemas.microsoft.com/office/drawing/2014/main" id="{0B987B86-DCD8-4317-B27A-3E9BD11B6222}"/>
                </a:ext>
              </a:extLst>
            </p:cNvPr>
            <p:cNvPicPr>
              <a:picLocks noChangeAspect="1"/>
            </p:cNvPicPr>
            <p:nvPr>
              <p:custDataLst>
                <p:tags r:id="rId26"/>
              </p:custDataLst>
            </p:nvPr>
          </p:nvPicPr>
          <p:blipFill>
            <a:blip r:embed="rId42"/>
            <a:stretch>
              <a:fillRect/>
            </a:stretch>
          </p:blipFill>
          <p:spPr>
            <a:xfrm>
              <a:off x="2732438" y="4098973"/>
              <a:ext cx="191580" cy="288524"/>
            </a:xfrm>
            <a:prstGeom prst="rect">
              <a:avLst/>
            </a:prstGeom>
          </p:spPr>
        </p:pic>
      </p:grpSp>
      <p:grpSp>
        <p:nvGrpSpPr>
          <p:cNvPr id="29" name="Gruppieren 28">
            <a:extLst>
              <a:ext uri="{FF2B5EF4-FFF2-40B4-BE49-F238E27FC236}">
                <a16:creationId xmlns:a16="http://schemas.microsoft.com/office/drawing/2014/main" id="{B66504A0-B39F-461E-B3F9-F0C486922192}"/>
              </a:ext>
            </a:extLst>
          </p:cNvPr>
          <p:cNvGrpSpPr/>
          <p:nvPr/>
        </p:nvGrpSpPr>
        <p:grpSpPr>
          <a:xfrm>
            <a:off x="3494280" y="4786109"/>
            <a:ext cx="3208913" cy="547817"/>
            <a:chOff x="2620709" y="3589581"/>
            <a:chExt cx="2406685" cy="410863"/>
          </a:xfrm>
        </p:grpSpPr>
        <p:pic>
          <p:nvPicPr>
            <p:cNvPr id="30" name="Image 4" descr="preencoded.png">
              <a:extLst>
                <a:ext uri="{FF2B5EF4-FFF2-40B4-BE49-F238E27FC236}">
                  <a16:creationId xmlns:a16="http://schemas.microsoft.com/office/drawing/2014/main" id="{0FBEB7CB-08E4-49AA-BBD1-C99D2CC6B0A6}"/>
                </a:ext>
              </a:extLst>
            </p:cNvPr>
            <p:cNvPicPr>
              <a:picLocks noChangeAspect="1"/>
            </p:cNvPicPr>
            <p:nvPr>
              <p:custDataLst>
                <p:tags r:id="rId18"/>
              </p:custDataLst>
            </p:nvPr>
          </p:nvPicPr>
          <p:blipFill>
            <a:blip r:embed="rId36"/>
            <a:stretch>
              <a:fillRect/>
            </a:stretch>
          </p:blipFill>
          <p:spPr>
            <a:xfrm>
              <a:off x="2850758" y="3589586"/>
              <a:ext cx="1798081" cy="410858"/>
            </a:xfrm>
            <a:prstGeom prst="rect">
              <a:avLst/>
            </a:prstGeom>
          </p:spPr>
        </p:pic>
        <p:pic>
          <p:nvPicPr>
            <p:cNvPr id="31" name="Image 7" descr="preencoded.png">
              <a:extLst>
                <a:ext uri="{FF2B5EF4-FFF2-40B4-BE49-F238E27FC236}">
                  <a16:creationId xmlns:a16="http://schemas.microsoft.com/office/drawing/2014/main" id="{B8976941-B8F3-41BB-A39F-6A98DECDFCAF}"/>
                </a:ext>
              </a:extLst>
            </p:cNvPr>
            <p:cNvPicPr>
              <a:picLocks noChangeAspect="1"/>
            </p:cNvPicPr>
            <p:nvPr>
              <p:custDataLst>
                <p:tags r:id="rId19"/>
              </p:custDataLst>
            </p:nvPr>
          </p:nvPicPr>
          <p:blipFill>
            <a:blip r:embed="rId43"/>
            <a:stretch>
              <a:fillRect/>
            </a:stretch>
          </p:blipFill>
          <p:spPr>
            <a:xfrm>
              <a:off x="2620709" y="3589586"/>
              <a:ext cx="978673" cy="410858"/>
            </a:xfrm>
            <a:prstGeom prst="rect">
              <a:avLst/>
            </a:prstGeom>
          </p:spPr>
        </p:pic>
        <p:pic>
          <p:nvPicPr>
            <p:cNvPr id="32" name="Image 12" descr="preencoded.png">
              <a:extLst>
                <a:ext uri="{FF2B5EF4-FFF2-40B4-BE49-F238E27FC236}">
                  <a16:creationId xmlns:a16="http://schemas.microsoft.com/office/drawing/2014/main" id="{781412F7-EF3F-4CC7-A70D-0F9FA5986287}"/>
                </a:ext>
              </a:extLst>
            </p:cNvPr>
            <p:cNvPicPr>
              <a:picLocks noChangeAspect="1"/>
            </p:cNvPicPr>
            <p:nvPr>
              <p:custDataLst>
                <p:tags r:id="rId20"/>
              </p:custDataLst>
            </p:nvPr>
          </p:nvPicPr>
          <p:blipFill>
            <a:blip r:embed="rId44"/>
            <a:stretch>
              <a:fillRect/>
            </a:stretch>
          </p:blipFill>
          <p:spPr>
            <a:xfrm>
              <a:off x="3928695" y="3589581"/>
              <a:ext cx="1098699" cy="410858"/>
            </a:xfrm>
            <a:prstGeom prst="rect">
              <a:avLst/>
            </a:prstGeom>
          </p:spPr>
        </p:pic>
        <p:pic>
          <p:nvPicPr>
            <p:cNvPr id="33" name="Image 17" descr="preencoded.png">
              <a:extLst>
                <a:ext uri="{FF2B5EF4-FFF2-40B4-BE49-F238E27FC236}">
                  <a16:creationId xmlns:a16="http://schemas.microsoft.com/office/drawing/2014/main" id="{19358764-2434-479B-89E3-BA7F3B48BD69}"/>
                </a:ext>
              </a:extLst>
            </p:cNvPr>
            <p:cNvPicPr>
              <a:picLocks noChangeAspect="1"/>
            </p:cNvPicPr>
            <p:nvPr>
              <p:custDataLst>
                <p:tags r:id="rId21"/>
              </p:custDataLst>
            </p:nvPr>
          </p:nvPicPr>
          <p:blipFill>
            <a:blip r:embed="rId45"/>
            <a:stretch>
              <a:fillRect/>
            </a:stretch>
          </p:blipFill>
          <p:spPr>
            <a:xfrm>
              <a:off x="2725513" y="3695929"/>
              <a:ext cx="205429" cy="186964"/>
            </a:xfrm>
            <a:prstGeom prst="rect">
              <a:avLst/>
            </a:prstGeom>
          </p:spPr>
        </p:pic>
      </p:grpSp>
      <p:grpSp>
        <p:nvGrpSpPr>
          <p:cNvPr id="34" name="Gruppieren 33">
            <a:extLst>
              <a:ext uri="{FF2B5EF4-FFF2-40B4-BE49-F238E27FC236}">
                <a16:creationId xmlns:a16="http://schemas.microsoft.com/office/drawing/2014/main" id="{62A07A54-EC24-4A6C-9077-486D99E5577E}"/>
              </a:ext>
            </a:extLst>
          </p:cNvPr>
          <p:cNvGrpSpPr/>
          <p:nvPr/>
        </p:nvGrpSpPr>
        <p:grpSpPr>
          <a:xfrm>
            <a:off x="3494279" y="4322575"/>
            <a:ext cx="3499168" cy="549493"/>
            <a:chOff x="2620709" y="3241931"/>
            <a:chExt cx="2624376" cy="412120"/>
          </a:xfrm>
        </p:grpSpPr>
        <p:pic>
          <p:nvPicPr>
            <p:cNvPr id="35" name="Image 2" descr="preencoded.png">
              <a:extLst>
                <a:ext uri="{FF2B5EF4-FFF2-40B4-BE49-F238E27FC236}">
                  <a16:creationId xmlns:a16="http://schemas.microsoft.com/office/drawing/2014/main" id="{2089CBB2-A9F6-428B-A7C6-F73B313FD6FB}"/>
                </a:ext>
              </a:extLst>
            </p:cNvPr>
            <p:cNvPicPr>
              <a:picLocks noChangeAspect="1"/>
            </p:cNvPicPr>
            <p:nvPr>
              <p:custDataLst>
                <p:tags r:id="rId14"/>
              </p:custDataLst>
            </p:nvPr>
          </p:nvPicPr>
          <p:blipFill>
            <a:blip r:embed="rId36"/>
            <a:stretch>
              <a:fillRect/>
            </a:stretch>
          </p:blipFill>
          <p:spPr>
            <a:xfrm>
              <a:off x="2920065" y="3243193"/>
              <a:ext cx="1798081" cy="410858"/>
            </a:xfrm>
            <a:prstGeom prst="rect">
              <a:avLst/>
            </a:prstGeom>
          </p:spPr>
        </p:pic>
        <p:pic>
          <p:nvPicPr>
            <p:cNvPr id="36" name="Image 3" descr="preencoded.png">
              <a:extLst>
                <a:ext uri="{FF2B5EF4-FFF2-40B4-BE49-F238E27FC236}">
                  <a16:creationId xmlns:a16="http://schemas.microsoft.com/office/drawing/2014/main" id="{738FF27B-BFB9-4EF5-AF80-D6EEBDDEFCE2}"/>
                </a:ext>
              </a:extLst>
            </p:cNvPr>
            <p:cNvPicPr>
              <a:picLocks noChangeAspect="1"/>
            </p:cNvPicPr>
            <p:nvPr>
              <p:custDataLst>
                <p:tags r:id="rId15"/>
              </p:custDataLst>
            </p:nvPr>
          </p:nvPicPr>
          <p:blipFill>
            <a:blip r:embed="rId46"/>
            <a:stretch>
              <a:fillRect/>
            </a:stretch>
          </p:blipFill>
          <p:spPr>
            <a:xfrm>
              <a:off x="2620709" y="3241931"/>
              <a:ext cx="978673" cy="410858"/>
            </a:xfrm>
            <a:prstGeom prst="rect">
              <a:avLst/>
            </a:prstGeom>
          </p:spPr>
        </p:pic>
        <p:pic>
          <p:nvPicPr>
            <p:cNvPr id="37" name="Image 11" descr="preencoded.png">
              <a:extLst>
                <a:ext uri="{FF2B5EF4-FFF2-40B4-BE49-F238E27FC236}">
                  <a16:creationId xmlns:a16="http://schemas.microsoft.com/office/drawing/2014/main" id="{3C692E8D-3E2B-4B7B-96D3-E5D83D1ACA85}"/>
                </a:ext>
              </a:extLst>
            </p:cNvPr>
            <p:cNvPicPr>
              <a:picLocks noChangeAspect="1"/>
            </p:cNvPicPr>
            <p:nvPr>
              <p:custDataLst>
                <p:tags r:id="rId16"/>
              </p:custDataLst>
            </p:nvPr>
          </p:nvPicPr>
          <p:blipFill>
            <a:blip r:embed="rId47"/>
            <a:stretch>
              <a:fillRect/>
            </a:stretch>
          </p:blipFill>
          <p:spPr>
            <a:xfrm>
              <a:off x="3707829" y="3242558"/>
              <a:ext cx="1537256" cy="410858"/>
            </a:xfrm>
            <a:prstGeom prst="rect">
              <a:avLst/>
            </a:prstGeom>
          </p:spPr>
        </p:pic>
        <p:pic>
          <p:nvPicPr>
            <p:cNvPr id="38" name="Image 18" descr="preencoded.png">
              <a:extLst>
                <a:ext uri="{FF2B5EF4-FFF2-40B4-BE49-F238E27FC236}">
                  <a16:creationId xmlns:a16="http://schemas.microsoft.com/office/drawing/2014/main" id="{9D40217D-FE1E-4CBE-8640-3A850FED5A32}"/>
                </a:ext>
              </a:extLst>
            </p:cNvPr>
            <p:cNvPicPr>
              <a:picLocks noChangeAspect="1"/>
            </p:cNvPicPr>
            <p:nvPr>
              <p:custDataLst>
                <p:tags r:id="rId17"/>
              </p:custDataLst>
            </p:nvPr>
          </p:nvPicPr>
          <p:blipFill>
            <a:blip r:embed="rId48"/>
            <a:stretch>
              <a:fillRect/>
            </a:stretch>
          </p:blipFill>
          <p:spPr>
            <a:xfrm>
              <a:off x="2752057" y="3298215"/>
              <a:ext cx="152341" cy="313914"/>
            </a:xfrm>
            <a:prstGeom prst="rect">
              <a:avLst/>
            </a:prstGeom>
          </p:spPr>
        </p:pic>
      </p:grpSp>
      <p:grpSp>
        <p:nvGrpSpPr>
          <p:cNvPr id="39" name="Gruppieren 38">
            <a:extLst>
              <a:ext uri="{FF2B5EF4-FFF2-40B4-BE49-F238E27FC236}">
                <a16:creationId xmlns:a16="http://schemas.microsoft.com/office/drawing/2014/main" id="{66C2FAEF-28BB-4044-BEDD-C1F7605F2140}"/>
              </a:ext>
            </a:extLst>
          </p:cNvPr>
          <p:cNvGrpSpPr/>
          <p:nvPr/>
        </p:nvGrpSpPr>
        <p:grpSpPr>
          <a:xfrm>
            <a:off x="3494279" y="3860715"/>
            <a:ext cx="3797692" cy="547815"/>
            <a:chOff x="2620709" y="2895536"/>
            <a:chExt cx="2848269" cy="410861"/>
          </a:xfrm>
        </p:grpSpPr>
        <p:pic>
          <p:nvPicPr>
            <p:cNvPr id="40" name="Image 1" descr="preencoded.png">
              <a:extLst>
                <a:ext uri="{FF2B5EF4-FFF2-40B4-BE49-F238E27FC236}">
                  <a16:creationId xmlns:a16="http://schemas.microsoft.com/office/drawing/2014/main" id="{F0A9B8FD-1524-4DF2-94E1-71C8DA3C423E}"/>
                </a:ext>
              </a:extLst>
            </p:cNvPr>
            <p:cNvPicPr>
              <a:picLocks noChangeAspect="1"/>
            </p:cNvPicPr>
            <p:nvPr>
              <p:custDataLst>
                <p:tags r:id="rId11"/>
              </p:custDataLst>
            </p:nvPr>
          </p:nvPicPr>
          <p:blipFill>
            <a:blip r:embed="rId49"/>
            <a:stretch>
              <a:fillRect/>
            </a:stretch>
          </p:blipFill>
          <p:spPr>
            <a:xfrm>
              <a:off x="2620709" y="2895539"/>
              <a:ext cx="978673" cy="410858"/>
            </a:xfrm>
            <a:prstGeom prst="rect">
              <a:avLst/>
            </a:prstGeom>
          </p:spPr>
        </p:pic>
        <p:pic>
          <p:nvPicPr>
            <p:cNvPr id="41" name="Image 10" descr="preencoded.png">
              <a:extLst>
                <a:ext uri="{FF2B5EF4-FFF2-40B4-BE49-F238E27FC236}">
                  <a16:creationId xmlns:a16="http://schemas.microsoft.com/office/drawing/2014/main" id="{EE711355-9BAC-4DC1-9C4E-999C2FEF1C46}"/>
                </a:ext>
              </a:extLst>
            </p:cNvPr>
            <p:cNvPicPr>
              <a:picLocks noChangeAspect="1"/>
            </p:cNvPicPr>
            <p:nvPr>
              <p:custDataLst>
                <p:tags r:id="rId12"/>
              </p:custDataLst>
            </p:nvPr>
          </p:nvPicPr>
          <p:blipFill>
            <a:blip r:embed="rId50"/>
            <a:stretch>
              <a:fillRect/>
            </a:stretch>
          </p:blipFill>
          <p:spPr>
            <a:xfrm>
              <a:off x="3483933" y="2895536"/>
              <a:ext cx="1985045" cy="410858"/>
            </a:xfrm>
            <a:prstGeom prst="rect">
              <a:avLst/>
            </a:prstGeom>
          </p:spPr>
        </p:pic>
        <p:pic>
          <p:nvPicPr>
            <p:cNvPr id="42" name="Image 19" descr="preencoded.png">
              <a:extLst>
                <a:ext uri="{FF2B5EF4-FFF2-40B4-BE49-F238E27FC236}">
                  <a16:creationId xmlns:a16="http://schemas.microsoft.com/office/drawing/2014/main" id="{B2434C6E-A5CB-46BB-AC17-D7718472B2FD}"/>
                </a:ext>
              </a:extLst>
            </p:cNvPr>
            <p:cNvPicPr>
              <a:picLocks noChangeAspect="1"/>
            </p:cNvPicPr>
            <p:nvPr>
              <p:custDataLst>
                <p:tags r:id="rId13"/>
              </p:custDataLst>
            </p:nvPr>
          </p:nvPicPr>
          <p:blipFill>
            <a:blip r:embed="rId51"/>
            <a:stretch>
              <a:fillRect/>
            </a:stretch>
          </p:blipFill>
          <p:spPr>
            <a:xfrm>
              <a:off x="2720897" y="2946040"/>
              <a:ext cx="214662" cy="300065"/>
            </a:xfrm>
            <a:prstGeom prst="rect">
              <a:avLst/>
            </a:prstGeom>
          </p:spPr>
        </p:pic>
      </p:grpSp>
      <p:pic>
        <p:nvPicPr>
          <p:cNvPr id="43" name="Image 20" descr="preencoded.png">
            <a:extLst>
              <a:ext uri="{FF2B5EF4-FFF2-40B4-BE49-F238E27FC236}">
                <a16:creationId xmlns:a16="http://schemas.microsoft.com/office/drawing/2014/main" id="{4BF1AB9A-D64E-465B-B01C-003C92DDEC0F}"/>
              </a:ext>
            </a:extLst>
          </p:cNvPr>
          <p:cNvPicPr>
            <a:picLocks noChangeAspect="1"/>
          </p:cNvPicPr>
          <p:nvPr>
            <p:custDataLst>
              <p:tags r:id="rId3"/>
            </p:custDataLst>
          </p:nvPr>
        </p:nvPicPr>
        <p:blipFill>
          <a:blip r:embed="rId52"/>
          <a:stretch>
            <a:fillRect/>
          </a:stretch>
        </p:blipFill>
        <p:spPr>
          <a:xfrm>
            <a:off x="3557078" y="3598537"/>
            <a:ext cx="427785" cy="200043"/>
          </a:xfrm>
          <a:prstGeom prst="rect">
            <a:avLst/>
          </a:prstGeom>
        </p:spPr>
      </p:pic>
      <p:grpSp>
        <p:nvGrpSpPr>
          <p:cNvPr id="44" name="Gruppieren 43">
            <a:extLst>
              <a:ext uri="{FF2B5EF4-FFF2-40B4-BE49-F238E27FC236}">
                <a16:creationId xmlns:a16="http://schemas.microsoft.com/office/drawing/2014/main" id="{3250916B-494D-4AB6-B3A1-B898E2F1CE7C}"/>
              </a:ext>
            </a:extLst>
          </p:cNvPr>
          <p:cNvGrpSpPr/>
          <p:nvPr/>
        </p:nvGrpSpPr>
        <p:grpSpPr>
          <a:xfrm>
            <a:off x="3494282" y="3398016"/>
            <a:ext cx="4093137" cy="547811"/>
            <a:chOff x="2620711" y="2548512"/>
            <a:chExt cx="3069853" cy="410858"/>
          </a:xfrm>
        </p:grpSpPr>
        <p:pic>
          <p:nvPicPr>
            <p:cNvPr id="45" name="Image 5" descr="preencoded.png">
              <a:extLst>
                <a:ext uri="{FF2B5EF4-FFF2-40B4-BE49-F238E27FC236}">
                  <a16:creationId xmlns:a16="http://schemas.microsoft.com/office/drawing/2014/main" id="{67FD7EED-987A-45F1-8C9C-32A38BB05158}"/>
                </a:ext>
              </a:extLst>
            </p:cNvPr>
            <p:cNvPicPr>
              <a:picLocks noChangeAspect="1"/>
            </p:cNvPicPr>
            <p:nvPr>
              <p:custDataLst>
                <p:tags r:id="rId8"/>
              </p:custDataLst>
            </p:nvPr>
          </p:nvPicPr>
          <p:blipFill>
            <a:blip r:embed="rId53"/>
            <a:stretch>
              <a:fillRect/>
            </a:stretch>
          </p:blipFill>
          <p:spPr>
            <a:xfrm>
              <a:off x="2620711" y="2548512"/>
              <a:ext cx="978673" cy="410858"/>
            </a:xfrm>
            <a:prstGeom prst="rect">
              <a:avLst/>
            </a:prstGeom>
          </p:spPr>
        </p:pic>
        <p:pic>
          <p:nvPicPr>
            <p:cNvPr id="46" name="Image 8" descr="preencoded.png">
              <a:extLst>
                <a:ext uri="{FF2B5EF4-FFF2-40B4-BE49-F238E27FC236}">
                  <a16:creationId xmlns:a16="http://schemas.microsoft.com/office/drawing/2014/main" id="{8D1A9717-6E2E-41CE-B14E-5886290E3DE5}"/>
                </a:ext>
              </a:extLst>
            </p:cNvPr>
            <p:cNvPicPr>
              <a:picLocks noChangeAspect="1"/>
            </p:cNvPicPr>
            <p:nvPr>
              <p:custDataLst>
                <p:tags r:id="rId9"/>
              </p:custDataLst>
            </p:nvPr>
          </p:nvPicPr>
          <p:blipFill>
            <a:blip r:embed="rId54"/>
            <a:stretch>
              <a:fillRect/>
            </a:stretch>
          </p:blipFill>
          <p:spPr>
            <a:xfrm>
              <a:off x="3262346" y="2548512"/>
              <a:ext cx="2428218" cy="410858"/>
            </a:xfrm>
            <a:prstGeom prst="rect">
              <a:avLst/>
            </a:prstGeom>
          </p:spPr>
        </p:pic>
        <p:pic>
          <p:nvPicPr>
            <p:cNvPr id="47" name="Image 21" descr="preencoded.png">
              <a:extLst>
                <a:ext uri="{FF2B5EF4-FFF2-40B4-BE49-F238E27FC236}">
                  <a16:creationId xmlns:a16="http://schemas.microsoft.com/office/drawing/2014/main" id="{FE2B9D0F-077C-4FFD-9C77-07C01E583637}"/>
                </a:ext>
              </a:extLst>
            </p:cNvPr>
            <p:cNvPicPr>
              <a:picLocks noChangeAspect="1"/>
            </p:cNvPicPr>
            <p:nvPr>
              <p:custDataLst>
                <p:tags r:id="rId10"/>
              </p:custDataLst>
            </p:nvPr>
          </p:nvPicPr>
          <p:blipFill>
            <a:blip r:embed="rId55"/>
            <a:stretch>
              <a:fillRect/>
            </a:stretch>
          </p:blipFill>
          <p:spPr>
            <a:xfrm>
              <a:off x="2671109" y="2695906"/>
              <a:ext cx="313914" cy="145416"/>
            </a:xfrm>
            <a:prstGeom prst="rect">
              <a:avLst/>
            </a:prstGeom>
          </p:spPr>
        </p:pic>
      </p:grpSp>
      <p:sp>
        <p:nvSpPr>
          <p:cNvPr id="48" name="Text 2">
            <a:extLst>
              <a:ext uri="{FF2B5EF4-FFF2-40B4-BE49-F238E27FC236}">
                <a16:creationId xmlns:a16="http://schemas.microsoft.com/office/drawing/2014/main" id="{7A43B732-55FD-459E-BDB8-12040799F7EE}"/>
              </a:ext>
            </a:extLst>
          </p:cNvPr>
          <p:cNvSpPr/>
          <p:nvPr/>
        </p:nvSpPr>
        <p:spPr>
          <a:xfrm>
            <a:off x="4847862" y="3475419"/>
            <a:ext cx="2193769" cy="623607"/>
          </a:xfrm>
          <a:prstGeom prst="rect">
            <a:avLst/>
          </a:prstGeom>
          <a:noFill/>
          <a:ln/>
        </p:spPr>
        <p:txBody>
          <a:bodyPr wrap="square" lIns="0" tIns="0" rIns="0" bIns="0" rtlCol="0" anchor="t"/>
          <a:lstStyle/>
          <a:p>
            <a:pPr defTabSz="382606">
              <a:lnSpc>
                <a:spcPct val="97750"/>
              </a:lnSpc>
            </a:pPr>
            <a:r>
              <a:rPr lang="en-US" sz="1833" b="1" dirty="0">
                <a:solidFill>
                  <a:srgbClr val="000000"/>
                </a:solidFill>
                <a:latin typeface="Roboto" pitchFamily="34" charset="0"/>
                <a:ea typeface="Roboto" pitchFamily="34" charset="-122"/>
                <a:cs typeface="Roboto" pitchFamily="34" charset="-120"/>
              </a:rPr>
              <a:t>  MultiStress model   </a:t>
            </a:r>
            <a:endParaRPr lang="en-US" sz="1833" dirty="0">
              <a:solidFill>
                <a:prstClr val="black"/>
              </a:solidFill>
              <a:latin typeface="Calibri"/>
            </a:endParaRPr>
          </a:p>
        </p:txBody>
      </p:sp>
      <p:pic>
        <p:nvPicPr>
          <p:cNvPr id="49" name="Image 50" descr="preencoded.png">
            <a:extLst>
              <a:ext uri="{FF2B5EF4-FFF2-40B4-BE49-F238E27FC236}">
                <a16:creationId xmlns:a16="http://schemas.microsoft.com/office/drawing/2014/main" id="{ECA259FE-ED8E-4DD9-B642-4A575D46472D}"/>
              </a:ext>
            </a:extLst>
          </p:cNvPr>
          <p:cNvPicPr>
            <a:picLocks noChangeAspect="1"/>
          </p:cNvPicPr>
          <p:nvPr>
            <p:custDataLst>
              <p:tags r:id="rId4"/>
            </p:custDataLst>
          </p:nvPr>
        </p:nvPicPr>
        <p:blipFill>
          <a:blip r:embed="rId56"/>
          <a:stretch>
            <a:fillRect/>
          </a:stretch>
        </p:blipFill>
        <p:spPr>
          <a:xfrm>
            <a:off x="4340489" y="5795670"/>
            <a:ext cx="3246856" cy="172345"/>
          </a:xfrm>
          <a:prstGeom prst="rect">
            <a:avLst/>
          </a:prstGeom>
        </p:spPr>
      </p:pic>
      <p:sp>
        <p:nvSpPr>
          <p:cNvPr id="50" name="Text 6">
            <a:extLst>
              <a:ext uri="{FF2B5EF4-FFF2-40B4-BE49-F238E27FC236}">
                <a16:creationId xmlns:a16="http://schemas.microsoft.com/office/drawing/2014/main" id="{EB5627B1-7AC0-438A-A08D-D334665185E7}"/>
              </a:ext>
            </a:extLst>
          </p:cNvPr>
          <p:cNvSpPr/>
          <p:nvPr/>
        </p:nvSpPr>
        <p:spPr>
          <a:xfrm>
            <a:off x="4585197" y="5872386"/>
            <a:ext cx="3043308" cy="500108"/>
          </a:xfrm>
          <a:prstGeom prst="rect">
            <a:avLst/>
          </a:prstGeom>
          <a:noFill/>
          <a:ln/>
        </p:spPr>
        <p:txBody>
          <a:bodyPr wrap="square" lIns="0" tIns="0" rIns="0" bIns="0" rtlCol="0" anchor="t"/>
          <a:lstStyle/>
          <a:p>
            <a:pPr defTabSz="382606">
              <a:lnSpc>
                <a:spcPct val="97750"/>
              </a:lnSpc>
            </a:pPr>
            <a:r>
              <a:rPr lang="en-US" sz="1200" i="1" dirty="0">
                <a:solidFill>
                  <a:srgbClr val="000000">
                    <a:alpha val="47000"/>
                  </a:srgbClr>
                </a:solidFill>
                <a:latin typeface="Roboto" pitchFamily="34" charset="0"/>
                <a:ea typeface="Roboto" pitchFamily="34" charset="-122"/>
                <a:cs typeface="Roboto" pitchFamily="34" charset="-120"/>
              </a:rPr>
              <a:t>Knowledge gains through experimentation </a:t>
            </a:r>
            <a:endParaRPr lang="en-US" sz="1200" dirty="0">
              <a:solidFill>
                <a:prstClr val="black"/>
              </a:solidFill>
              <a:latin typeface="Calibri"/>
            </a:endParaRPr>
          </a:p>
        </p:txBody>
      </p:sp>
      <p:pic>
        <p:nvPicPr>
          <p:cNvPr id="51" name="Image 52" descr="preencoded.png">
            <a:extLst>
              <a:ext uri="{FF2B5EF4-FFF2-40B4-BE49-F238E27FC236}">
                <a16:creationId xmlns:a16="http://schemas.microsoft.com/office/drawing/2014/main" id="{2BD9158C-3301-4CD4-849F-038C1A5F040F}"/>
              </a:ext>
            </a:extLst>
          </p:cNvPr>
          <p:cNvPicPr>
            <a:picLocks noChangeAspect="1"/>
          </p:cNvPicPr>
          <p:nvPr>
            <p:custDataLst>
              <p:tags r:id="rId5"/>
            </p:custDataLst>
          </p:nvPr>
        </p:nvPicPr>
        <p:blipFill>
          <a:blip r:embed="rId57"/>
          <a:stretch>
            <a:fillRect/>
          </a:stretch>
        </p:blipFill>
        <p:spPr>
          <a:xfrm>
            <a:off x="3492673" y="3398077"/>
            <a:ext cx="172345" cy="2542089"/>
          </a:xfrm>
          <a:prstGeom prst="rect">
            <a:avLst/>
          </a:prstGeom>
        </p:spPr>
      </p:pic>
      <p:sp>
        <p:nvSpPr>
          <p:cNvPr id="52" name="Text 8">
            <a:extLst>
              <a:ext uri="{FF2B5EF4-FFF2-40B4-BE49-F238E27FC236}">
                <a16:creationId xmlns:a16="http://schemas.microsoft.com/office/drawing/2014/main" id="{0670B1EE-D9FE-42A5-A543-4A06661308BF}"/>
              </a:ext>
            </a:extLst>
          </p:cNvPr>
          <p:cNvSpPr/>
          <p:nvPr/>
        </p:nvSpPr>
        <p:spPr>
          <a:xfrm rot="16200000">
            <a:off x="2744426" y="4609339"/>
            <a:ext cx="1668833" cy="324704"/>
          </a:xfrm>
          <a:prstGeom prst="rect">
            <a:avLst/>
          </a:prstGeom>
          <a:noFill/>
          <a:ln/>
        </p:spPr>
        <p:txBody>
          <a:bodyPr wrap="square" lIns="0" tIns="0" rIns="0" bIns="0" rtlCol="0" anchor="t"/>
          <a:lstStyle/>
          <a:p>
            <a:pPr defTabSz="382606">
              <a:lnSpc>
                <a:spcPct val="97750"/>
              </a:lnSpc>
            </a:pPr>
            <a:r>
              <a:rPr lang="en-US" sz="1200" i="1" dirty="0">
                <a:solidFill>
                  <a:srgbClr val="000000">
                    <a:alpha val="47000"/>
                  </a:srgbClr>
                </a:solidFill>
                <a:latin typeface="Roboto" pitchFamily="34" charset="0"/>
                <a:ea typeface="Roboto" pitchFamily="34" charset="-122"/>
                <a:cs typeface="Roboto" pitchFamily="34" charset="-120"/>
              </a:rPr>
              <a:t>Level of organisation</a:t>
            </a:r>
            <a:endParaRPr lang="en-US" sz="1200" dirty="0">
              <a:solidFill>
                <a:prstClr val="black"/>
              </a:solidFill>
              <a:latin typeface="Calibri"/>
            </a:endParaRPr>
          </a:p>
        </p:txBody>
      </p:sp>
      <p:grpSp>
        <p:nvGrpSpPr>
          <p:cNvPr id="53" name="Gruppieren 52">
            <a:extLst>
              <a:ext uri="{FF2B5EF4-FFF2-40B4-BE49-F238E27FC236}">
                <a16:creationId xmlns:a16="http://schemas.microsoft.com/office/drawing/2014/main" id="{356B8B70-A0EA-452A-A0ED-7DE806651582}"/>
              </a:ext>
            </a:extLst>
          </p:cNvPr>
          <p:cNvGrpSpPr/>
          <p:nvPr/>
        </p:nvGrpSpPr>
        <p:grpSpPr>
          <a:xfrm>
            <a:off x="5701609" y="3165821"/>
            <a:ext cx="569707" cy="2935300"/>
            <a:chOff x="4276207" y="2374365"/>
            <a:chExt cx="427280" cy="2201475"/>
          </a:xfrm>
        </p:grpSpPr>
        <p:grpSp>
          <p:nvGrpSpPr>
            <p:cNvPr id="54" name="Gruppieren 53">
              <a:extLst>
                <a:ext uri="{FF2B5EF4-FFF2-40B4-BE49-F238E27FC236}">
                  <a16:creationId xmlns:a16="http://schemas.microsoft.com/office/drawing/2014/main" id="{D42827B7-199E-431B-8743-CC2A918FB85E}"/>
                </a:ext>
              </a:extLst>
            </p:cNvPr>
            <p:cNvGrpSpPr/>
            <p:nvPr/>
          </p:nvGrpSpPr>
          <p:grpSpPr>
            <a:xfrm>
              <a:off x="4276207" y="2595411"/>
              <a:ext cx="427015" cy="1980429"/>
              <a:chOff x="4276207" y="2595411"/>
              <a:chExt cx="427015" cy="1980429"/>
            </a:xfrm>
          </p:grpSpPr>
          <p:pic>
            <p:nvPicPr>
              <p:cNvPr id="56" name="Image 22" descr="preencoded.png">
                <a:extLst>
                  <a:ext uri="{FF2B5EF4-FFF2-40B4-BE49-F238E27FC236}">
                    <a16:creationId xmlns:a16="http://schemas.microsoft.com/office/drawing/2014/main" id="{B9D52FAC-7D0C-4275-924F-BFBCC8C6C7C3}"/>
                  </a:ext>
                </a:extLst>
              </p:cNvPr>
              <p:cNvPicPr>
                <a:picLocks noChangeAspect="1"/>
              </p:cNvPicPr>
              <p:nvPr>
                <p:custDataLst>
                  <p:tags r:id="rId6"/>
                </p:custDataLst>
              </p:nvPr>
            </p:nvPicPr>
            <p:blipFill>
              <a:blip r:embed="rId58"/>
              <a:stretch>
                <a:fillRect/>
              </a:stretch>
            </p:blipFill>
            <p:spPr>
              <a:xfrm>
                <a:off x="4320392" y="2595411"/>
                <a:ext cx="341612" cy="1980429"/>
              </a:xfrm>
              <a:prstGeom prst="rect">
                <a:avLst/>
              </a:prstGeom>
            </p:spPr>
          </p:pic>
          <p:pic>
            <p:nvPicPr>
              <p:cNvPr id="57" name="Image 23" descr="preencoded.png">
                <a:extLst>
                  <a:ext uri="{FF2B5EF4-FFF2-40B4-BE49-F238E27FC236}">
                    <a16:creationId xmlns:a16="http://schemas.microsoft.com/office/drawing/2014/main" id="{4E2F26E5-466E-411E-AD16-D2A2FF1177AC}"/>
                  </a:ext>
                </a:extLst>
              </p:cNvPr>
              <p:cNvPicPr>
                <a:picLocks noChangeAspect="1"/>
              </p:cNvPicPr>
              <p:nvPr>
                <p:custDataLst>
                  <p:tags r:id="rId7"/>
                </p:custDataLst>
              </p:nvPr>
            </p:nvPicPr>
            <p:blipFill>
              <a:blip r:embed="rId59"/>
              <a:stretch>
                <a:fillRect/>
              </a:stretch>
            </p:blipFill>
            <p:spPr>
              <a:xfrm>
                <a:off x="4276207" y="3157165"/>
                <a:ext cx="427015" cy="1232575"/>
              </a:xfrm>
              <a:prstGeom prst="rect">
                <a:avLst/>
              </a:prstGeom>
            </p:spPr>
          </p:pic>
        </p:grpSp>
        <p:sp>
          <p:nvSpPr>
            <p:cNvPr id="55" name="Text 1">
              <a:extLst>
                <a:ext uri="{FF2B5EF4-FFF2-40B4-BE49-F238E27FC236}">
                  <a16:creationId xmlns:a16="http://schemas.microsoft.com/office/drawing/2014/main" id="{5F79F047-5E56-4C9F-B78C-504F4E4B6E6D}"/>
                </a:ext>
              </a:extLst>
            </p:cNvPr>
            <p:cNvSpPr/>
            <p:nvPr/>
          </p:nvSpPr>
          <p:spPr>
            <a:xfrm rot="16200000">
              <a:off x="3615478" y="3180749"/>
              <a:ext cx="1894393" cy="281625"/>
            </a:xfrm>
            <a:prstGeom prst="rect">
              <a:avLst/>
            </a:prstGeom>
            <a:noFill/>
            <a:ln/>
          </p:spPr>
          <p:txBody>
            <a:bodyPr wrap="square" lIns="0" tIns="0" rIns="0" bIns="0" rtlCol="0" anchor="t"/>
            <a:lstStyle/>
            <a:p>
              <a:pPr defTabSz="382606">
                <a:lnSpc>
                  <a:spcPct val="97750"/>
                </a:lnSpc>
              </a:pPr>
              <a:r>
                <a:rPr lang="en-US" sz="1200" dirty="0">
                  <a:solidFill>
                    <a:srgbClr val="FFFFFF"/>
                  </a:solidFill>
                  <a:latin typeface="Roboto" pitchFamily="34" charset="0"/>
                  <a:ea typeface="Roboto" pitchFamily="34" charset="-122"/>
                  <a:cs typeface="Roboto" pitchFamily="34" charset="-120"/>
                </a:rPr>
                <a:t>Mechanistic understanding</a:t>
              </a:r>
              <a:endParaRPr lang="en-US" sz="1200" dirty="0">
                <a:solidFill>
                  <a:prstClr val="black"/>
                </a:solidFill>
                <a:latin typeface="Calibri"/>
              </a:endParaRPr>
            </a:p>
          </p:txBody>
        </p:sp>
      </p:grpSp>
    </p:spTree>
    <p:extLst>
      <p:ext uri="{BB962C8B-B14F-4D97-AF65-F5344CB8AC3E}">
        <p14:creationId xmlns:p14="http://schemas.microsoft.com/office/powerpoint/2010/main" val="3964635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2"/>
          </p:nvPr>
        </p:nvSpPr>
        <p:spPr/>
        <p:txBody>
          <a:bodyPr/>
          <a:lstStyle/>
          <a:p>
            <a:pPr defTabSz="382606"/>
            <a:fld id="{D36FCBF1-D131-4ACD-8D16-5AE248ABA57C}" type="datetime1">
              <a:rPr lang="de-DE">
                <a:solidFill>
                  <a:prstClr val="black">
                    <a:tint val="75000"/>
                  </a:prstClr>
                </a:solidFill>
                <a:latin typeface="Calibri"/>
              </a:rPr>
              <a:pPr defTabSz="382606"/>
              <a:t>02.05.2026</a:t>
            </a:fld>
            <a:endParaRPr lang="en-US">
              <a:solidFill>
                <a:prstClr val="black">
                  <a:tint val="75000"/>
                </a:prstClr>
              </a:solidFill>
              <a:latin typeface="Calibri"/>
            </a:endParaRPr>
          </a:p>
        </p:txBody>
      </p:sp>
      <p:sp>
        <p:nvSpPr>
          <p:cNvPr id="6" name="Foliennummernplatzhalter 5"/>
          <p:cNvSpPr>
            <a:spLocks noGrp="1"/>
          </p:cNvSpPr>
          <p:nvPr>
            <p:ph type="sldNum" sz="quarter" idx="4"/>
          </p:nvPr>
        </p:nvSpPr>
        <p:spPr/>
        <p:txBody>
          <a:bodyPr/>
          <a:lstStyle/>
          <a:p>
            <a:pPr defTabSz="382606"/>
            <a:fld id="{B6F15528-21DE-4FAA-801E-634DDDAF4B2B}" type="slidenum">
              <a:rPr lang="de-DE">
                <a:solidFill>
                  <a:prstClr val="black">
                    <a:tint val="75000"/>
                  </a:prstClr>
                </a:solidFill>
                <a:latin typeface="Calibri"/>
              </a:rPr>
              <a:pPr defTabSz="382606"/>
              <a:t>21</a:t>
            </a:fld>
            <a:endParaRPr lang="de-DE">
              <a:solidFill>
                <a:prstClr val="black">
                  <a:tint val="75000"/>
                </a:prstClr>
              </a:solidFill>
              <a:latin typeface="Calibri"/>
            </a:endParaRPr>
          </a:p>
        </p:txBody>
      </p:sp>
      <p:sp>
        <p:nvSpPr>
          <p:cNvPr id="8" name="Titel 1">
            <a:extLst>
              <a:ext uri="{FF2B5EF4-FFF2-40B4-BE49-F238E27FC236}">
                <a16:creationId xmlns:a16="http://schemas.microsoft.com/office/drawing/2014/main" id="{06288BF2-A90D-FFE8-F6C7-BF6593AEB7BD}"/>
              </a:ext>
            </a:extLst>
          </p:cNvPr>
          <p:cNvSpPr txBox="1">
            <a:spLocks/>
          </p:cNvSpPr>
          <p:nvPr/>
        </p:nvSpPr>
        <p:spPr>
          <a:xfrm>
            <a:off x="750123" y="1168161"/>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US" sz="2667" b="1" kern="0">
                <a:solidFill>
                  <a:prstClr val="black"/>
                </a:solidFill>
                <a:latin typeface="Calibri"/>
              </a:rPr>
              <a:t>A standard crop model - SSM-</a:t>
            </a:r>
            <a:r>
              <a:rPr lang="en-US" sz="2667" b="1" kern="0" err="1">
                <a:solidFill>
                  <a:prstClr val="black"/>
                </a:solidFill>
                <a:latin typeface="Calibri"/>
              </a:rPr>
              <a:t>iCrop</a:t>
            </a:r>
            <a:r>
              <a:rPr lang="en-US" sz="2667" b="1" kern="0">
                <a:solidFill>
                  <a:prstClr val="black"/>
                </a:solidFill>
                <a:latin typeface="Calibri"/>
              </a:rPr>
              <a:t> - </a:t>
            </a:r>
            <a:endParaRPr lang="en-GB" sz="2133" b="1" i="1" kern="0">
              <a:solidFill>
                <a:prstClr val="black"/>
              </a:solidFill>
              <a:latin typeface="Calibri"/>
            </a:endParaRPr>
          </a:p>
        </p:txBody>
      </p:sp>
      <p:sp>
        <p:nvSpPr>
          <p:cNvPr id="24" name="Rechteck 9">
            <a:extLst>
              <a:ext uri="{FF2B5EF4-FFF2-40B4-BE49-F238E27FC236}">
                <a16:creationId xmlns:a16="http://schemas.microsoft.com/office/drawing/2014/main" id="{717FAA9F-F0A1-47D1-8F6A-D9AAC133E69D}"/>
              </a:ext>
            </a:extLst>
          </p:cNvPr>
          <p:cNvSpPr/>
          <p:nvPr/>
        </p:nvSpPr>
        <p:spPr>
          <a:xfrm>
            <a:off x="527381" y="164637"/>
            <a:ext cx="2880320" cy="672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endParaRPr lang="de-DE" sz="1467">
              <a:solidFill>
                <a:prstClr val="white"/>
              </a:solidFill>
              <a:latin typeface="Calibri"/>
            </a:endParaRPr>
          </a:p>
        </p:txBody>
      </p:sp>
      <p:sp>
        <p:nvSpPr>
          <p:cNvPr id="25" name="Titel 1">
            <a:extLst>
              <a:ext uri="{FF2B5EF4-FFF2-40B4-BE49-F238E27FC236}">
                <a16:creationId xmlns:a16="http://schemas.microsoft.com/office/drawing/2014/main" id="{94B0FE44-BD6F-47EB-816C-CDF3F9E6A591}"/>
              </a:ext>
            </a:extLst>
          </p:cNvPr>
          <p:cNvSpPr txBox="1">
            <a:spLocks/>
          </p:cNvSpPr>
          <p:nvPr/>
        </p:nvSpPr>
        <p:spPr>
          <a:xfrm>
            <a:off x="719403" y="260649"/>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GB" sz="4267" kern="0">
                <a:solidFill>
                  <a:srgbClr val="64B821"/>
                </a:solidFill>
                <a:latin typeface="Calibri"/>
              </a:rPr>
              <a:t>Problem statement</a:t>
            </a:r>
          </a:p>
        </p:txBody>
      </p:sp>
      <p:grpSp>
        <p:nvGrpSpPr>
          <p:cNvPr id="2" name="Gruppieren 1"/>
          <p:cNvGrpSpPr/>
          <p:nvPr/>
        </p:nvGrpSpPr>
        <p:grpSpPr>
          <a:xfrm>
            <a:off x="628256" y="1692290"/>
            <a:ext cx="11132373" cy="945098"/>
            <a:chOff x="471192" y="1269216"/>
            <a:chExt cx="8349280" cy="708823"/>
          </a:xfrm>
        </p:grpSpPr>
        <p:sp>
          <p:nvSpPr>
            <p:cNvPr id="346" name="Rectangle 212">
              <a:extLst>
                <a:ext uri="{FF2B5EF4-FFF2-40B4-BE49-F238E27FC236}">
                  <a16:creationId xmlns:a16="http://schemas.microsoft.com/office/drawing/2014/main" id="{BB621BC8-52C0-4396-914E-FC01F362FA14}"/>
                </a:ext>
              </a:extLst>
            </p:cNvPr>
            <p:cNvSpPr/>
            <p:nvPr/>
          </p:nvSpPr>
          <p:spPr>
            <a:xfrm>
              <a:off x="471192" y="1308156"/>
              <a:ext cx="1512168" cy="607762"/>
            </a:xfrm>
            <a:prstGeom prst="rect">
              <a:avLst/>
            </a:prstGeom>
            <a:solidFill>
              <a:schemeClr val="bg2">
                <a:lumMod val="40000"/>
                <a:lumOff val="60000"/>
              </a:schemeClr>
            </a:solidFill>
            <a:ln w="6350">
              <a:noFill/>
            </a:ln>
          </p:spPr>
          <p:txBody>
            <a:bodyPr wrap="square">
              <a:spAutoFit/>
            </a:bodyPr>
            <a:lstStyle/>
            <a:p>
              <a:pPr defTabSz="1393510">
                <a:defRPr/>
              </a:pPr>
              <a:r>
                <a:rPr lang="en-US" sz="2133" b="1" kern="0">
                  <a:solidFill>
                    <a:prstClr val="black"/>
                  </a:solidFill>
                  <a:latin typeface="Arial" panose="020B0604020202020204" pitchFamily="34" charset="0"/>
                  <a:cs typeface="Arial" panose="020B0604020202020204" pitchFamily="34" charset="0"/>
                </a:rPr>
                <a:t>Climate</a:t>
              </a:r>
            </a:p>
            <a:p>
              <a:pPr defTabSz="1393510">
                <a:defRPr/>
              </a:pPr>
              <a:endParaRPr lang="en-US" sz="933" b="1" kern="0">
                <a:solidFill>
                  <a:prstClr val="black"/>
                </a:solidFill>
                <a:latin typeface="Arial" panose="020B0604020202020204" pitchFamily="34" charset="0"/>
                <a:cs typeface="Arial" panose="020B0604020202020204" pitchFamily="34" charset="0"/>
              </a:endParaRPr>
            </a:p>
            <a:p>
              <a:pPr defTabSz="1393510">
                <a:defRPr/>
              </a:pPr>
              <a:endParaRPr lang="en-US" sz="1600" b="1" kern="0">
                <a:solidFill>
                  <a:prstClr val="black"/>
                </a:solidFill>
                <a:latin typeface="Arial" panose="020B0604020202020204" pitchFamily="34" charset="0"/>
                <a:cs typeface="Arial" panose="020B0604020202020204" pitchFamily="34" charset="0"/>
              </a:endParaRPr>
            </a:p>
          </p:txBody>
        </p:sp>
        <p:sp>
          <p:nvSpPr>
            <p:cNvPr id="177" name="Rectangle 212">
              <a:extLst>
                <a:ext uri="{FF2B5EF4-FFF2-40B4-BE49-F238E27FC236}">
                  <a16:creationId xmlns:a16="http://schemas.microsoft.com/office/drawing/2014/main" id="{BB621BC8-52C0-4396-914E-FC01F362FA14}"/>
                </a:ext>
              </a:extLst>
            </p:cNvPr>
            <p:cNvSpPr/>
            <p:nvPr/>
          </p:nvSpPr>
          <p:spPr>
            <a:xfrm>
              <a:off x="1331640" y="1309791"/>
              <a:ext cx="7488832" cy="607618"/>
            </a:xfrm>
            <a:prstGeom prst="rect">
              <a:avLst/>
            </a:prstGeom>
            <a:solidFill>
              <a:schemeClr val="bg2">
                <a:lumMod val="40000"/>
                <a:lumOff val="60000"/>
              </a:schemeClr>
            </a:solidFill>
            <a:ln w="6350">
              <a:noFill/>
            </a:ln>
          </p:spPr>
          <p:txBody>
            <a:bodyPr wrap="square">
              <a:spAutoFit/>
            </a:bodyPr>
            <a:lstStyle/>
            <a:p>
              <a:pPr defTabSz="1393510">
                <a:defRPr/>
              </a:pPr>
              <a:r>
                <a:rPr lang="en-US" sz="933" kern="0">
                  <a:solidFill>
                    <a:prstClr val="black"/>
                  </a:solidFill>
                  <a:latin typeface="Arial" panose="020B0604020202020204" pitchFamily="34" charset="0"/>
                  <a:cs typeface="Arial" panose="020B0604020202020204" pitchFamily="34" charset="0"/>
                </a:rPr>
                <a:t>Precipitation</a:t>
              </a:r>
            </a:p>
            <a:p>
              <a:pPr defTabSz="1393510">
                <a:defRPr/>
              </a:pPr>
              <a:r>
                <a:rPr lang="en-US" sz="933" kern="0">
                  <a:solidFill>
                    <a:prstClr val="black"/>
                  </a:solidFill>
                  <a:latin typeface="Arial" panose="020B0604020202020204" pitchFamily="34" charset="0"/>
                  <a:cs typeface="Arial" panose="020B0604020202020204" pitchFamily="34" charset="0"/>
                </a:rPr>
                <a:t>Radiation</a:t>
              </a:r>
            </a:p>
            <a:p>
              <a:pPr defTabSz="1393510">
                <a:defRPr/>
              </a:pPr>
              <a:r>
                <a:rPr lang="en-US" sz="933" kern="0">
                  <a:solidFill>
                    <a:prstClr val="black"/>
                  </a:solidFill>
                  <a:latin typeface="Arial" panose="020B0604020202020204" pitchFamily="34" charset="0"/>
                  <a:cs typeface="Arial" panose="020B0604020202020204" pitchFamily="34" charset="0"/>
                </a:rPr>
                <a:t>Temperature</a:t>
              </a:r>
            </a:p>
            <a:p>
              <a:pPr defTabSz="1393510">
                <a:defRPr/>
              </a:pPr>
              <a:r>
                <a:rPr lang="en-US" sz="933" kern="0">
                  <a:solidFill>
                    <a:prstClr val="black"/>
                  </a:solidFill>
                  <a:latin typeface="Arial" panose="020B0604020202020204" pitchFamily="34" charset="0"/>
                  <a:cs typeface="Arial" panose="020B0604020202020204" pitchFamily="34" charset="0"/>
                </a:rPr>
                <a:t>Wind</a:t>
              </a:r>
            </a:p>
            <a:p>
              <a:pPr defTabSz="1393510">
                <a:defRPr/>
              </a:pPr>
              <a:r>
                <a:rPr lang="en-US" sz="933" kern="0">
                  <a:solidFill>
                    <a:prstClr val="black"/>
                  </a:solidFill>
                  <a:latin typeface="Arial" panose="020B0604020202020204" pitchFamily="34" charset="0"/>
                  <a:cs typeface="Arial" panose="020B0604020202020204" pitchFamily="34" charset="0"/>
                </a:rPr>
                <a:t>Humidity</a:t>
              </a:r>
            </a:p>
          </p:txBody>
        </p:sp>
        <p:pic>
          <p:nvPicPr>
            <p:cNvPr id="16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4402" y="1269216"/>
              <a:ext cx="783182" cy="708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9"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5741" y="1270015"/>
              <a:ext cx="1075791" cy="707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uppieren 2"/>
          <p:cNvGrpSpPr/>
          <p:nvPr/>
        </p:nvGrpSpPr>
        <p:grpSpPr>
          <a:xfrm>
            <a:off x="602933" y="4327750"/>
            <a:ext cx="11167616" cy="1938144"/>
            <a:chOff x="452200" y="3245811"/>
            <a:chExt cx="8375712" cy="1453608"/>
          </a:xfrm>
        </p:grpSpPr>
        <p:sp>
          <p:nvSpPr>
            <p:cNvPr id="347" name="Rectangle 212">
              <a:extLst>
                <a:ext uri="{FF2B5EF4-FFF2-40B4-BE49-F238E27FC236}">
                  <a16:creationId xmlns:a16="http://schemas.microsoft.com/office/drawing/2014/main" id="{BB621BC8-52C0-4396-914E-FC01F362FA14}"/>
                </a:ext>
              </a:extLst>
            </p:cNvPr>
            <p:cNvSpPr/>
            <p:nvPr/>
          </p:nvSpPr>
          <p:spPr>
            <a:xfrm>
              <a:off x="452200" y="3766465"/>
              <a:ext cx="1512168" cy="930928"/>
            </a:xfrm>
            <a:prstGeom prst="rect">
              <a:avLst/>
            </a:prstGeom>
            <a:solidFill>
              <a:srgbClr val="738568"/>
            </a:solidFill>
            <a:ln w="6350">
              <a:noFill/>
            </a:ln>
          </p:spPr>
          <p:txBody>
            <a:bodyPr wrap="square">
              <a:spAutoFit/>
            </a:bodyPr>
            <a:lstStyle/>
            <a:p>
              <a:pPr defTabSz="1393510">
                <a:defRPr/>
              </a:pPr>
              <a:endParaRPr lang="en-US" sz="1867" b="1" kern="0">
                <a:solidFill>
                  <a:prstClr val="black"/>
                </a:solidFill>
                <a:latin typeface="Arial" panose="020B0604020202020204" pitchFamily="34" charset="0"/>
                <a:cs typeface="Arial" panose="020B0604020202020204" pitchFamily="34" charset="0"/>
              </a:endParaRPr>
            </a:p>
            <a:p>
              <a:pPr defTabSz="1393510">
                <a:defRPr/>
              </a:pPr>
              <a:endParaRPr lang="en-US" sz="2133" b="1" kern="0">
                <a:solidFill>
                  <a:prstClr val="black"/>
                </a:solidFill>
                <a:latin typeface="Arial" panose="020B0604020202020204" pitchFamily="34" charset="0"/>
                <a:cs typeface="Arial" panose="020B0604020202020204" pitchFamily="34" charset="0"/>
              </a:endParaRPr>
            </a:p>
            <a:p>
              <a:pPr defTabSz="1393510">
                <a:defRPr/>
              </a:pPr>
              <a:r>
                <a:rPr lang="en-US" sz="2133" b="1" kern="0">
                  <a:solidFill>
                    <a:prstClr val="black"/>
                  </a:solidFill>
                  <a:latin typeface="Arial" panose="020B0604020202020204" pitchFamily="34" charset="0"/>
                  <a:cs typeface="Arial" panose="020B0604020202020204" pitchFamily="34" charset="0"/>
                </a:rPr>
                <a:t>Soil</a:t>
              </a:r>
            </a:p>
            <a:p>
              <a:pPr defTabSz="1393510">
                <a:defRPr/>
              </a:pPr>
              <a:endParaRPr lang="en-US" sz="1333" b="1" kern="0">
                <a:solidFill>
                  <a:prstClr val="black"/>
                </a:solidFill>
                <a:latin typeface="Arial" panose="020B0604020202020204" pitchFamily="34" charset="0"/>
                <a:cs typeface="Arial" panose="020B0604020202020204" pitchFamily="34" charset="0"/>
              </a:endParaRPr>
            </a:p>
          </p:txBody>
        </p:sp>
        <p:sp>
          <p:nvSpPr>
            <p:cNvPr id="317" name="Rectangle 212">
              <a:extLst>
                <a:ext uri="{FF2B5EF4-FFF2-40B4-BE49-F238E27FC236}">
                  <a16:creationId xmlns:a16="http://schemas.microsoft.com/office/drawing/2014/main" id="{BB621BC8-52C0-4396-914E-FC01F362FA14}"/>
                </a:ext>
              </a:extLst>
            </p:cNvPr>
            <p:cNvSpPr/>
            <p:nvPr/>
          </p:nvSpPr>
          <p:spPr>
            <a:xfrm>
              <a:off x="979041" y="3768779"/>
              <a:ext cx="7848871" cy="930640"/>
            </a:xfrm>
            <a:prstGeom prst="rect">
              <a:avLst/>
            </a:prstGeom>
            <a:solidFill>
              <a:srgbClr val="738568"/>
            </a:solidFill>
            <a:ln w="6350">
              <a:noFill/>
            </a:ln>
          </p:spPr>
          <p:txBody>
            <a:bodyPr wrap="square">
              <a:spAutoFit/>
            </a:bodyPr>
            <a:lstStyle/>
            <a:p>
              <a:pPr defTabSz="1393510">
                <a:defRPr/>
              </a:pPr>
              <a:endParaRPr lang="en-US" sz="933" kern="0">
                <a:solidFill>
                  <a:prstClr val="black"/>
                </a:solidFill>
                <a:latin typeface="Arial" panose="020B0604020202020204" pitchFamily="34" charset="0"/>
                <a:cs typeface="Arial" panose="020B0604020202020204" pitchFamily="34" charset="0"/>
              </a:endParaRPr>
            </a:p>
            <a:p>
              <a:pPr defTabSz="1393510">
                <a:defRPr/>
              </a:pPr>
              <a:endParaRPr lang="en-US" sz="933" kern="0">
                <a:solidFill>
                  <a:prstClr val="black"/>
                </a:solidFill>
                <a:latin typeface="Arial" panose="020B0604020202020204" pitchFamily="34" charset="0"/>
                <a:cs typeface="Arial" panose="020B0604020202020204" pitchFamily="34" charset="0"/>
              </a:endParaRPr>
            </a:p>
            <a:p>
              <a:pPr defTabSz="1393510">
                <a:defRPr/>
              </a:pPr>
              <a:endParaRPr lang="en-US" sz="933" kern="0">
                <a:solidFill>
                  <a:prstClr val="black"/>
                </a:solidFill>
                <a:latin typeface="Arial" panose="020B0604020202020204" pitchFamily="34" charset="0"/>
                <a:cs typeface="Arial" panose="020B0604020202020204" pitchFamily="34" charset="0"/>
              </a:endParaRPr>
            </a:p>
            <a:p>
              <a:pPr defTabSz="1393510">
                <a:defRPr/>
              </a:pPr>
              <a:endParaRPr lang="en-US" sz="933" kern="0">
                <a:solidFill>
                  <a:prstClr val="black"/>
                </a:solidFill>
                <a:latin typeface="Arial" panose="020B0604020202020204" pitchFamily="34" charset="0"/>
                <a:cs typeface="Arial" panose="020B0604020202020204" pitchFamily="34" charset="0"/>
              </a:endParaRPr>
            </a:p>
            <a:p>
              <a:pPr defTabSz="1393510">
                <a:defRPr/>
              </a:pPr>
              <a:endParaRPr lang="en-US" sz="933" kern="0">
                <a:solidFill>
                  <a:prstClr val="black"/>
                </a:solidFill>
                <a:latin typeface="Arial" panose="020B0604020202020204" pitchFamily="34" charset="0"/>
                <a:cs typeface="Arial" panose="020B0604020202020204" pitchFamily="34" charset="0"/>
              </a:endParaRPr>
            </a:p>
            <a:p>
              <a:pPr defTabSz="1393510">
                <a:defRPr/>
              </a:pPr>
              <a:r>
                <a:rPr lang="en-US" sz="933" kern="0">
                  <a:solidFill>
                    <a:prstClr val="black"/>
                  </a:solidFill>
                  <a:latin typeface="Arial" panose="020B0604020202020204" pitchFamily="34" charset="0"/>
                  <a:cs typeface="Arial" panose="020B0604020202020204" pitchFamily="34" charset="0"/>
                </a:rPr>
                <a:t>Plant available water capacity</a:t>
              </a:r>
            </a:p>
            <a:p>
              <a:pPr defTabSz="1393510">
                <a:defRPr/>
              </a:pPr>
              <a:r>
                <a:rPr lang="en-US" sz="933" kern="0">
                  <a:solidFill>
                    <a:prstClr val="black"/>
                  </a:solidFill>
                  <a:latin typeface="Arial" panose="020B0604020202020204" pitchFamily="34" charset="0"/>
                  <a:cs typeface="Arial" panose="020B0604020202020204" pitchFamily="34" charset="0"/>
                </a:rPr>
                <a:t>Organic Carbon/fractions</a:t>
              </a:r>
            </a:p>
            <a:p>
              <a:pPr defTabSz="1393510">
                <a:defRPr/>
              </a:pPr>
              <a:r>
                <a:rPr lang="en-US" sz="933" kern="0">
                  <a:solidFill>
                    <a:prstClr val="black"/>
                  </a:solidFill>
                  <a:latin typeface="Arial" panose="020B0604020202020204" pitchFamily="34" charset="0"/>
                  <a:cs typeface="Arial" panose="020B0604020202020204" pitchFamily="34" charset="0"/>
                </a:rPr>
                <a:t>Initial water and mineral nitrogen</a:t>
              </a:r>
            </a:p>
          </p:txBody>
        </p:sp>
        <p:pic>
          <p:nvPicPr>
            <p:cNvPr id="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324" y="3245811"/>
              <a:ext cx="792088" cy="839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62" name="Textfeld 361"/>
          <p:cNvSpPr txBox="1"/>
          <p:nvPr/>
        </p:nvSpPr>
        <p:spPr>
          <a:xfrm>
            <a:off x="2180256" y="3794107"/>
            <a:ext cx="2528539" cy="543867"/>
          </a:xfrm>
          <a:prstGeom prst="rect">
            <a:avLst/>
          </a:prstGeom>
          <a:solidFill>
            <a:schemeClr val="bg1">
              <a:lumMod val="50000"/>
            </a:schemeClr>
          </a:solidFill>
        </p:spPr>
        <p:txBody>
          <a:bodyPr wrap="square" rtlCol="0">
            <a:spAutoFit/>
          </a:bodyPr>
          <a:lstStyle/>
          <a:p>
            <a:pPr defTabSz="382606"/>
            <a:r>
              <a:rPr lang="en-AU" sz="1467">
                <a:solidFill>
                  <a:prstClr val="white"/>
                </a:solidFill>
                <a:latin typeface="Calibri"/>
              </a:rPr>
              <a:t>Limited by potential demand for water and nitrogen/supply</a:t>
            </a:r>
          </a:p>
        </p:txBody>
      </p:sp>
      <p:grpSp>
        <p:nvGrpSpPr>
          <p:cNvPr id="7" name="Gruppieren 6"/>
          <p:cNvGrpSpPr/>
          <p:nvPr/>
        </p:nvGrpSpPr>
        <p:grpSpPr>
          <a:xfrm>
            <a:off x="1351530" y="2651555"/>
            <a:ext cx="10476981" cy="3006469"/>
            <a:chOff x="1013647" y="1988666"/>
            <a:chExt cx="7857736" cy="2254852"/>
          </a:xfrm>
        </p:grpSpPr>
        <p:cxnSp>
          <p:nvCxnSpPr>
            <p:cNvPr id="172" name="Gerade Verbindung mit Pfeil 171"/>
            <p:cNvCxnSpPr/>
            <p:nvPr/>
          </p:nvCxnSpPr>
          <p:spPr>
            <a:xfrm flipV="1">
              <a:off x="1422677" y="3295904"/>
              <a:ext cx="2551525" cy="21141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4" name="Gerade Verbindung mit Pfeil 173"/>
            <p:cNvCxnSpPr/>
            <p:nvPr/>
          </p:nvCxnSpPr>
          <p:spPr>
            <a:xfrm flipV="1">
              <a:off x="4774574" y="3186127"/>
              <a:ext cx="2749754" cy="8838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7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7989" y="2877202"/>
              <a:ext cx="953563" cy="126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5" name="Textfeld 354"/>
            <p:cNvSpPr txBox="1"/>
            <p:nvPr/>
          </p:nvSpPr>
          <p:spPr>
            <a:xfrm>
              <a:off x="1022174" y="1988666"/>
              <a:ext cx="801006" cy="238575"/>
            </a:xfrm>
            <a:prstGeom prst="rect">
              <a:avLst/>
            </a:prstGeom>
            <a:solidFill>
              <a:srgbClr val="00B050"/>
            </a:solidFill>
          </p:spPr>
          <p:txBody>
            <a:bodyPr wrap="square" rtlCol="0">
              <a:spAutoFit/>
            </a:bodyPr>
            <a:lstStyle/>
            <a:p>
              <a:pPr defTabSz="382606"/>
              <a:r>
                <a:rPr lang="en-AU" sz="1467">
                  <a:solidFill>
                    <a:prstClr val="white"/>
                  </a:solidFill>
                  <a:latin typeface="Calibri"/>
                </a:rPr>
                <a:t>Phenology</a:t>
              </a:r>
            </a:p>
          </p:txBody>
        </p:sp>
        <p:sp>
          <p:nvSpPr>
            <p:cNvPr id="356" name="Textfeld 355"/>
            <p:cNvSpPr txBox="1"/>
            <p:nvPr/>
          </p:nvSpPr>
          <p:spPr>
            <a:xfrm>
              <a:off x="1013647" y="2392359"/>
              <a:ext cx="1200157" cy="407900"/>
            </a:xfrm>
            <a:prstGeom prst="rect">
              <a:avLst/>
            </a:prstGeom>
            <a:solidFill>
              <a:srgbClr val="00B050"/>
            </a:solidFill>
          </p:spPr>
          <p:txBody>
            <a:bodyPr wrap="square" rtlCol="0">
              <a:spAutoFit/>
            </a:bodyPr>
            <a:lstStyle/>
            <a:p>
              <a:pPr defTabSz="382606"/>
              <a:r>
                <a:rPr lang="en-AU" sz="1467">
                  <a:solidFill>
                    <a:prstClr val="white"/>
                  </a:solidFill>
                  <a:latin typeface="Calibri"/>
                </a:rPr>
                <a:t>Light interception /LAI based</a:t>
              </a:r>
            </a:p>
          </p:txBody>
        </p:sp>
        <p:sp>
          <p:nvSpPr>
            <p:cNvPr id="357" name="Textfeld 356"/>
            <p:cNvSpPr txBox="1"/>
            <p:nvPr/>
          </p:nvSpPr>
          <p:spPr>
            <a:xfrm>
              <a:off x="2391834" y="2391048"/>
              <a:ext cx="1200157" cy="238575"/>
            </a:xfrm>
            <a:prstGeom prst="rect">
              <a:avLst/>
            </a:prstGeom>
            <a:solidFill>
              <a:srgbClr val="00B050"/>
            </a:solidFill>
          </p:spPr>
          <p:txBody>
            <a:bodyPr wrap="square" rtlCol="0">
              <a:spAutoFit/>
            </a:bodyPr>
            <a:lstStyle/>
            <a:p>
              <a:pPr defTabSz="382606"/>
              <a:r>
                <a:rPr lang="en-AU" sz="1467">
                  <a:solidFill>
                    <a:prstClr val="white"/>
                  </a:solidFill>
                  <a:latin typeface="Calibri"/>
                </a:rPr>
                <a:t>Photosynthesis</a:t>
              </a:r>
            </a:p>
          </p:txBody>
        </p:sp>
        <p:sp>
          <p:nvSpPr>
            <p:cNvPr id="358" name="Textfeld 357"/>
            <p:cNvSpPr txBox="1"/>
            <p:nvPr/>
          </p:nvSpPr>
          <p:spPr>
            <a:xfrm>
              <a:off x="3694150" y="2173390"/>
              <a:ext cx="1716717" cy="238575"/>
            </a:xfrm>
            <a:prstGeom prst="rect">
              <a:avLst/>
            </a:prstGeom>
            <a:solidFill>
              <a:srgbClr val="00B050"/>
            </a:solidFill>
          </p:spPr>
          <p:txBody>
            <a:bodyPr wrap="square" rtlCol="0">
              <a:spAutoFit/>
            </a:bodyPr>
            <a:lstStyle/>
            <a:p>
              <a:pPr defTabSz="382606"/>
              <a:r>
                <a:rPr lang="en-AU" sz="1467">
                  <a:solidFill>
                    <a:prstClr val="white"/>
                  </a:solidFill>
                  <a:latin typeface="Calibri"/>
                </a:rPr>
                <a:t>Maintenance Respiration</a:t>
              </a:r>
            </a:p>
          </p:txBody>
        </p:sp>
        <p:sp>
          <p:nvSpPr>
            <p:cNvPr id="359" name="Textfeld 358"/>
            <p:cNvSpPr txBox="1"/>
            <p:nvPr/>
          </p:nvSpPr>
          <p:spPr>
            <a:xfrm>
              <a:off x="3694150" y="2570179"/>
              <a:ext cx="1716717" cy="238575"/>
            </a:xfrm>
            <a:prstGeom prst="rect">
              <a:avLst/>
            </a:prstGeom>
            <a:solidFill>
              <a:srgbClr val="00B050"/>
            </a:solidFill>
          </p:spPr>
          <p:txBody>
            <a:bodyPr wrap="square" rtlCol="0">
              <a:spAutoFit/>
            </a:bodyPr>
            <a:lstStyle/>
            <a:p>
              <a:pPr defTabSz="382606"/>
              <a:r>
                <a:rPr lang="en-AU" sz="1467">
                  <a:solidFill>
                    <a:prstClr val="white"/>
                  </a:solidFill>
                  <a:latin typeface="Calibri"/>
                </a:rPr>
                <a:t>Growth rate / Respiration</a:t>
              </a:r>
            </a:p>
          </p:txBody>
        </p:sp>
        <p:sp>
          <p:nvSpPr>
            <p:cNvPr id="360" name="Textfeld 359"/>
            <p:cNvSpPr txBox="1"/>
            <p:nvPr/>
          </p:nvSpPr>
          <p:spPr>
            <a:xfrm>
              <a:off x="5579666" y="2067779"/>
              <a:ext cx="1716717" cy="915876"/>
            </a:xfrm>
            <a:prstGeom prst="rect">
              <a:avLst/>
            </a:prstGeom>
            <a:solidFill>
              <a:srgbClr val="00B050"/>
            </a:solidFill>
          </p:spPr>
          <p:txBody>
            <a:bodyPr wrap="square" rtlCol="0">
              <a:spAutoFit/>
            </a:bodyPr>
            <a:lstStyle/>
            <a:p>
              <a:pPr defTabSz="382606"/>
              <a:r>
                <a:rPr lang="en-AU" sz="1467">
                  <a:solidFill>
                    <a:prstClr val="white"/>
                  </a:solidFill>
                  <a:latin typeface="Calibri"/>
                </a:rPr>
                <a:t>Carbon allocation</a:t>
              </a:r>
            </a:p>
            <a:p>
              <a:pPr marL="228594" indent="-228594" defTabSz="382606">
                <a:buFontTx/>
                <a:buChar char="-"/>
              </a:pPr>
              <a:r>
                <a:rPr lang="en-AU" sz="1467">
                  <a:solidFill>
                    <a:prstClr val="white"/>
                  </a:solidFill>
                  <a:latin typeface="Calibri"/>
                </a:rPr>
                <a:t>Leaves (updates LAI)</a:t>
              </a:r>
            </a:p>
            <a:p>
              <a:pPr marL="228594" indent="-228594" defTabSz="382606">
                <a:buFontTx/>
                <a:buChar char="-"/>
              </a:pPr>
              <a:r>
                <a:rPr lang="en-AU" sz="1467">
                  <a:solidFill>
                    <a:prstClr val="white"/>
                  </a:solidFill>
                  <a:latin typeface="Calibri"/>
                </a:rPr>
                <a:t>Stem</a:t>
              </a:r>
            </a:p>
            <a:p>
              <a:pPr marL="228594" indent="-228594" defTabSz="382606">
                <a:buFontTx/>
                <a:buChar char="-"/>
              </a:pPr>
              <a:r>
                <a:rPr lang="en-AU" sz="1467">
                  <a:solidFill>
                    <a:prstClr val="white"/>
                  </a:solidFill>
                  <a:latin typeface="Calibri"/>
                </a:rPr>
                <a:t>Roots</a:t>
              </a:r>
            </a:p>
            <a:p>
              <a:pPr marL="228594" indent="-228594" defTabSz="382606">
                <a:buFontTx/>
                <a:buChar char="-"/>
              </a:pPr>
              <a:r>
                <a:rPr lang="en-AU" sz="1467">
                  <a:solidFill>
                    <a:prstClr val="white"/>
                  </a:solidFill>
                  <a:latin typeface="Calibri"/>
                </a:rPr>
                <a:t>Storage organ</a:t>
              </a:r>
            </a:p>
          </p:txBody>
        </p:sp>
        <p:pic>
          <p:nvPicPr>
            <p:cNvPr id="173"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01176" y="2264158"/>
              <a:ext cx="1270207" cy="197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uppieren 9"/>
          <p:cNvGrpSpPr/>
          <p:nvPr/>
        </p:nvGrpSpPr>
        <p:grpSpPr>
          <a:xfrm>
            <a:off x="4411634" y="4470830"/>
            <a:ext cx="7355389" cy="1677463"/>
            <a:chOff x="3308725" y="3353122"/>
            <a:chExt cx="5516542" cy="1258097"/>
          </a:xfrm>
        </p:grpSpPr>
        <p:cxnSp>
          <p:nvCxnSpPr>
            <p:cNvPr id="353" name="Gerade Verbindung mit Pfeil 352"/>
            <p:cNvCxnSpPr/>
            <p:nvPr/>
          </p:nvCxnSpPr>
          <p:spPr>
            <a:xfrm flipV="1">
              <a:off x="3308725" y="4471497"/>
              <a:ext cx="3074714" cy="13438"/>
            </a:xfrm>
            <a:prstGeom prst="straightConnector1">
              <a:avLst/>
            </a:prstGeom>
            <a:ln w="38100">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4" name="Rechteck 353"/>
            <p:cNvSpPr/>
            <p:nvPr/>
          </p:nvSpPr>
          <p:spPr>
            <a:xfrm>
              <a:off x="3492812" y="4358652"/>
              <a:ext cx="2653675" cy="25256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r>
                <a:rPr lang="en-AU" sz="1467">
                  <a:solidFill>
                    <a:prstClr val="white"/>
                  </a:solidFill>
                  <a:latin typeface="Calibri"/>
                </a:rPr>
                <a:t>Available soil mineral nitrogen</a:t>
              </a:r>
            </a:p>
          </p:txBody>
        </p:sp>
        <p:sp>
          <p:nvSpPr>
            <p:cNvPr id="363" name="Rechteck 362"/>
            <p:cNvSpPr/>
            <p:nvPr/>
          </p:nvSpPr>
          <p:spPr>
            <a:xfrm>
              <a:off x="6447681" y="3728662"/>
              <a:ext cx="1350927" cy="65224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r>
                <a:rPr lang="en-AU" sz="1467">
                  <a:solidFill>
                    <a:prstClr val="white"/>
                  </a:solidFill>
                  <a:latin typeface="Calibri"/>
                </a:rPr>
                <a:t>NH4 Volatilisation</a:t>
              </a:r>
            </a:p>
            <a:p>
              <a:pPr algn="ctr" defTabSz="382606"/>
              <a:r>
                <a:rPr lang="en-AU" sz="1467">
                  <a:solidFill>
                    <a:prstClr val="white"/>
                  </a:solidFill>
                  <a:latin typeface="Calibri"/>
                </a:rPr>
                <a:t>Mineralisation</a:t>
              </a:r>
            </a:p>
            <a:p>
              <a:pPr algn="ctr" defTabSz="382606"/>
              <a:r>
                <a:rPr lang="en-AU" sz="1467">
                  <a:solidFill>
                    <a:prstClr val="white"/>
                  </a:solidFill>
                  <a:latin typeface="Calibri"/>
                </a:rPr>
                <a:t>Leaching</a:t>
              </a:r>
            </a:p>
          </p:txBody>
        </p:sp>
        <p:sp>
          <p:nvSpPr>
            <p:cNvPr id="364" name="Rechteck 363"/>
            <p:cNvSpPr/>
            <p:nvPr/>
          </p:nvSpPr>
          <p:spPr>
            <a:xfrm>
              <a:off x="7978108" y="3353122"/>
              <a:ext cx="847159" cy="28502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r>
                <a:rPr lang="en-AU" sz="1467">
                  <a:solidFill>
                    <a:prstClr val="white"/>
                  </a:solidFill>
                  <a:latin typeface="Calibri"/>
                </a:rPr>
                <a:t>N-Uptake</a:t>
              </a:r>
            </a:p>
          </p:txBody>
        </p:sp>
        <p:sp>
          <p:nvSpPr>
            <p:cNvPr id="37" name="Rechteck 36"/>
            <p:cNvSpPr/>
            <p:nvPr/>
          </p:nvSpPr>
          <p:spPr>
            <a:xfrm>
              <a:off x="6479779" y="3379132"/>
              <a:ext cx="847159" cy="28502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r>
                <a:rPr lang="en-AU" sz="1467">
                  <a:solidFill>
                    <a:prstClr val="white"/>
                  </a:solidFill>
                  <a:latin typeface="Calibri"/>
                </a:rPr>
                <a:t>Fertiliser</a:t>
              </a:r>
            </a:p>
          </p:txBody>
        </p:sp>
      </p:grpSp>
      <p:grpSp>
        <p:nvGrpSpPr>
          <p:cNvPr id="9" name="Gruppieren 8"/>
          <p:cNvGrpSpPr/>
          <p:nvPr/>
        </p:nvGrpSpPr>
        <p:grpSpPr>
          <a:xfrm>
            <a:off x="1898625" y="4586204"/>
            <a:ext cx="6612628" cy="1702851"/>
            <a:chOff x="1423968" y="3439653"/>
            <a:chExt cx="4959471" cy="1277138"/>
          </a:xfrm>
        </p:grpSpPr>
        <p:cxnSp>
          <p:nvCxnSpPr>
            <p:cNvPr id="348" name="Gerade Verbindung mit Pfeil 347"/>
            <p:cNvCxnSpPr/>
            <p:nvPr/>
          </p:nvCxnSpPr>
          <p:spPr>
            <a:xfrm flipV="1">
              <a:off x="3308725" y="4196596"/>
              <a:ext cx="3074714" cy="13438"/>
            </a:xfrm>
            <a:prstGeom prst="straightConnector1">
              <a:avLst/>
            </a:prstGeom>
            <a:ln w="38100">
              <a:solidFill>
                <a:srgbClr val="00609C"/>
              </a:solidFill>
              <a:tailEnd type="arrow"/>
            </a:ln>
          </p:spPr>
          <p:style>
            <a:lnRef idx="1">
              <a:schemeClr val="accent1"/>
            </a:lnRef>
            <a:fillRef idx="0">
              <a:schemeClr val="accent1"/>
            </a:fillRef>
            <a:effectRef idx="0">
              <a:schemeClr val="accent1"/>
            </a:effectRef>
            <a:fontRef idx="minor">
              <a:schemeClr val="tx1"/>
            </a:fontRef>
          </p:style>
        </p:cxnSp>
        <p:sp>
          <p:nvSpPr>
            <p:cNvPr id="14" name="Rechteck 13"/>
            <p:cNvSpPr/>
            <p:nvPr/>
          </p:nvSpPr>
          <p:spPr>
            <a:xfrm>
              <a:off x="3492812" y="4083751"/>
              <a:ext cx="2653675" cy="252567"/>
            </a:xfrm>
            <a:prstGeom prst="rect">
              <a:avLst/>
            </a:prstGeom>
            <a:solidFill>
              <a:srgbClr val="006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r>
                <a:rPr lang="en-AU" sz="1467">
                  <a:solidFill>
                    <a:prstClr val="white"/>
                  </a:solidFill>
                  <a:latin typeface="Calibri"/>
                </a:rPr>
                <a:t>Available soil water</a:t>
              </a:r>
            </a:p>
          </p:txBody>
        </p:sp>
        <p:sp>
          <p:nvSpPr>
            <p:cNvPr id="349" name="Textfeld 348"/>
            <p:cNvSpPr txBox="1"/>
            <p:nvPr/>
          </p:nvSpPr>
          <p:spPr>
            <a:xfrm>
              <a:off x="4846082" y="3507345"/>
              <a:ext cx="1300103" cy="238575"/>
            </a:xfrm>
            <a:prstGeom prst="rect">
              <a:avLst/>
            </a:prstGeom>
            <a:solidFill>
              <a:schemeClr val="accent3">
                <a:lumMod val="50000"/>
              </a:schemeClr>
            </a:solidFill>
          </p:spPr>
          <p:txBody>
            <a:bodyPr wrap="square" rtlCol="0">
              <a:spAutoFit/>
            </a:bodyPr>
            <a:lstStyle/>
            <a:p>
              <a:pPr defTabSz="382606"/>
              <a:r>
                <a:rPr lang="de-DE" sz="1467">
                  <a:solidFill>
                    <a:prstClr val="white"/>
                  </a:solidFill>
                  <a:latin typeface="Calibri"/>
                </a:rPr>
                <a:t>Evaporation</a:t>
              </a:r>
              <a:endParaRPr lang="en-AU" sz="1467">
                <a:solidFill>
                  <a:prstClr val="white"/>
                </a:solidFill>
                <a:latin typeface="Calibri"/>
              </a:endParaRPr>
            </a:p>
          </p:txBody>
        </p:sp>
        <p:sp>
          <p:nvSpPr>
            <p:cNvPr id="350" name="Textfeld 349"/>
            <p:cNvSpPr txBox="1"/>
            <p:nvPr/>
          </p:nvSpPr>
          <p:spPr>
            <a:xfrm>
              <a:off x="1423968" y="3580069"/>
              <a:ext cx="569638" cy="238575"/>
            </a:xfrm>
            <a:prstGeom prst="rect">
              <a:avLst/>
            </a:prstGeom>
            <a:solidFill>
              <a:schemeClr val="accent3">
                <a:lumMod val="50000"/>
              </a:schemeClr>
            </a:solidFill>
          </p:spPr>
          <p:txBody>
            <a:bodyPr wrap="square" rtlCol="0">
              <a:spAutoFit/>
            </a:bodyPr>
            <a:lstStyle/>
            <a:p>
              <a:pPr defTabSz="382606"/>
              <a:r>
                <a:rPr lang="de-DE" sz="1467" err="1">
                  <a:solidFill>
                    <a:prstClr val="white"/>
                  </a:solidFill>
                  <a:latin typeface="Calibri"/>
                </a:rPr>
                <a:t>Runoff</a:t>
              </a:r>
              <a:endParaRPr lang="en-AU" sz="1467">
                <a:solidFill>
                  <a:prstClr val="white"/>
                </a:solidFill>
                <a:latin typeface="Calibri"/>
              </a:endParaRPr>
            </a:p>
          </p:txBody>
        </p:sp>
        <p:sp>
          <p:nvSpPr>
            <p:cNvPr id="351" name="Textfeld 350"/>
            <p:cNvSpPr txBox="1"/>
            <p:nvPr/>
          </p:nvSpPr>
          <p:spPr>
            <a:xfrm>
              <a:off x="2290760" y="3766465"/>
              <a:ext cx="811940" cy="238575"/>
            </a:xfrm>
            <a:prstGeom prst="rect">
              <a:avLst/>
            </a:prstGeom>
            <a:solidFill>
              <a:schemeClr val="accent3">
                <a:lumMod val="50000"/>
              </a:schemeClr>
            </a:solidFill>
          </p:spPr>
          <p:txBody>
            <a:bodyPr wrap="square" rtlCol="0">
              <a:spAutoFit/>
            </a:bodyPr>
            <a:lstStyle/>
            <a:p>
              <a:pPr defTabSz="382606"/>
              <a:r>
                <a:rPr lang="de-DE" sz="1467">
                  <a:solidFill>
                    <a:prstClr val="white"/>
                  </a:solidFill>
                  <a:latin typeface="Calibri"/>
                </a:rPr>
                <a:t>Infiltration   </a:t>
              </a:r>
            </a:p>
          </p:txBody>
        </p:sp>
        <p:sp>
          <p:nvSpPr>
            <p:cNvPr id="352" name="Textfeld 351"/>
            <p:cNvSpPr txBox="1"/>
            <p:nvPr/>
          </p:nvSpPr>
          <p:spPr>
            <a:xfrm>
              <a:off x="2491209" y="4478216"/>
              <a:ext cx="694784" cy="238575"/>
            </a:xfrm>
            <a:prstGeom prst="rect">
              <a:avLst/>
            </a:prstGeom>
            <a:solidFill>
              <a:schemeClr val="accent3">
                <a:lumMod val="50000"/>
              </a:schemeClr>
            </a:solidFill>
          </p:spPr>
          <p:txBody>
            <a:bodyPr wrap="square" rtlCol="0">
              <a:spAutoFit/>
            </a:bodyPr>
            <a:lstStyle/>
            <a:p>
              <a:pPr defTabSz="382606"/>
              <a:r>
                <a:rPr lang="de-DE" sz="1467">
                  <a:solidFill>
                    <a:prstClr val="white"/>
                  </a:solidFill>
                  <a:latin typeface="Calibri"/>
                </a:rPr>
                <a:t>Drainage   </a:t>
              </a:r>
            </a:p>
          </p:txBody>
        </p:sp>
        <p:sp>
          <p:nvSpPr>
            <p:cNvPr id="365" name="Textfeld 364"/>
            <p:cNvSpPr txBox="1"/>
            <p:nvPr/>
          </p:nvSpPr>
          <p:spPr>
            <a:xfrm>
              <a:off x="3105112" y="3439653"/>
              <a:ext cx="1036924" cy="238575"/>
            </a:xfrm>
            <a:prstGeom prst="rect">
              <a:avLst/>
            </a:prstGeom>
            <a:solidFill>
              <a:schemeClr val="accent3">
                <a:lumMod val="50000"/>
              </a:schemeClr>
            </a:solidFill>
          </p:spPr>
          <p:txBody>
            <a:bodyPr wrap="square" rtlCol="0">
              <a:spAutoFit/>
            </a:bodyPr>
            <a:lstStyle/>
            <a:p>
              <a:pPr defTabSz="382606"/>
              <a:r>
                <a:rPr lang="de-DE" sz="1467">
                  <a:solidFill>
                    <a:prstClr val="white"/>
                  </a:solidFill>
                  <a:latin typeface="Calibri"/>
                </a:rPr>
                <a:t>Transpiration</a:t>
              </a:r>
              <a:endParaRPr lang="en-AU" sz="1467">
                <a:solidFill>
                  <a:prstClr val="white"/>
                </a:solidFill>
                <a:latin typeface="Calibri"/>
              </a:endParaRPr>
            </a:p>
          </p:txBody>
        </p:sp>
        <p:sp>
          <p:nvSpPr>
            <p:cNvPr id="38" name="Textfeld 37"/>
            <p:cNvSpPr txBox="1"/>
            <p:nvPr/>
          </p:nvSpPr>
          <p:spPr>
            <a:xfrm>
              <a:off x="2094710" y="3476314"/>
              <a:ext cx="708344" cy="238575"/>
            </a:xfrm>
            <a:prstGeom prst="rect">
              <a:avLst/>
            </a:prstGeom>
            <a:solidFill>
              <a:schemeClr val="accent3">
                <a:lumMod val="50000"/>
              </a:schemeClr>
            </a:solidFill>
          </p:spPr>
          <p:txBody>
            <a:bodyPr wrap="square" rtlCol="0">
              <a:spAutoFit/>
            </a:bodyPr>
            <a:lstStyle/>
            <a:p>
              <a:pPr defTabSz="382606"/>
              <a:r>
                <a:rPr lang="de-DE" sz="1467">
                  <a:solidFill>
                    <a:prstClr val="white"/>
                  </a:solidFill>
                  <a:latin typeface="Calibri"/>
                </a:rPr>
                <a:t>Irrigation</a:t>
              </a:r>
              <a:endParaRPr lang="en-AU" sz="1467">
                <a:solidFill>
                  <a:prstClr val="white"/>
                </a:solidFill>
                <a:latin typeface="Calibri"/>
              </a:endParaRPr>
            </a:p>
          </p:txBody>
        </p:sp>
      </p:grpSp>
      <p:sp>
        <p:nvSpPr>
          <p:cNvPr id="44" name="TextBox 43">
            <a:extLst>
              <a:ext uri="{FF2B5EF4-FFF2-40B4-BE49-F238E27FC236}">
                <a16:creationId xmlns:a16="http://schemas.microsoft.com/office/drawing/2014/main" id="{638DAF9C-3B65-4700-BA84-F726BA527CF5}"/>
              </a:ext>
            </a:extLst>
          </p:cNvPr>
          <p:cNvSpPr txBox="1"/>
          <p:nvPr/>
        </p:nvSpPr>
        <p:spPr>
          <a:xfrm>
            <a:off x="10160001" y="6004561"/>
            <a:ext cx="1540615" cy="307777"/>
          </a:xfrm>
          <a:prstGeom prst="rect">
            <a:avLst/>
          </a:prstGeom>
          <a:noFill/>
        </p:spPr>
        <p:txBody>
          <a:bodyPr wrap="none" rtlCol="0">
            <a:spAutoFit/>
          </a:bodyPr>
          <a:lstStyle/>
          <a:p>
            <a:pPr defTabSz="382606"/>
            <a:r>
              <a:rPr lang="de-DE" sz="1400" i="1">
                <a:solidFill>
                  <a:prstClr val="black"/>
                </a:solidFill>
                <a:latin typeface="Calibri"/>
              </a:rPr>
              <a:t>Soltani et al., 2020</a:t>
            </a:r>
            <a:endParaRPr lang="en-US" sz="1400" i="1" err="1">
              <a:solidFill>
                <a:prstClr val="black"/>
              </a:solidFill>
              <a:latin typeface="Calibri"/>
            </a:endParaRPr>
          </a:p>
        </p:txBody>
      </p:sp>
    </p:spTree>
    <p:extLst>
      <p:ext uri="{BB962C8B-B14F-4D97-AF65-F5344CB8AC3E}">
        <p14:creationId xmlns:p14="http://schemas.microsoft.com/office/powerpoint/2010/main" val="1764350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940DB4F-C186-4085-A010-1F62B93AEE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3874" y="1786659"/>
            <a:ext cx="9505053" cy="4673680"/>
          </a:xfrm>
          <a:prstGeom prst="rect">
            <a:avLst/>
          </a:prstGeom>
        </p:spPr>
      </p:pic>
      <p:sp>
        <p:nvSpPr>
          <p:cNvPr id="5" name="Date Placeholder 4"/>
          <p:cNvSpPr>
            <a:spLocks noGrp="1"/>
          </p:cNvSpPr>
          <p:nvPr>
            <p:ph type="dt" sz="half" idx="2"/>
          </p:nvPr>
        </p:nvSpPr>
        <p:spPr/>
        <p:txBody>
          <a:bodyPr/>
          <a:lstStyle/>
          <a:p>
            <a:fld id="{AE2FFCEC-100B-4EE2-A364-B72731C9DCC2}" type="datetime1">
              <a:rPr lang="de-DE" smtClean="0"/>
              <a:t>02.05.2026</a:t>
            </a:fld>
            <a:endParaRPr lang="en-US" dirty="0"/>
          </a:p>
        </p:txBody>
      </p:sp>
      <p:sp>
        <p:nvSpPr>
          <p:cNvPr id="6" name="Slide Number Placeholder 5"/>
          <p:cNvSpPr>
            <a:spLocks noGrp="1"/>
          </p:cNvSpPr>
          <p:nvPr>
            <p:ph type="sldNum" sz="quarter" idx="4"/>
          </p:nvPr>
        </p:nvSpPr>
        <p:spPr/>
        <p:txBody>
          <a:bodyPr/>
          <a:lstStyle/>
          <a:p>
            <a:fld id="{B6F15528-21DE-4FAA-801E-634DDDAF4B2B}" type="slidenum">
              <a:rPr lang="de-DE" smtClean="0"/>
              <a:pPr/>
              <a:t>22</a:t>
            </a:fld>
            <a:endParaRPr lang="de-DE" dirty="0"/>
          </a:p>
        </p:txBody>
      </p:sp>
      <p:sp>
        <p:nvSpPr>
          <p:cNvPr id="2" name="Oval 1"/>
          <p:cNvSpPr/>
          <p:nvPr/>
        </p:nvSpPr>
        <p:spPr>
          <a:xfrm>
            <a:off x="6421679" y="1504385"/>
            <a:ext cx="5626997" cy="3890403"/>
          </a:xfrm>
          <a:custGeom>
            <a:avLst/>
            <a:gdLst>
              <a:gd name="connsiteX0" fmla="*/ 0 w 6048672"/>
              <a:gd name="connsiteY0" fmla="*/ 1764196 h 3528392"/>
              <a:gd name="connsiteX1" fmla="*/ 3024336 w 6048672"/>
              <a:gd name="connsiteY1" fmla="*/ 0 h 3528392"/>
              <a:gd name="connsiteX2" fmla="*/ 6048672 w 6048672"/>
              <a:gd name="connsiteY2" fmla="*/ 1764196 h 3528392"/>
              <a:gd name="connsiteX3" fmla="*/ 3024336 w 6048672"/>
              <a:gd name="connsiteY3" fmla="*/ 3528392 h 3528392"/>
              <a:gd name="connsiteX4" fmla="*/ 0 w 6048672"/>
              <a:gd name="connsiteY4" fmla="*/ 1764196 h 3528392"/>
              <a:gd name="connsiteX0" fmla="*/ 0 w 4010322"/>
              <a:gd name="connsiteY0" fmla="*/ 2109830 h 3535502"/>
              <a:gd name="connsiteX1" fmla="*/ 985986 w 4010322"/>
              <a:gd name="connsiteY1" fmla="*/ 2734 h 3535502"/>
              <a:gd name="connsiteX2" fmla="*/ 4010322 w 4010322"/>
              <a:gd name="connsiteY2" fmla="*/ 1766930 h 3535502"/>
              <a:gd name="connsiteX3" fmla="*/ 985986 w 4010322"/>
              <a:gd name="connsiteY3" fmla="*/ 3531126 h 3535502"/>
              <a:gd name="connsiteX4" fmla="*/ 0 w 4010322"/>
              <a:gd name="connsiteY4" fmla="*/ 2109830 h 3535502"/>
              <a:gd name="connsiteX0" fmla="*/ 82466 w 4092788"/>
              <a:gd name="connsiteY0" fmla="*/ 2115030 h 3538504"/>
              <a:gd name="connsiteX1" fmla="*/ 167422 w 4092788"/>
              <a:gd name="connsiteY1" fmla="*/ 1161575 h 3538504"/>
              <a:gd name="connsiteX2" fmla="*/ 1068452 w 4092788"/>
              <a:gd name="connsiteY2" fmla="*/ 7934 h 3538504"/>
              <a:gd name="connsiteX3" fmla="*/ 4092788 w 4092788"/>
              <a:gd name="connsiteY3" fmla="*/ 1772130 h 3538504"/>
              <a:gd name="connsiteX4" fmla="*/ 1068452 w 4092788"/>
              <a:gd name="connsiteY4" fmla="*/ 3536326 h 3538504"/>
              <a:gd name="connsiteX5" fmla="*/ 82466 w 4092788"/>
              <a:gd name="connsiteY5" fmla="*/ 2115030 h 3538504"/>
              <a:gd name="connsiteX0" fmla="*/ 118672 w 4128994"/>
              <a:gd name="connsiteY0" fmla="*/ 2115030 h 3442659"/>
              <a:gd name="connsiteX1" fmla="*/ 203628 w 4128994"/>
              <a:gd name="connsiteY1" fmla="*/ 1161575 h 3442659"/>
              <a:gd name="connsiteX2" fmla="*/ 1104658 w 4128994"/>
              <a:gd name="connsiteY2" fmla="*/ 7934 h 3442659"/>
              <a:gd name="connsiteX3" fmla="*/ 4128994 w 4128994"/>
              <a:gd name="connsiteY3" fmla="*/ 1772130 h 3442659"/>
              <a:gd name="connsiteX4" fmla="*/ 1598642 w 4128994"/>
              <a:gd name="connsiteY4" fmla="*/ 3440314 h 3442659"/>
              <a:gd name="connsiteX5" fmla="*/ 118672 w 4128994"/>
              <a:gd name="connsiteY5" fmla="*/ 2115030 h 3442659"/>
              <a:gd name="connsiteX0" fmla="*/ 118672 w 3449766"/>
              <a:gd name="connsiteY0" fmla="*/ 2110241 h 3441883"/>
              <a:gd name="connsiteX1" fmla="*/ 203628 w 3449766"/>
              <a:gd name="connsiteY1" fmla="*/ 1156786 h 3441883"/>
              <a:gd name="connsiteX2" fmla="*/ 1104658 w 3449766"/>
              <a:gd name="connsiteY2" fmla="*/ 3145 h 3441883"/>
              <a:gd name="connsiteX3" fmla="*/ 3449766 w 3449766"/>
              <a:gd name="connsiteY3" fmla="*/ 1527309 h 3441883"/>
              <a:gd name="connsiteX4" fmla="*/ 1598642 w 3449766"/>
              <a:gd name="connsiteY4" fmla="*/ 3435525 h 3441883"/>
              <a:gd name="connsiteX5" fmla="*/ 118672 w 3449766"/>
              <a:gd name="connsiteY5" fmla="*/ 2110241 h 3441883"/>
              <a:gd name="connsiteX0" fmla="*/ 118672 w 3449766"/>
              <a:gd name="connsiteY0" fmla="*/ 2289746 h 3621388"/>
              <a:gd name="connsiteX1" fmla="*/ 203628 w 3449766"/>
              <a:gd name="connsiteY1" fmla="*/ 1336291 h 3621388"/>
              <a:gd name="connsiteX2" fmla="*/ 1067609 w 3449766"/>
              <a:gd name="connsiteY2" fmla="*/ 2626 h 3621388"/>
              <a:gd name="connsiteX3" fmla="*/ 3449766 w 3449766"/>
              <a:gd name="connsiteY3" fmla="*/ 1706814 h 3621388"/>
              <a:gd name="connsiteX4" fmla="*/ 1598642 w 3449766"/>
              <a:gd name="connsiteY4" fmla="*/ 3615030 h 3621388"/>
              <a:gd name="connsiteX5" fmla="*/ 118672 w 3449766"/>
              <a:gd name="connsiteY5" fmla="*/ 2289746 h 3621388"/>
              <a:gd name="connsiteX0" fmla="*/ 134407 w 3465501"/>
              <a:gd name="connsiteY0" fmla="*/ 2312283 h 3643925"/>
              <a:gd name="connsiteX1" fmla="*/ 219363 w 3465501"/>
              <a:gd name="connsiteY1" fmla="*/ 1358828 h 3643925"/>
              <a:gd name="connsiteX2" fmla="*/ 1083344 w 3465501"/>
              <a:gd name="connsiteY2" fmla="*/ 25163 h 3643925"/>
              <a:gd name="connsiteX3" fmla="*/ 3465501 w 3465501"/>
              <a:gd name="connsiteY3" fmla="*/ 1729351 h 3643925"/>
              <a:gd name="connsiteX4" fmla="*/ 1614377 w 3465501"/>
              <a:gd name="connsiteY4" fmla="*/ 3637567 h 3643925"/>
              <a:gd name="connsiteX5" fmla="*/ 134407 w 3465501"/>
              <a:gd name="connsiteY5" fmla="*/ 2312283 h 3643925"/>
              <a:gd name="connsiteX0" fmla="*/ 1267536 w 4598630"/>
              <a:gd name="connsiteY0" fmla="*/ 2311443 h 3643630"/>
              <a:gd name="connsiteX1" fmla="*/ 18734 w 4598630"/>
              <a:gd name="connsiteY1" fmla="*/ 817915 h 3643630"/>
              <a:gd name="connsiteX2" fmla="*/ 2216473 w 4598630"/>
              <a:gd name="connsiteY2" fmla="*/ 24323 h 3643630"/>
              <a:gd name="connsiteX3" fmla="*/ 4598630 w 4598630"/>
              <a:gd name="connsiteY3" fmla="*/ 1728511 h 3643630"/>
              <a:gd name="connsiteX4" fmla="*/ 2747506 w 4598630"/>
              <a:gd name="connsiteY4" fmla="*/ 3636727 h 3643630"/>
              <a:gd name="connsiteX5" fmla="*/ 1267536 w 4598630"/>
              <a:gd name="connsiteY5" fmla="*/ 2311443 h 3643630"/>
              <a:gd name="connsiteX0" fmla="*/ 1262516 w 4593610"/>
              <a:gd name="connsiteY0" fmla="*/ 2311442 h 3647153"/>
              <a:gd name="connsiteX1" fmla="*/ 13714 w 4593610"/>
              <a:gd name="connsiteY1" fmla="*/ 817914 h 3647153"/>
              <a:gd name="connsiteX2" fmla="*/ 2211453 w 4593610"/>
              <a:gd name="connsiteY2" fmla="*/ 24322 h 3647153"/>
              <a:gd name="connsiteX3" fmla="*/ 4593610 w 4593610"/>
              <a:gd name="connsiteY3" fmla="*/ 1728510 h 3647153"/>
              <a:gd name="connsiteX4" fmla="*/ 2742486 w 4593610"/>
              <a:gd name="connsiteY4" fmla="*/ 3636726 h 3647153"/>
              <a:gd name="connsiteX5" fmla="*/ 1262516 w 4593610"/>
              <a:gd name="connsiteY5" fmla="*/ 2311442 h 3647153"/>
              <a:gd name="connsiteX0" fmla="*/ 1260750 w 4591844"/>
              <a:gd name="connsiteY0" fmla="*/ 2311442 h 3647895"/>
              <a:gd name="connsiteX1" fmla="*/ 11948 w 4591844"/>
              <a:gd name="connsiteY1" fmla="*/ 817914 h 3647895"/>
              <a:gd name="connsiteX2" fmla="*/ 2209687 w 4591844"/>
              <a:gd name="connsiteY2" fmla="*/ 24322 h 3647895"/>
              <a:gd name="connsiteX3" fmla="*/ 4591844 w 4591844"/>
              <a:gd name="connsiteY3" fmla="*/ 1728510 h 3647895"/>
              <a:gd name="connsiteX4" fmla="*/ 2740720 w 4591844"/>
              <a:gd name="connsiteY4" fmla="*/ 3636726 h 3647895"/>
              <a:gd name="connsiteX5" fmla="*/ 1260750 w 4591844"/>
              <a:gd name="connsiteY5" fmla="*/ 2311442 h 3647895"/>
              <a:gd name="connsiteX0" fmla="*/ 1260581 w 4591675"/>
              <a:gd name="connsiteY0" fmla="*/ 2311442 h 3646346"/>
              <a:gd name="connsiteX1" fmla="*/ 11779 w 4591675"/>
              <a:gd name="connsiteY1" fmla="*/ 817914 h 3646346"/>
              <a:gd name="connsiteX2" fmla="*/ 2209518 w 4591675"/>
              <a:gd name="connsiteY2" fmla="*/ 24322 h 3646346"/>
              <a:gd name="connsiteX3" fmla="*/ 4591675 w 4591675"/>
              <a:gd name="connsiteY3" fmla="*/ 1728510 h 3646346"/>
              <a:gd name="connsiteX4" fmla="*/ 2740551 w 4591675"/>
              <a:gd name="connsiteY4" fmla="*/ 3636726 h 3646346"/>
              <a:gd name="connsiteX5" fmla="*/ 1260581 w 4591675"/>
              <a:gd name="connsiteY5" fmla="*/ 2311442 h 3646346"/>
              <a:gd name="connsiteX0" fmla="*/ 1125748 w 4592688"/>
              <a:gd name="connsiteY0" fmla="*/ 2407455 h 3651017"/>
              <a:gd name="connsiteX1" fmla="*/ 12792 w 4592688"/>
              <a:gd name="connsiteY1" fmla="*/ 817914 h 3651017"/>
              <a:gd name="connsiteX2" fmla="*/ 2210531 w 4592688"/>
              <a:gd name="connsiteY2" fmla="*/ 24322 h 3651017"/>
              <a:gd name="connsiteX3" fmla="*/ 4592688 w 4592688"/>
              <a:gd name="connsiteY3" fmla="*/ 1728510 h 3651017"/>
              <a:gd name="connsiteX4" fmla="*/ 2741564 w 4592688"/>
              <a:gd name="connsiteY4" fmla="*/ 3636726 h 3651017"/>
              <a:gd name="connsiteX5" fmla="*/ 1125748 w 4592688"/>
              <a:gd name="connsiteY5" fmla="*/ 2407455 h 3651017"/>
              <a:gd name="connsiteX0" fmla="*/ 1125748 w 4659368"/>
              <a:gd name="connsiteY0" fmla="*/ 2383159 h 3626721"/>
              <a:gd name="connsiteX1" fmla="*/ 12792 w 4659368"/>
              <a:gd name="connsiteY1" fmla="*/ 793618 h 3626721"/>
              <a:gd name="connsiteX2" fmla="*/ 2210531 w 4659368"/>
              <a:gd name="connsiteY2" fmla="*/ 26 h 3626721"/>
              <a:gd name="connsiteX3" fmla="*/ 4056622 w 4659368"/>
              <a:gd name="connsiteY3" fmla="*/ 817292 h 3626721"/>
              <a:gd name="connsiteX4" fmla="*/ 4592688 w 4659368"/>
              <a:gd name="connsiteY4" fmla="*/ 1704214 h 3626721"/>
              <a:gd name="connsiteX5" fmla="*/ 2741564 w 4659368"/>
              <a:gd name="connsiteY5" fmla="*/ 3612430 h 3626721"/>
              <a:gd name="connsiteX6" fmla="*/ 1125748 w 4659368"/>
              <a:gd name="connsiteY6" fmla="*/ 2383159 h 3626721"/>
              <a:gd name="connsiteX0" fmla="*/ 1125748 w 4639909"/>
              <a:gd name="connsiteY0" fmla="*/ 2466418 h 3709980"/>
              <a:gd name="connsiteX1" fmla="*/ 12792 w 4639909"/>
              <a:gd name="connsiteY1" fmla="*/ 876877 h 3709980"/>
              <a:gd name="connsiteX2" fmla="*/ 2210531 w 4639909"/>
              <a:gd name="connsiteY2" fmla="*/ 83285 h 3709980"/>
              <a:gd name="connsiteX3" fmla="*/ 3821979 w 4639909"/>
              <a:gd name="connsiteY3" fmla="*/ 216460 h 3709980"/>
              <a:gd name="connsiteX4" fmla="*/ 4592688 w 4639909"/>
              <a:gd name="connsiteY4" fmla="*/ 1787473 h 3709980"/>
              <a:gd name="connsiteX5" fmla="*/ 2741564 w 4639909"/>
              <a:gd name="connsiteY5" fmla="*/ 3695689 h 3709980"/>
              <a:gd name="connsiteX6" fmla="*/ 1125748 w 4639909"/>
              <a:gd name="connsiteY6" fmla="*/ 2466418 h 3709980"/>
              <a:gd name="connsiteX0" fmla="*/ 1135501 w 4649662"/>
              <a:gd name="connsiteY0" fmla="*/ 2466418 h 3658138"/>
              <a:gd name="connsiteX1" fmla="*/ 22545 w 4649662"/>
              <a:gd name="connsiteY1" fmla="*/ 876877 h 3658138"/>
              <a:gd name="connsiteX2" fmla="*/ 2220284 w 4649662"/>
              <a:gd name="connsiteY2" fmla="*/ 83285 h 3658138"/>
              <a:gd name="connsiteX3" fmla="*/ 3831732 w 4649662"/>
              <a:gd name="connsiteY3" fmla="*/ 216460 h 3658138"/>
              <a:gd name="connsiteX4" fmla="*/ 4602441 w 4649662"/>
              <a:gd name="connsiteY4" fmla="*/ 1787473 h 3658138"/>
              <a:gd name="connsiteX5" fmla="*/ 3060057 w 4649662"/>
              <a:gd name="connsiteY5" fmla="*/ 3647683 h 3658138"/>
              <a:gd name="connsiteX6" fmla="*/ 1135501 w 4649662"/>
              <a:gd name="connsiteY6" fmla="*/ 2466418 h 3658138"/>
              <a:gd name="connsiteX0" fmla="*/ 1127812 w 4641973"/>
              <a:gd name="connsiteY0" fmla="*/ 2466418 h 3666021"/>
              <a:gd name="connsiteX1" fmla="*/ 14856 w 4641973"/>
              <a:gd name="connsiteY1" fmla="*/ 876877 h 3666021"/>
              <a:gd name="connsiteX2" fmla="*/ 2212595 w 4641973"/>
              <a:gd name="connsiteY2" fmla="*/ 83285 h 3666021"/>
              <a:gd name="connsiteX3" fmla="*/ 3824043 w 4641973"/>
              <a:gd name="connsiteY3" fmla="*/ 216460 h 3666021"/>
              <a:gd name="connsiteX4" fmla="*/ 4594752 w 4641973"/>
              <a:gd name="connsiteY4" fmla="*/ 1787473 h 3666021"/>
              <a:gd name="connsiteX5" fmla="*/ 3052368 w 4641973"/>
              <a:gd name="connsiteY5" fmla="*/ 3647683 h 3666021"/>
              <a:gd name="connsiteX6" fmla="*/ 1127812 w 4641973"/>
              <a:gd name="connsiteY6" fmla="*/ 2466418 h 3666021"/>
              <a:gd name="connsiteX0" fmla="*/ 1127304 w 4641465"/>
              <a:gd name="connsiteY0" fmla="*/ 2466418 h 3666801"/>
              <a:gd name="connsiteX1" fmla="*/ 14348 w 4641465"/>
              <a:gd name="connsiteY1" fmla="*/ 876877 h 3666801"/>
              <a:gd name="connsiteX2" fmla="*/ 2212087 w 4641465"/>
              <a:gd name="connsiteY2" fmla="*/ 83285 h 3666801"/>
              <a:gd name="connsiteX3" fmla="*/ 3823535 w 4641465"/>
              <a:gd name="connsiteY3" fmla="*/ 216460 h 3666801"/>
              <a:gd name="connsiteX4" fmla="*/ 4594244 w 4641465"/>
              <a:gd name="connsiteY4" fmla="*/ 1787473 h 3666801"/>
              <a:gd name="connsiteX5" fmla="*/ 3051860 w 4641465"/>
              <a:gd name="connsiteY5" fmla="*/ 3647683 h 3666801"/>
              <a:gd name="connsiteX6" fmla="*/ 1127304 w 4641465"/>
              <a:gd name="connsiteY6" fmla="*/ 2466418 h 3666801"/>
              <a:gd name="connsiteX0" fmla="*/ 1143956 w 4694550"/>
              <a:gd name="connsiteY0" fmla="*/ 2466418 h 3849632"/>
              <a:gd name="connsiteX1" fmla="*/ 31000 w 4694550"/>
              <a:gd name="connsiteY1" fmla="*/ 876877 h 3849632"/>
              <a:gd name="connsiteX2" fmla="*/ 2228739 w 4694550"/>
              <a:gd name="connsiteY2" fmla="*/ 83285 h 3849632"/>
              <a:gd name="connsiteX3" fmla="*/ 3840187 w 4694550"/>
              <a:gd name="connsiteY3" fmla="*/ 216460 h 3849632"/>
              <a:gd name="connsiteX4" fmla="*/ 4610896 w 4694550"/>
              <a:gd name="connsiteY4" fmla="*/ 1787473 h 3849632"/>
              <a:gd name="connsiteX5" fmla="*/ 3068512 w 4694550"/>
              <a:gd name="connsiteY5" fmla="*/ 3647683 h 3849632"/>
              <a:gd name="connsiteX6" fmla="*/ 4658117 w 4694550"/>
              <a:gd name="connsiteY6" fmla="*/ 3666801 h 3849632"/>
              <a:gd name="connsiteX7" fmla="*/ 1143956 w 4694550"/>
              <a:gd name="connsiteY7" fmla="*/ 2466418 h 3849632"/>
              <a:gd name="connsiteX0" fmla="*/ 1132144 w 4646305"/>
              <a:gd name="connsiteY0" fmla="*/ 2466418 h 3727558"/>
              <a:gd name="connsiteX1" fmla="*/ 19188 w 4646305"/>
              <a:gd name="connsiteY1" fmla="*/ 876877 h 3727558"/>
              <a:gd name="connsiteX2" fmla="*/ 2216927 w 4646305"/>
              <a:gd name="connsiteY2" fmla="*/ 83285 h 3727558"/>
              <a:gd name="connsiteX3" fmla="*/ 3828375 w 4646305"/>
              <a:gd name="connsiteY3" fmla="*/ 216460 h 3727558"/>
              <a:gd name="connsiteX4" fmla="*/ 4599084 w 4646305"/>
              <a:gd name="connsiteY4" fmla="*/ 1787473 h 3727558"/>
              <a:gd name="connsiteX5" fmla="*/ 3056700 w 4646305"/>
              <a:gd name="connsiteY5" fmla="*/ 3647683 h 3727558"/>
              <a:gd name="connsiteX6" fmla="*/ 47465 w 4646305"/>
              <a:gd name="connsiteY6" fmla="*/ 3296870 h 3727558"/>
              <a:gd name="connsiteX7" fmla="*/ 1132144 w 4646305"/>
              <a:gd name="connsiteY7" fmla="*/ 2466418 h 3727558"/>
              <a:gd name="connsiteX0" fmla="*/ 1132144 w 4646305"/>
              <a:gd name="connsiteY0" fmla="*/ 2466418 h 3756946"/>
              <a:gd name="connsiteX1" fmla="*/ 19188 w 4646305"/>
              <a:gd name="connsiteY1" fmla="*/ 876877 h 3756946"/>
              <a:gd name="connsiteX2" fmla="*/ 2216927 w 4646305"/>
              <a:gd name="connsiteY2" fmla="*/ 83285 h 3756946"/>
              <a:gd name="connsiteX3" fmla="*/ 3828375 w 4646305"/>
              <a:gd name="connsiteY3" fmla="*/ 216460 h 3756946"/>
              <a:gd name="connsiteX4" fmla="*/ 4599084 w 4646305"/>
              <a:gd name="connsiteY4" fmla="*/ 1787473 h 3756946"/>
              <a:gd name="connsiteX5" fmla="*/ 3056700 w 4646305"/>
              <a:gd name="connsiteY5" fmla="*/ 3647683 h 3756946"/>
              <a:gd name="connsiteX6" fmla="*/ 47465 w 4646305"/>
              <a:gd name="connsiteY6" fmla="*/ 3296870 h 3756946"/>
              <a:gd name="connsiteX7" fmla="*/ 1132144 w 4646305"/>
              <a:gd name="connsiteY7" fmla="*/ 2466418 h 3756946"/>
              <a:gd name="connsiteX0" fmla="*/ 1132144 w 4646305"/>
              <a:gd name="connsiteY0" fmla="*/ 2466418 h 3647275"/>
              <a:gd name="connsiteX1" fmla="*/ 19188 w 4646305"/>
              <a:gd name="connsiteY1" fmla="*/ 876877 h 3647275"/>
              <a:gd name="connsiteX2" fmla="*/ 2216927 w 4646305"/>
              <a:gd name="connsiteY2" fmla="*/ 83285 h 3647275"/>
              <a:gd name="connsiteX3" fmla="*/ 3828375 w 4646305"/>
              <a:gd name="connsiteY3" fmla="*/ 216460 h 3647275"/>
              <a:gd name="connsiteX4" fmla="*/ 4599084 w 4646305"/>
              <a:gd name="connsiteY4" fmla="*/ 1787473 h 3647275"/>
              <a:gd name="connsiteX5" fmla="*/ 2908504 w 4646305"/>
              <a:gd name="connsiteY5" fmla="*/ 3495663 h 3647275"/>
              <a:gd name="connsiteX6" fmla="*/ 47465 w 4646305"/>
              <a:gd name="connsiteY6" fmla="*/ 3296870 h 3647275"/>
              <a:gd name="connsiteX7" fmla="*/ 1132144 w 4646305"/>
              <a:gd name="connsiteY7" fmla="*/ 2466418 h 3647275"/>
              <a:gd name="connsiteX0" fmla="*/ 1221958 w 4736119"/>
              <a:gd name="connsiteY0" fmla="*/ 2466418 h 3621970"/>
              <a:gd name="connsiteX1" fmla="*/ 109002 w 4736119"/>
              <a:gd name="connsiteY1" fmla="*/ 876877 h 3621970"/>
              <a:gd name="connsiteX2" fmla="*/ 2306741 w 4736119"/>
              <a:gd name="connsiteY2" fmla="*/ 83285 h 3621970"/>
              <a:gd name="connsiteX3" fmla="*/ 3918189 w 4736119"/>
              <a:gd name="connsiteY3" fmla="*/ 216460 h 3621970"/>
              <a:gd name="connsiteX4" fmla="*/ 4688898 w 4736119"/>
              <a:gd name="connsiteY4" fmla="*/ 1787473 h 3621970"/>
              <a:gd name="connsiteX5" fmla="*/ 2998318 w 4736119"/>
              <a:gd name="connsiteY5" fmla="*/ 3495663 h 3621970"/>
              <a:gd name="connsiteX6" fmla="*/ 332686 w 4736119"/>
              <a:gd name="connsiteY6" fmla="*/ 3472893 h 3621970"/>
              <a:gd name="connsiteX7" fmla="*/ 137279 w 4736119"/>
              <a:gd name="connsiteY7" fmla="*/ 3296870 h 3621970"/>
              <a:gd name="connsiteX8" fmla="*/ 1221958 w 4736119"/>
              <a:gd name="connsiteY8" fmla="*/ 2466418 h 3621970"/>
              <a:gd name="connsiteX0" fmla="*/ 1218201 w 4732362"/>
              <a:gd name="connsiteY0" fmla="*/ 2466418 h 3663284"/>
              <a:gd name="connsiteX1" fmla="*/ 105245 w 4732362"/>
              <a:gd name="connsiteY1" fmla="*/ 876877 h 3663284"/>
              <a:gd name="connsiteX2" fmla="*/ 2302984 w 4732362"/>
              <a:gd name="connsiteY2" fmla="*/ 83285 h 3663284"/>
              <a:gd name="connsiteX3" fmla="*/ 3914432 w 4732362"/>
              <a:gd name="connsiteY3" fmla="*/ 216460 h 3663284"/>
              <a:gd name="connsiteX4" fmla="*/ 4685141 w 4732362"/>
              <a:gd name="connsiteY4" fmla="*/ 1787473 h 3663284"/>
              <a:gd name="connsiteX5" fmla="*/ 2994561 w 4732362"/>
              <a:gd name="connsiteY5" fmla="*/ 3495663 h 3663284"/>
              <a:gd name="connsiteX6" fmla="*/ 337162 w 4732362"/>
              <a:gd name="connsiteY6" fmla="*/ 3576907 h 3663284"/>
              <a:gd name="connsiteX7" fmla="*/ 133522 w 4732362"/>
              <a:gd name="connsiteY7" fmla="*/ 3296870 h 3663284"/>
              <a:gd name="connsiteX8" fmla="*/ 1218201 w 4732362"/>
              <a:gd name="connsiteY8" fmla="*/ 2466418 h 3663284"/>
              <a:gd name="connsiteX0" fmla="*/ 1188637 w 4702798"/>
              <a:gd name="connsiteY0" fmla="*/ 2466418 h 3663285"/>
              <a:gd name="connsiteX1" fmla="*/ 75681 w 4702798"/>
              <a:gd name="connsiteY1" fmla="*/ 876877 h 3663285"/>
              <a:gd name="connsiteX2" fmla="*/ 2273420 w 4702798"/>
              <a:gd name="connsiteY2" fmla="*/ 83285 h 3663285"/>
              <a:gd name="connsiteX3" fmla="*/ 3884868 w 4702798"/>
              <a:gd name="connsiteY3" fmla="*/ 216460 h 3663285"/>
              <a:gd name="connsiteX4" fmla="*/ 4655577 w 4702798"/>
              <a:gd name="connsiteY4" fmla="*/ 1787473 h 3663285"/>
              <a:gd name="connsiteX5" fmla="*/ 2964997 w 4702798"/>
              <a:gd name="connsiteY5" fmla="*/ 3495663 h 3663285"/>
              <a:gd name="connsiteX6" fmla="*/ 307598 w 4702798"/>
              <a:gd name="connsiteY6" fmla="*/ 3576907 h 3663285"/>
              <a:gd name="connsiteX7" fmla="*/ 161590 w 4702798"/>
              <a:gd name="connsiteY7" fmla="*/ 3288869 h 3663285"/>
              <a:gd name="connsiteX8" fmla="*/ 1188637 w 4702798"/>
              <a:gd name="connsiteY8" fmla="*/ 2466418 h 3663285"/>
              <a:gd name="connsiteX0" fmla="*/ 1157132 w 4671293"/>
              <a:gd name="connsiteY0" fmla="*/ 2466418 h 3663285"/>
              <a:gd name="connsiteX1" fmla="*/ 44176 w 4671293"/>
              <a:gd name="connsiteY1" fmla="*/ 876877 h 3663285"/>
              <a:gd name="connsiteX2" fmla="*/ 2241915 w 4671293"/>
              <a:gd name="connsiteY2" fmla="*/ 83285 h 3663285"/>
              <a:gd name="connsiteX3" fmla="*/ 3853363 w 4671293"/>
              <a:gd name="connsiteY3" fmla="*/ 216460 h 3663285"/>
              <a:gd name="connsiteX4" fmla="*/ 4624072 w 4671293"/>
              <a:gd name="connsiteY4" fmla="*/ 1787473 h 3663285"/>
              <a:gd name="connsiteX5" fmla="*/ 2933492 w 4671293"/>
              <a:gd name="connsiteY5" fmla="*/ 3495663 h 3663285"/>
              <a:gd name="connsiteX6" fmla="*/ 276093 w 4671293"/>
              <a:gd name="connsiteY6" fmla="*/ 3576907 h 3663285"/>
              <a:gd name="connsiteX7" fmla="*/ 130085 w 4671293"/>
              <a:gd name="connsiteY7" fmla="*/ 3288869 h 3663285"/>
              <a:gd name="connsiteX8" fmla="*/ 621882 w 4671293"/>
              <a:gd name="connsiteY8" fmla="*/ 2912818 h 3663285"/>
              <a:gd name="connsiteX9" fmla="*/ 1157132 w 4671293"/>
              <a:gd name="connsiteY9" fmla="*/ 2466418 h 3663285"/>
              <a:gd name="connsiteX0" fmla="*/ 1157132 w 4671293"/>
              <a:gd name="connsiteY0" fmla="*/ 2466418 h 3663285"/>
              <a:gd name="connsiteX1" fmla="*/ 44176 w 4671293"/>
              <a:gd name="connsiteY1" fmla="*/ 876877 h 3663285"/>
              <a:gd name="connsiteX2" fmla="*/ 2241915 w 4671293"/>
              <a:gd name="connsiteY2" fmla="*/ 83285 h 3663285"/>
              <a:gd name="connsiteX3" fmla="*/ 3853363 w 4671293"/>
              <a:gd name="connsiteY3" fmla="*/ 216460 h 3663285"/>
              <a:gd name="connsiteX4" fmla="*/ 4624072 w 4671293"/>
              <a:gd name="connsiteY4" fmla="*/ 1787473 h 3663285"/>
              <a:gd name="connsiteX5" fmla="*/ 2933492 w 4671293"/>
              <a:gd name="connsiteY5" fmla="*/ 3495663 h 3663285"/>
              <a:gd name="connsiteX6" fmla="*/ 276093 w 4671293"/>
              <a:gd name="connsiteY6" fmla="*/ 3576907 h 3663285"/>
              <a:gd name="connsiteX7" fmla="*/ 130085 w 4671293"/>
              <a:gd name="connsiteY7" fmla="*/ 3288869 h 3663285"/>
              <a:gd name="connsiteX8" fmla="*/ 358424 w 4671293"/>
              <a:gd name="connsiteY8" fmla="*/ 2816805 h 3663285"/>
              <a:gd name="connsiteX9" fmla="*/ 1157132 w 4671293"/>
              <a:gd name="connsiteY9" fmla="*/ 2466418 h 3663285"/>
              <a:gd name="connsiteX0" fmla="*/ 1134633 w 4648794"/>
              <a:gd name="connsiteY0" fmla="*/ 2466418 h 3663285"/>
              <a:gd name="connsiteX1" fmla="*/ 21677 w 4648794"/>
              <a:gd name="connsiteY1" fmla="*/ 876877 h 3663285"/>
              <a:gd name="connsiteX2" fmla="*/ 2219416 w 4648794"/>
              <a:gd name="connsiteY2" fmla="*/ 83285 h 3663285"/>
              <a:gd name="connsiteX3" fmla="*/ 3830864 w 4648794"/>
              <a:gd name="connsiteY3" fmla="*/ 216460 h 3663285"/>
              <a:gd name="connsiteX4" fmla="*/ 4601573 w 4648794"/>
              <a:gd name="connsiteY4" fmla="*/ 1787473 h 3663285"/>
              <a:gd name="connsiteX5" fmla="*/ 2910993 w 4648794"/>
              <a:gd name="connsiteY5" fmla="*/ 3495663 h 3663285"/>
              <a:gd name="connsiteX6" fmla="*/ 253594 w 4648794"/>
              <a:gd name="connsiteY6" fmla="*/ 3576907 h 3663285"/>
              <a:gd name="connsiteX7" fmla="*/ 107586 w 4648794"/>
              <a:gd name="connsiteY7" fmla="*/ 3288869 h 3663285"/>
              <a:gd name="connsiteX8" fmla="*/ 171263 w 4648794"/>
              <a:gd name="connsiteY8" fmla="*/ 3136848 h 3663285"/>
              <a:gd name="connsiteX9" fmla="*/ 335925 w 4648794"/>
              <a:gd name="connsiteY9" fmla="*/ 2816805 h 3663285"/>
              <a:gd name="connsiteX10" fmla="*/ 1134633 w 4648794"/>
              <a:gd name="connsiteY10" fmla="*/ 2466418 h 3663285"/>
              <a:gd name="connsiteX0" fmla="*/ 1134633 w 4648794"/>
              <a:gd name="connsiteY0" fmla="*/ 2466418 h 3663285"/>
              <a:gd name="connsiteX1" fmla="*/ 21677 w 4648794"/>
              <a:gd name="connsiteY1" fmla="*/ 876877 h 3663285"/>
              <a:gd name="connsiteX2" fmla="*/ 2219416 w 4648794"/>
              <a:gd name="connsiteY2" fmla="*/ 83285 h 3663285"/>
              <a:gd name="connsiteX3" fmla="*/ 3830864 w 4648794"/>
              <a:gd name="connsiteY3" fmla="*/ 216460 h 3663285"/>
              <a:gd name="connsiteX4" fmla="*/ 4601573 w 4648794"/>
              <a:gd name="connsiteY4" fmla="*/ 1787473 h 3663285"/>
              <a:gd name="connsiteX5" fmla="*/ 2910993 w 4648794"/>
              <a:gd name="connsiteY5" fmla="*/ 3495663 h 3663285"/>
              <a:gd name="connsiteX6" fmla="*/ 253594 w 4648794"/>
              <a:gd name="connsiteY6" fmla="*/ 3576907 h 3663285"/>
              <a:gd name="connsiteX7" fmla="*/ 107586 w 4648794"/>
              <a:gd name="connsiteY7" fmla="*/ 3288869 h 3663285"/>
              <a:gd name="connsiteX8" fmla="*/ 47767 w 4648794"/>
              <a:gd name="connsiteY8" fmla="*/ 3216858 h 3663285"/>
              <a:gd name="connsiteX9" fmla="*/ 335925 w 4648794"/>
              <a:gd name="connsiteY9" fmla="*/ 2816805 h 3663285"/>
              <a:gd name="connsiteX10" fmla="*/ 1134633 w 4648794"/>
              <a:gd name="connsiteY10" fmla="*/ 2466418 h 3663285"/>
              <a:gd name="connsiteX0" fmla="*/ 1134633 w 4648794"/>
              <a:gd name="connsiteY0" fmla="*/ 2466418 h 3637049"/>
              <a:gd name="connsiteX1" fmla="*/ 21677 w 4648794"/>
              <a:gd name="connsiteY1" fmla="*/ 876877 h 3637049"/>
              <a:gd name="connsiteX2" fmla="*/ 2219416 w 4648794"/>
              <a:gd name="connsiteY2" fmla="*/ 83285 h 3637049"/>
              <a:gd name="connsiteX3" fmla="*/ 3830864 w 4648794"/>
              <a:gd name="connsiteY3" fmla="*/ 216460 h 3637049"/>
              <a:gd name="connsiteX4" fmla="*/ 4601573 w 4648794"/>
              <a:gd name="connsiteY4" fmla="*/ 1787473 h 3637049"/>
              <a:gd name="connsiteX5" fmla="*/ 2910993 w 4648794"/>
              <a:gd name="connsiteY5" fmla="*/ 3495663 h 3637049"/>
              <a:gd name="connsiteX6" fmla="*/ 253594 w 4648794"/>
              <a:gd name="connsiteY6" fmla="*/ 3576907 h 3637049"/>
              <a:gd name="connsiteX7" fmla="*/ 107586 w 4648794"/>
              <a:gd name="connsiteY7" fmla="*/ 3288869 h 3637049"/>
              <a:gd name="connsiteX8" fmla="*/ 47767 w 4648794"/>
              <a:gd name="connsiteY8" fmla="*/ 3216858 h 3637049"/>
              <a:gd name="connsiteX9" fmla="*/ 335925 w 4648794"/>
              <a:gd name="connsiteY9" fmla="*/ 2816805 h 3637049"/>
              <a:gd name="connsiteX10" fmla="*/ 1134633 w 4648794"/>
              <a:gd name="connsiteY10" fmla="*/ 2466418 h 3637049"/>
              <a:gd name="connsiteX0" fmla="*/ 1258129 w 4648794"/>
              <a:gd name="connsiteY0" fmla="*/ 2314398 h 3637049"/>
              <a:gd name="connsiteX1" fmla="*/ 21677 w 4648794"/>
              <a:gd name="connsiteY1" fmla="*/ 876877 h 3637049"/>
              <a:gd name="connsiteX2" fmla="*/ 2219416 w 4648794"/>
              <a:gd name="connsiteY2" fmla="*/ 83285 h 3637049"/>
              <a:gd name="connsiteX3" fmla="*/ 3830864 w 4648794"/>
              <a:gd name="connsiteY3" fmla="*/ 216460 h 3637049"/>
              <a:gd name="connsiteX4" fmla="*/ 4601573 w 4648794"/>
              <a:gd name="connsiteY4" fmla="*/ 1787473 h 3637049"/>
              <a:gd name="connsiteX5" fmla="*/ 2910993 w 4648794"/>
              <a:gd name="connsiteY5" fmla="*/ 3495663 h 3637049"/>
              <a:gd name="connsiteX6" fmla="*/ 253594 w 4648794"/>
              <a:gd name="connsiteY6" fmla="*/ 3576907 h 3637049"/>
              <a:gd name="connsiteX7" fmla="*/ 107586 w 4648794"/>
              <a:gd name="connsiteY7" fmla="*/ 3288869 h 3637049"/>
              <a:gd name="connsiteX8" fmla="*/ 47767 w 4648794"/>
              <a:gd name="connsiteY8" fmla="*/ 3216858 h 3637049"/>
              <a:gd name="connsiteX9" fmla="*/ 335925 w 4648794"/>
              <a:gd name="connsiteY9" fmla="*/ 2816805 h 3637049"/>
              <a:gd name="connsiteX10" fmla="*/ 1258129 w 4648794"/>
              <a:gd name="connsiteY10" fmla="*/ 2314398 h 3637049"/>
              <a:gd name="connsiteX0" fmla="*/ 1258129 w 4648794"/>
              <a:gd name="connsiteY0" fmla="*/ 2314398 h 3637049"/>
              <a:gd name="connsiteX1" fmla="*/ 21677 w 4648794"/>
              <a:gd name="connsiteY1" fmla="*/ 876877 h 3637049"/>
              <a:gd name="connsiteX2" fmla="*/ 2219416 w 4648794"/>
              <a:gd name="connsiteY2" fmla="*/ 83285 h 3637049"/>
              <a:gd name="connsiteX3" fmla="*/ 3830864 w 4648794"/>
              <a:gd name="connsiteY3" fmla="*/ 216460 h 3637049"/>
              <a:gd name="connsiteX4" fmla="*/ 4601573 w 4648794"/>
              <a:gd name="connsiteY4" fmla="*/ 1787473 h 3637049"/>
              <a:gd name="connsiteX5" fmla="*/ 2910993 w 4648794"/>
              <a:gd name="connsiteY5" fmla="*/ 3495663 h 3637049"/>
              <a:gd name="connsiteX6" fmla="*/ 253594 w 4648794"/>
              <a:gd name="connsiteY6" fmla="*/ 3576907 h 3637049"/>
              <a:gd name="connsiteX7" fmla="*/ 107586 w 4648794"/>
              <a:gd name="connsiteY7" fmla="*/ 3288869 h 3637049"/>
              <a:gd name="connsiteX8" fmla="*/ 57030 w 4648794"/>
              <a:gd name="connsiteY8" fmla="*/ 3177853 h 3637049"/>
              <a:gd name="connsiteX9" fmla="*/ 335925 w 4648794"/>
              <a:gd name="connsiteY9" fmla="*/ 2816805 h 3637049"/>
              <a:gd name="connsiteX10" fmla="*/ 1258129 w 4648794"/>
              <a:gd name="connsiteY10" fmla="*/ 2314398 h 3637049"/>
              <a:gd name="connsiteX0" fmla="*/ 2036382 w 5427047"/>
              <a:gd name="connsiteY0" fmla="*/ 2318556 h 3641207"/>
              <a:gd name="connsiteX1" fmla="*/ 9555 w 5427047"/>
              <a:gd name="connsiteY1" fmla="*/ 941043 h 3641207"/>
              <a:gd name="connsiteX2" fmla="*/ 2997669 w 5427047"/>
              <a:gd name="connsiteY2" fmla="*/ 87443 h 3641207"/>
              <a:gd name="connsiteX3" fmla="*/ 4609117 w 5427047"/>
              <a:gd name="connsiteY3" fmla="*/ 220618 h 3641207"/>
              <a:gd name="connsiteX4" fmla="*/ 5379826 w 5427047"/>
              <a:gd name="connsiteY4" fmla="*/ 1791631 h 3641207"/>
              <a:gd name="connsiteX5" fmla="*/ 3689246 w 5427047"/>
              <a:gd name="connsiteY5" fmla="*/ 3499821 h 3641207"/>
              <a:gd name="connsiteX6" fmla="*/ 1031847 w 5427047"/>
              <a:gd name="connsiteY6" fmla="*/ 3581065 h 3641207"/>
              <a:gd name="connsiteX7" fmla="*/ 885839 w 5427047"/>
              <a:gd name="connsiteY7" fmla="*/ 3293027 h 3641207"/>
              <a:gd name="connsiteX8" fmla="*/ 835283 w 5427047"/>
              <a:gd name="connsiteY8" fmla="*/ 3182011 h 3641207"/>
              <a:gd name="connsiteX9" fmla="*/ 1114178 w 5427047"/>
              <a:gd name="connsiteY9" fmla="*/ 2820963 h 3641207"/>
              <a:gd name="connsiteX10" fmla="*/ 2036382 w 5427047"/>
              <a:gd name="connsiteY10" fmla="*/ 2318556 h 3641207"/>
              <a:gd name="connsiteX0" fmla="*/ 1050140 w 5478172"/>
              <a:gd name="connsiteY0" fmla="*/ 1970510 h 3641207"/>
              <a:gd name="connsiteX1" fmla="*/ 60680 w 5478172"/>
              <a:gd name="connsiteY1" fmla="*/ 941043 h 3641207"/>
              <a:gd name="connsiteX2" fmla="*/ 3048794 w 5478172"/>
              <a:gd name="connsiteY2" fmla="*/ 87443 h 3641207"/>
              <a:gd name="connsiteX3" fmla="*/ 4660242 w 5478172"/>
              <a:gd name="connsiteY3" fmla="*/ 220618 h 3641207"/>
              <a:gd name="connsiteX4" fmla="*/ 5430951 w 5478172"/>
              <a:gd name="connsiteY4" fmla="*/ 1791631 h 3641207"/>
              <a:gd name="connsiteX5" fmla="*/ 3740371 w 5478172"/>
              <a:gd name="connsiteY5" fmla="*/ 3499821 h 3641207"/>
              <a:gd name="connsiteX6" fmla="*/ 1082972 w 5478172"/>
              <a:gd name="connsiteY6" fmla="*/ 3581065 h 3641207"/>
              <a:gd name="connsiteX7" fmla="*/ 936964 w 5478172"/>
              <a:gd name="connsiteY7" fmla="*/ 3293027 h 3641207"/>
              <a:gd name="connsiteX8" fmla="*/ 886408 w 5478172"/>
              <a:gd name="connsiteY8" fmla="*/ 3182011 h 3641207"/>
              <a:gd name="connsiteX9" fmla="*/ 1165303 w 5478172"/>
              <a:gd name="connsiteY9" fmla="*/ 2820963 h 3641207"/>
              <a:gd name="connsiteX10" fmla="*/ 1050140 w 5478172"/>
              <a:gd name="connsiteY10" fmla="*/ 1970510 h 3641207"/>
              <a:gd name="connsiteX0" fmla="*/ 1050099 w 5478131"/>
              <a:gd name="connsiteY0" fmla="*/ 1970510 h 3641207"/>
              <a:gd name="connsiteX1" fmla="*/ 60639 w 5478131"/>
              <a:gd name="connsiteY1" fmla="*/ 941043 h 3641207"/>
              <a:gd name="connsiteX2" fmla="*/ 3048753 w 5478131"/>
              <a:gd name="connsiteY2" fmla="*/ 87443 h 3641207"/>
              <a:gd name="connsiteX3" fmla="*/ 4660201 w 5478131"/>
              <a:gd name="connsiteY3" fmla="*/ 220618 h 3641207"/>
              <a:gd name="connsiteX4" fmla="*/ 5430910 w 5478131"/>
              <a:gd name="connsiteY4" fmla="*/ 1791631 h 3641207"/>
              <a:gd name="connsiteX5" fmla="*/ 3740330 w 5478131"/>
              <a:gd name="connsiteY5" fmla="*/ 3499821 h 3641207"/>
              <a:gd name="connsiteX6" fmla="*/ 1082931 w 5478131"/>
              <a:gd name="connsiteY6" fmla="*/ 3581065 h 3641207"/>
              <a:gd name="connsiteX7" fmla="*/ 936923 w 5478131"/>
              <a:gd name="connsiteY7" fmla="*/ 3293027 h 3641207"/>
              <a:gd name="connsiteX8" fmla="*/ 886367 w 5478131"/>
              <a:gd name="connsiteY8" fmla="*/ 3182011 h 3641207"/>
              <a:gd name="connsiteX9" fmla="*/ 1159087 w 5478131"/>
              <a:gd name="connsiteY9" fmla="*/ 2802960 h 3641207"/>
              <a:gd name="connsiteX10" fmla="*/ 1050099 w 5478131"/>
              <a:gd name="connsiteY10" fmla="*/ 1970510 h 3641207"/>
              <a:gd name="connsiteX0" fmla="*/ 1050098 w 5478130"/>
              <a:gd name="connsiteY0" fmla="*/ 1970510 h 3641207"/>
              <a:gd name="connsiteX1" fmla="*/ 60638 w 5478130"/>
              <a:gd name="connsiteY1" fmla="*/ 941043 h 3641207"/>
              <a:gd name="connsiteX2" fmla="*/ 3048752 w 5478130"/>
              <a:gd name="connsiteY2" fmla="*/ 87443 h 3641207"/>
              <a:gd name="connsiteX3" fmla="*/ 4660200 w 5478130"/>
              <a:gd name="connsiteY3" fmla="*/ 220618 h 3641207"/>
              <a:gd name="connsiteX4" fmla="*/ 5430909 w 5478130"/>
              <a:gd name="connsiteY4" fmla="*/ 1791631 h 3641207"/>
              <a:gd name="connsiteX5" fmla="*/ 3740329 w 5478130"/>
              <a:gd name="connsiteY5" fmla="*/ 3499821 h 3641207"/>
              <a:gd name="connsiteX6" fmla="*/ 1082930 w 5478130"/>
              <a:gd name="connsiteY6" fmla="*/ 3581065 h 3641207"/>
              <a:gd name="connsiteX7" fmla="*/ 936922 w 5478130"/>
              <a:gd name="connsiteY7" fmla="*/ 3293027 h 3641207"/>
              <a:gd name="connsiteX8" fmla="*/ 423257 w 5478130"/>
              <a:gd name="connsiteY8" fmla="*/ 2815963 h 3641207"/>
              <a:gd name="connsiteX9" fmla="*/ 1159086 w 5478130"/>
              <a:gd name="connsiteY9" fmla="*/ 2802960 h 3641207"/>
              <a:gd name="connsiteX10" fmla="*/ 1050098 w 5478130"/>
              <a:gd name="connsiteY10" fmla="*/ 1970510 h 3641207"/>
              <a:gd name="connsiteX0" fmla="*/ 1050098 w 5478130"/>
              <a:gd name="connsiteY0" fmla="*/ 1970510 h 3633865"/>
              <a:gd name="connsiteX1" fmla="*/ 60638 w 5478130"/>
              <a:gd name="connsiteY1" fmla="*/ 941043 h 3633865"/>
              <a:gd name="connsiteX2" fmla="*/ 3048752 w 5478130"/>
              <a:gd name="connsiteY2" fmla="*/ 87443 h 3633865"/>
              <a:gd name="connsiteX3" fmla="*/ 4660200 w 5478130"/>
              <a:gd name="connsiteY3" fmla="*/ 220618 h 3633865"/>
              <a:gd name="connsiteX4" fmla="*/ 5430909 w 5478130"/>
              <a:gd name="connsiteY4" fmla="*/ 1791631 h 3633865"/>
              <a:gd name="connsiteX5" fmla="*/ 3740329 w 5478130"/>
              <a:gd name="connsiteY5" fmla="*/ 3499821 h 3633865"/>
              <a:gd name="connsiteX6" fmla="*/ 1082930 w 5478130"/>
              <a:gd name="connsiteY6" fmla="*/ 3581065 h 3633865"/>
              <a:gd name="connsiteX7" fmla="*/ 134198 w 5478130"/>
              <a:gd name="connsiteY7" fmla="*/ 3431045 h 3633865"/>
              <a:gd name="connsiteX8" fmla="*/ 423257 w 5478130"/>
              <a:gd name="connsiteY8" fmla="*/ 2815963 h 3633865"/>
              <a:gd name="connsiteX9" fmla="*/ 1159086 w 5478130"/>
              <a:gd name="connsiteY9" fmla="*/ 2802960 h 3633865"/>
              <a:gd name="connsiteX10" fmla="*/ 1050098 w 5478130"/>
              <a:gd name="connsiteY10" fmla="*/ 1970510 h 3633865"/>
              <a:gd name="connsiteX0" fmla="*/ 1050098 w 5478130"/>
              <a:gd name="connsiteY0" fmla="*/ 1970510 h 3690395"/>
              <a:gd name="connsiteX1" fmla="*/ 60638 w 5478130"/>
              <a:gd name="connsiteY1" fmla="*/ 941043 h 3690395"/>
              <a:gd name="connsiteX2" fmla="*/ 3048752 w 5478130"/>
              <a:gd name="connsiteY2" fmla="*/ 87443 h 3690395"/>
              <a:gd name="connsiteX3" fmla="*/ 4660200 w 5478130"/>
              <a:gd name="connsiteY3" fmla="*/ 220618 h 3690395"/>
              <a:gd name="connsiteX4" fmla="*/ 5430909 w 5478130"/>
              <a:gd name="connsiteY4" fmla="*/ 1791631 h 3690395"/>
              <a:gd name="connsiteX5" fmla="*/ 3740329 w 5478130"/>
              <a:gd name="connsiteY5" fmla="*/ 3499821 h 3690395"/>
              <a:gd name="connsiteX6" fmla="*/ 1021182 w 5478130"/>
              <a:gd name="connsiteY6" fmla="*/ 3641074 h 3690395"/>
              <a:gd name="connsiteX7" fmla="*/ 134198 w 5478130"/>
              <a:gd name="connsiteY7" fmla="*/ 3431045 h 3690395"/>
              <a:gd name="connsiteX8" fmla="*/ 423257 w 5478130"/>
              <a:gd name="connsiteY8" fmla="*/ 2815963 h 3690395"/>
              <a:gd name="connsiteX9" fmla="*/ 1159086 w 5478130"/>
              <a:gd name="connsiteY9" fmla="*/ 2802960 h 3690395"/>
              <a:gd name="connsiteX10" fmla="*/ 1050098 w 5478130"/>
              <a:gd name="connsiteY10" fmla="*/ 1970510 h 3690395"/>
              <a:gd name="connsiteX0" fmla="*/ 1050098 w 5478130"/>
              <a:gd name="connsiteY0" fmla="*/ 1970510 h 3690395"/>
              <a:gd name="connsiteX1" fmla="*/ 60638 w 5478130"/>
              <a:gd name="connsiteY1" fmla="*/ 941043 h 3690395"/>
              <a:gd name="connsiteX2" fmla="*/ 3048752 w 5478130"/>
              <a:gd name="connsiteY2" fmla="*/ 87443 h 3690395"/>
              <a:gd name="connsiteX3" fmla="*/ 4660200 w 5478130"/>
              <a:gd name="connsiteY3" fmla="*/ 220618 h 3690395"/>
              <a:gd name="connsiteX4" fmla="*/ 5430909 w 5478130"/>
              <a:gd name="connsiteY4" fmla="*/ 1791631 h 3690395"/>
              <a:gd name="connsiteX5" fmla="*/ 3740329 w 5478130"/>
              <a:gd name="connsiteY5" fmla="*/ 3499821 h 3690395"/>
              <a:gd name="connsiteX6" fmla="*/ 1021182 w 5478130"/>
              <a:gd name="connsiteY6" fmla="*/ 3641074 h 3690395"/>
              <a:gd name="connsiteX7" fmla="*/ 134198 w 5478130"/>
              <a:gd name="connsiteY7" fmla="*/ 3431045 h 3690395"/>
              <a:gd name="connsiteX8" fmla="*/ 423257 w 5478130"/>
              <a:gd name="connsiteY8" fmla="*/ 2815963 h 3690395"/>
              <a:gd name="connsiteX9" fmla="*/ 1159086 w 5478130"/>
              <a:gd name="connsiteY9" fmla="*/ 2802960 h 3690395"/>
              <a:gd name="connsiteX10" fmla="*/ 1050098 w 5478130"/>
              <a:gd name="connsiteY10" fmla="*/ 1970510 h 3690395"/>
              <a:gd name="connsiteX0" fmla="*/ 1050098 w 5478130"/>
              <a:gd name="connsiteY0" fmla="*/ 1970510 h 3700888"/>
              <a:gd name="connsiteX1" fmla="*/ 60638 w 5478130"/>
              <a:gd name="connsiteY1" fmla="*/ 941043 h 3700888"/>
              <a:gd name="connsiteX2" fmla="*/ 3048752 w 5478130"/>
              <a:gd name="connsiteY2" fmla="*/ 87443 h 3700888"/>
              <a:gd name="connsiteX3" fmla="*/ 4660200 w 5478130"/>
              <a:gd name="connsiteY3" fmla="*/ 220618 h 3700888"/>
              <a:gd name="connsiteX4" fmla="*/ 5430909 w 5478130"/>
              <a:gd name="connsiteY4" fmla="*/ 1791631 h 3700888"/>
              <a:gd name="connsiteX5" fmla="*/ 3740329 w 5478130"/>
              <a:gd name="connsiteY5" fmla="*/ 3499821 h 3700888"/>
              <a:gd name="connsiteX6" fmla="*/ 1021182 w 5478130"/>
              <a:gd name="connsiteY6" fmla="*/ 3641074 h 3700888"/>
              <a:gd name="connsiteX7" fmla="*/ 134198 w 5478130"/>
              <a:gd name="connsiteY7" fmla="*/ 3263022 h 3700888"/>
              <a:gd name="connsiteX8" fmla="*/ 423257 w 5478130"/>
              <a:gd name="connsiteY8" fmla="*/ 2815963 h 3700888"/>
              <a:gd name="connsiteX9" fmla="*/ 1159086 w 5478130"/>
              <a:gd name="connsiteY9" fmla="*/ 2802960 h 3700888"/>
              <a:gd name="connsiteX10" fmla="*/ 1050098 w 5478130"/>
              <a:gd name="connsiteY10" fmla="*/ 1970510 h 3700888"/>
              <a:gd name="connsiteX0" fmla="*/ 1050098 w 5478130"/>
              <a:gd name="connsiteY0" fmla="*/ 1970510 h 3682896"/>
              <a:gd name="connsiteX1" fmla="*/ 60638 w 5478130"/>
              <a:gd name="connsiteY1" fmla="*/ 941043 h 3682896"/>
              <a:gd name="connsiteX2" fmla="*/ 3048752 w 5478130"/>
              <a:gd name="connsiteY2" fmla="*/ 87443 h 3682896"/>
              <a:gd name="connsiteX3" fmla="*/ 4660200 w 5478130"/>
              <a:gd name="connsiteY3" fmla="*/ 220618 h 3682896"/>
              <a:gd name="connsiteX4" fmla="*/ 5430909 w 5478130"/>
              <a:gd name="connsiteY4" fmla="*/ 1791631 h 3682896"/>
              <a:gd name="connsiteX5" fmla="*/ 3740329 w 5478130"/>
              <a:gd name="connsiteY5" fmla="*/ 3499821 h 3682896"/>
              <a:gd name="connsiteX6" fmla="*/ 1021182 w 5478130"/>
              <a:gd name="connsiteY6" fmla="*/ 3641074 h 3682896"/>
              <a:gd name="connsiteX7" fmla="*/ 572479 w 5478130"/>
              <a:gd name="connsiteY7" fmla="*/ 3556006 h 3682896"/>
              <a:gd name="connsiteX8" fmla="*/ 134198 w 5478130"/>
              <a:gd name="connsiteY8" fmla="*/ 3263022 h 3682896"/>
              <a:gd name="connsiteX9" fmla="*/ 423257 w 5478130"/>
              <a:gd name="connsiteY9" fmla="*/ 2815963 h 3682896"/>
              <a:gd name="connsiteX10" fmla="*/ 1159086 w 5478130"/>
              <a:gd name="connsiteY10" fmla="*/ 2802960 h 3682896"/>
              <a:gd name="connsiteX11" fmla="*/ 1050098 w 5478130"/>
              <a:gd name="connsiteY11" fmla="*/ 1970510 h 3682896"/>
              <a:gd name="connsiteX0" fmla="*/ 1050098 w 5478130"/>
              <a:gd name="connsiteY0" fmla="*/ 1970510 h 3679052"/>
              <a:gd name="connsiteX1" fmla="*/ 60638 w 5478130"/>
              <a:gd name="connsiteY1" fmla="*/ 941043 h 3679052"/>
              <a:gd name="connsiteX2" fmla="*/ 3048752 w 5478130"/>
              <a:gd name="connsiteY2" fmla="*/ 87443 h 3679052"/>
              <a:gd name="connsiteX3" fmla="*/ 4660200 w 5478130"/>
              <a:gd name="connsiteY3" fmla="*/ 220618 h 3679052"/>
              <a:gd name="connsiteX4" fmla="*/ 5430909 w 5478130"/>
              <a:gd name="connsiteY4" fmla="*/ 1791631 h 3679052"/>
              <a:gd name="connsiteX5" fmla="*/ 3740329 w 5478130"/>
              <a:gd name="connsiteY5" fmla="*/ 3499821 h 3679052"/>
              <a:gd name="connsiteX6" fmla="*/ 1021182 w 5478130"/>
              <a:gd name="connsiteY6" fmla="*/ 3641074 h 3679052"/>
              <a:gd name="connsiteX7" fmla="*/ 100105 w 5478130"/>
              <a:gd name="connsiteY7" fmla="*/ 3622015 h 3679052"/>
              <a:gd name="connsiteX8" fmla="*/ 134198 w 5478130"/>
              <a:gd name="connsiteY8" fmla="*/ 3263022 h 3679052"/>
              <a:gd name="connsiteX9" fmla="*/ 423257 w 5478130"/>
              <a:gd name="connsiteY9" fmla="*/ 2815963 h 3679052"/>
              <a:gd name="connsiteX10" fmla="*/ 1159086 w 5478130"/>
              <a:gd name="connsiteY10" fmla="*/ 2802960 h 3679052"/>
              <a:gd name="connsiteX11" fmla="*/ 1050098 w 5478130"/>
              <a:gd name="connsiteY11" fmla="*/ 1970510 h 3679052"/>
              <a:gd name="connsiteX0" fmla="*/ 1050098 w 5471748"/>
              <a:gd name="connsiteY0" fmla="*/ 1970510 h 3676460"/>
              <a:gd name="connsiteX1" fmla="*/ 60638 w 5471748"/>
              <a:gd name="connsiteY1" fmla="*/ 941043 h 3676460"/>
              <a:gd name="connsiteX2" fmla="*/ 3048752 w 5471748"/>
              <a:gd name="connsiteY2" fmla="*/ 87443 h 3676460"/>
              <a:gd name="connsiteX3" fmla="*/ 4660200 w 5471748"/>
              <a:gd name="connsiteY3" fmla="*/ 220618 h 3676460"/>
              <a:gd name="connsiteX4" fmla="*/ 5430909 w 5471748"/>
              <a:gd name="connsiteY4" fmla="*/ 1791631 h 3676460"/>
              <a:gd name="connsiteX5" fmla="*/ 3465550 w 5471748"/>
              <a:gd name="connsiteY5" fmla="*/ 3292793 h 3676460"/>
              <a:gd name="connsiteX6" fmla="*/ 1021182 w 5471748"/>
              <a:gd name="connsiteY6" fmla="*/ 3641074 h 3676460"/>
              <a:gd name="connsiteX7" fmla="*/ 100105 w 5471748"/>
              <a:gd name="connsiteY7" fmla="*/ 3622015 h 3676460"/>
              <a:gd name="connsiteX8" fmla="*/ 134198 w 5471748"/>
              <a:gd name="connsiteY8" fmla="*/ 3263022 h 3676460"/>
              <a:gd name="connsiteX9" fmla="*/ 423257 w 5471748"/>
              <a:gd name="connsiteY9" fmla="*/ 2815963 h 3676460"/>
              <a:gd name="connsiteX10" fmla="*/ 1159086 w 5471748"/>
              <a:gd name="connsiteY10" fmla="*/ 2802960 h 3676460"/>
              <a:gd name="connsiteX11" fmla="*/ 1050098 w 5471748"/>
              <a:gd name="connsiteY11" fmla="*/ 1970510 h 367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71748" h="3676460">
                <a:moveTo>
                  <a:pt x="1050098" y="1970510"/>
                </a:moveTo>
                <a:cubicBezTo>
                  <a:pt x="867023" y="1660191"/>
                  <a:pt x="-272471" y="1254887"/>
                  <a:pt x="60638" y="941043"/>
                </a:cubicBezTo>
                <a:cubicBezTo>
                  <a:pt x="393747" y="627199"/>
                  <a:pt x="2282158" y="207514"/>
                  <a:pt x="3048752" y="87443"/>
                </a:cubicBezTo>
                <a:cubicBezTo>
                  <a:pt x="3815346" y="-32628"/>
                  <a:pt x="4263174" y="-63413"/>
                  <a:pt x="4660200" y="220618"/>
                </a:cubicBezTo>
                <a:cubicBezTo>
                  <a:pt x="5057226" y="504649"/>
                  <a:pt x="5630017" y="1279602"/>
                  <a:pt x="5430909" y="1791631"/>
                </a:cubicBezTo>
                <a:cubicBezTo>
                  <a:pt x="5231801" y="2303660"/>
                  <a:pt x="4200504" y="2984553"/>
                  <a:pt x="3465550" y="3292793"/>
                </a:cubicBezTo>
                <a:cubicBezTo>
                  <a:pt x="2730596" y="3601033"/>
                  <a:pt x="1582090" y="3586204"/>
                  <a:pt x="1021182" y="3641074"/>
                </a:cubicBezTo>
                <a:cubicBezTo>
                  <a:pt x="460275" y="3695944"/>
                  <a:pt x="247936" y="3685024"/>
                  <a:pt x="100105" y="3622015"/>
                </a:cubicBezTo>
                <a:cubicBezTo>
                  <a:pt x="-47726" y="3559006"/>
                  <a:pt x="80339" y="3397364"/>
                  <a:pt x="134198" y="3263022"/>
                </a:cubicBezTo>
                <a:cubicBezTo>
                  <a:pt x="188057" y="3128680"/>
                  <a:pt x="385201" y="2894640"/>
                  <a:pt x="423257" y="2815963"/>
                </a:cubicBezTo>
                <a:cubicBezTo>
                  <a:pt x="461314" y="2737286"/>
                  <a:pt x="998524" y="2914698"/>
                  <a:pt x="1159086" y="2802960"/>
                </a:cubicBezTo>
                <a:cubicBezTo>
                  <a:pt x="1330261" y="2665885"/>
                  <a:pt x="1233173" y="2280829"/>
                  <a:pt x="1050098" y="197051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140026" y="5006677"/>
            <a:ext cx="11160513" cy="1381076"/>
          </a:xfrm>
          <a:custGeom>
            <a:avLst/>
            <a:gdLst>
              <a:gd name="connsiteX0" fmla="*/ 0 w 8856984"/>
              <a:gd name="connsiteY0" fmla="*/ 504056 h 1008112"/>
              <a:gd name="connsiteX1" fmla="*/ 4428492 w 8856984"/>
              <a:gd name="connsiteY1" fmla="*/ 0 h 1008112"/>
              <a:gd name="connsiteX2" fmla="*/ 8856984 w 8856984"/>
              <a:gd name="connsiteY2" fmla="*/ 504056 h 1008112"/>
              <a:gd name="connsiteX3" fmla="*/ 4428492 w 8856984"/>
              <a:gd name="connsiteY3" fmla="*/ 1008112 h 1008112"/>
              <a:gd name="connsiteX4" fmla="*/ 0 w 8856984"/>
              <a:gd name="connsiteY4" fmla="*/ 504056 h 1008112"/>
              <a:gd name="connsiteX0" fmla="*/ 0 w 8704584"/>
              <a:gd name="connsiteY0" fmla="*/ 346670 h 1014633"/>
              <a:gd name="connsiteX1" fmla="*/ 4276092 w 8704584"/>
              <a:gd name="connsiteY1" fmla="*/ 4539 h 1014633"/>
              <a:gd name="connsiteX2" fmla="*/ 8704584 w 8704584"/>
              <a:gd name="connsiteY2" fmla="*/ 508595 h 1014633"/>
              <a:gd name="connsiteX3" fmla="*/ 4276092 w 8704584"/>
              <a:gd name="connsiteY3" fmla="*/ 1012651 h 1014633"/>
              <a:gd name="connsiteX4" fmla="*/ 0 w 8704584"/>
              <a:gd name="connsiteY4" fmla="*/ 346670 h 1014633"/>
              <a:gd name="connsiteX0" fmla="*/ 350448 w 9055032"/>
              <a:gd name="connsiteY0" fmla="*/ 352415 h 1020378"/>
              <a:gd name="connsiteX1" fmla="*/ 737103 w 9055032"/>
              <a:gd name="connsiteY1" fmla="*/ 188606 h 1020378"/>
              <a:gd name="connsiteX2" fmla="*/ 4626540 w 9055032"/>
              <a:gd name="connsiteY2" fmla="*/ 10284 h 1020378"/>
              <a:gd name="connsiteX3" fmla="*/ 9055032 w 9055032"/>
              <a:gd name="connsiteY3" fmla="*/ 514340 h 1020378"/>
              <a:gd name="connsiteX4" fmla="*/ 4626540 w 9055032"/>
              <a:gd name="connsiteY4" fmla="*/ 1018396 h 1020378"/>
              <a:gd name="connsiteX5" fmla="*/ 350448 w 9055032"/>
              <a:gd name="connsiteY5" fmla="*/ 352415 h 1020378"/>
              <a:gd name="connsiteX0" fmla="*/ 397958 w 9102542"/>
              <a:gd name="connsiteY0" fmla="*/ 364715 h 1032678"/>
              <a:gd name="connsiteX1" fmla="*/ 670313 w 9102542"/>
              <a:gd name="connsiteY1" fmla="*/ 115181 h 1032678"/>
              <a:gd name="connsiteX2" fmla="*/ 4674050 w 9102542"/>
              <a:gd name="connsiteY2" fmla="*/ 22584 h 1032678"/>
              <a:gd name="connsiteX3" fmla="*/ 9102542 w 9102542"/>
              <a:gd name="connsiteY3" fmla="*/ 526640 h 1032678"/>
              <a:gd name="connsiteX4" fmla="*/ 4674050 w 9102542"/>
              <a:gd name="connsiteY4" fmla="*/ 1030696 h 1032678"/>
              <a:gd name="connsiteX5" fmla="*/ 397958 w 9102542"/>
              <a:gd name="connsiteY5" fmla="*/ 364715 h 1032678"/>
              <a:gd name="connsiteX0" fmla="*/ 310282 w 9014866"/>
              <a:gd name="connsiteY0" fmla="*/ 385436 h 1053399"/>
              <a:gd name="connsiteX1" fmla="*/ 582637 w 9014866"/>
              <a:gd name="connsiteY1" fmla="*/ 135902 h 1053399"/>
              <a:gd name="connsiteX2" fmla="*/ 4586374 w 9014866"/>
              <a:gd name="connsiteY2" fmla="*/ 43305 h 1053399"/>
              <a:gd name="connsiteX3" fmla="*/ 9014866 w 9014866"/>
              <a:gd name="connsiteY3" fmla="*/ 547361 h 1053399"/>
              <a:gd name="connsiteX4" fmla="*/ 4586374 w 9014866"/>
              <a:gd name="connsiteY4" fmla="*/ 1051417 h 1053399"/>
              <a:gd name="connsiteX5" fmla="*/ 310282 w 9014866"/>
              <a:gd name="connsiteY5" fmla="*/ 385436 h 1053399"/>
              <a:gd name="connsiteX0" fmla="*/ 310282 w 9014866"/>
              <a:gd name="connsiteY0" fmla="*/ 385436 h 1053399"/>
              <a:gd name="connsiteX1" fmla="*/ 582637 w 9014866"/>
              <a:gd name="connsiteY1" fmla="*/ 135902 h 1053399"/>
              <a:gd name="connsiteX2" fmla="*/ 4576849 w 9014866"/>
              <a:gd name="connsiteY2" fmla="*/ 262380 h 1053399"/>
              <a:gd name="connsiteX3" fmla="*/ 9014866 w 9014866"/>
              <a:gd name="connsiteY3" fmla="*/ 547361 h 1053399"/>
              <a:gd name="connsiteX4" fmla="*/ 4586374 w 9014866"/>
              <a:gd name="connsiteY4" fmla="*/ 1051417 h 1053399"/>
              <a:gd name="connsiteX5" fmla="*/ 310282 w 9014866"/>
              <a:gd name="connsiteY5" fmla="*/ 385436 h 1053399"/>
              <a:gd name="connsiteX0" fmla="*/ 310282 w 9014866"/>
              <a:gd name="connsiteY0" fmla="*/ 385436 h 1053399"/>
              <a:gd name="connsiteX1" fmla="*/ 582637 w 9014866"/>
              <a:gd name="connsiteY1" fmla="*/ 135902 h 1053399"/>
              <a:gd name="connsiteX2" fmla="*/ 4576849 w 9014866"/>
              <a:gd name="connsiteY2" fmla="*/ 262380 h 1053399"/>
              <a:gd name="connsiteX3" fmla="*/ 9014866 w 9014866"/>
              <a:gd name="connsiteY3" fmla="*/ 547361 h 1053399"/>
              <a:gd name="connsiteX4" fmla="*/ 4586374 w 9014866"/>
              <a:gd name="connsiteY4" fmla="*/ 1051417 h 1053399"/>
              <a:gd name="connsiteX5" fmla="*/ 310282 w 9014866"/>
              <a:gd name="connsiteY5" fmla="*/ 385436 h 1053399"/>
              <a:gd name="connsiteX0" fmla="*/ 310282 w 9262315"/>
              <a:gd name="connsiteY0" fmla="*/ 385436 h 1052665"/>
              <a:gd name="connsiteX1" fmla="*/ 582637 w 9262315"/>
              <a:gd name="connsiteY1" fmla="*/ 135902 h 1052665"/>
              <a:gd name="connsiteX2" fmla="*/ 4576849 w 9262315"/>
              <a:gd name="connsiteY2" fmla="*/ 262380 h 1052665"/>
              <a:gd name="connsiteX3" fmla="*/ 8259787 w 9262315"/>
              <a:gd name="connsiteY3" fmla="*/ 374028 h 1052665"/>
              <a:gd name="connsiteX4" fmla="*/ 9014866 w 9262315"/>
              <a:gd name="connsiteY4" fmla="*/ 547361 h 1052665"/>
              <a:gd name="connsiteX5" fmla="*/ 4586374 w 9262315"/>
              <a:gd name="connsiteY5" fmla="*/ 1051417 h 1052665"/>
              <a:gd name="connsiteX6" fmla="*/ 310282 w 9262315"/>
              <a:gd name="connsiteY6" fmla="*/ 385436 h 1052665"/>
              <a:gd name="connsiteX0" fmla="*/ 310282 w 9293218"/>
              <a:gd name="connsiteY0" fmla="*/ 385436 h 1052665"/>
              <a:gd name="connsiteX1" fmla="*/ 582637 w 9293218"/>
              <a:gd name="connsiteY1" fmla="*/ 135902 h 1052665"/>
              <a:gd name="connsiteX2" fmla="*/ 4576849 w 9293218"/>
              <a:gd name="connsiteY2" fmla="*/ 262380 h 1052665"/>
              <a:gd name="connsiteX3" fmla="*/ 8402662 w 9293218"/>
              <a:gd name="connsiteY3" fmla="*/ 78753 h 1052665"/>
              <a:gd name="connsiteX4" fmla="*/ 9014866 w 9293218"/>
              <a:gd name="connsiteY4" fmla="*/ 547361 h 1052665"/>
              <a:gd name="connsiteX5" fmla="*/ 4586374 w 9293218"/>
              <a:gd name="connsiteY5" fmla="*/ 1051417 h 1052665"/>
              <a:gd name="connsiteX6" fmla="*/ 310282 w 9293218"/>
              <a:gd name="connsiteY6" fmla="*/ 385436 h 1052665"/>
              <a:gd name="connsiteX0" fmla="*/ 310282 w 9293218"/>
              <a:gd name="connsiteY0" fmla="*/ 385436 h 1052665"/>
              <a:gd name="connsiteX1" fmla="*/ 582637 w 9293218"/>
              <a:gd name="connsiteY1" fmla="*/ 135902 h 1052665"/>
              <a:gd name="connsiteX2" fmla="*/ 4576849 w 9293218"/>
              <a:gd name="connsiteY2" fmla="*/ 262380 h 1052665"/>
              <a:gd name="connsiteX3" fmla="*/ 8402662 w 9293218"/>
              <a:gd name="connsiteY3" fmla="*/ 78753 h 1052665"/>
              <a:gd name="connsiteX4" fmla="*/ 9014866 w 9293218"/>
              <a:gd name="connsiteY4" fmla="*/ 547361 h 1052665"/>
              <a:gd name="connsiteX5" fmla="*/ 4586374 w 9293218"/>
              <a:gd name="connsiteY5" fmla="*/ 1051417 h 1052665"/>
              <a:gd name="connsiteX6" fmla="*/ 310282 w 9293218"/>
              <a:gd name="connsiteY6" fmla="*/ 385436 h 1052665"/>
              <a:gd name="connsiteX0" fmla="*/ 310282 w 8793526"/>
              <a:gd name="connsiteY0" fmla="*/ 385436 h 1073060"/>
              <a:gd name="connsiteX1" fmla="*/ 582637 w 8793526"/>
              <a:gd name="connsiteY1" fmla="*/ 135902 h 1073060"/>
              <a:gd name="connsiteX2" fmla="*/ 4576849 w 8793526"/>
              <a:gd name="connsiteY2" fmla="*/ 262380 h 1073060"/>
              <a:gd name="connsiteX3" fmla="*/ 8402662 w 8793526"/>
              <a:gd name="connsiteY3" fmla="*/ 78753 h 1073060"/>
              <a:gd name="connsiteX4" fmla="*/ 8100466 w 8793526"/>
              <a:gd name="connsiteY4" fmla="*/ 861686 h 1073060"/>
              <a:gd name="connsiteX5" fmla="*/ 4586374 w 8793526"/>
              <a:gd name="connsiteY5" fmla="*/ 1051417 h 1073060"/>
              <a:gd name="connsiteX6" fmla="*/ 310282 w 8793526"/>
              <a:gd name="connsiteY6" fmla="*/ 385436 h 1073060"/>
              <a:gd name="connsiteX0" fmla="*/ 310282 w 8793526"/>
              <a:gd name="connsiteY0" fmla="*/ 385436 h 1059223"/>
              <a:gd name="connsiteX1" fmla="*/ 582637 w 8793526"/>
              <a:gd name="connsiteY1" fmla="*/ 135902 h 1059223"/>
              <a:gd name="connsiteX2" fmla="*/ 4576849 w 8793526"/>
              <a:gd name="connsiteY2" fmla="*/ 262380 h 1059223"/>
              <a:gd name="connsiteX3" fmla="*/ 8402662 w 8793526"/>
              <a:gd name="connsiteY3" fmla="*/ 78753 h 1059223"/>
              <a:gd name="connsiteX4" fmla="*/ 8100466 w 8793526"/>
              <a:gd name="connsiteY4" fmla="*/ 861686 h 1059223"/>
              <a:gd name="connsiteX5" fmla="*/ 4586374 w 8793526"/>
              <a:gd name="connsiteY5" fmla="*/ 1051417 h 1059223"/>
              <a:gd name="connsiteX6" fmla="*/ 310282 w 8793526"/>
              <a:gd name="connsiteY6" fmla="*/ 385436 h 1059223"/>
              <a:gd name="connsiteX0" fmla="*/ 310282 w 8724409"/>
              <a:gd name="connsiteY0" fmla="*/ 385436 h 1059223"/>
              <a:gd name="connsiteX1" fmla="*/ 582637 w 8724409"/>
              <a:gd name="connsiteY1" fmla="*/ 135902 h 1059223"/>
              <a:gd name="connsiteX2" fmla="*/ 4576849 w 8724409"/>
              <a:gd name="connsiteY2" fmla="*/ 262380 h 1059223"/>
              <a:gd name="connsiteX3" fmla="*/ 8297887 w 8724409"/>
              <a:gd name="connsiteY3" fmla="*/ 2553 h 1059223"/>
              <a:gd name="connsiteX4" fmla="*/ 8100466 w 8724409"/>
              <a:gd name="connsiteY4" fmla="*/ 861686 h 1059223"/>
              <a:gd name="connsiteX5" fmla="*/ 4586374 w 8724409"/>
              <a:gd name="connsiteY5" fmla="*/ 1051417 h 1059223"/>
              <a:gd name="connsiteX6" fmla="*/ 310282 w 8724409"/>
              <a:gd name="connsiteY6" fmla="*/ 385436 h 1059223"/>
              <a:gd name="connsiteX0" fmla="*/ 310282 w 8724409"/>
              <a:gd name="connsiteY0" fmla="*/ 385436 h 1059223"/>
              <a:gd name="connsiteX1" fmla="*/ 582637 w 8724409"/>
              <a:gd name="connsiteY1" fmla="*/ 135902 h 1059223"/>
              <a:gd name="connsiteX2" fmla="*/ 4576849 w 8724409"/>
              <a:gd name="connsiteY2" fmla="*/ 262380 h 1059223"/>
              <a:gd name="connsiteX3" fmla="*/ 8297887 w 8724409"/>
              <a:gd name="connsiteY3" fmla="*/ 2553 h 1059223"/>
              <a:gd name="connsiteX4" fmla="*/ 8100466 w 8724409"/>
              <a:gd name="connsiteY4" fmla="*/ 861686 h 1059223"/>
              <a:gd name="connsiteX5" fmla="*/ 4586374 w 8724409"/>
              <a:gd name="connsiteY5" fmla="*/ 1051417 h 1059223"/>
              <a:gd name="connsiteX6" fmla="*/ 310282 w 8724409"/>
              <a:gd name="connsiteY6" fmla="*/ 385436 h 1059223"/>
              <a:gd name="connsiteX0" fmla="*/ 310282 w 8724409"/>
              <a:gd name="connsiteY0" fmla="*/ 385436 h 1059223"/>
              <a:gd name="connsiteX1" fmla="*/ 582637 w 8724409"/>
              <a:gd name="connsiteY1" fmla="*/ 135902 h 1059223"/>
              <a:gd name="connsiteX2" fmla="*/ 4586374 w 8724409"/>
              <a:gd name="connsiteY2" fmla="*/ 329055 h 1059223"/>
              <a:gd name="connsiteX3" fmla="*/ 8297887 w 8724409"/>
              <a:gd name="connsiteY3" fmla="*/ 2553 h 1059223"/>
              <a:gd name="connsiteX4" fmla="*/ 8100466 w 8724409"/>
              <a:gd name="connsiteY4" fmla="*/ 861686 h 1059223"/>
              <a:gd name="connsiteX5" fmla="*/ 4586374 w 8724409"/>
              <a:gd name="connsiteY5" fmla="*/ 1051417 h 1059223"/>
              <a:gd name="connsiteX6" fmla="*/ 310282 w 8724409"/>
              <a:gd name="connsiteY6" fmla="*/ 385436 h 1059223"/>
              <a:gd name="connsiteX0" fmla="*/ 310282 w 8724409"/>
              <a:gd name="connsiteY0" fmla="*/ 385436 h 1059223"/>
              <a:gd name="connsiteX1" fmla="*/ 582637 w 8724409"/>
              <a:gd name="connsiteY1" fmla="*/ 135902 h 1059223"/>
              <a:gd name="connsiteX2" fmla="*/ 4586374 w 8724409"/>
              <a:gd name="connsiteY2" fmla="*/ 338580 h 1059223"/>
              <a:gd name="connsiteX3" fmla="*/ 8297887 w 8724409"/>
              <a:gd name="connsiteY3" fmla="*/ 2553 h 1059223"/>
              <a:gd name="connsiteX4" fmla="*/ 8100466 w 8724409"/>
              <a:gd name="connsiteY4" fmla="*/ 861686 h 1059223"/>
              <a:gd name="connsiteX5" fmla="*/ 4586374 w 8724409"/>
              <a:gd name="connsiteY5" fmla="*/ 1051417 h 1059223"/>
              <a:gd name="connsiteX6" fmla="*/ 310282 w 8724409"/>
              <a:gd name="connsiteY6" fmla="*/ 385436 h 1059223"/>
              <a:gd name="connsiteX0" fmla="*/ 310282 w 8724409"/>
              <a:gd name="connsiteY0" fmla="*/ 385436 h 1059223"/>
              <a:gd name="connsiteX1" fmla="*/ 582637 w 8724409"/>
              <a:gd name="connsiteY1" fmla="*/ 135902 h 1059223"/>
              <a:gd name="connsiteX2" fmla="*/ 4595899 w 8724409"/>
              <a:gd name="connsiteY2" fmla="*/ 373505 h 1059223"/>
              <a:gd name="connsiteX3" fmla="*/ 8297887 w 8724409"/>
              <a:gd name="connsiteY3" fmla="*/ 2553 h 1059223"/>
              <a:gd name="connsiteX4" fmla="*/ 8100466 w 8724409"/>
              <a:gd name="connsiteY4" fmla="*/ 861686 h 1059223"/>
              <a:gd name="connsiteX5" fmla="*/ 4586374 w 8724409"/>
              <a:gd name="connsiteY5" fmla="*/ 1051417 h 1059223"/>
              <a:gd name="connsiteX6" fmla="*/ 310282 w 8724409"/>
              <a:gd name="connsiteY6" fmla="*/ 385436 h 1059223"/>
              <a:gd name="connsiteX0" fmla="*/ 310282 w 8724409"/>
              <a:gd name="connsiteY0" fmla="*/ 385436 h 1059223"/>
              <a:gd name="connsiteX1" fmla="*/ 582637 w 8724409"/>
              <a:gd name="connsiteY1" fmla="*/ 135902 h 1059223"/>
              <a:gd name="connsiteX2" fmla="*/ 4586374 w 8724409"/>
              <a:gd name="connsiteY2" fmla="*/ 389380 h 1059223"/>
              <a:gd name="connsiteX3" fmla="*/ 8297887 w 8724409"/>
              <a:gd name="connsiteY3" fmla="*/ 2553 h 1059223"/>
              <a:gd name="connsiteX4" fmla="*/ 8100466 w 8724409"/>
              <a:gd name="connsiteY4" fmla="*/ 861686 h 1059223"/>
              <a:gd name="connsiteX5" fmla="*/ 4586374 w 8724409"/>
              <a:gd name="connsiteY5" fmla="*/ 1051417 h 1059223"/>
              <a:gd name="connsiteX6" fmla="*/ 310282 w 8724409"/>
              <a:gd name="connsiteY6" fmla="*/ 385436 h 1059223"/>
              <a:gd name="connsiteX0" fmla="*/ 328807 w 8676259"/>
              <a:gd name="connsiteY0" fmla="*/ 959145 h 1048864"/>
              <a:gd name="connsiteX1" fmla="*/ 534487 w 8676259"/>
              <a:gd name="connsiteY1" fmla="*/ 133349 h 1048864"/>
              <a:gd name="connsiteX2" fmla="*/ 4538224 w 8676259"/>
              <a:gd name="connsiteY2" fmla="*/ 386827 h 1048864"/>
              <a:gd name="connsiteX3" fmla="*/ 8249737 w 8676259"/>
              <a:gd name="connsiteY3" fmla="*/ 0 h 1048864"/>
              <a:gd name="connsiteX4" fmla="*/ 8052316 w 8676259"/>
              <a:gd name="connsiteY4" fmla="*/ 859133 h 1048864"/>
              <a:gd name="connsiteX5" fmla="*/ 4538224 w 8676259"/>
              <a:gd name="connsiteY5" fmla="*/ 1048864 h 1048864"/>
              <a:gd name="connsiteX6" fmla="*/ 328807 w 8676259"/>
              <a:gd name="connsiteY6" fmla="*/ 959145 h 1048864"/>
              <a:gd name="connsiteX0" fmla="*/ 328807 w 8683277"/>
              <a:gd name="connsiteY0" fmla="*/ 959145 h 1052280"/>
              <a:gd name="connsiteX1" fmla="*/ 534487 w 8683277"/>
              <a:gd name="connsiteY1" fmla="*/ 133349 h 1052280"/>
              <a:gd name="connsiteX2" fmla="*/ 4538224 w 8683277"/>
              <a:gd name="connsiteY2" fmla="*/ 386827 h 1052280"/>
              <a:gd name="connsiteX3" fmla="*/ 8249737 w 8683277"/>
              <a:gd name="connsiteY3" fmla="*/ 0 h 1052280"/>
              <a:gd name="connsiteX4" fmla="*/ 8071366 w 8683277"/>
              <a:gd name="connsiteY4" fmla="*/ 963908 h 1052280"/>
              <a:gd name="connsiteX5" fmla="*/ 4538224 w 8683277"/>
              <a:gd name="connsiteY5" fmla="*/ 1048864 h 1052280"/>
              <a:gd name="connsiteX6" fmla="*/ 328807 w 8683277"/>
              <a:gd name="connsiteY6" fmla="*/ 959145 h 1052280"/>
              <a:gd name="connsiteX0" fmla="*/ 328807 w 8319749"/>
              <a:gd name="connsiteY0" fmla="*/ 930570 h 1023705"/>
              <a:gd name="connsiteX1" fmla="*/ 534487 w 8319749"/>
              <a:gd name="connsiteY1" fmla="*/ 104774 h 1023705"/>
              <a:gd name="connsiteX2" fmla="*/ 4538224 w 8319749"/>
              <a:gd name="connsiteY2" fmla="*/ 358252 h 1023705"/>
              <a:gd name="connsiteX3" fmla="*/ 7321049 w 8319749"/>
              <a:gd name="connsiteY3" fmla="*/ 0 h 1023705"/>
              <a:gd name="connsiteX4" fmla="*/ 8071366 w 8319749"/>
              <a:gd name="connsiteY4" fmla="*/ 935333 h 1023705"/>
              <a:gd name="connsiteX5" fmla="*/ 4538224 w 8319749"/>
              <a:gd name="connsiteY5" fmla="*/ 1020289 h 1023705"/>
              <a:gd name="connsiteX6" fmla="*/ 328807 w 8319749"/>
              <a:gd name="connsiteY6" fmla="*/ 930570 h 1023705"/>
              <a:gd name="connsiteX0" fmla="*/ 397285 w 8388227"/>
              <a:gd name="connsiteY0" fmla="*/ 961099 h 1066898"/>
              <a:gd name="connsiteX1" fmla="*/ 433896 w 8388227"/>
              <a:gd name="connsiteY1" fmla="*/ 73390 h 1066898"/>
              <a:gd name="connsiteX2" fmla="*/ 4606702 w 8388227"/>
              <a:gd name="connsiteY2" fmla="*/ 388781 h 1066898"/>
              <a:gd name="connsiteX3" fmla="*/ 7389527 w 8388227"/>
              <a:gd name="connsiteY3" fmla="*/ 30529 h 1066898"/>
              <a:gd name="connsiteX4" fmla="*/ 8139844 w 8388227"/>
              <a:gd name="connsiteY4" fmla="*/ 965862 h 1066898"/>
              <a:gd name="connsiteX5" fmla="*/ 4606702 w 8388227"/>
              <a:gd name="connsiteY5" fmla="*/ 1050818 h 1066898"/>
              <a:gd name="connsiteX6" fmla="*/ 397285 w 8388227"/>
              <a:gd name="connsiteY6" fmla="*/ 961099 h 1066898"/>
              <a:gd name="connsiteX0" fmla="*/ 397285 w 8388227"/>
              <a:gd name="connsiteY0" fmla="*/ 961099 h 1066898"/>
              <a:gd name="connsiteX1" fmla="*/ 433896 w 8388227"/>
              <a:gd name="connsiteY1" fmla="*/ 73390 h 1066898"/>
              <a:gd name="connsiteX2" fmla="*/ 4606702 w 8388227"/>
              <a:gd name="connsiteY2" fmla="*/ 388781 h 1066898"/>
              <a:gd name="connsiteX3" fmla="*/ 7389527 w 8388227"/>
              <a:gd name="connsiteY3" fmla="*/ 30529 h 1066898"/>
              <a:gd name="connsiteX4" fmla="*/ 8139844 w 8388227"/>
              <a:gd name="connsiteY4" fmla="*/ 965862 h 1066898"/>
              <a:gd name="connsiteX5" fmla="*/ 4606702 w 8388227"/>
              <a:gd name="connsiteY5" fmla="*/ 1050818 h 1066898"/>
              <a:gd name="connsiteX6" fmla="*/ 397285 w 8388227"/>
              <a:gd name="connsiteY6" fmla="*/ 961099 h 1066898"/>
              <a:gd name="connsiteX0" fmla="*/ 386604 w 8377546"/>
              <a:gd name="connsiteY0" fmla="*/ 930570 h 1036369"/>
              <a:gd name="connsiteX1" fmla="*/ 423215 w 8377546"/>
              <a:gd name="connsiteY1" fmla="*/ 42861 h 1036369"/>
              <a:gd name="connsiteX2" fmla="*/ 4596021 w 8377546"/>
              <a:gd name="connsiteY2" fmla="*/ 358252 h 1036369"/>
              <a:gd name="connsiteX3" fmla="*/ 7378846 w 8377546"/>
              <a:gd name="connsiteY3" fmla="*/ 0 h 1036369"/>
              <a:gd name="connsiteX4" fmla="*/ 8129163 w 8377546"/>
              <a:gd name="connsiteY4" fmla="*/ 935333 h 1036369"/>
              <a:gd name="connsiteX5" fmla="*/ 4596021 w 8377546"/>
              <a:gd name="connsiteY5" fmla="*/ 1020289 h 1036369"/>
              <a:gd name="connsiteX6" fmla="*/ 386604 w 8377546"/>
              <a:gd name="connsiteY6" fmla="*/ 930570 h 1036369"/>
              <a:gd name="connsiteX0" fmla="*/ 379443 w 8370385"/>
              <a:gd name="connsiteY0" fmla="*/ 930570 h 1035807"/>
              <a:gd name="connsiteX1" fmla="*/ 432723 w 8370385"/>
              <a:gd name="connsiteY1" fmla="*/ 52386 h 1035807"/>
              <a:gd name="connsiteX2" fmla="*/ 4588860 w 8370385"/>
              <a:gd name="connsiteY2" fmla="*/ 358252 h 1035807"/>
              <a:gd name="connsiteX3" fmla="*/ 7371685 w 8370385"/>
              <a:gd name="connsiteY3" fmla="*/ 0 h 1035807"/>
              <a:gd name="connsiteX4" fmla="*/ 8122002 w 8370385"/>
              <a:gd name="connsiteY4" fmla="*/ 935333 h 1035807"/>
              <a:gd name="connsiteX5" fmla="*/ 4588860 w 8370385"/>
              <a:gd name="connsiteY5" fmla="*/ 1020289 h 1035807"/>
              <a:gd name="connsiteX6" fmla="*/ 379443 w 8370385"/>
              <a:gd name="connsiteY6" fmla="*/ 930570 h 1035807"/>
              <a:gd name="connsiteX0" fmla="*/ 379443 w 8370385"/>
              <a:gd name="connsiteY0" fmla="*/ 930570 h 1035807"/>
              <a:gd name="connsiteX1" fmla="*/ 432723 w 8370385"/>
              <a:gd name="connsiteY1" fmla="*/ 52386 h 1035807"/>
              <a:gd name="connsiteX2" fmla="*/ 2445300 w 8370385"/>
              <a:gd name="connsiteY2" fmla="*/ 419324 h 1035807"/>
              <a:gd name="connsiteX3" fmla="*/ 4588860 w 8370385"/>
              <a:gd name="connsiteY3" fmla="*/ 358252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588860 w 8370385"/>
              <a:gd name="connsiteY3" fmla="*/ 358252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588860 w 8370385"/>
              <a:gd name="connsiteY3" fmla="*/ 358252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588860 w 8370385"/>
              <a:gd name="connsiteY3" fmla="*/ 358252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498372 w 8370385"/>
              <a:gd name="connsiteY3" fmla="*/ 367777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498372 w 8370385"/>
              <a:gd name="connsiteY3" fmla="*/ 367777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498372 w 8370385"/>
              <a:gd name="connsiteY3" fmla="*/ 367777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498372 w 8370385"/>
              <a:gd name="connsiteY3" fmla="*/ 367777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498372 w 8370385"/>
              <a:gd name="connsiteY3" fmla="*/ 367777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0385" h="1035807">
                <a:moveTo>
                  <a:pt x="379443" y="930570"/>
                </a:moveTo>
                <a:cubicBezTo>
                  <a:pt x="-313246" y="769253"/>
                  <a:pt x="89135" y="307051"/>
                  <a:pt x="432723" y="52386"/>
                </a:cubicBezTo>
                <a:cubicBezTo>
                  <a:pt x="748458" y="135453"/>
                  <a:pt x="1731179" y="377871"/>
                  <a:pt x="2454825" y="369317"/>
                </a:cubicBezTo>
                <a:cubicBezTo>
                  <a:pt x="3187995" y="336951"/>
                  <a:pt x="3664607" y="372180"/>
                  <a:pt x="4498372" y="367777"/>
                </a:cubicBezTo>
                <a:cubicBezTo>
                  <a:pt x="5332137" y="363374"/>
                  <a:pt x="7201314" y="423159"/>
                  <a:pt x="7371685" y="0"/>
                </a:cubicBezTo>
                <a:cubicBezTo>
                  <a:pt x="8111355" y="47497"/>
                  <a:pt x="8734238" y="822435"/>
                  <a:pt x="8122002" y="935333"/>
                </a:cubicBezTo>
                <a:cubicBezTo>
                  <a:pt x="7509767" y="1048231"/>
                  <a:pt x="5879286" y="1021083"/>
                  <a:pt x="4588860" y="1020289"/>
                </a:cubicBezTo>
                <a:cubicBezTo>
                  <a:pt x="3298434" y="1019495"/>
                  <a:pt x="1072132" y="1091887"/>
                  <a:pt x="379443" y="93057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4466167" y="3327003"/>
            <a:ext cx="3263168" cy="2194643"/>
          </a:xfrm>
          <a:custGeom>
            <a:avLst/>
            <a:gdLst>
              <a:gd name="connsiteX0" fmla="*/ 0 w 1224136"/>
              <a:gd name="connsiteY0" fmla="*/ 792088 h 1584176"/>
              <a:gd name="connsiteX1" fmla="*/ 612068 w 1224136"/>
              <a:gd name="connsiteY1" fmla="*/ 0 h 1584176"/>
              <a:gd name="connsiteX2" fmla="*/ 1224136 w 1224136"/>
              <a:gd name="connsiteY2" fmla="*/ 792088 h 1584176"/>
              <a:gd name="connsiteX3" fmla="*/ 612068 w 1224136"/>
              <a:gd name="connsiteY3" fmla="*/ 1584176 h 1584176"/>
              <a:gd name="connsiteX4" fmla="*/ 0 w 1224136"/>
              <a:gd name="connsiteY4" fmla="*/ 792088 h 1584176"/>
              <a:gd name="connsiteX0" fmla="*/ 0 w 1776586"/>
              <a:gd name="connsiteY0" fmla="*/ 1231873 h 1628771"/>
              <a:gd name="connsiteX1" fmla="*/ 1164518 w 1776586"/>
              <a:gd name="connsiteY1" fmla="*/ 7985 h 1628771"/>
              <a:gd name="connsiteX2" fmla="*/ 1776586 w 1776586"/>
              <a:gd name="connsiteY2" fmla="*/ 800073 h 1628771"/>
              <a:gd name="connsiteX3" fmla="*/ 1164518 w 1776586"/>
              <a:gd name="connsiteY3" fmla="*/ 1592161 h 1628771"/>
              <a:gd name="connsiteX4" fmla="*/ 0 w 1776586"/>
              <a:gd name="connsiteY4" fmla="*/ 1231873 h 1628771"/>
              <a:gd name="connsiteX0" fmla="*/ 34 w 1776620"/>
              <a:gd name="connsiteY0" fmla="*/ 1231873 h 1621500"/>
              <a:gd name="connsiteX1" fmla="*/ 1164552 w 1776620"/>
              <a:gd name="connsiteY1" fmla="*/ 7985 h 1621500"/>
              <a:gd name="connsiteX2" fmla="*/ 1776620 w 1776620"/>
              <a:gd name="connsiteY2" fmla="*/ 800073 h 1621500"/>
              <a:gd name="connsiteX3" fmla="*/ 1164552 w 1776620"/>
              <a:gd name="connsiteY3" fmla="*/ 1592161 h 1621500"/>
              <a:gd name="connsiteX4" fmla="*/ 34 w 1776620"/>
              <a:gd name="connsiteY4" fmla="*/ 1231873 h 1621500"/>
              <a:gd name="connsiteX0" fmla="*/ 8292 w 1784878"/>
              <a:gd name="connsiteY0" fmla="*/ 1231873 h 1618114"/>
              <a:gd name="connsiteX1" fmla="*/ 1172810 w 1784878"/>
              <a:gd name="connsiteY1" fmla="*/ 7985 h 1618114"/>
              <a:gd name="connsiteX2" fmla="*/ 1784878 w 1784878"/>
              <a:gd name="connsiteY2" fmla="*/ 800073 h 1618114"/>
              <a:gd name="connsiteX3" fmla="*/ 1172810 w 1784878"/>
              <a:gd name="connsiteY3" fmla="*/ 1592161 h 1618114"/>
              <a:gd name="connsiteX4" fmla="*/ 8292 w 1784878"/>
              <a:gd name="connsiteY4" fmla="*/ 1231873 h 1618114"/>
              <a:gd name="connsiteX0" fmla="*/ 17747 w 1794333"/>
              <a:gd name="connsiteY0" fmla="*/ 1231873 h 1613959"/>
              <a:gd name="connsiteX1" fmla="*/ 1182265 w 1794333"/>
              <a:gd name="connsiteY1" fmla="*/ 7985 h 1613959"/>
              <a:gd name="connsiteX2" fmla="*/ 1794333 w 1794333"/>
              <a:gd name="connsiteY2" fmla="*/ 800073 h 1613959"/>
              <a:gd name="connsiteX3" fmla="*/ 1182265 w 1794333"/>
              <a:gd name="connsiteY3" fmla="*/ 1592161 h 1613959"/>
              <a:gd name="connsiteX4" fmla="*/ 17747 w 1794333"/>
              <a:gd name="connsiteY4" fmla="*/ 1231873 h 1613959"/>
              <a:gd name="connsiteX0" fmla="*/ 346 w 1776932"/>
              <a:gd name="connsiteY0" fmla="*/ 1188202 h 1564731"/>
              <a:gd name="connsiteX1" fmla="*/ 1050564 w 1776932"/>
              <a:gd name="connsiteY1" fmla="*/ 8764 h 1564731"/>
              <a:gd name="connsiteX2" fmla="*/ 1776932 w 1776932"/>
              <a:gd name="connsiteY2" fmla="*/ 756402 h 1564731"/>
              <a:gd name="connsiteX3" fmla="*/ 1164864 w 1776932"/>
              <a:gd name="connsiteY3" fmla="*/ 1548490 h 1564731"/>
              <a:gd name="connsiteX4" fmla="*/ 346 w 1776932"/>
              <a:gd name="connsiteY4" fmla="*/ 1188202 h 1564731"/>
              <a:gd name="connsiteX0" fmla="*/ 346 w 1796389"/>
              <a:gd name="connsiteY0" fmla="*/ 1219349 h 1595878"/>
              <a:gd name="connsiteX1" fmla="*/ 1050564 w 1796389"/>
              <a:gd name="connsiteY1" fmla="*/ 39911 h 1595878"/>
              <a:gd name="connsiteX2" fmla="*/ 1590128 w 1796389"/>
              <a:gd name="connsiteY2" fmla="*/ 323753 h 1595878"/>
              <a:gd name="connsiteX3" fmla="*/ 1776932 w 1796389"/>
              <a:gd name="connsiteY3" fmla="*/ 787549 h 1595878"/>
              <a:gd name="connsiteX4" fmla="*/ 1164864 w 1796389"/>
              <a:gd name="connsiteY4" fmla="*/ 1579637 h 1595878"/>
              <a:gd name="connsiteX5" fmla="*/ 346 w 1796389"/>
              <a:gd name="connsiteY5" fmla="*/ 1219349 h 1595878"/>
              <a:gd name="connsiteX0" fmla="*/ 395 w 2392548"/>
              <a:gd name="connsiteY0" fmla="*/ 1249854 h 1626383"/>
              <a:gd name="connsiteX1" fmla="*/ 1050613 w 2392548"/>
              <a:gd name="connsiteY1" fmla="*/ 70416 h 1626383"/>
              <a:gd name="connsiteX2" fmla="*/ 2377577 w 2392548"/>
              <a:gd name="connsiteY2" fmla="*/ 208208 h 1626383"/>
              <a:gd name="connsiteX3" fmla="*/ 1776981 w 2392548"/>
              <a:gd name="connsiteY3" fmla="*/ 818054 h 1626383"/>
              <a:gd name="connsiteX4" fmla="*/ 1164913 w 2392548"/>
              <a:gd name="connsiteY4" fmla="*/ 1610142 h 1626383"/>
              <a:gd name="connsiteX5" fmla="*/ 395 w 2392548"/>
              <a:gd name="connsiteY5" fmla="*/ 1249854 h 1626383"/>
              <a:gd name="connsiteX0" fmla="*/ 395 w 2417763"/>
              <a:gd name="connsiteY0" fmla="*/ 1242676 h 1619205"/>
              <a:gd name="connsiteX1" fmla="*/ 1050613 w 2417763"/>
              <a:gd name="connsiteY1" fmla="*/ 63238 h 1619205"/>
              <a:gd name="connsiteX2" fmla="*/ 2377577 w 2417763"/>
              <a:gd name="connsiteY2" fmla="*/ 201030 h 1619205"/>
              <a:gd name="connsiteX3" fmla="*/ 2047377 w 2417763"/>
              <a:gd name="connsiteY3" fmla="*/ 550281 h 1619205"/>
              <a:gd name="connsiteX4" fmla="*/ 1776981 w 2417763"/>
              <a:gd name="connsiteY4" fmla="*/ 810876 h 1619205"/>
              <a:gd name="connsiteX5" fmla="*/ 1164913 w 2417763"/>
              <a:gd name="connsiteY5" fmla="*/ 1602964 h 1619205"/>
              <a:gd name="connsiteX6" fmla="*/ 395 w 2417763"/>
              <a:gd name="connsiteY6" fmla="*/ 1242676 h 1619205"/>
              <a:gd name="connsiteX0" fmla="*/ 395 w 2567623"/>
              <a:gd name="connsiteY0" fmla="*/ 1242676 h 1619205"/>
              <a:gd name="connsiteX1" fmla="*/ 1050613 w 2567623"/>
              <a:gd name="connsiteY1" fmla="*/ 63238 h 1619205"/>
              <a:gd name="connsiteX2" fmla="*/ 2377577 w 2567623"/>
              <a:gd name="connsiteY2" fmla="*/ 201030 h 1619205"/>
              <a:gd name="connsiteX3" fmla="*/ 2523627 w 2567623"/>
              <a:gd name="connsiteY3" fmla="*/ 658231 h 1619205"/>
              <a:gd name="connsiteX4" fmla="*/ 1776981 w 2567623"/>
              <a:gd name="connsiteY4" fmla="*/ 810876 h 1619205"/>
              <a:gd name="connsiteX5" fmla="*/ 1164913 w 2567623"/>
              <a:gd name="connsiteY5" fmla="*/ 1602964 h 1619205"/>
              <a:gd name="connsiteX6" fmla="*/ 395 w 2567623"/>
              <a:gd name="connsiteY6" fmla="*/ 1242676 h 1619205"/>
              <a:gd name="connsiteX0" fmla="*/ 395 w 2567623"/>
              <a:gd name="connsiteY0" fmla="*/ 1242676 h 1611087"/>
              <a:gd name="connsiteX1" fmla="*/ 1050613 w 2567623"/>
              <a:gd name="connsiteY1" fmla="*/ 63238 h 1611087"/>
              <a:gd name="connsiteX2" fmla="*/ 2377577 w 2567623"/>
              <a:gd name="connsiteY2" fmla="*/ 201030 h 1611087"/>
              <a:gd name="connsiteX3" fmla="*/ 2523627 w 2567623"/>
              <a:gd name="connsiteY3" fmla="*/ 658231 h 1611087"/>
              <a:gd name="connsiteX4" fmla="*/ 1840481 w 2567623"/>
              <a:gd name="connsiteY4" fmla="*/ 969626 h 1611087"/>
              <a:gd name="connsiteX5" fmla="*/ 1164913 w 2567623"/>
              <a:gd name="connsiteY5" fmla="*/ 1602964 h 1611087"/>
              <a:gd name="connsiteX6" fmla="*/ 395 w 2567623"/>
              <a:gd name="connsiteY6" fmla="*/ 1242676 h 1611087"/>
              <a:gd name="connsiteX0" fmla="*/ 395 w 2567623"/>
              <a:gd name="connsiteY0" fmla="*/ 1242676 h 1611087"/>
              <a:gd name="connsiteX1" fmla="*/ 1050613 w 2567623"/>
              <a:gd name="connsiteY1" fmla="*/ 63238 h 1611087"/>
              <a:gd name="connsiteX2" fmla="*/ 2377577 w 2567623"/>
              <a:gd name="connsiteY2" fmla="*/ 201030 h 1611087"/>
              <a:gd name="connsiteX3" fmla="*/ 2523627 w 2567623"/>
              <a:gd name="connsiteY3" fmla="*/ 658231 h 1611087"/>
              <a:gd name="connsiteX4" fmla="*/ 1840481 w 2567623"/>
              <a:gd name="connsiteY4" fmla="*/ 969626 h 1611087"/>
              <a:gd name="connsiteX5" fmla="*/ 1672727 w 2567623"/>
              <a:gd name="connsiteY5" fmla="*/ 1210681 h 1611087"/>
              <a:gd name="connsiteX6" fmla="*/ 1164913 w 2567623"/>
              <a:gd name="connsiteY6" fmla="*/ 1602964 h 1611087"/>
              <a:gd name="connsiteX7" fmla="*/ 395 w 2567623"/>
              <a:gd name="connsiteY7" fmla="*/ 1242676 h 1611087"/>
              <a:gd name="connsiteX0" fmla="*/ 395 w 2567623"/>
              <a:gd name="connsiteY0" fmla="*/ 1242676 h 1606217"/>
              <a:gd name="connsiteX1" fmla="*/ 1050613 w 2567623"/>
              <a:gd name="connsiteY1" fmla="*/ 63238 h 1606217"/>
              <a:gd name="connsiteX2" fmla="*/ 2377577 w 2567623"/>
              <a:gd name="connsiteY2" fmla="*/ 201030 h 1606217"/>
              <a:gd name="connsiteX3" fmla="*/ 2523627 w 2567623"/>
              <a:gd name="connsiteY3" fmla="*/ 658231 h 1606217"/>
              <a:gd name="connsiteX4" fmla="*/ 1840481 w 2567623"/>
              <a:gd name="connsiteY4" fmla="*/ 969626 h 1606217"/>
              <a:gd name="connsiteX5" fmla="*/ 1660027 w 2567623"/>
              <a:gd name="connsiteY5" fmla="*/ 1394831 h 1606217"/>
              <a:gd name="connsiteX6" fmla="*/ 1164913 w 2567623"/>
              <a:gd name="connsiteY6" fmla="*/ 1602964 h 1606217"/>
              <a:gd name="connsiteX7" fmla="*/ 395 w 2567623"/>
              <a:gd name="connsiteY7" fmla="*/ 1242676 h 1606217"/>
              <a:gd name="connsiteX0" fmla="*/ 395 w 2567623"/>
              <a:gd name="connsiteY0" fmla="*/ 1242676 h 1605603"/>
              <a:gd name="connsiteX1" fmla="*/ 1050613 w 2567623"/>
              <a:gd name="connsiteY1" fmla="*/ 63238 h 1605603"/>
              <a:gd name="connsiteX2" fmla="*/ 2377577 w 2567623"/>
              <a:gd name="connsiteY2" fmla="*/ 201030 h 1605603"/>
              <a:gd name="connsiteX3" fmla="*/ 2523627 w 2567623"/>
              <a:gd name="connsiteY3" fmla="*/ 658231 h 1605603"/>
              <a:gd name="connsiteX4" fmla="*/ 1840481 w 2567623"/>
              <a:gd name="connsiteY4" fmla="*/ 969626 h 1605603"/>
              <a:gd name="connsiteX5" fmla="*/ 1733846 w 2567623"/>
              <a:gd name="connsiteY5" fmla="*/ 1186075 h 1605603"/>
              <a:gd name="connsiteX6" fmla="*/ 1660027 w 2567623"/>
              <a:gd name="connsiteY6" fmla="*/ 1394831 h 1605603"/>
              <a:gd name="connsiteX7" fmla="*/ 1164913 w 2567623"/>
              <a:gd name="connsiteY7" fmla="*/ 1602964 h 1605603"/>
              <a:gd name="connsiteX8" fmla="*/ 395 w 2567623"/>
              <a:gd name="connsiteY8" fmla="*/ 1242676 h 1605603"/>
              <a:gd name="connsiteX0" fmla="*/ 395 w 2567623"/>
              <a:gd name="connsiteY0" fmla="*/ 1242676 h 1605603"/>
              <a:gd name="connsiteX1" fmla="*/ 1050613 w 2567623"/>
              <a:gd name="connsiteY1" fmla="*/ 63238 h 1605603"/>
              <a:gd name="connsiteX2" fmla="*/ 2377577 w 2567623"/>
              <a:gd name="connsiteY2" fmla="*/ 201030 h 1605603"/>
              <a:gd name="connsiteX3" fmla="*/ 2523627 w 2567623"/>
              <a:gd name="connsiteY3" fmla="*/ 658231 h 1605603"/>
              <a:gd name="connsiteX4" fmla="*/ 1840481 w 2567623"/>
              <a:gd name="connsiteY4" fmla="*/ 969626 h 1605603"/>
              <a:gd name="connsiteX5" fmla="*/ 1752896 w 2567623"/>
              <a:gd name="connsiteY5" fmla="*/ 1295612 h 1605603"/>
              <a:gd name="connsiteX6" fmla="*/ 1660027 w 2567623"/>
              <a:gd name="connsiteY6" fmla="*/ 1394831 h 1605603"/>
              <a:gd name="connsiteX7" fmla="*/ 1164913 w 2567623"/>
              <a:gd name="connsiteY7" fmla="*/ 1602964 h 1605603"/>
              <a:gd name="connsiteX8" fmla="*/ 395 w 2567623"/>
              <a:gd name="connsiteY8" fmla="*/ 1242676 h 1605603"/>
              <a:gd name="connsiteX0" fmla="*/ 395 w 2567623"/>
              <a:gd name="connsiteY0" fmla="*/ 1242676 h 1626315"/>
              <a:gd name="connsiteX1" fmla="*/ 1050613 w 2567623"/>
              <a:gd name="connsiteY1" fmla="*/ 63238 h 1626315"/>
              <a:gd name="connsiteX2" fmla="*/ 2377577 w 2567623"/>
              <a:gd name="connsiteY2" fmla="*/ 201030 h 1626315"/>
              <a:gd name="connsiteX3" fmla="*/ 2523627 w 2567623"/>
              <a:gd name="connsiteY3" fmla="*/ 658231 h 1626315"/>
              <a:gd name="connsiteX4" fmla="*/ 1840481 w 2567623"/>
              <a:gd name="connsiteY4" fmla="*/ 969626 h 1626315"/>
              <a:gd name="connsiteX5" fmla="*/ 1752896 w 2567623"/>
              <a:gd name="connsiteY5" fmla="*/ 1295612 h 1626315"/>
              <a:gd name="connsiteX6" fmla="*/ 1660027 w 2567623"/>
              <a:gd name="connsiteY6" fmla="*/ 1394831 h 1626315"/>
              <a:gd name="connsiteX7" fmla="*/ 1414758 w 2567623"/>
              <a:gd name="connsiteY7" fmla="*/ 1569456 h 1626315"/>
              <a:gd name="connsiteX8" fmla="*/ 1164913 w 2567623"/>
              <a:gd name="connsiteY8" fmla="*/ 1602964 h 1626315"/>
              <a:gd name="connsiteX9" fmla="*/ 395 w 2567623"/>
              <a:gd name="connsiteY9" fmla="*/ 1242676 h 1626315"/>
              <a:gd name="connsiteX0" fmla="*/ 395 w 2567623"/>
              <a:gd name="connsiteY0" fmla="*/ 1242676 h 1630205"/>
              <a:gd name="connsiteX1" fmla="*/ 1050613 w 2567623"/>
              <a:gd name="connsiteY1" fmla="*/ 63238 h 1630205"/>
              <a:gd name="connsiteX2" fmla="*/ 2377577 w 2567623"/>
              <a:gd name="connsiteY2" fmla="*/ 201030 h 1630205"/>
              <a:gd name="connsiteX3" fmla="*/ 2523627 w 2567623"/>
              <a:gd name="connsiteY3" fmla="*/ 658231 h 1630205"/>
              <a:gd name="connsiteX4" fmla="*/ 1840481 w 2567623"/>
              <a:gd name="connsiteY4" fmla="*/ 969626 h 1630205"/>
              <a:gd name="connsiteX5" fmla="*/ 1752896 w 2567623"/>
              <a:gd name="connsiteY5" fmla="*/ 1295612 h 1630205"/>
              <a:gd name="connsiteX6" fmla="*/ 1660027 w 2567623"/>
              <a:gd name="connsiteY6" fmla="*/ 1394831 h 1630205"/>
              <a:gd name="connsiteX7" fmla="*/ 1569539 w 2567623"/>
              <a:gd name="connsiteY7" fmla="*/ 1581362 h 1630205"/>
              <a:gd name="connsiteX8" fmla="*/ 1164913 w 2567623"/>
              <a:gd name="connsiteY8" fmla="*/ 1602964 h 1630205"/>
              <a:gd name="connsiteX9" fmla="*/ 395 w 2567623"/>
              <a:gd name="connsiteY9" fmla="*/ 1242676 h 1630205"/>
              <a:gd name="connsiteX0" fmla="*/ 395 w 2567623"/>
              <a:gd name="connsiteY0" fmla="*/ 1242676 h 1623672"/>
              <a:gd name="connsiteX1" fmla="*/ 1050613 w 2567623"/>
              <a:gd name="connsiteY1" fmla="*/ 63238 h 1623672"/>
              <a:gd name="connsiteX2" fmla="*/ 2377577 w 2567623"/>
              <a:gd name="connsiteY2" fmla="*/ 201030 h 1623672"/>
              <a:gd name="connsiteX3" fmla="*/ 2523627 w 2567623"/>
              <a:gd name="connsiteY3" fmla="*/ 658231 h 1623672"/>
              <a:gd name="connsiteX4" fmla="*/ 1840481 w 2567623"/>
              <a:gd name="connsiteY4" fmla="*/ 969626 h 1623672"/>
              <a:gd name="connsiteX5" fmla="*/ 1752896 w 2567623"/>
              <a:gd name="connsiteY5" fmla="*/ 1295612 h 1623672"/>
              <a:gd name="connsiteX6" fmla="*/ 1660027 w 2567623"/>
              <a:gd name="connsiteY6" fmla="*/ 1394831 h 1623672"/>
              <a:gd name="connsiteX7" fmla="*/ 1569539 w 2567623"/>
              <a:gd name="connsiteY7" fmla="*/ 1581362 h 1623672"/>
              <a:gd name="connsiteX8" fmla="*/ 1164913 w 2567623"/>
              <a:gd name="connsiteY8" fmla="*/ 1602964 h 1623672"/>
              <a:gd name="connsiteX9" fmla="*/ 395 w 2567623"/>
              <a:gd name="connsiteY9" fmla="*/ 1242676 h 1623672"/>
              <a:gd name="connsiteX0" fmla="*/ 123697 w 2690925"/>
              <a:gd name="connsiteY0" fmla="*/ 1233241 h 1614237"/>
              <a:gd name="connsiteX1" fmla="*/ 152173 w 2690925"/>
              <a:gd name="connsiteY1" fmla="*/ 1100440 h 1614237"/>
              <a:gd name="connsiteX2" fmla="*/ 1173915 w 2690925"/>
              <a:gd name="connsiteY2" fmla="*/ 53803 h 1614237"/>
              <a:gd name="connsiteX3" fmla="*/ 2500879 w 2690925"/>
              <a:gd name="connsiteY3" fmla="*/ 191595 h 1614237"/>
              <a:gd name="connsiteX4" fmla="*/ 2646929 w 2690925"/>
              <a:gd name="connsiteY4" fmla="*/ 648796 h 1614237"/>
              <a:gd name="connsiteX5" fmla="*/ 1963783 w 2690925"/>
              <a:gd name="connsiteY5" fmla="*/ 960191 h 1614237"/>
              <a:gd name="connsiteX6" fmla="*/ 1876198 w 2690925"/>
              <a:gd name="connsiteY6" fmla="*/ 1286177 h 1614237"/>
              <a:gd name="connsiteX7" fmla="*/ 1783329 w 2690925"/>
              <a:gd name="connsiteY7" fmla="*/ 1385396 h 1614237"/>
              <a:gd name="connsiteX8" fmla="*/ 1692841 w 2690925"/>
              <a:gd name="connsiteY8" fmla="*/ 1571927 h 1614237"/>
              <a:gd name="connsiteX9" fmla="*/ 1288215 w 2690925"/>
              <a:gd name="connsiteY9" fmla="*/ 1593529 h 1614237"/>
              <a:gd name="connsiteX10" fmla="*/ 123697 w 2690925"/>
              <a:gd name="connsiteY10" fmla="*/ 1233241 h 1614237"/>
              <a:gd name="connsiteX0" fmla="*/ 70763 w 2637991"/>
              <a:gd name="connsiteY0" fmla="*/ 1233241 h 1614237"/>
              <a:gd name="connsiteX1" fmla="*/ 99239 w 2637991"/>
              <a:gd name="connsiteY1" fmla="*/ 1100440 h 1614237"/>
              <a:gd name="connsiteX2" fmla="*/ 1120981 w 2637991"/>
              <a:gd name="connsiteY2" fmla="*/ 53803 h 1614237"/>
              <a:gd name="connsiteX3" fmla="*/ 2447945 w 2637991"/>
              <a:gd name="connsiteY3" fmla="*/ 191595 h 1614237"/>
              <a:gd name="connsiteX4" fmla="*/ 2593995 w 2637991"/>
              <a:gd name="connsiteY4" fmla="*/ 648796 h 1614237"/>
              <a:gd name="connsiteX5" fmla="*/ 1910849 w 2637991"/>
              <a:gd name="connsiteY5" fmla="*/ 960191 h 1614237"/>
              <a:gd name="connsiteX6" fmla="*/ 1823264 w 2637991"/>
              <a:gd name="connsiteY6" fmla="*/ 1286177 h 1614237"/>
              <a:gd name="connsiteX7" fmla="*/ 1730395 w 2637991"/>
              <a:gd name="connsiteY7" fmla="*/ 1385396 h 1614237"/>
              <a:gd name="connsiteX8" fmla="*/ 1639907 w 2637991"/>
              <a:gd name="connsiteY8" fmla="*/ 1571927 h 1614237"/>
              <a:gd name="connsiteX9" fmla="*/ 1235281 w 2637991"/>
              <a:gd name="connsiteY9" fmla="*/ 1593529 h 1614237"/>
              <a:gd name="connsiteX10" fmla="*/ 70763 w 2637991"/>
              <a:gd name="connsiteY10" fmla="*/ 1233241 h 1614237"/>
              <a:gd name="connsiteX0" fmla="*/ 54237 w 2621465"/>
              <a:gd name="connsiteY0" fmla="*/ 1228539 h 1609535"/>
              <a:gd name="connsiteX1" fmla="*/ 156532 w 2621465"/>
              <a:gd name="connsiteY1" fmla="*/ 1029063 h 1609535"/>
              <a:gd name="connsiteX2" fmla="*/ 1104455 w 2621465"/>
              <a:gd name="connsiteY2" fmla="*/ 49101 h 1609535"/>
              <a:gd name="connsiteX3" fmla="*/ 2431419 w 2621465"/>
              <a:gd name="connsiteY3" fmla="*/ 186893 h 1609535"/>
              <a:gd name="connsiteX4" fmla="*/ 2577469 w 2621465"/>
              <a:gd name="connsiteY4" fmla="*/ 644094 h 1609535"/>
              <a:gd name="connsiteX5" fmla="*/ 1894323 w 2621465"/>
              <a:gd name="connsiteY5" fmla="*/ 955489 h 1609535"/>
              <a:gd name="connsiteX6" fmla="*/ 1806738 w 2621465"/>
              <a:gd name="connsiteY6" fmla="*/ 1281475 h 1609535"/>
              <a:gd name="connsiteX7" fmla="*/ 1713869 w 2621465"/>
              <a:gd name="connsiteY7" fmla="*/ 1380694 h 1609535"/>
              <a:gd name="connsiteX8" fmla="*/ 1623381 w 2621465"/>
              <a:gd name="connsiteY8" fmla="*/ 1567225 h 1609535"/>
              <a:gd name="connsiteX9" fmla="*/ 1218755 w 2621465"/>
              <a:gd name="connsiteY9" fmla="*/ 1588827 h 1609535"/>
              <a:gd name="connsiteX10" fmla="*/ 54237 w 2621465"/>
              <a:gd name="connsiteY10" fmla="*/ 1228539 h 1609535"/>
              <a:gd name="connsiteX0" fmla="*/ 65490 w 2632718"/>
              <a:gd name="connsiteY0" fmla="*/ 1228539 h 1609535"/>
              <a:gd name="connsiteX1" fmla="*/ 167785 w 2632718"/>
              <a:gd name="connsiteY1" fmla="*/ 1029063 h 1609535"/>
              <a:gd name="connsiteX2" fmla="*/ 1115708 w 2632718"/>
              <a:gd name="connsiteY2" fmla="*/ 49101 h 1609535"/>
              <a:gd name="connsiteX3" fmla="*/ 2442672 w 2632718"/>
              <a:gd name="connsiteY3" fmla="*/ 186893 h 1609535"/>
              <a:gd name="connsiteX4" fmla="*/ 2588722 w 2632718"/>
              <a:gd name="connsiteY4" fmla="*/ 644094 h 1609535"/>
              <a:gd name="connsiteX5" fmla="*/ 1905576 w 2632718"/>
              <a:gd name="connsiteY5" fmla="*/ 955489 h 1609535"/>
              <a:gd name="connsiteX6" fmla="*/ 1817991 w 2632718"/>
              <a:gd name="connsiteY6" fmla="*/ 1281475 h 1609535"/>
              <a:gd name="connsiteX7" fmla="*/ 1725122 w 2632718"/>
              <a:gd name="connsiteY7" fmla="*/ 1380694 h 1609535"/>
              <a:gd name="connsiteX8" fmla="*/ 1634634 w 2632718"/>
              <a:gd name="connsiteY8" fmla="*/ 1567225 h 1609535"/>
              <a:gd name="connsiteX9" fmla="*/ 1230008 w 2632718"/>
              <a:gd name="connsiteY9" fmla="*/ 1588827 h 1609535"/>
              <a:gd name="connsiteX10" fmla="*/ 65490 w 2632718"/>
              <a:gd name="connsiteY10" fmla="*/ 1228539 h 1609535"/>
              <a:gd name="connsiteX0" fmla="*/ 37149 w 2604377"/>
              <a:gd name="connsiteY0" fmla="*/ 1228539 h 1609535"/>
              <a:gd name="connsiteX1" fmla="*/ 139444 w 2604377"/>
              <a:gd name="connsiteY1" fmla="*/ 1029063 h 1609535"/>
              <a:gd name="connsiteX2" fmla="*/ 1087367 w 2604377"/>
              <a:gd name="connsiteY2" fmla="*/ 49101 h 1609535"/>
              <a:gd name="connsiteX3" fmla="*/ 2414331 w 2604377"/>
              <a:gd name="connsiteY3" fmla="*/ 186893 h 1609535"/>
              <a:gd name="connsiteX4" fmla="*/ 2560381 w 2604377"/>
              <a:gd name="connsiteY4" fmla="*/ 644094 h 1609535"/>
              <a:gd name="connsiteX5" fmla="*/ 1877235 w 2604377"/>
              <a:gd name="connsiteY5" fmla="*/ 955489 h 1609535"/>
              <a:gd name="connsiteX6" fmla="*/ 1789650 w 2604377"/>
              <a:gd name="connsiteY6" fmla="*/ 1281475 h 1609535"/>
              <a:gd name="connsiteX7" fmla="*/ 1696781 w 2604377"/>
              <a:gd name="connsiteY7" fmla="*/ 1380694 h 1609535"/>
              <a:gd name="connsiteX8" fmla="*/ 1606293 w 2604377"/>
              <a:gd name="connsiteY8" fmla="*/ 1567225 h 1609535"/>
              <a:gd name="connsiteX9" fmla="*/ 1201667 w 2604377"/>
              <a:gd name="connsiteY9" fmla="*/ 1588827 h 1609535"/>
              <a:gd name="connsiteX10" fmla="*/ 37149 w 2604377"/>
              <a:gd name="connsiteY10" fmla="*/ 1228539 h 1609535"/>
              <a:gd name="connsiteX0" fmla="*/ 56261 w 2623489"/>
              <a:gd name="connsiteY0" fmla="*/ 1228539 h 1609535"/>
              <a:gd name="connsiteX1" fmla="*/ 158556 w 2623489"/>
              <a:gd name="connsiteY1" fmla="*/ 1029063 h 1609535"/>
              <a:gd name="connsiteX2" fmla="*/ 1106479 w 2623489"/>
              <a:gd name="connsiteY2" fmla="*/ 49101 h 1609535"/>
              <a:gd name="connsiteX3" fmla="*/ 2433443 w 2623489"/>
              <a:gd name="connsiteY3" fmla="*/ 186893 h 1609535"/>
              <a:gd name="connsiteX4" fmla="*/ 2579493 w 2623489"/>
              <a:gd name="connsiteY4" fmla="*/ 644094 h 1609535"/>
              <a:gd name="connsiteX5" fmla="*/ 1896347 w 2623489"/>
              <a:gd name="connsiteY5" fmla="*/ 955489 h 1609535"/>
              <a:gd name="connsiteX6" fmla="*/ 1808762 w 2623489"/>
              <a:gd name="connsiteY6" fmla="*/ 1281475 h 1609535"/>
              <a:gd name="connsiteX7" fmla="*/ 1715893 w 2623489"/>
              <a:gd name="connsiteY7" fmla="*/ 1380694 h 1609535"/>
              <a:gd name="connsiteX8" fmla="*/ 1625405 w 2623489"/>
              <a:gd name="connsiteY8" fmla="*/ 1567225 h 1609535"/>
              <a:gd name="connsiteX9" fmla="*/ 1220779 w 2623489"/>
              <a:gd name="connsiteY9" fmla="*/ 1588827 h 1609535"/>
              <a:gd name="connsiteX10" fmla="*/ 56261 w 2623489"/>
              <a:gd name="connsiteY10" fmla="*/ 1228539 h 1609535"/>
              <a:gd name="connsiteX0" fmla="*/ 65280 w 2603933"/>
              <a:gd name="connsiteY0" fmla="*/ 1152339 h 1615035"/>
              <a:gd name="connsiteX1" fmla="*/ 139000 w 2603933"/>
              <a:gd name="connsiteY1" fmla="*/ 1029063 h 1615035"/>
              <a:gd name="connsiteX2" fmla="*/ 1086923 w 2603933"/>
              <a:gd name="connsiteY2" fmla="*/ 49101 h 1615035"/>
              <a:gd name="connsiteX3" fmla="*/ 2413887 w 2603933"/>
              <a:gd name="connsiteY3" fmla="*/ 186893 h 1615035"/>
              <a:gd name="connsiteX4" fmla="*/ 2559937 w 2603933"/>
              <a:gd name="connsiteY4" fmla="*/ 644094 h 1615035"/>
              <a:gd name="connsiteX5" fmla="*/ 1876791 w 2603933"/>
              <a:gd name="connsiteY5" fmla="*/ 955489 h 1615035"/>
              <a:gd name="connsiteX6" fmla="*/ 1789206 w 2603933"/>
              <a:gd name="connsiteY6" fmla="*/ 1281475 h 1615035"/>
              <a:gd name="connsiteX7" fmla="*/ 1696337 w 2603933"/>
              <a:gd name="connsiteY7" fmla="*/ 1380694 h 1615035"/>
              <a:gd name="connsiteX8" fmla="*/ 1605849 w 2603933"/>
              <a:gd name="connsiteY8" fmla="*/ 1567225 h 1615035"/>
              <a:gd name="connsiteX9" fmla="*/ 1201223 w 2603933"/>
              <a:gd name="connsiteY9" fmla="*/ 1588827 h 1615035"/>
              <a:gd name="connsiteX10" fmla="*/ 65280 w 2603933"/>
              <a:gd name="connsiteY10" fmla="*/ 1152339 h 1615035"/>
              <a:gd name="connsiteX0" fmla="*/ 54228 w 2592881"/>
              <a:gd name="connsiteY0" fmla="*/ 1146835 h 1609531"/>
              <a:gd name="connsiteX1" fmla="*/ 261298 w 2592881"/>
              <a:gd name="connsiteY1" fmla="*/ 944978 h 1609531"/>
              <a:gd name="connsiteX2" fmla="*/ 1075871 w 2592881"/>
              <a:gd name="connsiteY2" fmla="*/ 43597 h 1609531"/>
              <a:gd name="connsiteX3" fmla="*/ 2402835 w 2592881"/>
              <a:gd name="connsiteY3" fmla="*/ 181389 h 1609531"/>
              <a:gd name="connsiteX4" fmla="*/ 2548885 w 2592881"/>
              <a:gd name="connsiteY4" fmla="*/ 638590 h 1609531"/>
              <a:gd name="connsiteX5" fmla="*/ 1865739 w 2592881"/>
              <a:gd name="connsiteY5" fmla="*/ 949985 h 1609531"/>
              <a:gd name="connsiteX6" fmla="*/ 1778154 w 2592881"/>
              <a:gd name="connsiteY6" fmla="*/ 1275971 h 1609531"/>
              <a:gd name="connsiteX7" fmla="*/ 1685285 w 2592881"/>
              <a:gd name="connsiteY7" fmla="*/ 1375190 h 1609531"/>
              <a:gd name="connsiteX8" fmla="*/ 1594797 w 2592881"/>
              <a:gd name="connsiteY8" fmla="*/ 1561721 h 1609531"/>
              <a:gd name="connsiteX9" fmla="*/ 1190171 w 2592881"/>
              <a:gd name="connsiteY9" fmla="*/ 1583323 h 1609531"/>
              <a:gd name="connsiteX10" fmla="*/ 54228 w 2592881"/>
              <a:gd name="connsiteY10" fmla="*/ 1146835 h 1609531"/>
              <a:gd name="connsiteX0" fmla="*/ 54228 w 2606562"/>
              <a:gd name="connsiteY0" fmla="*/ 1152802 h 1615498"/>
              <a:gd name="connsiteX1" fmla="*/ 261298 w 2606562"/>
              <a:gd name="connsiteY1" fmla="*/ 950945 h 1615498"/>
              <a:gd name="connsiteX2" fmla="*/ 1075871 w 2606562"/>
              <a:gd name="connsiteY2" fmla="*/ 49564 h 1615498"/>
              <a:gd name="connsiteX3" fmla="*/ 2453635 w 2606562"/>
              <a:gd name="connsiteY3" fmla="*/ 161956 h 1615498"/>
              <a:gd name="connsiteX4" fmla="*/ 2548885 w 2606562"/>
              <a:gd name="connsiteY4" fmla="*/ 644557 h 1615498"/>
              <a:gd name="connsiteX5" fmla="*/ 1865739 w 2606562"/>
              <a:gd name="connsiteY5" fmla="*/ 955952 h 1615498"/>
              <a:gd name="connsiteX6" fmla="*/ 1778154 w 2606562"/>
              <a:gd name="connsiteY6" fmla="*/ 1281938 h 1615498"/>
              <a:gd name="connsiteX7" fmla="*/ 1685285 w 2606562"/>
              <a:gd name="connsiteY7" fmla="*/ 1381157 h 1615498"/>
              <a:gd name="connsiteX8" fmla="*/ 1594797 w 2606562"/>
              <a:gd name="connsiteY8" fmla="*/ 1567688 h 1615498"/>
              <a:gd name="connsiteX9" fmla="*/ 1190171 w 2606562"/>
              <a:gd name="connsiteY9" fmla="*/ 1589290 h 1615498"/>
              <a:gd name="connsiteX10" fmla="*/ 54228 w 2606562"/>
              <a:gd name="connsiteY10" fmla="*/ 1152802 h 1615498"/>
              <a:gd name="connsiteX0" fmla="*/ 28047 w 2981325"/>
              <a:gd name="connsiteY0" fmla="*/ 1150926 h 1615633"/>
              <a:gd name="connsiteX1" fmla="*/ 636061 w 2981325"/>
              <a:gd name="connsiteY1" fmla="*/ 950945 h 1615633"/>
              <a:gd name="connsiteX2" fmla="*/ 1450634 w 2981325"/>
              <a:gd name="connsiteY2" fmla="*/ 49564 h 1615633"/>
              <a:gd name="connsiteX3" fmla="*/ 2828398 w 2981325"/>
              <a:gd name="connsiteY3" fmla="*/ 161956 h 1615633"/>
              <a:gd name="connsiteX4" fmla="*/ 2923648 w 2981325"/>
              <a:gd name="connsiteY4" fmla="*/ 644557 h 1615633"/>
              <a:gd name="connsiteX5" fmla="*/ 2240502 w 2981325"/>
              <a:gd name="connsiteY5" fmla="*/ 955952 h 1615633"/>
              <a:gd name="connsiteX6" fmla="*/ 2152917 w 2981325"/>
              <a:gd name="connsiteY6" fmla="*/ 1281938 h 1615633"/>
              <a:gd name="connsiteX7" fmla="*/ 2060048 w 2981325"/>
              <a:gd name="connsiteY7" fmla="*/ 1381157 h 1615633"/>
              <a:gd name="connsiteX8" fmla="*/ 1969560 w 2981325"/>
              <a:gd name="connsiteY8" fmla="*/ 1567688 h 1615633"/>
              <a:gd name="connsiteX9" fmla="*/ 1564934 w 2981325"/>
              <a:gd name="connsiteY9" fmla="*/ 1589290 h 1615633"/>
              <a:gd name="connsiteX10" fmla="*/ 28047 w 2981325"/>
              <a:gd name="connsiteY10" fmla="*/ 1150926 h 1615633"/>
              <a:gd name="connsiteX0" fmla="*/ 12385 w 2965663"/>
              <a:gd name="connsiteY0" fmla="*/ 1135066 h 1599773"/>
              <a:gd name="connsiteX1" fmla="*/ 856936 w 2965663"/>
              <a:gd name="connsiteY1" fmla="*/ 712791 h 1599773"/>
              <a:gd name="connsiteX2" fmla="*/ 1434972 w 2965663"/>
              <a:gd name="connsiteY2" fmla="*/ 33704 h 1599773"/>
              <a:gd name="connsiteX3" fmla="*/ 2812736 w 2965663"/>
              <a:gd name="connsiteY3" fmla="*/ 146096 h 1599773"/>
              <a:gd name="connsiteX4" fmla="*/ 2907986 w 2965663"/>
              <a:gd name="connsiteY4" fmla="*/ 628697 h 1599773"/>
              <a:gd name="connsiteX5" fmla="*/ 2224840 w 2965663"/>
              <a:gd name="connsiteY5" fmla="*/ 940092 h 1599773"/>
              <a:gd name="connsiteX6" fmla="*/ 2137255 w 2965663"/>
              <a:gd name="connsiteY6" fmla="*/ 1266078 h 1599773"/>
              <a:gd name="connsiteX7" fmla="*/ 2044386 w 2965663"/>
              <a:gd name="connsiteY7" fmla="*/ 1365297 h 1599773"/>
              <a:gd name="connsiteX8" fmla="*/ 1953898 w 2965663"/>
              <a:gd name="connsiteY8" fmla="*/ 1551828 h 1599773"/>
              <a:gd name="connsiteX9" fmla="*/ 1549272 w 2965663"/>
              <a:gd name="connsiteY9" fmla="*/ 1573430 h 1599773"/>
              <a:gd name="connsiteX10" fmla="*/ 12385 w 2965663"/>
              <a:gd name="connsiteY10" fmla="*/ 1135066 h 1599773"/>
              <a:gd name="connsiteX0" fmla="*/ 2178058 w 2184979"/>
              <a:gd name="connsiteY0" fmla="*/ 1599773 h 1658861"/>
              <a:gd name="connsiteX1" fmla="*/ 69331 w 2184979"/>
              <a:gd name="connsiteY1" fmla="*/ 712791 h 1658861"/>
              <a:gd name="connsiteX2" fmla="*/ 647367 w 2184979"/>
              <a:gd name="connsiteY2" fmla="*/ 33704 h 1658861"/>
              <a:gd name="connsiteX3" fmla="*/ 2025131 w 2184979"/>
              <a:gd name="connsiteY3" fmla="*/ 146096 h 1658861"/>
              <a:gd name="connsiteX4" fmla="*/ 2120381 w 2184979"/>
              <a:gd name="connsiteY4" fmla="*/ 628697 h 1658861"/>
              <a:gd name="connsiteX5" fmla="*/ 1437235 w 2184979"/>
              <a:gd name="connsiteY5" fmla="*/ 940092 h 1658861"/>
              <a:gd name="connsiteX6" fmla="*/ 1349650 w 2184979"/>
              <a:gd name="connsiteY6" fmla="*/ 1266078 h 1658861"/>
              <a:gd name="connsiteX7" fmla="*/ 1256781 w 2184979"/>
              <a:gd name="connsiteY7" fmla="*/ 1365297 h 1658861"/>
              <a:gd name="connsiteX8" fmla="*/ 1166293 w 2184979"/>
              <a:gd name="connsiteY8" fmla="*/ 1551828 h 1658861"/>
              <a:gd name="connsiteX9" fmla="*/ 761667 w 2184979"/>
              <a:gd name="connsiteY9" fmla="*/ 1573430 h 1658861"/>
              <a:gd name="connsiteX10" fmla="*/ 2178058 w 2184979"/>
              <a:gd name="connsiteY10" fmla="*/ 1599773 h 1658861"/>
              <a:gd name="connsiteX0" fmla="*/ 12384 w 2965662"/>
              <a:gd name="connsiteY0" fmla="*/ 1138241 h 1599543"/>
              <a:gd name="connsiteX1" fmla="*/ 856935 w 2965662"/>
              <a:gd name="connsiteY1" fmla="*/ 712791 h 1599543"/>
              <a:gd name="connsiteX2" fmla="*/ 1434971 w 2965662"/>
              <a:gd name="connsiteY2" fmla="*/ 33704 h 1599543"/>
              <a:gd name="connsiteX3" fmla="*/ 2812735 w 2965662"/>
              <a:gd name="connsiteY3" fmla="*/ 146096 h 1599543"/>
              <a:gd name="connsiteX4" fmla="*/ 2907985 w 2965662"/>
              <a:gd name="connsiteY4" fmla="*/ 628697 h 1599543"/>
              <a:gd name="connsiteX5" fmla="*/ 2224839 w 2965662"/>
              <a:gd name="connsiteY5" fmla="*/ 940092 h 1599543"/>
              <a:gd name="connsiteX6" fmla="*/ 2137254 w 2965662"/>
              <a:gd name="connsiteY6" fmla="*/ 1266078 h 1599543"/>
              <a:gd name="connsiteX7" fmla="*/ 2044385 w 2965662"/>
              <a:gd name="connsiteY7" fmla="*/ 1365297 h 1599543"/>
              <a:gd name="connsiteX8" fmla="*/ 1953897 w 2965662"/>
              <a:gd name="connsiteY8" fmla="*/ 1551828 h 1599543"/>
              <a:gd name="connsiteX9" fmla="*/ 1549271 w 2965662"/>
              <a:gd name="connsiteY9" fmla="*/ 1573430 h 1599543"/>
              <a:gd name="connsiteX10" fmla="*/ 12384 w 2965662"/>
              <a:gd name="connsiteY10" fmla="*/ 1138241 h 1599543"/>
              <a:gd name="connsiteX0" fmla="*/ 3242 w 2956520"/>
              <a:gd name="connsiteY0" fmla="*/ 1138241 h 1599543"/>
              <a:gd name="connsiteX1" fmla="*/ 847793 w 2956520"/>
              <a:gd name="connsiteY1" fmla="*/ 712791 h 1599543"/>
              <a:gd name="connsiteX2" fmla="*/ 1425829 w 2956520"/>
              <a:gd name="connsiteY2" fmla="*/ 33704 h 1599543"/>
              <a:gd name="connsiteX3" fmla="*/ 2803593 w 2956520"/>
              <a:gd name="connsiteY3" fmla="*/ 146096 h 1599543"/>
              <a:gd name="connsiteX4" fmla="*/ 2898843 w 2956520"/>
              <a:gd name="connsiteY4" fmla="*/ 628697 h 1599543"/>
              <a:gd name="connsiteX5" fmla="*/ 2215697 w 2956520"/>
              <a:gd name="connsiteY5" fmla="*/ 940092 h 1599543"/>
              <a:gd name="connsiteX6" fmla="*/ 2128112 w 2956520"/>
              <a:gd name="connsiteY6" fmla="*/ 1266078 h 1599543"/>
              <a:gd name="connsiteX7" fmla="*/ 2035243 w 2956520"/>
              <a:gd name="connsiteY7" fmla="*/ 1365297 h 1599543"/>
              <a:gd name="connsiteX8" fmla="*/ 1944755 w 2956520"/>
              <a:gd name="connsiteY8" fmla="*/ 1551828 h 1599543"/>
              <a:gd name="connsiteX9" fmla="*/ 1540129 w 2956520"/>
              <a:gd name="connsiteY9" fmla="*/ 1573430 h 1599543"/>
              <a:gd name="connsiteX10" fmla="*/ 3242 w 2956520"/>
              <a:gd name="connsiteY10" fmla="*/ 1138241 h 1599543"/>
              <a:gd name="connsiteX0" fmla="*/ 3222 w 2966025"/>
              <a:gd name="connsiteY0" fmla="*/ 1103316 h 1602078"/>
              <a:gd name="connsiteX1" fmla="*/ 857298 w 2966025"/>
              <a:gd name="connsiteY1" fmla="*/ 712791 h 1602078"/>
              <a:gd name="connsiteX2" fmla="*/ 1435334 w 2966025"/>
              <a:gd name="connsiteY2" fmla="*/ 33704 h 1602078"/>
              <a:gd name="connsiteX3" fmla="*/ 2813098 w 2966025"/>
              <a:gd name="connsiteY3" fmla="*/ 146096 h 1602078"/>
              <a:gd name="connsiteX4" fmla="*/ 2908348 w 2966025"/>
              <a:gd name="connsiteY4" fmla="*/ 628697 h 1602078"/>
              <a:gd name="connsiteX5" fmla="*/ 2225202 w 2966025"/>
              <a:gd name="connsiteY5" fmla="*/ 940092 h 1602078"/>
              <a:gd name="connsiteX6" fmla="*/ 2137617 w 2966025"/>
              <a:gd name="connsiteY6" fmla="*/ 1266078 h 1602078"/>
              <a:gd name="connsiteX7" fmla="*/ 2044748 w 2966025"/>
              <a:gd name="connsiteY7" fmla="*/ 1365297 h 1602078"/>
              <a:gd name="connsiteX8" fmla="*/ 1954260 w 2966025"/>
              <a:gd name="connsiteY8" fmla="*/ 1551828 h 1602078"/>
              <a:gd name="connsiteX9" fmla="*/ 1549634 w 2966025"/>
              <a:gd name="connsiteY9" fmla="*/ 1573430 h 1602078"/>
              <a:gd name="connsiteX10" fmla="*/ 3222 w 2966025"/>
              <a:gd name="connsiteY10" fmla="*/ 1103316 h 1602078"/>
              <a:gd name="connsiteX0" fmla="*/ 13320 w 2976123"/>
              <a:gd name="connsiteY0" fmla="*/ 1085391 h 1584153"/>
              <a:gd name="connsiteX1" fmla="*/ 845171 w 2976123"/>
              <a:gd name="connsiteY1" fmla="*/ 434516 h 1584153"/>
              <a:gd name="connsiteX2" fmla="*/ 1445432 w 2976123"/>
              <a:gd name="connsiteY2" fmla="*/ 15779 h 1584153"/>
              <a:gd name="connsiteX3" fmla="*/ 2823196 w 2976123"/>
              <a:gd name="connsiteY3" fmla="*/ 128171 h 1584153"/>
              <a:gd name="connsiteX4" fmla="*/ 2918446 w 2976123"/>
              <a:gd name="connsiteY4" fmla="*/ 610772 h 1584153"/>
              <a:gd name="connsiteX5" fmla="*/ 2235300 w 2976123"/>
              <a:gd name="connsiteY5" fmla="*/ 922167 h 1584153"/>
              <a:gd name="connsiteX6" fmla="*/ 2147715 w 2976123"/>
              <a:gd name="connsiteY6" fmla="*/ 1248153 h 1584153"/>
              <a:gd name="connsiteX7" fmla="*/ 2054846 w 2976123"/>
              <a:gd name="connsiteY7" fmla="*/ 1347372 h 1584153"/>
              <a:gd name="connsiteX8" fmla="*/ 1964358 w 2976123"/>
              <a:gd name="connsiteY8" fmla="*/ 1533903 h 1584153"/>
              <a:gd name="connsiteX9" fmla="*/ 1559732 w 2976123"/>
              <a:gd name="connsiteY9" fmla="*/ 1555505 h 1584153"/>
              <a:gd name="connsiteX10" fmla="*/ 13320 w 2976123"/>
              <a:gd name="connsiteY10" fmla="*/ 1085391 h 1584153"/>
              <a:gd name="connsiteX0" fmla="*/ 12432 w 2975235"/>
              <a:gd name="connsiteY0" fmla="*/ 1085391 h 1584153"/>
              <a:gd name="connsiteX1" fmla="*/ 844283 w 2975235"/>
              <a:gd name="connsiteY1" fmla="*/ 434516 h 1584153"/>
              <a:gd name="connsiteX2" fmla="*/ 1444544 w 2975235"/>
              <a:gd name="connsiteY2" fmla="*/ 15779 h 1584153"/>
              <a:gd name="connsiteX3" fmla="*/ 2822308 w 2975235"/>
              <a:gd name="connsiteY3" fmla="*/ 128171 h 1584153"/>
              <a:gd name="connsiteX4" fmla="*/ 2917558 w 2975235"/>
              <a:gd name="connsiteY4" fmla="*/ 610772 h 1584153"/>
              <a:gd name="connsiteX5" fmla="*/ 2234412 w 2975235"/>
              <a:gd name="connsiteY5" fmla="*/ 922167 h 1584153"/>
              <a:gd name="connsiteX6" fmla="*/ 2146827 w 2975235"/>
              <a:gd name="connsiteY6" fmla="*/ 1248153 h 1584153"/>
              <a:gd name="connsiteX7" fmla="*/ 2053958 w 2975235"/>
              <a:gd name="connsiteY7" fmla="*/ 1347372 h 1584153"/>
              <a:gd name="connsiteX8" fmla="*/ 1963470 w 2975235"/>
              <a:gd name="connsiteY8" fmla="*/ 1533903 h 1584153"/>
              <a:gd name="connsiteX9" fmla="*/ 1558844 w 2975235"/>
              <a:gd name="connsiteY9" fmla="*/ 1555505 h 1584153"/>
              <a:gd name="connsiteX10" fmla="*/ 12432 w 2975235"/>
              <a:gd name="connsiteY10" fmla="*/ 1085391 h 1584153"/>
              <a:gd name="connsiteX0" fmla="*/ 15466 w 2978269"/>
              <a:gd name="connsiteY0" fmla="*/ 1075112 h 1573874"/>
              <a:gd name="connsiteX1" fmla="*/ 806042 w 2978269"/>
              <a:gd name="connsiteY1" fmla="*/ 259137 h 1573874"/>
              <a:gd name="connsiteX2" fmla="*/ 1447578 w 2978269"/>
              <a:gd name="connsiteY2" fmla="*/ 5500 h 1573874"/>
              <a:gd name="connsiteX3" fmla="*/ 2825342 w 2978269"/>
              <a:gd name="connsiteY3" fmla="*/ 117892 h 1573874"/>
              <a:gd name="connsiteX4" fmla="*/ 2920592 w 2978269"/>
              <a:gd name="connsiteY4" fmla="*/ 600493 h 1573874"/>
              <a:gd name="connsiteX5" fmla="*/ 2237446 w 2978269"/>
              <a:gd name="connsiteY5" fmla="*/ 911888 h 1573874"/>
              <a:gd name="connsiteX6" fmla="*/ 2149861 w 2978269"/>
              <a:gd name="connsiteY6" fmla="*/ 1237874 h 1573874"/>
              <a:gd name="connsiteX7" fmla="*/ 2056992 w 2978269"/>
              <a:gd name="connsiteY7" fmla="*/ 1337093 h 1573874"/>
              <a:gd name="connsiteX8" fmla="*/ 1966504 w 2978269"/>
              <a:gd name="connsiteY8" fmla="*/ 1523624 h 1573874"/>
              <a:gd name="connsiteX9" fmla="*/ 1561878 w 2978269"/>
              <a:gd name="connsiteY9" fmla="*/ 1545226 h 1573874"/>
              <a:gd name="connsiteX10" fmla="*/ 15466 w 2978269"/>
              <a:gd name="connsiteY10" fmla="*/ 1075112 h 1573874"/>
              <a:gd name="connsiteX0" fmla="*/ 18835 w 2981638"/>
              <a:gd name="connsiteY0" fmla="*/ 1075112 h 1573874"/>
              <a:gd name="connsiteX1" fmla="*/ 809411 w 2981638"/>
              <a:gd name="connsiteY1" fmla="*/ 259137 h 1573874"/>
              <a:gd name="connsiteX2" fmla="*/ 1450947 w 2981638"/>
              <a:gd name="connsiteY2" fmla="*/ 5500 h 1573874"/>
              <a:gd name="connsiteX3" fmla="*/ 2828711 w 2981638"/>
              <a:gd name="connsiteY3" fmla="*/ 117892 h 1573874"/>
              <a:gd name="connsiteX4" fmla="*/ 2923961 w 2981638"/>
              <a:gd name="connsiteY4" fmla="*/ 600493 h 1573874"/>
              <a:gd name="connsiteX5" fmla="*/ 2240815 w 2981638"/>
              <a:gd name="connsiteY5" fmla="*/ 911888 h 1573874"/>
              <a:gd name="connsiteX6" fmla="*/ 2153230 w 2981638"/>
              <a:gd name="connsiteY6" fmla="*/ 1237874 h 1573874"/>
              <a:gd name="connsiteX7" fmla="*/ 2060361 w 2981638"/>
              <a:gd name="connsiteY7" fmla="*/ 1337093 h 1573874"/>
              <a:gd name="connsiteX8" fmla="*/ 1969873 w 2981638"/>
              <a:gd name="connsiteY8" fmla="*/ 1523624 h 1573874"/>
              <a:gd name="connsiteX9" fmla="*/ 1565247 w 2981638"/>
              <a:gd name="connsiteY9" fmla="*/ 1545226 h 1573874"/>
              <a:gd name="connsiteX10" fmla="*/ 18835 w 2981638"/>
              <a:gd name="connsiteY10" fmla="*/ 1075112 h 1573874"/>
              <a:gd name="connsiteX0" fmla="*/ 18835 w 3013830"/>
              <a:gd name="connsiteY0" fmla="*/ 1088254 h 1587016"/>
              <a:gd name="connsiteX1" fmla="*/ 809411 w 3013830"/>
              <a:gd name="connsiteY1" fmla="*/ 272279 h 1587016"/>
              <a:gd name="connsiteX2" fmla="*/ 1327122 w 3013830"/>
              <a:gd name="connsiteY2" fmla="*/ 5942 h 1587016"/>
              <a:gd name="connsiteX3" fmla="*/ 2828711 w 3013830"/>
              <a:gd name="connsiteY3" fmla="*/ 131034 h 1587016"/>
              <a:gd name="connsiteX4" fmla="*/ 2923961 w 3013830"/>
              <a:gd name="connsiteY4" fmla="*/ 613635 h 1587016"/>
              <a:gd name="connsiteX5" fmla="*/ 2240815 w 3013830"/>
              <a:gd name="connsiteY5" fmla="*/ 925030 h 1587016"/>
              <a:gd name="connsiteX6" fmla="*/ 2153230 w 3013830"/>
              <a:gd name="connsiteY6" fmla="*/ 1251016 h 1587016"/>
              <a:gd name="connsiteX7" fmla="*/ 2060361 w 3013830"/>
              <a:gd name="connsiteY7" fmla="*/ 1350235 h 1587016"/>
              <a:gd name="connsiteX8" fmla="*/ 1969873 w 3013830"/>
              <a:gd name="connsiteY8" fmla="*/ 1536766 h 1587016"/>
              <a:gd name="connsiteX9" fmla="*/ 1565247 w 3013830"/>
              <a:gd name="connsiteY9" fmla="*/ 1558368 h 1587016"/>
              <a:gd name="connsiteX10" fmla="*/ 18835 w 3013830"/>
              <a:gd name="connsiteY10" fmla="*/ 1088254 h 1587016"/>
              <a:gd name="connsiteX0" fmla="*/ 18835 w 3013830"/>
              <a:gd name="connsiteY0" fmla="*/ 1090547 h 1589309"/>
              <a:gd name="connsiteX1" fmla="*/ 809411 w 3013830"/>
              <a:gd name="connsiteY1" fmla="*/ 274572 h 1589309"/>
              <a:gd name="connsiteX2" fmla="*/ 1327122 w 3013830"/>
              <a:gd name="connsiteY2" fmla="*/ 8235 h 1589309"/>
              <a:gd name="connsiteX3" fmla="*/ 2828711 w 3013830"/>
              <a:gd name="connsiteY3" fmla="*/ 133327 h 1589309"/>
              <a:gd name="connsiteX4" fmla="*/ 2923961 w 3013830"/>
              <a:gd name="connsiteY4" fmla="*/ 615928 h 1589309"/>
              <a:gd name="connsiteX5" fmla="*/ 2240815 w 3013830"/>
              <a:gd name="connsiteY5" fmla="*/ 927323 h 1589309"/>
              <a:gd name="connsiteX6" fmla="*/ 2153230 w 3013830"/>
              <a:gd name="connsiteY6" fmla="*/ 1253309 h 1589309"/>
              <a:gd name="connsiteX7" fmla="*/ 2060361 w 3013830"/>
              <a:gd name="connsiteY7" fmla="*/ 1352528 h 1589309"/>
              <a:gd name="connsiteX8" fmla="*/ 1969873 w 3013830"/>
              <a:gd name="connsiteY8" fmla="*/ 1539059 h 1589309"/>
              <a:gd name="connsiteX9" fmla="*/ 1565247 w 3013830"/>
              <a:gd name="connsiteY9" fmla="*/ 1560661 h 1589309"/>
              <a:gd name="connsiteX10" fmla="*/ 18835 w 3013830"/>
              <a:gd name="connsiteY10" fmla="*/ 1090547 h 1589309"/>
              <a:gd name="connsiteX0" fmla="*/ 19602 w 3014597"/>
              <a:gd name="connsiteY0" fmla="*/ 1084660 h 1583422"/>
              <a:gd name="connsiteX1" fmla="*/ 733978 w 3014597"/>
              <a:gd name="connsiteY1" fmla="*/ 202010 h 1583422"/>
              <a:gd name="connsiteX2" fmla="*/ 1327889 w 3014597"/>
              <a:gd name="connsiteY2" fmla="*/ 2348 h 1583422"/>
              <a:gd name="connsiteX3" fmla="*/ 2829478 w 3014597"/>
              <a:gd name="connsiteY3" fmla="*/ 127440 h 1583422"/>
              <a:gd name="connsiteX4" fmla="*/ 2924728 w 3014597"/>
              <a:gd name="connsiteY4" fmla="*/ 610041 h 1583422"/>
              <a:gd name="connsiteX5" fmla="*/ 2241582 w 3014597"/>
              <a:gd name="connsiteY5" fmla="*/ 921436 h 1583422"/>
              <a:gd name="connsiteX6" fmla="*/ 2153997 w 3014597"/>
              <a:gd name="connsiteY6" fmla="*/ 1247422 h 1583422"/>
              <a:gd name="connsiteX7" fmla="*/ 2061128 w 3014597"/>
              <a:gd name="connsiteY7" fmla="*/ 1346641 h 1583422"/>
              <a:gd name="connsiteX8" fmla="*/ 1970640 w 3014597"/>
              <a:gd name="connsiteY8" fmla="*/ 1533172 h 1583422"/>
              <a:gd name="connsiteX9" fmla="*/ 1566014 w 3014597"/>
              <a:gd name="connsiteY9" fmla="*/ 1554774 h 1583422"/>
              <a:gd name="connsiteX10" fmla="*/ 19602 w 3014597"/>
              <a:gd name="connsiteY10" fmla="*/ 1084660 h 1583422"/>
              <a:gd name="connsiteX0" fmla="*/ 18678 w 3013673"/>
              <a:gd name="connsiteY0" fmla="*/ 1084660 h 1583422"/>
              <a:gd name="connsiteX1" fmla="*/ 733054 w 3013673"/>
              <a:gd name="connsiteY1" fmla="*/ 202010 h 1583422"/>
              <a:gd name="connsiteX2" fmla="*/ 1326965 w 3013673"/>
              <a:gd name="connsiteY2" fmla="*/ 2348 h 1583422"/>
              <a:gd name="connsiteX3" fmla="*/ 2828554 w 3013673"/>
              <a:gd name="connsiteY3" fmla="*/ 127440 h 1583422"/>
              <a:gd name="connsiteX4" fmla="*/ 2923804 w 3013673"/>
              <a:gd name="connsiteY4" fmla="*/ 610041 h 1583422"/>
              <a:gd name="connsiteX5" fmla="*/ 2240658 w 3013673"/>
              <a:gd name="connsiteY5" fmla="*/ 921436 h 1583422"/>
              <a:gd name="connsiteX6" fmla="*/ 2153073 w 3013673"/>
              <a:gd name="connsiteY6" fmla="*/ 1247422 h 1583422"/>
              <a:gd name="connsiteX7" fmla="*/ 2060204 w 3013673"/>
              <a:gd name="connsiteY7" fmla="*/ 1346641 h 1583422"/>
              <a:gd name="connsiteX8" fmla="*/ 1969716 w 3013673"/>
              <a:gd name="connsiteY8" fmla="*/ 1533172 h 1583422"/>
              <a:gd name="connsiteX9" fmla="*/ 1565090 w 3013673"/>
              <a:gd name="connsiteY9" fmla="*/ 1554774 h 1583422"/>
              <a:gd name="connsiteX10" fmla="*/ 18678 w 3013673"/>
              <a:gd name="connsiteY10" fmla="*/ 1084660 h 1583422"/>
              <a:gd name="connsiteX0" fmla="*/ 11457 w 3006452"/>
              <a:gd name="connsiteY0" fmla="*/ 1084660 h 1583422"/>
              <a:gd name="connsiteX1" fmla="*/ 725833 w 3006452"/>
              <a:gd name="connsiteY1" fmla="*/ 202010 h 1583422"/>
              <a:gd name="connsiteX2" fmla="*/ 1319744 w 3006452"/>
              <a:gd name="connsiteY2" fmla="*/ 2348 h 1583422"/>
              <a:gd name="connsiteX3" fmla="*/ 2821333 w 3006452"/>
              <a:gd name="connsiteY3" fmla="*/ 127440 h 1583422"/>
              <a:gd name="connsiteX4" fmla="*/ 2916583 w 3006452"/>
              <a:gd name="connsiteY4" fmla="*/ 610041 h 1583422"/>
              <a:gd name="connsiteX5" fmla="*/ 2233437 w 3006452"/>
              <a:gd name="connsiteY5" fmla="*/ 921436 h 1583422"/>
              <a:gd name="connsiteX6" fmla="*/ 2145852 w 3006452"/>
              <a:gd name="connsiteY6" fmla="*/ 1247422 h 1583422"/>
              <a:gd name="connsiteX7" fmla="*/ 2052983 w 3006452"/>
              <a:gd name="connsiteY7" fmla="*/ 1346641 h 1583422"/>
              <a:gd name="connsiteX8" fmla="*/ 1962495 w 3006452"/>
              <a:gd name="connsiteY8" fmla="*/ 1533172 h 1583422"/>
              <a:gd name="connsiteX9" fmla="*/ 1557869 w 3006452"/>
              <a:gd name="connsiteY9" fmla="*/ 1554774 h 1583422"/>
              <a:gd name="connsiteX10" fmla="*/ 11457 w 3006452"/>
              <a:gd name="connsiteY10" fmla="*/ 1084660 h 1583422"/>
              <a:gd name="connsiteX0" fmla="*/ 11457 w 3075411"/>
              <a:gd name="connsiteY0" fmla="*/ 1105627 h 1604389"/>
              <a:gd name="connsiteX1" fmla="*/ 725833 w 3075411"/>
              <a:gd name="connsiteY1" fmla="*/ 222977 h 1604389"/>
              <a:gd name="connsiteX2" fmla="*/ 1319744 w 3075411"/>
              <a:gd name="connsiteY2" fmla="*/ 23315 h 1604389"/>
              <a:gd name="connsiteX3" fmla="*/ 2932458 w 3075411"/>
              <a:gd name="connsiteY3" fmla="*/ 72207 h 1604389"/>
              <a:gd name="connsiteX4" fmla="*/ 2916583 w 3075411"/>
              <a:gd name="connsiteY4" fmla="*/ 631008 h 1604389"/>
              <a:gd name="connsiteX5" fmla="*/ 2233437 w 3075411"/>
              <a:gd name="connsiteY5" fmla="*/ 942403 h 1604389"/>
              <a:gd name="connsiteX6" fmla="*/ 2145852 w 3075411"/>
              <a:gd name="connsiteY6" fmla="*/ 1268389 h 1604389"/>
              <a:gd name="connsiteX7" fmla="*/ 2052983 w 3075411"/>
              <a:gd name="connsiteY7" fmla="*/ 1367608 h 1604389"/>
              <a:gd name="connsiteX8" fmla="*/ 1962495 w 3075411"/>
              <a:gd name="connsiteY8" fmla="*/ 1554139 h 1604389"/>
              <a:gd name="connsiteX9" fmla="*/ 1557869 w 3075411"/>
              <a:gd name="connsiteY9" fmla="*/ 1575741 h 1604389"/>
              <a:gd name="connsiteX10" fmla="*/ 11457 w 3075411"/>
              <a:gd name="connsiteY10" fmla="*/ 1105627 h 1604389"/>
              <a:gd name="connsiteX0" fmla="*/ 11457 w 3134363"/>
              <a:gd name="connsiteY0" fmla="*/ 1108005 h 1606767"/>
              <a:gd name="connsiteX1" fmla="*/ 725833 w 3134363"/>
              <a:gd name="connsiteY1" fmla="*/ 225355 h 1606767"/>
              <a:gd name="connsiteX2" fmla="*/ 1319744 w 3134363"/>
              <a:gd name="connsiteY2" fmla="*/ 25693 h 1606767"/>
              <a:gd name="connsiteX3" fmla="*/ 2932458 w 3134363"/>
              <a:gd name="connsiteY3" fmla="*/ 74585 h 1606767"/>
              <a:gd name="connsiteX4" fmla="*/ 3034058 w 3134363"/>
              <a:gd name="connsiteY4" fmla="*/ 674661 h 1606767"/>
              <a:gd name="connsiteX5" fmla="*/ 2233437 w 3134363"/>
              <a:gd name="connsiteY5" fmla="*/ 944781 h 1606767"/>
              <a:gd name="connsiteX6" fmla="*/ 2145852 w 3134363"/>
              <a:gd name="connsiteY6" fmla="*/ 1270767 h 1606767"/>
              <a:gd name="connsiteX7" fmla="*/ 2052983 w 3134363"/>
              <a:gd name="connsiteY7" fmla="*/ 1369986 h 1606767"/>
              <a:gd name="connsiteX8" fmla="*/ 1962495 w 3134363"/>
              <a:gd name="connsiteY8" fmla="*/ 1556517 h 1606767"/>
              <a:gd name="connsiteX9" fmla="*/ 1557869 w 3134363"/>
              <a:gd name="connsiteY9" fmla="*/ 1578119 h 1606767"/>
              <a:gd name="connsiteX10" fmla="*/ 11457 w 3134363"/>
              <a:gd name="connsiteY10" fmla="*/ 1108005 h 1606767"/>
              <a:gd name="connsiteX0" fmla="*/ 11457 w 3095207"/>
              <a:gd name="connsiteY0" fmla="*/ 1111138 h 1609900"/>
              <a:gd name="connsiteX1" fmla="*/ 725833 w 3095207"/>
              <a:gd name="connsiteY1" fmla="*/ 228488 h 1609900"/>
              <a:gd name="connsiteX2" fmla="*/ 1319744 w 3095207"/>
              <a:gd name="connsiteY2" fmla="*/ 28826 h 1609900"/>
              <a:gd name="connsiteX3" fmla="*/ 2078383 w 3095207"/>
              <a:gd name="connsiteY3" fmla="*/ 6237 h 1609900"/>
              <a:gd name="connsiteX4" fmla="*/ 2932458 w 3095207"/>
              <a:gd name="connsiteY4" fmla="*/ 77718 h 1609900"/>
              <a:gd name="connsiteX5" fmla="*/ 3034058 w 3095207"/>
              <a:gd name="connsiteY5" fmla="*/ 677794 h 1609900"/>
              <a:gd name="connsiteX6" fmla="*/ 2233437 w 3095207"/>
              <a:gd name="connsiteY6" fmla="*/ 947914 h 1609900"/>
              <a:gd name="connsiteX7" fmla="*/ 2145852 w 3095207"/>
              <a:gd name="connsiteY7" fmla="*/ 1273900 h 1609900"/>
              <a:gd name="connsiteX8" fmla="*/ 2052983 w 3095207"/>
              <a:gd name="connsiteY8" fmla="*/ 1373119 h 1609900"/>
              <a:gd name="connsiteX9" fmla="*/ 1962495 w 3095207"/>
              <a:gd name="connsiteY9" fmla="*/ 1559650 h 1609900"/>
              <a:gd name="connsiteX10" fmla="*/ 1557869 w 3095207"/>
              <a:gd name="connsiteY10" fmla="*/ 1581252 h 1609900"/>
              <a:gd name="connsiteX11" fmla="*/ 11457 w 3095207"/>
              <a:gd name="connsiteY11" fmla="*/ 1111138 h 1609900"/>
              <a:gd name="connsiteX0" fmla="*/ 11457 w 2937205"/>
              <a:gd name="connsiteY0" fmla="*/ 1115037 h 1613799"/>
              <a:gd name="connsiteX1" fmla="*/ 725833 w 2937205"/>
              <a:gd name="connsiteY1" fmla="*/ 232387 h 1613799"/>
              <a:gd name="connsiteX2" fmla="*/ 1319744 w 2937205"/>
              <a:gd name="connsiteY2" fmla="*/ 32725 h 1613799"/>
              <a:gd name="connsiteX3" fmla="*/ 2078383 w 2937205"/>
              <a:gd name="connsiteY3" fmla="*/ 10136 h 1613799"/>
              <a:gd name="connsiteX4" fmla="*/ 2932458 w 2937205"/>
              <a:gd name="connsiteY4" fmla="*/ 81617 h 1613799"/>
              <a:gd name="connsiteX5" fmla="*/ 2414933 w 2937205"/>
              <a:gd name="connsiteY5" fmla="*/ 792818 h 1613799"/>
              <a:gd name="connsiteX6" fmla="*/ 2233437 w 2937205"/>
              <a:gd name="connsiteY6" fmla="*/ 951813 h 1613799"/>
              <a:gd name="connsiteX7" fmla="*/ 2145852 w 2937205"/>
              <a:gd name="connsiteY7" fmla="*/ 1277799 h 1613799"/>
              <a:gd name="connsiteX8" fmla="*/ 2052983 w 2937205"/>
              <a:gd name="connsiteY8" fmla="*/ 1377018 h 1613799"/>
              <a:gd name="connsiteX9" fmla="*/ 1962495 w 2937205"/>
              <a:gd name="connsiteY9" fmla="*/ 1563549 h 1613799"/>
              <a:gd name="connsiteX10" fmla="*/ 1557869 w 2937205"/>
              <a:gd name="connsiteY10" fmla="*/ 1585151 h 1613799"/>
              <a:gd name="connsiteX11" fmla="*/ 11457 w 2937205"/>
              <a:gd name="connsiteY11" fmla="*/ 1115037 h 1613799"/>
              <a:gd name="connsiteX0" fmla="*/ 11457 w 2423384"/>
              <a:gd name="connsiteY0" fmla="*/ 1111139 h 1609901"/>
              <a:gd name="connsiteX1" fmla="*/ 725833 w 2423384"/>
              <a:gd name="connsiteY1" fmla="*/ 228489 h 1609901"/>
              <a:gd name="connsiteX2" fmla="*/ 1319744 w 2423384"/>
              <a:gd name="connsiteY2" fmla="*/ 28827 h 1609901"/>
              <a:gd name="connsiteX3" fmla="*/ 2078383 w 2423384"/>
              <a:gd name="connsiteY3" fmla="*/ 6238 h 1609901"/>
              <a:gd name="connsiteX4" fmla="*/ 2360958 w 2423384"/>
              <a:gd name="connsiteY4" fmla="*/ 118994 h 1609901"/>
              <a:gd name="connsiteX5" fmla="*/ 2414933 w 2423384"/>
              <a:gd name="connsiteY5" fmla="*/ 788920 h 1609901"/>
              <a:gd name="connsiteX6" fmla="*/ 2233437 w 2423384"/>
              <a:gd name="connsiteY6" fmla="*/ 947915 h 1609901"/>
              <a:gd name="connsiteX7" fmla="*/ 2145852 w 2423384"/>
              <a:gd name="connsiteY7" fmla="*/ 1273901 h 1609901"/>
              <a:gd name="connsiteX8" fmla="*/ 2052983 w 2423384"/>
              <a:gd name="connsiteY8" fmla="*/ 1373120 h 1609901"/>
              <a:gd name="connsiteX9" fmla="*/ 1962495 w 2423384"/>
              <a:gd name="connsiteY9" fmla="*/ 1559651 h 1609901"/>
              <a:gd name="connsiteX10" fmla="*/ 1557869 w 2423384"/>
              <a:gd name="connsiteY10" fmla="*/ 1581253 h 1609901"/>
              <a:gd name="connsiteX11" fmla="*/ 11457 w 2423384"/>
              <a:gd name="connsiteY11" fmla="*/ 1111139 h 1609901"/>
              <a:gd name="connsiteX0" fmla="*/ 11457 w 2426378"/>
              <a:gd name="connsiteY0" fmla="*/ 1105199 h 1603961"/>
              <a:gd name="connsiteX1" fmla="*/ 725833 w 2426378"/>
              <a:gd name="connsiteY1" fmla="*/ 222549 h 1603961"/>
              <a:gd name="connsiteX2" fmla="*/ 1319744 w 2426378"/>
              <a:gd name="connsiteY2" fmla="*/ 22887 h 1603961"/>
              <a:gd name="connsiteX3" fmla="*/ 1983133 w 2426378"/>
              <a:gd name="connsiteY3" fmla="*/ 9823 h 1603961"/>
              <a:gd name="connsiteX4" fmla="*/ 2360958 w 2426378"/>
              <a:gd name="connsiteY4" fmla="*/ 113054 h 1603961"/>
              <a:gd name="connsiteX5" fmla="*/ 2414933 w 2426378"/>
              <a:gd name="connsiteY5" fmla="*/ 782980 h 1603961"/>
              <a:gd name="connsiteX6" fmla="*/ 2233437 w 2426378"/>
              <a:gd name="connsiteY6" fmla="*/ 941975 h 1603961"/>
              <a:gd name="connsiteX7" fmla="*/ 2145852 w 2426378"/>
              <a:gd name="connsiteY7" fmla="*/ 1267961 h 1603961"/>
              <a:gd name="connsiteX8" fmla="*/ 2052983 w 2426378"/>
              <a:gd name="connsiteY8" fmla="*/ 1367180 h 1603961"/>
              <a:gd name="connsiteX9" fmla="*/ 1962495 w 2426378"/>
              <a:gd name="connsiteY9" fmla="*/ 1553711 h 1603961"/>
              <a:gd name="connsiteX10" fmla="*/ 1557869 w 2426378"/>
              <a:gd name="connsiteY10" fmla="*/ 1575313 h 1603961"/>
              <a:gd name="connsiteX11" fmla="*/ 11457 w 2426378"/>
              <a:gd name="connsiteY11" fmla="*/ 1105199 h 1603961"/>
              <a:gd name="connsiteX0" fmla="*/ 11457 w 2458833"/>
              <a:gd name="connsiteY0" fmla="*/ 1105199 h 1603961"/>
              <a:gd name="connsiteX1" fmla="*/ 725833 w 2458833"/>
              <a:gd name="connsiteY1" fmla="*/ 222549 h 1603961"/>
              <a:gd name="connsiteX2" fmla="*/ 1319744 w 2458833"/>
              <a:gd name="connsiteY2" fmla="*/ 22887 h 1603961"/>
              <a:gd name="connsiteX3" fmla="*/ 1983133 w 2458833"/>
              <a:gd name="connsiteY3" fmla="*/ 9823 h 1603961"/>
              <a:gd name="connsiteX4" fmla="*/ 2360958 w 2458833"/>
              <a:gd name="connsiteY4" fmla="*/ 113054 h 1603961"/>
              <a:gd name="connsiteX5" fmla="*/ 2414933 w 2458833"/>
              <a:gd name="connsiteY5" fmla="*/ 782980 h 1603961"/>
              <a:gd name="connsiteX6" fmla="*/ 1795287 w 2458833"/>
              <a:gd name="connsiteY6" fmla="*/ 878475 h 1603961"/>
              <a:gd name="connsiteX7" fmla="*/ 2145852 w 2458833"/>
              <a:gd name="connsiteY7" fmla="*/ 1267961 h 1603961"/>
              <a:gd name="connsiteX8" fmla="*/ 2052983 w 2458833"/>
              <a:gd name="connsiteY8" fmla="*/ 1367180 h 1603961"/>
              <a:gd name="connsiteX9" fmla="*/ 1962495 w 2458833"/>
              <a:gd name="connsiteY9" fmla="*/ 1553711 h 1603961"/>
              <a:gd name="connsiteX10" fmla="*/ 1557869 w 2458833"/>
              <a:gd name="connsiteY10" fmla="*/ 1575313 h 1603961"/>
              <a:gd name="connsiteX11" fmla="*/ 11457 w 2458833"/>
              <a:gd name="connsiteY11" fmla="*/ 1105199 h 1603961"/>
              <a:gd name="connsiteX0" fmla="*/ 11457 w 2458833"/>
              <a:gd name="connsiteY0" fmla="*/ 1105199 h 1603961"/>
              <a:gd name="connsiteX1" fmla="*/ 725833 w 2458833"/>
              <a:gd name="connsiteY1" fmla="*/ 222549 h 1603961"/>
              <a:gd name="connsiteX2" fmla="*/ 1319744 w 2458833"/>
              <a:gd name="connsiteY2" fmla="*/ 22887 h 1603961"/>
              <a:gd name="connsiteX3" fmla="*/ 1983133 w 2458833"/>
              <a:gd name="connsiteY3" fmla="*/ 9823 h 1603961"/>
              <a:gd name="connsiteX4" fmla="*/ 2360958 w 2458833"/>
              <a:gd name="connsiteY4" fmla="*/ 113054 h 1603961"/>
              <a:gd name="connsiteX5" fmla="*/ 2414933 w 2458833"/>
              <a:gd name="connsiteY5" fmla="*/ 782980 h 1603961"/>
              <a:gd name="connsiteX6" fmla="*/ 1795287 w 2458833"/>
              <a:gd name="connsiteY6" fmla="*/ 878475 h 1603961"/>
              <a:gd name="connsiteX7" fmla="*/ 1675952 w 2458833"/>
              <a:gd name="connsiteY7" fmla="*/ 1109211 h 1603961"/>
              <a:gd name="connsiteX8" fmla="*/ 2052983 w 2458833"/>
              <a:gd name="connsiteY8" fmla="*/ 1367180 h 1603961"/>
              <a:gd name="connsiteX9" fmla="*/ 1962495 w 2458833"/>
              <a:gd name="connsiteY9" fmla="*/ 1553711 h 1603961"/>
              <a:gd name="connsiteX10" fmla="*/ 1557869 w 2458833"/>
              <a:gd name="connsiteY10" fmla="*/ 1575313 h 1603961"/>
              <a:gd name="connsiteX11" fmla="*/ 11457 w 2458833"/>
              <a:gd name="connsiteY11" fmla="*/ 1105199 h 1603961"/>
              <a:gd name="connsiteX0" fmla="*/ 11457 w 2458833"/>
              <a:gd name="connsiteY0" fmla="*/ 1105199 h 1603961"/>
              <a:gd name="connsiteX1" fmla="*/ 725833 w 2458833"/>
              <a:gd name="connsiteY1" fmla="*/ 222549 h 1603961"/>
              <a:gd name="connsiteX2" fmla="*/ 1319744 w 2458833"/>
              <a:gd name="connsiteY2" fmla="*/ 22887 h 1603961"/>
              <a:gd name="connsiteX3" fmla="*/ 1983133 w 2458833"/>
              <a:gd name="connsiteY3" fmla="*/ 9823 h 1603961"/>
              <a:gd name="connsiteX4" fmla="*/ 2360958 w 2458833"/>
              <a:gd name="connsiteY4" fmla="*/ 113054 h 1603961"/>
              <a:gd name="connsiteX5" fmla="*/ 2414933 w 2458833"/>
              <a:gd name="connsiteY5" fmla="*/ 782980 h 1603961"/>
              <a:gd name="connsiteX6" fmla="*/ 1795287 w 2458833"/>
              <a:gd name="connsiteY6" fmla="*/ 878475 h 1603961"/>
              <a:gd name="connsiteX7" fmla="*/ 1675952 w 2458833"/>
              <a:gd name="connsiteY7" fmla="*/ 1109211 h 1603961"/>
              <a:gd name="connsiteX8" fmla="*/ 1621183 w 2458833"/>
              <a:gd name="connsiteY8" fmla="*/ 1446555 h 1603961"/>
              <a:gd name="connsiteX9" fmla="*/ 1962495 w 2458833"/>
              <a:gd name="connsiteY9" fmla="*/ 1553711 h 1603961"/>
              <a:gd name="connsiteX10" fmla="*/ 1557869 w 2458833"/>
              <a:gd name="connsiteY10" fmla="*/ 1575313 h 1603961"/>
              <a:gd name="connsiteX11" fmla="*/ 11457 w 2458833"/>
              <a:gd name="connsiteY11" fmla="*/ 1105199 h 1603961"/>
              <a:gd name="connsiteX0" fmla="*/ 11457 w 2458833"/>
              <a:gd name="connsiteY0" fmla="*/ 1105199 h 1603961"/>
              <a:gd name="connsiteX1" fmla="*/ 725833 w 2458833"/>
              <a:gd name="connsiteY1" fmla="*/ 222549 h 1603961"/>
              <a:gd name="connsiteX2" fmla="*/ 1319744 w 2458833"/>
              <a:gd name="connsiteY2" fmla="*/ 22887 h 1603961"/>
              <a:gd name="connsiteX3" fmla="*/ 1983133 w 2458833"/>
              <a:gd name="connsiteY3" fmla="*/ 9823 h 1603961"/>
              <a:gd name="connsiteX4" fmla="*/ 2360958 w 2458833"/>
              <a:gd name="connsiteY4" fmla="*/ 113054 h 1603961"/>
              <a:gd name="connsiteX5" fmla="*/ 2414933 w 2458833"/>
              <a:gd name="connsiteY5" fmla="*/ 782980 h 1603961"/>
              <a:gd name="connsiteX6" fmla="*/ 1795287 w 2458833"/>
              <a:gd name="connsiteY6" fmla="*/ 878475 h 1603961"/>
              <a:gd name="connsiteX7" fmla="*/ 1675952 w 2458833"/>
              <a:gd name="connsiteY7" fmla="*/ 1109211 h 1603961"/>
              <a:gd name="connsiteX8" fmla="*/ 1595783 w 2458833"/>
              <a:gd name="connsiteY8" fmla="*/ 1240180 h 1603961"/>
              <a:gd name="connsiteX9" fmla="*/ 1962495 w 2458833"/>
              <a:gd name="connsiteY9" fmla="*/ 1553711 h 1603961"/>
              <a:gd name="connsiteX10" fmla="*/ 1557869 w 2458833"/>
              <a:gd name="connsiteY10" fmla="*/ 1575313 h 1603961"/>
              <a:gd name="connsiteX11" fmla="*/ 11457 w 2458833"/>
              <a:gd name="connsiteY11" fmla="*/ 1105199 h 1603961"/>
              <a:gd name="connsiteX0" fmla="*/ 11457 w 2458833"/>
              <a:gd name="connsiteY0" fmla="*/ 1105199 h 1603961"/>
              <a:gd name="connsiteX1" fmla="*/ 725833 w 2458833"/>
              <a:gd name="connsiteY1" fmla="*/ 222549 h 1603961"/>
              <a:gd name="connsiteX2" fmla="*/ 1319744 w 2458833"/>
              <a:gd name="connsiteY2" fmla="*/ 22887 h 1603961"/>
              <a:gd name="connsiteX3" fmla="*/ 1983133 w 2458833"/>
              <a:gd name="connsiteY3" fmla="*/ 9823 h 1603961"/>
              <a:gd name="connsiteX4" fmla="*/ 2360958 w 2458833"/>
              <a:gd name="connsiteY4" fmla="*/ 113054 h 1603961"/>
              <a:gd name="connsiteX5" fmla="*/ 2414933 w 2458833"/>
              <a:gd name="connsiteY5" fmla="*/ 782980 h 1603961"/>
              <a:gd name="connsiteX6" fmla="*/ 1795287 w 2458833"/>
              <a:gd name="connsiteY6" fmla="*/ 878475 h 1603961"/>
              <a:gd name="connsiteX7" fmla="*/ 1675952 w 2458833"/>
              <a:gd name="connsiteY7" fmla="*/ 1109211 h 1603961"/>
              <a:gd name="connsiteX8" fmla="*/ 1595783 w 2458833"/>
              <a:gd name="connsiteY8" fmla="*/ 1240180 h 1603961"/>
              <a:gd name="connsiteX9" fmla="*/ 1962495 w 2458833"/>
              <a:gd name="connsiteY9" fmla="*/ 1553711 h 1603961"/>
              <a:gd name="connsiteX10" fmla="*/ 1557869 w 2458833"/>
              <a:gd name="connsiteY10" fmla="*/ 1575313 h 1603961"/>
              <a:gd name="connsiteX11" fmla="*/ 11457 w 2458833"/>
              <a:gd name="connsiteY11" fmla="*/ 1105199 h 1603961"/>
              <a:gd name="connsiteX0" fmla="*/ 11457 w 2458833"/>
              <a:gd name="connsiteY0" fmla="*/ 1105199 h 1603961"/>
              <a:gd name="connsiteX1" fmla="*/ 725833 w 2458833"/>
              <a:gd name="connsiteY1" fmla="*/ 222549 h 1603961"/>
              <a:gd name="connsiteX2" fmla="*/ 1319744 w 2458833"/>
              <a:gd name="connsiteY2" fmla="*/ 22887 h 1603961"/>
              <a:gd name="connsiteX3" fmla="*/ 1983133 w 2458833"/>
              <a:gd name="connsiteY3" fmla="*/ 9823 h 1603961"/>
              <a:gd name="connsiteX4" fmla="*/ 2360958 w 2458833"/>
              <a:gd name="connsiteY4" fmla="*/ 113054 h 1603961"/>
              <a:gd name="connsiteX5" fmla="*/ 2414933 w 2458833"/>
              <a:gd name="connsiteY5" fmla="*/ 782980 h 1603961"/>
              <a:gd name="connsiteX6" fmla="*/ 1795287 w 2458833"/>
              <a:gd name="connsiteY6" fmla="*/ 878475 h 1603961"/>
              <a:gd name="connsiteX7" fmla="*/ 1675952 w 2458833"/>
              <a:gd name="connsiteY7" fmla="*/ 1109211 h 1603961"/>
              <a:gd name="connsiteX8" fmla="*/ 1583083 w 2458833"/>
              <a:gd name="connsiteY8" fmla="*/ 1205255 h 1603961"/>
              <a:gd name="connsiteX9" fmla="*/ 1962495 w 2458833"/>
              <a:gd name="connsiteY9" fmla="*/ 1553711 h 1603961"/>
              <a:gd name="connsiteX10" fmla="*/ 1557869 w 2458833"/>
              <a:gd name="connsiteY10" fmla="*/ 1575313 h 1603961"/>
              <a:gd name="connsiteX11" fmla="*/ 11457 w 2458833"/>
              <a:gd name="connsiteY11" fmla="*/ 1105199 h 1603961"/>
              <a:gd name="connsiteX0" fmla="*/ 10863 w 2458239"/>
              <a:gd name="connsiteY0" fmla="*/ 1105199 h 1584400"/>
              <a:gd name="connsiteX1" fmla="*/ 725239 w 2458239"/>
              <a:gd name="connsiteY1" fmla="*/ 222549 h 1584400"/>
              <a:gd name="connsiteX2" fmla="*/ 1319150 w 2458239"/>
              <a:gd name="connsiteY2" fmla="*/ 22887 h 1584400"/>
              <a:gd name="connsiteX3" fmla="*/ 1982539 w 2458239"/>
              <a:gd name="connsiteY3" fmla="*/ 9823 h 1584400"/>
              <a:gd name="connsiteX4" fmla="*/ 2360364 w 2458239"/>
              <a:gd name="connsiteY4" fmla="*/ 113054 h 1584400"/>
              <a:gd name="connsiteX5" fmla="*/ 2414339 w 2458239"/>
              <a:gd name="connsiteY5" fmla="*/ 782980 h 1584400"/>
              <a:gd name="connsiteX6" fmla="*/ 1794693 w 2458239"/>
              <a:gd name="connsiteY6" fmla="*/ 878475 h 1584400"/>
              <a:gd name="connsiteX7" fmla="*/ 1675358 w 2458239"/>
              <a:gd name="connsiteY7" fmla="*/ 1109211 h 1584400"/>
              <a:gd name="connsiteX8" fmla="*/ 1582489 w 2458239"/>
              <a:gd name="connsiteY8" fmla="*/ 1205255 h 1584400"/>
              <a:gd name="connsiteX9" fmla="*/ 1466601 w 2458239"/>
              <a:gd name="connsiteY9" fmla="*/ 1426711 h 1584400"/>
              <a:gd name="connsiteX10" fmla="*/ 1557275 w 2458239"/>
              <a:gd name="connsiteY10" fmla="*/ 1575313 h 1584400"/>
              <a:gd name="connsiteX11" fmla="*/ 10863 w 2458239"/>
              <a:gd name="connsiteY11" fmla="*/ 1105199 h 1584400"/>
              <a:gd name="connsiteX0" fmla="*/ 10141 w 2457517"/>
              <a:gd name="connsiteY0" fmla="*/ 1105199 h 1624329"/>
              <a:gd name="connsiteX1" fmla="*/ 724517 w 2457517"/>
              <a:gd name="connsiteY1" fmla="*/ 222549 h 1624329"/>
              <a:gd name="connsiteX2" fmla="*/ 1318428 w 2457517"/>
              <a:gd name="connsiteY2" fmla="*/ 22887 h 1624329"/>
              <a:gd name="connsiteX3" fmla="*/ 1981817 w 2457517"/>
              <a:gd name="connsiteY3" fmla="*/ 9823 h 1624329"/>
              <a:gd name="connsiteX4" fmla="*/ 2359642 w 2457517"/>
              <a:gd name="connsiteY4" fmla="*/ 113054 h 1624329"/>
              <a:gd name="connsiteX5" fmla="*/ 2413617 w 2457517"/>
              <a:gd name="connsiteY5" fmla="*/ 782980 h 1624329"/>
              <a:gd name="connsiteX6" fmla="*/ 1793971 w 2457517"/>
              <a:gd name="connsiteY6" fmla="*/ 878475 h 1624329"/>
              <a:gd name="connsiteX7" fmla="*/ 1674636 w 2457517"/>
              <a:gd name="connsiteY7" fmla="*/ 1109211 h 1624329"/>
              <a:gd name="connsiteX8" fmla="*/ 1581767 w 2457517"/>
              <a:gd name="connsiteY8" fmla="*/ 1205255 h 1624329"/>
              <a:gd name="connsiteX9" fmla="*/ 1465879 w 2457517"/>
              <a:gd name="connsiteY9" fmla="*/ 1426711 h 1624329"/>
              <a:gd name="connsiteX10" fmla="*/ 1308903 w 2457517"/>
              <a:gd name="connsiteY10" fmla="*/ 1616588 h 1624329"/>
              <a:gd name="connsiteX11" fmla="*/ 10141 w 2457517"/>
              <a:gd name="connsiteY11" fmla="*/ 1105199 h 1624329"/>
              <a:gd name="connsiteX0" fmla="*/ 9470 w 2456846"/>
              <a:gd name="connsiteY0" fmla="*/ 1105199 h 1645982"/>
              <a:gd name="connsiteX1" fmla="*/ 723846 w 2456846"/>
              <a:gd name="connsiteY1" fmla="*/ 222549 h 1645982"/>
              <a:gd name="connsiteX2" fmla="*/ 1317757 w 2456846"/>
              <a:gd name="connsiteY2" fmla="*/ 22887 h 1645982"/>
              <a:gd name="connsiteX3" fmla="*/ 1981146 w 2456846"/>
              <a:gd name="connsiteY3" fmla="*/ 9823 h 1645982"/>
              <a:gd name="connsiteX4" fmla="*/ 2358971 w 2456846"/>
              <a:gd name="connsiteY4" fmla="*/ 113054 h 1645982"/>
              <a:gd name="connsiteX5" fmla="*/ 2412946 w 2456846"/>
              <a:gd name="connsiteY5" fmla="*/ 782980 h 1645982"/>
              <a:gd name="connsiteX6" fmla="*/ 1793300 w 2456846"/>
              <a:gd name="connsiteY6" fmla="*/ 878475 h 1645982"/>
              <a:gd name="connsiteX7" fmla="*/ 1673965 w 2456846"/>
              <a:gd name="connsiteY7" fmla="*/ 1109211 h 1645982"/>
              <a:gd name="connsiteX8" fmla="*/ 1581096 w 2456846"/>
              <a:gd name="connsiteY8" fmla="*/ 1205255 h 1645982"/>
              <a:gd name="connsiteX9" fmla="*/ 1465208 w 2456846"/>
              <a:gd name="connsiteY9" fmla="*/ 1426711 h 1645982"/>
              <a:gd name="connsiteX10" fmla="*/ 1286007 w 2456846"/>
              <a:gd name="connsiteY10" fmla="*/ 1638813 h 1645982"/>
              <a:gd name="connsiteX11" fmla="*/ 9470 w 2456846"/>
              <a:gd name="connsiteY11" fmla="*/ 1105199 h 1645982"/>
              <a:gd name="connsiteX0" fmla="*/ 28532 w 2475908"/>
              <a:gd name="connsiteY0" fmla="*/ 1105199 h 1645982"/>
              <a:gd name="connsiteX1" fmla="*/ 742908 w 2475908"/>
              <a:gd name="connsiteY1" fmla="*/ 222549 h 1645982"/>
              <a:gd name="connsiteX2" fmla="*/ 1336819 w 2475908"/>
              <a:gd name="connsiteY2" fmla="*/ 22887 h 1645982"/>
              <a:gd name="connsiteX3" fmla="*/ 2000208 w 2475908"/>
              <a:gd name="connsiteY3" fmla="*/ 9823 h 1645982"/>
              <a:gd name="connsiteX4" fmla="*/ 2378033 w 2475908"/>
              <a:gd name="connsiteY4" fmla="*/ 113054 h 1645982"/>
              <a:gd name="connsiteX5" fmla="*/ 2432008 w 2475908"/>
              <a:gd name="connsiteY5" fmla="*/ 782980 h 1645982"/>
              <a:gd name="connsiteX6" fmla="*/ 1812362 w 2475908"/>
              <a:gd name="connsiteY6" fmla="*/ 878475 h 1645982"/>
              <a:gd name="connsiteX7" fmla="*/ 1693027 w 2475908"/>
              <a:gd name="connsiteY7" fmla="*/ 1109211 h 1645982"/>
              <a:gd name="connsiteX8" fmla="*/ 1600158 w 2475908"/>
              <a:gd name="connsiteY8" fmla="*/ 1205255 h 1645982"/>
              <a:gd name="connsiteX9" fmla="*/ 1484270 w 2475908"/>
              <a:gd name="connsiteY9" fmla="*/ 1426711 h 1645982"/>
              <a:gd name="connsiteX10" fmla="*/ 1305069 w 2475908"/>
              <a:gd name="connsiteY10" fmla="*/ 1638813 h 1645982"/>
              <a:gd name="connsiteX11" fmla="*/ 28532 w 2475908"/>
              <a:gd name="connsiteY11" fmla="*/ 1105199 h 1645982"/>
              <a:gd name="connsiteX0" fmla="*/ 10802 w 2458178"/>
              <a:gd name="connsiteY0" fmla="*/ 1105199 h 1645982"/>
              <a:gd name="connsiteX1" fmla="*/ 725178 w 2458178"/>
              <a:gd name="connsiteY1" fmla="*/ 222549 h 1645982"/>
              <a:gd name="connsiteX2" fmla="*/ 1319089 w 2458178"/>
              <a:gd name="connsiteY2" fmla="*/ 22887 h 1645982"/>
              <a:gd name="connsiteX3" fmla="*/ 1982478 w 2458178"/>
              <a:gd name="connsiteY3" fmla="*/ 9823 h 1645982"/>
              <a:gd name="connsiteX4" fmla="*/ 2360303 w 2458178"/>
              <a:gd name="connsiteY4" fmla="*/ 113054 h 1645982"/>
              <a:gd name="connsiteX5" fmla="*/ 2414278 w 2458178"/>
              <a:gd name="connsiteY5" fmla="*/ 782980 h 1645982"/>
              <a:gd name="connsiteX6" fmla="*/ 1794632 w 2458178"/>
              <a:gd name="connsiteY6" fmla="*/ 878475 h 1645982"/>
              <a:gd name="connsiteX7" fmla="*/ 1675297 w 2458178"/>
              <a:gd name="connsiteY7" fmla="*/ 1109211 h 1645982"/>
              <a:gd name="connsiteX8" fmla="*/ 1582428 w 2458178"/>
              <a:gd name="connsiteY8" fmla="*/ 1205255 h 1645982"/>
              <a:gd name="connsiteX9" fmla="*/ 1466540 w 2458178"/>
              <a:gd name="connsiteY9" fmla="*/ 1426711 h 1645982"/>
              <a:gd name="connsiteX10" fmla="*/ 1287339 w 2458178"/>
              <a:gd name="connsiteY10" fmla="*/ 1638813 h 1645982"/>
              <a:gd name="connsiteX11" fmla="*/ 10802 w 2458178"/>
              <a:gd name="connsiteY11" fmla="*/ 1105199 h 1645982"/>
              <a:gd name="connsiteX0" fmla="*/ 2050 w 2449426"/>
              <a:gd name="connsiteY0" fmla="*/ 1105199 h 1645982"/>
              <a:gd name="connsiteX1" fmla="*/ 716426 w 2449426"/>
              <a:gd name="connsiteY1" fmla="*/ 222549 h 1645982"/>
              <a:gd name="connsiteX2" fmla="*/ 1310337 w 2449426"/>
              <a:gd name="connsiteY2" fmla="*/ 22887 h 1645982"/>
              <a:gd name="connsiteX3" fmla="*/ 1973726 w 2449426"/>
              <a:gd name="connsiteY3" fmla="*/ 9823 h 1645982"/>
              <a:gd name="connsiteX4" fmla="*/ 2351551 w 2449426"/>
              <a:gd name="connsiteY4" fmla="*/ 113054 h 1645982"/>
              <a:gd name="connsiteX5" fmla="*/ 2405526 w 2449426"/>
              <a:gd name="connsiteY5" fmla="*/ 782980 h 1645982"/>
              <a:gd name="connsiteX6" fmla="*/ 1785880 w 2449426"/>
              <a:gd name="connsiteY6" fmla="*/ 878475 h 1645982"/>
              <a:gd name="connsiteX7" fmla="*/ 1666545 w 2449426"/>
              <a:gd name="connsiteY7" fmla="*/ 1109211 h 1645982"/>
              <a:gd name="connsiteX8" fmla="*/ 1573676 w 2449426"/>
              <a:gd name="connsiteY8" fmla="*/ 1205255 h 1645982"/>
              <a:gd name="connsiteX9" fmla="*/ 1457788 w 2449426"/>
              <a:gd name="connsiteY9" fmla="*/ 1426711 h 1645982"/>
              <a:gd name="connsiteX10" fmla="*/ 1278587 w 2449426"/>
              <a:gd name="connsiteY10" fmla="*/ 1638813 h 1645982"/>
              <a:gd name="connsiteX11" fmla="*/ 2050 w 2449426"/>
              <a:gd name="connsiteY11" fmla="*/ 1105199 h 1645982"/>
              <a:gd name="connsiteX0" fmla="*/ 18582 w 2465958"/>
              <a:gd name="connsiteY0" fmla="*/ 1105199 h 1645982"/>
              <a:gd name="connsiteX1" fmla="*/ 732958 w 2465958"/>
              <a:gd name="connsiteY1" fmla="*/ 222549 h 1645982"/>
              <a:gd name="connsiteX2" fmla="*/ 1326869 w 2465958"/>
              <a:gd name="connsiteY2" fmla="*/ 22887 h 1645982"/>
              <a:gd name="connsiteX3" fmla="*/ 1990258 w 2465958"/>
              <a:gd name="connsiteY3" fmla="*/ 9823 h 1645982"/>
              <a:gd name="connsiteX4" fmla="*/ 2368083 w 2465958"/>
              <a:gd name="connsiteY4" fmla="*/ 113054 h 1645982"/>
              <a:gd name="connsiteX5" fmla="*/ 2422058 w 2465958"/>
              <a:gd name="connsiteY5" fmla="*/ 782980 h 1645982"/>
              <a:gd name="connsiteX6" fmla="*/ 1802412 w 2465958"/>
              <a:gd name="connsiteY6" fmla="*/ 878475 h 1645982"/>
              <a:gd name="connsiteX7" fmla="*/ 1683077 w 2465958"/>
              <a:gd name="connsiteY7" fmla="*/ 1109211 h 1645982"/>
              <a:gd name="connsiteX8" fmla="*/ 1590208 w 2465958"/>
              <a:gd name="connsiteY8" fmla="*/ 1205255 h 1645982"/>
              <a:gd name="connsiteX9" fmla="*/ 1474320 w 2465958"/>
              <a:gd name="connsiteY9" fmla="*/ 1426711 h 1645982"/>
              <a:gd name="connsiteX10" fmla="*/ 1295119 w 2465958"/>
              <a:gd name="connsiteY10" fmla="*/ 1638813 h 1645982"/>
              <a:gd name="connsiteX11" fmla="*/ 18582 w 2465958"/>
              <a:gd name="connsiteY11" fmla="*/ 1105199 h 1645982"/>
              <a:gd name="connsiteX0" fmla="*/ 18582 w 2465958"/>
              <a:gd name="connsiteY0" fmla="*/ 1105199 h 1645982"/>
              <a:gd name="connsiteX1" fmla="*/ 732958 w 2465958"/>
              <a:gd name="connsiteY1" fmla="*/ 222549 h 1645982"/>
              <a:gd name="connsiteX2" fmla="*/ 1326869 w 2465958"/>
              <a:gd name="connsiteY2" fmla="*/ 22887 h 1645982"/>
              <a:gd name="connsiteX3" fmla="*/ 1990258 w 2465958"/>
              <a:gd name="connsiteY3" fmla="*/ 9823 h 1645982"/>
              <a:gd name="connsiteX4" fmla="*/ 2368083 w 2465958"/>
              <a:gd name="connsiteY4" fmla="*/ 113054 h 1645982"/>
              <a:gd name="connsiteX5" fmla="*/ 2422058 w 2465958"/>
              <a:gd name="connsiteY5" fmla="*/ 782980 h 1645982"/>
              <a:gd name="connsiteX6" fmla="*/ 1802412 w 2465958"/>
              <a:gd name="connsiteY6" fmla="*/ 878475 h 1645982"/>
              <a:gd name="connsiteX7" fmla="*/ 1683077 w 2465958"/>
              <a:gd name="connsiteY7" fmla="*/ 1109211 h 1645982"/>
              <a:gd name="connsiteX8" fmla="*/ 1590208 w 2465958"/>
              <a:gd name="connsiteY8" fmla="*/ 1205255 h 1645982"/>
              <a:gd name="connsiteX9" fmla="*/ 1474320 w 2465958"/>
              <a:gd name="connsiteY9" fmla="*/ 1426711 h 1645982"/>
              <a:gd name="connsiteX10" fmla="*/ 1295119 w 2465958"/>
              <a:gd name="connsiteY10" fmla="*/ 1638813 h 1645982"/>
              <a:gd name="connsiteX11" fmla="*/ 18582 w 2465958"/>
              <a:gd name="connsiteY11" fmla="*/ 1105199 h 1645982"/>
              <a:gd name="connsiteX0" fmla="*/ 0 w 2447376"/>
              <a:gd name="connsiteY0" fmla="*/ 1105199 h 1645982"/>
              <a:gd name="connsiteX1" fmla="*/ 714376 w 2447376"/>
              <a:gd name="connsiteY1" fmla="*/ 222549 h 1645982"/>
              <a:gd name="connsiteX2" fmla="*/ 1308287 w 2447376"/>
              <a:gd name="connsiteY2" fmla="*/ 22887 h 1645982"/>
              <a:gd name="connsiteX3" fmla="*/ 1971676 w 2447376"/>
              <a:gd name="connsiteY3" fmla="*/ 9823 h 1645982"/>
              <a:gd name="connsiteX4" fmla="*/ 2349501 w 2447376"/>
              <a:gd name="connsiteY4" fmla="*/ 113054 h 1645982"/>
              <a:gd name="connsiteX5" fmla="*/ 2403476 w 2447376"/>
              <a:gd name="connsiteY5" fmla="*/ 782980 h 1645982"/>
              <a:gd name="connsiteX6" fmla="*/ 1783830 w 2447376"/>
              <a:gd name="connsiteY6" fmla="*/ 878475 h 1645982"/>
              <a:gd name="connsiteX7" fmla="*/ 1664495 w 2447376"/>
              <a:gd name="connsiteY7" fmla="*/ 1109211 h 1645982"/>
              <a:gd name="connsiteX8" fmla="*/ 1571626 w 2447376"/>
              <a:gd name="connsiteY8" fmla="*/ 1205255 h 1645982"/>
              <a:gd name="connsiteX9" fmla="*/ 1455738 w 2447376"/>
              <a:gd name="connsiteY9" fmla="*/ 1426711 h 1645982"/>
              <a:gd name="connsiteX10" fmla="*/ 1276537 w 2447376"/>
              <a:gd name="connsiteY10" fmla="*/ 1638813 h 1645982"/>
              <a:gd name="connsiteX11" fmla="*/ 0 w 2447376"/>
              <a:gd name="connsiteY11" fmla="*/ 1105199 h 1645982"/>
              <a:gd name="connsiteX0" fmla="*/ 0 w 2447376"/>
              <a:gd name="connsiteY0" fmla="*/ 1105199 h 1645982"/>
              <a:gd name="connsiteX1" fmla="*/ 714376 w 2447376"/>
              <a:gd name="connsiteY1" fmla="*/ 222549 h 1645982"/>
              <a:gd name="connsiteX2" fmla="*/ 1308287 w 2447376"/>
              <a:gd name="connsiteY2" fmla="*/ 22887 h 1645982"/>
              <a:gd name="connsiteX3" fmla="*/ 1971676 w 2447376"/>
              <a:gd name="connsiteY3" fmla="*/ 9823 h 1645982"/>
              <a:gd name="connsiteX4" fmla="*/ 2349501 w 2447376"/>
              <a:gd name="connsiteY4" fmla="*/ 113054 h 1645982"/>
              <a:gd name="connsiteX5" fmla="*/ 2403476 w 2447376"/>
              <a:gd name="connsiteY5" fmla="*/ 782980 h 1645982"/>
              <a:gd name="connsiteX6" fmla="*/ 1783830 w 2447376"/>
              <a:gd name="connsiteY6" fmla="*/ 878475 h 1645982"/>
              <a:gd name="connsiteX7" fmla="*/ 1664495 w 2447376"/>
              <a:gd name="connsiteY7" fmla="*/ 1109211 h 1645982"/>
              <a:gd name="connsiteX8" fmla="*/ 1571626 w 2447376"/>
              <a:gd name="connsiteY8" fmla="*/ 1205255 h 1645982"/>
              <a:gd name="connsiteX9" fmla="*/ 1455738 w 2447376"/>
              <a:gd name="connsiteY9" fmla="*/ 1426711 h 1645982"/>
              <a:gd name="connsiteX10" fmla="*/ 1276537 w 2447376"/>
              <a:gd name="connsiteY10" fmla="*/ 1638813 h 1645982"/>
              <a:gd name="connsiteX11" fmla="*/ 0 w 2447376"/>
              <a:gd name="connsiteY11" fmla="*/ 1105199 h 164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7376" h="1645982">
                <a:moveTo>
                  <a:pt x="0" y="1105199"/>
                </a:moveTo>
                <a:cubicBezTo>
                  <a:pt x="213489" y="984248"/>
                  <a:pt x="534428" y="552159"/>
                  <a:pt x="714376" y="222549"/>
                </a:cubicBezTo>
                <a:cubicBezTo>
                  <a:pt x="849980" y="-25836"/>
                  <a:pt x="1098737" y="58341"/>
                  <a:pt x="1308287" y="22887"/>
                </a:cubicBezTo>
                <a:cubicBezTo>
                  <a:pt x="1517837" y="-12567"/>
                  <a:pt x="1702890" y="1674"/>
                  <a:pt x="1971676" y="9823"/>
                </a:cubicBezTo>
                <a:cubicBezTo>
                  <a:pt x="2240462" y="17972"/>
                  <a:pt x="2277534" y="-15805"/>
                  <a:pt x="2349501" y="113054"/>
                </a:cubicBezTo>
                <a:cubicBezTo>
                  <a:pt x="2421468" y="241913"/>
                  <a:pt x="2497755" y="655410"/>
                  <a:pt x="2403476" y="782980"/>
                </a:cubicBezTo>
                <a:cubicBezTo>
                  <a:pt x="2309197" y="910550"/>
                  <a:pt x="1906993" y="824103"/>
                  <a:pt x="1783830" y="878475"/>
                </a:cubicBezTo>
                <a:cubicBezTo>
                  <a:pt x="1660667" y="932847"/>
                  <a:pt x="1699862" y="1054748"/>
                  <a:pt x="1664495" y="1109211"/>
                </a:cubicBezTo>
                <a:cubicBezTo>
                  <a:pt x="1629128" y="1163674"/>
                  <a:pt x="1606419" y="1152338"/>
                  <a:pt x="1571626" y="1205255"/>
                </a:cubicBezTo>
                <a:cubicBezTo>
                  <a:pt x="1536833" y="1258172"/>
                  <a:pt x="1538257" y="1392022"/>
                  <a:pt x="1455738" y="1426711"/>
                </a:cubicBezTo>
                <a:cubicBezTo>
                  <a:pt x="1313688" y="1428062"/>
                  <a:pt x="1519160" y="1692398"/>
                  <a:pt x="1276537" y="1638813"/>
                </a:cubicBezTo>
                <a:cubicBezTo>
                  <a:pt x="1033914" y="1585228"/>
                  <a:pt x="50830" y="1340450"/>
                  <a:pt x="0" y="110519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p:cNvSpPr txBox="1"/>
          <p:nvPr/>
        </p:nvSpPr>
        <p:spPr>
          <a:xfrm>
            <a:off x="2447595" y="2180861"/>
            <a:ext cx="1580241" cy="379656"/>
          </a:xfrm>
          <a:prstGeom prst="rect">
            <a:avLst/>
          </a:prstGeom>
          <a:noFill/>
        </p:spPr>
        <p:txBody>
          <a:bodyPr wrap="none" rtlCol="0">
            <a:spAutoFit/>
          </a:bodyPr>
          <a:lstStyle/>
          <a:p>
            <a:r>
              <a:rPr lang="en-US" sz="1867" b="1" u="sng" dirty="0">
                <a:solidFill>
                  <a:srgbClr val="00619D"/>
                </a:solidFill>
              </a:rPr>
              <a:t>Component 1 </a:t>
            </a:r>
          </a:p>
        </p:txBody>
      </p:sp>
      <p:sp>
        <p:nvSpPr>
          <p:cNvPr id="12" name="TextBox 11"/>
          <p:cNvSpPr txBox="1"/>
          <p:nvPr/>
        </p:nvSpPr>
        <p:spPr>
          <a:xfrm>
            <a:off x="6601963" y="2948947"/>
            <a:ext cx="1580241" cy="379656"/>
          </a:xfrm>
          <a:prstGeom prst="rect">
            <a:avLst/>
          </a:prstGeom>
          <a:noFill/>
        </p:spPr>
        <p:txBody>
          <a:bodyPr wrap="none" rtlCol="0">
            <a:spAutoFit/>
          </a:bodyPr>
          <a:lstStyle/>
          <a:p>
            <a:r>
              <a:rPr lang="en-US" sz="1867" b="1" u="sng" dirty="0">
                <a:solidFill>
                  <a:srgbClr val="00619D"/>
                </a:solidFill>
              </a:rPr>
              <a:t>Component 2 </a:t>
            </a:r>
          </a:p>
        </p:txBody>
      </p:sp>
      <p:sp>
        <p:nvSpPr>
          <p:cNvPr id="13" name="TextBox 12"/>
          <p:cNvSpPr txBox="1"/>
          <p:nvPr/>
        </p:nvSpPr>
        <p:spPr>
          <a:xfrm>
            <a:off x="9105236" y="4686300"/>
            <a:ext cx="1740564" cy="379656"/>
          </a:xfrm>
          <a:prstGeom prst="rect">
            <a:avLst/>
          </a:prstGeom>
          <a:noFill/>
        </p:spPr>
        <p:txBody>
          <a:bodyPr wrap="square" rtlCol="0">
            <a:spAutoFit/>
          </a:bodyPr>
          <a:lstStyle/>
          <a:p>
            <a:r>
              <a:rPr lang="en-US" sz="1867" b="1" u="sng" dirty="0">
                <a:solidFill>
                  <a:srgbClr val="00619D"/>
                </a:solidFill>
              </a:rPr>
              <a:t>Component 3 </a:t>
            </a:r>
          </a:p>
        </p:txBody>
      </p:sp>
      <p:sp>
        <p:nvSpPr>
          <p:cNvPr id="15" name="Rectangle 14">
            <a:extLst>
              <a:ext uri="{FF2B5EF4-FFF2-40B4-BE49-F238E27FC236}">
                <a16:creationId xmlns:a16="http://schemas.microsoft.com/office/drawing/2014/main" id="{5193ABAD-C549-4253-9E9D-3B2D9DFAFE73}"/>
              </a:ext>
            </a:extLst>
          </p:cNvPr>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itel 1">
            <a:extLst>
              <a:ext uri="{FF2B5EF4-FFF2-40B4-BE49-F238E27FC236}">
                <a16:creationId xmlns:a16="http://schemas.microsoft.com/office/drawing/2014/main" id="{52807B00-9D9B-6D6E-83BA-9CCA9F23284C}"/>
              </a:ext>
            </a:extLst>
          </p:cNvPr>
          <p:cNvSpPr>
            <a:spLocks noGrp="1"/>
          </p:cNvSpPr>
          <p:nvPr>
            <p:ph type="title"/>
          </p:nvPr>
        </p:nvSpPr>
        <p:spPr>
          <a:xfrm>
            <a:off x="514905" y="76995"/>
            <a:ext cx="10530535" cy="1285486"/>
          </a:xfrm>
        </p:spPr>
        <p:txBody>
          <a:bodyPr/>
          <a:lstStyle/>
          <a:p>
            <a:r>
              <a:rPr lang="en-US" dirty="0">
                <a:solidFill>
                  <a:srgbClr val="60A907"/>
                </a:solidFill>
              </a:rPr>
              <a:t> </a:t>
            </a:r>
            <a:br>
              <a:rPr lang="en-US" dirty="0">
                <a:solidFill>
                  <a:srgbClr val="60A907"/>
                </a:solidFill>
              </a:rPr>
            </a:br>
            <a:r>
              <a:rPr lang="en-US" dirty="0">
                <a:solidFill>
                  <a:srgbClr val="60A907"/>
                </a:solidFill>
              </a:rPr>
              <a:t>Three main components of the RU</a:t>
            </a:r>
            <a:endParaRPr lang="en-US" sz="3200" dirty="0">
              <a:solidFill>
                <a:schemeClr val="tx1"/>
              </a:solidFill>
            </a:endParaRPr>
          </a:p>
        </p:txBody>
      </p:sp>
      <p:pic>
        <p:nvPicPr>
          <p:cNvPr id="19" name="Picture 18">
            <a:extLst>
              <a:ext uri="{FF2B5EF4-FFF2-40B4-BE49-F238E27FC236}">
                <a16:creationId xmlns:a16="http://schemas.microsoft.com/office/drawing/2014/main" id="{85ADCECC-405D-4326-B978-A1992F335257}"/>
              </a:ext>
            </a:extLst>
          </p:cNvPr>
          <p:cNvPicPr>
            <a:picLocks noChangeAspect="1"/>
          </p:cNvPicPr>
          <p:nvPr/>
        </p:nvPicPr>
        <p:blipFill>
          <a:blip r:embed="rId4"/>
          <a:stretch>
            <a:fillRect/>
          </a:stretch>
        </p:blipFill>
        <p:spPr>
          <a:xfrm>
            <a:off x="306379" y="744406"/>
            <a:ext cx="10394609" cy="5643347"/>
          </a:xfrm>
          <a:prstGeom prst="rect">
            <a:avLst/>
          </a:prstGeom>
        </p:spPr>
      </p:pic>
      <p:sp>
        <p:nvSpPr>
          <p:cNvPr id="20" name="TextBox 19">
            <a:extLst>
              <a:ext uri="{FF2B5EF4-FFF2-40B4-BE49-F238E27FC236}">
                <a16:creationId xmlns:a16="http://schemas.microsoft.com/office/drawing/2014/main" id="{962FE2C6-08A5-425F-8354-29B063C3353D}"/>
              </a:ext>
            </a:extLst>
          </p:cNvPr>
          <p:cNvSpPr txBox="1"/>
          <p:nvPr/>
        </p:nvSpPr>
        <p:spPr>
          <a:xfrm>
            <a:off x="306380" y="108584"/>
            <a:ext cx="10426928" cy="707886"/>
          </a:xfrm>
          <a:prstGeom prst="rect">
            <a:avLst/>
          </a:prstGeom>
          <a:noFill/>
        </p:spPr>
        <p:txBody>
          <a:bodyPr wrap="square" rtlCol="0">
            <a:spAutoFit/>
          </a:bodyPr>
          <a:lstStyle/>
          <a:p>
            <a:r>
              <a:rPr lang="en-US" sz="4000" kern="0" dirty="0">
                <a:solidFill>
                  <a:srgbClr val="60A907"/>
                </a:solidFill>
              </a:rPr>
              <a:t>The envisaged </a:t>
            </a:r>
            <a:r>
              <a:rPr lang="en-US" sz="4000" i="1" kern="0" dirty="0" err="1">
                <a:solidFill>
                  <a:srgbClr val="60A907"/>
                </a:solidFill>
              </a:rPr>
              <a:t>MultiStress</a:t>
            </a:r>
            <a:r>
              <a:rPr lang="en-US" sz="4000" i="1" kern="0" dirty="0">
                <a:solidFill>
                  <a:srgbClr val="60A907"/>
                </a:solidFill>
              </a:rPr>
              <a:t> Model </a:t>
            </a:r>
            <a:endParaRPr lang="en-DE" i="1" dirty="0"/>
          </a:p>
        </p:txBody>
      </p:sp>
    </p:spTree>
    <p:extLst>
      <p:ext uri="{BB962C8B-B14F-4D97-AF65-F5344CB8AC3E}">
        <p14:creationId xmlns:p14="http://schemas.microsoft.com/office/powerpoint/2010/main" val="142342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2" grpId="0"/>
      <p:bldP spid="13"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2"/>
          </p:nvPr>
        </p:nvSpPr>
        <p:spPr/>
        <p:txBody>
          <a:bodyPr/>
          <a:lstStyle/>
          <a:p>
            <a:pPr defTabSz="382606"/>
            <a:fld id="{2EBEF16F-340C-4191-98D7-BFBAA361A63C}" type="datetime1">
              <a:rPr lang="de-DE">
                <a:solidFill>
                  <a:prstClr val="black">
                    <a:tint val="75000"/>
                  </a:prstClr>
                </a:solidFill>
                <a:latin typeface="Calibri"/>
              </a:rPr>
              <a:pPr defTabSz="382606"/>
              <a:t>02.05.2026</a:t>
            </a:fld>
            <a:endParaRPr lang="en-US">
              <a:solidFill>
                <a:prstClr val="black">
                  <a:tint val="75000"/>
                </a:prstClr>
              </a:solidFill>
              <a:latin typeface="Calibri"/>
            </a:endParaRPr>
          </a:p>
        </p:txBody>
      </p:sp>
      <p:sp>
        <p:nvSpPr>
          <p:cNvPr id="6" name="Foliennummernplatzhalter 5"/>
          <p:cNvSpPr>
            <a:spLocks noGrp="1"/>
          </p:cNvSpPr>
          <p:nvPr>
            <p:ph type="sldNum" sz="quarter" idx="4"/>
          </p:nvPr>
        </p:nvSpPr>
        <p:spPr/>
        <p:txBody>
          <a:bodyPr/>
          <a:lstStyle/>
          <a:p>
            <a:pPr defTabSz="382606"/>
            <a:fld id="{B6F15528-21DE-4FAA-801E-634DDDAF4B2B}" type="slidenum">
              <a:rPr lang="de-DE">
                <a:solidFill>
                  <a:prstClr val="black">
                    <a:tint val="75000"/>
                  </a:prstClr>
                </a:solidFill>
                <a:latin typeface="Calibri"/>
              </a:rPr>
              <a:pPr defTabSz="382606"/>
              <a:t>23</a:t>
            </a:fld>
            <a:endParaRPr lang="de-DE">
              <a:solidFill>
                <a:prstClr val="black">
                  <a:tint val="75000"/>
                </a:prstClr>
              </a:solidFill>
              <a:latin typeface="Calibri"/>
            </a:endParaRPr>
          </a:p>
        </p:txBody>
      </p:sp>
      <p:sp>
        <p:nvSpPr>
          <p:cNvPr id="8" name="Titel 1">
            <a:extLst>
              <a:ext uri="{FF2B5EF4-FFF2-40B4-BE49-F238E27FC236}">
                <a16:creationId xmlns:a16="http://schemas.microsoft.com/office/drawing/2014/main" id="{06288BF2-A90D-FFE8-F6C7-BF6593AEB7BD}"/>
              </a:ext>
            </a:extLst>
          </p:cNvPr>
          <p:cNvSpPr txBox="1">
            <a:spLocks/>
          </p:cNvSpPr>
          <p:nvPr/>
        </p:nvSpPr>
        <p:spPr>
          <a:xfrm>
            <a:off x="750123" y="1168161"/>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US" sz="2667" b="1" kern="0">
                <a:solidFill>
                  <a:prstClr val="black"/>
                </a:solidFill>
                <a:latin typeface="Calibri"/>
              </a:rPr>
              <a:t>WP2: Link to genetics</a:t>
            </a:r>
            <a:endParaRPr lang="en-GB" sz="2133" b="1" i="1" kern="0">
              <a:solidFill>
                <a:prstClr val="black"/>
              </a:solidFill>
              <a:latin typeface="Calibri"/>
            </a:endParaRPr>
          </a:p>
        </p:txBody>
      </p:sp>
      <p:sp>
        <p:nvSpPr>
          <p:cNvPr id="24" name="Rechteck 9">
            <a:extLst>
              <a:ext uri="{FF2B5EF4-FFF2-40B4-BE49-F238E27FC236}">
                <a16:creationId xmlns:a16="http://schemas.microsoft.com/office/drawing/2014/main" id="{717FAA9F-F0A1-47D1-8F6A-D9AAC133E69D}"/>
              </a:ext>
            </a:extLst>
          </p:cNvPr>
          <p:cNvSpPr/>
          <p:nvPr/>
        </p:nvSpPr>
        <p:spPr>
          <a:xfrm>
            <a:off x="527381" y="164637"/>
            <a:ext cx="2880320" cy="672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endParaRPr lang="de-DE" sz="1467">
              <a:solidFill>
                <a:prstClr val="white"/>
              </a:solidFill>
              <a:latin typeface="Calibri"/>
            </a:endParaRPr>
          </a:p>
        </p:txBody>
      </p:sp>
      <p:sp>
        <p:nvSpPr>
          <p:cNvPr id="25" name="Titel 1">
            <a:extLst>
              <a:ext uri="{FF2B5EF4-FFF2-40B4-BE49-F238E27FC236}">
                <a16:creationId xmlns:a16="http://schemas.microsoft.com/office/drawing/2014/main" id="{94B0FE44-BD6F-47EB-816C-CDF3F9E6A591}"/>
              </a:ext>
            </a:extLst>
          </p:cNvPr>
          <p:cNvSpPr txBox="1">
            <a:spLocks/>
          </p:cNvSpPr>
          <p:nvPr/>
        </p:nvSpPr>
        <p:spPr>
          <a:xfrm>
            <a:off x="719403" y="260649"/>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GB" sz="4267" kern="0">
                <a:solidFill>
                  <a:srgbClr val="64B821"/>
                </a:solidFill>
                <a:latin typeface="Calibri"/>
              </a:rPr>
              <a:t>Work packages</a:t>
            </a:r>
          </a:p>
        </p:txBody>
      </p:sp>
      <p:grpSp>
        <p:nvGrpSpPr>
          <p:cNvPr id="3" name="Gruppieren 2"/>
          <p:cNvGrpSpPr/>
          <p:nvPr/>
        </p:nvGrpSpPr>
        <p:grpSpPr>
          <a:xfrm>
            <a:off x="4284215" y="3176651"/>
            <a:ext cx="3920600" cy="3024531"/>
            <a:chOff x="3742591" y="1899686"/>
            <a:chExt cx="2940450" cy="2268398"/>
          </a:xfrm>
        </p:grpSpPr>
        <p:sp>
          <p:nvSpPr>
            <p:cNvPr id="355" name="Textfeld 354"/>
            <p:cNvSpPr txBox="1"/>
            <p:nvPr/>
          </p:nvSpPr>
          <p:spPr>
            <a:xfrm>
              <a:off x="3742591" y="1954370"/>
              <a:ext cx="801006" cy="238575"/>
            </a:xfrm>
            <a:prstGeom prst="rect">
              <a:avLst/>
            </a:prstGeom>
            <a:solidFill>
              <a:srgbClr val="00B050"/>
            </a:solidFill>
          </p:spPr>
          <p:txBody>
            <a:bodyPr wrap="square" rtlCol="0">
              <a:spAutoFit/>
            </a:bodyPr>
            <a:lstStyle/>
            <a:p>
              <a:pPr defTabSz="382606"/>
              <a:r>
                <a:rPr lang="en-AU" sz="1467">
                  <a:solidFill>
                    <a:prstClr val="white"/>
                  </a:solidFill>
                  <a:latin typeface="Calibri"/>
                </a:rPr>
                <a:t>Phenology</a:t>
              </a:r>
            </a:p>
          </p:txBody>
        </p:sp>
        <p:sp>
          <p:nvSpPr>
            <p:cNvPr id="356" name="Textfeld 355"/>
            <p:cNvSpPr txBox="1"/>
            <p:nvPr/>
          </p:nvSpPr>
          <p:spPr>
            <a:xfrm>
              <a:off x="3742591" y="2360826"/>
              <a:ext cx="1217199" cy="407900"/>
            </a:xfrm>
            <a:prstGeom prst="rect">
              <a:avLst/>
            </a:prstGeom>
            <a:solidFill>
              <a:srgbClr val="00B050"/>
            </a:solidFill>
          </p:spPr>
          <p:txBody>
            <a:bodyPr wrap="square" rtlCol="0">
              <a:spAutoFit/>
            </a:bodyPr>
            <a:lstStyle/>
            <a:p>
              <a:pPr defTabSz="382606"/>
              <a:r>
                <a:rPr lang="en-AU" sz="1467">
                  <a:solidFill>
                    <a:prstClr val="white"/>
                  </a:solidFill>
                  <a:latin typeface="Calibri"/>
                </a:rPr>
                <a:t>Light interception /LAI based</a:t>
              </a:r>
            </a:p>
          </p:txBody>
        </p:sp>
        <p:sp>
          <p:nvSpPr>
            <p:cNvPr id="357" name="Textfeld 356"/>
            <p:cNvSpPr txBox="1"/>
            <p:nvPr/>
          </p:nvSpPr>
          <p:spPr>
            <a:xfrm>
              <a:off x="3742591" y="2852370"/>
              <a:ext cx="1200157" cy="238575"/>
            </a:xfrm>
            <a:prstGeom prst="rect">
              <a:avLst/>
            </a:prstGeom>
            <a:solidFill>
              <a:srgbClr val="00B050"/>
            </a:solidFill>
          </p:spPr>
          <p:txBody>
            <a:bodyPr wrap="square" rtlCol="0">
              <a:spAutoFit/>
            </a:bodyPr>
            <a:lstStyle/>
            <a:p>
              <a:pPr defTabSz="382606"/>
              <a:r>
                <a:rPr lang="en-AU" sz="1467">
                  <a:solidFill>
                    <a:prstClr val="white"/>
                  </a:solidFill>
                  <a:latin typeface="Calibri"/>
                </a:rPr>
                <a:t>Photosynthesis</a:t>
              </a:r>
            </a:p>
          </p:txBody>
        </p:sp>
        <p:sp>
          <p:nvSpPr>
            <p:cNvPr id="358" name="Textfeld 357"/>
            <p:cNvSpPr txBox="1"/>
            <p:nvPr/>
          </p:nvSpPr>
          <p:spPr>
            <a:xfrm>
              <a:off x="5063330" y="2749597"/>
              <a:ext cx="1619711" cy="238575"/>
            </a:xfrm>
            <a:prstGeom prst="rect">
              <a:avLst/>
            </a:prstGeom>
            <a:solidFill>
              <a:srgbClr val="00B050"/>
            </a:solidFill>
          </p:spPr>
          <p:txBody>
            <a:bodyPr wrap="square" rtlCol="0">
              <a:spAutoFit/>
            </a:bodyPr>
            <a:lstStyle/>
            <a:p>
              <a:pPr defTabSz="382606"/>
              <a:r>
                <a:rPr lang="en-AU" sz="1467">
                  <a:solidFill>
                    <a:prstClr val="white"/>
                  </a:solidFill>
                  <a:latin typeface="Calibri"/>
                </a:rPr>
                <a:t>Maintenance Respiration</a:t>
              </a:r>
            </a:p>
          </p:txBody>
        </p:sp>
        <p:sp>
          <p:nvSpPr>
            <p:cNvPr id="359" name="Textfeld 358"/>
            <p:cNvSpPr txBox="1"/>
            <p:nvPr/>
          </p:nvSpPr>
          <p:spPr>
            <a:xfrm>
              <a:off x="4995946" y="2389199"/>
              <a:ext cx="1687095" cy="238575"/>
            </a:xfrm>
            <a:prstGeom prst="rect">
              <a:avLst/>
            </a:prstGeom>
            <a:solidFill>
              <a:srgbClr val="00B050"/>
            </a:solidFill>
          </p:spPr>
          <p:txBody>
            <a:bodyPr wrap="square" rtlCol="0">
              <a:spAutoFit/>
            </a:bodyPr>
            <a:lstStyle/>
            <a:p>
              <a:pPr defTabSz="382606"/>
              <a:r>
                <a:rPr lang="en-AU" sz="1467">
                  <a:solidFill>
                    <a:prstClr val="white"/>
                  </a:solidFill>
                  <a:latin typeface="Calibri"/>
                </a:rPr>
                <a:t>Growth rate / Respiration</a:t>
              </a:r>
            </a:p>
          </p:txBody>
        </p:sp>
        <p:sp>
          <p:nvSpPr>
            <p:cNvPr id="360" name="Textfeld 359"/>
            <p:cNvSpPr txBox="1"/>
            <p:nvPr/>
          </p:nvSpPr>
          <p:spPr>
            <a:xfrm>
              <a:off x="3742591" y="3202781"/>
              <a:ext cx="1716717" cy="915876"/>
            </a:xfrm>
            <a:prstGeom prst="rect">
              <a:avLst/>
            </a:prstGeom>
            <a:solidFill>
              <a:srgbClr val="00B050"/>
            </a:solidFill>
          </p:spPr>
          <p:txBody>
            <a:bodyPr wrap="square" rtlCol="0">
              <a:spAutoFit/>
            </a:bodyPr>
            <a:lstStyle/>
            <a:p>
              <a:pPr defTabSz="382606"/>
              <a:r>
                <a:rPr lang="en-AU" sz="1467">
                  <a:solidFill>
                    <a:prstClr val="white"/>
                  </a:solidFill>
                  <a:latin typeface="Calibri"/>
                </a:rPr>
                <a:t>Carbon allocation</a:t>
              </a:r>
            </a:p>
            <a:p>
              <a:pPr marL="228594" indent="-228594" defTabSz="382606">
                <a:buFontTx/>
                <a:buChar char="-"/>
              </a:pPr>
              <a:r>
                <a:rPr lang="en-AU" sz="1467">
                  <a:solidFill>
                    <a:prstClr val="white"/>
                  </a:solidFill>
                  <a:latin typeface="Calibri"/>
                </a:rPr>
                <a:t>Leaves (updates LAI)</a:t>
              </a:r>
            </a:p>
            <a:p>
              <a:pPr marL="228594" indent="-228594" defTabSz="382606">
                <a:buFontTx/>
                <a:buChar char="-"/>
              </a:pPr>
              <a:r>
                <a:rPr lang="en-AU" sz="1467">
                  <a:solidFill>
                    <a:prstClr val="white"/>
                  </a:solidFill>
                  <a:latin typeface="Calibri"/>
                </a:rPr>
                <a:t>Stem</a:t>
              </a:r>
            </a:p>
            <a:p>
              <a:pPr marL="228594" indent="-228594" defTabSz="382606">
                <a:buFontTx/>
                <a:buChar char="-"/>
              </a:pPr>
              <a:r>
                <a:rPr lang="en-AU" sz="1467">
                  <a:solidFill>
                    <a:prstClr val="white"/>
                  </a:solidFill>
                  <a:latin typeface="Calibri"/>
                </a:rPr>
                <a:t>Roots</a:t>
              </a:r>
            </a:p>
            <a:p>
              <a:pPr marL="228594" indent="-228594" defTabSz="382606">
                <a:buFontTx/>
                <a:buChar char="-"/>
              </a:pPr>
              <a:r>
                <a:rPr lang="en-AU" sz="1467">
                  <a:solidFill>
                    <a:prstClr val="white"/>
                  </a:solidFill>
                  <a:latin typeface="Calibri"/>
                </a:rPr>
                <a:t>Storage organ</a:t>
              </a:r>
            </a:p>
          </p:txBody>
        </p:sp>
        <p:sp>
          <p:nvSpPr>
            <p:cNvPr id="362" name="Textfeld 361"/>
            <p:cNvSpPr txBox="1"/>
            <p:nvPr/>
          </p:nvSpPr>
          <p:spPr>
            <a:xfrm>
              <a:off x="4761020" y="1899686"/>
              <a:ext cx="1922021" cy="407900"/>
            </a:xfrm>
            <a:prstGeom prst="rect">
              <a:avLst/>
            </a:prstGeom>
            <a:solidFill>
              <a:schemeClr val="bg1">
                <a:lumMod val="50000"/>
              </a:schemeClr>
            </a:solidFill>
          </p:spPr>
          <p:txBody>
            <a:bodyPr wrap="square" rtlCol="0">
              <a:spAutoFit/>
            </a:bodyPr>
            <a:lstStyle/>
            <a:p>
              <a:pPr defTabSz="382606"/>
              <a:r>
                <a:rPr lang="en-AU" sz="1467">
                  <a:solidFill>
                    <a:prstClr val="white"/>
                  </a:solidFill>
                  <a:latin typeface="Calibri"/>
                </a:rPr>
                <a:t>Limited by potential demand for water and nitrogen/supply</a:t>
              </a:r>
            </a:p>
          </p:txBody>
        </p:sp>
        <p:sp>
          <p:nvSpPr>
            <p:cNvPr id="364" name="Rechteck 363"/>
            <p:cNvSpPr/>
            <p:nvPr/>
          </p:nvSpPr>
          <p:spPr>
            <a:xfrm>
              <a:off x="5674934" y="3585223"/>
              <a:ext cx="858603" cy="28502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r>
                <a:rPr lang="en-AU" sz="1467">
                  <a:solidFill>
                    <a:prstClr val="white"/>
                  </a:solidFill>
                  <a:latin typeface="Calibri"/>
                </a:rPr>
                <a:t>N-Uptake</a:t>
              </a:r>
            </a:p>
          </p:txBody>
        </p:sp>
        <p:sp>
          <p:nvSpPr>
            <p:cNvPr id="365" name="Textfeld 364"/>
            <p:cNvSpPr txBox="1"/>
            <p:nvPr/>
          </p:nvSpPr>
          <p:spPr>
            <a:xfrm>
              <a:off x="5578770" y="3929509"/>
              <a:ext cx="1050931" cy="238575"/>
            </a:xfrm>
            <a:prstGeom prst="rect">
              <a:avLst/>
            </a:prstGeom>
            <a:solidFill>
              <a:schemeClr val="accent3">
                <a:lumMod val="50000"/>
              </a:schemeClr>
            </a:solidFill>
          </p:spPr>
          <p:txBody>
            <a:bodyPr wrap="square" rtlCol="0">
              <a:spAutoFit/>
            </a:bodyPr>
            <a:lstStyle/>
            <a:p>
              <a:pPr defTabSz="382606"/>
              <a:r>
                <a:rPr lang="de-DE" sz="1467">
                  <a:solidFill>
                    <a:prstClr val="white"/>
                  </a:solidFill>
                  <a:latin typeface="Calibri"/>
                </a:rPr>
                <a:t>Transpiration</a:t>
              </a:r>
              <a:endParaRPr lang="en-AU" sz="1467">
                <a:solidFill>
                  <a:prstClr val="white"/>
                </a:solidFill>
                <a:latin typeface="Calibri"/>
              </a:endParaRPr>
            </a:p>
          </p:txBody>
        </p:sp>
        <p:sp>
          <p:nvSpPr>
            <p:cNvPr id="42" name="Textfeld 41"/>
            <p:cNvSpPr txBox="1"/>
            <p:nvPr/>
          </p:nvSpPr>
          <p:spPr>
            <a:xfrm>
              <a:off x="5200490" y="3103533"/>
              <a:ext cx="1482551" cy="261658"/>
            </a:xfrm>
            <a:prstGeom prst="rect">
              <a:avLst/>
            </a:prstGeom>
            <a:solidFill>
              <a:srgbClr val="FFA125"/>
            </a:solidFill>
          </p:spPr>
          <p:txBody>
            <a:bodyPr wrap="square" lIns="121920" tIns="60960" rIns="121920" bIns="60960" rtlCol="0" anchor="t">
              <a:spAutoFit/>
            </a:bodyPr>
            <a:lstStyle/>
            <a:p>
              <a:pPr defTabSz="382606"/>
              <a:r>
                <a:rPr lang="en-AU" sz="1467">
                  <a:solidFill>
                    <a:prstClr val="white"/>
                  </a:solidFill>
                  <a:latin typeface="Calibri"/>
                </a:rPr>
                <a:t>Metabolites </a:t>
              </a:r>
            </a:p>
          </p:txBody>
        </p:sp>
      </p:grpSp>
      <p:sp>
        <p:nvSpPr>
          <p:cNvPr id="47" name="Rechteck 46"/>
          <p:cNvSpPr/>
          <p:nvPr/>
        </p:nvSpPr>
        <p:spPr>
          <a:xfrm>
            <a:off x="575733" y="2075977"/>
            <a:ext cx="3261759" cy="666977"/>
          </a:xfrm>
          <a:prstGeom prst="rect">
            <a:avLst/>
          </a:prstGeom>
          <a:ln w="19050">
            <a:solidFill>
              <a:srgbClr val="C3C3C3"/>
            </a:solidFill>
          </a:ln>
        </p:spPr>
        <p:txBody>
          <a:bodyPr wrap="square">
            <a:spAutoFit/>
          </a:bodyPr>
          <a:lstStyle/>
          <a:p>
            <a:pPr defTabSz="382606"/>
            <a:r>
              <a:rPr lang="en-US" sz="1867">
                <a:solidFill>
                  <a:srgbClr val="000000"/>
                </a:solidFill>
                <a:latin typeface="Arial" panose="020B0604020202020204" pitchFamily="34" charset="0"/>
              </a:rPr>
              <a:t>Identification of gene clusters &amp; physiological traits </a:t>
            </a:r>
            <a:endParaRPr lang="en-AU" sz="1867">
              <a:solidFill>
                <a:prstClr val="black"/>
              </a:solidFill>
              <a:latin typeface="Calibri"/>
            </a:endParaRPr>
          </a:p>
        </p:txBody>
      </p:sp>
      <p:sp>
        <p:nvSpPr>
          <p:cNvPr id="49" name="Rechteck 48"/>
          <p:cNvSpPr/>
          <p:nvPr/>
        </p:nvSpPr>
        <p:spPr>
          <a:xfrm>
            <a:off x="5273605" y="2075977"/>
            <a:ext cx="2112235" cy="666977"/>
          </a:xfrm>
          <a:prstGeom prst="rect">
            <a:avLst/>
          </a:prstGeom>
          <a:ln w="19050">
            <a:solidFill>
              <a:srgbClr val="C3C3C3"/>
            </a:solidFill>
          </a:ln>
        </p:spPr>
        <p:txBody>
          <a:bodyPr wrap="square">
            <a:spAutoFit/>
          </a:bodyPr>
          <a:lstStyle/>
          <a:p>
            <a:pPr algn="ctr" defTabSz="382606"/>
            <a:r>
              <a:rPr lang="en-US" sz="1867">
                <a:solidFill>
                  <a:srgbClr val="000000"/>
                </a:solidFill>
                <a:latin typeface="Arial" panose="020B0604020202020204" pitchFamily="34" charset="0"/>
              </a:rPr>
              <a:t>Trait-to-parameter mapping</a:t>
            </a:r>
            <a:endParaRPr lang="en-AU" sz="1867">
              <a:solidFill>
                <a:prstClr val="black"/>
              </a:solidFill>
              <a:latin typeface="Calibri"/>
            </a:endParaRPr>
          </a:p>
        </p:txBody>
      </p:sp>
      <p:sp>
        <p:nvSpPr>
          <p:cNvPr id="50" name="Pfeil nach unten 49"/>
          <p:cNvSpPr/>
          <p:nvPr/>
        </p:nvSpPr>
        <p:spPr>
          <a:xfrm rot="16200000">
            <a:off x="4216387" y="2055515"/>
            <a:ext cx="678324" cy="1025812"/>
          </a:xfrm>
          <a:prstGeom prst="downArrow">
            <a:avLst/>
          </a:prstGeom>
          <a:noFill/>
          <a:ln>
            <a:solidFill>
              <a:srgbClr val="63C3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endParaRPr lang="en-AU" sz="1467">
              <a:solidFill>
                <a:prstClr val="white"/>
              </a:solidFill>
              <a:latin typeface="Calibri"/>
            </a:endParaRPr>
          </a:p>
        </p:txBody>
      </p:sp>
      <p:sp>
        <p:nvSpPr>
          <p:cNvPr id="51" name="Pfeil nach unten 50"/>
          <p:cNvSpPr/>
          <p:nvPr/>
        </p:nvSpPr>
        <p:spPr>
          <a:xfrm rot="16200000">
            <a:off x="7764735" y="2055515"/>
            <a:ext cx="678324" cy="1025812"/>
          </a:xfrm>
          <a:prstGeom prst="downArrow">
            <a:avLst/>
          </a:prstGeom>
          <a:noFill/>
          <a:ln>
            <a:solidFill>
              <a:srgbClr val="63C3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endParaRPr lang="en-AU" sz="1467">
              <a:solidFill>
                <a:prstClr val="white"/>
              </a:solidFill>
              <a:latin typeface="Calibri"/>
            </a:endParaRPr>
          </a:p>
        </p:txBody>
      </p:sp>
      <p:sp>
        <p:nvSpPr>
          <p:cNvPr id="48" name="Rechteck 47"/>
          <p:cNvSpPr/>
          <p:nvPr/>
        </p:nvSpPr>
        <p:spPr>
          <a:xfrm>
            <a:off x="8821953" y="1932350"/>
            <a:ext cx="2940825" cy="1241622"/>
          </a:xfrm>
          <a:prstGeom prst="rect">
            <a:avLst/>
          </a:prstGeom>
          <a:ln w="19050">
            <a:solidFill>
              <a:srgbClr val="C3C3C3"/>
            </a:solidFill>
          </a:ln>
        </p:spPr>
        <p:txBody>
          <a:bodyPr wrap="square">
            <a:spAutoFit/>
          </a:bodyPr>
          <a:lstStyle/>
          <a:p>
            <a:pPr algn="ctr" defTabSz="382606"/>
            <a:r>
              <a:rPr lang="en-US" sz="1867">
                <a:solidFill>
                  <a:srgbClr val="000000"/>
                </a:solidFill>
                <a:latin typeface="Arial" panose="020B0604020202020204" pitchFamily="34" charset="0"/>
              </a:rPr>
              <a:t>Validation of crop parameter prediction using independent genotypes</a:t>
            </a:r>
            <a:endParaRPr lang="en-AU" sz="1867">
              <a:solidFill>
                <a:prstClr val="black"/>
              </a:solidFill>
              <a:latin typeface="Calibri"/>
            </a:endParaRPr>
          </a:p>
        </p:txBody>
      </p:sp>
      <p:sp>
        <p:nvSpPr>
          <p:cNvPr id="27" name="Rectangle 26">
            <a:extLst>
              <a:ext uri="{FF2B5EF4-FFF2-40B4-BE49-F238E27FC236}">
                <a16:creationId xmlns:a16="http://schemas.microsoft.com/office/drawing/2014/main" id="{F875676E-A6C4-4AE1-BE5A-D6BCBC5B9C08}"/>
              </a:ext>
            </a:extLst>
          </p:cNvPr>
          <p:cNvSpPr/>
          <p:nvPr/>
        </p:nvSpPr>
        <p:spPr>
          <a:xfrm>
            <a:off x="4089964" y="3097671"/>
            <a:ext cx="4307840" cy="3210560"/>
          </a:xfrm>
          <a:prstGeom prst="rect">
            <a:avLst/>
          </a:prstGeom>
          <a:solidFill>
            <a:schemeClr val="bg1">
              <a:alpha val="4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defTabSz="382606"/>
            <a:endParaRPr lang="en-US" sz="1467">
              <a:solidFill>
                <a:prstClr val="white"/>
              </a:solidFill>
              <a:latin typeface="Calibri"/>
            </a:endParaRPr>
          </a:p>
          <a:p>
            <a:pPr algn="ctr" defTabSz="382606"/>
            <a:endParaRPr lang="en-US" sz="1467">
              <a:solidFill>
                <a:prstClr val="white"/>
              </a:solidFill>
              <a:latin typeface="Calibri"/>
              <a:ea typeface="Calibri"/>
              <a:cs typeface="Calibri"/>
            </a:endParaRPr>
          </a:p>
        </p:txBody>
      </p:sp>
      <p:sp>
        <p:nvSpPr>
          <p:cNvPr id="28" name="Ellipse 18">
            <a:extLst>
              <a:ext uri="{FF2B5EF4-FFF2-40B4-BE49-F238E27FC236}">
                <a16:creationId xmlns:a16="http://schemas.microsoft.com/office/drawing/2014/main" id="{8D9D3122-7AC2-49AB-8F9D-8671D2EB8479}"/>
              </a:ext>
            </a:extLst>
          </p:cNvPr>
          <p:cNvSpPr/>
          <p:nvPr/>
        </p:nvSpPr>
        <p:spPr>
          <a:xfrm>
            <a:off x="2378523" y="2860372"/>
            <a:ext cx="864000" cy="364819"/>
          </a:xfrm>
          <a:prstGeom prst="ellipse">
            <a:avLst/>
          </a:prstGeom>
          <a:solidFill>
            <a:schemeClr val="bg1"/>
          </a:solidFill>
          <a:ln>
            <a:solidFill>
              <a:srgbClr val="6D96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286962" rtl="0" eaLnBrk="1" latinLnBrk="0" hangingPunct="1">
              <a:defRPr sz="1100" kern="1200">
                <a:solidFill>
                  <a:schemeClr val="lt1"/>
                </a:solidFill>
                <a:latin typeface="+mn-lt"/>
                <a:ea typeface="+mn-ea"/>
                <a:cs typeface="+mn-cs"/>
              </a:defRPr>
            </a:lvl1pPr>
            <a:lvl2pPr marL="286962" algn="l" defTabSz="286962" rtl="0" eaLnBrk="1" latinLnBrk="0" hangingPunct="1">
              <a:defRPr sz="1100" kern="1200">
                <a:solidFill>
                  <a:schemeClr val="lt1"/>
                </a:solidFill>
                <a:latin typeface="+mn-lt"/>
                <a:ea typeface="+mn-ea"/>
                <a:cs typeface="+mn-cs"/>
              </a:defRPr>
            </a:lvl2pPr>
            <a:lvl3pPr marL="573925" algn="l" defTabSz="286962" rtl="0" eaLnBrk="1" latinLnBrk="0" hangingPunct="1">
              <a:defRPr sz="1100" kern="1200">
                <a:solidFill>
                  <a:schemeClr val="lt1"/>
                </a:solidFill>
                <a:latin typeface="+mn-lt"/>
                <a:ea typeface="+mn-ea"/>
                <a:cs typeface="+mn-cs"/>
              </a:defRPr>
            </a:lvl3pPr>
            <a:lvl4pPr marL="860887" algn="l" defTabSz="286962" rtl="0" eaLnBrk="1" latinLnBrk="0" hangingPunct="1">
              <a:defRPr sz="1100" kern="1200">
                <a:solidFill>
                  <a:schemeClr val="lt1"/>
                </a:solidFill>
                <a:latin typeface="+mn-lt"/>
                <a:ea typeface="+mn-ea"/>
                <a:cs typeface="+mn-cs"/>
              </a:defRPr>
            </a:lvl4pPr>
            <a:lvl5pPr marL="1147851" algn="l" defTabSz="286962" rtl="0" eaLnBrk="1" latinLnBrk="0" hangingPunct="1">
              <a:defRPr sz="1100" kern="1200">
                <a:solidFill>
                  <a:schemeClr val="lt1"/>
                </a:solidFill>
                <a:latin typeface="+mn-lt"/>
                <a:ea typeface="+mn-ea"/>
                <a:cs typeface="+mn-cs"/>
              </a:defRPr>
            </a:lvl5pPr>
            <a:lvl6pPr marL="1434813" algn="l" defTabSz="286962" rtl="0" eaLnBrk="1" latinLnBrk="0" hangingPunct="1">
              <a:defRPr sz="1100" kern="1200">
                <a:solidFill>
                  <a:schemeClr val="lt1"/>
                </a:solidFill>
                <a:latin typeface="+mn-lt"/>
                <a:ea typeface="+mn-ea"/>
                <a:cs typeface="+mn-cs"/>
              </a:defRPr>
            </a:lvl6pPr>
            <a:lvl7pPr marL="1721776" algn="l" defTabSz="286962" rtl="0" eaLnBrk="1" latinLnBrk="0" hangingPunct="1">
              <a:defRPr sz="1100" kern="1200">
                <a:solidFill>
                  <a:schemeClr val="lt1"/>
                </a:solidFill>
                <a:latin typeface="+mn-lt"/>
                <a:ea typeface="+mn-ea"/>
                <a:cs typeface="+mn-cs"/>
              </a:defRPr>
            </a:lvl7pPr>
            <a:lvl8pPr marL="2008738" algn="l" defTabSz="286962" rtl="0" eaLnBrk="1" latinLnBrk="0" hangingPunct="1">
              <a:defRPr sz="1100" kern="1200">
                <a:solidFill>
                  <a:schemeClr val="lt1"/>
                </a:solidFill>
                <a:latin typeface="+mn-lt"/>
                <a:ea typeface="+mn-ea"/>
                <a:cs typeface="+mn-cs"/>
              </a:defRPr>
            </a:lvl8pPr>
            <a:lvl9pPr marL="2295702" algn="l" defTabSz="286962" rtl="0" eaLnBrk="1" latinLnBrk="0" hangingPunct="1">
              <a:defRPr sz="1100" kern="1200">
                <a:solidFill>
                  <a:schemeClr val="lt1"/>
                </a:solidFill>
                <a:latin typeface="+mn-lt"/>
                <a:ea typeface="+mn-ea"/>
                <a:cs typeface="+mn-cs"/>
              </a:defRPr>
            </a:lvl9pPr>
          </a:lstStyle>
          <a:p>
            <a:pPr algn="ctr" defTabSz="382606"/>
            <a:r>
              <a:rPr lang="en-US" sz="1467" b="1" i="1">
                <a:solidFill>
                  <a:srgbClr val="3D74D7"/>
                </a:solidFill>
                <a:latin typeface="Arial" panose="020B0604020202020204" pitchFamily="34" charset="0"/>
                <a:cs typeface="Arial" panose="020B0604020202020204" pitchFamily="34" charset="0"/>
              </a:rPr>
              <a:t>SP3</a:t>
            </a:r>
            <a:endParaRPr lang="en-AU" sz="1467" b="1">
              <a:solidFill>
                <a:srgbClr val="3D74D7"/>
              </a:solidFill>
              <a:latin typeface="Calibri"/>
            </a:endParaRPr>
          </a:p>
        </p:txBody>
      </p:sp>
    </p:spTree>
    <p:extLst>
      <p:ext uri="{BB962C8B-B14F-4D97-AF65-F5344CB8AC3E}">
        <p14:creationId xmlns:p14="http://schemas.microsoft.com/office/powerpoint/2010/main" val="380440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50" grpId="0" animBg="1"/>
      <p:bldP spid="51" grpId="0" animBg="1"/>
      <p:bldP spid="48"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p:cNvPicPr>
            <a:picLocks noChangeAspect="1"/>
          </p:cNvPicPr>
          <p:nvPr/>
        </p:nvPicPr>
        <p:blipFill rotWithShape="1">
          <a:blip r:embed="rId3"/>
          <a:srcRect l="13130" r="8762"/>
          <a:stretch/>
        </p:blipFill>
        <p:spPr>
          <a:xfrm>
            <a:off x="4423825" y="1700808"/>
            <a:ext cx="3352800" cy="4287731"/>
          </a:xfrm>
          <a:prstGeom prst="rect">
            <a:avLst/>
          </a:prstGeom>
        </p:spPr>
      </p:pic>
      <p:sp>
        <p:nvSpPr>
          <p:cNvPr id="5" name="Datumsplatzhalter 4"/>
          <p:cNvSpPr>
            <a:spLocks noGrp="1"/>
          </p:cNvSpPr>
          <p:nvPr>
            <p:ph type="dt" sz="half" idx="2"/>
          </p:nvPr>
        </p:nvSpPr>
        <p:spPr/>
        <p:txBody>
          <a:bodyPr/>
          <a:lstStyle/>
          <a:p>
            <a:pPr defTabSz="382606"/>
            <a:fld id="{D9B1E0C0-D9A5-44D0-BED8-24DB3701B9C4}" type="datetime1">
              <a:rPr lang="de-DE">
                <a:solidFill>
                  <a:prstClr val="black">
                    <a:tint val="75000"/>
                  </a:prstClr>
                </a:solidFill>
                <a:latin typeface="Calibri"/>
              </a:rPr>
              <a:pPr defTabSz="382606"/>
              <a:t>02.05.2026</a:t>
            </a:fld>
            <a:endParaRPr lang="en-US">
              <a:solidFill>
                <a:prstClr val="black">
                  <a:tint val="75000"/>
                </a:prstClr>
              </a:solidFill>
              <a:latin typeface="Calibri"/>
            </a:endParaRPr>
          </a:p>
        </p:txBody>
      </p:sp>
      <p:sp>
        <p:nvSpPr>
          <p:cNvPr id="6" name="Foliennummernplatzhalter 5"/>
          <p:cNvSpPr>
            <a:spLocks noGrp="1"/>
          </p:cNvSpPr>
          <p:nvPr>
            <p:ph type="sldNum" sz="quarter" idx="4"/>
          </p:nvPr>
        </p:nvSpPr>
        <p:spPr/>
        <p:txBody>
          <a:bodyPr/>
          <a:lstStyle/>
          <a:p>
            <a:pPr defTabSz="382606"/>
            <a:fld id="{B6F15528-21DE-4FAA-801E-634DDDAF4B2B}" type="slidenum">
              <a:rPr lang="de-DE">
                <a:solidFill>
                  <a:prstClr val="black">
                    <a:tint val="75000"/>
                  </a:prstClr>
                </a:solidFill>
                <a:latin typeface="Calibri"/>
              </a:rPr>
              <a:pPr defTabSz="382606"/>
              <a:t>24</a:t>
            </a:fld>
            <a:endParaRPr lang="de-DE">
              <a:solidFill>
                <a:prstClr val="black">
                  <a:tint val="75000"/>
                </a:prstClr>
              </a:solidFill>
              <a:latin typeface="Calibri"/>
            </a:endParaRPr>
          </a:p>
        </p:txBody>
      </p:sp>
      <p:sp>
        <p:nvSpPr>
          <p:cNvPr id="8" name="Titel 1">
            <a:extLst>
              <a:ext uri="{FF2B5EF4-FFF2-40B4-BE49-F238E27FC236}">
                <a16:creationId xmlns:a16="http://schemas.microsoft.com/office/drawing/2014/main" id="{06288BF2-A90D-FFE8-F6C7-BF6593AEB7BD}"/>
              </a:ext>
            </a:extLst>
          </p:cNvPr>
          <p:cNvSpPr txBox="1">
            <a:spLocks/>
          </p:cNvSpPr>
          <p:nvPr/>
        </p:nvSpPr>
        <p:spPr>
          <a:xfrm>
            <a:off x="750123" y="1168161"/>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US" sz="2667" b="1" kern="0">
                <a:solidFill>
                  <a:prstClr val="black"/>
                </a:solidFill>
                <a:latin typeface="Calibri"/>
              </a:rPr>
              <a:t>WP3: Test the main RU hypotheses in a simulation setting </a:t>
            </a:r>
          </a:p>
          <a:p>
            <a:pPr defTabSz="1219170"/>
            <a:endParaRPr lang="en-US" sz="4267" kern="0">
              <a:solidFill>
                <a:srgbClr val="63C331"/>
              </a:solidFill>
              <a:latin typeface="Calibri"/>
            </a:endParaRPr>
          </a:p>
        </p:txBody>
      </p:sp>
      <p:sp>
        <p:nvSpPr>
          <p:cNvPr id="13" name="Rechteck 12"/>
          <p:cNvSpPr/>
          <p:nvPr/>
        </p:nvSpPr>
        <p:spPr>
          <a:xfrm>
            <a:off x="631844" y="3044455"/>
            <a:ext cx="3456384" cy="1569660"/>
          </a:xfrm>
          <a:prstGeom prst="rect">
            <a:avLst/>
          </a:prstGeom>
          <a:ln>
            <a:solidFill>
              <a:srgbClr val="C3C3C3"/>
            </a:solidFill>
          </a:ln>
        </p:spPr>
        <p:txBody>
          <a:bodyPr wrap="square">
            <a:spAutoFit/>
          </a:bodyPr>
          <a:lstStyle/>
          <a:p>
            <a:pPr marL="304792" indent="-304792" defTabSz="382606">
              <a:buFont typeface="+mj-lt"/>
              <a:buAutoNum type="arabicPeriod"/>
            </a:pPr>
            <a:r>
              <a:rPr lang="en-US" sz="2400">
                <a:solidFill>
                  <a:prstClr val="black"/>
                </a:solidFill>
                <a:latin typeface="Calibri"/>
              </a:rPr>
              <a:t>Non-additive effects of combined stresses on maize growth and yield</a:t>
            </a:r>
          </a:p>
          <a:p>
            <a:pPr marL="304792" indent="-304792" defTabSz="382606">
              <a:buFont typeface="+mj-lt"/>
              <a:buAutoNum type="arabicPeriod"/>
            </a:pPr>
            <a:endParaRPr lang="en-US" sz="2400">
              <a:solidFill>
                <a:prstClr val="black"/>
              </a:solidFill>
              <a:latin typeface="Calibri"/>
            </a:endParaRPr>
          </a:p>
        </p:txBody>
      </p:sp>
      <p:sp>
        <p:nvSpPr>
          <p:cNvPr id="9" name="Rechteck 9">
            <a:extLst>
              <a:ext uri="{FF2B5EF4-FFF2-40B4-BE49-F238E27FC236}">
                <a16:creationId xmlns:a16="http://schemas.microsoft.com/office/drawing/2014/main" id="{847D7AAD-FC92-4FE8-B655-9114AD51C242}"/>
              </a:ext>
            </a:extLst>
          </p:cNvPr>
          <p:cNvSpPr/>
          <p:nvPr/>
        </p:nvSpPr>
        <p:spPr>
          <a:xfrm>
            <a:off x="527381" y="164637"/>
            <a:ext cx="2880320" cy="672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endParaRPr lang="de-DE" sz="1467">
              <a:solidFill>
                <a:prstClr val="white"/>
              </a:solidFill>
              <a:latin typeface="Calibri"/>
            </a:endParaRPr>
          </a:p>
        </p:txBody>
      </p:sp>
      <p:sp>
        <p:nvSpPr>
          <p:cNvPr id="10" name="Titel 1">
            <a:extLst>
              <a:ext uri="{FF2B5EF4-FFF2-40B4-BE49-F238E27FC236}">
                <a16:creationId xmlns:a16="http://schemas.microsoft.com/office/drawing/2014/main" id="{7DDE2E29-B590-44C0-BE1D-B3671D0DBD4B}"/>
              </a:ext>
            </a:extLst>
          </p:cNvPr>
          <p:cNvSpPr txBox="1">
            <a:spLocks/>
          </p:cNvSpPr>
          <p:nvPr/>
        </p:nvSpPr>
        <p:spPr>
          <a:xfrm>
            <a:off x="719403" y="260649"/>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GB" sz="4267" kern="0">
                <a:solidFill>
                  <a:srgbClr val="64B821"/>
                </a:solidFill>
                <a:latin typeface="Calibri"/>
              </a:rPr>
              <a:t>Work packages</a:t>
            </a:r>
          </a:p>
        </p:txBody>
      </p:sp>
      <p:sp>
        <p:nvSpPr>
          <p:cNvPr id="15" name="TextBox 14">
            <a:extLst>
              <a:ext uri="{FF2B5EF4-FFF2-40B4-BE49-F238E27FC236}">
                <a16:creationId xmlns:a16="http://schemas.microsoft.com/office/drawing/2014/main" id="{1E29D0F6-E606-4110-A7A7-9FEB3659A60F}"/>
              </a:ext>
            </a:extLst>
          </p:cNvPr>
          <p:cNvSpPr txBox="1"/>
          <p:nvPr/>
        </p:nvSpPr>
        <p:spPr>
          <a:xfrm>
            <a:off x="8112224" y="3044455"/>
            <a:ext cx="3840427" cy="1569660"/>
          </a:xfrm>
          <a:prstGeom prst="rect">
            <a:avLst/>
          </a:prstGeom>
          <a:noFill/>
          <a:ln>
            <a:solidFill>
              <a:srgbClr val="C3C3C3"/>
            </a:solidFill>
          </a:ln>
        </p:spPr>
        <p:txBody>
          <a:bodyPr wrap="square">
            <a:spAutoFit/>
          </a:bodyPr>
          <a:lstStyle/>
          <a:p>
            <a:pPr marL="359824" indent="-359824" defTabSz="382606">
              <a:defRPr/>
            </a:pPr>
            <a:r>
              <a:rPr lang="en-US" sz="2400">
                <a:solidFill>
                  <a:prstClr val="black"/>
                </a:solidFill>
                <a:latin typeface="Calibri"/>
              </a:rPr>
              <a:t>2. Higher severity of combined stress effects in tropical than in temperate regions</a:t>
            </a:r>
          </a:p>
        </p:txBody>
      </p:sp>
      <p:sp>
        <p:nvSpPr>
          <p:cNvPr id="11" name="Ellipse 17">
            <a:extLst>
              <a:ext uri="{FF2B5EF4-FFF2-40B4-BE49-F238E27FC236}">
                <a16:creationId xmlns:a16="http://schemas.microsoft.com/office/drawing/2014/main" id="{CCE3E015-DF7B-46B4-9D88-C99C1340E045}"/>
              </a:ext>
            </a:extLst>
          </p:cNvPr>
          <p:cNvSpPr/>
          <p:nvPr/>
        </p:nvSpPr>
        <p:spPr>
          <a:xfrm>
            <a:off x="1928036" y="4447643"/>
            <a:ext cx="864000" cy="364819"/>
          </a:xfrm>
          <a:prstGeom prst="ellipse">
            <a:avLst/>
          </a:prstGeom>
          <a:solidFill>
            <a:schemeClr val="bg1"/>
          </a:solidFill>
          <a:ln>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286962" rtl="0" eaLnBrk="1" latinLnBrk="0" hangingPunct="1">
              <a:defRPr sz="1100" kern="1200">
                <a:solidFill>
                  <a:schemeClr val="lt1"/>
                </a:solidFill>
                <a:latin typeface="+mn-lt"/>
                <a:ea typeface="+mn-ea"/>
                <a:cs typeface="+mn-cs"/>
              </a:defRPr>
            </a:lvl1pPr>
            <a:lvl2pPr marL="286962" algn="l" defTabSz="286962" rtl="0" eaLnBrk="1" latinLnBrk="0" hangingPunct="1">
              <a:defRPr sz="1100" kern="1200">
                <a:solidFill>
                  <a:schemeClr val="lt1"/>
                </a:solidFill>
                <a:latin typeface="+mn-lt"/>
                <a:ea typeface="+mn-ea"/>
                <a:cs typeface="+mn-cs"/>
              </a:defRPr>
            </a:lvl2pPr>
            <a:lvl3pPr marL="573925" algn="l" defTabSz="286962" rtl="0" eaLnBrk="1" latinLnBrk="0" hangingPunct="1">
              <a:defRPr sz="1100" kern="1200">
                <a:solidFill>
                  <a:schemeClr val="lt1"/>
                </a:solidFill>
                <a:latin typeface="+mn-lt"/>
                <a:ea typeface="+mn-ea"/>
                <a:cs typeface="+mn-cs"/>
              </a:defRPr>
            </a:lvl3pPr>
            <a:lvl4pPr marL="860887" algn="l" defTabSz="286962" rtl="0" eaLnBrk="1" latinLnBrk="0" hangingPunct="1">
              <a:defRPr sz="1100" kern="1200">
                <a:solidFill>
                  <a:schemeClr val="lt1"/>
                </a:solidFill>
                <a:latin typeface="+mn-lt"/>
                <a:ea typeface="+mn-ea"/>
                <a:cs typeface="+mn-cs"/>
              </a:defRPr>
            </a:lvl4pPr>
            <a:lvl5pPr marL="1147851" algn="l" defTabSz="286962" rtl="0" eaLnBrk="1" latinLnBrk="0" hangingPunct="1">
              <a:defRPr sz="1100" kern="1200">
                <a:solidFill>
                  <a:schemeClr val="lt1"/>
                </a:solidFill>
                <a:latin typeface="+mn-lt"/>
                <a:ea typeface="+mn-ea"/>
                <a:cs typeface="+mn-cs"/>
              </a:defRPr>
            </a:lvl5pPr>
            <a:lvl6pPr marL="1434813" algn="l" defTabSz="286962" rtl="0" eaLnBrk="1" latinLnBrk="0" hangingPunct="1">
              <a:defRPr sz="1100" kern="1200">
                <a:solidFill>
                  <a:schemeClr val="lt1"/>
                </a:solidFill>
                <a:latin typeface="+mn-lt"/>
                <a:ea typeface="+mn-ea"/>
                <a:cs typeface="+mn-cs"/>
              </a:defRPr>
            </a:lvl6pPr>
            <a:lvl7pPr marL="1721776" algn="l" defTabSz="286962" rtl="0" eaLnBrk="1" latinLnBrk="0" hangingPunct="1">
              <a:defRPr sz="1100" kern="1200">
                <a:solidFill>
                  <a:schemeClr val="lt1"/>
                </a:solidFill>
                <a:latin typeface="+mn-lt"/>
                <a:ea typeface="+mn-ea"/>
                <a:cs typeface="+mn-cs"/>
              </a:defRPr>
            </a:lvl7pPr>
            <a:lvl8pPr marL="2008738" algn="l" defTabSz="286962" rtl="0" eaLnBrk="1" latinLnBrk="0" hangingPunct="1">
              <a:defRPr sz="1100" kern="1200">
                <a:solidFill>
                  <a:schemeClr val="lt1"/>
                </a:solidFill>
                <a:latin typeface="+mn-lt"/>
                <a:ea typeface="+mn-ea"/>
                <a:cs typeface="+mn-cs"/>
              </a:defRPr>
            </a:lvl8pPr>
            <a:lvl9pPr marL="2295702" algn="l" defTabSz="286962" rtl="0" eaLnBrk="1" latinLnBrk="0" hangingPunct="1">
              <a:defRPr sz="1100" kern="1200">
                <a:solidFill>
                  <a:schemeClr val="lt1"/>
                </a:solidFill>
                <a:latin typeface="+mn-lt"/>
                <a:ea typeface="+mn-ea"/>
                <a:cs typeface="+mn-cs"/>
              </a:defRPr>
            </a:lvl9pPr>
          </a:lstStyle>
          <a:p>
            <a:pPr algn="ctr" defTabSz="382606"/>
            <a:r>
              <a:rPr lang="en-US" sz="1467" b="1" i="1">
                <a:solidFill>
                  <a:srgbClr val="7F7F7F"/>
                </a:solidFill>
                <a:latin typeface="Arial" panose="020B0604020202020204" pitchFamily="34" charset="0"/>
                <a:cs typeface="Arial" panose="020B0604020202020204" pitchFamily="34" charset="0"/>
              </a:rPr>
              <a:t>ZP</a:t>
            </a:r>
            <a:endParaRPr lang="en-AU" sz="1467" b="1">
              <a:solidFill>
                <a:srgbClr val="7F7F7F"/>
              </a:solidFill>
              <a:latin typeface="Calibri"/>
            </a:endParaRPr>
          </a:p>
        </p:txBody>
      </p:sp>
      <p:sp>
        <p:nvSpPr>
          <p:cNvPr id="12" name="Ellipse 17">
            <a:extLst>
              <a:ext uri="{FF2B5EF4-FFF2-40B4-BE49-F238E27FC236}">
                <a16:creationId xmlns:a16="http://schemas.microsoft.com/office/drawing/2014/main" id="{253617CF-A0C4-45F0-9B14-FF2FFEF2CE65}"/>
              </a:ext>
            </a:extLst>
          </p:cNvPr>
          <p:cNvSpPr/>
          <p:nvPr/>
        </p:nvSpPr>
        <p:spPr>
          <a:xfrm>
            <a:off x="9600437" y="4579723"/>
            <a:ext cx="864000" cy="364819"/>
          </a:xfrm>
          <a:prstGeom prst="ellipse">
            <a:avLst/>
          </a:prstGeom>
          <a:solidFill>
            <a:schemeClr val="bg1"/>
          </a:solidFill>
          <a:ln>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286962" rtl="0" eaLnBrk="1" latinLnBrk="0" hangingPunct="1">
              <a:defRPr sz="1100" kern="1200">
                <a:solidFill>
                  <a:schemeClr val="lt1"/>
                </a:solidFill>
                <a:latin typeface="+mn-lt"/>
                <a:ea typeface="+mn-ea"/>
                <a:cs typeface="+mn-cs"/>
              </a:defRPr>
            </a:lvl1pPr>
            <a:lvl2pPr marL="286962" algn="l" defTabSz="286962" rtl="0" eaLnBrk="1" latinLnBrk="0" hangingPunct="1">
              <a:defRPr sz="1100" kern="1200">
                <a:solidFill>
                  <a:schemeClr val="lt1"/>
                </a:solidFill>
                <a:latin typeface="+mn-lt"/>
                <a:ea typeface="+mn-ea"/>
                <a:cs typeface="+mn-cs"/>
              </a:defRPr>
            </a:lvl2pPr>
            <a:lvl3pPr marL="573925" algn="l" defTabSz="286962" rtl="0" eaLnBrk="1" latinLnBrk="0" hangingPunct="1">
              <a:defRPr sz="1100" kern="1200">
                <a:solidFill>
                  <a:schemeClr val="lt1"/>
                </a:solidFill>
                <a:latin typeface="+mn-lt"/>
                <a:ea typeface="+mn-ea"/>
                <a:cs typeface="+mn-cs"/>
              </a:defRPr>
            </a:lvl3pPr>
            <a:lvl4pPr marL="860887" algn="l" defTabSz="286962" rtl="0" eaLnBrk="1" latinLnBrk="0" hangingPunct="1">
              <a:defRPr sz="1100" kern="1200">
                <a:solidFill>
                  <a:schemeClr val="lt1"/>
                </a:solidFill>
                <a:latin typeface="+mn-lt"/>
                <a:ea typeface="+mn-ea"/>
                <a:cs typeface="+mn-cs"/>
              </a:defRPr>
            </a:lvl4pPr>
            <a:lvl5pPr marL="1147851" algn="l" defTabSz="286962" rtl="0" eaLnBrk="1" latinLnBrk="0" hangingPunct="1">
              <a:defRPr sz="1100" kern="1200">
                <a:solidFill>
                  <a:schemeClr val="lt1"/>
                </a:solidFill>
                <a:latin typeface="+mn-lt"/>
                <a:ea typeface="+mn-ea"/>
                <a:cs typeface="+mn-cs"/>
              </a:defRPr>
            </a:lvl5pPr>
            <a:lvl6pPr marL="1434813" algn="l" defTabSz="286962" rtl="0" eaLnBrk="1" latinLnBrk="0" hangingPunct="1">
              <a:defRPr sz="1100" kern="1200">
                <a:solidFill>
                  <a:schemeClr val="lt1"/>
                </a:solidFill>
                <a:latin typeface="+mn-lt"/>
                <a:ea typeface="+mn-ea"/>
                <a:cs typeface="+mn-cs"/>
              </a:defRPr>
            </a:lvl6pPr>
            <a:lvl7pPr marL="1721776" algn="l" defTabSz="286962" rtl="0" eaLnBrk="1" latinLnBrk="0" hangingPunct="1">
              <a:defRPr sz="1100" kern="1200">
                <a:solidFill>
                  <a:schemeClr val="lt1"/>
                </a:solidFill>
                <a:latin typeface="+mn-lt"/>
                <a:ea typeface="+mn-ea"/>
                <a:cs typeface="+mn-cs"/>
              </a:defRPr>
            </a:lvl7pPr>
            <a:lvl8pPr marL="2008738" algn="l" defTabSz="286962" rtl="0" eaLnBrk="1" latinLnBrk="0" hangingPunct="1">
              <a:defRPr sz="1100" kern="1200">
                <a:solidFill>
                  <a:schemeClr val="lt1"/>
                </a:solidFill>
                <a:latin typeface="+mn-lt"/>
                <a:ea typeface="+mn-ea"/>
                <a:cs typeface="+mn-cs"/>
              </a:defRPr>
            </a:lvl8pPr>
            <a:lvl9pPr marL="2295702" algn="l" defTabSz="286962" rtl="0" eaLnBrk="1" latinLnBrk="0" hangingPunct="1">
              <a:defRPr sz="1100" kern="1200">
                <a:solidFill>
                  <a:schemeClr val="lt1"/>
                </a:solidFill>
                <a:latin typeface="+mn-lt"/>
                <a:ea typeface="+mn-ea"/>
                <a:cs typeface="+mn-cs"/>
              </a:defRPr>
            </a:lvl9pPr>
          </a:lstStyle>
          <a:p>
            <a:pPr algn="ctr" defTabSz="382606"/>
            <a:r>
              <a:rPr lang="en-US" sz="1467" b="1" i="1">
                <a:solidFill>
                  <a:srgbClr val="7F7F7F"/>
                </a:solidFill>
                <a:latin typeface="Arial" panose="020B0604020202020204" pitchFamily="34" charset="0"/>
                <a:cs typeface="Arial" panose="020B0604020202020204" pitchFamily="34" charset="0"/>
              </a:rPr>
              <a:t>ZP</a:t>
            </a:r>
            <a:endParaRPr lang="en-AU" sz="1467" b="1">
              <a:solidFill>
                <a:srgbClr val="7F7F7F"/>
              </a:solidFill>
              <a:latin typeface="Calibri"/>
            </a:endParaRPr>
          </a:p>
        </p:txBody>
      </p:sp>
    </p:spTree>
    <p:extLst>
      <p:ext uri="{BB962C8B-B14F-4D97-AF65-F5344CB8AC3E}">
        <p14:creationId xmlns:p14="http://schemas.microsoft.com/office/powerpoint/2010/main" val="616316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2"/>
          </p:nvPr>
        </p:nvSpPr>
        <p:spPr/>
        <p:txBody>
          <a:bodyPr/>
          <a:lstStyle/>
          <a:p>
            <a:pPr defTabSz="382606"/>
            <a:fld id="{7A96DF30-26E3-4A39-B086-A076CB0F7F06}" type="datetime1">
              <a:rPr lang="de-DE">
                <a:solidFill>
                  <a:prstClr val="black">
                    <a:tint val="75000"/>
                  </a:prstClr>
                </a:solidFill>
                <a:latin typeface="Calibri"/>
              </a:rPr>
              <a:pPr defTabSz="382606"/>
              <a:t>02.05.2026</a:t>
            </a:fld>
            <a:endParaRPr lang="en-US">
              <a:solidFill>
                <a:prstClr val="black">
                  <a:tint val="75000"/>
                </a:prstClr>
              </a:solidFill>
              <a:latin typeface="Calibri"/>
            </a:endParaRPr>
          </a:p>
        </p:txBody>
      </p:sp>
      <p:sp>
        <p:nvSpPr>
          <p:cNvPr id="6" name="Foliennummernplatzhalter 5"/>
          <p:cNvSpPr>
            <a:spLocks noGrp="1"/>
          </p:cNvSpPr>
          <p:nvPr>
            <p:ph type="sldNum" sz="quarter" idx="4"/>
          </p:nvPr>
        </p:nvSpPr>
        <p:spPr/>
        <p:txBody>
          <a:bodyPr/>
          <a:lstStyle/>
          <a:p>
            <a:pPr defTabSz="382606"/>
            <a:fld id="{B6F15528-21DE-4FAA-801E-634DDDAF4B2B}" type="slidenum">
              <a:rPr lang="de-DE">
                <a:solidFill>
                  <a:prstClr val="black">
                    <a:tint val="75000"/>
                  </a:prstClr>
                </a:solidFill>
                <a:latin typeface="Calibri"/>
              </a:rPr>
              <a:pPr defTabSz="382606"/>
              <a:t>25</a:t>
            </a:fld>
            <a:endParaRPr lang="de-DE">
              <a:solidFill>
                <a:prstClr val="black">
                  <a:tint val="75000"/>
                </a:prstClr>
              </a:solidFill>
              <a:latin typeface="Calibri"/>
            </a:endParaRPr>
          </a:p>
        </p:txBody>
      </p:sp>
      <p:sp>
        <p:nvSpPr>
          <p:cNvPr id="8" name="Titel 1">
            <a:extLst>
              <a:ext uri="{FF2B5EF4-FFF2-40B4-BE49-F238E27FC236}">
                <a16:creationId xmlns:a16="http://schemas.microsoft.com/office/drawing/2014/main" id="{06288BF2-A90D-FFE8-F6C7-BF6593AEB7BD}"/>
              </a:ext>
            </a:extLst>
          </p:cNvPr>
          <p:cNvSpPr txBox="1">
            <a:spLocks/>
          </p:cNvSpPr>
          <p:nvPr/>
        </p:nvSpPr>
        <p:spPr>
          <a:xfrm>
            <a:off x="750123" y="1168161"/>
            <a:ext cx="10818485"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US" sz="2667" b="1" kern="0">
                <a:solidFill>
                  <a:prstClr val="black"/>
                </a:solidFill>
                <a:latin typeface="Calibri"/>
              </a:rPr>
              <a:t>WP4: Assess ex-ante impact of ‘environmental stress scenarios’ </a:t>
            </a:r>
          </a:p>
          <a:p>
            <a:pPr defTabSz="1219170"/>
            <a:endParaRPr lang="en-US" sz="4267" kern="0">
              <a:solidFill>
                <a:srgbClr val="63C331"/>
              </a:solidFill>
              <a:latin typeface="Calibri"/>
            </a:endParaRPr>
          </a:p>
        </p:txBody>
      </p:sp>
      <p:sp>
        <p:nvSpPr>
          <p:cNvPr id="13" name="Rechteck 12"/>
          <p:cNvSpPr/>
          <p:nvPr/>
        </p:nvSpPr>
        <p:spPr>
          <a:xfrm>
            <a:off x="725456" y="1925172"/>
            <a:ext cx="2766333" cy="1569660"/>
          </a:xfrm>
          <a:prstGeom prst="rect">
            <a:avLst/>
          </a:prstGeom>
        </p:spPr>
        <p:txBody>
          <a:bodyPr wrap="square">
            <a:spAutoFit/>
          </a:bodyPr>
          <a:lstStyle/>
          <a:p>
            <a:pPr algn="ctr" defTabSz="382606"/>
            <a:r>
              <a:rPr lang="en-US" sz="2400">
                <a:solidFill>
                  <a:prstClr val="black"/>
                </a:solidFill>
                <a:latin typeface="Calibri"/>
              </a:rPr>
              <a:t>Diverse set of in silico </a:t>
            </a:r>
          </a:p>
          <a:p>
            <a:pPr algn="ctr" defTabSz="382606"/>
            <a:r>
              <a:rPr lang="en-US" sz="2400">
                <a:solidFill>
                  <a:prstClr val="black"/>
                </a:solidFill>
                <a:latin typeface="Calibri"/>
              </a:rPr>
              <a:t>genotypes (G)</a:t>
            </a:r>
          </a:p>
          <a:p>
            <a:pPr algn="ctr" defTabSz="382606"/>
            <a:endParaRPr lang="en-US" sz="2400">
              <a:solidFill>
                <a:prstClr val="black"/>
              </a:solidFill>
              <a:latin typeface="Calibri"/>
            </a:endParaRPr>
          </a:p>
        </p:txBody>
      </p:sp>
      <p:pic>
        <p:nvPicPr>
          <p:cNvPr id="3" name="Grafik 2"/>
          <p:cNvPicPr>
            <a:picLocks noChangeAspect="1"/>
          </p:cNvPicPr>
          <p:nvPr/>
        </p:nvPicPr>
        <p:blipFill>
          <a:blip r:embed="rId3"/>
          <a:stretch>
            <a:fillRect/>
          </a:stretch>
        </p:blipFill>
        <p:spPr>
          <a:xfrm>
            <a:off x="972474" y="3567280"/>
            <a:ext cx="2057461" cy="2053504"/>
          </a:xfrm>
          <a:prstGeom prst="rect">
            <a:avLst/>
          </a:prstGeom>
        </p:spPr>
      </p:pic>
      <p:pic>
        <p:nvPicPr>
          <p:cNvPr id="15" name="Grafik 14"/>
          <p:cNvPicPr>
            <a:picLocks noChangeAspect="1"/>
          </p:cNvPicPr>
          <p:nvPr/>
        </p:nvPicPr>
        <p:blipFill>
          <a:blip r:embed="rId4"/>
          <a:stretch>
            <a:fillRect/>
          </a:stretch>
        </p:blipFill>
        <p:spPr>
          <a:xfrm>
            <a:off x="4554065" y="3567280"/>
            <a:ext cx="2027048" cy="2027048"/>
          </a:xfrm>
          <a:prstGeom prst="rect">
            <a:avLst/>
          </a:prstGeom>
        </p:spPr>
      </p:pic>
      <p:sp>
        <p:nvSpPr>
          <p:cNvPr id="16" name="Rechteck 15"/>
          <p:cNvSpPr/>
          <p:nvPr/>
        </p:nvSpPr>
        <p:spPr>
          <a:xfrm>
            <a:off x="4008730" y="1872479"/>
            <a:ext cx="3335733" cy="1569660"/>
          </a:xfrm>
          <a:prstGeom prst="rect">
            <a:avLst/>
          </a:prstGeom>
        </p:spPr>
        <p:txBody>
          <a:bodyPr wrap="square">
            <a:spAutoFit/>
          </a:bodyPr>
          <a:lstStyle/>
          <a:p>
            <a:pPr algn="ctr" defTabSz="382606"/>
            <a:r>
              <a:rPr lang="en-US" sz="2400">
                <a:solidFill>
                  <a:prstClr val="black"/>
                </a:solidFill>
                <a:latin typeface="Calibri"/>
              </a:rPr>
              <a:t>Environmental stress scenarios (E): climate </a:t>
            </a:r>
          </a:p>
          <a:p>
            <a:pPr algn="ctr" defTabSz="382606"/>
            <a:r>
              <a:rPr lang="en-US" sz="2400">
                <a:solidFill>
                  <a:prstClr val="black"/>
                </a:solidFill>
                <a:latin typeface="Calibri"/>
              </a:rPr>
              <a:t>(2041-2060) - soil - biotic stress interactions </a:t>
            </a:r>
          </a:p>
        </p:txBody>
      </p:sp>
      <p:sp>
        <p:nvSpPr>
          <p:cNvPr id="11" name="Rechteck 9">
            <a:extLst>
              <a:ext uri="{FF2B5EF4-FFF2-40B4-BE49-F238E27FC236}">
                <a16:creationId xmlns:a16="http://schemas.microsoft.com/office/drawing/2014/main" id="{E5D666C8-64D0-4BA3-9155-0316C8F84487}"/>
              </a:ext>
            </a:extLst>
          </p:cNvPr>
          <p:cNvSpPr/>
          <p:nvPr/>
        </p:nvSpPr>
        <p:spPr>
          <a:xfrm>
            <a:off x="527381" y="164637"/>
            <a:ext cx="2880320" cy="672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endParaRPr lang="de-DE" sz="1467">
              <a:solidFill>
                <a:prstClr val="white"/>
              </a:solidFill>
              <a:latin typeface="Calibri"/>
            </a:endParaRPr>
          </a:p>
        </p:txBody>
      </p:sp>
      <p:sp>
        <p:nvSpPr>
          <p:cNvPr id="12" name="Titel 1">
            <a:extLst>
              <a:ext uri="{FF2B5EF4-FFF2-40B4-BE49-F238E27FC236}">
                <a16:creationId xmlns:a16="http://schemas.microsoft.com/office/drawing/2014/main" id="{3828516A-237F-4DE9-BD01-28899428A946}"/>
              </a:ext>
            </a:extLst>
          </p:cNvPr>
          <p:cNvSpPr txBox="1">
            <a:spLocks/>
          </p:cNvSpPr>
          <p:nvPr/>
        </p:nvSpPr>
        <p:spPr>
          <a:xfrm>
            <a:off x="719403" y="260649"/>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GB" sz="4267" kern="0">
                <a:solidFill>
                  <a:srgbClr val="64B821"/>
                </a:solidFill>
                <a:latin typeface="Calibri"/>
              </a:rPr>
              <a:t>Work packages</a:t>
            </a:r>
          </a:p>
        </p:txBody>
      </p:sp>
      <p:sp>
        <p:nvSpPr>
          <p:cNvPr id="2" name="Rectangle 1">
            <a:extLst>
              <a:ext uri="{FF2B5EF4-FFF2-40B4-BE49-F238E27FC236}">
                <a16:creationId xmlns:a16="http://schemas.microsoft.com/office/drawing/2014/main" id="{A59A5325-6141-41B9-8D21-28A2C0604145}"/>
              </a:ext>
            </a:extLst>
          </p:cNvPr>
          <p:cNvSpPr/>
          <p:nvPr/>
        </p:nvSpPr>
        <p:spPr>
          <a:xfrm>
            <a:off x="719402" y="1886369"/>
            <a:ext cx="2752879" cy="403890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endParaRPr lang="en-US" sz="1467">
              <a:solidFill>
                <a:prstClr val="white"/>
              </a:solidFill>
              <a:latin typeface="Calibri"/>
            </a:endParaRPr>
          </a:p>
        </p:txBody>
      </p:sp>
      <p:sp>
        <p:nvSpPr>
          <p:cNvPr id="14" name="Rectangle 13">
            <a:extLst>
              <a:ext uri="{FF2B5EF4-FFF2-40B4-BE49-F238E27FC236}">
                <a16:creationId xmlns:a16="http://schemas.microsoft.com/office/drawing/2014/main" id="{D1AED2CD-F272-4B85-A931-F619F4A074F0}"/>
              </a:ext>
            </a:extLst>
          </p:cNvPr>
          <p:cNvSpPr/>
          <p:nvPr/>
        </p:nvSpPr>
        <p:spPr>
          <a:xfrm>
            <a:off x="4009806" y="1886387"/>
            <a:ext cx="3316041" cy="40324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endParaRPr lang="en-US" sz="1467">
              <a:solidFill>
                <a:prstClr val="white"/>
              </a:solidFill>
              <a:latin typeface="Calibri"/>
            </a:endParaRPr>
          </a:p>
        </p:txBody>
      </p:sp>
      <p:sp>
        <p:nvSpPr>
          <p:cNvPr id="7" name="Rechteck 6"/>
          <p:cNvSpPr/>
          <p:nvPr/>
        </p:nvSpPr>
        <p:spPr>
          <a:xfrm>
            <a:off x="2922068" y="5440037"/>
            <a:ext cx="1691385" cy="748988"/>
          </a:xfrm>
          <a:prstGeom prst="rect">
            <a:avLst/>
          </a:prstGeom>
          <a:solidFill>
            <a:schemeClr val="bg1"/>
          </a:solidFill>
          <a:ln w="12700">
            <a:solidFill>
              <a:srgbClr val="63C331"/>
            </a:solidFill>
          </a:ln>
        </p:spPr>
        <p:txBody>
          <a:bodyPr wrap="square">
            <a:spAutoFit/>
          </a:bodyPr>
          <a:lstStyle/>
          <a:p>
            <a:pPr defTabSz="382606"/>
            <a:r>
              <a:rPr lang="en-AU" sz="4267" b="1">
                <a:solidFill>
                  <a:srgbClr val="63C331"/>
                </a:solidFill>
                <a:latin typeface="Calibri"/>
              </a:rPr>
              <a:t>G  x  E</a:t>
            </a:r>
          </a:p>
        </p:txBody>
      </p:sp>
      <p:sp>
        <p:nvSpPr>
          <p:cNvPr id="27" name="Rectangle: Rounded Corners 26">
            <a:extLst>
              <a:ext uri="{FF2B5EF4-FFF2-40B4-BE49-F238E27FC236}">
                <a16:creationId xmlns:a16="http://schemas.microsoft.com/office/drawing/2014/main" id="{F61AD722-B8E1-4DFB-A236-28224F13BD64}"/>
              </a:ext>
            </a:extLst>
          </p:cNvPr>
          <p:cNvSpPr/>
          <p:nvPr/>
        </p:nvSpPr>
        <p:spPr>
          <a:xfrm>
            <a:off x="5327589" y="4727483"/>
            <a:ext cx="480000" cy="528000"/>
          </a:xfrm>
          <a:prstGeom prst="roundRect">
            <a:avLst>
              <a:gd name="adj" fmla="val 27911"/>
            </a:avLst>
          </a:prstGeom>
          <a:solidFill>
            <a:srgbClr val="E9F5F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endParaRPr lang="en-US" sz="1467">
              <a:solidFill>
                <a:prstClr val="white"/>
              </a:solidFill>
              <a:latin typeface="Calibri"/>
            </a:endParaRPr>
          </a:p>
        </p:txBody>
      </p:sp>
      <p:pic>
        <p:nvPicPr>
          <p:cNvPr id="25" name="Picture 24">
            <a:extLst>
              <a:ext uri="{FF2B5EF4-FFF2-40B4-BE49-F238E27FC236}">
                <a16:creationId xmlns:a16="http://schemas.microsoft.com/office/drawing/2014/main" id="{32D14243-F8FE-4F3B-953A-3E64D3F744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3573" y="4960861"/>
            <a:ext cx="288032" cy="288032"/>
          </a:xfrm>
          <a:prstGeom prst="rect">
            <a:avLst/>
          </a:prstGeom>
        </p:spPr>
      </p:pic>
      <p:pic>
        <p:nvPicPr>
          <p:cNvPr id="29" name="Picture 28">
            <a:extLst>
              <a:ext uri="{FF2B5EF4-FFF2-40B4-BE49-F238E27FC236}">
                <a16:creationId xmlns:a16="http://schemas.microsoft.com/office/drawing/2014/main" id="{10AE0921-8825-444E-9F06-6649FA0589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7589" y="4737236"/>
            <a:ext cx="240000" cy="240000"/>
          </a:xfrm>
          <a:prstGeom prst="rect">
            <a:avLst/>
          </a:prstGeom>
        </p:spPr>
      </p:pic>
      <p:pic>
        <p:nvPicPr>
          <p:cNvPr id="9" name="Grafik 8"/>
          <p:cNvPicPr>
            <a:picLocks noChangeAspect="1"/>
          </p:cNvPicPr>
          <p:nvPr/>
        </p:nvPicPr>
        <p:blipFill>
          <a:blip r:embed="rId7"/>
          <a:stretch>
            <a:fillRect/>
          </a:stretch>
        </p:blipFill>
        <p:spPr>
          <a:xfrm>
            <a:off x="8324349" y="2689838"/>
            <a:ext cx="3359148" cy="2400047"/>
          </a:xfrm>
          <a:prstGeom prst="rect">
            <a:avLst/>
          </a:prstGeom>
        </p:spPr>
      </p:pic>
      <p:sp>
        <p:nvSpPr>
          <p:cNvPr id="53" name="Pfeil nach unten 52"/>
          <p:cNvSpPr/>
          <p:nvPr/>
        </p:nvSpPr>
        <p:spPr>
          <a:xfrm rot="16200000">
            <a:off x="7498378" y="3326387"/>
            <a:ext cx="678324" cy="1025812"/>
          </a:xfrm>
          <a:prstGeom prst="downArrow">
            <a:avLst/>
          </a:prstGeom>
          <a:noFill/>
          <a:ln>
            <a:solidFill>
              <a:srgbClr val="63C3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endParaRPr lang="en-AU" sz="1467">
              <a:solidFill>
                <a:prstClr val="white"/>
              </a:solidFill>
              <a:latin typeface="Calibri"/>
            </a:endParaRPr>
          </a:p>
        </p:txBody>
      </p:sp>
      <p:sp>
        <p:nvSpPr>
          <p:cNvPr id="20" name="Ellipse 17">
            <a:extLst>
              <a:ext uri="{FF2B5EF4-FFF2-40B4-BE49-F238E27FC236}">
                <a16:creationId xmlns:a16="http://schemas.microsoft.com/office/drawing/2014/main" id="{5A91F8C9-44C5-43FD-B716-4B1274C98228}"/>
              </a:ext>
            </a:extLst>
          </p:cNvPr>
          <p:cNvSpPr/>
          <p:nvPr/>
        </p:nvSpPr>
        <p:spPr>
          <a:xfrm>
            <a:off x="9893265" y="1247243"/>
            <a:ext cx="864000" cy="364819"/>
          </a:xfrm>
          <a:prstGeom prst="ellipse">
            <a:avLst/>
          </a:prstGeom>
          <a:solidFill>
            <a:schemeClr val="bg1"/>
          </a:solidFill>
          <a:ln>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286962" rtl="0" eaLnBrk="1" latinLnBrk="0" hangingPunct="1">
              <a:defRPr sz="1100" kern="1200">
                <a:solidFill>
                  <a:schemeClr val="lt1"/>
                </a:solidFill>
                <a:latin typeface="+mn-lt"/>
                <a:ea typeface="+mn-ea"/>
                <a:cs typeface="+mn-cs"/>
              </a:defRPr>
            </a:lvl1pPr>
            <a:lvl2pPr marL="286962" algn="l" defTabSz="286962" rtl="0" eaLnBrk="1" latinLnBrk="0" hangingPunct="1">
              <a:defRPr sz="1100" kern="1200">
                <a:solidFill>
                  <a:schemeClr val="lt1"/>
                </a:solidFill>
                <a:latin typeface="+mn-lt"/>
                <a:ea typeface="+mn-ea"/>
                <a:cs typeface="+mn-cs"/>
              </a:defRPr>
            </a:lvl2pPr>
            <a:lvl3pPr marL="573925" algn="l" defTabSz="286962" rtl="0" eaLnBrk="1" latinLnBrk="0" hangingPunct="1">
              <a:defRPr sz="1100" kern="1200">
                <a:solidFill>
                  <a:schemeClr val="lt1"/>
                </a:solidFill>
                <a:latin typeface="+mn-lt"/>
                <a:ea typeface="+mn-ea"/>
                <a:cs typeface="+mn-cs"/>
              </a:defRPr>
            </a:lvl3pPr>
            <a:lvl4pPr marL="860887" algn="l" defTabSz="286962" rtl="0" eaLnBrk="1" latinLnBrk="0" hangingPunct="1">
              <a:defRPr sz="1100" kern="1200">
                <a:solidFill>
                  <a:schemeClr val="lt1"/>
                </a:solidFill>
                <a:latin typeface="+mn-lt"/>
                <a:ea typeface="+mn-ea"/>
                <a:cs typeface="+mn-cs"/>
              </a:defRPr>
            </a:lvl4pPr>
            <a:lvl5pPr marL="1147851" algn="l" defTabSz="286962" rtl="0" eaLnBrk="1" latinLnBrk="0" hangingPunct="1">
              <a:defRPr sz="1100" kern="1200">
                <a:solidFill>
                  <a:schemeClr val="lt1"/>
                </a:solidFill>
                <a:latin typeface="+mn-lt"/>
                <a:ea typeface="+mn-ea"/>
                <a:cs typeface="+mn-cs"/>
              </a:defRPr>
            </a:lvl5pPr>
            <a:lvl6pPr marL="1434813" algn="l" defTabSz="286962" rtl="0" eaLnBrk="1" latinLnBrk="0" hangingPunct="1">
              <a:defRPr sz="1100" kern="1200">
                <a:solidFill>
                  <a:schemeClr val="lt1"/>
                </a:solidFill>
                <a:latin typeface="+mn-lt"/>
                <a:ea typeface="+mn-ea"/>
                <a:cs typeface="+mn-cs"/>
              </a:defRPr>
            </a:lvl6pPr>
            <a:lvl7pPr marL="1721776" algn="l" defTabSz="286962" rtl="0" eaLnBrk="1" latinLnBrk="0" hangingPunct="1">
              <a:defRPr sz="1100" kern="1200">
                <a:solidFill>
                  <a:schemeClr val="lt1"/>
                </a:solidFill>
                <a:latin typeface="+mn-lt"/>
                <a:ea typeface="+mn-ea"/>
                <a:cs typeface="+mn-cs"/>
              </a:defRPr>
            </a:lvl7pPr>
            <a:lvl8pPr marL="2008738" algn="l" defTabSz="286962" rtl="0" eaLnBrk="1" latinLnBrk="0" hangingPunct="1">
              <a:defRPr sz="1100" kern="1200">
                <a:solidFill>
                  <a:schemeClr val="lt1"/>
                </a:solidFill>
                <a:latin typeface="+mn-lt"/>
                <a:ea typeface="+mn-ea"/>
                <a:cs typeface="+mn-cs"/>
              </a:defRPr>
            </a:lvl8pPr>
            <a:lvl9pPr marL="2295702" algn="l" defTabSz="286962" rtl="0" eaLnBrk="1" latinLnBrk="0" hangingPunct="1">
              <a:defRPr sz="1100" kern="1200">
                <a:solidFill>
                  <a:schemeClr val="lt1"/>
                </a:solidFill>
                <a:latin typeface="+mn-lt"/>
                <a:ea typeface="+mn-ea"/>
                <a:cs typeface="+mn-cs"/>
              </a:defRPr>
            </a:lvl9pPr>
          </a:lstStyle>
          <a:p>
            <a:pPr algn="ctr" defTabSz="382606"/>
            <a:r>
              <a:rPr lang="en-US" sz="1467" b="1" i="1">
                <a:solidFill>
                  <a:srgbClr val="7F7F7F"/>
                </a:solidFill>
                <a:latin typeface="Arial" panose="020B0604020202020204" pitchFamily="34" charset="0"/>
                <a:cs typeface="Arial" panose="020B0604020202020204" pitchFamily="34" charset="0"/>
              </a:rPr>
              <a:t>ZP</a:t>
            </a:r>
            <a:endParaRPr lang="en-AU" sz="1467" b="1">
              <a:solidFill>
                <a:srgbClr val="7F7F7F"/>
              </a:solidFill>
              <a:latin typeface="Calibri"/>
            </a:endParaRPr>
          </a:p>
        </p:txBody>
      </p:sp>
    </p:spTree>
    <p:extLst>
      <p:ext uri="{BB962C8B-B14F-4D97-AF65-F5344CB8AC3E}">
        <p14:creationId xmlns:p14="http://schemas.microsoft.com/office/powerpoint/2010/main" val="278869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2"/>
          </p:nvPr>
        </p:nvSpPr>
        <p:spPr/>
        <p:txBody>
          <a:bodyPr/>
          <a:lstStyle/>
          <a:p>
            <a:pPr defTabSz="382606"/>
            <a:fld id="{1BC53C4E-C77C-42C5-8EA1-30E03B597FE6}" type="datetime1">
              <a:rPr lang="de-DE">
                <a:solidFill>
                  <a:prstClr val="black">
                    <a:tint val="75000"/>
                  </a:prstClr>
                </a:solidFill>
                <a:latin typeface="Calibri"/>
              </a:rPr>
              <a:pPr defTabSz="382606"/>
              <a:t>02.05.2026</a:t>
            </a:fld>
            <a:endParaRPr lang="en-US" dirty="0">
              <a:solidFill>
                <a:prstClr val="black">
                  <a:tint val="75000"/>
                </a:prstClr>
              </a:solidFill>
              <a:latin typeface="Calibri"/>
            </a:endParaRPr>
          </a:p>
        </p:txBody>
      </p:sp>
      <p:sp>
        <p:nvSpPr>
          <p:cNvPr id="6" name="Foliennummernplatzhalter 5"/>
          <p:cNvSpPr>
            <a:spLocks noGrp="1"/>
          </p:cNvSpPr>
          <p:nvPr>
            <p:ph type="sldNum" sz="quarter" idx="4"/>
          </p:nvPr>
        </p:nvSpPr>
        <p:spPr/>
        <p:txBody>
          <a:bodyPr/>
          <a:lstStyle/>
          <a:p>
            <a:pPr defTabSz="382606"/>
            <a:fld id="{B6F15528-21DE-4FAA-801E-634DDDAF4B2B}" type="slidenum">
              <a:rPr lang="de-DE">
                <a:solidFill>
                  <a:prstClr val="black">
                    <a:tint val="75000"/>
                  </a:prstClr>
                </a:solidFill>
                <a:latin typeface="Calibri"/>
              </a:rPr>
              <a:pPr defTabSz="382606"/>
              <a:t>26</a:t>
            </a:fld>
            <a:endParaRPr lang="de-DE" dirty="0">
              <a:solidFill>
                <a:prstClr val="black">
                  <a:tint val="75000"/>
                </a:prstClr>
              </a:solidFill>
              <a:latin typeface="Calibri"/>
            </a:endParaRPr>
          </a:p>
        </p:txBody>
      </p:sp>
      <p:sp>
        <p:nvSpPr>
          <p:cNvPr id="8" name="Titel 1">
            <a:extLst>
              <a:ext uri="{FF2B5EF4-FFF2-40B4-BE49-F238E27FC236}">
                <a16:creationId xmlns:a16="http://schemas.microsoft.com/office/drawing/2014/main" id="{06288BF2-A90D-FFE8-F6C7-BF6593AEB7BD}"/>
              </a:ext>
            </a:extLst>
          </p:cNvPr>
          <p:cNvSpPr txBox="1">
            <a:spLocks/>
          </p:cNvSpPr>
          <p:nvPr/>
        </p:nvSpPr>
        <p:spPr>
          <a:xfrm>
            <a:off x="750123" y="1168161"/>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GB" sz="4267" dirty="0">
                <a:solidFill>
                  <a:srgbClr val="64B821"/>
                </a:solidFill>
                <a:latin typeface="Calibri"/>
              </a:rPr>
              <a:t>Composition of SP6</a:t>
            </a:r>
            <a:endParaRPr lang="en-GB" sz="4267" kern="0" dirty="0">
              <a:solidFill>
                <a:srgbClr val="63C331"/>
              </a:solidFill>
              <a:latin typeface="Calibri"/>
            </a:endParaRPr>
          </a:p>
        </p:txBody>
      </p:sp>
      <p:grpSp>
        <p:nvGrpSpPr>
          <p:cNvPr id="9" name="Group 8">
            <a:extLst>
              <a:ext uri="{FF2B5EF4-FFF2-40B4-BE49-F238E27FC236}">
                <a16:creationId xmlns:a16="http://schemas.microsoft.com/office/drawing/2014/main" id="{472F9ECB-2E48-4DCA-A889-8F55B507819F}"/>
              </a:ext>
            </a:extLst>
          </p:cNvPr>
          <p:cNvGrpSpPr/>
          <p:nvPr/>
        </p:nvGrpSpPr>
        <p:grpSpPr>
          <a:xfrm>
            <a:off x="3283165" y="2158975"/>
            <a:ext cx="905061" cy="1586693"/>
            <a:chOff x="1622120" y="1708427"/>
            <a:chExt cx="678796" cy="1190020"/>
          </a:xfrm>
        </p:grpSpPr>
        <p:pic>
          <p:nvPicPr>
            <p:cNvPr id="22"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l="35109" t="15802" r="26554" b="29497"/>
            <a:stretch/>
          </p:blipFill>
          <p:spPr>
            <a:xfrm>
              <a:off x="1622120" y="1708427"/>
              <a:ext cx="630769" cy="900000"/>
            </a:xfrm>
            <a:prstGeom prst="roundRect">
              <a:avLst>
                <a:gd name="adj" fmla="val 8594"/>
              </a:avLst>
            </a:prstGeom>
            <a:solidFill>
              <a:srgbClr val="FFFFFF">
                <a:shade val="85000"/>
              </a:srgbClr>
            </a:solidFill>
            <a:ln>
              <a:noFill/>
            </a:ln>
            <a:effectLst/>
          </p:spPr>
        </p:pic>
        <p:sp>
          <p:nvSpPr>
            <p:cNvPr id="21" name="TextBox 53"/>
            <p:cNvSpPr txBox="1"/>
            <p:nvPr/>
          </p:nvSpPr>
          <p:spPr>
            <a:xfrm>
              <a:off x="1650257" y="2644531"/>
              <a:ext cx="650659" cy="253916"/>
            </a:xfrm>
            <a:prstGeom prst="rect">
              <a:avLst/>
            </a:prstGeom>
            <a:noFill/>
          </p:spPr>
          <p:txBody>
            <a:bodyPr wrap="none" rtlCol="0">
              <a:spAutoFit/>
            </a:bodyPr>
            <a:lstStyle/>
            <a:p>
              <a:pPr algn="ctr" defTabSz="382606"/>
              <a:r>
                <a:rPr lang="de-DE" sz="800" dirty="0">
                  <a:solidFill>
                    <a:prstClr val="black"/>
                  </a:solidFill>
                  <a:latin typeface="Arial" panose="020B0604020202020204" pitchFamily="34" charset="0"/>
                  <a:cs typeface="Arial" panose="020B0604020202020204" pitchFamily="34" charset="0"/>
                </a:rPr>
                <a:t>A: Prof. Rötter </a:t>
              </a:r>
            </a:p>
            <a:p>
              <a:pPr algn="ctr" defTabSz="382606"/>
              <a:r>
                <a:rPr lang="de-DE" sz="800" dirty="0">
                  <a:solidFill>
                    <a:prstClr val="black"/>
                  </a:solidFill>
                  <a:latin typeface="Arial" panose="020B0604020202020204" pitchFamily="34" charset="0"/>
                  <a:cs typeface="Arial" panose="020B0604020202020204" pitchFamily="34" charset="0"/>
                </a:rPr>
                <a:t>TROPAGS</a:t>
              </a:r>
            </a:p>
          </p:txBody>
        </p:sp>
      </p:grpSp>
      <p:grpSp>
        <p:nvGrpSpPr>
          <p:cNvPr id="2" name="Group 1">
            <a:extLst>
              <a:ext uri="{FF2B5EF4-FFF2-40B4-BE49-F238E27FC236}">
                <a16:creationId xmlns:a16="http://schemas.microsoft.com/office/drawing/2014/main" id="{2C8A49CF-9DCE-4A3F-81EA-4077E2605FE2}"/>
              </a:ext>
            </a:extLst>
          </p:cNvPr>
          <p:cNvGrpSpPr/>
          <p:nvPr/>
        </p:nvGrpSpPr>
        <p:grpSpPr>
          <a:xfrm>
            <a:off x="2085501" y="2167158"/>
            <a:ext cx="1008151" cy="1586693"/>
            <a:chOff x="3878536" y="1708427"/>
            <a:chExt cx="756113" cy="1190020"/>
          </a:xfrm>
        </p:grpSpPr>
        <p:pic>
          <p:nvPicPr>
            <p:cNvPr id="24" name="Picture 18" descr="A person with red hair and beard&#10;&#10;Description automatically generated">
              <a:extLst>
                <a:ext uri="{FF2B5EF4-FFF2-40B4-BE49-F238E27FC236}">
                  <a16:creationId xmlns:a16="http://schemas.microsoft.com/office/drawing/2014/main" id="{986FAAF0-736A-583E-CEAC-77489B3892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619" t="3319" r="27095" b="28547"/>
            <a:stretch/>
          </p:blipFill>
          <p:spPr>
            <a:xfrm>
              <a:off x="3932520" y="1708427"/>
              <a:ext cx="630000" cy="900000"/>
            </a:xfrm>
            <a:prstGeom prst="roundRect">
              <a:avLst>
                <a:gd name="adj" fmla="val 8594"/>
              </a:avLst>
            </a:prstGeom>
            <a:solidFill>
              <a:srgbClr val="FFFFFF">
                <a:shade val="85000"/>
              </a:srgbClr>
            </a:solidFill>
            <a:ln>
              <a:noFill/>
            </a:ln>
            <a:effectLst/>
          </p:spPr>
        </p:pic>
        <p:sp>
          <p:nvSpPr>
            <p:cNvPr id="25" name="TextBox 67"/>
            <p:cNvSpPr txBox="1"/>
            <p:nvPr/>
          </p:nvSpPr>
          <p:spPr>
            <a:xfrm>
              <a:off x="3878536" y="2644531"/>
              <a:ext cx="756113" cy="253916"/>
            </a:xfrm>
            <a:prstGeom prst="rect">
              <a:avLst/>
            </a:prstGeom>
            <a:noFill/>
          </p:spPr>
          <p:txBody>
            <a:bodyPr wrap="square" rtlCol="0">
              <a:spAutoFit/>
            </a:bodyPr>
            <a:lstStyle/>
            <a:p>
              <a:pPr algn="ctr" defTabSz="382606"/>
              <a:r>
                <a:rPr lang="de-DE" sz="800" dirty="0">
                  <a:solidFill>
                    <a:prstClr val="black"/>
                  </a:solidFill>
                  <a:latin typeface="Arial" panose="020B0604020202020204" pitchFamily="34" charset="0"/>
                  <a:cs typeface="Arial" panose="020B0604020202020204" pitchFamily="34" charset="0"/>
                </a:rPr>
                <a:t>A: Dr. Hoffmann</a:t>
              </a:r>
            </a:p>
            <a:p>
              <a:pPr algn="ctr" defTabSz="382606"/>
              <a:r>
                <a:rPr lang="de-DE" sz="800" dirty="0">
                  <a:solidFill>
                    <a:prstClr val="black"/>
                  </a:solidFill>
                  <a:latin typeface="Arial" panose="020B0604020202020204" pitchFamily="34" charset="0"/>
                  <a:cs typeface="Arial" panose="020B0604020202020204" pitchFamily="34" charset="0"/>
                </a:rPr>
                <a:t>TROPAGS</a:t>
              </a:r>
            </a:p>
          </p:txBody>
        </p:sp>
      </p:grpSp>
      <p:grpSp>
        <p:nvGrpSpPr>
          <p:cNvPr id="7" name="Group 6">
            <a:extLst>
              <a:ext uri="{FF2B5EF4-FFF2-40B4-BE49-F238E27FC236}">
                <a16:creationId xmlns:a16="http://schemas.microsoft.com/office/drawing/2014/main" id="{99D074FA-665D-4AA3-B9A9-48923D177E8D}"/>
              </a:ext>
            </a:extLst>
          </p:cNvPr>
          <p:cNvGrpSpPr/>
          <p:nvPr/>
        </p:nvGrpSpPr>
        <p:grpSpPr>
          <a:xfrm>
            <a:off x="8217850" y="2180862"/>
            <a:ext cx="997295" cy="1709804"/>
            <a:chOff x="3869983" y="1707654"/>
            <a:chExt cx="747971" cy="1282353"/>
          </a:xfrm>
        </p:grpSpPr>
        <p:pic>
          <p:nvPicPr>
            <p:cNvPr id="26" name="Picture 2" descr="https://biostatistik.uni-hohenheim.de/fileadmin/_processed_/csm_Piepho_3b6dc25864.jpg">
              <a:extLst>
                <a:ext uri="{FF2B5EF4-FFF2-40B4-BE49-F238E27FC236}">
                  <a16:creationId xmlns:a16="http://schemas.microsoft.com/office/drawing/2014/main" id="{615E5F0F-0E67-4E5C-ADA9-43CFA9DB7A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78" r="35117"/>
            <a:stretch/>
          </p:blipFill>
          <p:spPr bwMode="auto">
            <a:xfrm>
              <a:off x="3923928" y="1707654"/>
              <a:ext cx="630000" cy="900000"/>
            </a:xfrm>
            <a:prstGeom prst="roundRect">
              <a:avLst>
                <a:gd name="adj" fmla="val 8594"/>
              </a:avLst>
            </a:prstGeom>
            <a:solidFill>
              <a:srgbClr val="FFFFFF">
                <a:shade val="85000"/>
              </a:srgbClr>
            </a:solidFill>
            <a:ln>
              <a:noFill/>
            </a:ln>
            <a:effectLst/>
          </p:spPr>
        </p:pic>
        <p:sp>
          <p:nvSpPr>
            <p:cNvPr id="28" name="TextBox 102">
              <a:extLst>
                <a:ext uri="{FF2B5EF4-FFF2-40B4-BE49-F238E27FC236}">
                  <a16:creationId xmlns:a16="http://schemas.microsoft.com/office/drawing/2014/main" id="{B385BE8E-7C82-4ED3-9B7B-313EA2A7D710}"/>
                </a:ext>
              </a:extLst>
            </p:cNvPr>
            <p:cNvSpPr txBox="1"/>
            <p:nvPr/>
          </p:nvSpPr>
          <p:spPr>
            <a:xfrm>
              <a:off x="3869983" y="2643758"/>
              <a:ext cx="747971" cy="346249"/>
            </a:xfrm>
            <a:prstGeom prst="rect">
              <a:avLst/>
            </a:prstGeom>
            <a:noFill/>
          </p:spPr>
          <p:txBody>
            <a:bodyPr wrap="square" rtlCol="0">
              <a:spAutoFit/>
            </a:bodyPr>
            <a:lstStyle/>
            <a:p>
              <a:pPr algn="ctr" defTabSz="382606"/>
              <a:r>
                <a:rPr lang="de-DE" sz="800" dirty="0" err="1">
                  <a:solidFill>
                    <a:prstClr val="black"/>
                  </a:solidFill>
                  <a:latin typeface="Arial" panose="020B0604020202020204" pitchFamily="34" charset="0"/>
                  <a:cs typeface="Arial" panose="020B0604020202020204" pitchFamily="34" charset="0"/>
                </a:rPr>
                <a:t>CoA</a:t>
              </a:r>
              <a:r>
                <a:rPr lang="de-DE" sz="800" dirty="0">
                  <a:solidFill>
                    <a:prstClr val="black"/>
                  </a:solidFill>
                  <a:latin typeface="Arial" panose="020B0604020202020204" pitchFamily="34" charset="0"/>
                  <a:cs typeface="Arial" panose="020B0604020202020204" pitchFamily="34" charset="0"/>
                </a:rPr>
                <a:t>: Prof. Piepho</a:t>
              </a:r>
            </a:p>
            <a:p>
              <a:pPr algn="ctr" defTabSz="382606"/>
              <a:r>
                <a:rPr lang="de-DE" sz="800" dirty="0" err="1">
                  <a:solidFill>
                    <a:prstClr val="black"/>
                  </a:solidFill>
                  <a:latin typeface="Arial" panose="020B0604020202020204" pitchFamily="34" charset="0"/>
                  <a:cs typeface="Arial" panose="020B0604020202020204" pitchFamily="34" charset="0"/>
                </a:rPr>
                <a:t>Biostatistics</a:t>
              </a:r>
              <a:r>
                <a:rPr lang="de-DE" sz="800" dirty="0">
                  <a:solidFill>
                    <a:prstClr val="black"/>
                  </a:solidFill>
                  <a:latin typeface="Arial" panose="020B0604020202020204" pitchFamily="34" charset="0"/>
                  <a:cs typeface="Arial" panose="020B0604020202020204" pitchFamily="34" charset="0"/>
                </a:rPr>
                <a:t> UH</a:t>
              </a:r>
            </a:p>
          </p:txBody>
        </p:sp>
      </p:grpSp>
      <p:sp>
        <p:nvSpPr>
          <p:cNvPr id="20" name="TextBox 61"/>
          <p:cNvSpPr txBox="1"/>
          <p:nvPr/>
        </p:nvSpPr>
        <p:spPr>
          <a:xfrm>
            <a:off x="3093651" y="5506779"/>
            <a:ext cx="890115" cy="461665"/>
          </a:xfrm>
          <a:prstGeom prst="rect">
            <a:avLst/>
          </a:prstGeom>
          <a:noFill/>
        </p:spPr>
        <p:txBody>
          <a:bodyPr wrap="square" rtlCol="0">
            <a:spAutoFit/>
          </a:bodyPr>
          <a:lstStyle/>
          <a:p>
            <a:pPr algn="ctr" defTabSz="382606"/>
            <a:r>
              <a:rPr lang="de-DE" sz="800" dirty="0">
                <a:solidFill>
                  <a:prstClr val="black"/>
                </a:solidFill>
                <a:latin typeface="Arial" panose="020B0604020202020204" pitchFamily="34" charset="0"/>
                <a:cs typeface="Arial" panose="020B0604020202020204" pitchFamily="34" charset="0"/>
              </a:rPr>
              <a:t>CoPa: Dr. Paleari</a:t>
            </a:r>
          </a:p>
          <a:p>
            <a:pPr algn="ctr" defTabSz="382606"/>
            <a:r>
              <a:rPr lang="de-DE" sz="800" dirty="0">
                <a:solidFill>
                  <a:prstClr val="black"/>
                </a:solidFill>
                <a:latin typeface="Arial" panose="020B0604020202020204" pitchFamily="34" charset="0"/>
                <a:cs typeface="Arial" panose="020B0604020202020204" pitchFamily="34" charset="0"/>
              </a:rPr>
              <a:t>UNIMI - </a:t>
            </a:r>
            <a:r>
              <a:rPr lang="de-DE" sz="800" dirty="0" err="1">
                <a:solidFill>
                  <a:prstClr val="black"/>
                </a:solidFill>
                <a:latin typeface="Arial" panose="020B0604020202020204" pitchFamily="34" charset="0"/>
                <a:cs typeface="Arial" panose="020B0604020202020204" pitchFamily="34" charset="0"/>
              </a:rPr>
              <a:t>Italy</a:t>
            </a:r>
            <a:endParaRPr lang="de-DE" sz="800" dirty="0">
              <a:solidFill>
                <a:prstClr val="black"/>
              </a:solidFill>
              <a:latin typeface="Arial" panose="020B0604020202020204" pitchFamily="34" charset="0"/>
              <a:cs typeface="Arial" panose="020B0604020202020204" pitchFamily="34" charset="0"/>
            </a:endParaRPr>
          </a:p>
        </p:txBody>
      </p:sp>
      <p:sp>
        <p:nvSpPr>
          <p:cNvPr id="33" name="TextBox 85"/>
          <p:cNvSpPr txBox="1"/>
          <p:nvPr/>
        </p:nvSpPr>
        <p:spPr>
          <a:xfrm>
            <a:off x="4154342" y="5506779"/>
            <a:ext cx="885541" cy="461665"/>
          </a:xfrm>
          <a:prstGeom prst="rect">
            <a:avLst/>
          </a:prstGeom>
          <a:noFill/>
        </p:spPr>
        <p:txBody>
          <a:bodyPr wrap="square" rtlCol="0">
            <a:spAutoFit/>
          </a:bodyPr>
          <a:lstStyle/>
          <a:p>
            <a:pPr algn="ctr" defTabSz="382606"/>
            <a:r>
              <a:rPr lang="de-DE" sz="800" dirty="0">
                <a:solidFill>
                  <a:prstClr val="black"/>
                </a:solidFill>
                <a:latin typeface="Arial" panose="020B0604020202020204" pitchFamily="34" charset="0"/>
                <a:cs typeface="Arial" panose="020B0604020202020204" pitchFamily="34" charset="0"/>
              </a:rPr>
              <a:t>CoPa: Prof. </a:t>
            </a:r>
            <a:r>
              <a:rPr lang="de-DE" sz="800" dirty="0" err="1">
                <a:solidFill>
                  <a:prstClr val="black"/>
                </a:solidFill>
                <a:latin typeface="Arial" panose="020B0604020202020204" pitchFamily="34" charset="0"/>
                <a:cs typeface="Arial" panose="020B0604020202020204" pitchFamily="34" charset="0"/>
              </a:rPr>
              <a:t>Confalonieri</a:t>
            </a:r>
            <a:endParaRPr lang="de-DE" sz="800" dirty="0">
              <a:solidFill>
                <a:prstClr val="black"/>
              </a:solidFill>
              <a:latin typeface="Arial" panose="020B0604020202020204" pitchFamily="34" charset="0"/>
              <a:cs typeface="Arial" panose="020B0604020202020204" pitchFamily="34" charset="0"/>
            </a:endParaRPr>
          </a:p>
          <a:p>
            <a:pPr algn="ctr" defTabSz="382606"/>
            <a:r>
              <a:rPr lang="de-DE" sz="800" dirty="0">
                <a:solidFill>
                  <a:prstClr val="black"/>
                </a:solidFill>
                <a:latin typeface="Arial" panose="020B0604020202020204" pitchFamily="34" charset="0"/>
                <a:cs typeface="Arial" panose="020B0604020202020204" pitchFamily="34" charset="0"/>
              </a:rPr>
              <a:t>UNIMI - </a:t>
            </a:r>
            <a:r>
              <a:rPr lang="de-DE" sz="800" dirty="0" err="1">
                <a:solidFill>
                  <a:prstClr val="black"/>
                </a:solidFill>
                <a:latin typeface="Arial" panose="020B0604020202020204" pitchFamily="34" charset="0"/>
                <a:cs typeface="Arial" panose="020B0604020202020204" pitchFamily="34" charset="0"/>
              </a:rPr>
              <a:t>Italy</a:t>
            </a:r>
            <a:endParaRPr lang="de-DE" sz="800" dirty="0">
              <a:solidFill>
                <a:prstClr val="black"/>
              </a:solidFill>
              <a:latin typeface="Arial" panose="020B0604020202020204" pitchFamily="34" charset="0"/>
              <a:cs typeface="Arial" panose="020B0604020202020204" pitchFamily="34" charset="0"/>
            </a:endParaRPr>
          </a:p>
        </p:txBody>
      </p:sp>
      <p:sp>
        <p:nvSpPr>
          <p:cNvPr id="37" name="TextBox 99"/>
          <p:cNvSpPr txBox="1"/>
          <p:nvPr/>
        </p:nvSpPr>
        <p:spPr>
          <a:xfrm>
            <a:off x="2172431" y="5445225"/>
            <a:ext cx="816731" cy="584775"/>
          </a:xfrm>
          <a:prstGeom prst="rect">
            <a:avLst/>
          </a:prstGeom>
          <a:noFill/>
        </p:spPr>
        <p:txBody>
          <a:bodyPr wrap="square" rtlCol="0">
            <a:spAutoFit/>
          </a:bodyPr>
          <a:lstStyle/>
          <a:p>
            <a:pPr algn="ctr" defTabSz="382606"/>
            <a:r>
              <a:rPr lang="de-DE" sz="800" dirty="0">
                <a:solidFill>
                  <a:prstClr val="black"/>
                </a:solidFill>
                <a:latin typeface="Arial" panose="020B0604020202020204" pitchFamily="34" charset="0"/>
                <a:cs typeface="Arial" panose="020B0604020202020204" pitchFamily="34" charset="0"/>
              </a:rPr>
              <a:t>CoPa: Dr. </a:t>
            </a:r>
            <a:r>
              <a:rPr lang="de-DE" sz="800" dirty="0" err="1">
                <a:solidFill>
                  <a:prstClr val="black"/>
                </a:solidFill>
                <a:latin typeface="Arial" panose="020B0604020202020204" pitchFamily="34" charset="0"/>
                <a:cs typeface="Arial" panose="020B0604020202020204" pitchFamily="34" charset="0"/>
              </a:rPr>
              <a:t>Magwanga</a:t>
            </a:r>
            <a:endParaRPr lang="de-DE" sz="800" dirty="0">
              <a:solidFill>
                <a:prstClr val="black"/>
              </a:solidFill>
              <a:latin typeface="Arial" panose="020B0604020202020204" pitchFamily="34" charset="0"/>
              <a:cs typeface="Arial" panose="020B0604020202020204" pitchFamily="34" charset="0"/>
            </a:endParaRPr>
          </a:p>
          <a:p>
            <a:pPr algn="ctr" defTabSz="382606"/>
            <a:r>
              <a:rPr lang="de-DE" sz="800" dirty="0">
                <a:solidFill>
                  <a:prstClr val="black"/>
                </a:solidFill>
                <a:latin typeface="Arial" panose="020B0604020202020204" pitchFamily="34" charset="0"/>
                <a:cs typeface="Arial" panose="020B0604020202020204" pitchFamily="34" charset="0"/>
              </a:rPr>
              <a:t>JOOUST - </a:t>
            </a:r>
            <a:r>
              <a:rPr lang="de-DE" sz="800" dirty="0" err="1">
                <a:solidFill>
                  <a:prstClr val="black"/>
                </a:solidFill>
                <a:latin typeface="Arial" panose="020B0604020202020204" pitchFamily="34" charset="0"/>
                <a:cs typeface="Arial" panose="020B0604020202020204" pitchFamily="34" charset="0"/>
              </a:rPr>
              <a:t>Kenya</a:t>
            </a:r>
            <a:endParaRPr lang="de-DE" sz="800" dirty="0">
              <a:solidFill>
                <a:prstClr val="black"/>
              </a:solidFill>
              <a:latin typeface="Arial" panose="020B0604020202020204" pitchFamily="34" charset="0"/>
              <a:cs typeface="Arial" panose="020B0604020202020204" pitchFamily="34" charset="0"/>
            </a:endParaRPr>
          </a:p>
        </p:txBody>
      </p:sp>
      <p:sp>
        <p:nvSpPr>
          <p:cNvPr id="43" name="Textfeld 4">
            <a:extLst>
              <a:ext uri="{FF2B5EF4-FFF2-40B4-BE49-F238E27FC236}">
                <a16:creationId xmlns:a16="http://schemas.microsoft.com/office/drawing/2014/main" id="{93AACBA1-C32F-4C1E-7F31-1D85903ADED3}"/>
              </a:ext>
            </a:extLst>
          </p:cNvPr>
          <p:cNvSpPr txBox="1"/>
          <p:nvPr/>
        </p:nvSpPr>
        <p:spPr>
          <a:xfrm>
            <a:off x="534728" y="2508673"/>
            <a:ext cx="1536171" cy="707886"/>
          </a:xfrm>
          <a:prstGeom prst="rect">
            <a:avLst/>
          </a:prstGeom>
          <a:noFill/>
        </p:spPr>
        <p:txBody>
          <a:bodyPr wrap="square" rtlCol="0">
            <a:spAutoFit/>
          </a:bodyPr>
          <a:lstStyle/>
          <a:p>
            <a:pPr algn="ctr" defTabSz="382606"/>
            <a:r>
              <a:rPr lang="de-DE" sz="2133" dirty="0" err="1">
                <a:solidFill>
                  <a:prstClr val="black"/>
                </a:solidFill>
                <a:latin typeface="Calibri"/>
              </a:rPr>
              <a:t>Applicants</a:t>
            </a:r>
            <a:r>
              <a:rPr lang="de-DE" sz="2133" dirty="0">
                <a:solidFill>
                  <a:prstClr val="black"/>
                </a:solidFill>
                <a:latin typeface="Calibri"/>
              </a:rPr>
              <a:t> </a:t>
            </a:r>
            <a:r>
              <a:rPr lang="de-DE" sz="1867" dirty="0">
                <a:solidFill>
                  <a:prstClr val="black"/>
                </a:solidFill>
                <a:latin typeface="Calibri"/>
              </a:rPr>
              <a:t>(Germany)</a:t>
            </a:r>
          </a:p>
        </p:txBody>
      </p:sp>
      <p:sp>
        <p:nvSpPr>
          <p:cNvPr id="44" name="Textfeld 11">
            <a:extLst>
              <a:ext uri="{FF2B5EF4-FFF2-40B4-BE49-F238E27FC236}">
                <a16:creationId xmlns:a16="http://schemas.microsoft.com/office/drawing/2014/main" id="{0A81D65C-192B-2D44-A1AF-C6D67DD667A1}"/>
              </a:ext>
            </a:extLst>
          </p:cNvPr>
          <p:cNvSpPr txBox="1"/>
          <p:nvPr/>
        </p:nvSpPr>
        <p:spPr>
          <a:xfrm>
            <a:off x="143339" y="4389107"/>
            <a:ext cx="2113991" cy="748795"/>
          </a:xfrm>
          <a:prstGeom prst="rect">
            <a:avLst/>
          </a:prstGeom>
          <a:noFill/>
        </p:spPr>
        <p:txBody>
          <a:bodyPr wrap="square" rtlCol="0">
            <a:spAutoFit/>
          </a:bodyPr>
          <a:lstStyle/>
          <a:p>
            <a:pPr algn="ctr" defTabSz="382606"/>
            <a:r>
              <a:rPr lang="de-DE" sz="2133" dirty="0" err="1">
                <a:solidFill>
                  <a:prstClr val="black"/>
                </a:solidFill>
                <a:latin typeface="Calibri"/>
              </a:rPr>
              <a:t>Collaboration</a:t>
            </a:r>
            <a:r>
              <a:rPr lang="de-DE" sz="2133" dirty="0">
                <a:solidFill>
                  <a:prstClr val="black"/>
                </a:solidFill>
                <a:latin typeface="Calibri"/>
              </a:rPr>
              <a:t> </a:t>
            </a:r>
          </a:p>
          <a:p>
            <a:pPr algn="ctr" defTabSz="382606"/>
            <a:r>
              <a:rPr lang="de-DE" sz="2133" dirty="0">
                <a:solidFill>
                  <a:prstClr val="black"/>
                </a:solidFill>
                <a:latin typeface="Calibri"/>
              </a:rPr>
              <a:t>Partners</a:t>
            </a:r>
          </a:p>
        </p:txBody>
      </p:sp>
      <p:sp>
        <p:nvSpPr>
          <p:cNvPr id="38" name="Rectangle 37">
            <a:extLst>
              <a:ext uri="{FF2B5EF4-FFF2-40B4-BE49-F238E27FC236}">
                <a16:creationId xmlns:a16="http://schemas.microsoft.com/office/drawing/2014/main" id="{B0A83C63-0CD1-47C1-914A-4523A100164D}"/>
              </a:ext>
            </a:extLst>
          </p:cNvPr>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endParaRPr lang="en-US" sz="1467">
              <a:solidFill>
                <a:prstClr val="white"/>
              </a:solidFill>
              <a:latin typeface="Calibri"/>
            </a:endParaRPr>
          </a:p>
        </p:txBody>
      </p:sp>
      <p:pic>
        <p:nvPicPr>
          <p:cNvPr id="36" name="Picture 35">
            <a:extLst>
              <a:ext uri="{FF2B5EF4-FFF2-40B4-BE49-F238E27FC236}">
                <a16:creationId xmlns:a16="http://schemas.microsoft.com/office/drawing/2014/main" id="{99A173D6-B3BD-422A-A5D9-36BAA30D4740}"/>
              </a:ext>
            </a:extLst>
          </p:cNvPr>
          <p:cNvPicPr>
            <a:picLocks/>
          </p:cNvPicPr>
          <p:nvPr/>
        </p:nvPicPr>
        <p:blipFill rotWithShape="1">
          <a:blip r:embed="rId6" cstate="print">
            <a:extLst>
              <a:ext uri="{28A0092B-C50C-407E-A947-70E740481C1C}">
                <a14:useLocalDpi xmlns:a14="http://schemas.microsoft.com/office/drawing/2010/main" val="0"/>
              </a:ext>
            </a:extLst>
          </a:blip>
          <a:srcRect l="14217" t="7293" r="6655" b="10199"/>
          <a:stretch/>
        </p:blipFill>
        <p:spPr>
          <a:xfrm>
            <a:off x="4136336" y="4293096"/>
            <a:ext cx="853440" cy="1219200"/>
          </a:xfrm>
          <a:prstGeom prst="roundRect">
            <a:avLst>
              <a:gd name="adj" fmla="val 8594"/>
            </a:avLst>
          </a:prstGeom>
          <a:solidFill>
            <a:srgbClr val="FFFFFF">
              <a:shade val="85000"/>
            </a:srgbClr>
          </a:solidFill>
          <a:ln>
            <a:noFill/>
          </a:ln>
          <a:effectLst/>
        </p:spPr>
      </p:pic>
      <p:pic>
        <p:nvPicPr>
          <p:cNvPr id="39" name="Picture 38">
            <a:extLst>
              <a:ext uri="{FF2B5EF4-FFF2-40B4-BE49-F238E27FC236}">
                <a16:creationId xmlns:a16="http://schemas.microsoft.com/office/drawing/2014/main" id="{DC07B264-15C2-4A25-963F-BBAB8337733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634" r="25589" b="31247"/>
          <a:stretch/>
        </p:blipFill>
        <p:spPr>
          <a:xfrm>
            <a:off x="3125319" y="4293096"/>
            <a:ext cx="864900" cy="1219200"/>
          </a:xfrm>
          <a:prstGeom prst="roundRect">
            <a:avLst>
              <a:gd name="adj" fmla="val 8594"/>
            </a:avLst>
          </a:prstGeom>
          <a:solidFill>
            <a:srgbClr val="FFFFFF">
              <a:shade val="85000"/>
            </a:srgbClr>
          </a:solidFill>
          <a:ln>
            <a:noFill/>
          </a:ln>
          <a:effectLst/>
        </p:spPr>
      </p:pic>
      <p:pic>
        <p:nvPicPr>
          <p:cNvPr id="40" name="Picture 39">
            <a:extLst>
              <a:ext uri="{FF2B5EF4-FFF2-40B4-BE49-F238E27FC236}">
                <a16:creationId xmlns:a16="http://schemas.microsoft.com/office/drawing/2014/main" id="{534E5B23-2263-4565-A5D5-6D3A30DEAFD6}"/>
              </a:ext>
            </a:extLst>
          </p:cNvPr>
          <p:cNvPicPr>
            <a:picLocks/>
          </p:cNvPicPr>
          <p:nvPr/>
        </p:nvPicPr>
        <p:blipFill rotWithShape="1">
          <a:blip r:embed="rId8" cstate="print">
            <a:extLst>
              <a:ext uri="{28A0092B-C50C-407E-A947-70E740481C1C}">
                <a14:useLocalDpi xmlns:a14="http://schemas.microsoft.com/office/drawing/2010/main" val="0"/>
              </a:ext>
            </a:extLst>
          </a:blip>
          <a:srcRect l="20952" t="11069" r="19971" b="18010"/>
          <a:stretch/>
        </p:blipFill>
        <p:spPr bwMode="auto">
          <a:xfrm>
            <a:off x="2159563" y="4293096"/>
            <a:ext cx="853440" cy="1219200"/>
          </a:xfrm>
          <a:prstGeom prst="roundRect">
            <a:avLst>
              <a:gd name="adj" fmla="val 8594"/>
            </a:avLst>
          </a:prstGeom>
          <a:solidFill>
            <a:srgbClr val="FFFFFF">
              <a:shade val="85000"/>
            </a:srgbClr>
          </a:solidFill>
          <a:ln>
            <a:noFill/>
          </a:ln>
          <a:effectLst/>
        </p:spPr>
      </p:pic>
      <p:pic>
        <p:nvPicPr>
          <p:cNvPr id="41" name="Picture 12" descr="Siebert1">
            <a:extLst>
              <a:ext uri="{FF2B5EF4-FFF2-40B4-BE49-F238E27FC236}">
                <a16:creationId xmlns:a16="http://schemas.microsoft.com/office/drawing/2014/main" id="{B53D1A65-426C-4B3B-BB83-953564C11F57}"/>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27150" r="28975" b="15070"/>
          <a:stretch/>
        </p:blipFill>
        <p:spPr bwMode="auto">
          <a:xfrm>
            <a:off x="4271797" y="2180861"/>
            <a:ext cx="853440" cy="1219200"/>
          </a:xfrm>
          <a:prstGeom prst="roundRect">
            <a:avLst>
              <a:gd name="adj" fmla="val 8594"/>
            </a:avLst>
          </a:prstGeom>
          <a:solidFill>
            <a:srgbClr val="FFFFFF">
              <a:shade val="85000"/>
            </a:srgbClr>
          </a:solidFill>
          <a:ln>
            <a:noFill/>
          </a:ln>
          <a:effectLst/>
        </p:spPr>
      </p:pic>
      <p:pic>
        <p:nvPicPr>
          <p:cNvPr id="42" name="Picture 41">
            <a:extLst>
              <a:ext uri="{FF2B5EF4-FFF2-40B4-BE49-F238E27FC236}">
                <a16:creationId xmlns:a16="http://schemas.microsoft.com/office/drawing/2014/main" id="{EE17158C-2BD2-40A4-979B-FAFD33509B0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2253" t="5572" r="21915" b="14701"/>
          <a:stretch/>
        </p:blipFill>
        <p:spPr>
          <a:xfrm>
            <a:off x="6101649" y="4293096"/>
            <a:ext cx="865467" cy="1219200"/>
          </a:xfrm>
          <a:prstGeom prst="roundRect">
            <a:avLst>
              <a:gd name="adj" fmla="val 8594"/>
            </a:avLst>
          </a:prstGeom>
          <a:solidFill>
            <a:srgbClr val="FFFFFF">
              <a:shade val="85000"/>
            </a:srgbClr>
          </a:solidFill>
          <a:ln>
            <a:noFill/>
          </a:ln>
          <a:effectLst>
            <a:reflection endPos="0" dist="5000" dir="5400000" sy="-100000" algn="bl" rotWithShape="0"/>
          </a:effectLst>
        </p:spPr>
      </p:pic>
      <p:pic>
        <p:nvPicPr>
          <p:cNvPr id="45" name="Picture 44">
            <a:extLst>
              <a:ext uri="{FF2B5EF4-FFF2-40B4-BE49-F238E27FC236}">
                <a16:creationId xmlns:a16="http://schemas.microsoft.com/office/drawing/2014/main" id="{F44680C7-B33F-431B-A813-AD982A3D4B3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72000"/>
                    </a14:imgEffect>
                  </a14:imgLayer>
                </a14:imgProps>
              </a:ext>
              <a:ext uri="{28A0092B-C50C-407E-A947-70E740481C1C}">
                <a14:useLocalDpi xmlns:a14="http://schemas.microsoft.com/office/drawing/2010/main" val="0"/>
              </a:ext>
            </a:extLst>
          </a:blip>
          <a:srcRect l="10648" r="14978"/>
          <a:stretch/>
        </p:blipFill>
        <p:spPr>
          <a:xfrm>
            <a:off x="5135894" y="4293096"/>
            <a:ext cx="819637" cy="1219200"/>
          </a:xfrm>
          <a:prstGeom prst="roundRect">
            <a:avLst>
              <a:gd name="adj" fmla="val 8594"/>
            </a:avLst>
          </a:prstGeom>
          <a:solidFill>
            <a:srgbClr val="FFFFFF">
              <a:shade val="85000"/>
            </a:srgbClr>
          </a:solidFill>
          <a:ln>
            <a:noFill/>
          </a:ln>
          <a:effectLst>
            <a:reflection endPos="0" dist="5000" dir="5400000" sy="-100000" algn="bl" rotWithShape="0"/>
          </a:effectLst>
        </p:spPr>
      </p:pic>
      <p:sp>
        <p:nvSpPr>
          <p:cNvPr id="46" name="Textfeld 11">
            <a:extLst>
              <a:ext uri="{FF2B5EF4-FFF2-40B4-BE49-F238E27FC236}">
                <a16:creationId xmlns:a16="http://schemas.microsoft.com/office/drawing/2014/main" id="{D0DCC36C-B395-4549-8FE0-5CE8F478F715}"/>
              </a:ext>
            </a:extLst>
          </p:cNvPr>
          <p:cNvSpPr txBox="1"/>
          <p:nvPr/>
        </p:nvSpPr>
        <p:spPr>
          <a:xfrm>
            <a:off x="5327915" y="2468893"/>
            <a:ext cx="2113991" cy="748795"/>
          </a:xfrm>
          <a:prstGeom prst="rect">
            <a:avLst/>
          </a:prstGeom>
          <a:noFill/>
        </p:spPr>
        <p:txBody>
          <a:bodyPr wrap="square" rtlCol="0">
            <a:spAutoFit/>
          </a:bodyPr>
          <a:lstStyle/>
          <a:p>
            <a:pPr algn="ctr" defTabSz="382606"/>
            <a:r>
              <a:rPr lang="de-DE" sz="2133" dirty="0">
                <a:solidFill>
                  <a:prstClr val="black"/>
                </a:solidFill>
                <a:latin typeface="Calibri"/>
              </a:rPr>
              <a:t>Co-</a:t>
            </a:r>
            <a:r>
              <a:rPr lang="de-DE" sz="2133" dirty="0" err="1">
                <a:solidFill>
                  <a:prstClr val="black"/>
                </a:solidFill>
                <a:latin typeface="Calibri"/>
              </a:rPr>
              <a:t>Applicants</a:t>
            </a:r>
            <a:r>
              <a:rPr lang="de-DE" sz="2133" dirty="0">
                <a:solidFill>
                  <a:prstClr val="black"/>
                </a:solidFill>
                <a:latin typeface="Calibri"/>
              </a:rPr>
              <a:t> </a:t>
            </a:r>
          </a:p>
          <a:p>
            <a:pPr algn="ctr" defTabSz="382606"/>
            <a:r>
              <a:rPr lang="de-DE" sz="2133" dirty="0">
                <a:solidFill>
                  <a:prstClr val="black"/>
                </a:solidFill>
                <a:latin typeface="Calibri"/>
              </a:rPr>
              <a:t> </a:t>
            </a:r>
            <a:r>
              <a:rPr lang="de-DE" sz="1867" dirty="0">
                <a:solidFill>
                  <a:prstClr val="black"/>
                </a:solidFill>
                <a:latin typeface="Calibri"/>
              </a:rPr>
              <a:t>(Germany)</a:t>
            </a:r>
          </a:p>
        </p:txBody>
      </p:sp>
      <p:sp>
        <p:nvSpPr>
          <p:cNvPr id="48" name="TextBox 47">
            <a:extLst>
              <a:ext uri="{FF2B5EF4-FFF2-40B4-BE49-F238E27FC236}">
                <a16:creationId xmlns:a16="http://schemas.microsoft.com/office/drawing/2014/main" id="{B76C0811-1BC7-42C9-B3DF-4C7D1405E069}"/>
              </a:ext>
            </a:extLst>
          </p:cNvPr>
          <p:cNvSpPr txBox="1"/>
          <p:nvPr/>
        </p:nvSpPr>
        <p:spPr>
          <a:xfrm>
            <a:off x="4175787" y="3429001"/>
            <a:ext cx="1056117" cy="338554"/>
          </a:xfrm>
          <a:prstGeom prst="rect">
            <a:avLst/>
          </a:prstGeom>
          <a:noFill/>
        </p:spPr>
        <p:txBody>
          <a:bodyPr wrap="square" rtlCol="0">
            <a:spAutoFit/>
          </a:bodyPr>
          <a:lstStyle/>
          <a:p>
            <a:pPr algn="ctr" defTabSz="382606"/>
            <a:r>
              <a:rPr lang="de-DE" sz="800" dirty="0">
                <a:solidFill>
                  <a:prstClr val="black"/>
                </a:solidFill>
                <a:latin typeface="Arial" panose="020B0604020202020204" pitchFamily="34" charset="0"/>
                <a:cs typeface="Arial" panose="020B0604020202020204" pitchFamily="34" charset="0"/>
              </a:rPr>
              <a:t>A: Prof. Siebert</a:t>
            </a:r>
          </a:p>
          <a:p>
            <a:pPr algn="ctr" defTabSz="382606"/>
            <a:r>
              <a:rPr lang="de-DE" sz="800" dirty="0" err="1">
                <a:solidFill>
                  <a:prstClr val="black"/>
                </a:solidFill>
                <a:latin typeface="Arial" panose="020B0604020202020204" pitchFamily="34" charset="0"/>
                <a:cs typeface="Arial" panose="020B0604020202020204" pitchFamily="34" charset="0"/>
              </a:rPr>
              <a:t>Agronomy</a:t>
            </a:r>
            <a:endParaRPr lang="de-DE" sz="800" dirty="0">
              <a:solidFill>
                <a:prstClr val="black"/>
              </a:solidFill>
              <a:latin typeface="Arial" panose="020B0604020202020204" pitchFamily="34" charset="0"/>
              <a:cs typeface="Arial" panose="020B0604020202020204" pitchFamily="34" charset="0"/>
            </a:endParaRPr>
          </a:p>
        </p:txBody>
      </p:sp>
      <p:pic>
        <p:nvPicPr>
          <p:cNvPr id="49" name="Picture 48" descr="A close-up of a person smiling&#10;&#10;Description automatically generated">
            <a:extLst>
              <a:ext uri="{FF2B5EF4-FFF2-40B4-BE49-F238E27FC236}">
                <a16:creationId xmlns:a16="http://schemas.microsoft.com/office/drawing/2014/main" id="{5C694DD1-6220-4A78-B3AD-2462869C0452}"/>
              </a:ext>
            </a:extLst>
          </p:cNvPr>
          <p:cNvPicPr>
            <a:picLocks noChangeAspect="1"/>
          </p:cNvPicPr>
          <p:nvPr/>
        </p:nvPicPr>
        <p:blipFill rotWithShape="1">
          <a:blip r:embed="rId13">
            <a:extLst>
              <a:ext uri="{28A0092B-C50C-407E-A947-70E740481C1C}">
                <a14:useLocalDpi xmlns:a14="http://schemas.microsoft.com/office/drawing/2010/main" val="0"/>
              </a:ext>
            </a:extLst>
          </a:blip>
          <a:srcRect l="8482" t="7994" r="2783" b="7973"/>
          <a:stretch/>
        </p:blipFill>
        <p:spPr>
          <a:xfrm flipH="1">
            <a:off x="10234074" y="2180861"/>
            <a:ext cx="854481" cy="1219200"/>
          </a:xfrm>
          <a:prstGeom prst="roundRect">
            <a:avLst>
              <a:gd name="adj" fmla="val 8594"/>
            </a:avLst>
          </a:prstGeom>
          <a:solidFill>
            <a:srgbClr val="FFFFFF">
              <a:shade val="85000"/>
            </a:srgbClr>
          </a:solidFill>
          <a:ln>
            <a:noFill/>
          </a:ln>
          <a:effectLst/>
        </p:spPr>
      </p:pic>
      <p:pic>
        <p:nvPicPr>
          <p:cNvPr id="50" name="Picture 49" descr="A person smiling for the camera&#10;&#10;Description automatically generated">
            <a:extLst>
              <a:ext uri="{FF2B5EF4-FFF2-40B4-BE49-F238E27FC236}">
                <a16:creationId xmlns:a16="http://schemas.microsoft.com/office/drawing/2014/main" id="{D7DE9A40-9A8A-4F4B-B478-CCFC014CD960}"/>
              </a:ext>
            </a:extLst>
          </p:cNvPr>
          <p:cNvPicPr>
            <a:picLocks/>
          </p:cNvPicPr>
          <p:nvPr/>
        </p:nvPicPr>
        <p:blipFill rotWithShape="1">
          <a:blip r:embed="rId14" cstate="print">
            <a:extLst>
              <a:ext uri="{28A0092B-C50C-407E-A947-70E740481C1C}">
                <a14:useLocalDpi xmlns:a14="http://schemas.microsoft.com/office/drawing/2010/main" val="0"/>
              </a:ext>
            </a:extLst>
          </a:blip>
          <a:srcRect l="26406" r="27792"/>
          <a:stretch/>
        </p:blipFill>
        <p:spPr>
          <a:xfrm>
            <a:off x="9273967" y="2180861"/>
            <a:ext cx="853440" cy="1219200"/>
          </a:xfrm>
          <a:prstGeom prst="roundRect">
            <a:avLst>
              <a:gd name="adj" fmla="val 8594"/>
            </a:avLst>
          </a:prstGeom>
          <a:solidFill>
            <a:srgbClr val="FFFFFF">
              <a:shade val="85000"/>
            </a:srgbClr>
          </a:solidFill>
          <a:ln>
            <a:noFill/>
          </a:ln>
          <a:effectLst/>
        </p:spPr>
      </p:pic>
      <p:pic>
        <p:nvPicPr>
          <p:cNvPr id="51" name="Picture 50">
            <a:extLst>
              <a:ext uri="{FF2B5EF4-FFF2-40B4-BE49-F238E27FC236}">
                <a16:creationId xmlns:a16="http://schemas.microsoft.com/office/drawing/2014/main" id="{053CBC3D-84F6-458E-B6B6-80D4A6137EFC}"/>
              </a:ext>
            </a:extLst>
          </p:cNvPr>
          <p:cNvPicPr>
            <a:picLocks/>
          </p:cNvPicPr>
          <p:nvPr/>
        </p:nvPicPr>
        <p:blipFill rotWithShape="1">
          <a:blip r:embed="rId15" cstate="print">
            <a:extLst>
              <a:ext uri="{28A0092B-C50C-407E-A947-70E740481C1C}">
                <a14:useLocalDpi xmlns:a14="http://schemas.microsoft.com/office/drawing/2010/main" val="0"/>
              </a:ext>
            </a:extLst>
          </a:blip>
          <a:srcRect l="16688" t="2915" r="21361" b="4394"/>
          <a:stretch/>
        </p:blipFill>
        <p:spPr>
          <a:xfrm>
            <a:off x="7353753" y="2180861"/>
            <a:ext cx="853440" cy="1219200"/>
          </a:xfrm>
          <a:prstGeom prst="roundRect">
            <a:avLst>
              <a:gd name="adj" fmla="val 8594"/>
            </a:avLst>
          </a:prstGeom>
          <a:solidFill>
            <a:srgbClr val="FFFFFF">
              <a:shade val="85000"/>
            </a:srgbClr>
          </a:solidFill>
          <a:ln>
            <a:noFill/>
          </a:ln>
          <a:effectLst/>
        </p:spPr>
      </p:pic>
      <p:sp>
        <p:nvSpPr>
          <p:cNvPr id="52" name="TextBox 85">
            <a:extLst>
              <a:ext uri="{FF2B5EF4-FFF2-40B4-BE49-F238E27FC236}">
                <a16:creationId xmlns:a16="http://schemas.microsoft.com/office/drawing/2014/main" id="{0E9807BE-202E-4936-8BE4-4FF1D7D4793E}"/>
              </a:ext>
            </a:extLst>
          </p:cNvPr>
          <p:cNvSpPr txBox="1"/>
          <p:nvPr/>
        </p:nvSpPr>
        <p:spPr>
          <a:xfrm>
            <a:off x="5135894" y="5506780"/>
            <a:ext cx="885541" cy="461665"/>
          </a:xfrm>
          <a:prstGeom prst="rect">
            <a:avLst/>
          </a:prstGeom>
          <a:noFill/>
        </p:spPr>
        <p:txBody>
          <a:bodyPr wrap="square" rtlCol="0">
            <a:spAutoFit/>
          </a:bodyPr>
          <a:lstStyle/>
          <a:p>
            <a:pPr algn="ctr" defTabSz="382606"/>
            <a:r>
              <a:rPr lang="de-DE" sz="800" dirty="0">
                <a:solidFill>
                  <a:prstClr val="black"/>
                </a:solidFill>
                <a:latin typeface="Arial" panose="020B0604020202020204" pitchFamily="34" charset="0"/>
                <a:cs typeface="Arial" panose="020B0604020202020204" pitchFamily="34" charset="0"/>
              </a:rPr>
              <a:t>CoPa: Dr. </a:t>
            </a:r>
            <a:r>
              <a:rPr lang="de-DE" sz="800" dirty="0" err="1">
                <a:solidFill>
                  <a:prstClr val="black"/>
                </a:solidFill>
                <a:latin typeface="Arial" panose="020B0604020202020204" pitchFamily="34" charset="0"/>
                <a:cs typeface="Arial" panose="020B0604020202020204" pitchFamily="34" charset="0"/>
              </a:rPr>
              <a:t>Rettie</a:t>
            </a:r>
            <a:endParaRPr lang="de-DE" sz="800" dirty="0">
              <a:solidFill>
                <a:prstClr val="black"/>
              </a:solidFill>
              <a:latin typeface="Arial" panose="020B0604020202020204" pitchFamily="34" charset="0"/>
              <a:cs typeface="Arial" panose="020B0604020202020204" pitchFamily="34" charset="0"/>
            </a:endParaRPr>
          </a:p>
          <a:p>
            <a:pPr algn="ctr" defTabSz="382606"/>
            <a:r>
              <a:rPr lang="de-DE" sz="800" dirty="0">
                <a:solidFill>
                  <a:prstClr val="black"/>
                </a:solidFill>
                <a:latin typeface="Arial" panose="020B0604020202020204" pitchFamily="34" charset="0"/>
                <a:cs typeface="Arial" panose="020B0604020202020204" pitchFamily="34" charset="0"/>
              </a:rPr>
              <a:t>CIMMYT</a:t>
            </a:r>
          </a:p>
        </p:txBody>
      </p:sp>
      <p:sp>
        <p:nvSpPr>
          <p:cNvPr id="53" name="TextBox 85">
            <a:extLst>
              <a:ext uri="{FF2B5EF4-FFF2-40B4-BE49-F238E27FC236}">
                <a16:creationId xmlns:a16="http://schemas.microsoft.com/office/drawing/2014/main" id="{BFEFBF52-0BAA-44BA-A465-93186A386AE4}"/>
              </a:ext>
            </a:extLst>
          </p:cNvPr>
          <p:cNvSpPr txBox="1"/>
          <p:nvPr/>
        </p:nvSpPr>
        <p:spPr>
          <a:xfrm>
            <a:off x="6074555" y="5506780"/>
            <a:ext cx="885541" cy="492443"/>
          </a:xfrm>
          <a:prstGeom prst="rect">
            <a:avLst/>
          </a:prstGeom>
          <a:noFill/>
        </p:spPr>
        <p:txBody>
          <a:bodyPr wrap="square" lIns="121920" tIns="60960" rIns="121920" bIns="60960" rtlCol="0" anchor="t">
            <a:spAutoFit/>
          </a:bodyPr>
          <a:lstStyle/>
          <a:p>
            <a:pPr algn="ctr" defTabSz="382606"/>
            <a:r>
              <a:rPr lang="de-DE" sz="800" err="1">
                <a:solidFill>
                  <a:prstClr val="black"/>
                </a:solidFill>
                <a:latin typeface="Arial"/>
                <a:cs typeface="Arial"/>
              </a:rPr>
              <a:t>CoPa</a:t>
            </a:r>
            <a:r>
              <a:rPr lang="de-DE" sz="800">
                <a:solidFill>
                  <a:prstClr val="black"/>
                </a:solidFill>
                <a:latin typeface="Arial"/>
                <a:cs typeface="Arial"/>
              </a:rPr>
              <a:t>: Dr. Tesfaye</a:t>
            </a:r>
          </a:p>
          <a:p>
            <a:pPr algn="ctr" defTabSz="382606"/>
            <a:r>
              <a:rPr lang="de-DE" sz="800">
                <a:solidFill>
                  <a:prstClr val="black"/>
                </a:solidFill>
                <a:latin typeface="Arial"/>
                <a:cs typeface="Arial"/>
              </a:rPr>
              <a:t>AGRA</a:t>
            </a:r>
            <a:endParaRPr lang="de-DE" sz="1467">
              <a:solidFill>
                <a:prstClr val="black"/>
              </a:solidFill>
              <a:latin typeface="Calibri"/>
            </a:endParaRPr>
          </a:p>
        </p:txBody>
      </p:sp>
      <p:sp>
        <p:nvSpPr>
          <p:cNvPr id="63" name="TextBox 62">
            <a:extLst>
              <a:ext uri="{FF2B5EF4-FFF2-40B4-BE49-F238E27FC236}">
                <a16:creationId xmlns:a16="http://schemas.microsoft.com/office/drawing/2014/main" id="{A008A8B0-21FD-4217-B7A6-33DA693B1305}"/>
              </a:ext>
            </a:extLst>
          </p:cNvPr>
          <p:cNvSpPr txBox="1"/>
          <p:nvPr/>
        </p:nvSpPr>
        <p:spPr>
          <a:xfrm>
            <a:off x="7152117" y="3429001"/>
            <a:ext cx="1152128" cy="338554"/>
          </a:xfrm>
          <a:prstGeom prst="rect">
            <a:avLst/>
          </a:prstGeom>
          <a:noFill/>
        </p:spPr>
        <p:txBody>
          <a:bodyPr wrap="square" rtlCol="0">
            <a:spAutoFit/>
          </a:bodyPr>
          <a:lstStyle/>
          <a:p>
            <a:pPr algn="ctr" defTabSz="382606"/>
            <a:r>
              <a:rPr lang="de-DE" sz="800" dirty="0" err="1">
                <a:solidFill>
                  <a:prstClr val="black"/>
                </a:solidFill>
                <a:latin typeface="Arial" panose="020B0604020202020204" pitchFamily="34" charset="0"/>
                <a:cs typeface="Arial" panose="020B0604020202020204" pitchFamily="34" charset="0"/>
              </a:rPr>
              <a:t>CoA</a:t>
            </a:r>
            <a:r>
              <a:rPr lang="de-DE" sz="800" dirty="0">
                <a:solidFill>
                  <a:prstClr val="black"/>
                </a:solidFill>
                <a:latin typeface="Arial" panose="020B0604020202020204" pitchFamily="34" charset="0"/>
                <a:cs typeface="Arial" panose="020B0604020202020204" pitchFamily="34" charset="0"/>
              </a:rPr>
              <a:t>: Prof. Rostás</a:t>
            </a:r>
          </a:p>
          <a:p>
            <a:pPr algn="ctr" defTabSz="382606"/>
            <a:r>
              <a:rPr lang="de-DE" sz="800" dirty="0" err="1">
                <a:solidFill>
                  <a:prstClr val="black"/>
                </a:solidFill>
                <a:latin typeface="Arial" panose="020B0604020202020204" pitchFamily="34" charset="0"/>
                <a:cs typeface="Arial" panose="020B0604020202020204" pitchFamily="34" charset="0"/>
              </a:rPr>
              <a:t>Entomology</a:t>
            </a:r>
            <a:endParaRPr lang="de-DE" sz="800" dirty="0">
              <a:solidFill>
                <a:prstClr val="black"/>
              </a:solidFill>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3B180557-1ABC-4759-9227-03C313792D23}"/>
              </a:ext>
            </a:extLst>
          </p:cNvPr>
          <p:cNvSpPr txBox="1"/>
          <p:nvPr/>
        </p:nvSpPr>
        <p:spPr>
          <a:xfrm>
            <a:off x="9168341" y="3429001"/>
            <a:ext cx="1152128" cy="338554"/>
          </a:xfrm>
          <a:prstGeom prst="rect">
            <a:avLst/>
          </a:prstGeom>
          <a:noFill/>
        </p:spPr>
        <p:txBody>
          <a:bodyPr wrap="square" rtlCol="0">
            <a:spAutoFit/>
          </a:bodyPr>
          <a:lstStyle/>
          <a:p>
            <a:pPr algn="ctr" defTabSz="382606"/>
            <a:r>
              <a:rPr lang="de-DE" sz="800" dirty="0" err="1">
                <a:solidFill>
                  <a:prstClr val="black"/>
                </a:solidFill>
                <a:latin typeface="Arial" panose="020B0604020202020204" pitchFamily="34" charset="0"/>
                <a:cs typeface="Arial" panose="020B0604020202020204" pitchFamily="34" charset="0"/>
              </a:rPr>
              <a:t>CoA</a:t>
            </a:r>
            <a:r>
              <a:rPr lang="de-DE" sz="800" dirty="0">
                <a:solidFill>
                  <a:prstClr val="black"/>
                </a:solidFill>
                <a:latin typeface="Arial" panose="020B0604020202020204" pitchFamily="34" charset="0"/>
                <a:cs typeface="Arial" panose="020B0604020202020204" pitchFamily="34" charset="0"/>
              </a:rPr>
              <a:t>: Prof. Stetter</a:t>
            </a:r>
          </a:p>
          <a:p>
            <a:pPr algn="ctr" defTabSz="382606"/>
            <a:r>
              <a:rPr lang="de-DE" sz="800" dirty="0" err="1">
                <a:solidFill>
                  <a:prstClr val="black"/>
                </a:solidFill>
                <a:latin typeface="Arial" panose="020B0604020202020204" pitchFamily="34" charset="0"/>
                <a:cs typeface="Arial" panose="020B0604020202020204" pitchFamily="34" charset="0"/>
              </a:rPr>
              <a:t>Genomics</a:t>
            </a:r>
            <a:endParaRPr lang="de-DE" sz="800" dirty="0">
              <a:solidFill>
                <a:prstClr val="black"/>
              </a:solidFill>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6F1ACFEE-97B6-40D9-A32C-43E35972D830}"/>
              </a:ext>
            </a:extLst>
          </p:cNvPr>
          <p:cNvSpPr txBox="1"/>
          <p:nvPr/>
        </p:nvSpPr>
        <p:spPr>
          <a:xfrm>
            <a:off x="10128448" y="3429001"/>
            <a:ext cx="1152128" cy="338554"/>
          </a:xfrm>
          <a:prstGeom prst="rect">
            <a:avLst/>
          </a:prstGeom>
          <a:noFill/>
        </p:spPr>
        <p:txBody>
          <a:bodyPr wrap="square" rtlCol="0">
            <a:spAutoFit/>
          </a:bodyPr>
          <a:lstStyle/>
          <a:p>
            <a:pPr algn="ctr" defTabSz="382606"/>
            <a:r>
              <a:rPr lang="de-DE" sz="800" dirty="0" err="1">
                <a:solidFill>
                  <a:prstClr val="black"/>
                </a:solidFill>
                <a:latin typeface="Arial" panose="020B0604020202020204" pitchFamily="34" charset="0"/>
                <a:cs typeface="Arial" panose="020B0604020202020204" pitchFamily="34" charset="0"/>
              </a:rPr>
              <a:t>CoA</a:t>
            </a:r>
            <a:r>
              <a:rPr lang="de-DE" sz="800" dirty="0">
                <a:solidFill>
                  <a:prstClr val="black"/>
                </a:solidFill>
                <a:latin typeface="Arial" panose="020B0604020202020204" pitchFamily="34" charset="0"/>
                <a:cs typeface="Arial" panose="020B0604020202020204" pitchFamily="34" charset="0"/>
              </a:rPr>
              <a:t>: Dr. Pfordt</a:t>
            </a:r>
          </a:p>
          <a:p>
            <a:pPr algn="ctr" defTabSz="382606"/>
            <a:r>
              <a:rPr lang="de-DE" sz="800" dirty="0">
                <a:solidFill>
                  <a:prstClr val="black"/>
                </a:solidFill>
                <a:latin typeface="Arial" panose="020B0604020202020204" pitchFamily="34" charset="0"/>
                <a:cs typeface="Arial" panose="020B0604020202020204" pitchFamily="34" charset="0"/>
              </a:rPr>
              <a:t>Plant </a:t>
            </a:r>
            <a:r>
              <a:rPr lang="de-DE" sz="800" dirty="0" err="1">
                <a:solidFill>
                  <a:prstClr val="black"/>
                </a:solidFill>
                <a:latin typeface="Arial" panose="020B0604020202020204" pitchFamily="34" charset="0"/>
                <a:cs typeface="Arial" panose="020B0604020202020204" pitchFamily="34" charset="0"/>
              </a:rPr>
              <a:t>Pathology</a:t>
            </a:r>
            <a:endParaRPr lang="de-DE" sz="800" dirty="0">
              <a:solidFill>
                <a:prstClr val="black"/>
              </a:solidFill>
              <a:latin typeface="Arial" panose="020B0604020202020204" pitchFamily="34" charset="0"/>
              <a:cs typeface="Arial" panose="020B0604020202020204" pitchFamily="34" charset="0"/>
            </a:endParaRPr>
          </a:p>
        </p:txBody>
      </p:sp>
      <p:pic>
        <p:nvPicPr>
          <p:cNvPr id="69" name="Picture 68">
            <a:extLst>
              <a:ext uri="{FF2B5EF4-FFF2-40B4-BE49-F238E27FC236}">
                <a16:creationId xmlns:a16="http://schemas.microsoft.com/office/drawing/2014/main" id="{0DA52D00-8699-4B78-9BB0-160B2F07A423}"/>
              </a:ext>
            </a:extLst>
          </p:cNvPr>
          <p:cNvPicPr>
            <a:picLocks noChangeAspect="1"/>
          </p:cNvPicPr>
          <p:nvPr/>
        </p:nvPicPr>
        <p:blipFill>
          <a:blip r:embed="rId16"/>
          <a:stretch>
            <a:fillRect/>
          </a:stretch>
        </p:blipFill>
        <p:spPr>
          <a:xfrm>
            <a:off x="307285" y="328505"/>
            <a:ext cx="1589951" cy="372423"/>
          </a:xfrm>
          <a:prstGeom prst="rect">
            <a:avLst/>
          </a:prstGeom>
        </p:spPr>
      </p:pic>
      <p:pic>
        <p:nvPicPr>
          <p:cNvPr id="72" name="Picture 71">
            <a:extLst>
              <a:ext uri="{FF2B5EF4-FFF2-40B4-BE49-F238E27FC236}">
                <a16:creationId xmlns:a16="http://schemas.microsoft.com/office/drawing/2014/main" id="{0A9287B2-2516-4CE8-AF3B-FC924C6A00E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4244" r="3701"/>
          <a:stretch/>
        </p:blipFill>
        <p:spPr>
          <a:xfrm>
            <a:off x="2430048" y="256425"/>
            <a:ext cx="1054107" cy="516579"/>
          </a:xfrm>
          <a:prstGeom prst="rect">
            <a:avLst/>
          </a:prstGeom>
        </p:spPr>
      </p:pic>
      <p:pic>
        <p:nvPicPr>
          <p:cNvPr id="73" name="Picture 72">
            <a:extLst>
              <a:ext uri="{FF2B5EF4-FFF2-40B4-BE49-F238E27FC236}">
                <a16:creationId xmlns:a16="http://schemas.microsoft.com/office/drawing/2014/main" id="{BF185214-AD72-41BC-8F76-8642BEBB968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63658" y="358220"/>
            <a:ext cx="931333" cy="312989"/>
          </a:xfrm>
          <a:prstGeom prst="rect">
            <a:avLst/>
          </a:prstGeom>
        </p:spPr>
      </p:pic>
      <p:pic>
        <p:nvPicPr>
          <p:cNvPr id="74" name="Picture 73">
            <a:extLst>
              <a:ext uri="{FF2B5EF4-FFF2-40B4-BE49-F238E27FC236}">
                <a16:creationId xmlns:a16="http://schemas.microsoft.com/office/drawing/2014/main" id="{6CC3BF0F-5CF7-49E4-B47C-F6E5E9D6535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56375" y="192716"/>
            <a:ext cx="643997" cy="643997"/>
          </a:xfrm>
          <a:prstGeom prst="rect">
            <a:avLst/>
          </a:prstGeom>
        </p:spPr>
      </p:pic>
      <p:pic>
        <p:nvPicPr>
          <p:cNvPr id="75" name="Picture 74">
            <a:extLst>
              <a:ext uri="{FF2B5EF4-FFF2-40B4-BE49-F238E27FC236}">
                <a16:creationId xmlns:a16="http://schemas.microsoft.com/office/drawing/2014/main" id="{36157DB9-9E4C-46EE-BB10-93998AE2A34E}"/>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6974" t="30559" r="15380" b="30458"/>
          <a:stretch/>
        </p:blipFill>
        <p:spPr>
          <a:xfrm>
            <a:off x="6927804" y="336384"/>
            <a:ext cx="618899" cy="356661"/>
          </a:xfrm>
          <a:prstGeom prst="rect">
            <a:avLst/>
          </a:prstGeom>
        </p:spPr>
      </p:pic>
      <p:pic>
        <p:nvPicPr>
          <p:cNvPr id="76" name="Picture 75">
            <a:extLst>
              <a:ext uri="{FF2B5EF4-FFF2-40B4-BE49-F238E27FC236}">
                <a16:creationId xmlns:a16="http://schemas.microsoft.com/office/drawing/2014/main" id="{7265DB02-9891-46E0-AF4D-0D29E8AB1D4A}"/>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t="17790" b="19105"/>
          <a:stretch/>
        </p:blipFill>
        <p:spPr>
          <a:xfrm>
            <a:off x="4016969" y="363333"/>
            <a:ext cx="913876" cy="302767"/>
          </a:xfrm>
          <a:prstGeom prst="rect">
            <a:avLst/>
          </a:prstGeom>
        </p:spPr>
      </p:pic>
      <p:pic>
        <p:nvPicPr>
          <p:cNvPr id="78" name="Picture 77">
            <a:extLst>
              <a:ext uri="{FF2B5EF4-FFF2-40B4-BE49-F238E27FC236}">
                <a16:creationId xmlns:a16="http://schemas.microsoft.com/office/drawing/2014/main" id="{37FFA16A-628B-412C-BBF7-B1F16C47D06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bwMode="auto">
          <a:xfrm>
            <a:off x="8079517" y="348520"/>
            <a:ext cx="844044" cy="332389"/>
          </a:xfrm>
          <a:prstGeom prst="rect">
            <a:avLst/>
          </a:prstGeom>
        </p:spPr>
      </p:pic>
      <p:sp>
        <p:nvSpPr>
          <p:cNvPr id="47" name="Textfeld 11">
            <a:extLst>
              <a:ext uri="{FF2B5EF4-FFF2-40B4-BE49-F238E27FC236}">
                <a16:creationId xmlns:a16="http://schemas.microsoft.com/office/drawing/2014/main" id="{74E7C9B0-C394-4142-9067-E47D9BD2CFBE}"/>
              </a:ext>
            </a:extLst>
          </p:cNvPr>
          <p:cNvSpPr txBox="1"/>
          <p:nvPr/>
        </p:nvSpPr>
        <p:spPr>
          <a:xfrm>
            <a:off x="8368531" y="4062208"/>
            <a:ext cx="2548876" cy="420564"/>
          </a:xfrm>
          <a:prstGeom prst="rect">
            <a:avLst/>
          </a:prstGeom>
          <a:noFill/>
        </p:spPr>
        <p:txBody>
          <a:bodyPr wrap="square" rtlCol="0">
            <a:spAutoFit/>
          </a:bodyPr>
          <a:lstStyle>
            <a:defPPr>
              <a:defRPr lang="de-DE"/>
            </a:defPPr>
            <a:lvl1pPr marL="0" algn="l" defTabSz="286962" rtl="0" eaLnBrk="1" latinLnBrk="0" hangingPunct="1">
              <a:defRPr sz="1100" kern="1200">
                <a:solidFill>
                  <a:schemeClr val="tx1"/>
                </a:solidFill>
                <a:latin typeface="+mn-lt"/>
                <a:ea typeface="+mn-ea"/>
                <a:cs typeface="+mn-cs"/>
              </a:defRPr>
            </a:lvl1pPr>
            <a:lvl2pPr marL="286962" algn="l" defTabSz="286962" rtl="0" eaLnBrk="1" latinLnBrk="0" hangingPunct="1">
              <a:defRPr sz="1100" kern="1200">
                <a:solidFill>
                  <a:schemeClr val="tx1"/>
                </a:solidFill>
                <a:latin typeface="+mn-lt"/>
                <a:ea typeface="+mn-ea"/>
                <a:cs typeface="+mn-cs"/>
              </a:defRPr>
            </a:lvl2pPr>
            <a:lvl3pPr marL="573925" algn="l" defTabSz="286962" rtl="0" eaLnBrk="1" latinLnBrk="0" hangingPunct="1">
              <a:defRPr sz="1100" kern="1200">
                <a:solidFill>
                  <a:schemeClr val="tx1"/>
                </a:solidFill>
                <a:latin typeface="+mn-lt"/>
                <a:ea typeface="+mn-ea"/>
                <a:cs typeface="+mn-cs"/>
              </a:defRPr>
            </a:lvl3pPr>
            <a:lvl4pPr marL="860887" algn="l" defTabSz="286962" rtl="0" eaLnBrk="1" latinLnBrk="0" hangingPunct="1">
              <a:defRPr sz="1100" kern="1200">
                <a:solidFill>
                  <a:schemeClr val="tx1"/>
                </a:solidFill>
                <a:latin typeface="+mn-lt"/>
                <a:ea typeface="+mn-ea"/>
                <a:cs typeface="+mn-cs"/>
              </a:defRPr>
            </a:lvl4pPr>
            <a:lvl5pPr marL="1147851" algn="l" defTabSz="286962" rtl="0" eaLnBrk="1" latinLnBrk="0" hangingPunct="1">
              <a:defRPr sz="1100" kern="1200">
                <a:solidFill>
                  <a:schemeClr val="tx1"/>
                </a:solidFill>
                <a:latin typeface="+mn-lt"/>
                <a:ea typeface="+mn-ea"/>
                <a:cs typeface="+mn-cs"/>
              </a:defRPr>
            </a:lvl5pPr>
            <a:lvl6pPr marL="1434813" algn="l" defTabSz="286962" rtl="0" eaLnBrk="1" latinLnBrk="0" hangingPunct="1">
              <a:defRPr sz="1100" kern="1200">
                <a:solidFill>
                  <a:schemeClr val="tx1"/>
                </a:solidFill>
                <a:latin typeface="+mn-lt"/>
                <a:ea typeface="+mn-ea"/>
                <a:cs typeface="+mn-cs"/>
              </a:defRPr>
            </a:lvl6pPr>
            <a:lvl7pPr marL="1721776" algn="l" defTabSz="286962" rtl="0" eaLnBrk="1" latinLnBrk="0" hangingPunct="1">
              <a:defRPr sz="1100" kern="1200">
                <a:solidFill>
                  <a:schemeClr val="tx1"/>
                </a:solidFill>
                <a:latin typeface="+mn-lt"/>
                <a:ea typeface="+mn-ea"/>
                <a:cs typeface="+mn-cs"/>
              </a:defRPr>
            </a:lvl7pPr>
            <a:lvl8pPr marL="2008738" algn="l" defTabSz="286962" rtl="0" eaLnBrk="1" latinLnBrk="0" hangingPunct="1">
              <a:defRPr sz="1100" kern="1200">
                <a:solidFill>
                  <a:schemeClr val="tx1"/>
                </a:solidFill>
                <a:latin typeface="+mn-lt"/>
                <a:ea typeface="+mn-ea"/>
                <a:cs typeface="+mn-cs"/>
              </a:defRPr>
            </a:lvl8pPr>
            <a:lvl9pPr marL="2295702" algn="l" defTabSz="286962" rtl="0" eaLnBrk="1" latinLnBrk="0" hangingPunct="1">
              <a:defRPr sz="1100" kern="1200">
                <a:solidFill>
                  <a:schemeClr val="tx1"/>
                </a:solidFill>
                <a:latin typeface="+mn-lt"/>
                <a:ea typeface="+mn-ea"/>
                <a:cs typeface="+mn-cs"/>
              </a:defRPr>
            </a:lvl9pPr>
          </a:lstStyle>
          <a:p>
            <a:pPr algn="ctr" defTabSz="382606"/>
            <a:r>
              <a:rPr lang="de-DE" sz="2133" u="sng">
                <a:solidFill>
                  <a:prstClr val="black"/>
                </a:solidFill>
                <a:latin typeface="Calibri"/>
              </a:rPr>
              <a:t>PhD </a:t>
            </a:r>
            <a:r>
              <a:rPr lang="de-DE" sz="2133" u="sng" err="1">
                <a:solidFill>
                  <a:prstClr val="black"/>
                </a:solidFill>
                <a:latin typeface="Calibri"/>
              </a:rPr>
              <a:t>students</a:t>
            </a:r>
            <a:endParaRPr lang="de-DE" sz="2133" u="sng">
              <a:solidFill>
                <a:prstClr val="black"/>
              </a:solidFill>
              <a:latin typeface="Calibri"/>
            </a:endParaRPr>
          </a:p>
        </p:txBody>
      </p:sp>
      <p:sp>
        <p:nvSpPr>
          <p:cNvPr id="54" name="Rectangle: Rounded Corners 2">
            <a:extLst>
              <a:ext uri="{FF2B5EF4-FFF2-40B4-BE49-F238E27FC236}">
                <a16:creationId xmlns:a16="http://schemas.microsoft.com/office/drawing/2014/main" id="{95E50D53-E8E7-4859-9439-2AA5ACC757B6}"/>
              </a:ext>
            </a:extLst>
          </p:cNvPr>
          <p:cNvSpPr/>
          <p:nvPr/>
        </p:nvSpPr>
        <p:spPr>
          <a:xfrm>
            <a:off x="9822611" y="4531745"/>
            <a:ext cx="2052701" cy="1725281"/>
          </a:xfrm>
          <a:prstGeom prst="round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t" anchorCtr="0"/>
          <a:lstStyle>
            <a:defPPr>
              <a:defRPr lang="de-DE"/>
            </a:defPPr>
            <a:lvl1pPr marL="0" algn="l" defTabSz="286962" rtl="0" eaLnBrk="1" latinLnBrk="0" hangingPunct="1">
              <a:defRPr sz="1100" kern="1200">
                <a:solidFill>
                  <a:schemeClr val="dk1"/>
                </a:solidFill>
                <a:latin typeface="+mn-lt"/>
                <a:ea typeface="+mn-ea"/>
                <a:cs typeface="+mn-cs"/>
              </a:defRPr>
            </a:lvl1pPr>
            <a:lvl2pPr marL="286962" algn="l" defTabSz="286962" rtl="0" eaLnBrk="1" latinLnBrk="0" hangingPunct="1">
              <a:defRPr sz="1100" kern="1200">
                <a:solidFill>
                  <a:schemeClr val="dk1"/>
                </a:solidFill>
                <a:latin typeface="+mn-lt"/>
                <a:ea typeface="+mn-ea"/>
                <a:cs typeface="+mn-cs"/>
              </a:defRPr>
            </a:lvl2pPr>
            <a:lvl3pPr marL="573925" algn="l" defTabSz="286962" rtl="0" eaLnBrk="1" latinLnBrk="0" hangingPunct="1">
              <a:defRPr sz="1100" kern="1200">
                <a:solidFill>
                  <a:schemeClr val="dk1"/>
                </a:solidFill>
                <a:latin typeface="+mn-lt"/>
                <a:ea typeface="+mn-ea"/>
                <a:cs typeface="+mn-cs"/>
              </a:defRPr>
            </a:lvl3pPr>
            <a:lvl4pPr marL="860887" algn="l" defTabSz="286962" rtl="0" eaLnBrk="1" latinLnBrk="0" hangingPunct="1">
              <a:defRPr sz="1100" kern="1200">
                <a:solidFill>
                  <a:schemeClr val="dk1"/>
                </a:solidFill>
                <a:latin typeface="+mn-lt"/>
                <a:ea typeface="+mn-ea"/>
                <a:cs typeface="+mn-cs"/>
              </a:defRPr>
            </a:lvl4pPr>
            <a:lvl5pPr marL="1147851" algn="l" defTabSz="286962" rtl="0" eaLnBrk="1" latinLnBrk="0" hangingPunct="1">
              <a:defRPr sz="1100" kern="1200">
                <a:solidFill>
                  <a:schemeClr val="dk1"/>
                </a:solidFill>
                <a:latin typeface="+mn-lt"/>
                <a:ea typeface="+mn-ea"/>
                <a:cs typeface="+mn-cs"/>
              </a:defRPr>
            </a:lvl5pPr>
            <a:lvl6pPr marL="1434813" algn="l" defTabSz="286962" rtl="0" eaLnBrk="1" latinLnBrk="0" hangingPunct="1">
              <a:defRPr sz="1100" kern="1200">
                <a:solidFill>
                  <a:schemeClr val="dk1"/>
                </a:solidFill>
                <a:latin typeface="+mn-lt"/>
                <a:ea typeface="+mn-ea"/>
                <a:cs typeface="+mn-cs"/>
              </a:defRPr>
            </a:lvl6pPr>
            <a:lvl7pPr marL="1721776" algn="l" defTabSz="286962" rtl="0" eaLnBrk="1" latinLnBrk="0" hangingPunct="1">
              <a:defRPr sz="1100" kern="1200">
                <a:solidFill>
                  <a:schemeClr val="dk1"/>
                </a:solidFill>
                <a:latin typeface="+mn-lt"/>
                <a:ea typeface="+mn-ea"/>
                <a:cs typeface="+mn-cs"/>
              </a:defRPr>
            </a:lvl7pPr>
            <a:lvl8pPr marL="2008738" algn="l" defTabSz="286962" rtl="0" eaLnBrk="1" latinLnBrk="0" hangingPunct="1">
              <a:defRPr sz="1100" kern="1200">
                <a:solidFill>
                  <a:schemeClr val="dk1"/>
                </a:solidFill>
                <a:latin typeface="+mn-lt"/>
                <a:ea typeface="+mn-ea"/>
                <a:cs typeface="+mn-cs"/>
              </a:defRPr>
            </a:lvl8pPr>
            <a:lvl9pPr marL="2295702" algn="l" defTabSz="286962" rtl="0" eaLnBrk="1" latinLnBrk="0" hangingPunct="1">
              <a:defRPr sz="1100" kern="1200">
                <a:solidFill>
                  <a:schemeClr val="dk1"/>
                </a:solidFill>
                <a:latin typeface="+mn-lt"/>
                <a:ea typeface="+mn-ea"/>
                <a:cs typeface="+mn-cs"/>
              </a:defRPr>
            </a:lvl9pPr>
          </a:lstStyle>
          <a:p>
            <a:pPr algn="ctr" defTabSz="382606"/>
            <a:r>
              <a:rPr lang="en-US" sz="1467" b="1">
                <a:solidFill>
                  <a:prstClr val="black"/>
                </a:solidFill>
                <a:latin typeface="Calibri"/>
              </a:rPr>
              <a:t>PhD 6.2</a:t>
            </a:r>
          </a:p>
          <a:p>
            <a:pPr algn="ctr" defTabSz="382606"/>
            <a:r>
              <a:rPr lang="en-US" sz="1400">
                <a:solidFill>
                  <a:prstClr val="black"/>
                </a:solidFill>
                <a:latin typeface="Calibri"/>
              </a:rPr>
              <a:t>(= PhD 5.3) </a:t>
            </a:r>
            <a:endParaRPr lang="en-US" sz="1200">
              <a:solidFill>
                <a:prstClr val="black"/>
              </a:solidFill>
              <a:latin typeface="Calibri"/>
            </a:endParaRPr>
          </a:p>
          <a:p>
            <a:pPr algn="ctr" defTabSz="382606"/>
            <a:r>
              <a:rPr lang="en-US" sz="1200">
                <a:solidFill>
                  <a:prstClr val="black"/>
                </a:solidFill>
                <a:latin typeface="Calibri"/>
              </a:rPr>
              <a:t>Development of a generic modelling framework for assessing impacts of combined abiotic + biotic stresses on maize in different environments </a:t>
            </a:r>
            <a:endParaRPr lang="de-DE" sz="1200">
              <a:solidFill>
                <a:prstClr val="black"/>
              </a:solidFill>
              <a:latin typeface="Calibri"/>
            </a:endParaRPr>
          </a:p>
          <a:p>
            <a:pPr algn="ctr" defTabSz="382606"/>
            <a:endParaRPr lang="en-US" sz="1867" b="1">
              <a:solidFill>
                <a:prstClr val="black"/>
              </a:solidFill>
              <a:latin typeface="Calibri"/>
            </a:endParaRPr>
          </a:p>
          <a:p>
            <a:pPr algn="ctr" defTabSz="382606"/>
            <a:endParaRPr lang="en-US" sz="1867" b="1">
              <a:solidFill>
                <a:prstClr val="black"/>
              </a:solidFill>
              <a:latin typeface="Calibri"/>
            </a:endParaRPr>
          </a:p>
          <a:p>
            <a:pPr algn="ctr" defTabSz="382606"/>
            <a:r>
              <a:rPr lang="en-US" sz="1867">
                <a:solidFill>
                  <a:prstClr val="black"/>
                </a:solidFill>
                <a:latin typeface="Calibri"/>
              </a:rPr>
              <a:t>	</a:t>
            </a:r>
          </a:p>
        </p:txBody>
      </p:sp>
      <p:sp>
        <p:nvSpPr>
          <p:cNvPr id="55" name="Rectangle: Rounded Corners 54">
            <a:extLst>
              <a:ext uri="{FF2B5EF4-FFF2-40B4-BE49-F238E27FC236}">
                <a16:creationId xmlns:a16="http://schemas.microsoft.com/office/drawing/2014/main" id="{5BC4CB65-FA25-48BA-855D-F24FD48EBFFC}"/>
              </a:ext>
            </a:extLst>
          </p:cNvPr>
          <p:cNvSpPr/>
          <p:nvPr/>
        </p:nvSpPr>
        <p:spPr>
          <a:xfrm>
            <a:off x="7482364" y="4547840"/>
            <a:ext cx="2052701" cy="1725281"/>
          </a:xfrm>
          <a:prstGeom prst="round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lIns="121920" tIns="60960" rIns="121920" bIns="60960" rtlCol="0" anchor="ctr"/>
          <a:lstStyle/>
          <a:p>
            <a:pPr algn="ctr" defTabSz="382606"/>
            <a:r>
              <a:rPr lang="en-US" sz="1467" b="1">
                <a:solidFill>
                  <a:prstClr val="black"/>
                </a:solidFill>
                <a:latin typeface="Calibri"/>
              </a:rPr>
              <a:t>PhD 6.1</a:t>
            </a:r>
          </a:p>
          <a:p>
            <a:pPr algn="ctr" defTabSz="382606"/>
            <a:r>
              <a:rPr lang="en-US" sz="1400">
                <a:solidFill>
                  <a:prstClr val="black"/>
                </a:solidFill>
                <a:latin typeface="Calibri"/>
              </a:rPr>
              <a:t>(= PhD 4.3) </a:t>
            </a:r>
            <a:endParaRPr lang="en-US" sz="2133">
              <a:solidFill>
                <a:prstClr val="black"/>
              </a:solidFill>
              <a:latin typeface="Calibri"/>
            </a:endParaRPr>
          </a:p>
          <a:p>
            <a:pPr algn="ctr" defTabSz="382606"/>
            <a:r>
              <a:rPr lang="en-GB" sz="1200">
                <a:solidFill>
                  <a:prstClr val="black"/>
                </a:solidFill>
                <a:latin typeface="Calibri"/>
                <a:ea typeface="Times New Roman" panose="02020603050405020304" pitchFamily="18" charset="0"/>
              </a:rPr>
              <a:t>Modelling impacts of stem borer larvae on maize under drought and nutrient deficiency</a:t>
            </a:r>
            <a:endParaRPr lang="en-US" sz="1200">
              <a:solidFill>
                <a:prstClr val="black"/>
              </a:solidFill>
              <a:latin typeface="Calibri"/>
              <a:ea typeface="Times New Roman" panose="02020603050405020304" pitchFamily="18" charset="0"/>
              <a:cs typeface="Calibri"/>
            </a:endParaRPr>
          </a:p>
        </p:txBody>
      </p:sp>
    </p:spTree>
    <p:extLst>
      <p:ext uri="{BB962C8B-B14F-4D97-AF65-F5344CB8AC3E}">
        <p14:creationId xmlns:p14="http://schemas.microsoft.com/office/powerpoint/2010/main" val="2216780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31373" y="1379776"/>
            <a:ext cx="11233247" cy="1669047"/>
          </a:xfrm>
          <a:prstGeom prst="rect">
            <a:avLst/>
          </a:prstGeom>
        </p:spPr>
        <p:txBody>
          <a:bodyPr wrap="square" lIns="121920" tIns="60960" rIns="121920" bIns="60960" anchor="t">
            <a:spAutoFit/>
          </a:bodyPr>
          <a:lstStyle/>
          <a:p>
            <a:pPr algn="ctr"/>
            <a:r>
              <a:rPr lang="en-US" sz="3200" i="1" dirty="0"/>
              <a:t>ZP: </a:t>
            </a:r>
            <a:r>
              <a:rPr lang="en-GB" sz="3200" b="1">
                <a:ea typeface="Arial" panose="020B0604020202020204" pitchFamily="34" charset="0"/>
              </a:rPr>
              <a:t>Experimentation, data hub and synthesis of findings</a:t>
            </a:r>
            <a:endParaRPr lang="en-US" sz="3200" b="1"/>
          </a:p>
          <a:p>
            <a:pPr algn="ctr"/>
            <a:r>
              <a:rPr lang="en-US" sz="1867" b="1">
                <a:cs typeface="Arial"/>
              </a:rPr>
              <a:t>Hans-Peter Piepho </a:t>
            </a:r>
            <a:r>
              <a:rPr lang="en-US" sz="1867">
                <a:cs typeface="Arial"/>
              </a:rPr>
              <a:t>(A)</a:t>
            </a:r>
            <a:r>
              <a:rPr lang="en-US" sz="1867" baseline="30000">
                <a:cs typeface="Arial"/>
              </a:rPr>
              <a:t>1 </a:t>
            </a:r>
            <a:r>
              <a:rPr lang="en-US" sz="1867">
                <a:cs typeface="Arial"/>
              </a:rPr>
              <a:t>, Reimund Rötter (A)</a:t>
            </a:r>
            <a:r>
              <a:rPr lang="en-US" sz="1867" baseline="30000">
                <a:cs typeface="Arial"/>
              </a:rPr>
              <a:t>2</a:t>
            </a:r>
            <a:r>
              <a:rPr lang="en-US" sz="1867">
                <a:cs typeface="Arial"/>
              </a:rPr>
              <a:t>, Michaela Dippold (A)</a:t>
            </a:r>
            <a:r>
              <a:rPr lang="en-US" sz="1867" baseline="30000">
                <a:cs typeface="Arial"/>
              </a:rPr>
              <a:t>3</a:t>
            </a:r>
            <a:r>
              <a:rPr lang="en-US" sz="1867">
                <a:cs typeface="Arial"/>
              </a:rPr>
              <a:t>, Martin Komainda (A)</a:t>
            </a:r>
            <a:r>
              <a:rPr lang="en-US" sz="1867" baseline="30000">
                <a:cs typeface="Arial"/>
              </a:rPr>
              <a:t>4</a:t>
            </a:r>
            <a:r>
              <a:rPr lang="en-US" sz="1867">
                <a:cs typeface="Arial"/>
              </a:rPr>
              <a:t>, Munir Hoffmann (A)</a:t>
            </a:r>
            <a:r>
              <a:rPr lang="en-US" sz="1867" baseline="30000">
                <a:cs typeface="Arial"/>
              </a:rPr>
              <a:t>2</a:t>
            </a:r>
            <a:r>
              <a:rPr lang="en-US" sz="1867">
                <a:cs typeface="Arial"/>
              </a:rPr>
              <a:t>, Stefan Scholten (A)</a:t>
            </a:r>
            <a:r>
              <a:rPr lang="en-US" sz="1867" baseline="30000">
                <a:cs typeface="Arial"/>
              </a:rPr>
              <a:t>5</a:t>
            </a:r>
            <a:r>
              <a:rPr lang="en-US" sz="1867">
                <a:cs typeface="Arial"/>
              </a:rPr>
              <a:t>, Susanne Neugart (A)</a:t>
            </a:r>
            <a:r>
              <a:rPr lang="en-US" sz="1867" baseline="30000">
                <a:cs typeface="Arial"/>
              </a:rPr>
              <a:t>6</a:t>
            </a:r>
            <a:r>
              <a:rPr lang="en-US" sz="1867">
                <a:cs typeface="Arial"/>
              </a:rPr>
              <a:t>, Ivo </a:t>
            </a:r>
            <a:r>
              <a:rPr lang="en-US" sz="1867" err="1">
                <a:cs typeface="Arial"/>
              </a:rPr>
              <a:t>Feußner</a:t>
            </a:r>
            <a:r>
              <a:rPr lang="en-US" sz="1867">
                <a:cs typeface="Arial"/>
              </a:rPr>
              <a:t> (CoA)</a:t>
            </a:r>
            <a:r>
              <a:rPr lang="en-US" sz="1867" baseline="30000">
                <a:cs typeface="Arial"/>
              </a:rPr>
              <a:t>7</a:t>
            </a:r>
            <a:r>
              <a:rPr lang="en-US" sz="1867">
                <a:cs typeface="Arial"/>
              </a:rPr>
              <a:t>, Habib Ur</a:t>
            </a:r>
            <a:r>
              <a:rPr lang="de-DE" sz="1867">
                <a:cs typeface="Arial"/>
              </a:rPr>
              <a:t>-Rahman (</a:t>
            </a:r>
            <a:r>
              <a:rPr lang="de-DE" sz="1867" err="1">
                <a:cs typeface="Arial"/>
              </a:rPr>
              <a:t>CoA</a:t>
            </a:r>
            <a:r>
              <a:rPr lang="de-DE" sz="1867">
                <a:cs typeface="Arial"/>
              </a:rPr>
              <a:t>)</a:t>
            </a:r>
            <a:r>
              <a:rPr lang="de-DE" sz="1867" baseline="30000">
                <a:cs typeface="Arial"/>
              </a:rPr>
              <a:t>1</a:t>
            </a:r>
            <a:r>
              <a:rPr lang="en-US" sz="1867">
                <a:cs typeface="Arial"/>
              </a:rPr>
              <a:t>, Dennis Otieno</a:t>
            </a:r>
            <a:r>
              <a:rPr lang="en-US" sz="1867" baseline="30000">
                <a:cs typeface="Arial"/>
              </a:rPr>
              <a:t> 8</a:t>
            </a:r>
            <a:r>
              <a:rPr lang="en-US" sz="1867">
                <a:cs typeface="Arial"/>
              </a:rPr>
              <a:t>, Felix Ngetich</a:t>
            </a:r>
            <a:r>
              <a:rPr lang="en-US" sz="1867" baseline="30000">
                <a:cs typeface="Arial"/>
              </a:rPr>
              <a:t> 8</a:t>
            </a:r>
            <a:r>
              <a:rPr lang="en-US" sz="1867">
                <a:cs typeface="Arial"/>
              </a:rPr>
              <a:t>, Peter Bulli (CoPa)</a:t>
            </a:r>
            <a:r>
              <a:rPr lang="en-US" sz="1867" baseline="30000">
                <a:cs typeface="Arial"/>
              </a:rPr>
              <a:t>8</a:t>
            </a:r>
            <a:r>
              <a:rPr lang="en-US" sz="1867">
                <a:cs typeface="Arial"/>
              </a:rPr>
              <a:t> </a:t>
            </a:r>
            <a:endParaRPr lang="de-DE" sz="2133">
              <a:cs typeface="Arial"/>
            </a:endParaRPr>
          </a:p>
          <a:p>
            <a:pPr algn="ctr"/>
            <a:endParaRPr lang="en-US" sz="1867" baseline="30000" dirty="0">
              <a:solidFill>
                <a:srgbClr val="575756">
                  <a:lumMod val="75000"/>
                </a:srgbClr>
              </a:solidFill>
            </a:endParaRPr>
          </a:p>
        </p:txBody>
      </p:sp>
      <p:sp>
        <p:nvSpPr>
          <p:cNvPr id="6" name="Rechteck 5"/>
          <p:cNvSpPr/>
          <p:nvPr/>
        </p:nvSpPr>
        <p:spPr>
          <a:xfrm>
            <a:off x="143339" y="6405332"/>
            <a:ext cx="12048661" cy="735073"/>
          </a:xfrm>
          <a:prstGeom prst="rect">
            <a:avLst/>
          </a:prstGeom>
        </p:spPr>
        <p:txBody>
          <a:bodyPr wrap="square">
            <a:spAutoFit/>
          </a:bodyPr>
          <a:lstStyle/>
          <a:p>
            <a:r>
              <a:rPr lang="en-AU" sz="1333" baseline="30000">
                <a:solidFill>
                  <a:schemeClr val="bg1">
                    <a:lumMod val="50000"/>
                  </a:schemeClr>
                </a:solidFill>
              </a:rPr>
              <a:t>1Biostatistics, University of Hohenheim, 2Division of Tropical Plant Production and Agricultural Systems Modelling, University of Göttingen (UGOE); 3Geo-Bioshpere Interactions, University of Tübingen; 4Institute of Grassland, UGOE; 5Crop Plant Genetics, UGOE; 6Quality and Sensory of Plant Products, UGOE; 7Department for Plant Biochemistry, UGOE; 8Jaramogi </a:t>
            </a:r>
            <a:r>
              <a:rPr lang="en-AU" sz="1333" baseline="30000" err="1">
                <a:solidFill>
                  <a:schemeClr val="bg1">
                    <a:lumMod val="50000"/>
                  </a:schemeClr>
                </a:solidFill>
              </a:rPr>
              <a:t>Oginga</a:t>
            </a:r>
            <a:r>
              <a:rPr lang="en-AU" sz="1333" baseline="30000">
                <a:solidFill>
                  <a:schemeClr val="bg1">
                    <a:lumMod val="50000"/>
                  </a:schemeClr>
                </a:solidFill>
              </a:rPr>
              <a:t> Odinga University of Science and Technology, Kenya</a:t>
            </a:r>
          </a:p>
          <a:p>
            <a:endParaRPr lang="en-AU" sz="2400">
              <a:solidFill>
                <a:schemeClr val="bg1">
                  <a:lumMod val="50000"/>
                </a:schemeClr>
              </a:solidFill>
            </a:endParaRPr>
          </a:p>
        </p:txBody>
      </p:sp>
      <p:sp>
        <p:nvSpPr>
          <p:cNvPr id="11" name="Rectangle 10"/>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B32236A4-E095-4F79-8DFA-8CFB60F22CA8}"/>
              </a:ext>
            </a:extLst>
          </p:cNvPr>
          <p:cNvPicPr>
            <a:picLocks noChangeAspect="1"/>
          </p:cNvPicPr>
          <p:nvPr/>
        </p:nvPicPr>
        <p:blipFill>
          <a:blip r:embed="rId25"/>
          <a:stretch>
            <a:fillRect/>
          </a:stretch>
        </p:blipFill>
        <p:spPr>
          <a:xfrm>
            <a:off x="307283" y="328503"/>
            <a:ext cx="1589951" cy="372423"/>
          </a:xfrm>
          <a:prstGeom prst="rect">
            <a:avLst/>
          </a:prstGeom>
        </p:spPr>
      </p:pic>
      <p:pic>
        <p:nvPicPr>
          <p:cNvPr id="16" name="Picture 15">
            <a:extLst>
              <a:ext uri="{FF2B5EF4-FFF2-40B4-BE49-F238E27FC236}">
                <a16:creationId xmlns:a16="http://schemas.microsoft.com/office/drawing/2014/main" id="{FE18EFE8-7232-4504-B5D1-78CB5734E2B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016958" y="377838"/>
            <a:ext cx="1066079" cy="273753"/>
          </a:xfrm>
          <a:prstGeom prst="rect">
            <a:avLst/>
          </a:prstGeom>
        </p:spPr>
      </p:pic>
      <p:pic>
        <p:nvPicPr>
          <p:cNvPr id="23" name="Picture 22">
            <a:extLst>
              <a:ext uri="{FF2B5EF4-FFF2-40B4-BE49-F238E27FC236}">
                <a16:creationId xmlns:a16="http://schemas.microsoft.com/office/drawing/2014/main" id="{96419C12-B764-4D31-B9D9-895269BDF701}"/>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202760" y="418614"/>
            <a:ext cx="369619" cy="192201"/>
          </a:xfrm>
          <a:prstGeom prst="rect">
            <a:avLst/>
          </a:prstGeom>
        </p:spPr>
      </p:pic>
      <p:pic>
        <p:nvPicPr>
          <p:cNvPr id="24" name="Picture 23">
            <a:extLst>
              <a:ext uri="{FF2B5EF4-FFF2-40B4-BE49-F238E27FC236}">
                <a16:creationId xmlns:a16="http://schemas.microsoft.com/office/drawing/2014/main" id="{27683AE2-B6FB-41FE-B6C4-6BA969C35FE4}"/>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4244" r="3701"/>
          <a:stretch/>
        </p:blipFill>
        <p:spPr>
          <a:xfrm>
            <a:off x="3692103" y="256424"/>
            <a:ext cx="1054107" cy="516579"/>
          </a:xfrm>
          <a:prstGeom prst="rect">
            <a:avLst/>
          </a:prstGeom>
        </p:spPr>
      </p:pic>
      <p:pic>
        <p:nvPicPr>
          <p:cNvPr id="25" name="Picture 24">
            <a:extLst>
              <a:ext uri="{FF2B5EF4-FFF2-40B4-BE49-F238E27FC236}">
                <a16:creationId xmlns:a16="http://schemas.microsoft.com/office/drawing/2014/main" id="{5DE4A426-775C-43FD-B2A8-BA9D841B9B00}"/>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702920" y="358219"/>
            <a:ext cx="931333" cy="312989"/>
          </a:xfrm>
          <a:prstGeom prst="rect">
            <a:avLst/>
          </a:prstGeom>
        </p:spPr>
      </p:pic>
      <p:pic>
        <p:nvPicPr>
          <p:cNvPr id="26" name="Picture 25">
            <a:extLst>
              <a:ext uri="{FF2B5EF4-FFF2-40B4-BE49-F238E27FC236}">
                <a16:creationId xmlns:a16="http://schemas.microsoft.com/office/drawing/2014/main" id="{43033B59-0A0A-44E3-A5C2-7E949FD2F83B}"/>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456374" y="192715"/>
            <a:ext cx="643997" cy="643997"/>
          </a:xfrm>
          <a:prstGeom prst="rect">
            <a:avLst/>
          </a:prstGeom>
        </p:spPr>
      </p:pic>
      <p:pic>
        <p:nvPicPr>
          <p:cNvPr id="27" name="Picture 26">
            <a:extLst>
              <a:ext uri="{FF2B5EF4-FFF2-40B4-BE49-F238E27FC236}">
                <a16:creationId xmlns:a16="http://schemas.microsoft.com/office/drawing/2014/main" id="{9F9FAF10-1AE9-4F65-8899-CC8C7C19BC6D}"/>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16974" t="30559" r="15380" b="30458"/>
          <a:stretch/>
        </p:blipFill>
        <p:spPr>
          <a:xfrm>
            <a:off x="7753977" y="336383"/>
            <a:ext cx="618899" cy="356661"/>
          </a:xfrm>
          <a:prstGeom prst="rect">
            <a:avLst/>
          </a:prstGeom>
        </p:spPr>
      </p:pic>
      <p:pic>
        <p:nvPicPr>
          <p:cNvPr id="28" name="Picture 27">
            <a:extLst>
              <a:ext uri="{FF2B5EF4-FFF2-40B4-BE49-F238E27FC236}">
                <a16:creationId xmlns:a16="http://schemas.microsoft.com/office/drawing/2014/main" id="{D1E8D9FB-1034-4B1B-A434-A529C09145E2}"/>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t="17790" b="19105"/>
          <a:stretch/>
        </p:blipFill>
        <p:spPr>
          <a:xfrm>
            <a:off x="4865934" y="363331"/>
            <a:ext cx="913876" cy="302767"/>
          </a:xfrm>
          <a:prstGeom prst="rect">
            <a:avLst/>
          </a:prstGeom>
        </p:spPr>
      </p:pic>
      <p:pic>
        <p:nvPicPr>
          <p:cNvPr id="29" name="Picture 28">
            <a:extLst>
              <a:ext uri="{FF2B5EF4-FFF2-40B4-BE49-F238E27FC236}">
                <a16:creationId xmlns:a16="http://schemas.microsoft.com/office/drawing/2014/main" id="{F63AEEB7-7925-4FB5-AE88-1CE4BFD454B8}"/>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bwMode="auto">
          <a:xfrm>
            <a:off x="5899534" y="369253"/>
            <a:ext cx="683663" cy="290920"/>
          </a:xfrm>
          <a:prstGeom prst="rect">
            <a:avLst/>
          </a:prstGeom>
        </p:spPr>
      </p:pic>
      <p:pic>
        <p:nvPicPr>
          <p:cNvPr id="30" name="Picture 29">
            <a:extLst>
              <a:ext uri="{FF2B5EF4-FFF2-40B4-BE49-F238E27FC236}">
                <a16:creationId xmlns:a16="http://schemas.microsoft.com/office/drawing/2014/main" id="{1CC15778-BEC1-4C1E-8316-8115ADB4BC52}"/>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bwMode="auto">
          <a:xfrm>
            <a:off x="8492601" y="348519"/>
            <a:ext cx="844044" cy="332389"/>
          </a:xfrm>
          <a:prstGeom prst="rect">
            <a:avLst/>
          </a:prstGeom>
        </p:spPr>
      </p:pic>
      <p:grpSp>
        <p:nvGrpSpPr>
          <p:cNvPr id="42" name="Group 41">
            <a:extLst>
              <a:ext uri="{FF2B5EF4-FFF2-40B4-BE49-F238E27FC236}">
                <a16:creationId xmlns:a16="http://schemas.microsoft.com/office/drawing/2014/main" id="{668255E3-C6B2-496D-8F97-43C3E9BC5A3B}"/>
              </a:ext>
            </a:extLst>
          </p:cNvPr>
          <p:cNvGrpSpPr/>
          <p:nvPr/>
        </p:nvGrpSpPr>
        <p:grpSpPr>
          <a:xfrm>
            <a:off x="3314236" y="3214382"/>
            <a:ext cx="4840601" cy="3169167"/>
            <a:chOff x="2485679" y="2413836"/>
            <a:chExt cx="3087759" cy="2147633"/>
          </a:xfrm>
        </p:grpSpPr>
        <p:pic>
          <p:nvPicPr>
            <p:cNvPr id="43" name="Image 24" descr="preencoded.png">
              <a:extLst>
                <a:ext uri="{FF2B5EF4-FFF2-40B4-BE49-F238E27FC236}">
                  <a16:creationId xmlns:a16="http://schemas.microsoft.com/office/drawing/2014/main" id="{1DBE2DFF-D5EC-4204-A4D9-1460AAA421B2}"/>
                </a:ext>
              </a:extLst>
            </p:cNvPr>
            <p:cNvPicPr>
              <a:picLocks noChangeAspect="1"/>
            </p:cNvPicPr>
            <p:nvPr>
              <p:custDataLst>
                <p:tags r:id="rId3"/>
              </p:custDataLst>
            </p:nvPr>
          </p:nvPicPr>
          <p:blipFill>
            <a:blip r:embed="rId35"/>
            <a:stretch>
              <a:fillRect/>
            </a:stretch>
          </p:blipFill>
          <p:spPr>
            <a:xfrm>
              <a:off x="2485679" y="2413836"/>
              <a:ext cx="3087759" cy="2147633"/>
            </a:xfrm>
            <a:prstGeom prst="rect">
              <a:avLst/>
            </a:prstGeom>
          </p:spPr>
        </p:pic>
        <p:pic>
          <p:nvPicPr>
            <p:cNvPr id="44" name="Image 0" descr="preencoded.png">
              <a:extLst>
                <a:ext uri="{FF2B5EF4-FFF2-40B4-BE49-F238E27FC236}">
                  <a16:creationId xmlns:a16="http://schemas.microsoft.com/office/drawing/2014/main" id="{BD1D1A98-B4A0-4121-9B9D-3804EA1C26B5}"/>
                </a:ext>
              </a:extLst>
            </p:cNvPr>
            <p:cNvPicPr>
              <a:picLocks noChangeAspect="1"/>
            </p:cNvPicPr>
            <p:nvPr>
              <p:custDataLst>
                <p:tags r:id="rId4"/>
              </p:custDataLst>
            </p:nvPr>
          </p:nvPicPr>
          <p:blipFill>
            <a:blip r:embed="rId36"/>
            <a:stretch>
              <a:fillRect/>
            </a:stretch>
          </p:blipFill>
          <p:spPr>
            <a:xfrm>
              <a:off x="2874495" y="2852012"/>
              <a:ext cx="1647509" cy="386140"/>
            </a:xfrm>
            <a:prstGeom prst="rect">
              <a:avLst/>
            </a:prstGeom>
          </p:spPr>
        </p:pic>
        <p:pic>
          <p:nvPicPr>
            <p:cNvPr id="45" name="Image 1" descr="preencoded.png">
              <a:extLst>
                <a:ext uri="{FF2B5EF4-FFF2-40B4-BE49-F238E27FC236}">
                  <a16:creationId xmlns:a16="http://schemas.microsoft.com/office/drawing/2014/main" id="{98B128E8-1F6E-4700-BA79-7276F7B76A16}"/>
                </a:ext>
              </a:extLst>
            </p:cNvPr>
            <p:cNvPicPr>
              <a:picLocks noChangeAspect="1"/>
            </p:cNvPicPr>
            <p:nvPr>
              <p:custDataLst>
                <p:tags r:id="rId5"/>
              </p:custDataLst>
            </p:nvPr>
          </p:nvPicPr>
          <p:blipFill>
            <a:blip r:embed="rId37"/>
            <a:stretch>
              <a:fillRect/>
            </a:stretch>
          </p:blipFill>
          <p:spPr>
            <a:xfrm>
              <a:off x="2646195" y="2851421"/>
              <a:ext cx="896719" cy="386140"/>
            </a:xfrm>
            <a:prstGeom prst="rect">
              <a:avLst/>
            </a:prstGeom>
          </p:spPr>
        </p:pic>
        <p:pic>
          <p:nvPicPr>
            <p:cNvPr id="46" name="Image 2" descr="preencoded.png">
              <a:extLst>
                <a:ext uri="{FF2B5EF4-FFF2-40B4-BE49-F238E27FC236}">
                  <a16:creationId xmlns:a16="http://schemas.microsoft.com/office/drawing/2014/main" id="{592018C6-2035-452D-ADD4-5CFDC1657C15}"/>
                </a:ext>
              </a:extLst>
            </p:cNvPr>
            <p:cNvPicPr>
              <a:picLocks noChangeAspect="1"/>
            </p:cNvPicPr>
            <p:nvPr>
              <p:custDataLst>
                <p:tags r:id="rId6"/>
              </p:custDataLst>
            </p:nvPr>
          </p:nvPicPr>
          <p:blipFill>
            <a:blip r:embed="rId36"/>
            <a:stretch>
              <a:fillRect/>
            </a:stretch>
          </p:blipFill>
          <p:spPr>
            <a:xfrm>
              <a:off x="2920482" y="3178159"/>
              <a:ext cx="1647509" cy="386140"/>
            </a:xfrm>
            <a:prstGeom prst="rect">
              <a:avLst/>
            </a:prstGeom>
          </p:spPr>
        </p:pic>
        <p:pic>
          <p:nvPicPr>
            <p:cNvPr id="47" name="Image 3" descr="preencoded.png">
              <a:extLst>
                <a:ext uri="{FF2B5EF4-FFF2-40B4-BE49-F238E27FC236}">
                  <a16:creationId xmlns:a16="http://schemas.microsoft.com/office/drawing/2014/main" id="{A7706671-D4B9-4A6D-A53D-E8635528D73B}"/>
                </a:ext>
              </a:extLst>
            </p:cNvPr>
            <p:cNvPicPr>
              <a:picLocks noChangeAspect="1"/>
            </p:cNvPicPr>
            <p:nvPr>
              <p:custDataLst>
                <p:tags r:id="rId7"/>
              </p:custDataLst>
            </p:nvPr>
          </p:nvPicPr>
          <p:blipFill>
            <a:blip r:embed="rId38"/>
            <a:stretch>
              <a:fillRect/>
            </a:stretch>
          </p:blipFill>
          <p:spPr>
            <a:xfrm>
              <a:off x="2646194" y="3176973"/>
              <a:ext cx="896719" cy="386140"/>
            </a:xfrm>
            <a:prstGeom prst="rect">
              <a:avLst/>
            </a:prstGeom>
          </p:spPr>
        </p:pic>
        <p:pic>
          <p:nvPicPr>
            <p:cNvPr id="48" name="Image 4" descr="preencoded.png">
              <a:extLst>
                <a:ext uri="{FF2B5EF4-FFF2-40B4-BE49-F238E27FC236}">
                  <a16:creationId xmlns:a16="http://schemas.microsoft.com/office/drawing/2014/main" id="{0B5C797E-2496-431F-92BF-1BF3C2903BB0}"/>
                </a:ext>
              </a:extLst>
            </p:cNvPr>
            <p:cNvPicPr>
              <a:picLocks noChangeAspect="1"/>
            </p:cNvPicPr>
            <p:nvPr>
              <p:custDataLst>
                <p:tags r:id="rId8"/>
              </p:custDataLst>
            </p:nvPr>
          </p:nvPicPr>
          <p:blipFill>
            <a:blip r:embed="rId36"/>
            <a:stretch>
              <a:fillRect/>
            </a:stretch>
          </p:blipFill>
          <p:spPr>
            <a:xfrm>
              <a:off x="2856980" y="3503713"/>
              <a:ext cx="1647509" cy="386140"/>
            </a:xfrm>
            <a:prstGeom prst="rect">
              <a:avLst/>
            </a:prstGeom>
          </p:spPr>
        </p:pic>
        <p:pic>
          <p:nvPicPr>
            <p:cNvPr id="49" name="Image 5" descr="preencoded.png">
              <a:extLst>
                <a:ext uri="{FF2B5EF4-FFF2-40B4-BE49-F238E27FC236}">
                  <a16:creationId xmlns:a16="http://schemas.microsoft.com/office/drawing/2014/main" id="{40253B4B-DA78-47BE-AE2F-C10A5C7604CE}"/>
                </a:ext>
              </a:extLst>
            </p:cNvPr>
            <p:cNvPicPr>
              <a:picLocks noChangeAspect="1"/>
            </p:cNvPicPr>
            <p:nvPr>
              <p:custDataLst>
                <p:tags r:id="rId9"/>
              </p:custDataLst>
            </p:nvPr>
          </p:nvPicPr>
          <p:blipFill>
            <a:blip r:embed="rId39"/>
            <a:stretch>
              <a:fillRect/>
            </a:stretch>
          </p:blipFill>
          <p:spPr>
            <a:xfrm>
              <a:off x="2646198" y="2525272"/>
              <a:ext cx="896719" cy="386140"/>
            </a:xfrm>
            <a:prstGeom prst="rect">
              <a:avLst/>
            </a:prstGeom>
          </p:spPr>
        </p:pic>
        <p:pic>
          <p:nvPicPr>
            <p:cNvPr id="50" name="Image 7" descr="preencoded.png">
              <a:extLst>
                <a:ext uri="{FF2B5EF4-FFF2-40B4-BE49-F238E27FC236}">
                  <a16:creationId xmlns:a16="http://schemas.microsoft.com/office/drawing/2014/main" id="{CA4AD384-294D-477E-A68D-DFD63E59C749}"/>
                </a:ext>
              </a:extLst>
            </p:cNvPr>
            <p:cNvPicPr>
              <a:picLocks noChangeAspect="1"/>
            </p:cNvPicPr>
            <p:nvPr>
              <p:custDataLst>
                <p:tags r:id="rId10"/>
              </p:custDataLst>
            </p:nvPr>
          </p:nvPicPr>
          <p:blipFill>
            <a:blip r:embed="rId40"/>
            <a:stretch>
              <a:fillRect/>
            </a:stretch>
          </p:blipFill>
          <p:spPr>
            <a:xfrm>
              <a:off x="2646195" y="3503713"/>
              <a:ext cx="896719" cy="386140"/>
            </a:xfrm>
            <a:prstGeom prst="rect">
              <a:avLst/>
            </a:prstGeom>
          </p:spPr>
        </p:pic>
        <p:pic>
          <p:nvPicPr>
            <p:cNvPr id="51" name="Image 8" descr="preencoded.png">
              <a:extLst>
                <a:ext uri="{FF2B5EF4-FFF2-40B4-BE49-F238E27FC236}">
                  <a16:creationId xmlns:a16="http://schemas.microsoft.com/office/drawing/2014/main" id="{FD626E9A-3C1B-4F90-829C-2852FBC558F2}"/>
                </a:ext>
              </a:extLst>
            </p:cNvPr>
            <p:cNvPicPr>
              <a:picLocks noChangeAspect="1"/>
            </p:cNvPicPr>
            <p:nvPr>
              <p:custDataLst>
                <p:tags r:id="rId11"/>
              </p:custDataLst>
            </p:nvPr>
          </p:nvPicPr>
          <p:blipFill>
            <a:blip r:embed="rId41"/>
            <a:stretch>
              <a:fillRect/>
            </a:stretch>
          </p:blipFill>
          <p:spPr>
            <a:xfrm>
              <a:off x="3234102" y="2525272"/>
              <a:ext cx="2224879" cy="386140"/>
            </a:xfrm>
            <a:prstGeom prst="rect">
              <a:avLst/>
            </a:prstGeom>
          </p:spPr>
        </p:pic>
        <p:pic>
          <p:nvPicPr>
            <p:cNvPr id="52" name="Image 10" descr="preencoded.png">
              <a:extLst>
                <a:ext uri="{FF2B5EF4-FFF2-40B4-BE49-F238E27FC236}">
                  <a16:creationId xmlns:a16="http://schemas.microsoft.com/office/drawing/2014/main" id="{5CA05A09-033B-48E3-946E-D78CEDFD0BA2}"/>
                </a:ext>
              </a:extLst>
            </p:cNvPr>
            <p:cNvPicPr>
              <a:picLocks noChangeAspect="1"/>
            </p:cNvPicPr>
            <p:nvPr>
              <p:custDataLst>
                <p:tags r:id="rId12"/>
              </p:custDataLst>
            </p:nvPr>
          </p:nvPicPr>
          <p:blipFill>
            <a:blip r:embed="rId42"/>
            <a:stretch>
              <a:fillRect/>
            </a:stretch>
          </p:blipFill>
          <p:spPr>
            <a:xfrm>
              <a:off x="3437133" y="2851419"/>
              <a:ext cx="1818816" cy="386140"/>
            </a:xfrm>
            <a:prstGeom prst="rect">
              <a:avLst/>
            </a:prstGeom>
          </p:spPr>
        </p:pic>
        <p:pic>
          <p:nvPicPr>
            <p:cNvPr id="53" name="Image 11" descr="preencoded.png">
              <a:extLst>
                <a:ext uri="{FF2B5EF4-FFF2-40B4-BE49-F238E27FC236}">
                  <a16:creationId xmlns:a16="http://schemas.microsoft.com/office/drawing/2014/main" id="{EF26312C-79A8-4DAC-B832-F180377804E9}"/>
                </a:ext>
              </a:extLst>
            </p:cNvPr>
            <p:cNvPicPr>
              <a:picLocks noChangeAspect="1"/>
            </p:cNvPicPr>
            <p:nvPr>
              <p:custDataLst>
                <p:tags r:id="rId13"/>
              </p:custDataLst>
            </p:nvPr>
          </p:nvPicPr>
          <p:blipFill>
            <a:blip r:embed="rId43"/>
            <a:stretch>
              <a:fillRect/>
            </a:stretch>
          </p:blipFill>
          <p:spPr>
            <a:xfrm>
              <a:off x="3642280" y="3177563"/>
              <a:ext cx="1408526" cy="386140"/>
            </a:xfrm>
            <a:prstGeom prst="rect">
              <a:avLst/>
            </a:prstGeom>
          </p:spPr>
        </p:pic>
        <p:pic>
          <p:nvPicPr>
            <p:cNvPr id="54" name="Image 12" descr="preencoded.png">
              <a:extLst>
                <a:ext uri="{FF2B5EF4-FFF2-40B4-BE49-F238E27FC236}">
                  <a16:creationId xmlns:a16="http://schemas.microsoft.com/office/drawing/2014/main" id="{0636FEEE-33DC-4645-B39B-FBEC22226C83}"/>
                </a:ext>
              </a:extLst>
            </p:cNvPr>
            <p:cNvPicPr>
              <a:picLocks noChangeAspect="1"/>
            </p:cNvPicPr>
            <p:nvPr>
              <p:custDataLst>
                <p:tags r:id="rId14"/>
              </p:custDataLst>
            </p:nvPr>
          </p:nvPicPr>
          <p:blipFill>
            <a:blip r:embed="rId44"/>
            <a:stretch>
              <a:fillRect/>
            </a:stretch>
          </p:blipFill>
          <p:spPr>
            <a:xfrm>
              <a:off x="3844651" y="3503708"/>
              <a:ext cx="1006694" cy="386140"/>
            </a:xfrm>
            <a:prstGeom prst="rect">
              <a:avLst/>
            </a:prstGeom>
          </p:spPr>
        </p:pic>
        <p:pic>
          <p:nvPicPr>
            <p:cNvPr id="55" name="Image 14" descr="preencoded.png">
              <a:extLst>
                <a:ext uri="{FF2B5EF4-FFF2-40B4-BE49-F238E27FC236}">
                  <a16:creationId xmlns:a16="http://schemas.microsoft.com/office/drawing/2014/main" id="{029E5161-A051-4B3B-8DA5-6A341F3AA8B7}"/>
                </a:ext>
              </a:extLst>
            </p:cNvPr>
            <p:cNvPicPr>
              <a:picLocks noChangeAspect="1"/>
            </p:cNvPicPr>
            <p:nvPr>
              <p:custDataLst>
                <p:tags r:id="rId15"/>
              </p:custDataLst>
            </p:nvPr>
          </p:nvPicPr>
          <p:blipFill>
            <a:blip r:embed="rId45"/>
            <a:stretch>
              <a:fillRect/>
            </a:stretch>
          </p:blipFill>
          <p:spPr>
            <a:xfrm>
              <a:off x="2748568" y="3752590"/>
              <a:ext cx="175537" cy="268996"/>
            </a:xfrm>
            <a:prstGeom prst="rect">
              <a:avLst/>
            </a:prstGeom>
          </p:spPr>
        </p:pic>
        <p:pic>
          <p:nvPicPr>
            <p:cNvPr id="56" name="Image 17" descr="preencoded.png">
              <a:extLst>
                <a:ext uri="{FF2B5EF4-FFF2-40B4-BE49-F238E27FC236}">
                  <a16:creationId xmlns:a16="http://schemas.microsoft.com/office/drawing/2014/main" id="{A663B974-C8AC-446B-B6E6-499B84545AD8}"/>
                </a:ext>
              </a:extLst>
            </p:cNvPr>
            <p:cNvPicPr>
              <a:picLocks noChangeAspect="1"/>
            </p:cNvPicPr>
            <p:nvPr>
              <p:custDataLst>
                <p:tags r:id="rId16"/>
              </p:custDataLst>
            </p:nvPr>
          </p:nvPicPr>
          <p:blipFill>
            <a:blip r:embed="rId46"/>
            <a:stretch>
              <a:fillRect/>
            </a:stretch>
          </p:blipFill>
          <p:spPr>
            <a:xfrm>
              <a:off x="2742224" y="3603658"/>
              <a:ext cx="188226" cy="175715"/>
            </a:xfrm>
            <a:prstGeom prst="rect">
              <a:avLst/>
            </a:prstGeom>
          </p:spPr>
        </p:pic>
        <p:pic>
          <p:nvPicPr>
            <p:cNvPr id="57" name="Image 18" descr="preencoded.png">
              <a:extLst>
                <a:ext uri="{FF2B5EF4-FFF2-40B4-BE49-F238E27FC236}">
                  <a16:creationId xmlns:a16="http://schemas.microsoft.com/office/drawing/2014/main" id="{497B314D-BB2D-498D-9F52-61E2EF7637C9}"/>
                </a:ext>
              </a:extLst>
            </p:cNvPr>
            <p:cNvPicPr>
              <a:picLocks noChangeAspect="1"/>
            </p:cNvPicPr>
            <p:nvPr>
              <p:custDataLst>
                <p:tags r:id="rId17"/>
              </p:custDataLst>
            </p:nvPr>
          </p:nvPicPr>
          <p:blipFill>
            <a:blip r:embed="rId47"/>
            <a:stretch>
              <a:fillRect/>
            </a:stretch>
          </p:blipFill>
          <p:spPr>
            <a:xfrm>
              <a:off x="2766544" y="3229871"/>
              <a:ext cx="139584" cy="295028"/>
            </a:xfrm>
            <a:prstGeom prst="rect">
              <a:avLst/>
            </a:prstGeom>
          </p:spPr>
        </p:pic>
        <p:pic>
          <p:nvPicPr>
            <p:cNvPr id="58" name="Image 19" descr="preencoded.png">
              <a:extLst>
                <a:ext uri="{FF2B5EF4-FFF2-40B4-BE49-F238E27FC236}">
                  <a16:creationId xmlns:a16="http://schemas.microsoft.com/office/drawing/2014/main" id="{E98CE9C1-60BB-4901-BFEE-E21BAC350F74}"/>
                </a:ext>
              </a:extLst>
            </p:cNvPr>
            <p:cNvPicPr>
              <a:picLocks noChangeAspect="1"/>
            </p:cNvPicPr>
            <p:nvPr>
              <p:custDataLst>
                <p:tags r:id="rId18"/>
              </p:custDataLst>
            </p:nvPr>
          </p:nvPicPr>
          <p:blipFill>
            <a:blip r:embed="rId48"/>
            <a:stretch>
              <a:fillRect/>
            </a:stretch>
          </p:blipFill>
          <p:spPr>
            <a:xfrm>
              <a:off x="2737994" y="2898884"/>
              <a:ext cx="196686" cy="282012"/>
            </a:xfrm>
            <a:prstGeom prst="rect">
              <a:avLst/>
            </a:prstGeom>
          </p:spPr>
        </p:pic>
        <p:pic>
          <p:nvPicPr>
            <p:cNvPr id="64" name="Image 20" descr="preencoded.png">
              <a:extLst>
                <a:ext uri="{FF2B5EF4-FFF2-40B4-BE49-F238E27FC236}">
                  <a16:creationId xmlns:a16="http://schemas.microsoft.com/office/drawing/2014/main" id="{8FB53F38-5F39-46C6-98D2-DB8A40803029}"/>
                </a:ext>
              </a:extLst>
            </p:cNvPr>
            <p:cNvPicPr>
              <a:picLocks noChangeAspect="1"/>
            </p:cNvPicPr>
            <p:nvPr>
              <p:custDataLst>
                <p:tags r:id="rId19"/>
              </p:custDataLst>
            </p:nvPr>
          </p:nvPicPr>
          <p:blipFill>
            <a:blip r:embed="rId49"/>
            <a:stretch>
              <a:fillRect/>
            </a:stretch>
          </p:blipFill>
          <p:spPr>
            <a:xfrm>
              <a:off x="2689350" y="2666615"/>
              <a:ext cx="293971" cy="141006"/>
            </a:xfrm>
            <a:prstGeom prst="rect">
              <a:avLst/>
            </a:prstGeom>
          </p:spPr>
        </p:pic>
        <p:pic>
          <p:nvPicPr>
            <p:cNvPr id="66" name="Image 21" descr="preencoded.png">
              <a:extLst>
                <a:ext uri="{FF2B5EF4-FFF2-40B4-BE49-F238E27FC236}">
                  <a16:creationId xmlns:a16="http://schemas.microsoft.com/office/drawing/2014/main" id="{72E17A27-82D9-42E4-92AA-0EDA586FE186}"/>
                </a:ext>
              </a:extLst>
            </p:cNvPr>
            <p:cNvPicPr>
              <a:picLocks noChangeAspect="1"/>
            </p:cNvPicPr>
            <p:nvPr>
              <p:custDataLst>
                <p:tags r:id="rId20"/>
              </p:custDataLst>
            </p:nvPr>
          </p:nvPicPr>
          <p:blipFill>
            <a:blip r:embed="rId50"/>
            <a:stretch>
              <a:fillRect/>
            </a:stretch>
          </p:blipFill>
          <p:spPr>
            <a:xfrm>
              <a:off x="2692375" y="2663798"/>
              <a:ext cx="287627" cy="136668"/>
            </a:xfrm>
            <a:prstGeom prst="rect">
              <a:avLst/>
            </a:prstGeom>
          </p:spPr>
        </p:pic>
        <p:sp>
          <p:nvSpPr>
            <p:cNvPr id="67" name="Text 2">
              <a:extLst>
                <a:ext uri="{FF2B5EF4-FFF2-40B4-BE49-F238E27FC236}">
                  <a16:creationId xmlns:a16="http://schemas.microsoft.com/office/drawing/2014/main" id="{432F4701-6425-49F9-BEC2-2EE40031081B}"/>
                </a:ext>
              </a:extLst>
            </p:cNvPr>
            <p:cNvSpPr/>
            <p:nvPr/>
          </p:nvSpPr>
          <p:spPr>
            <a:xfrm>
              <a:off x="3748403" y="2579831"/>
              <a:ext cx="1196274" cy="439567"/>
            </a:xfrm>
            <a:prstGeom prst="rect">
              <a:avLst/>
            </a:prstGeom>
            <a:noFill/>
            <a:ln/>
          </p:spPr>
          <p:txBody>
            <a:bodyPr wrap="square" lIns="0" tIns="0" rIns="0" bIns="0" rtlCol="0" anchor="t"/>
            <a:lstStyle/>
            <a:p>
              <a:pPr>
                <a:lnSpc>
                  <a:spcPct val="97750"/>
                </a:lnSpc>
              </a:pPr>
              <a:r>
                <a:rPr lang="en-US" sz="1400" b="1">
                  <a:solidFill>
                    <a:srgbClr val="000000"/>
                  </a:solidFill>
                  <a:latin typeface="Roboto" pitchFamily="34" charset="0"/>
                  <a:ea typeface="Roboto" pitchFamily="34" charset="-122"/>
                  <a:cs typeface="Roboto" pitchFamily="34" charset="-120"/>
                </a:rPr>
                <a:t>  MultiStress model   </a:t>
              </a:r>
              <a:endParaRPr lang="en-US" sz="1400"/>
            </a:p>
          </p:txBody>
        </p:sp>
        <p:pic>
          <p:nvPicPr>
            <p:cNvPr id="69" name="Image 50" descr="preencoded.png">
              <a:extLst>
                <a:ext uri="{FF2B5EF4-FFF2-40B4-BE49-F238E27FC236}">
                  <a16:creationId xmlns:a16="http://schemas.microsoft.com/office/drawing/2014/main" id="{CA192A5B-7899-4BB5-8029-9C97879DF8F2}"/>
                </a:ext>
              </a:extLst>
            </p:cNvPr>
            <p:cNvPicPr>
              <a:picLocks noChangeAspect="1"/>
            </p:cNvPicPr>
            <p:nvPr>
              <p:custDataLst>
                <p:tags r:id="rId21"/>
              </p:custDataLst>
            </p:nvPr>
          </p:nvPicPr>
          <p:blipFill>
            <a:blip r:embed="rId51"/>
            <a:stretch>
              <a:fillRect/>
            </a:stretch>
          </p:blipFill>
          <p:spPr>
            <a:xfrm>
              <a:off x="3227707" y="4215328"/>
              <a:ext cx="2231223" cy="121482"/>
            </a:xfrm>
            <a:prstGeom prst="rect">
              <a:avLst/>
            </a:prstGeom>
          </p:spPr>
        </p:pic>
        <p:pic>
          <p:nvPicPr>
            <p:cNvPr id="72" name="Image 52" descr="preencoded.png">
              <a:extLst>
                <a:ext uri="{FF2B5EF4-FFF2-40B4-BE49-F238E27FC236}">
                  <a16:creationId xmlns:a16="http://schemas.microsoft.com/office/drawing/2014/main" id="{5863E390-AA59-47EE-8B8E-280A8BE4B455}"/>
                </a:ext>
              </a:extLst>
            </p:cNvPr>
            <p:cNvPicPr>
              <a:picLocks noChangeAspect="1"/>
            </p:cNvPicPr>
            <p:nvPr>
              <p:custDataLst>
                <p:tags r:id="rId22"/>
              </p:custDataLst>
            </p:nvPr>
          </p:nvPicPr>
          <p:blipFill>
            <a:blip r:embed="rId52"/>
            <a:stretch>
              <a:fillRect/>
            </a:stretch>
          </p:blipFill>
          <p:spPr>
            <a:xfrm>
              <a:off x="2645091" y="2525314"/>
              <a:ext cx="118435" cy="1791865"/>
            </a:xfrm>
            <a:prstGeom prst="rect">
              <a:avLst/>
            </a:prstGeom>
          </p:spPr>
        </p:pic>
        <p:sp>
          <p:nvSpPr>
            <p:cNvPr id="73" name="Text 8">
              <a:extLst>
                <a:ext uri="{FF2B5EF4-FFF2-40B4-BE49-F238E27FC236}">
                  <a16:creationId xmlns:a16="http://schemas.microsoft.com/office/drawing/2014/main" id="{C5AC293B-E1C8-4019-9372-5D915219E31F}"/>
                </a:ext>
              </a:extLst>
            </p:cNvPr>
            <p:cNvSpPr/>
            <p:nvPr/>
          </p:nvSpPr>
          <p:spPr>
            <a:xfrm rot="16200000">
              <a:off x="2114403" y="3349212"/>
              <a:ext cx="1157659" cy="269999"/>
            </a:xfrm>
            <a:prstGeom prst="rect">
              <a:avLst/>
            </a:prstGeom>
            <a:noFill/>
            <a:ln/>
          </p:spPr>
          <p:txBody>
            <a:bodyPr wrap="square" lIns="0" tIns="0" rIns="0" bIns="0" rtlCol="0" anchor="t"/>
            <a:lstStyle/>
            <a:p>
              <a:pPr>
                <a:lnSpc>
                  <a:spcPct val="97750"/>
                </a:lnSpc>
              </a:pPr>
              <a:r>
                <a:rPr lang="en-US" sz="1200" i="1">
                  <a:solidFill>
                    <a:srgbClr val="000000">
                      <a:alpha val="47000"/>
                    </a:srgbClr>
                  </a:solidFill>
                  <a:latin typeface="Roboto" pitchFamily="34" charset="0"/>
                  <a:ea typeface="Roboto" pitchFamily="34" charset="-122"/>
                  <a:cs typeface="Roboto" pitchFamily="34" charset="-120"/>
                </a:rPr>
                <a:t>Level of </a:t>
              </a:r>
              <a:r>
                <a:rPr lang="en-US" sz="1200" i="1" err="1">
                  <a:solidFill>
                    <a:srgbClr val="000000">
                      <a:alpha val="47000"/>
                    </a:srgbClr>
                  </a:solidFill>
                  <a:latin typeface="Roboto" pitchFamily="34" charset="0"/>
                  <a:ea typeface="Roboto" pitchFamily="34" charset="-122"/>
                  <a:cs typeface="Roboto" pitchFamily="34" charset="-120"/>
                </a:rPr>
                <a:t>organisation</a:t>
              </a:r>
              <a:endParaRPr lang="en-US" sz="1200"/>
            </a:p>
          </p:txBody>
        </p:sp>
      </p:grpSp>
      <p:pic>
        <p:nvPicPr>
          <p:cNvPr id="75" name="Image 22" descr="preencoded.png">
            <a:extLst>
              <a:ext uri="{FF2B5EF4-FFF2-40B4-BE49-F238E27FC236}">
                <a16:creationId xmlns:a16="http://schemas.microsoft.com/office/drawing/2014/main" id="{B09B48B7-2F61-470D-BE26-029DE37E5B3A}"/>
              </a:ext>
            </a:extLst>
          </p:cNvPr>
          <p:cNvPicPr>
            <a:picLocks noChangeAspect="1"/>
          </p:cNvPicPr>
          <p:nvPr>
            <p:custDataLst>
              <p:tags r:id="rId1"/>
            </p:custDataLst>
          </p:nvPr>
        </p:nvPicPr>
        <p:blipFill>
          <a:blip r:embed="rId53"/>
          <a:stretch>
            <a:fillRect/>
          </a:stretch>
        </p:blipFill>
        <p:spPr>
          <a:xfrm>
            <a:off x="6049173" y="3478193"/>
            <a:ext cx="455483" cy="2640572"/>
          </a:xfrm>
          <a:prstGeom prst="rect">
            <a:avLst/>
          </a:prstGeom>
        </p:spPr>
      </p:pic>
      <p:pic>
        <p:nvPicPr>
          <p:cNvPr id="76" name="Image 23" descr="preencoded.png">
            <a:extLst>
              <a:ext uri="{FF2B5EF4-FFF2-40B4-BE49-F238E27FC236}">
                <a16:creationId xmlns:a16="http://schemas.microsoft.com/office/drawing/2014/main" id="{595C849D-5501-4EEF-8D0A-A52F71BAF6CA}"/>
              </a:ext>
            </a:extLst>
          </p:cNvPr>
          <p:cNvPicPr>
            <a:picLocks noChangeAspect="1"/>
          </p:cNvPicPr>
          <p:nvPr>
            <p:custDataLst>
              <p:tags r:id="rId2"/>
            </p:custDataLst>
          </p:nvPr>
        </p:nvPicPr>
        <p:blipFill>
          <a:blip r:embed="rId54"/>
          <a:stretch>
            <a:fillRect/>
          </a:stretch>
        </p:blipFill>
        <p:spPr>
          <a:xfrm>
            <a:off x="5990261" y="4227198"/>
            <a:ext cx="569353" cy="1643433"/>
          </a:xfrm>
          <a:prstGeom prst="rect">
            <a:avLst/>
          </a:prstGeom>
        </p:spPr>
      </p:pic>
      <p:sp>
        <p:nvSpPr>
          <p:cNvPr id="77" name="Text 1">
            <a:extLst>
              <a:ext uri="{FF2B5EF4-FFF2-40B4-BE49-F238E27FC236}">
                <a16:creationId xmlns:a16="http://schemas.microsoft.com/office/drawing/2014/main" id="{7A190DF7-F639-4B56-A897-C96BCB148019}"/>
              </a:ext>
            </a:extLst>
          </p:cNvPr>
          <p:cNvSpPr/>
          <p:nvPr/>
        </p:nvSpPr>
        <p:spPr>
          <a:xfrm rot="16200000">
            <a:off x="5097788" y="4247142"/>
            <a:ext cx="2525857" cy="375500"/>
          </a:xfrm>
          <a:prstGeom prst="rect">
            <a:avLst/>
          </a:prstGeom>
          <a:noFill/>
          <a:ln/>
        </p:spPr>
        <p:txBody>
          <a:bodyPr wrap="square" lIns="0" tIns="0" rIns="0" bIns="0" rtlCol="0" anchor="t"/>
          <a:lstStyle/>
          <a:p>
            <a:pPr>
              <a:lnSpc>
                <a:spcPct val="97750"/>
              </a:lnSpc>
            </a:pPr>
            <a:r>
              <a:rPr lang="en-US" sz="1200">
                <a:solidFill>
                  <a:srgbClr val="FFFFFF"/>
                </a:solidFill>
                <a:latin typeface="Roboto" pitchFamily="34" charset="0"/>
                <a:ea typeface="Roboto" pitchFamily="34" charset="-122"/>
                <a:cs typeface="Roboto" pitchFamily="34" charset="-120"/>
              </a:rPr>
              <a:t>Mechanistic understanding</a:t>
            </a:r>
            <a:endParaRPr lang="en-US" sz="1200"/>
          </a:p>
        </p:txBody>
      </p:sp>
    </p:spTree>
    <p:extLst>
      <p:ext uri="{BB962C8B-B14F-4D97-AF65-F5344CB8AC3E}">
        <p14:creationId xmlns:p14="http://schemas.microsoft.com/office/powerpoint/2010/main" val="1793710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2"/>
          </p:nvPr>
        </p:nvSpPr>
        <p:spPr/>
        <p:txBody>
          <a:bodyPr/>
          <a:lstStyle/>
          <a:p>
            <a:fld id="{99C11526-842B-4B40-A24B-EC433AFEA5AB}" type="datetime1">
              <a:rPr lang="de-DE" smtClean="0"/>
              <a:t>02.05.2026</a:t>
            </a:fld>
            <a:endParaRPr lang="en-US"/>
          </a:p>
        </p:txBody>
      </p:sp>
      <p:sp>
        <p:nvSpPr>
          <p:cNvPr id="6" name="Foliennummernplatzhalter 5"/>
          <p:cNvSpPr>
            <a:spLocks noGrp="1"/>
          </p:cNvSpPr>
          <p:nvPr>
            <p:ph type="sldNum" sz="quarter" idx="4"/>
          </p:nvPr>
        </p:nvSpPr>
        <p:spPr/>
        <p:txBody>
          <a:bodyPr/>
          <a:lstStyle/>
          <a:p>
            <a:fld id="{B6F15528-21DE-4FAA-801E-634DDDAF4B2B}" type="slidenum">
              <a:rPr lang="de-DE" smtClean="0"/>
              <a:pPr/>
              <a:t>28</a:t>
            </a:fld>
            <a:endParaRPr lang="de-DE"/>
          </a:p>
        </p:txBody>
      </p:sp>
      <p:sp>
        <p:nvSpPr>
          <p:cNvPr id="16" name="Rechteck 1"/>
          <p:cNvSpPr/>
          <p:nvPr/>
        </p:nvSpPr>
        <p:spPr>
          <a:xfrm>
            <a:off x="8055963" y="1926667"/>
            <a:ext cx="3823327" cy="4483984"/>
          </a:xfrm>
          <a:prstGeom prst="rect">
            <a:avLst/>
          </a:prstGeom>
        </p:spPr>
        <p:txBody>
          <a:bodyPr wrap="square">
            <a:spAutoFit/>
          </a:bodyPr>
          <a:lstStyle/>
          <a:p>
            <a:r>
              <a:rPr lang="en-US" sz="1867" b="1" dirty="0">
                <a:solidFill>
                  <a:srgbClr val="000000"/>
                </a:solidFill>
              </a:rPr>
              <a:t>Objectives</a:t>
            </a:r>
            <a:r>
              <a:rPr lang="en-US" sz="1867" dirty="0">
                <a:solidFill>
                  <a:srgbClr val="000000"/>
                </a:solidFill>
              </a:rPr>
              <a:t>: </a:t>
            </a:r>
          </a:p>
          <a:p>
            <a:pPr marL="228594" indent="-228594">
              <a:spcBef>
                <a:spcPts val="800"/>
              </a:spcBef>
              <a:spcAft>
                <a:spcPts val="1600"/>
              </a:spcAft>
              <a:buFont typeface="Arial" panose="020B0604020202020204" pitchFamily="34" charset="0"/>
              <a:buChar char="•"/>
            </a:pPr>
            <a:r>
              <a:rPr lang="en-GB" sz="1867" dirty="0">
                <a:cs typeface="Arial" panose="020B0604020202020204" pitchFamily="34" charset="0"/>
              </a:rPr>
              <a:t>To generate new empirical knowledge on stress interactions and their impact for different genotypes under temperate and tropical conditions </a:t>
            </a:r>
          </a:p>
          <a:p>
            <a:pPr marL="228594" indent="-228594">
              <a:spcBef>
                <a:spcPts val="800"/>
              </a:spcBef>
              <a:spcAft>
                <a:spcPts val="1600"/>
              </a:spcAft>
              <a:buFont typeface="Arial" panose="020B0604020202020204" pitchFamily="34" charset="0"/>
              <a:buChar char="•"/>
            </a:pPr>
            <a:r>
              <a:rPr lang="en-GB" sz="1867" dirty="0">
                <a:cs typeface="Arial" panose="020B0604020202020204" pitchFamily="34" charset="0"/>
              </a:rPr>
              <a:t>Data hub </a:t>
            </a:r>
          </a:p>
          <a:p>
            <a:pPr marL="228594" indent="-228594">
              <a:spcBef>
                <a:spcPts val="800"/>
              </a:spcBef>
              <a:spcAft>
                <a:spcPts val="1600"/>
              </a:spcAft>
              <a:buFont typeface="Arial" panose="020B0604020202020204" pitchFamily="34" charset="0"/>
              <a:buChar char="•"/>
            </a:pPr>
            <a:endParaRPr lang="en-GB" sz="1867" dirty="0">
              <a:cs typeface="Arial" panose="020B0604020202020204" pitchFamily="34" charset="0"/>
            </a:endParaRPr>
          </a:p>
          <a:p>
            <a:pPr marL="228594" indent="-228594">
              <a:spcBef>
                <a:spcPts val="800"/>
              </a:spcBef>
              <a:spcAft>
                <a:spcPts val="1600"/>
              </a:spcAft>
              <a:buFont typeface="Arial" panose="020B0604020202020204" pitchFamily="34" charset="0"/>
              <a:buChar char="•"/>
            </a:pPr>
            <a:endParaRPr lang="en-GB" sz="1867">
              <a:cs typeface="Arial" panose="020B0604020202020204" pitchFamily="34" charset="0"/>
            </a:endParaRPr>
          </a:p>
          <a:p>
            <a:endParaRPr lang="en-US" sz="1867" dirty="0">
              <a:solidFill>
                <a:srgbClr val="000000"/>
              </a:solidFill>
            </a:endParaRPr>
          </a:p>
          <a:p>
            <a:endParaRPr lang="en-US" sz="1867">
              <a:solidFill>
                <a:srgbClr val="000000"/>
              </a:solidFill>
            </a:endParaRPr>
          </a:p>
        </p:txBody>
      </p:sp>
      <p:sp>
        <p:nvSpPr>
          <p:cNvPr id="17" name="Rounded Rectangle 45">
            <a:extLst>
              <a:ext uri="{FF2B5EF4-FFF2-40B4-BE49-F238E27FC236}">
                <a16:creationId xmlns:a16="http://schemas.microsoft.com/office/drawing/2014/main" id="{01C932A1-C2BE-4DED-A59F-3FD34EF1038F}"/>
              </a:ext>
            </a:extLst>
          </p:cNvPr>
          <p:cNvSpPr/>
          <p:nvPr/>
        </p:nvSpPr>
        <p:spPr bwMode="auto">
          <a:xfrm>
            <a:off x="797433" y="3058160"/>
            <a:ext cx="6468084" cy="1046480"/>
          </a:xfrm>
          <a:prstGeom prst="roundRect">
            <a:avLst>
              <a:gd name="adj" fmla="val 16667"/>
            </a:avLst>
          </a:prstGeom>
          <a:gradFill>
            <a:gsLst>
              <a:gs pos="0">
                <a:srgbClr val="C5CDD9">
                  <a:alpha val="89804"/>
                </a:srgbClr>
              </a:gs>
              <a:gs pos="100000">
                <a:srgbClr val="EAEAEA"/>
              </a:gs>
            </a:gsLst>
            <a:path path="rect"/>
          </a:gradFill>
          <a:ln w="9525" cap="flat" cmpd="sng" algn="ctr">
            <a:solidFill>
              <a:srgbClr val="7F7F7F"/>
            </a:solidFill>
            <a:prstDash val="solid"/>
          </a:ln>
          <a:effectLst/>
        </p:spPr>
        <p:txBody>
          <a:bodyPr lIns="56671" tIns="28335" rIns="56671" bIns="28335" rtlCol="0" anchor="t" anchorCtr="0"/>
          <a:lstStyle/>
          <a:p>
            <a:pPr algn="ctr" defTabSz="566694">
              <a:buClr>
                <a:srgbClr val="000000"/>
              </a:buClr>
              <a:defRPr/>
            </a:pPr>
            <a:r>
              <a:rPr lang="en-US" sz="1116" b="1" i="1">
                <a:solidFill>
                  <a:prstClr val="black">
                    <a:lumMod val="75000"/>
                    <a:lumOff val="25000"/>
                  </a:prstClr>
                </a:solidFill>
                <a:latin typeface="Arial"/>
                <a:cs typeface="Arial"/>
              </a:rPr>
              <a:t>ZP</a:t>
            </a:r>
            <a:r>
              <a:rPr lang="en-US" sz="1116" b="1">
                <a:solidFill>
                  <a:prstClr val="black">
                    <a:lumMod val="75000"/>
                    <a:lumOff val="25000"/>
                  </a:prstClr>
                </a:solidFill>
                <a:latin typeface="Arial"/>
                <a:cs typeface="Arial"/>
              </a:rPr>
              <a:t>: Experimentation, data hub and synthesis of findings</a:t>
            </a:r>
            <a:endParaRPr sz="523"/>
          </a:p>
        </p:txBody>
      </p:sp>
      <p:sp>
        <p:nvSpPr>
          <p:cNvPr id="18" name="Rounded Rectangle 45">
            <a:extLst>
              <a:ext uri="{FF2B5EF4-FFF2-40B4-BE49-F238E27FC236}">
                <a16:creationId xmlns:a16="http://schemas.microsoft.com/office/drawing/2014/main" id="{C37B4248-2472-44FF-A22B-0B5236FE6CFB}"/>
              </a:ext>
            </a:extLst>
          </p:cNvPr>
          <p:cNvSpPr/>
          <p:nvPr/>
        </p:nvSpPr>
        <p:spPr bwMode="auto">
          <a:xfrm>
            <a:off x="4066306" y="3412471"/>
            <a:ext cx="998295" cy="509291"/>
          </a:xfrm>
          <a:prstGeom prst="roundRect">
            <a:avLst>
              <a:gd name="adj" fmla="val 16667"/>
            </a:avLst>
          </a:prstGeom>
          <a:solidFill>
            <a:srgbClr val="C0C0C0"/>
          </a:solidFill>
          <a:ln w="9525"/>
        </p:spPr>
        <p:style>
          <a:lnRef idx="1">
            <a:schemeClr val="dk1"/>
          </a:lnRef>
          <a:fillRef idx="2">
            <a:schemeClr val="dk1"/>
          </a:fillRef>
          <a:effectRef idx="1">
            <a:schemeClr val="dk1"/>
          </a:effectRef>
          <a:fontRef idx="minor">
            <a:schemeClr val="dk1"/>
          </a:fontRef>
        </p:style>
        <p:txBody>
          <a:bodyPr lIns="50231" tIns="25115" rIns="50231" bIns="25115" rtlCol="0" anchor="ctr"/>
          <a:lstStyle/>
          <a:p>
            <a:pPr algn="ctr" defTabSz="212429">
              <a:defRPr/>
            </a:pPr>
            <a:r>
              <a:rPr lang="en-US" sz="1068" b="1">
                <a:solidFill>
                  <a:prstClr val="black">
                    <a:lumMod val="75000"/>
                    <a:lumOff val="25000"/>
                  </a:prstClr>
                </a:solidFill>
                <a:latin typeface="Arial"/>
                <a:cs typeface="Arial"/>
              </a:rPr>
              <a:t>WP4</a:t>
            </a:r>
            <a:endParaRPr sz="523"/>
          </a:p>
        </p:txBody>
      </p:sp>
      <p:sp>
        <p:nvSpPr>
          <p:cNvPr id="26" name="Rounded Rectangle 45">
            <a:extLst>
              <a:ext uri="{FF2B5EF4-FFF2-40B4-BE49-F238E27FC236}">
                <a16:creationId xmlns:a16="http://schemas.microsoft.com/office/drawing/2014/main" id="{397C52B2-7594-4104-A322-E32265D8888C}"/>
              </a:ext>
            </a:extLst>
          </p:cNvPr>
          <p:cNvSpPr/>
          <p:nvPr/>
        </p:nvSpPr>
        <p:spPr bwMode="auto">
          <a:xfrm>
            <a:off x="3032079" y="4700042"/>
            <a:ext cx="1996589" cy="520849"/>
          </a:xfrm>
          <a:prstGeom prst="roundRect">
            <a:avLst>
              <a:gd name="adj" fmla="val 16667"/>
            </a:avLst>
          </a:prstGeom>
          <a:gradFill>
            <a:gsLst>
              <a:gs pos="0">
                <a:srgbClr val="F7C5A3">
                  <a:alpha val="25000"/>
                </a:srgbClr>
              </a:gs>
              <a:gs pos="15000">
                <a:srgbClr val="FBE0CD">
                  <a:alpha val="9000"/>
                </a:srgbClr>
              </a:gs>
              <a:gs pos="100000">
                <a:schemeClr val="bg1"/>
              </a:gs>
            </a:gsLst>
            <a:path path="rect"/>
          </a:gradFill>
          <a:ln w="9525">
            <a:solidFill>
              <a:schemeClr val="accent2">
                <a:alpha val="40000"/>
              </a:schemeClr>
            </a:solidFill>
          </a:ln>
        </p:spPr>
        <p:style>
          <a:lnRef idx="2">
            <a:schemeClr val="accent6"/>
          </a:lnRef>
          <a:fillRef idx="1">
            <a:schemeClr val="lt1"/>
          </a:fillRef>
          <a:effectRef idx="0">
            <a:schemeClr val="accent6"/>
          </a:effectRef>
          <a:fontRef idx="minor">
            <a:schemeClr val="dk1"/>
          </a:fontRef>
        </p:style>
        <p:txBody>
          <a:bodyPr lIns="50231" tIns="25115" rIns="50231" bIns="25115" rtlCol="0" anchor="ctr" anchorCtr="0"/>
          <a:lstStyle/>
          <a:p>
            <a:pPr algn="ctr" defTabSz="212429">
              <a:defRPr/>
            </a:pPr>
            <a:r>
              <a:rPr lang="en-US" sz="1068" b="1" i="1">
                <a:solidFill>
                  <a:srgbClr val="ED7D31">
                    <a:alpha val="60000"/>
                  </a:srgbClr>
                </a:solidFill>
                <a:latin typeface="Arial"/>
                <a:cs typeface="Arial"/>
              </a:rPr>
              <a:t>SP5</a:t>
            </a:r>
            <a:r>
              <a:rPr lang="en-US" sz="1068" b="1">
                <a:solidFill>
                  <a:srgbClr val="ED7D31">
                    <a:alpha val="60000"/>
                  </a:srgbClr>
                </a:solidFill>
                <a:latin typeface="Arial"/>
                <a:cs typeface="Arial"/>
              </a:rPr>
              <a:t>: </a:t>
            </a:r>
            <a:r>
              <a:rPr lang="en-US" sz="1068" b="1" i="1">
                <a:solidFill>
                  <a:srgbClr val="ED7D31">
                    <a:alpha val="60000"/>
                  </a:srgbClr>
                </a:solidFill>
                <a:latin typeface="Arial"/>
                <a:cs typeface="Arial"/>
              </a:rPr>
              <a:t>Setosphaeria</a:t>
            </a:r>
            <a:r>
              <a:rPr lang="en-US" sz="1068" b="1">
                <a:solidFill>
                  <a:srgbClr val="ED7D31">
                    <a:alpha val="60000"/>
                  </a:srgbClr>
                </a:solidFill>
                <a:latin typeface="Arial"/>
                <a:cs typeface="Arial"/>
              </a:rPr>
              <a:t> &amp; </a:t>
            </a:r>
            <a:endParaRPr sz="523"/>
          </a:p>
          <a:p>
            <a:pPr algn="ctr" defTabSz="212429">
              <a:defRPr/>
            </a:pPr>
            <a:r>
              <a:rPr lang="en-US" sz="1068" b="1">
                <a:solidFill>
                  <a:srgbClr val="ED7D31">
                    <a:alpha val="60000"/>
                  </a:srgbClr>
                </a:solidFill>
                <a:latin typeface="Arial"/>
                <a:cs typeface="Arial"/>
              </a:rPr>
              <a:t>abiotic stresses interaction</a:t>
            </a:r>
            <a:endParaRPr sz="523"/>
          </a:p>
        </p:txBody>
      </p:sp>
      <p:sp>
        <p:nvSpPr>
          <p:cNvPr id="27" name="Rounded Rectangle 45">
            <a:extLst>
              <a:ext uri="{FF2B5EF4-FFF2-40B4-BE49-F238E27FC236}">
                <a16:creationId xmlns:a16="http://schemas.microsoft.com/office/drawing/2014/main" id="{4FAAEC62-190A-4389-980E-260D31FAD711}"/>
              </a:ext>
            </a:extLst>
          </p:cNvPr>
          <p:cNvSpPr/>
          <p:nvPr/>
        </p:nvSpPr>
        <p:spPr bwMode="auto">
          <a:xfrm>
            <a:off x="806082" y="4700042"/>
            <a:ext cx="1996589" cy="520849"/>
          </a:xfrm>
          <a:prstGeom prst="roundRect">
            <a:avLst>
              <a:gd name="adj" fmla="val 16667"/>
            </a:avLst>
          </a:prstGeom>
          <a:gradFill>
            <a:gsLst>
              <a:gs pos="0">
                <a:srgbClr val="FFC5C5">
                  <a:alpha val="30000"/>
                </a:srgbClr>
              </a:gs>
              <a:gs pos="13000">
                <a:srgbClr val="FFCDCD">
                  <a:alpha val="10000"/>
                </a:srgbClr>
              </a:gs>
              <a:gs pos="100000">
                <a:schemeClr val="bg1"/>
              </a:gs>
            </a:gsLst>
            <a:path path="rect"/>
          </a:gradFill>
          <a:ln w="9525">
            <a:solidFill>
              <a:srgbClr val="FF5050">
                <a:alpha val="40000"/>
              </a:srgbClr>
            </a:solidFill>
          </a:ln>
        </p:spPr>
        <p:style>
          <a:lnRef idx="2">
            <a:schemeClr val="accent6"/>
          </a:lnRef>
          <a:fillRef idx="1">
            <a:schemeClr val="lt1"/>
          </a:fillRef>
          <a:effectRef idx="0">
            <a:schemeClr val="accent6"/>
          </a:effectRef>
          <a:fontRef idx="minor">
            <a:schemeClr val="dk1"/>
          </a:fontRef>
        </p:style>
        <p:txBody>
          <a:bodyPr lIns="50231" tIns="25115" rIns="50231" bIns="25115" rtlCol="0" anchor="ctr" anchorCtr="0"/>
          <a:lstStyle/>
          <a:p>
            <a:pPr algn="ctr" defTabSz="212429">
              <a:defRPr/>
            </a:pPr>
            <a:r>
              <a:rPr lang="en-US" sz="1068" b="1" i="1">
                <a:solidFill>
                  <a:srgbClr val="FF5050">
                    <a:alpha val="60000"/>
                  </a:srgbClr>
                </a:solidFill>
                <a:latin typeface="Arial"/>
                <a:cs typeface="Arial"/>
              </a:rPr>
              <a:t>SP4:</a:t>
            </a:r>
            <a:r>
              <a:rPr lang="en-US" sz="1068" b="1">
                <a:solidFill>
                  <a:srgbClr val="FF5050">
                    <a:alpha val="60000"/>
                  </a:srgbClr>
                </a:solidFill>
                <a:latin typeface="Arial"/>
                <a:cs typeface="Arial"/>
              </a:rPr>
              <a:t> Stem borer &amp; abiotic stresses interaction</a:t>
            </a:r>
            <a:endParaRPr lang="en-US" sz="1068" b="1" u="sng">
              <a:solidFill>
                <a:srgbClr val="FF5050">
                  <a:alpha val="60000"/>
                </a:srgbClr>
              </a:solidFill>
              <a:latin typeface="Arial"/>
              <a:cs typeface="Arial"/>
            </a:endParaRPr>
          </a:p>
        </p:txBody>
      </p:sp>
      <p:sp>
        <p:nvSpPr>
          <p:cNvPr id="28" name="TextBox 51">
            <a:extLst>
              <a:ext uri="{FF2B5EF4-FFF2-40B4-BE49-F238E27FC236}">
                <a16:creationId xmlns:a16="http://schemas.microsoft.com/office/drawing/2014/main" id="{D7880F35-0D17-44FA-ACE9-8EA51B2E02E2}"/>
              </a:ext>
            </a:extLst>
          </p:cNvPr>
          <p:cNvSpPr txBox="1"/>
          <p:nvPr/>
        </p:nvSpPr>
        <p:spPr bwMode="auto">
          <a:xfrm rot="16199998">
            <a:off x="5877169" y="3388791"/>
            <a:ext cx="3321823" cy="342373"/>
          </a:xfrm>
          <a:prstGeom prst="snip2SameRect">
            <a:avLst>
              <a:gd name="adj1" fmla="val 0"/>
              <a:gd name="adj2" fmla="val 48199"/>
            </a:avLst>
          </a:prstGeom>
          <a:gradFill>
            <a:gsLst>
              <a:gs pos="0">
                <a:schemeClr val="bg1">
                  <a:lumMod val="94000"/>
                </a:schemeClr>
              </a:gs>
              <a:gs pos="0">
                <a:schemeClr val="bg1">
                  <a:lumMod val="95000"/>
                </a:schemeClr>
              </a:gs>
              <a:gs pos="100000">
                <a:schemeClr val="bg1"/>
              </a:gs>
            </a:gsLst>
            <a:lin ang="16200000" scaled="1"/>
          </a:gradFill>
          <a:ln w="9525">
            <a:solidFill>
              <a:schemeClr val="bg1">
                <a:lumMod val="75000"/>
                <a:alpha val="60000"/>
              </a:schemeClr>
            </a:solidFill>
          </a:ln>
        </p:spPr>
        <p:txBody>
          <a:bodyPr wrap="square" lIns="0" tIns="13120" rIns="0" bIns="0" rtlCol="0">
            <a:spAutoFit/>
          </a:bodyPr>
          <a:lstStyle/>
          <a:p>
            <a:pPr algn="ctr" defTabSz="166631">
              <a:defRPr/>
            </a:pPr>
            <a:r>
              <a:rPr lang="en-US" sz="1613" b="1">
                <a:solidFill>
                  <a:prstClr val="black">
                    <a:lumMod val="50000"/>
                    <a:lumOff val="50000"/>
                  </a:prstClr>
                </a:solidFill>
                <a:latin typeface="Arial"/>
                <a:cs typeface="Arial"/>
              </a:rPr>
              <a:t>   </a:t>
            </a:r>
            <a:endParaRPr lang="en-US" sz="1756" b="1">
              <a:solidFill>
                <a:prstClr val="black">
                  <a:lumMod val="50000"/>
                  <a:lumOff val="50000"/>
                </a:prstClr>
              </a:solidFill>
              <a:latin typeface="Arial"/>
              <a:cs typeface="Arial"/>
            </a:endParaRPr>
          </a:p>
        </p:txBody>
      </p:sp>
      <p:sp>
        <p:nvSpPr>
          <p:cNvPr id="29" name="Rounded Rectangle 45">
            <a:extLst>
              <a:ext uri="{FF2B5EF4-FFF2-40B4-BE49-F238E27FC236}">
                <a16:creationId xmlns:a16="http://schemas.microsoft.com/office/drawing/2014/main" id="{1E074D0A-E772-4C28-8389-39BB4DB84D64}"/>
              </a:ext>
            </a:extLst>
          </p:cNvPr>
          <p:cNvSpPr/>
          <p:nvPr/>
        </p:nvSpPr>
        <p:spPr bwMode="auto">
          <a:xfrm>
            <a:off x="5258076" y="1899068"/>
            <a:ext cx="1996589" cy="520849"/>
          </a:xfrm>
          <a:prstGeom prst="roundRect">
            <a:avLst>
              <a:gd name="adj" fmla="val 16667"/>
            </a:avLst>
          </a:prstGeom>
          <a:gradFill>
            <a:gsLst>
              <a:gs pos="0">
                <a:srgbClr val="D5E1F7">
                  <a:alpha val="27000"/>
                </a:srgbClr>
              </a:gs>
              <a:gs pos="100000">
                <a:srgbClr val="F8FAFE"/>
              </a:gs>
            </a:gsLst>
            <a:path path="circle"/>
          </a:gradFill>
          <a:ln w="9525">
            <a:solidFill>
              <a:srgbClr val="6D96E1">
                <a:alpha val="40000"/>
              </a:srgbClr>
            </a:solidFill>
          </a:ln>
        </p:spPr>
        <p:style>
          <a:lnRef idx="2">
            <a:schemeClr val="accent6"/>
          </a:lnRef>
          <a:fillRef idx="1">
            <a:schemeClr val="lt1"/>
          </a:fillRef>
          <a:effectRef idx="0">
            <a:schemeClr val="accent6"/>
          </a:effectRef>
          <a:fontRef idx="minor">
            <a:schemeClr val="dk1"/>
          </a:fontRef>
        </p:style>
        <p:txBody>
          <a:bodyPr lIns="50231" tIns="25115" rIns="50231" bIns="25115" rtlCol="0" anchor="ctr"/>
          <a:lstStyle/>
          <a:p>
            <a:pPr algn="ctr" defTabSz="212429">
              <a:defRPr/>
            </a:pPr>
            <a:r>
              <a:rPr lang="en-US" sz="1068" b="1" i="1">
                <a:solidFill>
                  <a:srgbClr val="6D96E1">
                    <a:alpha val="60000"/>
                  </a:srgbClr>
                </a:solidFill>
                <a:latin typeface="Arial"/>
                <a:cs typeface="Arial"/>
              </a:rPr>
              <a:t>SP3</a:t>
            </a:r>
            <a:r>
              <a:rPr lang="en-US" sz="1068" b="1">
                <a:solidFill>
                  <a:srgbClr val="6D96E1">
                    <a:alpha val="60000"/>
                  </a:srgbClr>
                </a:solidFill>
                <a:latin typeface="Arial"/>
                <a:cs typeface="Arial"/>
              </a:rPr>
              <a:t>: Molecular adaptation to stress regimes </a:t>
            </a:r>
            <a:endParaRPr lang="en-US" sz="1068" b="1" u="sng">
              <a:solidFill>
                <a:srgbClr val="6D96E1">
                  <a:alpha val="60000"/>
                </a:srgbClr>
              </a:solidFill>
              <a:latin typeface="Arial"/>
              <a:cs typeface="Arial"/>
            </a:endParaRPr>
          </a:p>
        </p:txBody>
      </p:sp>
      <p:sp>
        <p:nvSpPr>
          <p:cNvPr id="30" name="Rounded Rectangle 45">
            <a:extLst>
              <a:ext uri="{FF2B5EF4-FFF2-40B4-BE49-F238E27FC236}">
                <a16:creationId xmlns:a16="http://schemas.microsoft.com/office/drawing/2014/main" id="{EDFC56E7-42B7-463C-8C4B-D2211CAEFD99}"/>
              </a:ext>
            </a:extLst>
          </p:cNvPr>
          <p:cNvSpPr/>
          <p:nvPr/>
        </p:nvSpPr>
        <p:spPr bwMode="auto">
          <a:xfrm>
            <a:off x="806082" y="1899068"/>
            <a:ext cx="1996589" cy="520849"/>
          </a:xfrm>
          <a:prstGeom prst="roundRect">
            <a:avLst>
              <a:gd name="adj" fmla="val 16667"/>
            </a:avLst>
          </a:prstGeom>
          <a:gradFill>
            <a:gsLst>
              <a:gs pos="0">
                <a:srgbClr val="DDEDD3">
                  <a:alpha val="0"/>
                </a:srgbClr>
              </a:gs>
              <a:gs pos="20000">
                <a:srgbClr val="DCEDD3">
                  <a:alpha val="10000"/>
                </a:srgbClr>
              </a:gs>
              <a:gs pos="100000">
                <a:schemeClr val="bg1"/>
              </a:gs>
            </a:gsLst>
            <a:path path="rect"/>
          </a:gradFill>
          <a:ln w="9525">
            <a:solidFill>
              <a:schemeClr val="accent6">
                <a:alpha val="40000"/>
              </a:schemeClr>
            </a:solidFill>
          </a:ln>
        </p:spPr>
        <p:style>
          <a:lnRef idx="2">
            <a:schemeClr val="accent6"/>
          </a:lnRef>
          <a:fillRef idx="1">
            <a:schemeClr val="lt1"/>
          </a:fillRef>
          <a:effectRef idx="0">
            <a:schemeClr val="accent6"/>
          </a:effectRef>
          <a:fontRef idx="minor">
            <a:schemeClr val="dk1"/>
          </a:fontRef>
        </p:style>
        <p:txBody>
          <a:bodyPr lIns="50231" tIns="25115" rIns="50231" bIns="25115" rtlCol="0" anchor="ctr"/>
          <a:lstStyle/>
          <a:p>
            <a:pPr algn="ctr" defTabSz="212429">
              <a:defRPr/>
            </a:pPr>
            <a:r>
              <a:rPr lang="en-US" sz="1068" b="1">
                <a:solidFill>
                  <a:srgbClr val="62983E">
                    <a:alpha val="60000"/>
                  </a:srgbClr>
                </a:solidFill>
                <a:latin typeface="Arial"/>
                <a:cs typeface="Arial"/>
              </a:rPr>
              <a:t>SP1: Above &amp; belowground resource allocation ​</a:t>
            </a:r>
            <a:endParaRPr lang="en-US" sz="1068" b="1" u="sng">
              <a:solidFill>
                <a:srgbClr val="62983E">
                  <a:alpha val="60000"/>
                </a:srgbClr>
              </a:solidFill>
              <a:latin typeface="Arial"/>
              <a:cs typeface="Arial"/>
            </a:endParaRPr>
          </a:p>
        </p:txBody>
      </p:sp>
      <p:sp>
        <p:nvSpPr>
          <p:cNvPr id="31" name="Rounded Rectangle 45">
            <a:extLst>
              <a:ext uri="{FF2B5EF4-FFF2-40B4-BE49-F238E27FC236}">
                <a16:creationId xmlns:a16="http://schemas.microsoft.com/office/drawing/2014/main" id="{569931E2-C18D-4EE7-A4B0-99A177B4B665}"/>
              </a:ext>
            </a:extLst>
          </p:cNvPr>
          <p:cNvSpPr/>
          <p:nvPr/>
        </p:nvSpPr>
        <p:spPr bwMode="auto">
          <a:xfrm>
            <a:off x="3032079" y="1899068"/>
            <a:ext cx="1996589" cy="520849"/>
          </a:xfrm>
          <a:prstGeom prst="roundRect">
            <a:avLst>
              <a:gd name="adj" fmla="val 16667"/>
            </a:avLst>
          </a:prstGeom>
          <a:gradFill>
            <a:gsLst>
              <a:gs pos="0">
                <a:srgbClr val="FDBA83">
                  <a:alpha val="23000"/>
                </a:srgbClr>
              </a:gs>
              <a:gs pos="24000">
                <a:srgbClr val="FEE2CA">
                  <a:alpha val="10000"/>
                </a:srgbClr>
              </a:gs>
              <a:gs pos="100000">
                <a:schemeClr val="bg1"/>
              </a:gs>
            </a:gsLst>
            <a:path path="rect"/>
          </a:gradFill>
          <a:ln w="9525">
            <a:solidFill>
              <a:srgbClr val="823C02">
                <a:alpha val="30000"/>
              </a:srgbClr>
            </a:solidFill>
          </a:ln>
        </p:spPr>
        <p:style>
          <a:lnRef idx="2">
            <a:schemeClr val="accent6"/>
          </a:lnRef>
          <a:fillRef idx="1">
            <a:schemeClr val="lt1"/>
          </a:fillRef>
          <a:effectRef idx="0">
            <a:schemeClr val="accent6"/>
          </a:effectRef>
          <a:fontRef idx="minor">
            <a:schemeClr val="dk1"/>
          </a:fontRef>
        </p:style>
        <p:txBody>
          <a:bodyPr lIns="50231" tIns="25115" rIns="50231" bIns="25115" rtlCol="0" anchor="ctr"/>
          <a:lstStyle/>
          <a:p>
            <a:pPr algn="ctr" defTabSz="212429">
              <a:defRPr/>
            </a:pPr>
            <a:r>
              <a:rPr lang="en-US" sz="1068" b="1">
                <a:solidFill>
                  <a:srgbClr val="823C02">
                    <a:alpha val="50000"/>
                  </a:srgbClr>
                </a:solidFill>
                <a:latin typeface="Arial"/>
                <a:cs typeface="Arial"/>
              </a:rPr>
              <a:t>SP2: Physiological, biochemical and molecular stress responses​</a:t>
            </a:r>
            <a:endParaRPr lang="en-US" sz="1068" b="1" u="sng">
              <a:solidFill>
                <a:srgbClr val="823C02">
                  <a:alpha val="50000"/>
                </a:srgbClr>
              </a:solidFill>
              <a:latin typeface="Arial"/>
              <a:cs typeface="Arial"/>
            </a:endParaRPr>
          </a:p>
        </p:txBody>
      </p:sp>
      <p:sp>
        <p:nvSpPr>
          <p:cNvPr id="32" name="Rounded Rectangle 45">
            <a:extLst>
              <a:ext uri="{FF2B5EF4-FFF2-40B4-BE49-F238E27FC236}">
                <a16:creationId xmlns:a16="http://schemas.microsoft.com/office/drawing/2014/main" id="{0233AFF7-EEB3-4EEE-BA0B-A9CAD92556F8}"/>
              </a:ext>
            </a:extLst>
          </p:cNvPr>
          <p:cNvSpPr/>
          <p:nvPr/>
        </p:nvSpPr>
        <p:spPr bwMode="auto">
          <a:xfrm>
            <a:off x="1914463" y="3412471"/>
            <a:ext cx="998295" cy="509291"/>
          </a:xfrm>
          <a:prstGeom prst="roundRect">
            <a:avLst>
              <a:gd name="adj" fmla="val 16667"/>
            </a:avLst>
          </a:prstGeom>
          <a:solidFill>
            <a:srgbClr val="C0C0C0"/>
          </a:solidFill>
          <a:ln w="9525"/>
        </p:spPr>
        <p:style>
          <a:lnRef idx="1">
            <a:schemeClr val="dk1"/>
          </a:lnRef>
          <a:fillRef idx="2">
            <a:schemeClr val="dk1"/>
          </a:fillRef>
          <a:effectRef idx="1">
            <a:schemeClr val="dk1"/>
          </a:effectRef>
          <a:fontRef idx="minor">
            <a:schemeClr val="dk1"/>
          </a:fontRef>
        </p:style>
        <p:txBody>
          <a:bodyPr lIns="50231" tIns="25115" rIns="50231" bIns="25115" rtlCol="0" anchor="ctr"/>
          <a:lstStyle/>
          <a:p>
            <a:pPr algn="ctr" defTabSz="212429">
              <a:defRPr/>
            </a:pPr>
            <a:r>
              <a:rPr lang="en-US" sz="1068" b="1" dirty="0">
                <a:solidFill>
                  <a:prstClr val="black">
                    <a:lumMod val="75000"/>
                    <a:lumOff val="25000"/>
                  </a:prstClr>
                </a:solidFill>
                <a:latin typeface="Arial"/>
                <a:cs typeface="Arial"/>
              </a:rPr>
              <a:t>WP2</a:t>
            </a:r>
            <a:endParaRPr sz="523" dirty="0"/>
          </a:p>
        </p:txBody>
      </p:sp>
      <p:sp>
        <p:nvSpPr>
          <p:cNvPr id="33" name="Rounded Rectangle 45">
            <a:extLst>
              <a:ext uri="{FF2B5EF4-FFF2-40B4-BE49-F238E27FC236}">
                <a16:creationId xmlns:a16="http://schemas.microsoft.com/office/drawing/2014/main" id="{E170C7C1-7C84-4DC2-8A17-49B59C80689D}"/>
              </a:ext>
            </a:extLst>
          </p:cNvPr>
          <p:cNvSpPr/>
          <p:nvPr/>
        </p:nvSpPr>
        <p:spPr bwMode="auto">
          <a:xfrm>
            <a:off x="2992694" y="3412471"/>
            <a:ext cx="998295" cy="509291"/>
          </a:xfrm>
          <a:prstGeom prst="roundRect">
            <a:avLst>
              <a:gd name="adj" fmla="val 16667"/>
            </a:avLst>
          </a:prstGeom>
          <a:solidFill>
            <a:srgbClr val="C0C0C0"/>
          </a:solidFill>
          <a:ln w="9525"/>
        </p:spPr>
        <p:style>
          <a:lnRef idx="1">
            <a:schemeClr val="dk1"/>
          </a:lnRef>
          <a:fillRef idx="2">
            <a:schemeClr val="dk1"/>
          </a:fillRef>
          <a:effectRef idx="1">
            <a:schemeClr val="dk1"/>
          </a:effectRef>
          <a:fontRef idx="minor">
            <a:schemeClr val="dk1"/>
          </a:fontRef>
        </p:style>
        <p:txBody>
          <a:bodyPr lIns="50231" tIns="25115" rIns="50231" bIns="25115" rtlCol="0" anchor="ctr"/>
          <a:lstStyle/>
          <a:p>
            <a:pPr algn="ctr" defTabSz="212429">
              <a:defRPr/>
            </a:pPr>
            <a:r>
              <a:rPr lang="en-US" sz="1068" b="1">
                <a:solidFill>
                  <a:prstClr val="black">
                    <a:lumMod val="75000"/>
                    <a:lumOff val="25000"/>
                  </a:prstClr>
                </a:solidFill>
                <a:latin typeface="Arial"/>
                <a:cs typeface="Arial"/>
              </a:rPr>
              <a:t>WP3</a:t>
            </a:r>
            <a:endParaRPr sz="523"/>
          </a:p>
        </p:txBody>
      </p:sp>
      <p:sp>
        <p:nvSpPr>
          <p:cNvPr id="34" name="Rounded Rectangle 45">
            <a:extLst>
              <a:ext uri="{FF2B5EF4-FFF2-40B4-BE49-F238E27FC236}">
                <a16:creationId xmlns:a16="http://schemas.microsoft.com/office/drawing/2014/main" id="{F195E90E-AA93-4340-8235-BF8D8C9D6E50}"/>
              </a:ext>
            </a:extLst>
          </p:cNvPr>
          <p:cNvSpPr/>
          <p:nvPr/>
        </p:nvSpPr>
        <p:spPr bwMode="auto">
          <a:xfrm>
            <a:off x="6227385" y="3410692"/>
            <a:ext cx="998295" cy="509291"/>
          </a:xfrm>
          <a:prstGeom prst="roundRect">
            <a:avLst>
              <a:gd name="adj" fmla="val 16667"/>
            </a:avLst>
          </a:prstGeom>
          <a:solidFill>
            <a:srgbClr val="C0C0C0"/>
          </a:solidFill>
          <a:ln w="9525"/>
        </p:spPr>
        <p:style>
          <a:lnRef idx="1">
            <a:schemeClr val="dk1"/>
          </a:lnRef>
          <a:fillRef idx="2">
            <a:schemeClr val="dk1"/>
          </a:fillRef>
          <a:effectRef idx="1">
            <a:schemeClr val="dk1"/>
          </a:effectRef>
          <a:fontRef idx="minor">
            <a:schemeClr val="dk1"/>
          </a:fontRef>
        </p:style>
        <p:txBody>
          <a:bodyPr lIns="50231" tIns="25115" rIns="50231" bIns="25115" rtlCol="0" anchor="ctr"/>
          <a:lstStyle/>
          <a:p>
            <a:pPr algn="ctr" defTabSz="212429">
              <a:defRPr/>
            </a:pPr>
            <a:r>
              <a:rPr lang="en-US" sz="1068" b="1">
                <a:solidFill>
                  <a:prstClr val="black">
                    <a:lumMod val="75000"/>
                    <a:lumOff val="25000"/>
                  </a:prstClr>
                </a:solidFill>
                <a:latin typeface="Arial"/>
                <a:cs typeface="Arial"/>
              </a:rPr>
              <a:t>WP6</a:t>
            </a:r>
            <a:endParaRPr sz="523"/>
          </a:p>
        </p:txBody>
      </p:sp>
      <p:sp>
        <p:nvSpPr>
          <p:cNvPr id="35" name="Rounded Rectangle 45">
            <a:extLst>
              <a:ext uri="{FF2B5EF4-FFF2-40B4-BE49-F238E27FC236}">
                <a16:creationId xmlns:a16="http://schemas.microsoft.com/office/drawing/2014/main" id="{7E1C8BB2-1F8C-48F4-B1C7-7692198EF5F0}"/>
              </a:ext>
            </a:extLst>
          </p:cNvPr>
          <p:cNvSpPr/>
          <p:nvPr/>
        </p:nvSpPr>
        <p:spPr bwMode="auto">
          <a:xfrm>
            <a:off x="836233" y="3412471"/>
            <a:ext cx="998295" cy="509291"/>
          </a:xfrm>
          <a:prstGeom prst="roundRect">
            <a:avLst>
              <a:gd name="adj" fmla="val 16667"/>
            </a:avLst>
          </a:prstGeom>
          <a:solidFill>
            <a:srgbClr val="C0C0C0"/>
          </a:solidFill>
          <a:ln w="9525"/>
        </p:spPr>
        <p:style>
          <a:lnRef idx="1">
            <a:schemeClr val="dk1"/>
          </a:lnRef>
          <a:fillRef idx="2">
            <a:schemeClr val="dk1"/>
          </a:fillRef>
          <a:effectRef idx="1">
            <a:schemeClr val="dk1"/>
          </a:effectRef>
          <a:fontRef idx="minor">
            <a:schemeClr val="dk1"/>
          </a:fontRef>
        </p:style>
        <p:txBody>
          <a:bodyPr lIns="50231" tIns="25115" rIns="50231" bIns="25115" rtlCol="0" anchor="ctr"/>
          <a:lstStyle/>
          <a:p>
            <a:pPr algn="ctr" defTabSz="212429">
              <a:defRPr/>
            </a:pPr>
            <a:r>
              <a:rPr lang="en-US" sz="1068" b="1">
                <a:solidFill>
                  <a:prstClr val="black">
                    <a:lumMod val="75000"/>
                    <a:lumOff val="25000"/>
                  </a:prstClr>
                </a:solidFill>
                <a:latin typeface="Arial"/>
                <a:cs typeface="Arial"/>
              </a:rPr>
              <a:t>WP1 </a:t>
            </a:r>
          </a:p>
        </p:txBody>
      </p:sp>
      <p:sp>
        <p:nvSpPr>
          <p:cNvPr id="36" name="Rounded Rectangle 45">
            <a:extLst>
              <a:ext uri="{FF2B5EF4-FFF2-40B4-BE49-F238E27FC236}">
                <a16:creationId xmlns:a16="http://schemas.microsoft.com/office/drawing/2014/main" id="{765582BA-679A-46EA-A7BC-AFF0C086EEAD}"/>
              </a:ext>
            </a:extLst>
          </p:cNvPr>
          <p:cNvSpPr/>
          <p:nvPr/>
        </p:nvSpPr>
        <p:spPr bwMode="auto">
          <a:xfrm>
            <a:off x="5153773" y="3412471"/>
            <a:ext cx="998295" cy="509291"/>
          </a:xfrm>
          <a:prstGeom prst="roundRect">
            <a:avLst>
              <a:gd name="adj" fmla="val 16667"/>
            </a:avLst>
          </a:prstGeom>
          <a:solidFill>
            <a:srgbClr val="C0C0C0"/>
          </a:solidFill>
          <a:ln w="9525"/>
        </p:spPr>
        <p:style>
          <a:lnRef idx="1">
            <a:schemeClr val="dk1"/>
          </a:lnRef>
          <a:fillRef idx="2">
            <a:schemeClr val="dk1"/>
          </a:fillRef>
          <a:effectRef idx="1">
            <a:schemeClr val="dk1"/>
          </a:effectRef>
          <a:fontRef idx="minor">
            <a:schemeClr val="dk1"/>
          </a:fontRef>
        </p:style>
        <p:txBody>
          <a:bodyPr lIns="50231" tIns="25115" rIns="50231" bIns="25115" rtlCol="0" anchor="ctr"/>
          <a:lstStyle/>
          <a:p>
            <a:pPr algn="ctr" defTabSz="212429">
              <a:defRPr/>
            </a:pPr>
            <a:r>
              <a:rPr lang="en-US" sz="1068" b="1" dirty="0">
                <a:solidFill>
                  <a:prstClr val="black">
                    <a:lumMod val="75000"/>
                    <a:lumOff val="25000"/>
                  </a:prstClr>
                </a:solidFill>
                <a:latin typeface="Arial"/>
                <a:cs typeface="Arial"/>
              </a:rPr>
              <a:t>WP5</a:t>
            </a:r>
            <a:endParaRPr sz="523" dirty="0"/>
          </a:p>
        </p:txBody>
      </p:sp>
      <p:sp>
        <p:nvSpPr>
          <p:cNvPr id="37" name="TextBox 36">
            <a:extLst>
              <a:ext uri="{FF2B5EF4-FFF2-40B4-BE49-F238E27FC236}">
                <a16:creationId xmlns:a16="http://schemas.microsoft.com/office/drawing/2014/main" id="{E00F1E5B-D483-4481-8C2D-0870A9F9836E}"/>
              </a:ext>
            </a:extLst>
          </p:cNvPr>
          <p:cNvSpPr txBox="1"/>
          <p:nvPr/>
        </p:nvSpPr>
        <p:spPr bwMode="auto">
          <a:xfrm rot="16199998">
            <a:off x="6611642" y="3440779"/>
            <a:ext cx="1864055" cy="238399"/>
          </a:xfrm>
          <a:prstGeom prst="rect">
            <a:avLst/>
          </a:prstGeom>
          <a:noFill/>
          <a:ln w="9525">
            <a:noFill/>
          </a:ln>
        </p:spPr>
        <p:txBody>
          <a:bodyPr wrap="square">
            <a:spAutoFit/>
          </a:bodyPr>
          <a:lstStyle/>
          <a:p>
            <a:pPr algn="ctr" defTabSz="166631">
              <a:defRPr/>
            </a:pPr>
            <a:r>
              <a:rPr lang="en-US" sz="949" b="1" i="1">
                <a:solidFill>
                  <a:prstClr val="white">
                    <a:lumMod val="65000"/>
                  </a:prstClr>
                </a:solidFill>
                <a:latin typeface="Arial"/>
                <a:cs typeface="Arial"/>
              </a:rPr>
              <a:t>COP:  </a:t>
            </a:r>
            <a:r>
              <a:rPr lang="en-US" sz="949" b="1">
                <a:solidFill>
                  <a:prstClr val="white">
                    <a:lumMod val="65000"/>
                  </a:prstClr>
                </a:solidFill>
                <a:latin typeface="Arial"/>
                <a:cs typeface="Arial"/>
              </a:rPr>
              <a:t>Coordination project </a:t>
            </a:r>
            <a:endParaRPr lang="en-US" sz="949" b="1" i="1">
              <a:solidFill>
                <a:prstClr val="white">
                  <a:lumMod val="65000"/>
                </a:prstClr>
              </a:solidFill>
              <a:latin typeface="Arial"/>
              <a:cs typeface="Arial"/>
            </a:endParaRPr>
          </a:p>
        </p:txBody>
      </p:sp>
      <p:sp>
        <p:nvSpPr>
          <p:cNvPr id="38" name="Rounded Rectangle 45">
            <a:extLst>
              <a:ext uri="{FF2B5EF4-FFF2-40B4-BE49-F238E27FC236}">
                <a16:creationId xmlns:a16="http://schemas.microsoft.com/office/drawing/2014/main" id="{82BF1792-B6DA-40E0-AA1D-1834731249ED}"/>
              </a:ext>
            </a:extLst>
          </p:cNvPr>
          <p:cNvSpPr/>
          <p:nvPr/>
        </p:nvSpPr>
        <p:spPr bwMode="auto">
          <a:xfrm>
            <a:off x="5258076" y="4700042"/>
            <a:ext cx="1996589" cy="520849"/>
          </a:xfrm>
          <a:prstGeom prst="roundRect">
            <a:avLst>
              <a:gd name="adj" fmla="val 16667"/>
            </a:avLst>
          </a:prstGeom>
          <a:gradFill flip="none" rotWithShape="1">
            <a:gsLst>
              <a:gs pos="0">
                <a:srgbClr val="EDE2F6">
                  <a:alpha val="73000"/>
                </a:srgbClr>
              </a:gs>
              <a:gs pos="100000">
                <a:schemeClr val="bg1">
                  <a:alpha val="46000"/>
                </a:schemeClr>
              </a:gs>
            </a:gsLst>
            <a:path path="circle">
              <a:fillToRect l="50000" t="50000" r="50000" b="50000"/>
            </a:path>
            <a:tileRect/>
          </a:gradFill>
          <a:ln w="9525" cap="flat" cmpd="sng" algn="ctr">
            <a:solidFill>
              <a:srgbClr val="B686DA">
                <a:alpha val="45000"/>
              </a:srgbClr>
            </a:solidFill>
            <a:prstDash val="solid"/>
          </a:ln>
          <a:effectLst/>
        </p:spPr>
        <p:txBody>
          <a:bodyPr lIns="61225" tIns="30612" rIns="61225" bIns="30612" rtlCol="0" anchor="ctr"/>
          <a:lstStyle/>
          <a:p>
            <a:pPr algn="ctr" defTabSz="612201">
              <a:buClr>
                <a:srgbClr val="000000"/>
              </a:buClr>
              <a:defRPr/>
            </a:pPr>
            <a:r>
              <a:rPr lang="en-US" sz="1068" b="1" i="1">
                <a:solidFill>
                  <a:srgbClr val="8A3CC4">
                    <a:alpha val="42000"/>
                  </a:srgbClr>
                </a:solidFill>
                <a:latin typeface="Arial"/>
                <a:cs typeface="Arial"/>
              </a:rPr>
              <a:t>SP6:</a:t>
            </a:r>
            <a:r>
              <a:rPr lang="en-US" sz="1068" b="1">
                <a:solidFill>
                  <a:srgbClr val="8A3CC4">
                    <a:alpha val="42000"/>
                  </a:srgbClr>
                </a:solidFill>
                <a:latin typeface="Arial"/>
                <a:cs typeface="Arial"/>
              </a:rPr>
              <a:t> Synthesis modelling &amp; integration of genetics</a:t>
            </a:r>
            <a:endParaRPr sz="1068">
              <a:solidFill>
                <a:srgbClr val="8A3CC4">
                  <a:alpha val="42000"/>
                </a:srgbClr>
              </a:solidFill>
              <a:latin typeface="Arial"/>
              <a:cs typeface="Arial"/>
            </a:endParaRPr>
          </a:p>
        </p:txBody>
      </p:sp>
      <p:sp>
        <p:nvSpPr>
          <p:cNvPr id="39" name="Up-Down Arrow 36">
            <a:extLst>
              <a:ext uri="{FF2B5EF4-FFF2-40B4-BE49-F238E27FC236}">
                <a16:creationId xmlns:a16="http://schemas.microsoft.com/office/drawing/2014/main" id="{D756ECAD-E809-4260-9394-6B5E37783783}"/>
              </a:ext>
            </a:extLst>
          </p:cNvPr>
          <p:cNvSpPr/>
          <p:nvPr/>
        </p:nvSpPr>
        <p:spPr bwMode="auto">
          <a:xfrm rot="5400000" flipV="1">
            <a:off x="3797076" y="2571831"/>
            <a:ext cx="477445" cy="173616"/>
          </a:xfrm>
          <a:prstGeom prst="rightArrow">
            <a:avLst/>
          </a:prstGeom>
          <a:gradFill>
            <a:gsLst>
              <a:gs pos="0">
                <a:srgbClr val="FDBA83">
                  <a:alpha val="23000"/>
                </a:srgbClr>
              </a:gs>
              <a:gs pos="24000">
                <a:srgbClr val="FEE2CA">
                  <a:alpha val="10000"/>
                </a:srgbClr>
              </a:gs>
              <a:gs pos="100000">
                <a:schemeClr val="bg1"/>
              </a:gs>
            </a:gsLst>
            <a:path path="rect"/>
          </a:gradFill>
          <a:ln w="9525">
            <a:solidFill>
              <a:srgbClr val="823C02">
                <a:alpha val="30000"/>
              </a:srgbClr>
            </a:solidFill>
          </a:ln>
        </p:spPr>
        <p:style>
          <a:lnRef idx="2">
            <a:schemeClr val="accent6"/>
          </a:lnRef>
          <a:fillRef idx="1">
            <a:schemeClr val="lt1"/>
          </a:fillRef>
          <a:effectRef idx="0">
            <a:schemeClr val="accent6"/>
          </a:effectRef>
          <a:fontRef idx="minor">
            <a:schemeClr val="dk1"/>
          </a:fontRef>
        </p:style>
        <p:txBody>
          <a:bodyPr lIns="50231" tIns="25115" rIns="50231" bIns="25115" rtlCol="0" anchor="ctr"/>
          <a:lstStyle/>
          <a:p>
            <a:pPr algn="ctr" defTabSz="212429"/>
            <a:endParaRPr lang="en-US" sz="1068" b="1">
              <a:solidFill>
                <a:srgbClr val="823C02">
                  <a:alpha val="50000"/>
                </a:srgbClr>
              </a:solidFill>
              <a:latin typeface="Arial"/>
              <a:cs typeface="Arial"/>
            </a:endParaRPr>
          </a:p>
        </p:txBody>
      </p:sp>
      <p:sp>
        <p:nvSpPr>
          <p:cNvPr id="40" name="Up-Down Arrow 36">
            <a:extLst>
              <a:ext uri="{FF2B5EF4-FFF2-40B4-BE49-F238E27FC236}">
                <a16:creationId xmlns:a16="http://schemas.microsoft.com/office/drawing/2014/main" id="{4188A477-FD19-45B5-AAAA-6D2780DB1732}"/>
              </a:ext>
            </a:extLst>
          </p:cNvPr>
          <p:cNvSpPr/>
          <p:nvPr/>
        </p:nvSpPr>
        <p:spPr bwMode="auto">
          <a:xfrm rot="-5400000" flipV="1">
            <a:off x="3797076" y="4366589"/>
            <a:ext cx="477445" cy="173616"/>
          </a:xfrm>
          <a:prstGeom prst="rightArrow">
            <a:avLst/>
          </a:prstGeom>
          <a:gradFill>
            <a:gsLst>
              <a:gs pos="0">
                <a:srgbClr val="F7C5A3">
                  <a:alpha val="25000"/>
                </a:srgbClr>
              </a:gs>
              <a:gs pos="15000">
                <a:srgbClr val="FBE0CD">
                  <a:alpha val="9000"/>
                </a:srgbClr>
              </a:gs>
              <a:gs pos="100000">
                <a:schemeClr val="bg1"/>
              </a:gs>
            </a:gsLst>
            <a:path path="rect"/>
          </a:gradFill>
          <a:ln w="9525">
            <a:solidFill>
              <a:schemeClr val="accent2">
                <a:alpha val="40000"/>
              </a:schemeClr>
            </a:solidFill>
          </a:ln>
        </p:spPr>
        <p:style>
          <a:lnRef idx="2">
            <a:schemeClr val="accent6"/>
          </a:lnRef>
          <a:fillRef idx="1">
            <a:schemeClr val="lt1"/>
          </a:fillRef>
          <a:effectRef idx="0">
            <a:schemeClr val="accent6"/>
          </a:effectRef>
          <a:fontRef idx="minor">
            <a:schemeClr val="dk1"/>
          </a:fontRef>
        </p:style>
        <p:txBody>
          <a:bodyPr lIns="50231" tIns="25115" rIns="50231" bIns="25115" rtlCol="0" anchor="ctr" anchorCtr="0"/>
          <a:lstStyle/>
          <a:p>
            <a:pPr algn="ctr" defTabSz="212429"/>
            <a:endParaRPr lang="en-US" sz="1068" b="1" i="1">
              <a:solidFill>
                <a:srgbClr val="ED7D31">
                  <a:alpha val="60000"/>
                </a:srgbClr>
              </a:solidFill>
              <a:latin typeface="Arial"/>
              <a:cs typeface="Arial"/>
            </a:endParaRPr>
          </a:p>
        </p:txBody>
      </p:sp>
      <p:sp>
        <p:nvSpPr>
          <p:cNvPr id="41" name="Up-Down Arrow 27">
            <a:extLst>
              <a:ext uri="{FF2B5EF4-FFF2-40B4-BE49-F238E27FC236}">
                <a16:creationId xmlns:a16="http://schemas.microsoft.com/office/drawing/2014/main" id="{3662DF57-6206-4294-97E1-9F24D7960B1C}"/>
              </a:ext>
            </a:extLst>
          </p:cNvPr>
          <p:cNvSpPr/>
          <p:nvPr/>
        </p:nvSpPr>
        <p:spPr bwMode="auto">
          <a:xfrm rot="-5400000">
            <a:off x="1280636" y="4366589"/>
            <a:ext cx="477445" cy="173616"/>
          </a:xfrm>
          <a:prstGeom prst="rightArrow">
            <a:avLst/>
          </a:prstGeom>
          <a:gradFill>
            <a:gsLst>
              <a:gs pos="0">
                <a:srgbClr val="FFC5C5">
                  <a:alpha val="30000"/>
                </a:srgbClr>
              </a:gs>
              <a:gs pos="13000">
                <a:srgbClr val="FFCDCD">
                  <a:alpha val="10000"/>
                </a:srgbClr>
              </a:gs>
              <a:gs pos="100000">
                <a:schemeClr val="bg1"/>
              </a:gs>
            </a:gsLst>
            <a:path path="rect"/>
          </a:gradFill>
          <a:ln w="9525">
            <a:solidFill>
              <a:srgbClr val="FF5050">
                <a:alpha val="40000"/>
              </a:srgbClr>
            </a:solidFill>
          </a:ln>
        </p:spPr>
        <p:style>
          <a:lnRef idx="2">
            <a:schemeClr val="accent6"/>
          </a:lnRef>
          <a:fillRef idx="1">
            <a:schemeClr val="lt1"/>
          </a:fillRef>
          <a:effectRef idx="0">
            <a:schemeClr val="accent6"/>
          </a:effectRef>
          <a:fontRef idx="minor">
            <a:schemeClr val="dk1"/>
          </a:fontRef>
        </p:style>
        <p:txBody>
          <a:bodyPr lIns="50231" tIns="25115" rIns="50231" bIns="25115" rtlCol="0" anchor="ctr" anchorCtr="0"/>
          <a:lstStyle/>
          <a:p>
            <a:pPr algn="ctr" defTabSz="212429"/>
            <a:endParaRPr lang="en-US" sz="1068" b="1" i="1">
              <a:solidFill>
                <a:srgbClr val="FF5050">
                  <a:alpha val="60000"/>
                </a:srgbClr>
              </a:solidFill>
              <a:latin typeface="Arial"/>
              <a:cs typeface="Arial"/>
            </a:endParaRPr>
          </a:p>
        </p:txBody>
      </p:sp>
      <p:sp>
        <p:nvSpPr>
          <p:cNvPr id="42" name="Up-Down Arrow 28">
            <a:extLst>
              <a:ext uri="{FF2B5EF4-FFF2-40B4-BE49-F238E27FC236}">
                <a16:creationId xmlns:a16="http://schemas.microsoft.com/office/drawing/2014/main" id="{365AED2A-D7C6-4F32-BDC1-3A0675F7974F}"/>
              </a:ext>
            </a:extLst>
          </p:cNvPr>
          <p:cNvSpPr/>
          <p:nvPr/>
        </p:nvSpPr>
        <p:spPr bwMode="auto">
          <a:xfrm rot="5400000" flipV="1">
            <a:off x="1280636" y="2571831"/>
            <a:ext cx="477445" cy="173616"/>
          </a:xfrm>
          <a:prstGeom prst="rightArrow">
            <a:avLst/>
          </a:prstGeom>
          <a:gradFill>
            <a:gsLst>
              <a:gs pos="0">
                <a:srgbClr val="DDEDD3">
                  <a:alpha val="0"/>
                </a:srgbClr>
              </a:gs>
              <a:gs pos="20000">
                <a:srgbClr val="DCEDD3">
                  <a:alpha val="10000"/>
                </a:srgbClr>
              </a:gs>
              <a:gs pos="100000">
                <a:schemeClr val="bg1"/>
              </a:gs>
            </a:gsLst>
            <a:path path="rect"/>
          </a:gradFill>
          <a:ln w="9525">
            <a:solidFill>
              <a:schemeClr val="accent6">
                <a:alpha val="40000"/>
              </a:schemeClr>
            </a:solidFill>
          </a:ln>
        </p:spPr>
        <p:style>
          <a:lnRef idx="2">
            <a:schemeClr val="accent6"/>
          </a:lnRef>
          <a:fillRef idx="1">
            <a:schemeClr val="lt1"/>
          </a:fillRef>
          <a:effectRef idx="0">
            <a:schemeClr val="accent6"/>
          </a:effectRef>
          <a:fontRef idx="minor">
            <a:schemeClr val="dk1"/>
          </a:fontRef>
        </p:style>
        <p:txBody>
          <a:bodyPr lIns="50231" tIns="25115" rIns="50231" bIns="25115" rtlCol="0" anchor="ctr"/>
          <a:lstStyle/>
          <a:p>
            <a:pPr algn="ctr" defTabSz="212429"/>
            <a:endParaRPr lang="en-US" sz="1068" b="1">
              <a:solidFill>
                <a:srgbClr val="62983E">
                  <a:alpha val="60000"/>
                </a:srgbClr>
              </a:solidFill>
              <a:latin typeface="Arial"/>
              <a:cs typeface="Arial"/>
            </a:endParaRPr>
          </a:p>
        </p:txBody>
      </p:sp>
      <p:sp>
        <p:nvSpPr>
          <p:cNvPr id="43" name="Up-Down Arrow 27">
            <a:extLst>
              <a:ext uri="{FF2B5EF4-FFF2-40B4-BE49-F238E27FC236}">
                <a16:creationId xmlns:a16="http://schemas.microsoft.com/office/drawing/2014/main" id="{409FA7EE-F594-4AE8-A4C5-245E59038970}"/>
              </a:ext>
            </a:extLst>
          </p:cNvPr>
          <p:cNvSpPr/>
          <p:nvPr/>
        </p:nvSpPr>
        <p:spPr bwMode="auto">
          <a:xfrm rot="-5400000">
            <a:off x="6267223" y="4366589"/>
            <a:ext cx="477445" cy="173616"/>
          </a:xfrm>
          <a:prstGeom prst="rightArrow">
            <a:avLst/>
          </a:prstGeom>
          <a:gradFill flip="none" rotWithShape="1">
            <a:gsLst>
              <a:gs pos="0">
                <a:srgbClr val="EDE2F6">
                  <a:alpha val="73000"/>
                </a:srgbClr>
              </a:gs>
              <a:gs pos="100000">
                <a:schemeClr val="bg1">
                  <a:alpha val="46000"/>
                </a:schemeClr>
              </a:gs>
            </a:gsLst>
            <a:path path="circle">
              <a:fillToRect l="50000" t="50000" r="50000" b="50000"/>
            </a:path>
            <a:tileRect/>
          </a:gradFill>
          <a:ln w="9525" cap="flat" cmpd="sng" algn="ctr">
            <a:solidFill>
              <a:srgbClr val="B686DA">
                <a:alpha val="45000"/>
              </a:srgbClr>
            </a:solidFill>
            <a:prstDash val="solid"/>
          </a:ln>
          <a:effectLst/>
        </p:spPr>
        <p:txBody>
          <a:bodyPr lIns="61225" tIns="30612" rIns="61225" bIns="30612" rtlCol="0" anchor="ctr"/>
          <a:lstStyle/>
          <a:p>
            <a:pPr algn="ctr" defTabSz="612201">
              <a:buClr>
                <a:srgbClr val="000000"/>
              </a:buClr>
            </a:pPr>
            <a:endParaRPr lang="en-US" sz="1068" b="1" i="1">
              <a:solidFill>
                <a:srgbClr val="8A3CC4">
                  <a:alpha val="42000"/>
                </a:srgbClr>
              </a:solidFill>
              <a:latin typeface="Arial"/>
              <a:cs typeface="Arial"/>
            </a:endParaRPr>
          </a:p>
        </p:txBody>
      </p:sp>
      <p:sp>
        <p:nvSpPr>
          <p:cNvPr id="44" name="Up-Down Arrow 27">
            <a:extLst>
              <a:ext uri="{FF2B5EF4-FFF2-40B4-BE49-F238E27FC236}">
                <a16:creationId xmlns:a16="http://schemas.microsoft.com/office/drawing/2014/main" id="{B200ADB9-BDF7-4802-863F-DEED3249BB7D}"/>
              </a:ext>
            </a:extLst>
          </p:cNvPr>
          <p:cNvSpPr/>
          <p:nvPr/>
        </p:nvSpPr>
        <p:spPr bwMode="auto">
          <a:xfrm rot="5400000">
            <a:off x="6267222" y="2571831"/>
            <a:ext cx="477445" cy="173616"/>
          </a:xfrm>
          <a:prstGeom prst="rightArrow">
            <a:avLst/>
          </a:prstGeom>
          <a:gradFill>
            <a:gsLst>
              <a:gs pos="0">
                <a:srgbClr val="D5E1F7">
                  <a:alpha val="27000"/>
                </a:srgbClr>
              </a:gs>
              <a:gs pos="100000">
                <a:srgbClr val="F8FAFE"/>
              </a:gs>
            </a:gsLst>
            <a:path path="circle"/>
          </a:gradFill>
          <a:ln w="9525">
            <a:solidFill>
              <a:srgbClr val="6D96E1">
                <a:alpha val="40000"/>
              </a:srgbClr>
            </a:solidFill>
          </a:ln>
        </p:spPr>
        <p:style>
          <a:lnRef idx="2">
            <a:schemeClr val="accent6"/>
          </a:lnRef>
          <a:fillRef idx="1">
            <a:schemeClr val="lt1"/>
          </a:fillRef>
          <a:effectRef idx="0">
            <a:schemeClr val="accent6"/>
          </a:effectRef>
          <a:fontRef idx="minor">
            <a:schemeClr val="dk1"/>
          </a:fontRef>
        </p:style>
        <p:txBody>
          <a:bodyPr lIns="50231" tIns="25115" rIns="50231" bIns="25115" rtlCol="0" anchor="ctr"/>
          <a:lstStyle/>
          <a:p>
            <a:pPr algn="ctr" defTabSz="212429"/>
            <a:endParaRPr lang="en-US" sz="1068" b="1" i="1">
              <a:solidFill>
                <a:srgbClr val="6D96E1">
                  <a:alpha val="60000"/>
                </a:srgbClr>
              </a:solidFill>
              <a:latin typeface="Arial"/>
              <a:cs typeface="Arial"/>
            </a:endParaRPr>
          </a:p>
        </p:txBody>
      </p:sp>
      <p:sp>
        <p:nvSpPr>
          <p:cNvPr id="45" name="Up-Down Arrow 36">
            <a:extLst>
              <a:ext uri="{FF2B5EF4-FFF2-40B4-BE49-F238E27FC236}">
                <a16:creationId xmlns:a16="http://schemas.microsoft.com/office/drawing/2014/main" id="{13BEFA7D-52B9-4DA3-8479-C8BE81389BCE}"/>
              </a:ext>
            </a:extLst>
          </p:cNvPr>
          <p:cNvSpPr/>
          <p:nvPr/>
        </p:nvSpPr>
        <p:spPr bwMode="auto">
          <a:xfrm rot="5400000" flipV="1">
            <a:off x="3729363" y="-467831"/>
            <a:ext cx="604227" cy="6468084"/>
          </a:xfrm>
          <a:prstGeom prst="leftArrow">
            <a:avLst>
              <a:gd name="adj1" fmla="val 61471"/>
              <a:gd name="adj2" fmla="val 50000"/>
            </a:avLst>
          </a:prstGeom>
          <a:solidFill>
            <a:schemeClr val="bg1">
              <a:lumMod val="95000"/>
              <a:alpha val="62000"/>
            </a:schemeClr>
          </a:solidFill>
          <a:ln w="9525" cap="flat" cmpd="sng" algn="ctr">
            <a:solidFill>
              <a:schemeClr val="bg1">
                <a:lumMod val="50000"/>
              </a:schemeClr>
            </a:solidFill>
            <a:prstDash val="solid"/>
          </a:ln>
          <a:effectLst/>
        </p:spPr>
        <p:txBody>
          <a:bodyPr lIns="56671" tIns="28335" rIns="56671" bIns="28335" rtlCol="0" anchor="ctr"/>
          <a:lstStyle/>
          <a:p>
            <a:pPr algn="ctr" defTabSz="566694">
              <a:buClr>
                <a:srgbClr val="000000"/>
              </a:buClr>
              <a:defRPr/>
            </a:pPr>
            <a:endParaRPr lang="en-US" sz="901">
              <a:ln>
                <a:solidFill>
                  <a:srgbClr val="4472C4">
                    <a:lumMod val="60000"/>
                    <a:lumOff val="40000"/>
                  </a:srgbClr>
                </a:solidFill>
              </a:ln>
              <a:solidFill>
                <a:srgbClr val="4472C4">
                  <a:lumMod val="40000"/>
                  <a:lumOff val="60000"/>
                </a:srgbClr>
              </a:solidFill>
              <a:latin typeface="Arial"/>
              <a:cs typeface="Arial"/>
            </a:endParaRPr>
          </a:p>
        </p:txBody>
      </p:sp>
      <p:sp>
        <p:nvSpPr>
          <p:cNvPr id="46" name="Rectangle 30">
            <a:extLst>
              <a:ext uri="{FF2B5EF4-FFF2-40B4-BE49-F238E27FC236}">
                <a16:creationId xmlns:a16="http://schemas.microsoft.com/office/drawing/2014/main" id="{E348DF7C-FAB2-4735-AF18-BA623D223F17}"/>
              </a:ext>
            </a:extLst>
          </p:cNvPr>
          <p:cNvSpPr/>
          <p:nvPr/>
        </p:nvSpPr>
        <p:spPr bwMode="auto">
          <a:xfrm>
            <a:off x="2162312" y="2645963"/>
            <a:ext cx="3744417" cy="379463"/>
          </a:xfrm>
          <a:custGeom>
            <a:avLst/>
            <a:gdLst>
              <a:gd name="connsiteX0" fmla="*/ 0 w 2808313"/>
              <a:gd name="connsiteY0" fmla="*/ 0 h 289566"/>
              <a:gd name="connsiteX1" fmla="*/ 2808313 w 2808313"/>
              <a:gd name="connsiteY1" fmla="*/ 0 h 289566"/>
              <a:gd name="connsiteX2" fmla="*/ 2808313 w 2808313"/>
              <a:gd name="connsiteY2" fmla="*/ 289566 h 289566"/>
              <a:gd name="connsiteX3" fmla="*/ 0 w 2808313"/>
              <a:gd name="connsiteY3" fmla="*/ 289566 h 289566"/>
              <a:gd name="connsiteX4" fmla="*/ 0 w 2808313"/>
              <a:gd name="connsiteY4" fmla="*/ 0 h 289566"/>
              <a:gd name="connsiteX0" fmla="*/ 0 w 2808313"/>
              <a:gd name="connsiteY0" fmla="*/ 0 h 289566"/>
              <a:gd name="connsiteX1" fmla="*/ 2808313 w 2808313"/>
              <a:gd name="connsiteY1" fmla="*/ 0 h 289566"/>
              <a:gd name="connsiteX2" fmla="*/ 2808313 w 2808313"/>
              <a:gd name="connsiteY2" fmla="*/ 289566 h 289566"/>
              <a:gd name="connsiteX3" fmla="*/ 4762 w 2808313"/>
              <a:gd name="connsiteY3" fmla="*/ 246703 h 289566"/>
              <a:gd name="connsiteX4" fmla="*/ 0 w 2808313"/>
              <a:gd name="connsiteY4" fmla="*/ 0 h 289566"/>
              <a:gd name="connsiteX0" fmla="*/ 0 w 2808313"/>
              <a:gd name="connsiteY0" fmla="*/ 0 h 246703"/>
              <a:gd name="connsiteX1" fmla="*/ 2808313 w 2808313"/>
              <a:gd name="connsiteY1" fmla="*/ 0 h 246703"/>
              <a:gd name="connsiteX2" fmla="*/ 2803551 w 2808313"/>
              <a:gd name="connsiteY2" fmla="*/ 241941 h 246703"/>
              <a:gd name="connsiteX3" fmla="*/ 4762 w 2808313"/>
              <a:gd name="connsiteY3" fmla="*/ 246703 h 246703"/>
              <a:gd name="connsiteX4" fmla="*/ 0 w 2808313"/>
              <a:gd name="connsiteY4" fmla="*/ 0 h 246703"/>
              <a:gd name="connsiteX0" fmla="*/ 0 w 2808313"/>
              <a:gd name="connsiteY0" fmla="*/ 0 h 246703"/>
              <a:gd name="connsiteX1" fmla="*/ 2808313 w 2808313"/>
              <a:gd name="connsiteY1" fmla="*/ 0 h 246703"/>
              <a:gd name="connsiteX2" fmla="*/ 2803551 w 2808313"/>
              <a:gd name="connsiteY2" fmla="*/ 241941 h 246703"/>
              <a:gd name="connsiteX3" fmla="*/ 2381 w 2808313"/>
              <a:gd name="connsiteY3" fmla="*/ 246703 h 246703"/>
              <a:gd name="connsiteX4" fmla="*/ 0 w 2808313"/>
              <a:gd name="connsiteY4" fmla="*/ 0 h 246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8313" h="246703">
                <a:moveTo>
                  <a:pt x="0" y="0"/>
                </a:moveTo>
                <a:lnTo>
                  <a:pt x="2808313" y="0"/>
                </a:lnTo>
                <a:cubicBezTo>
                  <a:pt x="2806726" y="80647"/>
                  <a:pt x="2805138" y="161294"/>
                  <a:pt x="2803551" y="241941"/>
                </a:cubicBezTo>
                <a:lnTo>
                  <a:pt x="2381" y="246703"/>
                </a:lnTo>
                <a:cubicBezTo>
                  <a:pt x="794" y="164469"/>
                  <a:pt x="1587" y="82234"/>
                  <a:pt x="0" y="0"/>
                </a:cubicBezTo>
                <a:close/>
              </a:path>
            </a:pathLst>
          </a:custGeom>
          <a:solidFill>
            <a:srgbClr val="F7F7F7">
              <a:alpha val="50000"/>
            </a:srgbClr>
          </a:solidFill>
          <a:ln w="9525">
            <a:noFill/>
          </a:ln>
        </p:spPr>
        <p:txBody>
          <a:bodyPr wrap="square">
            <a:spAutoFit/>
          </a:bodyPr>
          <a:lstStyle/>
          <a:p>
            <a:pPr algn="ctr"/>
            <a:r>
              <a:rPr lang="en-US" sz="933" i="1">
                <a:solidFill>
                  <a:srgbClr val="6B6B6B"/>
                </a:solidFill>
                <a:latin typeface="Arial"/>
                <a:cs typeface="Arial"/>
              </a:rPr>
              <a:t>Statistical support, CE coordination, hybrid phenotypes, metabolic stress response, data facilitation</a:t>
            </a:r>
          </a:p>
        </p:txBody>
      </p:sp>
      <p:sp>
        <p:nvSpPr>
          <p:cNvPr id="47" name="Up-Down Arrow 36">
            <a:extLst>
              <a:ext uri="{FF2B5EF4-FFF2-40B4-BE49-F238E27FC236}">
                <a16:creationId xmlns:a16="http://schemas.microsoft.com/office/drawing/2014/main" id="{C4A6D8CD-CDDC-427D-B612-AAA8CF7A141D}"/>
              </a:ext>
            </a:extLst>
          </p:cNvPr>
          <p:cNvSpPr/>
          <p:nvPr/>
        </p:nvSpPr>
        <p:spPr bwMode="auto">
          <a:xfrm rot="16200000" flipV="1">
            <a:off x="3774193" y="1146687"/>
            <a:ext cx="517547" cy="6453771"/>
          </a:xfrm>
          <a:prstGeom prst="leftArrow">
            <a:avLst>
              <a:gd name="adj1" fmla="val 61471"/>
              <a:gd name="adj2" fmla="val 50000"/>
            </a:avLst>
          </a:prstGeom>
          <a:solidFill>
            <a:schemeClr val="bg1">
              <a:lumMod val="95000"/>
              <a:alpha val="62000"/>
            </a:schemeClr>
          </a:solidFill>
          <a:ln w="9525" cap="flat" cmpd="sng" algn="ctr">
            <a:solidFill>
              <a:schemeClr val="bg1">
                <a:lumMod val="50000"/>
              </a:schemeClr>
            </a:solidFill>
            <a:prstDash val="solid"/>
          </a:ln>
          <a:effectLst/>
        </p:spPr>
        <p:txBody>
          <a:bodyPr lIns="56671" tIns="28335" rIns="56671" bIns="28335" rtlCol="0" anchor="ctr"/>
          <a:lstStyle/>
          <a:p>
            <a:pPr algn="ctr" defTabSz="566694">
              <a:buClr>
                <a:srgbClr val="000000"/>
              </a:buClr>
              <a:defRPr/>
            </a:pPr>
            <a:endParaRPr lang="en-US" sz="901">
              <a:ln>
                <a:solidFill>
                  <a:srgbClr val="4472C4">
                    <a:lumMod val="60000"/>
                    <a:lumOff val="40000"/>
                  </a:srgbClr>
                </a:solidFill>
              </a:ln>
              <a:solidFill>
                <a:srgbClr val="4472C4">
                  <a:lumMod val="40000"/>
                  <a:lumOff val="60000"/>
                </a:srgbClr>
              </a:solidFill>
              <a:latin typeface="Arial"/>
              <a:cs typeface="Arial"/>
            </a:endParaRPr>
          </a:p>
        </p:txBody>
      </p:sp>
      <p:sp>
        <p:nvSpPr>
          <p:cNvPr id="48" name="Rectangle 37">
            <a:extLst>
              <a:ext uri="{FF2B5EF4-FFF2-40B4-BE49-F238E27FC236}">
                <a16:creationId xmlns:a16="http://schemas.microsoft.com/office/drawing/2014/main" id="{BC741F91-2566-4A96-96E4-F65D5E4C43C9}"/>
              </a:ext>
            </a:extLst>
          </p:cNvPr>
          <p:cNvSpPr/>
          <p:nvPr/>
        </p:nvSpPr>
        <p:spPr bwMode="auto">
          <a:xfrm>
            <a:off x="2066301" y="4150228"/>
            <a:ext cx="3840427" cy="410241"/>
          </a:xfrm>
          <a:custGeom>
            <a:avLst/>
            <a:gdLst>
              <a:gd name="connsiteX0" fmla="*/ 0 w 2880320"/>
              <a:gd name="connsiteY0" fmla="*/ 0 h 289566"/>
              <a:gd name="connsiteX1" fmla="*/ 2880320 w 2880320"/>
              <a:gd name="connsiteY1" fmla="*/ 0 h 289566"/>
              <a:gd name="connsiteX2" fmla="*/ 2880320 w 2880320"/>
              <a:gd name="connsiteY2" fmla="*/ 289566 h 289566"/>
              <a:gd name="connsiteX3" fmla="*/ 0 w 2880320"/>
              <a:gd name="connsiteY3" fmla="*/ 289566 h 289566"/>
              <a:gd name="connsiteX4" fmla="*/ 0 w 2880320"/>
              <a:gd name="connsiteY4" fmla="*/ 0 h 289566"/>
              <a:gd name="connsiteX0" fmla="*/ 0 w 2880320"/>
              <a:gd name="connsiteY0" fmla="*/ 0 h 289566"/>
              <a:gd name="connsiteX1" fmla="*/ 2880320 w 2880320"/>
              <a:gd name="connsiteY1" fmla="*/ 0 h 289566"/>
              <a:gd name="connsiteX2" fmla="*/ 2880320 w 2880320"/>
              <a:gd name="connsiteY2" fmla="*/ 289566 h 289566"/>
              <a:gd name="connsiteX3" fmla="*/ 33338 w 2880320"/>
              <a:gd name="connsiteY3" fmla="*/ 241941 h 289566"/>
              <a:gd name="connsiteX4" fmla="*/ 0 w 2880320"/>
              <a:gd name="connsiteY4" fmla="*/ 0 h 289566"/>
              <a:gd name="connsiteX0" fmla="*/ 0 w 2880320"/>
              <a:gd name="connsiteY0" fmla="*/ 0 h 241941"/>
              <a:gd name="connsiteX1" fmla="*/ 2880320 w 2880320"/>
              <a:gd name="connsiteY1" fmla="*/ 0 h 241941"/>
              <a:gd name="connsiteX2" fmla="*/ 2808883 w 2880320"/>
              <a:gd name="connsiteY2" fmla="*/ 222891 h 241941"/>
              <a:gd name="connsiteX3" fmla="*/ 33338 w 2880320"/>
              <a:gd name="connsiteY3" fmla="*/ 241941 h 241941"/>
              <a:gd name="connsiteX4" fmla="*/ 0 w 2880320"/>
              <a:gd name="connsiteY4" fmla="*/ 0 h 241941"/>
              <a:gd name="connsiteX0" fmla="*/ 0 w 2880320"/>
              <a:gd name="connsiteY0" fmla="*/ 0 h 241941"/>
              <a:gd name="connsiteX1" fmla="*/ 2880320 w 2880320"/>
              <a:gd name="connsiteY1" fmla="*/ 0 h 241941"/>
              <a:gd name="connsiteX2" fmla="*/ 2808883 w 2880320"/>
              <a:gd name="connsiteY2" fmla="*/ 222891 h 241941"/>
              <a:gd name="connsiteX3" fmla="*/ 1491778 w 2880320"/>
              <a:gd name="connsiteY3" fmla="*/ 226319 h 241941"/>
              <a:gd name="connsiteX4" fmla="*/ 33338 w 2880320"/>
              <a:gd name="connsiteY4" fmla="*/ 241941 h 241941"/>
              <a:gd name="connsiteX5" fmla="*/ 0 w 2880320"/>
              <a:gd name="connsiteY5" fmla="*/ 0 h 241941"/>
              <a:gd name="connsiteX0" fmla="*/ 0 w 2880320"/>
              <a:gd name="connsiteY0" fmla="*/ 0 h 288231"/>
              <a:gd name="connsiteX1" fmla="*/ 2880320 w 2880320"/>
              <a:gd name="connsiteY1" fmla="*/ 0 h 288231"/>
              <a:gd name="connsiteX2" fmla="*/ 2808883 w 2880320"/>
              <a:gd name="connsiteY2" fmla="*/ 222891 h 288231"/>
              <a:gd name="connsiteX3" fmla="*/ 1491778 w 2880320"/>
              <a:gd name="connsiteY3" fmla="*/ 288231 h 288231"/>
              <a:gd name="connsiteX4" fmla="*/ 33338 w 2880320"/>
              <a:gd name="connsiteY4" fmla="*/ 241941 h 288231"/>
              <a:gd name="connsiteX5" fmla="*/ 0 w 2880320"/>
              <a:gd name="connsiteY5" fmla="*/ 0 h 28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0320" h="288231">
                <a:moveTo>
                  <a:pt x="0" y="0"/>
                </a:moveTo>
                <a:lnTo>
                  <a:pt x="2880320" y="0"/>
                </a:lnTo>
                <a:lnTo>
                  <a:pt x="2808883" y="222891"/>
                </a:lnTo>
                <a:lnTo>
                  <a:pt x="1491778" y="288231"/>
                </a:lnTo>
                <a:lnTo>
                  <a:pt x="33338" y="241941"/>
                </a:lnTo>
                <a:lnTo>
                  <a:pt x="0" y="0"/>
                </a:lnTo>
                <a:close/>
              </a:path>
            </a:pathLst>
          </a:custGeom>
          <a:solidFill>
            <a:srgbClr val="F7F7F7">
              <a:alpha val="50000"/>
            </a:srgbClr>
          </a:solidFill>
          <a:ln w="9525">
            <a:noFill/>
          </a:ln>
        </p:spPr>
        <p:txBody>
          <a:bodyPr wrap="square" lIns="121920" tIns="60960" rIns="121920" bIns="60960" anchor="t">
            <a:spAutoFit/>
          </a:bodyPr>
          <a:lstStyle/>
          <a:p>
            <a:pPr algn="ctr"/>
            <a:r>
              <a:rPr lang="en-US" sz="933" i="1">
                <a:solidFill>
                  <a:srgbClr val="6B6B6B"/>
                </a:solidFill>
                <a:latin typeface="Arial"/>
                <a:cs typeface="Arial"/>
              </a:rPr>
              <a:t>Statistical support, CE coordination, hybrid phenotypes, metabolic stress response, data facilitation, model support</a:t>
            </a:r>
            <a:endParaRPr lang="en-US" sz="933"/>
          </a:p>
        </p:txBody>
      </p:sp>
      <p:sp>
        <p:nvSpPr>
          <p:cNvPr id="49" name="Rectangle 48">
            <a:extLst>
              <a:ext uri="{FF2B5EF4-FFF2-40B4-BE49-F238E27FC236}">
                <a16:creationId xmlns:a16="http://schemas.microsoft.com/office/drawing/2014/main" id="{1AFB676E-FFEA-497D-82E6-C71EF02C0610}"/>
              </a:ext>
            </a:extLst>
          </p:cNvPr>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el 1">
            <a:extLst>
              <a:ext uri="{FF2B5EF4-FFF2-40B4-BE49-F238E27FC236}">
                <a16:creationId xmlns:a16="http://schemas.microsoft.com/office/drawing/2014/main" id="{06288BF2-A90D-FFE8-F6C7-BF6593AEB7BD}"/>
              </a:ext>
            </a:extLst>
          </p:cNvPr>
          <p:cNvSpPr txBox="1">
            <a:spLocks/>
          </p:cNvSpPr>
          <p:nvPr/>
        </p:nvSpPr>
        <p:spPr>
          <a:xfrm>
            <a:off x="750123" y="184934"/>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GB" sz="4267" kern="0" dirty="0">
                <a:solidFill>
                  <a:srgbClr val="63C331"/>
                </a:solidFill>
              </a:rPr>
              <a:t>Integration &amp; Synthesis</a:t>
            </a:r>
          </a:p>
        </p:txBody>
      </p:sp>
    </p:spTree>
    <p:extLst>
      <p:ext uri="{BB962C8B-B14F-4D97-AF65-F5344CB8AC3E}">
        <p14:creationId xmlns:p14="http://schemas.microsoft.com/office/powerpoint/2010/main" val="1603403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2"/>
          </p:nvPr>
        </p:nvSpPr>
        <p:spPr/>
        <p:txBody>
          <a:bodyPr/>
          <a:lstStyle/>
          <a:p>
            <a:pPr defTabSz="382606"/>
            <a:fld id="{14E9815A-5BD0-403C-96B0-AE513762BA47}" type="datetime1">
              <a:rPr lang="de-DE">
                <a:solidFill>
                  <a:prstClr val="black">
                    <a:tint val="75000"/>
                  </a:prstClr>
                </a:solidFill>
                <a:latin typeface="Calibri"/>
              </a:rPr>
              <a:pPr defTabSz="382606"/>
              <a:t>02.05.2026</a:t>
            </a:fld>
            <a:endParaRPr lang="en-US">
              <a:solidFill>
                <a:prstClr val="black">
                  <a:tint val="75000"/>
                </a:prstClr>
              </a:solidFill>
              <a:latin typeface="Calibri"/>
            </a:endParaRPr>
          </a:p>
        </p:txBody>
      </p:sp>
      <p:sp>
        <p:nvSpPr>
          <p:cNvPr id="6" name="Foliennummernplatzhalter 5"/>
          <p:cNvSpPr>
            <a:spLocks noGrp="1"/>
          </p:cNvSpPr>
          <p:nvPr>
            <p:ph type="sldNum" sz="quarter" idx="4"/>
          </p:nvPr>
        </p:nvSpPr>
        <p:spPr/>
        <p:txBody>
          <a:bodyPr/>
          <a:lstStyle/>
          <a:p>
            <a:pPr defTabSz="382606"/>
            <a:fld id="{B6F15528-21DE-4FAA-801E-634DDDAF4B2B}" type="slidenum">
              <a:rPr lang="de-DE">
                <a:solidFill>
                  <a:prstClr val="black">
                    <a:tint val="75000"/>
                  </a:prstClr>
                </a:solidFill>
                <a:latin typeface="Calibri"/>
              </a:rPr>
              <a:pPr defTabSz="382606"/>
              <a:t>29</a:t>
            </a:fld>
            <a:endParaRPr lang="de-DE">
              <a:solidFill>
                <a:prstClr val="black">
                  <a:tint val="75000"/>
                </a:prstClr>
              </a:solidFill>
              <a:latin typeface="Calibri"/>
            </a:endParaRPr>
          </a:p>
        </p:txBody>
      </p:sp>
      <p:sp>
        <p:nvSpPr>
          <p:cNvPr id="2" name="Rechteck 1"/>
          <p:cNvSpPr/>
          <p:nvPr/>
        </p:nvSpPr>
        <p:spPr>
          <a:xfrm>
            <a:off x="743824" y="2870746"/>
            <a:ext cx="6128192" cy="800412"/>
          </a:xfrm>
          <a:prstGeom prst="rect">
            <a:avLst/>
          </a:prstGeom>
        </p:spPr>
        <p:txBody>
          <a:bodyPr wrap="square" lIns="121920" tIns="60960" rIns="121920" bIns="60960" anchor="t">
            <a:spAutoFit/>
          </a:bodyPr>
          <a:lstStyle/>
          <a:p>
            <a:pPr defTabSz="382606"/>
            <a:r>
              <a:rPr lang="de-DE" sz="1467" b="1" dirty="0">
                <a:solidFill>
                  <a:srgbClr val="000000"/>
                </a:solidFill>
                <a:latin typeface="Arial"/>
                <a:cs typeface="Arial"/>
              </a:rPr>
              <a:t>G × N × B × W </a:t>
            </a:r>
            <a:r>
              <a:rPr lang="de-DE" sz="1467" dirty="0">
                <a:solidFill>
                  <a:srgbClr val="000000"/>
                </a:solidFill>
                <a:latin typeface="Arial"/>
                <a:cs typeface="Arial"/>
              </a:rPr>
              <a:t>= </a:t>
            </a:r>
          </a:p>
          <a:p>
            <a:pPr defTabSz="382606"/>
            <a:r>
              <a:rPr lang="de-DE" sz="1467" dirty="0">
                <a:solidFill>
                  <a:srgbClr val="000000"/>
                </a:solidFill>
                <a:latin typeface="Arial"/>
                <a:cs typeface="Arial"/>
              </a:rPr>
              <a:t>G + N + B + W + G.N + G.B + G.W + N.B + N.W + B.W + </a:t>
            </a:r>
          </a:p>
          <a:p>
            <a:pPr defTabSz="382606"/>
            <a:r>
              <a:rPr lang="de-DE" sz="1467" dirty="0">
                <a:solidFill>
                  <a:srgbClr val="000000"/>
                </a:solidFill>
                <a:latin typeface="Arial"/>
                <a:cs typeface="Arial"/>
              </a:rPr>
              <a:t>G.N.B + G.N.W + G.B.W + N.B.W + G.N.B.W</a:t>
            </a:r>
          </a:p>
        </p:txBody>
      </p:sp>
      <p:sp>
        <p:nvSpPr>
          <p:cNvPr id="9" name="Ellipse 8"/>
          <p:cNvSpPr/>
          <p:nvPr/>
        </p:nvSpPr>
        <p:spPr>
          <a:xfrm>
            <a:off x="743824" y="2359030"/>
            <a:ext cx="1468424" cy="559133"/>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82606"/>
            <a:r>
              <a:rPr lang="en-US" sz="1467" b="1" kern="0">
                <a:solidFill>
                  <a:srgbClr val="63C331"/>
                </a:solidFill>
                <a:latin typeface="Calibri"/>
              </a:rPr>
              <a:t>Analysis</a:t>
            </a:r>
            <a:endParaRPr lang="en-AU" sz="1467" b="1">
              <a:solidFill>
                <a:prstClr val="white"/>
              </a:solidFill>
              <a:latin typeface="Calibri"/>
            </a:endParaRPr>
          </a:p>
        </p:txBody>
      </p:sp>
      <p:sp>
        <p:nvSpPr>
          <p:cNvPr id="3" name="TextBox 2"/>
          <p:cNvSpPr txBox="1"/>
          <p:nvPr/>
        </p:nvSpPr>
        <p:spPr>
          <a:xfrm>
            <a:off x="4295164" y="5965514"/>
            <a:ext cx="4901825" cy="318100"/>
          </a:xfrm>
          <a:prstGeom prst="rect">
            <a:avLst/>
          </a:prstGeom>
          <a:noFill/>
        </p:spPr>
        <p:txBody>
          <a:bodyPr wrap="square" rtlCol="0">
            <a:spAutoFit/>
          </a:bodyPr>
          <a:lstStyle/>
          <a:p>
            <a:pPr defTabSz="382606"/>
            <a:r>
              <a:rPr lang="en-US" sz="1467" i="1">
                <a:solidFill>
                  <a:prstClr val="black"/>
                </a:solidFill>
                <a:latin typeface="Calibri"/>
              </a:rPr>
              <a:t>Table 1: Envisioned topics for the four statistics workshops </a:t>
            </a:r>
            <a:endParaRPr lang="en-US" sz="1467">
              <a:solidFill>
                <a:prstClr val="black"/>
              </a:solidFill>
              <a:latin typeface="Calibri"/>
            </a:endParaRPr>
          </a:p>
        </p:txBody>
      </p:sp>
      <p:graphicFrame>
        <p:nvGraphicFramePr>
          <p:cNvPr id="10" name="Table 9">
            <a:extLst>
              <a:ext uri="{FF2B5EF4-FFF2-40B4-BE49-F238E27FC236}">
                <a16:creationId xmlns:a16="http://schemas.microsoft.com/office/drawing/2014/main" id="{2DCB2E0F-B0BF-404E-AC16-27CD0CB192B1}"/>
              </a:ext>
            </a:extLst>
          </p:cNvPr>
          <p:cNvGraphicFramePr>
            <a:graphicFrameLocks noGrp="1"/>
          </p:cNvGraphicFramePr>
          <p:nvPr/>
        </p:nvGraphicFramePr>
        <p:xfrm>
          <a:off x="4389120" y="4208145"/>
          <a:ext cx="7264403" cy="1836160"/>
        </p:xfrm>
        <a:graphic>
          <a:graphicData uri="http://schemas.openxmlformats.org/drawingml/2006/table">
            <a:tbl>
              <a:tblPr>
                <a:tableStyleId>{5940675A-B579-460E-94D1-54222C63F5DA}</a:tableStyleId>
              </a:tblPr>
              <a:tblGrid>
                <a:gridCol w="626455">
                  <a:extLst>
                    <a:ext uri="{9D8B030D-6E8A-4147-A177-3AD203B41FA5}">
                      <a16:colId xmlns:a16="http://schemas.microsoft.com/office/drawing/2014/main" val="634075913"/>
                    </a:ext>
                  </a:extLst>
                </a:gridCol>
                <a:gridCol w="1090585">
                  <a:extLst>
                    <a:ext uri="{9D8B030D-6E8A-4147-A177-3AD203B41FA5}">
                      <a16:colId xmlns:a16="http://schemas.microsoft.com/office/drawing/2014/main" val="328255397"/>
                    </a:ext>
                  </a:extLst>
                </a:gridCol>
                <a:gridCol w="5547363">
                  <a:extLst>
                    <a:ext uri="{9D8B030D-6E8A-4147-A177-3AD203B41FA5}">
                      <a16:colId xmlns:a16="http://schemas.microsoft.com/office/drawing/2014/main" val="2790861497"/>
                    </a:ext>
                  </a:extLst>
                </a:gridCol>
              </a:tblGrid>
              <a:tr h="233120">
                <a:tc>
                  <a:txBody>
                    <a:bodyPr/>
                    <a:lstStyle/>
                    <a:p>
                      <a:pPr algn="l" rtl="0" fontAlgn="base"/>
                      <a:r>
                        <a:rPr lang="en-GB" sz="1500" b="1" dirty="0">
                          <a:effectLst/>
                        </a:rPr>
                        <a:t>Year</a:t>
                      </a:r>
                      <a:endParaRPr lang="en-GB" sz="3200" b="0" i="0" dirty="0">
                        <a:effectLst/>
                      </a:endParaRPr>
                    </a:p>
                  </a:txBody>
                  <a:tcPr marL="121920" marR="121920" marT="4800" marB="4800">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rtl="0" fontAlgn="base"/>
                      <a:r>
                        <a:rPr lang="en-GB" sz="1500" b="1" dirty="0">
                          <a:effectLst/>
                        </a:rPr>
                        <a:t>Country</a:t>
                      </a:r>
                      <a:r>
                        <a:rPr lang="en-GB" sz="1500" b="0" dirty="0">
                          <a:effectLst/>
                        </a:rPr>
                        <a:t> </a:t>
                      </a:r>
                      <a:endParaRPr lang="en-GB" sz="3200" b="0" i="0" dirty="0">
                        <a:effectLst/>
                      </a:endParaRPr>
                    </a:p>
                  </a:txBody>
                  <a:tcPr marL="121920" marR="121920" marT="4800" marB="4800">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rtl="0" fontAlgn="base"/>
                      <a:r>
                        <a:rPr lang="en-GB" sz="1500" b="1" dirty="0">
                          <a:effectLst/>
                        </a:rPr>
                        <a:t>Topic</a:t>
                      </a:r>
                      <a:r>
                        <a:rPr lang="en-GB" sz="1500" b="0" dirty="0">
                          <a:effectLst/>
                        </a:rPr>
                        <a:t> </a:t>
                      </a:r>
                      <a:endParaRPr lang="en-GB" sz="3200" b="0" i="0" dirty="0">
                        <a:effectLst/>
                      </a:endParaRPr>
                    </a:p>
                  </a:txBody>
                  <a:tcPr marL="121920" marR="121920" marT="4800" marB="4800">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7825637"/>
                  </a:ext>
                </a:extLst>
              </a:tr>
              <a:tr h="456640">
                <a:tc>
                  <a:txBody>
                    <a:bodyPr/>
                    <a:lstStyle/>
                    <a:p>
                      <a:pPr algn="l" rtl="0" fontAlgn="base"/>
                      <a:r>
                        <a:rPr lang="en-GB" sz="1500" b="0" dirty="0">
                          <a:effectLst/>
                        </a:rPr>
                        <a:t>2026 </a:t>
                      </a:r>
                      <a:endParaRPr lang="en-GB" sz="1500" b="0" i="0" dirty="0">
                        <a:effectLst/>
                      </a:endParaRPr>
                    </a:p>
                  </a:txBody>
                  <a:tcPr marL="121920" marR="121920" marT="4800" marB="4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GB" sz="1500" b="0" dirty="0">
                          <a:effectLst/>
                        </a:rPr>
                        <a:t>KE Present</a:t>
                      </a:r>
                      <a:endParaRPr lang="en-GB" sz="1500" b="0" i="0" dirty="0">
                        <a:effectLst/>
                      </a:endParaRPr>
                    </a:p>
                  </a:txBody>
                  <a:tcPr marL="121920" marR="121920" marT="4800" marB="4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500" b="0" dirty="0">
                          <a:effectLst/>
                        </a:rPr>
                        <a:t>Design of experiments, determination of sample size (number of replications and of sub-samples) </a:t>
                      </a:r>
                      <a:endParaRPr lang="en-US" sz="1500" b="0" i="0" dirty="0">
                        <a:effectLst/>
                      </a:endParaRPr>
                    </a:p>
                  </a:txBody>
                  <a:tcPr marL="121920" marR="121920" marT="4800" marB="4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3837224"/>
                  </a:ext>
                </a:extLst>
              </a:tr>
              <a:tr h="456640">
                <a:tc>
                  <a:txBody>
                    <a:bodyPr/>
                    <a:lstStyle/>
                    <a:p>
                      <a:pPr algn="l" rtl="0" fontAlgn="base"/>
                      <a:r>
                        <a:rPr lang="en-GB" sz="1500" b="0" dirty="0">
                          <a:effectLst/>
                        </a:rPr>
                        <a:t>2028 </a:t>
                      </a:r>
                      <a:endParaRPr lang="en-GB" sz="1500" b="0" i="0" dirty="0">
                        <a:effectLst/>
                      </a:endParaRPr>
                    </a:p>
                  </a:txBody>
                  <a:tcPr marL="121920" marR="121920" marT="4800" marB="4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GB" sz="1500" b="0" dirty="0">
                          <a:effectLst/>
                        </a:rPr>
                        <a:t>DE Hybrid </a:t>
                      </a:r>
                      <a:endParaRPr lang="en-GB" sz="1500" b="0" i="0" dirty="0">
                        <a:effectLst/>
                      </a:endParaRPr>
                    </a:p>
                  </a:txBody>
                  <a:tcPr marL="121920" marR="121920" marT="4800" marB="4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500" b="0" dirty="0">
                          <a:effectLst/>
                        </a:rPr>
                        <a:t>Basic statistical analysis, linear models, linear mixed models, mean comparisons, regression </a:t>
                      </a:r>
                      <a:endParaRPr lang="en-US" sz="1500" b="0" i="0" dirty="0">
                        <a:effectLst/>
                      </a:endParaRPr>
                    </a:p>
                  </a:txBody>
                  <a:tcPr marL="121920" marR="121920" marT="4800" marB="4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5390593"/>
                  </a:ext>
                </a:extLst>
              </a:tr>
              <a:tr h="233120">
                <a:tc>
                  <a:txBody>
                    <a:bodyPr/>
                    <a:lstStyle/>
                    <a:p>
                      <a:pPr algn="l" rtl="0" fontAlgn="base"/>
                      <a:r>
                        <a:rPr lang="en-GB" sz="1500" b="0" dirty="0">
                          <a:effectLst/>
                        </a:rPr>
                        <a:t>2028</a:t>
                      </a:r>
                      <a:endParaRPr lang="en-GB" sz="1500" b="0" i="0" dirty="0">
                        <a:effectLst/>
                      </a:endParaRPr>
                    </a:p>
                  </a:txBody>
                  <a:tcPr marL="121920" marR="121920" marT="4800" marB="4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GB" sz="1500" b="0" dirty="0">
                          <a:effectLst/>
                        </a:rPr>
                        <a:t>KE Hybrid</a:t>
                      </a:r>
                      <a:endParaRPr lang="en-GB" sz="1500" b="0" i="0" dirty="0">
                        <a:effectLst/>
                      </a:endParaRPr>
                    </a:p>
                  </a:txBody>
                  <a:tcPr marL="121920" marR="121920" marT="4800" marB="4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500" b="0" dirty="0">
                          <a:effectLst/>
                        </a:rPr>
                        <a:t>Advanced statistical modelling: repeated measures, spatial analysis </a:t>
                      </a:r>
                      <a:endParaRPr lang="en-US" sz="1500" b="0" i="0" dirty="0">
                        <a:effectLst/>
                      </a:endParaRPr>
                    </a:p>
                  </a:txBody>
                  <a:tcPr marL="121920" marR="121920" marT="4800" marB="4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8477851"/>
                  </a:ext>
                </a:extLst>
              </a:tr>
              <a:tr h="456640">
                <a:tc>
                  <a:txBody>
                    <a:bodyPr/>
                    <a:lstStyle/>
                    <a:p>
                      <a:pPr algn="l" rtl="0" fontAlgn="base"/>
                      <a:r>
                        <a:rPr lang="en-GB" sz="1500" b="0" dirty="0">
                          <a:effectLst/>
                        </a:rPr>
                        <a:t>2029 </a:t>
                      </a:r>
                      <a:endParaRPr lang="en-GB" sz="1500" b="0" i="0" dirty="0">
                        <a:effectLst/>
                      </a:endParaRPr>
                    </a:p>
                  </a:txBody>
                  <a:tcPr marL="121920" marR="121920" marT="4800" marB="4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rtl="0" fontAlgn="base"/>
                      <a:r>
                        <a:rPr lang="en-GB" sz="1500" b="0" dirty="0">
                          <a:effectLst/>
                        </a:rPr>
                        <a:t>DE Present</a:t>
                      </a:r>
                      <a:endParaRPr lang="en-GB" sz="1500" b="0" i="0" dirty="0">
                        <a:effectLst/>
                      </a:endParaRPr>
                    </a:p>
                  </a:txBody>
                  <a:tcPr marL="121920" marR="121920" marT="4800" marB="4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rtl="0" fontAlgn="base"/>
                      <a:r>
                        <a:rPr lang="en-US" sz="1500" b="0" dirty="0">
                          <a:effectLst/>
                        </a:rPr>
                        <a:t>Advanced statistical modelling: analysis over years, analysis over locations </a:t>
                      </a:r>
                      <a:endParaRPr lang="en-US" sz="1500" b="0" i="0" dirty="0">
                        <a:effectLst/>
                      </a:endParaRPr>
                    </a:p>
                  </a:txBody>
                  <a:tcPr marL="121920" marR="121920" marT="4800" marB="4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9675674"/>
                  </a:ext>
                </a:extLst>
              </a:tr>
            </a:tbl>
          </a:graphicData>
        </a:graphic>
      </p:graphicFrame>
      <p:sp>
        <p:nvSpPr>
          <p:cNvPr id="14" name="Ellipse 13"/>
          <p:cNvSpPr/>
          <p:nvPr/>
        </p:nvSpPr>
        <p:spPr>
          <a:xfrm>
            <a:off x="6962393" y="3717033"/>
            <a:ext cx="1468424" cy="624948"/>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82606"/>
            <a:r>
              <a:rPr lang="en-US" sz="1467" b="1" kern="0" dirty="0">
                <a:solidFill>
                  <a:srgbClr val="63C331"/>
                </a:solidFill>
                <a:latin typeface="Calibri"/>
              </a:rPr>
              <a:t>  Support</a:t>
            </a:r>
            <a:endParaRPr lang="en-AU" sz="1467" b="1" dirty="0">
              <a:solidFill>
                <a:prstClr val="white"/>
              </a:solidFill>
              <a:latin typeface="Calibri"/>
            </a:endParaRPr>
          </a:p>
        </p:txBody>
      </p:sp>
      <p:sp>
        <p:nvSpPr>
          <p:cNvPr id="12" name="Rectangle 11">
            <a:extLst>
              <a:ext uri="{FF2B5EF4-FFF2-40B4-BE49-F238E27FC236}">
                <a16:creationId xmlns:a16="http://schemas.microsoft.com/office/drawing/2014/main" id="{9B2A2E82-A85F-415C-9865-8ACB68C6A2A9}"/>
              </a:ext>
            </a:extLst>
          </p:cNvPr>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endParaRPr lang="en-US" sz="1467">
              <a:solidFill>
                <a:prstClr val="white"/>
              </a:solidFill>
              <a:latin typeface="Calibri"/>
            </a:endParaRPr>
          </a:p>
        </p:txBody>
      </p:sp>
      <p:sp>
        <p:nvSpPr>
          <p:cNvPr id="8" name="Titel 1">
            <a:extLst>
              <a:ext uri="{FF2B5EF4-FFF2-40B4-BE49-F238E27FC236}">
                <a16:creationId xmlns:a16="http://schemas.microsoft.com/office/drawing/2014/main" id="{06288BF2-A90D-FFE8-F6C7-BF6593AEB7BD}"/>
              </a:ext>
            </a:extLst>
          </p:cNvPr>
          <p:cNvSpPr txBox="1">
            <a:spLocks/>
          </p:cNvSpPr>
          <p:nvPr/>
        </p:nvSpPr>
        <p:spPr>
          <a:xfrm>
            <a:off x="743825" y="1102611"/>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US" kern="0">
                <a:solidFill>
                  <a:prstClr val="black"/>
                </a:solidFill>
                <a:latin typeface="Calibri"/>
              </a:rPr>
              <a:t>WP1: Experimental data analysis, synthesis &amp; statistical modelling support </a:t>
            </a:r>
            <a:r>
              <a:rPr lang="en-US" sz="2400" kern="0">
                <a:solidFill>
                  <a:prstClr val="black"/>
                </a:solidFill>
                <a:latin typeface="Calibri"/>
              </a:rPr>
              <a:t>(Piepho)</a:t>
            </a:r>
            <a:endParaRPr lang="en-GB" sz="2400" kern="0">
              <a:solidFill>
                <a:prstClr val="black"/>
              </a:solidFill>
              <a:latin typeface="Calibri"/>
            </a:endParaRPr>
          </a:p>
        </p:txBody>
      </p:sp>
      <p:sp>
        <p:nvSpPr>
          <p:cNvPr id="13" name="Rechteck 9">
            <a:extLst>
              <a:ext uri="{FF2B5EF4-FFF2-40B4-BE49-F238E27FC236}">
                <a16:creationId xmlns:a16="http://schemas.microsoft.com/office/drawing/2014/main" id="{27801F69-1D25-40B0-B4FB-A314F8E0F02D}"/>
              </a:ext>
            </a:extLst>
          </p:cNvPr>
          <p:cNvSpPr/>
          <p:nvPr/>
        </p:nvSpPr>
        <p:spPr>
          <a:xfrm>
            <a:off x="527381" y="164637"/>
            <a:ext cx="2880320" cy="672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endParaRPr lang="de-DE" sz="1467">
              <a:solidFill>
                <a:prstClr val="white"/>
              </a:solidFill>
              <a:latin typeface="Calibri"/>
            </a:endParaRPr>
          </a:p>
        </p:txBody>
      </p:sp>
      <p:sp>
        <p:nvSpPr>
          <p:cNvPr id="15" name="Titel 1">
            <a:extLst>
              <a:ext uri="{FF2B5EF4-FFF2-40B4-BE49-F238E27FC236}">
                <a16:creationId xmlns:a16="http://schemas.microsoft.com/office/drawing/2014/main" id="{DAC40FDA-010B-41AD-A401-830A8D8B2762}"/>
              </a:ext>
            </a:extLst>
          </p:cNvPr>
          <p:cNvSpPr txBox="1">
            <a:spLocks/>
          </p:cNvSpPr>
          <p:nvPr/>
        </p:nvSpPr>
        <p:spPr>
          <a:xfrm>
            <a:off x="719403" y="208211"/>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GB" sz="4267" kern="0">
                <a:solidFill>
                  <a:srgbClr val="64B821"/>
                </a:solidFill>
                <a:latin typeface="Calibri"/>
              </a:rPr>
              <a:t>Work packages</a:t>
            </a:r>
          </a:p>
        </p:txBody>
      </p:sp>
      <p:sp>
        <p:nvSpPr>
          <p:cNvPr id="16" name="TextBox 15">
            <a:extLst>
              <a:ext uri="{FF2B5EF4-FFF2-40B4-BE49-F238E27FC236}">
                <a16:creationId xmlns:a16="http://schemas.microsoft.com/office/drawing/2014/main" id="{DC63D8AC-D7B1-46FD-A9AF-CF689A5A2C64}"/>
              </a:ext>
            </a:extLst>
          </p:cNvPr>
          <p:cNvSpPr txBox="1"/>
          <p:nvPr/>
        </p:nvSpPr>
        <p:spPr>
          <a:xfrm>
            <a:off x="743825" y="3674942"/>
            <a:ext cx="2265028" cy="954107"/>
          </a:xfrm>
          <a:prstGeom prst="rect">
            <a:avLst/>
          </a:prstGeom>
          <a:noFill/>
        </p:spPr>
        <p:txBody>
          <a:bodyPr wrap="square">
            <a:spAutoFit/>
          </a:bodyPr>
          <a:lstStyle/>
          <a:p>
            <a:pPr defTabSz="382606"/>
            <a:r>
              <a:rPr lang="en-GB" sz="1400" i="1">
                <a:solidFill>
                  <a:prstClr val="black">
                    <a:lumMod val="65000"/>
                    <a:lumOff val="35000"/>
                  </a:prstClr>
                </a:solidFill>
                <a:latin typeface="Arial" panose="020B0604020202020204" pitchFamily="34" charset="0"/>
                <a:cs typeface="Arial" panose="020B0604020202020204" pitchFamily="34" charset="0"/>
              </a:rPr>
              <a:t>G  = Genotype</a:t>
            </a:r>
          </a:p>
          <a:p>
            <a:pPr defTabSz="382606"/>
            <a:r>
              <a:rPr lang="en-GB" sz="1400" i="1">
                <a:solidFill>
                  <a:prstClr val="black">
                    <a:lumMod val="65000"/>
                    <a:lumOff val="35000"/>
                  </a:prstClr>
                </a:solidFill>
                <a:latin typeface="Arial" panose="020B0604020202020204" pitchFamily="34" charset="0"/>
                <a:cs typeface="Arial" panose="020B0604020202020204" pitchFamily="34" charset="0"/>
              </a:rPr>
              <a:t>N  = Nitrogen</a:t>
            </a:r>
          </a:p>
          <a:p>
            <a:pPr defTabSz="382606"/>
            <a:r>
              <a:rPr lang="en-GB" sz="1400" i="1">
                <a:solidFill>
                  <a:prstClr val="black">
                    <a:lumMod val="65000"/>
                    <a:lumOff val="35000"/>
                  </a:prstClr>
                </a:solidFill>
                <a:latin typeface="Arial" panose="020B0604020202020204" pitchFamily="34" charset="0"/>
                <a:cs typeface="Arial" panose="020B0604020202020204" pitchFamily="34" charset="0"/>
              </a:rPr>
              <a:t>B  = Biotic stress</a:t>
            </a:r>
          </a:p>
          <a:p>
            <a:pPr defTabSz="382606"/>
            <a:r>
              <a:rPr lang="en-GB" sz="1400" i="1">
                <a:solidFill>
                  <a:prstClr val="black">
                    <a:lumMod val="65000"/>
                    <a:lumOff val="35000"/>
                  </a:prstClr>
                </a:solidFill>
                <a:latin typeface="Arial" panose="020B0604020202020204" pitchFamily="34" charset="0"/>
                <a:cs typeface="Arial" panose="020B0604020202020204" pitchFamily="34" charset="0"/>
              </a:rPr>
              <a:t>W = Water stress</a:t>
            </a:r>
          </a:p>
        </p:txBody>
      </p:sp>
    </p:spTree>
    <p:extLst>
      <p:ext uri="{BB962C8B-B14F-4D97-AF65-F5344CB8AC3E}">
        <p14:creationId xmlns:p14="http://schemas.microsoft.com/office/powerpoint/2010/main" val="347446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2"/>
          </p:nvPr>
        </p:nvSpPr>
        <p:spPr/>
        <p:txBody>
          <a:bodyPr/>
          <a:lstStyle/>
          <a:p>
            <a:fld id="{098FC0DE-DA62-4486-B515-4C6A03B464E0}" type="datetime1">
              <a:rPr lang="de-DE" smtClean="0"/>
              <a:t>02.05.2026</a:t>
            </a:fld>
            <a:endParaRPr lang="en-US"/>
          </a:p>
        </p:txBody>
      </p:sp>
      <p:sp>
        <p:nvSpPr>
          <p:cNvPr id="6" name="Slide Number Placeholder 5"/>
          <p:cNvSpPr>
            <a:spLocks noGrp="1"/>
          </p:cNvSpPr>
          <p:nvPr>
            <p:ph type="sldNum" sz="quarter" idx="4"/>
          </p:nvPr>
        </p:nvSpPr>
        <p:spPr/>
        <p:txBody>
          <a:bodyPr/>
          <a:lstStyle/>
          <a:p>
            <a:fld id="{B6F15528-21DE-4FAA-801E-634DDDAF4B2B}" type="slidenum">
              <a:rPr lang="de-DE" smtClean="0"/>
              <a:pPr/>
              <a:t>3</a:t>
            </a:fld>
            <a:endParaRPr lang="de-DE"/>
          </a:p>
        </p:txBody>
      </p:sp>
      <p:sp>
        <p:nvSpPr>
          <p:cNvPr id="7" name="TextBox 6">
            <a:extLst>
              <a:ext uri="{FF2B5EF4-FFF2-40B4-BE49-F238E27FC236}">
                <a16:creationId xmlns:a16="http://schemas.microsoft.com/office/drawing/2014/main" id="{2D296CC7-68B5-4AD3-BCD1-5894AD903567}"/>
              </a:ext>
            </a:extLst>
          </p:cNvPr>
          <p:cNvSpPr txBox="1"/>
          <p:nvPr/>
        </p:nvSpPr>
        <p:spPr>
          <a:xfrm>
            <a:off x="9391942" y="1139657"/>
            <a:ext cx="2878792" cy="6863417"/>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tx2"/>
                </a:solidFill>
                <a:latin typeface="Arial Rounded MT Bold" panose="020F0704030504030204" pitchFamily="34" charset="0"/>
              </a:rPr>
              <a:t>How </a:t>
            </a:r>
            <a:r>
              <a:rPr lang="en-US" sz="2000" b="1" dirty="0">
                <a:solidFill>
                  <a:schemeClr val="tx2"/>
                </a:solidFill>
              </a:rPr>
              <a:t> do concomitant multiple stresses interact under field conditions? </a:t>
            </a:r>
          </a:p>
          <a:p>
            <a:pPr marL="342900" indent="-342900">
              <a:buFont typeface="Arial" panose="020B0604020202020204" pitchFamily="34" charset="0"/>
              <a:buChar char="•"/>
            </a:pPr>
            <a:r>
              <a:rPr lang="en-US" sz="2000" b="1" dirty="0">
                <a:solidFill>
                  <a:schemeClr val="tx2"/>
                </a:solidFill>
              </a:rPr>
              <a:t>Do impacts play out differently in temp. and tropical zones? </a:t>
            </a:r>
          </a:p>
          <a:p>
            <a:pPr marL="342900" indent="-342900">
              <a:buFont typeface="Arial" panose="020B0604020202020204" pitchFamily="34" charset="0"/>
              <a:buChar char="•"/>
            </a:pPr>
            <a:r>
              <a:rPr lang="en-US" sz="2000" b="1" dirty="0">
                <a:solidFill>
                  <a:schemeClr val="tx2"/>
                </a:solidFill>
              </a:rPr>
              <a:t>Do studied stressors interact in a non-additive way ? </a:t>
            </a:r>
          </a:p>
          <a:p>
            <a:pPr marL="342900" indent="-342900">
              <a:buFont typeface="Arial" panose="020B0604020202020204" pitchFamily="34" charset="0"/>
              <a:buChar char="•"/>
            </a:pPr>
            <a:r>
              <a:rPr lang="en-US" sz="2000" b="1" dirty="0">
                <a:solidFill>
                  <a:schemeClr val="tx2"/>
                </a:solidFill>
              </a:rPr>
              <a:t>What are the underlying mechanisms  &amp; what  to integrate?</a:t>
            </a:r>
          </a:p>
          <a:p>
            <a:pPr marL="342900" indent="-342900">
              <a:buFont typeface="Arial" panose="020B0604020202020204" pitchFamily="34" charset="0"/>
              <a:buChar char="•"/>
            </a:pPr>
            <a:r>
              <a:rPr lang="en-US" sz="2000" b="1" dirty="0">
                <a:solidFill>
                  <a:schemeClr val="tx2"/>
                </a:solidFill>
              </a:rPr>
              <a:t>Can we formalize new experimental know- ledge in crop models?</a:t>
            </a:r>
          </a:p>
          <a:p>
            <a:pPr marL="342900" indent="-342900">
              <a:buFont typeface="Arial" panose="020B0604020202020204" pitchFamily="34" charset="0"/>
              <a:buChar char="•"/>
            </a:pPr>
            <a:endParaRPr lang="en-US" sz="2000" b="1" dirty="0">
              <a:solidFill>
                <a:schemeClr val="tx2"/>
              </a:solidFill>
            </a:endParaRP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dirty="0">
              <a:latin typeface="Arial Rounded MT Bold" panose="020F0704030504030204" pitchFamily="34" charset="0"/>
            </a:endParaRPr>
          </a:p>
        </p:txBody>
      </p:sp>
      <p:sp>
        <p:nvSpPr>
          <p:cNvPr id="107" name="Rectangle 106">
            <a:extLst>
              <a:ext uri="{FF2B5EF4-FFF2-40B4-BE49-F238E27FC236}">
                <a16:creationId xmlns:a16="http://schemas.microsoft.com/office/drawing/2014/main" id="{71E45CBA-B2EC-4E8A-93EA-440CE28D10F6}"/>
              </a:ext>
            </a:extLst>
          </p:cNvPr>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8" name="Title 1">
            <a:extLst>
              <a:ext uri="{FF2B5EF4-FFF2-40B4-BE49-F238E27FC236}">
                <a16:creationId xmlns:a16="http://schemas.microsoft.com/office/drawing/2014/main" id="{0F67D991-187D-47D9-8EC0-426EBA0EA848}"/>
              </a:ext>
            </a:extLst>
          </p:cNvPr>
          <p:cNvSpPr txBox="1">
            <a:spLocks/>
          </p:cNvSpPr>
          <p:nvPr/>
        </p:nvSpPr>
        <p:spPr>
          <a:xfrm>
            <a:off x="687451" y="158128"/>
            <a:ext cx="10460925" cy="706037"/>
          </a:xfrm>
          <a:prstGeom prst="rect">
            <a:avLst/>
          </a:prstGeom>
        </p:spPr>
        <p:txBody>
          <a:bodyPr lIns="0" tIns="0" rIns="0" bIns="0" anchor="t"/>
          <a:lstStyle>
            <a:lvl1pPr>
              <a:defRPr sz="3200" b="0" i="0">
                <a:solidFill>
                  <a:schemeClr val="tx2"/>
                </a:solidFill>
                <a:latin typeface="+mj-lt"/>
                <a:ea typeface="+mj-ea"/>
                <a:cs typeface="DINPro"/>
              </a:defRPr>
            </a:lvl1pPr>
          </a:lstStyle>
          <a:p>
            <a:pPr defTabSz="1219170"/>
            <a:r>
              <a:rPr lang="en-US" sz="4267" kern="0">
                <a:solidFill>
                  <a:srgbClr val="60A907"/>
                </a:solidFill>
              </a:rPr>
              <a:t>Research questions</a:t>
            </a:r>
          </a:p>
        </p:txBody>
      </p:sp>
      <p:pic>
        <p:nvPicPr>
          <p:cNvPr id="11" name="Image 0" descr="preencoded.png">
            <a:extLst>
              <a:ext uri="{FF2B5EF4-FFF2-40B4-BE49-F238E27FC236}">
                <a16:creationId xmlns:a16="http://schemas.microsoft.com/office/drawing/2014/main" id="{8257E09A-9CFD-4AED-9C8D-B9B5CF044861}"/>
              </a:ext>
            </a:extLst>
          </p:cNvPr>
          <p:cNvPicPr>
            <a:picLocks noChangeAspect="1"/>
          </p:cNvPicPr>
          <p:nvPr>
            <p:custDataLst>
              <p:tags r:id="rId1"/>
            </p:custDataLst>
          </p:nvPr>
        </p:nvPicPr>
        <p:blipFill>
          <a:blip r:embed="rId29"/>
          <a:stretch>
            <a:fillRect/>
          </a:stretch>
        </p:blipFill>
        <p:spPr>
          <a:xfrm>
            <a:off x="8189709" y="3590958"/>
            <a:ext cx="1119511" cy="761639"/>
          </a:xfrm>
          <a:prstGeom prst="rect">
            <a:avLst/>
          </a:prstGeom>
        </p:spPr>
      </p:pic>
      <p:pic>
        <p:nvPicPr>
          <p:cNvPr id="12" name="Image 1" descr="preencoded.png">
            <a:extLst>
              <a:ext uri="{FF2B5EF4-FFF2-40B4-BE49-F238E27FC236}">
                <a16:creationId xmlns:a16="http://schemas.microsoft.com/office/drawing/2014/main" id="{7525411B-B1FC-4F45-AFC8-B474FBF7F546}"/>
              </a:ext>
            </a:extLst>
          </p:cNvPr>
          <p:cNvPicPr>
            <a:picLocks noChangeAspect="1"/>
          </p:cNvPicPr>
          <p:nvPr>
            <p:custDataLst>
              <p:tags r:id="rId2"/>
            </p:custDataLst>
          </p:nvPr>
        </p:nvPicPr>
        <p:blipFill>
          <a:blip r:embed="rId30"/>
          <a:stretch>
            <a:fillRect/>
          </a:stretch>
        </p:blipFill>
        <p:spPr>
          <a:xfrm>
            <a:off x="892536" y="4241538"/>
            <a:ext cx="8607064" cy="2069863"/>
          </a:xfrm>
          <a:prstGeom prst="rect">
            <a:avLst/>
          </a:prstGeom>
        </p:spPr>
      </p:pic>
      <p:pic>
        <p:nvPicPr>
          <p:cNvPr id="13" name="Image 2" descr="preencoded.png">
            <a:extLst>
              <a:ext uri="{FF2B5EF4-FFF2-40B4-BE49-F238E27FC236}">
                <a16:creationId xmlns:a16="http://schemas.microsoft.com/office/drawing/2014/main" id="{FF8F0E27-894B-433C-B074-5C535C2ABB4B}"/>
              </a:ext>
            </a:extLst>
          </p:cNvPr>
          <p:cNvPicPr>
            <a:picLocks noChangeAspect="1"/>
          </p:cNvPicPr>
          <p:nvPr>
            <p:custDataLst>
              <p:tags r:id="rId3"/>
            </p:custDataLst>
          </p:nvPr>
        </p:nvPicPr>
        <p:blipFill>
          <a:blip r:embed="rId31"/>
          <a:stretch>
            <a:fillRect/>
          </a:stretch>
        </p:blipFill>
        <p:spPr>
          <a:xfrm>
            <a:off x="3335881" y="4305744"/>
            <a:ext cx="1913047" cy="364392"/>
          </a:xfrm>
          <a:prstGeom prst="rect">
            <a:avLst/>
          </a:prstGeom>
        </p:spPr>
      </p:pic>
      <p:pic>
        <p:nvPicPr>
          <p:cNvPr id="14" name="Image 3" descr="preencoded.png">
            <a:extLst>
              <a:ext uri="{FF2B5EF4-FFF2-40B4-BE49-F238E27FC236}">
                <a16:creationId xmlns:a16="http://schemas.microsoft.com/office/drawing/2014/main" id="{94F60C97-E3F7-4C63-A9AC-42203B613483}"/>
              </a:ext>
            </a:extLst>
          </p:cNvPr>
          <p:cNvPicPr>
            <a:picLocks noChangeAspect="1"/>
          </p:cNvPicPr>
          <p:nvPr>
            <p:custDataLst>
              <p:tags r:id="rId4"/>
            </p:custDataLst>
          </p:nvPr>
        </p:nvPicPr>
        <p:blipFill>
          <a:blip r:embed="rId32"/>
          <a:stretch>
            <a:fillRect/>
          </a:stretch>
        </p:blipFill>
        <p:spPr>
          <a:xfrm>
            <a:off x="1379923" y="4312849"/>
            <a:ext cx="1955852" cy="364392"/>
          </a:xfrm>
          <a:prstGeom prst="rect">
            <a:avLst/>
          </a:prstGeom>
        </p:spPr>
      </p:pic>
      <p:pic>
        <p:nvPicPr>
          <p:cNvPr id="15" name="Image 4" descr="preencoded.png">
            <a:extLst>
              <a:ext uri="{FF2B5EF4-FFF2-40B4-BE49-F238E27FC236}">
                <a16:creationId xmlns:a16="http://schemas.microsoft.com/office/drawing/2014/main" id="{B49D4B5D-E50A-4426-A31E-CABF80EDAF1D}"/>
              </a:ext>
            </a:extLst>
          </p:cNvPr>
          <p:cNvPicPr>
            <a:picLocks noChangeAspect="1"/>
          </p:cNvPicPr>
          <p:nvPr>
            <p:custDataLst>
              <p:tags r:id="rId5"/>
            </p:custDataLst>
          </p:nvPr>
        </p:nvPicPr>
        <p:blipFill>
          <a:blip r:embed="rId32"/>
          <a:stretch>
            <a:fillRect/>
          </a:stretch>
        </p:blipFill>
        <p:spPr>
          <a:xfrm>
            <a:off x="5244515" y="4302265"/>
            <a:ext cx="1955852" cy="364392"/>
          </a:xfrm>
          <a:prstGeom prst="rect">
            <a:avLst/>
          </a:prstGeom>
        </p:spPr>
      </p:pic>
      <p:pic>
        <p:nvPicPr>
          <p:cNvPr id="16" name="Image 5" descr="preencoded.png">
            <a:extLst>
              <a:ext uri="{FF2B5EF4-FFF2-40B4-BE49-F238E27FC236}">
                <a16:creationId xmlns:a16="http://schemas.microsoft.com/office/drawing/2014/main" id="{0DA00B13-57D9-40A2-A5BC-F231C2915A59}"/>
              </a:ext>
            </a:extLst>
          </p:cNvPr>
          <p:cNvPicPr>
            <a:picLocks noChangeAspect="1"/>
          </p:cNvPicPr>
          <p:nvPr>
            <p:custDataLst>
              <p:tags r:id="rId6"/>
            </p:custDataLst>
          </p:nvPr>
        </p:nvPicPr>
        <p:blipFill>
          <a:blip r:embed="rId33"/>
          <a:stretch>
            <a:fillRect/>
          </a:stretch>
        </p:blipFill>
        <p:spPr>
          <a:xfrm>
            <a:off x="1572095" y="2480234"/>
            <a:ext cx="2890972" cy="1278357"/>
          </a:xfrm>
          <a:prstGeom prst="rect">
            <a:avLst/>
          </a:prstGeom>
        </p:spPr>
      </p:pic>
      <p:pic>
        <p:nvPicPr>
          <p:cNvPr id="17" name="Image 6" descr="preencoded.png">
            <a:extLst>
              <a:ext uri="{FF2B5EF4-FFF2-40B4-BE49-F238E27FC236}">
                <a16:creationId xmlns:a16="http://schemas.microsoft.com/office/drawing/2014/main" id="{D23DB435-7B97-453C-A68E-8721F72FA3DF}"/>
              </a:ext>
            </a:extLst>
          </p:cNvPr>
          <p:cNvPicPr>
            <a:picLocks noChangeAspect="1"/>
          </p:cNvPicPr>
          <p:nvPr>
            <p:custDataLst>
              <p:tags r:id="rId7"/>
            </p:custDataLst>
          </p:nvPr>
        </p:nvPicPr>
        <p:blipFill>
          <a:blip r:embed="rId34"/>
          <a:stretch>
            <a:fillRect/>
          </a:stretch>
        </p:blipFill>
        <p:spPr>
          <a:xfrm>
            <a:off x="1402687" y="3866997"/>
            <a:ext cx="358903" cy="262840"/>
          </a:xfrm>
          <a:prstGeom prst="rect">
            <a:avLst/>
          </a:prstGeom>
        </p:spPr>
      </p:pic>
      <p:sp>
        <p:nvSpPr>
          <p:cNvPr id="18" name="Text 0">
            <a:extLst>
              <a:ext uri="{FF2B5EF4-FFF2-40B4-BE49-F238E27FC236}">
                <a16:creationId xmlns:a16="http://schemas.microsoft.com/office/drawing/2014/main" id="{7C9CCE95-DD93-488D-B3FA-654D66AA96B2}"/>
              </a:ext>
            </a:extLst>
          </p:cNvPr>
          <p:cNvSpPr/>
          <p:nvPr/>
        </p:nvSpPr>
        <p:spPr>
          <a:xfrm>
            <a:off x="2272948" y="3464079"/>
            <a:ext cx="666488" cy="400619"/>
          </a:xfrm>
          <a:prstGeom prst="rect">
            <a:avLst/>
          </a:prstGeom>
          <a:noFill/>
          <a:ln/>
        </p:spPr>
        <p:txBody>
          <a:bodyPr wrap="square" lIns="0" tIns="0" rIns="0" bIns="0" rtlCol="0" anchor="t"/>
          <a:lstStyle/>
          <a:p>
            <a:pPr algn="ctr">
              <a:lnSpc>
                <a:spcPct val="97750"/>
              </a:lnSpc>
            </a:pPr>
            <a:r>
              <a:rPr lang="en-US" sz="800">
                <a:solidFill>
                  <a:srgbClr val="818689"/>
                </a:solidFill>
                <a:latin typeface="Roboto" pitchFamily="34" charset="0"/>
                <a:ea typeface="Roboto" pitchFamily="34" charset="-122"/>
                <a:cs typeface="Roboto" pitchFamily="34" charset="-120"/>
              </a:rPr>
              <a:t>Stem borer</a:t>
            </a:r>
            <a:endParaRPr lang="en-US" sz="800"/>
          </a:p>
          <a:p>
            <a:pPr algn="ctr">
              <a:lnSpc>
                <a:spcPct val="97750"/>
              </a:lnSpc>
            </a:pPr>
            <a:r>
              <a:rPr lang="en-US" sz="800">
                <a:solidFill>
                  <a:srgbClr val="818689"/>
                </a:solidFill>
                <a:latin typeface="Roboto" pitchFamily="34" charset="0"/>
                <a:ea typeface="Roboto" pitchFamily="34" charset="-122"/>
                <a:cs typeface="Roboto" pitchFamily="34" charset="-120"/>
              </a:rPr>
              <a:t>larvae</a:t>
            </a:r>
            <a:endParaRPr lang="en-US" sz="800"/>
          </a:p>
        </p:txBody>
      </p:sp>
      <p:pic>
        <p:nvPicPr>
          <p:cNvPr id="19" name="Image 7" descr="preencoded.png">
            <a:extLst>
              <a:ext uri="{FF2B5EF4-FFF2-40B4-BE49-F238E27FC236}">
                <a16:creationId xmlns:a16="http://schemas.microsoft.com/office/drawing/2014/main" id="{68DFA2C8-4DE8-4113-9A18-FF7469D636CB}"/>
              </a:ext>
            </a:extLst>
          </p:cNvPr>
          <p:cNvPicPr>
            <a:picLocks noChangeAspect="1"/>
          </p:cNvPicPr>
          <p:nvPr>
            <p:custDataLst>
              <p:tags r:id="rId8"/>
            </p:custDataLst>
          </p:nvPr>
        </p:nvPicPr>
        <p:blipFill>
          <a:blip r:embed="rId35"/>
          <a:stretch>
            <a:fillRect/>
          </a:stretch>
        </p:blipFill>
        <p:spPr>
          <a:xfrm>
            <a:off x="2608018" y="2951413"/>
            <a:ext cx="1771461" cy="594376"/>
          </a:xfrm>
          <a:prstGeom prst="rect">
            <a:avLst/>
          </a:prstGeom>
        </p:spPr>
      </p:pic>
      <p:pic>
        <p:nvPicPr>
          <p:cNvPr id="20" name="Image 8" descr="preencoded.png">
            <a:extLst>
              <a:ext uri="{FF2B5EF4-FFF2-40B4-BE49-F238E27FC236}">
                <a16:creationId xmlns:a16="http://schemas.microsoft.com/office/drawing/2014/main" id="{14B4DEFF-4FCD-4DD6-A55D-1A639A7D0C69}"/>
              </a:ext>
            </a:extLst>
          </p:cNvPr>
          <p:cNvPicPr>
            <a:picLocks noChangeAspect="1"/>
          </p:cNvPicPr>
          <p:nvPr>
            <p:custDataLst>
              <p:tags r:id="rId9"/>
            </p:custDataLst>
          </p:nvPr>
        </p:nvPicPr>
        <p:blipFill>
          <a:blip r:embed="rId31"/>
          <a:stretch>
            <a:fillRect/>
          </a:stretch>
        </p:blipFill>
        <p:spPr>
          <a:xfrm>
            <a:off x="7204989" y="4295701"/>
            <a:ext cx="1913047" cy="364392"/>
          </a:xfrm>
          <a:prstGeom prst="rect">
            <a:avLst/>
          </a:prstGeom>
        </p:spPr>
      </p:pic>
      <p:pic>
        <p:nvPicPr>
          <p:cNvPr id="21" name="Image 9" descr="preencoded.png">
            <a:extLst>
              <a:ext uri="{FF2B5EF4-FFF2-40B4-BE49-F238E27FC236}">
                <a16:creationId xmlns:a16="http://schemas.microsoft.com/office/drawing/2014/main" id="{A9EBA9C3-9B1C-4BDC-BC29-CAA11D0D5641}"/>
              </a:ext>
            </a:extLst>
          </p:cNvPr>
          <p:cNvPicPr>
            <a:picLocks noChangeAspect="1"/>
          </p:cNvPicPr>
          <p:nvPr>
            <p:custDataLst>
              <p:tags r:id="rId10"/>
            </p:custDataLst>
          </p:nvPr>
        </p:nvPicPr>
        <p:blipFill>
          <a:blip r:embed="rId36"/>
          <a:stretch>
            <a:fillRect/>
          </a:stretch>
        </p:blipFill>
        <p:spPr>
          <a:xfrm>
            <a:off x="1821298" y="5269504"/>
            <a:ext cx="836340" cy="522693"/>
          </a:xfrm>
          <a:prstGeom prst="rect">
            <a:avLst/>
          </a:prstGeom>
        </p:spPr>
      </p:pic>
      <p:pic>
        <p:nvPicPr>
          <p:cNvPr id="22" name="Image 10" descr="preencoded.png">
            <a:extLst>
              <a:ext uri="{FF2B5EF4-FFF2-40B4-BE49-F238E27FC236}">
                <a16:creationId xmlns:a16="http://schemas.microsoft.com/office/drawing/2014/main" id="{7D268900-B6DC-43AB-8FC5-49E67995B2E3}"/>
              </a:ext>
            </a:extLst>
          </p:cNvPr>
          <p:cNvPicPr>
            <a:picLocks noChangeAspect="1"/>
          </p:cNvPicPr>
          <p:nvPr>
            <p:custDataLst>
              <p:tags r:id="rId11"/>
            </p:custDataLst>
          </p:nvPr>
        </p:nvPicPr>
        <p:blipFill>
          <a:blip r:embed="rId37"/>
          <a:stretch>
            <a:fillRect/>
          </a:stretch>
        </p:blipFill>
        <p:spPr>
          <a:xfrm>
            <a:off x="2271729" y="4638413"/>
            <a:ext cx="2917313" cy="919939"/>
          </a:xfrm>
          <a:prstGeom prst="rect">
            <a:avLst/>
          </a:prstGeom>
        </p:spPr>
      </p:pic>
      <p:pic>
        <p:nvPicPr>
          <p:cNvPr id="23" name="Image 11" descr="preencoded.png">
            <a:extLst>
              <a:ext uri="{FF2B5EF4-FFF2-40B4-BE49-F238E27FC236}">
                <a16:creationId xmlns:a16="http://schemas.microsoft.com/office/drawing/2014/main" id="{B9C4AA9C-CDE1-4702-B697-C0C8617FD96C}"/>
              </a:ext>
            </a:extLst>
          </p:cNvPr>
          <p:cNvPicPr>
            <a:picLocks noChangeAspect="1"/>
          </p:cNvPicPr>
          <p:nvPr>
            <p:custDataLst>
              <p:tags r:id="rId12"/>
            </p:custDataLst>
          </p:nvPr>
        </p:nvPicPr>
        <p:blipFill>
          <a:blip r:embed="rId38"/>
          <a:stretch>
            <a:fillRect/>
          </a:stretch>
        </p:blipFill>
        <p:spPr>
          <a:xfrm>
            <a:off x="3051177" y="4395471"/>
            <a:ext cx="1975608" cy="516719"/>
          </a:xfrm>
          <a:prstGeom prst="rect">
            <a:avLst/>
          </a:prstGeom>
        </p:spPr>
      </p:pic>
      <p:sp>
        <p:nvSpPr>
          <p:cNvPr id="24" name="Text 1">
            <a:extLst>
              <a:ext uri="{FF2B5EF4-FFF2-40B4-BE49-F238E27FC236}">
                <a16:creationId xmlns:a16="http://schemas.microsoft.com/office/drawing/2014/main" id="{126A09CA-7FB7-4290-AB3E-297959636BB1}"/>
              </a:ext>
            </a:extLst>
          </p:cNvPr>
          <p:cNvSpPr/>
          <p:nvPr/>
        </p:nvSpPr>
        <p:spPr>
          <a:xfrm>
            <a:off x="1294969" y="3724657"/>
            <a:ext cx="749316" cy="136559"/>
          </a:xfrm>
          <a:prstGeom prst="rect">
            <a:avLst/>
          </a:prstGeom>
          <a:noFill/>
          <a:ln/>
        </p:spPr>
        <p:txBody>
          <a:bodyPr wrap="square" lIns="0" tIns="0" rIns="0" bIns="0" rtlCol="0" anchor="t"/>
          <a:lstStyle/>
          <a:p>
            <a:pPr>
              <a:lnSpc>
                <a:spcPct val="97750"/>
              </a:lnSpc>
            </a:pPr>
            <a:r>
              <a:rPr lang="en-US" sz="800">
                <a:solidFill>
                  <a:srgbClr val="818689"/>
                </a:solidFill>
                <a:latin typeface="Roboto" pitchFamily="34" charset="0"/>
                <a:ea typeface="Roboto" pitchFamily="34" charset="-122"/>
                <a:cs typeface="Roboto" pitchFamily="34" charset="-120"/>
              </a:rPr>
              <a:t>Setosphaeria</a:t>
            </a:r>
            <a:endParaRPr lang="en-US" sz="800"/>
          </a:p>
        </p:txBody>
      </p:sp>
      <p:pic>
        <p:nvPicPr>
          <p:cNvPr id="25" name="Image 12" descr="preencoded.png">
            <a:extLst>
              <a:ext uri="{FF2B5EF4-FFF2-40B4-BE49-F238E27FC236}">
                <a16:creationId xmlns:a16="http://schemas.microsoft.com/office/drawing/2014/main" id="{D8902625-24E7-4FDF-AA1E-8606F7A73964}"/>
              </a:ext>
            </a:extLst>
          </p:cNvPr>
          <p:cNvPicPr>
            <a:picLocks noChangeAspect="1"/>
          </p:cNvPicPr>
          <p:nvPr>
            <p:custDataLst>
              <p:tags r:id="rId13"/>
            </p:custDataLst>
          </p:nvPr>
        </p:nvPicPr>
        <p:blipFill>
          <a:blip r:embed="rId39"/>
          <a:stretch>
            <a:fillRect/>
          </a:stretch>
        </p:blipFill>
        <p:spPr>
          <a:xfrm>
            <a:off x="1319943" y="4069259"/>
            <a:ext cx="589389" cy="406208"/>
          </a:xfrm>
          <a:prstGeom prst="rect">
            <a:avLst/>
          </a:prstGeom>
        </p:spPr>
      </p:pic>
      <p:sp>
        <p:nvSpPr>
          <p:cNvPr id="26" name="Text 2">
            <a:extLst>
              <a:ext uri="{FF2B5EF4-FFF2-40B4-BE49-F238E27FC236}">
                <a16:creationId xmlns:a16="http://schemas.microsoft.com/office/drawing/2014/main" id="{48F29DBC-675D-4572-9044-6C6B8187706D}"/>
              </a:ext>
            </a:extLst>
          </p:cNvPr>
          <p:cNvSpPr/>
          <p:nvPr/>
        </p:nvSpPr>
        <p:spPr>
          <a:xfrm>
            <a:off x="4421970" y="1208602"/>
            <a:ext cx="1563964" cy="618916"/>
          </a:xfrm>
          <a:prstGeom prst="rect">
            <a:avLst/>
          </a:prstGeom>
          <a:noFill/>
          <a:ln/>
        </p:spPr>
        <p:txBody>
          <a:bodyPr wrap="square" lIns="0" tIns="0" rIns="0" bIns="0" rtlCol="0" anchor="t"/>
          <a:lstStyle/>
          <a:p>
            <a:pPr algn="r">
              <a:lnSpc>
                <a:spcPct val="97750"/>
              </a:lnSpc>
            </a:pPr>
            <a:r>
              <a:rPr lang="en-US" sz="1200" b="1">
                <a:latin typeface="Roboto" pitchFamily="34" charset="0"/>
                <a:ea typeface="Roboto" pitchFamily="34" charset="-122"/>
                <a:cs typeface="Roboto" pitchFamily="34" charset="-120"/>
              </a:rPr>
              <a:t>Multi-stressed maize  </a:t>
            </a:r>
            <a:endParaRPr lang="en-US" sz="1200" b="1"/>
          </a:p>
        </p:txBody>
      </p:sp>
      <p:pic>
        <p:nvPicPr>
          <p:cNvPr id="27" name="Image 13" descr="preencoded.png">
            <a:extLst>
              <a:ext uri="{FF2B5EF4-FFF2-40B4-BE49-F238E27FC236}">
                <a16:creationId xmlns:a16="http://schemas.microsoft.com/office/drawing/2014/main" id="{6EB01B76-EAEA-44C8-9778-9168830636E8}"/>
              </a:ext>
            </a:extLst>
          </p:cNvPr>
          <p:cNvPicPr>
            <a:picLocks noChangeAspect="1"/>
          </p:cNvPicPr>
          <p:nvPr>
            <p:custDataLst>
              <p:tags r:id="rId14"/>
            </p:custDataLst>
          </p:nvPr>
        </p:nvPicPr>
        <p:blipFill>
          <a:blip r:embed="rId40"/>
          <a:stretch>
            <a:fillRect/>
          </a:stretch>
        </p:blipFill>
        <p:spPr>
          <a:xfrm>
            <a:off x="3954914" y="5177217"/>
            <a:ext cx="566341" cy="519705"/>
          </a:xfrm>
          <a:prstGeom prst="rect">
            <a:avLst/>
          </a:prstGeom>
        </p:spPr>
      </p:pic>
      <p:pic>
        <p:nvPicPr>
          <p:cNvPr id="28" name="Image 14" descr="preencoded.png">
            <a:extLst>
              <a:ext uri="{FF2B5EF4-FFF2-40B4-BE49-F238E27FC236}">
                <a16:creationId xmlns:a16="http://schemas.microsoft.com/office/drawing/2014/main" id="{1A56D619-EC73-4388-81E9-091EE15B8664}"/>
              </a:ext>
            </a:extLst>
          </p:cNvPr>
          <p:cNvPicPr>
            <a:picLocks noChangeAspect="1"/>
          </p:cNvPicPr>
          <p:nvPr>
            <p:custDataLst>
              <p:tags r:id="rId15"/>
            </p:custDataLst>
          </p:nvPr>
        </p:nvPicPr>
        <p:blipFill>
          <a:blip r:embed="rId41"/>
          <a:stretch>
            <a:fillRect/>
          </a:stretch>
        </p:blipFill>
        <p:spPr>
          <a:xfrm>
            <a:off x="7243351" y="1280279"/>
            <a:ext cx="1294023" cy="1161872"/>
          </a:xfrm>
          <a:prstGeom prst="rect">
            <a:avLst/>
          </a:prstGeom>
        </p:spPr>
      </p:pic>
      <p:pic>
        <p:nvPicPr>
          <p:cNvPr id="29" name="Image 15" descr="preencoded.png">
            <a:extLst>
              <a:ext uri="{FF2B5EF4-FFF2-40B4-BE49-F238E27FC236}">
                <a16:creationId xmlns:a16="http://schemas.microsoft.com/office/drawing/2014/main" id="{33136398-D63E-49FC-A2F8-BFF08AE43FAA}"/>
              </a:ext>
            </a:extLst>
          </p:cNvPr>
          <p:cNvPicPr>
            <a:picLocks noChangeAspect="1"/>
          </p:cNvPicPr>
          <p:nvPr>
            <p:custDataLst>
              <p:tags r:id="rId16"/>
            </p:custDataLst>
          </p:nvPr>
        </p:nvPicPr>
        <p:blipFill>
          <a:blip r:embed="rId42"/>
          <a:stretch>
            <a:fillRect/>
          </a:stretch>
        </p:blipFill>
        <p:spPr>
          <a:xfrm>
            <a:off x="990855" y="4316849"/>
            <a:ext cx="388536" cy="364392"/>
          </a:xfrm>
          <a:prstGeom prst="rect">
            <a:avLst/>
          </a:prstGeom>
        </p:spPr>
      </p:pic>
      <p:pic>
        <p:nvPicPr>
          <p:cNvPr id="30" name="Image 16" descr="preencoded.png">
            <a:extLst>
              <a:ext uri="{FF2B5EF4-FFF2-40B4-BE49-F238E27FC236}">
                <a16:creationId xmlns:a16="http://schemas.microsoft.com/office/drawing/2014/main" id="{609EA89A-AFD7-4A4C-9670-8F14D126A4E7}"/>
              </a:ext>
            </a:extLst>
          </p:cNvPr>
          <p:cNvPicPr>
            <a:picLocks noChangeAspect="1"/>
          </p:cNvPicPr>
          <p:nvPr>
            <p:custDataLst>
              <p:tags r:id="rId17"/>
            </p:custDataLst>
          </p:nvPr>
        </p:nvPicPr>
        <p:blipFill>
          <a:blip r:embed="rId43"/>
          <a:stretch>
            <a:fillRect/>
          </a:stretch>
        </p:blipFill>
        <p:spPr>
          <a:xfrm>
            <a:off x="9096339" y="4289006"/>
            <a:ext cx="296341" cy="394260"/>
          </a:xfrm>
          <a:prstGeom prst="rect">
            <a:avLst/>
          </a:prstGeom>
        </p:spPr>
      </p:pic>
      <p:pic>
        <p:nvPicPr>
          <p:cNvPr id="32" name="Image 18" descr="preencoded.png">
            <a:extLst>
              <a:ext uri="{FF2B5EF4-FFF2-40B4-BE49-F238E27FC236}">
                <a16:creationId xmlns:a16="http://schemas.microsoft.com/office/drawing/2014/main" id="{C18D031D-2D1C-4EBB-B0DD-5EB23EB08DBF}"/>
              </a:ext>
            </a:extLst>
          </p:cNvPr>
          <p:cNvPicPr>
            <a:picLocks noChangeAspect="1"/>
          </p:cNvPicPr>
          <p:nvPr>
            <p:custDataLst>
              <p:tags r:id="rId18"/>
            </p:custDataLst>
          </p:nvPr>
        </p:nvPicPr>
        <p:blipFill>
          <a:blip r:embed="rId44"/>
          <a:stretch>
            <a:fillRect/>
          </a:stretch>
        </p:blipFill>
        <p:spPr>
          <a:xfrm>
            <a:off x="5121307" y="3108960"/>
            <a:ext cx="1636461" cy="1466544"/>
          </a:xfrm>
          <a:prstGeom prst="rect">
            <a:avLst/>
          </a:prstGeom>
        </p:spPr>
      </p:pic>
      <p:sp>
        <p:nvSpPr>
          <p:cNvPr id="33" name="Text 3">
            <a:extLst>
              <a:ext uri="{FF2B5EF4-FFF2-40B4-BE49-F238E27FC236}">
                <a16:creationId xmlns:a16="http://schemas.microsoft.com/office/drawing/2014/main" id="{70CBC657-7537-47CA-8428-883CE16CC961}"/>
              </a:ext>
            </a:extLst>
          </p:cNvPr>
          <p:cNvSpPr/>
          <p:nvPr/>
        </p:nvSpPr>
        <p:spPr>
          <a:xfrm>
            <a:off x="8319090" y="3404405"/>
            <a:ext cx="943533" cy="618916"/>
          </a:xfrm>
          <a:prstGeom prst="rect">
            <a:avLst/>
          </a:prstGeom>
          <a:noFill/>
          <a:ln/>
        </p:spPr>
        <p:txBody>
          <a:bodyPr wrap="square" lIns="0" tIns="0" rIns="0" bIns="0" rtlCol="0" anchor="t"/>
          <a:lstStyle/>
          <a:p>
            <a:pPr algn="ctr">
              <a:lnSpc>
                <a:spcPct val="97750"/>
              </a:lnSpc>
            </a:pPr>
            <a:r>
              <a:rPr lang="en-US" sz="1200">
                <a:solidFill>
                  <a:srgbClr val="707071"/>
                </a:solidFill>
                <a:latin typeface="Roboto" pitchFamily="34" charset="0"/>
                <a:ea typeface="Roboto" pitchFamily="34" charset="-122"/>
                <a:cs typeface="Roboto" pitchFamily="34" charset="-120"/>
              </a:rPr>
              <a:t>Whole crop harvest  </a:t>
            </a:r>
            <a:endParaRPr lang="en-US" sz="1200"/>
          </a:p>
        </p:txBody>
      </p:sp>
      <p:pic>
        <p:nvPicPr>
          <p:cNvPr id="34" name="Image 19" descr="preencoded.png">
            <a:extLst>
              <a:ext uri="{FF2B5EF4-FFF2-40B4-BE49-F238E27FC236}">
                <a16:creationId xmlns:a16="http://schemas.microsoft.com/office/drawing/2014/main" id="{7133C8B4-D39C-41C4-B1B6-F995CE7C5524}"/>
              </a:ext>
            </a:extLst>
          </p:cNvPr>
          <p:cNvPicPr>
            <a:picLocks noChangeAspect="1"/>
          </p:cNvPicPr>
          <p:nvPr>
            <p:custDataLst>
              <p:tags r:id="rId19"/>
            </p:custDataLst>
          </p:nvPr>
        </p:nvPicPr>
        <p:blipFill>
          <a:blip r:embed="rId45"/>
          <a:stretch>
            <a:fillRect/>
          </a:stretch>
        </p:blipFill>
        <p:spPr>
          <a:xfrm>
            <a:off x="2155616" y="3651899"/>
            <a:ext cx="935121" cy="746704"/>
          </a:xfrm>
          <a:prstGeom prst="rect">
            <a:avLst/>
          </a:prstGeom>
        </p:spPr>
      </p:pic>
      <p:pic>
        <p:nvPicPr>
          <p:cNvPr id="35" name="Image 20" descr="preencoded.png">
            <a:extLst>
              <a:ext uri="{FF2B5EF4-FFF2-40B4-BE49-F238E27FC236}">
                <a16:creationId xmlns:a16="http://schemas.microsoft.com/office/drawing/2014/main" id="{FE635410-09EA-4D56-B252-D099C88D04DE}"/>
              </a:ext>
            </a:extLst>
          </p:cNvPr>
          <p:cNvPicPr>
            <a:picLocks noChangeAspect="1"/>
          </p:cNvPicPr>
          <p:nvPr>
            <p:custDataLst>
              <p:tags r:id="rId20"/>
            </p:custDataLst>
          </p:nvPr>
        </p:nvPicPr>
        <p:blipFill>
          <a:blip r:embed="rId46"/>
          <a:stretch>
            <a:fillRect/>
          </a:stretch>
        </p:blipFill>
        <p:spPr>
          <a:xfrm>
            <a:off x="2555895" y="3666879"/>
            <a:ext cx="319389" cy="310629"/>
          </a:xfrm>
          <a:prstGeom prst="rect">
            <a:avLst/>
          </a:prstGeom>
        </p:spPr>
      </p:pic>
      <p:pic>
        <p:nvPicPr>
          <p:cNvPr id="36" name="Image 21" descr="preencoded.png">
            <a:extLst>
              <a:ext uri="{FF2B5EF4-FFF2-40B4-BE49-F238E27FC236}">
                <a16:creationId xmlns:a16="http://schemas.microsoft.com/office/drawing/2014/main" id="{E8104522-B828-43B8-9059-0E7D63A23DA4}"/>
              </a:ext>
            </a:extLst>
          </p:cNvPr>
          <p:cNvPicPr>
            <a:picLocks noChangeAspect="1"/>
          </p:cNvPicPr>
          <p:nvPr>
            <p:custDataLst>
              <p:tags r:id="rId21"/>
            </p:custDataLst>
          </p:nvPr>
        </p:nvPicPr>
        <p:blipFill>
          <a:blip r:embed="rId47"/>
          <a:stretch>
            <a:fillRect/>
          </a:stretch>
        </p:blipFill>
        <p:spPr>
          <a:xfrm>
            <a:off x="5944208" y="1435296"/>
            <a:ext cx="1323657" cy="3186933"/>
          </a:xfrm>
          <a:prstGeom prst="rect">
            <a:avLst/>
          </a:prstGeom>
        </p:spPr>
      </p:pic>
      <p:pic>
        <p:nvPicPr>
          <p:cNvPr id="37" name="Image 22" descr="preencoded.png">
            <a:extLst>
              <a:ext uri="{FF2B5EF4-FFF2-40B4-BE49-F238E27FC236}">
                <a16:creationId xmlns:a16="http://schemas.microsoft.com/office/drawing/2014/main" id="{4ACFEE9B-C9EB-4DFE-B06B-E5D93CA0AB3B}"/>
              </a:ext>
            </a:extLst>
          </p:cNvPr>
          <p:cNvPicPr>
            <a:picLocks noChangeAspect="1"/>
          </p:cNvPicPr>
          <p:nvPr>
            <p:custDataLst>
              <p:tags r:id="rId22"/>
            </p:custDataLst>
          </p:nvPr>
        </p:nvPicPr>
        <p:blipFill>
          <a:blip r:embed="rId48"/>
          <a:stretch>
            <a:fillRect/>
          </a:stretch>
        </p:blipFill>
        <p:spPr>
          <a:xfrm>
            <a:off x="7102368" y="2795377"/>
            <a:ext cx="1560731" cy="678007"/>
          </a:xfrm>
          <a:prstGeom prst="rect">
            <a:avLst/>
          </a:prstGeom>
        </p:spPr>
      </p:pic>
      <p:pic>
        <p:nvPicPr>
          <p:cNvPr id="38" name="Image 23" descr="preencoded.png">
            <a:extLst>
              <a:ext uri="{FF2B5EF4-FFF2-40B4-BE49-F238E27FC236}">
                <a16:creationId xmlns:a16="http://schemas.microsoft.com/office/drawing/2014/main" id="{C4C7E151-D172-421C-84A7-6799959B8B9B}"/>
              </a:ext>
            </a:extLst>
          </p:cNvPr>
          <p:cNvPicPr>
            <a:picLocks noChangeAspect="1"/>
          </p:cNvPicPr>
          <p:nvPr>
            <p:custDataLst>
              <p:tags r:id="rId23"/>
            </p:custDataLst>
          </p:nvPr>
        </p:nvPicPr>
        <p:blipFill>
          <a:blip r:embed="rId49"/>
          <a:stretch>
            <a:fillRect/>
          </a:stretch>
        </p:blipFill>
        <p:spPr>
          <a:xfrm>
            <a:off x="2786030" y="4669909"/>
            <a:ext cx="355609" cy="322576"/>
          </a:xfrm>
          <a:prstGeom prst="rect">
            <a:avLst/>
          </a:prstGeom>
        </p:spPr>
      </p:pic>
      <p:pic>
        <p:nvPicPr>
          <p:cNvPr id="39" name="Image 24" descr="preencoded.png">
            <a:extLst>
              <a:ext uri="{FF2B5EF4-FFF2-40B4-BE49-F238E27FC236}">
                <a16:creationId xmlns:a16="http://schemas.microsoft.com/office/drawing/2014/main" id="{5708EB87-A3EA-44DA-9F9B-1F7F2DEDD744}"/>
              </a:ext>
            </a:extLst>
          </p:cNvPr>
          <p:cNvPicPr>
            <a:picLocks noChangeAspect="1"/>
          </p:cNvPicPr>
          <p:nvPr>
            <p:custDataLst>
              <p:tags r:id="rId24"/>
            </p:custDataLst>
          </p:nvPr>
        </p:nvPicPr>
        <p:blipFill>
          <a:blip r:embed="rId50"/>
          <a:stretch>
            <a:fillRect/>
          </a:stretch>
        </p:blipFill>
        <p:spPr>
          <a:xfrm>
            <a:off x="7850001" y="4806851"/>
            <a:ext cx="1412560" cy="1260436"/>
          </a:xfrm>
          <a:prstGeom prst="rect">
            <a:avLst/>
          </a:prstGeom>
        </p:spPr>
      </p:pic>
      <p:sp>
        <p:nvSpPr>
          <p:cNvPr id="40" name="Text 4">
            <a:extLst>
              <a:ext uri="{FF2B5EF4-FFF2-40B4-BE49-F238E27FC236}">
                <a16:creationId xmlns:a16="http://schemas.microsoft.com/office/drawing/2014/main" id="{10F4A7C8-E616-41E6-80D4-1212B7874CD5}"/>
              </a:ext>
            </a:extLst>
          </p:cNvPr>
          <p:cNvSpPr/>
          <p:nvPr/>
        </p:nvSpPr>
        <p:spPr>
          <a:xfrm>
            <a:off x="2939429" y="4838206"/>
            <a:ext cx="827115" cy="465501"/>
          </a:xfrm>
          <a:prstGeom prst="rect">
            <a:avLst/>
          </a:prstGeom>
          <a:noFill/>
          <a:ln/>
        </p:spPr>
        <p:txBody>
          <a:bodyPr wrap="square" lIns="0" tIns="0" rIns="0" bIns="0" rtlCol="0" anchor="t"/>
          <a:lstStyle/>
          <a:p>
            <a:pPr algn="ctr">
              <a:lnSpc>
                <a:spcPct val="97750"/>
              </a:lnSpc>
            </a:pPr>
            <a:r>
              <a:rPr lang="en-US" sz="1200">
                <a:solidFill>
                  <a:srgbClr val="000000"/>
                </a:solidFill>
                <a:latin typeface="Roboto" pitchFamily="34" charset="0"/>
                <a:ea typeface="Roboto" pitchFamily="34" charset="-122"/>
                <a:cs typeface="Roboto" pitchFamily="34" charset="-120"/>
              </a:rPr>
              <a:t>Water deficit</a:t>
            </a:r>
            <a:endParaRPr lang="en-US" sz="1200"/>
          </a:p>
          <a:p>
            <a:pPr>
              <a:lnSpc>
                <a:spcPct val="97750"/>
              </a:lnSpc>
            </a:pPr>
            <a:r>
              <a:rPr lang="en-US" sz="1200">
                <a:solidFill>
                  <a:srgbClr val="000000"/>
                </a:solidFill>
                <a:latin typeface="Roboto" pitchFamily="34" charset="0"/>
                <a:ea typeface="Roboto" pitchFamily="34" charset="-122"/>
                <a:cs typeface="Roboto" pitchFamily="34" charset="-120"/>
              </a:rPr>
              <a:t> </a:t>
            </a:r>
            <a:endParaRPr lang="en-US" sz="1200"/>
          </a:p>
        </p:txBody>
      </p:sp>
      <p:sp>
        <p:nvSpPr>
          <p:cNvPr id="41" name="Text 5">
            <a:extLst>
              <a:ext uri="{FF2B5EF4-FFF2-40B4-BE49-F238E27FC236}">
                <a16:creationId xmlns:a16="http://schemas.microsoft.com/office/drawing/2014/main" id="{D6D44E6A-BA7C-401E-88BA-5EF53F7EB37C}"/>
              </a:ext>
            </a:extLst>
          </p:cNvPr>
          <p:cNvSpPr/>
          <p:nvPr/>
        </p:nvSpPr>
        <p:spPr>
          <a:xfrm>
            <a:off x="3127765" y="5427455"/>
            <a:ext cx="827115" cy="465501"/>
          </a:xfrm>
          <a:prstGeom prst="rect">
            <a:avLst/>
          </a:prstGeom>
          <a:noFill/>
          <a:ln/>
        </p:spPr>
        <p:txBody>
          <a:bodyPr wrap="square" lIns="0" tIns="0" rIns="0" bIns="0" rtlCol="0" anchor="t"/>
          <a:lstStyle/>
          <a:p>
            <a:pPr algn="ctr">
              <a:lnSpc>
                <a:spcPct val="97750"/>
              </a:lnSpc>
            </a:pPr>
            <a:r>
              <a:rPr lang="en-US" sz="1200" dirty="0">
                <a:solidFill>
                  <a:srgbClr val="000000"/>
                </a:solidFill>
                <a:latin typeface="Roboto" pitchFamily="34" charset="0"/>
                <a:ea typeface="Roboto" pitchFamily="34" charset="-122"/>
                <a:cs typeface="Roboto" pitchFamily="34" charset="-120"/>
              </a:rPr>
              <a:t>Nitrogen deficit </a:t>
            </a:r>
            <a:endParaRPr lang="en-US" sz="1200" dirty="0"/>
          </a:p>
          <a:p>
            <a:pPr>
              <a:lnSpc>
                <a:spcPct val="97750"/>
              </a:lnSpc>
            </a:pPr>
            <a:r>
              <a:rPr lang="en-US" sz="1200" dirty="0">
                <a:solidFill>
                  <a:srgbClr val="000000"/>
                </a:solidFill>
                <a:latin typeface="Roboto" pitchFamily="34" charset="0"/>
                <a:ea typeface="Roboto" pitchFamily="34" charset="-122"/>
                <a:cs typeface="Roboto" pitchFamily="34" charset="-120"/>
              </a:rPr>
              <a:t> </a:t>
            </a:r>
            <a:endParaRPr lang="en-US" sz="1200" dirty="0"/>
          </a:p>
        </p:txBody>
      </p:sp>
      <p:sp>
        <p:nvSpPr>
          <p:cNvPr id="42" name="Text 6">
            <a:extLst>
              <a:ext uri="{FF2B5EF4-FFF2-40B4-BE49-F238E27FC236}">
                <a16:creationId xmlns:a16="http://schemas.microsoft.com/office/drawing/2014/main" id="{0F7500F4-4CE3-4560-8720-A02A0B59DBB1}"/>
              </a:ext>
            </a:extLst>
          </p:cNvPr>
          <p:cNvSpPr/>
          <p:nvPr/>
        </p:nvSpPr>
        <p:spPr>
          <a:xfrm>
            <a:off x="3242677" y="3193717"/>
            <a:ext cx="1092024" cy="772329"/>
          </a:xfrm>
          <a:prstGeom prst="rect">
            <a:avLst/>
          </a:prstGeom>
          <a:noFill/>
          <a:ln/>
        </p:spPr>
        <p:txBody>
          <a:bodyPr wrap="square" lIns="0" tIns="0" rIns="0" bIns="0" rtlCol="0" anchor="t"/>
          <a:lstStyle/>
          <a:p>
            <a:pPr algn="ctr">
              <a:lnSpc>
                <a:spcPct val="97750"/>
              </a:lnSpc>
            </a:pPr>
            <a:r>
              <a:rPr lang="en-US" sz="1200">
                <a:solidFill>
                  <a:srgbClr val="000000"/>
                </a:solidFill>
                <a:latin typeface="Roboto" pitchFamily="34" charset="0"/>
                <a:ea typeface="Roboto" pitchFamily="34" charset="-122"/>
                <a:cs typeface="Roboto" pitchFamily="34" charset="-120"/>
              </a:rPr>
              <a:t>Stem borer infestation and damage </a:t>
            </a:r>
            <a:endParaRPr lang="en-US" sz="1200"/>
          </a:p>
        </p:txBody>
      </p:sp>
      <p:sp>
        <p:nvSpPr>
          <p:cNvPr id="43" name="Text 7">
            <a:extLst>
              <a:ext uri="{FF2B5EF4-FFF2-40B4-BE49-F238E27FC236}">
                <a16:creationId xmlns:a16="http://schemas.microsoft.com/office/drawing/2014/main" id="{F1EBC481-F4C4-4507-B2D0-2A04FD794A9A}"/>
              </a:ext>
            </a:extLst>
          </p:cNvPr>
          <p:cNvSpPr/>
          <p:nvPr/>
        </p:nvSpPr>
        <p:spPr>
          <a:xfrm>
            <a:off x="7059186" y="2952326"/>
            <a:ext cx="1262193" cy="772329"/>
          </a:xfrm>
          <a:prstGeom prst="rect">
            <a:avLst/>
          </a:prstGeom>
          <a:noFill/>
          <a:ln/>
        </p:spPr>
        <p:txBody>
          <a:bodyPr wrap="square" lIns="0" tIns="0" rIns="0" bIns="0" rtlCol="0" anchor="t"/>
          <a:lstStyle/>
          <a:p>
            <a:pPr algn="ctr">
              <a:lnSpc>
                <a:spcPct val="97750"/>
              </a:lnSpc>
            </a:pPr>
            <a:r>
              <a:rPr lang="en-US" sz="1200" dirty="0">
                <a:solidFill>
                  <a:srgbClr val="000000"/>
                </a:solidFill>
                <a:latin typeface="Roboto" pitchFamily="34" charset="0"/>
                <a:ea typeface="Roboto" pitchFamily="34" charset="-122"/>
                <a:cs typeface="Roboto" pitchFamily="34" charset="-120"/>
              </a:rPr>
              <a:t>Impact on </a:t>
            </a:r>
            <a:endParaRPr lang="en-US" sz="1200" dirty="0"/>
          </a:p>
          <a:p>
            <a:pPr algn="ctr">
              <a:lnSpc>
                <a:spcPct val="97750"/>
              </a:lnSpc>
            </a:pPr>
            <a:r>
              <a:rPr lang="en-US" sz="1200" dirty="0">
                <a:solidFill>
                  <a:srgbClr val="000000"/>
                </a:solidFill>
                <a:latin typeface="Roboto" pitchFamily="34" charset="0"/>
                <a:ea typeface="Roboto" pitchFamily="34" charset="-122"/>
                <a:cs typeface="Roboto" pitchFamily="34" charset="-120"/>
              </a:rPr>
              <a:t> yield and quality </a:t>
            </a:r>
            <a:endParaRPr lang="en-US" sz="1200" dirty="0"/>
          </a:p>
          <a:p>
            <a:pPr>
              <a:lnSpc>
                <a:spcPct val="97750"/>
              </a:lnSpc>
            </a:pPr>
            <a:r>
              <a:rPr lang="en-US" sz="1200" dirty="0">
                <a:solidFill>
                  <a:srgbClr val="000000"/>
                </a:solidFill>
                <a:latin typeface="Roboto" pitchFamily="34" charset="0"/>
                <a:ea typeface="Roboto" pitchFamily="34" charset="-122"/>
                <a:cs typeface="Roboto" pitchFamily="34" charset="-120"/>
              </a:rPr>
              <a:t> </a:t>
            </a:r>
            <a:endParaRPr lang="en-US" sz="1200" dirty="0"/>
          </a:p>
        </p:txBody>
      </p:sp>
      <p:sp>
        <p:nvSpPr>
          <p:cNvPr id="44" name="Text 8">
            <a:extLst>
              <a:ext uri="{FF2B5EF4-FFF2-40B4-BE49-F238E27FC236}">
                <a16:creationId xmlns:a16="http://schemas.microsoft.com/office/drawing/2014/main" id="{D47032D5-0F19-4D5D-9BA3-F121450CB072}"/>
              </a:ext>
            </a:extLst>
          </p:cNvPr>
          <p:cNvSpPr/>
          <p:nvPr/>
        </p:nvSpPr>
        <p:spPr>
          <a:xfrm>
            <a:off x="5398378" y="3323718"/>
            <a:ext cx="1084357" cy="1095167"/>
          </a:xfrm>
          <a:prstGeom prst="rect">
            <a:avLst/>
          </a:prstGeom>
          <a:noFill/>
          <a:ln/>
        </p:spPr>
        <p:txBody>
          <a:bodyPr wrap="square" lIns="0" tIns="0" rIns="0" bIns="0" rtlCol="0" anchor="t"/>
          <a:lstStyle/>
          <a:p>
            <a:pPr algn="ctr">
              <a:lnSpc>
                <a:spcPct val="97750"/>
              </a:lnSpc>
            </a:pPr>
            <a:r>
              <a:rPr lang="en-US" sz="1200" dirty="0">
                <a:solidFill>
                  <a:srgbClr val="171717"/>
                </a:solidFill>
                <a:latin typeface="Roboto" pitchFamily="34" charset="0"/>
                <a:ea typeface="Roboto" pitchFamily="34" charset="-122"/>
                <a:cs typeface="Roboto" pitchFamily="34" charset="-120"/>
              </a:rPr>
              <a:t>Genotypic </a:t>
            </a:r>
            <a:endParaRPr lang="en-US" sz="1200" dirty="0"/>
          </a:p>
          <a:p>
            <a:pPr algn="ctr">
              <a:lnSpc>
                <a:spcPct val="97750"/>
              </a:lnSpc>
            </a:pPr>
            <a:r>
              <a:rPr lang="en-US" sz="1200" dirty="0">
                <a:solidFill>
                  <a:srgbClr val="171717"/>
                </a:solidFill>
                <a:latin typeface="Roboto" pitchFamily="34" charset="0"/>
                <a:ea typeface="Roboto" pitchFamily="34" charset="-122"/>
                <a:cs typeface="Roboto" pitchFamily="34" charset="-120"/>
              </a:rPr>
              <a:t>  </a:t>
            </a:r>
            <a:r>
              <a:rPr lang="en-US" sz="1200" dirty="0" err="1">
                <a:solidFill>
                  <a:srgbClr val="171717"/>
                </a:solidFill>
                <a:latin typeface="Roboto" pitchFamily="34" charset="0"/>
                <a:ea typeface="Roboto" pitchFamily="34" charset="-122"/>
                <a:cs typeface="Roboto" pitchFamily="34" charset="-120"/>
              </a:rPr>
              <a:t>defence</a:t>
            </a:r>
            <a:r>
              <a:rPr lang="en-US" sz="1200" dirty="0">
                <a:solidFill>
                  <a:srgbClr val="171717"/>
                </a:solidFill>
                <a:latin typeface="Roboto" pitchFamily="34" charset="0"/>
                <a:ea typeface="Roboto" pitchFamily="34" charset="-122"/>
                <a:cs typeface="Roboto" pitchFamily="34" charset="-120"/>
              </a:rPr>
              <a:t> and tolerance mechanisms and growth response</a:t>
            </a:r>
            <a:endParaRPr lang="en-US" sz="1200" dirty="0"/>
          </a:p>
          <a:p>
            <a:pPr>
              <a:lnSpc>
                <a:spcPct val="97750"/>
              </a:lnSpc>
            </a:pPr>
            <a:r>
              <a:rPr lang="en-US" sz="1200" dirty="0">
                <a:solidFill>
                  <a:srgbClr val="000000"/>
                </a:solidFill>
                <a:latin typeface="Roboto" pitchFamily="34" charset="0"/>
                <a:ea typeface="Roboto" pitchFamily="34" charset="-122"/>
                <a:cs typeface="Roboto" pitchFamily="34" charset="-120"/>
              </a:rPr>
              <a:t> </a:t>
            </a:r>
            <a:endParaRPr lang="en-US" sz="1200" dirty="0"/>
          </a:p>
        </p:txBody>
      </p:sp>
      <p:sp>
        <p:nvSpPr>
          <p:cNvPr id="45" name="Text 9">
            <a:extLst>
              <a:ext uri="{FF2B5EF4-FFF2-40B4-BE49-F238E27FC236}">
                <a16:creationId xmlns:a16="http://schemas.microsoft.com/office/drawing/2014/main" id="{85E5D9B7-1379-43EE-90F5-E6EAD540922A}"/>
              </a:ext>
            </a:extLst>
          </p:cNvPr>
          <p:cNvSpPr/>
          <p:nvPr/>
        </p:nvSpPr>
        <p:spPr>
          <a:xfrm>
            <a:off x="1277844" y="2641639"/>
            <a:ext cx="1338851" cy="465501"/>
          </a:xfrm>
          <a:prstGeom prst="rect">
            <a:avLst/>
          </a:prstGeom>
          <a:noFill/>
          <a:ln/>
        </p:spPr>
        <p:txBody>
          <a:bodyPr wrap="square" lIns="0" tIns="0" rIns="0" bIns="0" rtlCol="0" anchor="t"/>
          <a:lstStyle/>
          <a:p>
            <a:pPr algn="ctr">
              <a:lnSpc>
                <a:spcPct val="97750"/>
              </a:lnSpc>
            </a:pPr>
            <a:r>
              <a:rPr lang="en-US" sz="1200">
                <a:solidFill>
                  <a:srgbClr val="000000"/>
                </a:solidFill>
                <a:latin typeface="Roboto" pitchFamily="34" charset="0"/>
                <a:ea typeface="Roboto" pitchFamily="34" charset="-122"/>
                <a:cs typeface="Roboto" pitchFamily="34" charset="-120"/>
              </a:rPr>
              <a:t>Setosphaeria infection severity</a:t>
            </a:r>
            <a:endParaRPr lang="en-US" sz="1200"/>
          </a:p>
          <a:p>
            <a:pPr>
              <a:lnSpc>
                <a:spcPct val="97750"/>
              </a:lnSpc>
            </a:pPr>
            <a:r>
              <a:rPr lang="en-US" sz="1200">
                <a:solidFill>
                  <a:srgbClr val="000000"/>
                </a:solidFill>
                <a:latin typeface="Roboto" pitchFamily="34" charset="0"/>
                <a:ea typeface="Roboto" pitchFamily="34" charset="-122"/>
                <a:cs typeface="Roboto" pitchFamily="34" charset="-120"/>
              </a:rPr>
              <a:t> </a:t>
            </a:r>
            <a:endParaRPr lang="en-US" sz="1200"/>
          </a:p>
        </p:txBody>
      </p:sp>
      <p:pic>
        <p:nvPicPr>
          <p:cNvPr id="46" name="Image 25" descr="preencoded.png">
            <a:extLst>
              <a:ext uri="{FF2B5EF4-FFF2-40B4-BE49-F238E27FC236}">
                <a16:creationId xmlns:a16="http://schemas.microsoft.com/office/drawing/2014/main" id="{0DAFC7E6-F7C9-4786-93C8-DFCEE46F3BC5}"/>
              </a:ext>
            </a:extLst>
          </p:cNvPr>
          <p:cNvPicPr>
            <a:picLocks noChangeAspect="1"/>
          </p:cNvPicPr>
          <p:nvPr>
            <p:custDataLst>
              <p:tags r:id="rId25"/>
            </p:custDataLst>
          </p:nvPr>
        </p:nvPicPr>
        <p:blipFill>
          <a:blip r:embed="rId51"/>
          <a:stretch>
            <a:fillRect/>
          </a:stretch>
        </p:blipFill>
        <p:spPr>
          <a:xfrm>
            <a:off x="6322631" y="4945804"/>
            <a:ext cx="1540975" cy="468931"/>
          </a:xfrm>
          <a:prstGeom prst="rect">
            <a:avLst/>
          </a:prstGeom>
        </p:spPr>
      </p:pic>
      <p:sp>
        <p:nvSpPr>
          <p:cNvPr id="47" name="Text 10">
            <a:extLst>
              <a:ext uri="{FF2B5EF4-FFF2-40B4-BE49-F238E27FC236}">
                <a16:creationId xmlns:a16="http://schemas.microsoft.com/office/drawing/2014/main" id="{7EF7F413-3B9C-4832-8560-BEA5D17D9596}"/>
              </a:ext>
            </a:extLst>
          </p:cNvPr>
          <p:cNvSpPr/>
          <p:nvPr/>
        </p:nvSpPr>
        <p:spPr>
          <a:xfrm>
            <a:off x="6405503" y="5377237"/>
            <a:ext cx="1272140" cy="772329"/>
          </a:xfrm>
          <a:prstGeom prst="rect">
            <a:avLst/>
          </a:prstGeom>
          <a:noFill/>
          <a:ln/>
        </p:spPr>
        <p:txBody>
          <a:bodyPr wrap="square" lIns="0" tIns="0" rIns="0" bIns="0" rtlCol="0" anchor="t"/>
          <a:lstStyle/>
          <a:p>
            <a:pPr algn="ctr">
              <a:lnSpc>
                <a:spcPct val="97750"/>
              </a:lnSpc>
            </a:pPr>
            <a:r>
              <a:rPr lang="en-US" sz="1200">
                <a:solidFill>
                  <a:srgbClr val="000000"/>
                </a:solidFill>
                <a:latin typeface="Roboto" pitchFamily="34" charset="0"/>
                <a:ea typeface="Roboto" pitchFamily="34" charset="-122"/>
                <a:cs typeface="Roboto" pitchFamily="34" charset="-120"/>
              </a:rPr>
              <a:t>Representation in </a:t>
            </a:r>
            <a:r>
              <a:rPr lang="en-US" sz="1200" i="1">
                <a:solidFill>
                  <a:srgbClr val="000000"/>
                </a:solidFill>
                <a:latin typeface="Roboto" pitchFamily="34" charset="0"/>
                <a:ea typeface="Roboto" pitchFamily="34" charset="-122"/>
                <a:cs typeface="Roboto" pitchFamily="34" charset="-120"/>
              </a:rPr>
              <a:t>MultiStress Model </a:t>
            </a:r>
            <a:endParaRPr lang="en-US" sz="1200"/>
          </a:p>
        </p:txBody>
      </p:sp>
      <p:pic>
        <p:nvPicPr>
          <p:cNvPr id="48" name="Grafik 15">
            <a:extLst>
              <a:ext uri="{FF2B5EF4-FFF2-40B4-BE49-F238E27FC236}">
                <a16:creationId xmlns:a16="http://schemas.microsoft.com/office/drawing/2014/main" id="{FD9E1C67-29C3-4614-99DB-2B223A97D7D1}"/>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6892559" y="333370"/>
            <a:ext cx="478555" cy="667939"/>
          </a:xfrm>
          <a:prstGeom prst="rect">
            <a:avLst/>
          </a:prstGeom>
        </p:spPr>
      </p:pic>
      <p:pic>
        <p:nvPicPr>
          <p:cNvPr id="49" name="Grafik 16">
            <a:extLst>
              <a:ext uri="{FF2B5EF4-FFF2-40B4-BE49-F238E27FC236}">
                <a16:creationId xmlns:a16="http://schemas.microsoft.com/office/drawing/2014/main" id="{896136F2-8B11-4BAE-8D78-B5DEFE27454C}"/>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8488954" y="333370"/>
            <a:ext cx="513303" cy="628736"/>
          </a:xfrm>
          <a:prstGeom prst="rect">
            <a:avLst/>
          </a:prstGeom>
        </p:spPr>
      </p:pic>
      <p:pic>
        <p:nvPicPr>
          <p:cNvPr id="51" name="Image 17" descr="preencoded.png">
            <a:extLst>
              <a:ext uri="{FF2B5EF4-FFF2-40B4-BE49-F238E27FC236}">
                <a16:creationId xmlns:a16="http://schemas.microsoft.com/office/drawing/2014/main" id="{B9D2E8AC-397B-420C-B7BE-433CBE78AB48}"/>
              </a:ext>
            </a:extLst>
          </p:cNvPr>
          <p:cNvPicPr>
            <a:picLocks noChangeAspect="1"/>
          </p:cNvPicPr>
          <p:nvPr>
            <p:custDataLst>
              <p:tags r:id="rId26"/>
            </p:custDataLst>
          </p:nvPr>
        </p:nvPicPr>
        <p:blipFill>
          <a:blip r:embed="rId54"/>
          <a:stretch>
            <a:fillRect/>
          </a:stretch>
        </p:blipFill>
        <p:spPr>
          <a:xfrm>
            <a:off x="4273432" y="792480"/>
            <a:ext cx="2140241" cy="4704235"/>
          </a:xfrm>
          <a:prstGeom prst="rect">
            <a:avLst/>
          </a:prstGeom>
        </p:spPr>
      </p:pic>
    </p:spTree>
    <p:extLst>
      <p:ext uri="{BB962C8B-B14F-4D97-AF65-F5344CB8AC3E}">
        <p14:creationId xmlns:p14="http://schemas.microsoft.com/office/powerpoint/2010/main" val="315528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2000" tmFilter="0, 0; .2, .5; .8, .5; 1, 0"/>
                                        <p:tgtEl>
                                          <p:spTgt spid="41"/>
                                        </p:tgtEl>
                                      </p:cBhvr>
                                    </p:animEffect>
                                    <p:animScale>
                                      <p:cBhvr>
                                        <p:cTn id="7" dur="1000" autoRev="1" fill="hold"/>
                                        <p:tgtEl>
                                          <p:spTgt spid="41"/>
                                        </p:tgtEl>
                                      </p:cBhvr>
                                      <p:by x="105000" y="105000"/>
                                    </p:animScale>
                                  </p:childTnLst>
                                </p:cTn>
                              </p:par>
                              <p:par>
                                <p:cTn id="8" presetID="26" presetClass="emph" presetSubtype="0" fill="hold" nodeType="withEffect">
                                  <p:stCondLst>
                                    <p:cond delay="0"/>
                                  </p:stCondLst>
                                  <p:childTnLst>
                                    <p:animEffect transition="out" filter="fade">
                                      <p:cBhvr>
                                        <p:cTn id="9" dur="2000" tmFilter="0, 0; .2, .5; .8, .5; 1, 0"/>
                                        <p:tgtEl>
                                          <p:spTgt spid="27"/>
                                        </p:tgtEl>
                                      </p:cBhvr>
                                    </p:animEffect>
                                    <p:animScale>
                                      <p:cBhvr>
                                        <p:cTn id="10" dur="1000" autoRev="1" fill="hold"/>
                                        <p:tgtEl>
                                          <p:spTgt spid="27"/>
                                        </p:tgtEl>
                                      </p:cBhvr>
                                      <p:by x="105000" y="105000"/>
                                    </p:animScale>
                                  </p:childTnLst>
                                </p:cTn>
                              </p:par>
                              <p:par>
                                <p:cTn id="11" presetID="26" presetClass="emph" presetSubtype="0" fill="hold" nodeType="withEffect">
                                  <p:stCondLst>
                                    <p:cond delay="0"/>
                                  </p:stCondLst>
                                  <p:childTnLst>
                                    <p:animEffect transition="out" filter="fade">
                                      <p:cBhvr>
                                        <p:cTn id="12" dur="2000" tmFilter="0, 0; .2, .5; .8, .5; 1, 0"/>
                                        <p:tgtEl>
                                          <p:spTgt spid="21"/>
                                        </p:tgtEl>
                                      </p:cBhvr>
                                    </p:animEffect>
                                    <p:animScale>
                                      <p:cBhvr>
                                        <p:cTn id="13" dur="1000" autoRev="1" fill="hold"/>
                                        <p:tgtEl>
                                          <p:spTgt spid="21"/>
                                        </p:tgtEl>
                                      </p:cBhvr>
                                      <p:by x="105000" y="105000"/>
                                    </p:animScale>
                                  </p:childTnLst>
                                </p:cTn>
                              </p:par>
                              <p:par>
                                <p:cTn id="14" presetID="26" presetClass="emph" presetSubtype="0" fill="hold" nodeType="withEffect">
                                  <p:stCondLst>
                                    <p:cond delay="0"/>
                                  </p:stCondLst>
                                  <p:childTnLst>
                                    <p:animEffect transition="out" filter="fade">
                                      <p:cBhvr>
                                        <p:cTn id="15" dur="2000" tmFilter="0, 0; .2, .5; .8, .5; 1, 0"/>
                                        <p:tgtEl>
                                          <p:spTgt spid="22"/>
                                        </p:tgtEl>
                                      </p:cBhvr>
                                    </p:animEffect>
                                    <p:animScale>
                                      <p:cBhvr>
                                        <p:cTn id="16" dur="1000" autoRev="1" fill="hold"/>
                                        <p:tgtEl>
                                          <p:spTgt spid="22"/>
                                        </p:tgtEl>
                                      </p:cBhvr>
                                      <p:by x="105000" y="105000"/>
                                    </p:animScale>
                                  </p:childTnLst>
                                </p:cTn>
                              </p:par>
                              <p:par>
                                <p:cTn id="17" presetID="26" presetClass="emph" presetSubtype="0" fill="hold" grpId="0" nodeType="withEffect">
                                  <p:stCondLst>
                                    <p:cond delay="0"/>
                                  </p:stCondLst>
                                  <p:childTnLst>
                                    <p:animEffect transition="out" filter="fade">
                                      <p:cBhvr>
                                        <p:cTn id="18" dur="2000" tmFilter="0, 0; .2, .5; .8, .5; 1, 0"/>
                                        <p:tgtEl>
                                          <p:spTgt spid="40"/>
                                        </p:tgtEl>
                                      </p:cBhvr>
                                    </p:animEffect>
                                    <p:animScale>
                                      <p:cBhvr>
                                        <p:cTn id="19" dur="1000" autoRev="1" fill="hold"/>
                                        <p:tgtEl>
                                          <p:spTgt spid="40"/>
                                        </p:tgtEl>
                                      </p:cBhvr>
                                      <p:by x="105000" y="105000"/>
                                    </p:animScale>
                                  </p:childTnLst>
                                </p:cTn>
                              </p:par>
                              <p:par>
                                <p:cTn id="20" presetID="26" presetClass="emph" presetSubtype="0" fill="hold" nodeType="withEffect">
                                  <p:stCondLst>
                                    <p:cond delay="0"/>
                                  </p:stCondLst>
                                  <p:childTnLst>
                                    <p:animEffect transition="out" filter="fade">
                                      <p:cBhvr>
                                        <p:cTn id="21" dur="2000" tmFilter="0, 0; .2, .5; .8, .5; 1, 0"/>
                                        <p:tgtEl>
                                          <p:spTgt spid="38"/>
                                        </p:tgtEl>
                                      </p:cBhvr>
                                    </p:animEffect>
                                    <p:animScale>
                                      <p:cBhvr>
                                        <p:cTn id="22" dur="1000" autoRev="1" fill="hold"/>
                                        <p:tgtEl>
                                          <p:spTgt spid="38"/>
                                        </p:tgtEl>
                                      </p:cBhvr>
                                      <p:by x="105000" y="105000"/>
                                    </p:animScale>
                                  </p:childTnLst>
                                </p:cTn>
                              </p:par>
                              <p:par>
                                <p:cTn id="23" presetID="26" presetClass="emph" presetSubtype="0" fill="hold" nodeType="withEffect">
                                  <p:stCondLst>
                                    <p:cond delay="0"/>
                                  </p:stCondLst>
                                  <p:childTnLst>
                                    <p:animEffect transition="out" filter="fade">
                                      <p:cBhvr>
                                        <p:cTn id="24" dur="2000" tmFilter="0, 0; .2, .5; .8, .5; 1, 0"/>
                                        <p:tgtEl>
                                          <p:spTgt spid="23"/>
                                        </p:tgtEl>
                                      </p:cBhvr>
                                    </p:animEffect>
                                    <p:animScale>
                                      <p:cBhvr>
                                        <p:cTn id="25" dur="1000" autoRev="1" fill="hold"/>
                                        <p:tgtEl>
                                          <p:spTgt spid="23"/>
                                        </p:tgtEl>
                                      </p:cBhvr>
                                      <p:by x="105000" y="105000"/>
                                    </p:animScale>
                                  </p:childTnLst>
                                </p:cTn>
                              </p:par>
                              <p:par>
                                <p:cTn id="26" presetID="26" presetClass="emph" presetSubtype="0" fill="hold" grpId="0" nodeType="withEffect">
                                  <p:stCondLst>
                                    <p:cond delay="0"/>
                                  </p:stCondLst>
                                  <p:childTnLst>
                                    <p:animEffect transition="out" filter="fade">
                                      <p:cBhvr>
                                        <p:cTn id="27" dur="2000" tmFilter="0, 0; .2, .5; .8, .5; 1, 0"/>
                                        <p:tgtEl>
                                          <p:spTgt spid="42"/>
                                        </p:tgtEl>
                                      </p:cBhvr>
                                    </p:animEffect>
                                    <p:animScale>
                                      <p:cBhvr>
                                        <p:cTn id="28" dur="1000" autoRev="1" fill="hold"/>
                                        <p:tgtEl>
                                          <p:spTgt spid="42"/>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 calcmode="lin" valueType="num">
                                      <p:cBhvr additive="base">
                                        <p:cTn id="3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5" presetID="26" presetClass="emph" presetSubtype="0" fill="hold" nodeType="withEffect">
                                  <p:stCondLst>
                                    <p:cond delay="0"/>
                                  </p:stCondLst>
                                  <p:childTnLst>
                                    <p:animEffect transition="out" filter="fade">
                                      <p:cBhvr>
                                        <p:cTn id="36" dur="2000" tmFilter="0, 0; .2, .5; .8, .5; 1, 0"/>
                                        <p:tgtEl>
                                          <p:spTgt spid="19"/>
                                        </p:tgtEl>
                                      </p:cBhvr>
                                    </p:animEffect>
                                    <p:animScale>
                                      <p:cBhvr>
                                        <p:cTn id="37" dur="1000" autoRev="1" fill="hold"/>
                                        <p:tgtEl>
                                          <p:spTgt spid="19"/>
                                        </p:tgtEl>
                                      </p:cBhvr>
                                      <p:by x="105000" y="105000"/>
                                    </p:animScale>
                                  </p:childTnLst>
                                </p:cTn>
                              </p:par>
                              <p:par>
                                <p:cTn id="38" presetID="26" presetClass="emph" presetSubtype="0" fill="hold" nodeType="withEffect">
                                  <p:stCondLst>
                                    <p:cond delay="0"/>
                                  </p:stCondLst>
                                  <p:childTnLst>
                                    <p:animEffect transition="out" filter="fade">
                                      <p:cBhvr>
                                        <p:cTn id="39" dur="2000" tmFilter="0, 0; .2, .5; .8, .5; 1, 0"/>
                                        <p:tgtEl>
                                          <p:spTgt spid="16"/>
                                        </p:tgtEl>
                                      </p:cBhvr>
                                    </p:animEffect>
                                    <p:animScale>
                                      <p:cBhvr>
                                        <p:cTn id="40" dur="1000" autoRev="1" fill="hold"/>
                                        <p:tgtEl>
                                          <p:spTgt spid="16"/>
                                        </p:tgtEl>
                                      </p:cBhvr>
                                      <p:by x="105000" y="105000"/>
                                    </p:animScale>
                                  </p:childTnLst>
                                </p:cTn>
                              </p:par>
                              <p:par>
                                <p:cTn id="41" presetID="26" presetClass="emph" presetSubtype="0" fill="hold" grpId="0" nodeType="withEffect">
                                  <p:stCondLst>
                                    <p:cond delay="0"/>
                                  </p:stCondLst>
                                  <p:childTnLst>
                                    <p:animEffect transition="out" filter="fade">
                                      <p:cBhvr>
                                        <p:cTn id="42" dur="2000" tmFilter="0, 0; .2, .5; .8, .5; 1, 0"/>
                                        <p:tgtEl>
                                          <p:spTgt spid="45"/>
                                        </p:tgtEl>
                                      </p:cBhvr>
                                    </p:animEffect>
                                    <p:animScale>
                                      <p:cBhvr>
                                        <p:cTn id="43" dur="1000" autoRev="1" fill="hold"/>
                                        <p:tgtEl>
                                          <p:spTgt spid="45"/>
                                        </p:tgtEl>
                                      </p:cBhvr>
                                      <p:by x="105000" y="105000"/>
                                    </p:animScale>
                                  </p:childTnLst>
                                </p:cTn>
                              </p:par>
                              <p:par>
                                <p:cTn id="44" presetID="26" presetClass="emph" presetSubtype="0" fill="hold" nodeType="withEffect">
                                  <p:stCondLst>
                                    <p:cond delay="0"/>
                                  </p:stCondLst>
                                  <p:childTnLst>
                                    <p:animEffect transition="out" filter="fade">
                                      <p:cBhvr>
                                        <p:cTn id="45" dur="2000" tmFilter="0, 0; .2, .5; .8, .5; 1, 0"/>
                                        <p:tgtEl>
                                          <p:spTgt spid="25"/>
                                        </p:tgtEl>
                                      </p:cBhvr>
                                    </p:animEffect>
                                    <p:animScale>
                                      <p:cBhvr>
                                        <p:cTn id="46" dur="1000" autoRev="1" fill="hold"/>
                                        <p:tgtEl>
                                          <p:spTgt spid="25"/>
                                        </p:tgtEl>
                                      </p:cBhvr>
                                      <p:by x="105000" y="105000"/>
                                    </p:animScale>
                                  </p:childTnLst>
                                </p:cTn>
                              </p:par>
                              <p:par>
                                <p:cTn id="47" presetID="26" presetClass="emph" presetSubtype="0" fill="hold" grpId="0" nodeType="withEffect">
                                  <p:stCondLst>
                                    <p:cond delay="0"/>
                                  </p:stCondLst>
                                  <p:childTnLst>
                                    <p:animEffect transition="out" filter="fade">
                                      <p:cBhvr>
                                        <p:cTn id="48" dur="2000" tmFilter="0, 0; .2, .5; .8, .5; 1, 0"/>
                                        <p:tgtEl>
                                          <p:spTgt spid="24"/>
                                        </p:tgtEl>
                                      </p:cBhvr>
                                    </p:animEffect>
                                    <p:animScale>
                                      <p:cBhvr>
                                        <p:cTn id="49" dur="1000" autoRev="1" fill="hold"/>
                                        <p:tgtEl>
                                          <p:spTgt spid="24"/>
                                        </p:tgtEl>
                                      </p:cBhvr>
                                      <p:by x="105000" y="105000"/>
                                    </p:animScale>
                                  </p:childTnLst>
                                </p:cTn>
                              </p:par>
                              <p:par>
                                <p:cTn id="50" presetID="26" presetClass="emph" presetSubtype="0" fill="hold" nodeType="withEffect">
                                  <p:stCondLst>
                                    <p:cond delay="0"/>
                                  </p:stCondLst>
                                  <p:childTnLst>
                                    <p:animEffect transition="out" filter="fade">
                                      <p:cBhvr>
                                        <p:cTn id="51" dur="2000" tmFilter="0, 0; .2, .5; .8, .5; 1, 0"/>
                                        <p:tgtEl>
                                          <p:spTgt spid="34"/>
                                        </p:tgtEl>
                                      </p:cBhvr>
                                    </p:animEffect>
                                    <p:animScale>
                                      <p:cBhvr>
                                        <p:cTn id="52" dur="1000" autoRev="1" fill="hold"/>
                                        <p:tgtEl>
                                          <p:spTgt spid="34"/>
                                        </p:tgtEl>
                                      </p:cBhvr>
                                      <p:by x="105000" y="105000"/>
                                    </p:animScale>
                                  </p:childTnLst>
                                </p:cTn>
                              </p:par>
                              <p:par>
                                <p:cTn id="53" presetID="26" presetClass="emph" presetSubtype="0" fill="hold" nodeType="withEffect">
                                  <p:stCondLst>
                                    <p:cond delay="0"/>
                                  </p:stCondLst>
                                  <p:childTnLst>
                                    <p:animEffect transition="out" filter="fade">
                                      <p:cBhvr>
                                        <p:cTn id="54" dur="2000" tmFilter="0, 0; .2, .5; .8, .5; 1, 0"/>
                                        <p:tgtEl>
                                          <p:spTgt spid="35"/>
                                        </p:tgtEl>
                                      </p:cBhvr>
                                    </p:animEffect>
                                    <p:animScale>
                                      <p:cBhvr>
                                        <p:cTn id="55" dur="1000" autoRev="1" fill="hold"/>
                                        <p:tgtEl>
                                          <p:spTgt spid="35"/>
                                        </p:tgtEl>
                                      </p:cBhvr>
                                      <p:by x="105000" y="105000"/>
                                    </p:animScale>
                                  </p:childTnLst>
                                </p:cTn>
                              </p:par>
                              <p:par>
                                <p:cTn id="56" presetID="26" presetClass="emph" presetSubtype="0" fill="hold" grpId="0" nodeType="withEffect">
                                  <p:stCondLst>
                                    <p:cond delay="0"/>
                                  </p:stCondLst>
                                  <p:childTnLst>
                                    <p:animEffect transition="out" filter="fade">
                                      <p:cBhvr>
                                        <p:cTn id="57" dur="2000" tmFilter="0, 0; .2, .5; .8, .5; 1, 0"/>
                                        <p:tgtEl>
                                          <p:spTgt spid="18"/>
                                        </p:tgtEl>
                                      </p:cBhvr>
                                    </p:animEffect>
                                    <p:animScale>
                                      <p:cBhvr>
                                        <p:cTn id="58" dur="1000" autoRev="1" fill="hold"/>
                                        <p:tgtEl>
                                          <p:spTgt spid="18"/>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7">
                                            <p:txEl>
                                              <p:pRg st="1" end="1"/>
                                            </p:txEl>
                                          </p:spTgt>
                                        </p:tgtEl>
                                        <p:attrNameLst>
                                          <p:attrName>style.visibility</p:attrName>
                                        </p:attrNameLst>
                                      </p:cBhvr>
                                      <p:to>
                                        <p:strVal val="visible"/>
                                      </p:to>
                                    </p:set>
                                    <p:anim calcmode="lin" valueType="num">
                                      <p:cBhvr additive="base">
                                        <p:cTn id="6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2000" tmFilter="0, 0; .2, .5; .8, .5; 1, 0"/>
                                        <p:tgtEl>
                                          <p:spTgt spid="48"/>
                                        </p:tgtEl>
                                      </p:cBhvr>
                                    </p:animEffect>
                                    <p:animScale>
                                      <p:cBhvr>
                                        <p:cTn id="69" dur="1000" autoRev="1" fill="hold"/>
                                        <p:tgtEl>
                                          <p:spTgt spid="48"/>
                                        </p:tgtEl>
                                      </p:cBhvr>
                                      <p:by x="105000" y="105000"/>
                                    </p:animScale>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7">
                                            <p:txEl>
                                              <p:pRg st="2" end="2"/>
                                            </p:txEl>
                                          </p:spTgt>
                                        </p:tgtEl>
                                        <p:attrNameLst>
                                          <p:attrName>style.visibility</p:attrName>
                                        </p:attrNameLst>
                                      </p:cBhvr>
                                      <p:to>
                                        <p:strVal val="visible"/>
                                      </p:to>
                                    </p:set>
                                    <p:anim calcmode="lin" valueType="num">
                                      <p:cBhvr additive="base">
                                        <p:cTn id="74"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7">
                                            <p:txEl>
                                              <p:pRg st="2" end="2"/>
                                            </p:txEl>
                                          </p:spTgt>
                                        </p:tgtEl>
                                        <p:attrNameLst>
                                          <p:attrName>ppt_y</p:attrName>
                                        </p:attrNameLst>
                                      </p:cBhvr>
                                      <p:tavLst>
                                        <p:tav tm="0">
                                          <p:val>
                                            <p:strVal val="1+#ppt_h/2"/>
                                          </p:val>
                                        </p:tav>
                                        <p:tav tm="100000">
                                          <p:val>
                                            <p:strVal val="#ppt_y"/>
                                          </p:val>
                                        </p:tav>
                                      </p:tavLst>
                                    </p:anim>
                                  </p:childTnLst>
                                </p:cTn>
                              </p:par>
                              <p:par>
                                <p:cTn id="76" presetID="26" presetClass="emph" presetSubtype="0" fill="hold" nodeType="withEffect">
                                  <p:stCondLst>
                                    <p:cond delay="0"/>
                                  </p:stCondLst>
                                  <p:childTnLst>
                                    <p:animEffect transition="out" filter="fade">
                                      <p:cBhvr>
                                        <p:cTn id="77" dur="2000" tmFilter="0, 0; .2, .5; .8, .5; 1, 0"/>
                                        <p:tgtEl>
                                          <p:spTgt spid="49"/>
                                        </p:tgtEl>
                                      </p:cBhvr>
                                    </p:animEffect>
                                    <p:animScale>
                                      <p:cBhvr>
                                        <p:cTn id="78" dur="1000" autoRev="1" fill="hold"/>
                                        <p:tgtEl>
                                          <p:spTgt spid="49"/>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26" presetClass="emph" presetSubtype="0" fill="hold" grpId="0" nodeType="clickEffect">
                                  <p:stCondLst>
                                    <p:cond delay="0"/>
                                  </p:stCondLst>
                                  <p:childTnLst>
                                    <p:animEffect transition="out" filter="fade">
                                      <p:cBhvr>
                                        <p:cTn id="82" dur="2000" tmFilter="0, 0; .2, .5; .8, .5; 1, 0"/>
                                        <p:tgtEl>
                                          <p:spTgt spid="43"/>
                                        </p:tgtEl>
                                      </p:cBhvr>
                                    </p:animEffect>
                                    <p:animScale>
                                      <p:cBhvr>
                                        <p:cTn id="83" dur="1000" autoRev="1" fill="hold"/>
                                        <p:tgtEl>
                                          <p:spTgt spid="43"/>
                                        </p:tgtEl>
                                      </p:cBhvr>
                                      <p:by x="105000" y="105000"/>
                                    </p:animScale>
                                  </p:childTnLst>
                                </p:cTn>
                              </p:par>
                              <p:par>
                                <p:cTn id="84" presetID="26" presetClass="emph" presetSubtype="0" fill="hold" nodeType="withEffect">
                                  <p:stCondLst>
                                    <p:cond delay="0"/>
                                  </p:stCondLst>
                                  <p:childTnLst>
                                    <p:animEffect transition="out" filter="fade">
                                      <p:cBhvr>
                                        <p:cTn id="85" dur="2000" tmFilter="0, 0; .2, .5; .8, .5; 1, 0"/>
                                        <p:tgtEl>
                                          <p:spTgt spid="36"/>
                                        </p:tgtEl>
                                      </p:cBhvr>
                                    </p:animEffect>
                                    <p:animScale>
                                      <p:cBhvr>
                                        <p:cTn id="86" dur="1000" autoRev="1" fill="hold"/>
                                        <p:tgtEl>
                                          <p:spTgt spid="36"/>
                                        </p:tgtEl>
                                      </p:cBhvr>
                                      <p:by x="105000" y="105000"/>
                                    </p:animScale>
                                  </p:childTnLst>
                                </p:cTn>
                              </p:par>
                              <p:par>
                                <p:cTn id="87" presetID="26" presetClass="emph" presetSubtype="0" fill="hold" nodeType="withEffect">
                                  <p:stCondLst>
                                    <p:cond delay="0"/>
                                  </p:stCondLst>
                                  <p:childTnLst>
                                    <p:animEffect transition="out" filter="fade">
                                      <p:cBhvr>
                                        <p:cTn id="88" dur="2000" tmFilter="0, 0; .2, .5; .8, .5; 1, 0"/>
                                        <p:tgtEl>
                                          <p:spTgt spid="37"/>
                                        </p:tgtEl>
                                      </p:cBhvr>
                                    </p:animEffect>
                                    <p:animScale>
                                      <p:cBhvr>
                                        <p:cTn id="89" dur="1000" autoRev="1" fill="hold"/>
                                        <p:tgtEl>
                                          <p:spTgt spid="37"/>
                                        </p:tgtEl>
                                      </p:cBhvr>
                                      <p:by x="105000" y="105000"/>
                                    </p:animScale>
                                  </p:childTnLst>
                                </p:cTn>
                              </p:par>
                              <p:par>
                                <p:cTn id="90" presetID="26" presetClass="emph" presetSubtype="0" fill="hold" grpId="0" nodeType="withEffect">
                                  <p:stCondLst>
                                    <p:cond delay="0"/>
                                  </p:stCondLst>
                                  <p:childTnLst>
                                    <p:animEffect transition="out" filter="fade">
                                      <p:cBhvr>
                                        <p:cTn id="91" dur="2000" tmFilter="0, 0; .2, .5; .8, .5; 1, 0"/>
                                        <p:tgtEl>
                                          <p:spTgt spid="33"/>
                                        </p:tgtEl>
                                      </p:cBhvr>
                                    </p:animEffect>
                                    <p:animScale>
                                      <p:cBhvr>
                                        <p:cTn id="92" dur="1000" autoRev="1" fill="hold"/>
                                        <p:tgtEl>
                                          <p:spTgt spid="33"/>
                                        </p:tgtEl>
                                      </p:cBhvr>
                                      <p:by x="105000" y="105000"/>
                                    </p:animScale>
                                  </p:childTnLst>
                                </p:cTn>
                              </p:par>
                              <p:par>
                                <p:cTn id="93" presetID="26" presetClass="emph" presetSubtype="0" fill="hold" nodeType="withEffect">
                                  <p:stCondLst>
                                    <p:cond delay="0"/>
                                  </p:stCondLst>
                                  <p:childTnLst>
                                    <p:animEffect transition="out" filter="fade">
                                      <p:cBhvr>
                                        <p:cTn id="94" dur="2000" tmFilter="0, 0; .2, .5; .8, .5; 1, 0"/>
                                        <p:tgtEl>
                                          <p:spTgt spid="11"/>
                                        </p:tgtEl>
                                      </p:cBhvr>
                                    </p:animEffect>
                                    <p:animScale>
                                      <p:cBhvr>
                                        <p:cTn id="95" dur="1000" autoRev="1" fill="hold"/>
                                        <p:tgtEl>
                                          <p:spTgt spid="11"/>
                                        </p:tgtEl>
                                      </p:cBhvr>
                                      <p:by x="105000" y="105000"/>
                                    </p:animScale>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7">
                                            <p:txEl>
                                              <p:pRg st="3" end="3"/>
                                            </p:txEl>
                                          </p:spTgt>
                                        </p:tgtEl>
                                        <p:attrNameLst>
                                          <p:attrName>style.visibility</p:attrName>
                                        </p:attrNameLst>
                                      </p:cBhvr>
                                      <p:to>
                                        <p:strVal val="visible"/>
                                      </p:to>
                                    </p:set>
                                    <p:anim calcmode="lin" valueType="num">
                                      <p:cBhvr additive="base">
                                        <p:cTn id="100"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6" presetClass="emph" presetSubtype="0" fill="hold" nodeType="clickEffect">
                                  <p:stCondLst>
                                    <p:cond delay="0"/>
                                  </p:stCondLst>
                                  <p:childTnLst>
                                    <p:animEffect transition="out" filter="fade">
                                      <p:cBhvr>
                                        <p:cTn id="105" dur="1000" tmFilter="0, 0; .2, .5; .8, .5; 1, 0"/>
                                        <p:tgtEl>
                                          <p:spTgt spid="32"/>
                                        </p:tgtEl>
                                      </p:cBhvr>
                                    </p:animEffect>
                                    <p:animScale>
                                      <p:cBhvr>
                                        <p:cTn id="106" dur="500" autoRev="1" fill="hold"/>
                                        <p:tgtEl>
                                          <p:spTgt spid="32"/>
                                        </p:tgtEl>
                                      </p:cBhvr>
                                      <p:by x="105000" y="105000"/>
                                    </p:animScale>
                                  </p:childTnLst>
                                </p:cTn>
                              </p:par>
                              <p:par>
                                <p:cTn id="107" presetID="26" presetClass="emph" presetSubtype="0" fill="hold" grpId="0" nodeType="withEffect">
                                  <p:stCondLst>
                                    <p:cond delay="0"/>
                                  </p:stCondLst>
                                  <p:childTnLst>
                                    <p:animEffect transition="out" filter="fade">
                                      <p:cBhvr>
                                        <p:cTn id="108" dur="1000" tmFilter="0, 0; .2, .5; .8, .5; 1, 0"/>
                                        <p:tgtEl>
                                          <p:spTgt spid="44"/>
                                        </p:tgtEl>
                                      </p:cBhvr>
                                    </p:animEffect>
                                    <p:animScale>
                                      <p:cBhvr>
                                        <p:cTn id="109" dur="500" autoRev="1" fill="hold"/>
                                        <p:tgtEl>
                                          <p:spTgt spid="44"/>
                                        </p:tgtEl>
                                      </p:cBhvr>
                                      <p:by x="105000" y="105000"/>
                                    </p:animScale>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nodeType="clickEffect">
                                  <p:stCondLst>
                                    <p:cond delay="0"/>
                                  </p:stCondLst>
                                  <p:childTnLst>
                                    <p:set>
                                      <p:cBhvr>
                                        <p:cTn id="113" dur="1" fill="hold">
                                          <p:stCondLst>
                                            <p:cond delay="0"/>
                                          </p:stCondLst>
                                        </p:cTn>
                                        <p:tgtEl>
                                          <p:spTgt spid="7">
                                            <p:txEl>
                                              <p:pRg st="4" end="4"/>
                                            </p:txEl>
                                          </p:spTgt>
                                        </p:tgtEl>
                                        <p:attrNameLst>
                                          <p:attrName>style.visibility</p:attrName>
                                        </p:attrNameLst>
                                      </p:cBhvr>
                                      <p:to>
                                        <p:strVal val="visible"/>
                                      </p:to>
                                    </p:set>
                                    <p:anim calcmode="lin" valueType="num">
                                      <p:cBhvr additive="base">
                                        <p:cTn id="114"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15"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6" presetClass="emph" presetSubtype="0" fill="hold" nodeType="clickEffect">
                                  <p:stCondLst>
                                    <p:cond delay="0"/>
                                  </p:stCondLst>
                                  <p:childTnLst>
                                    <p:animEffect transition="out" filter="fade">
                                      <p:cBhvr>
                                        <p:cTn id="119" dur="2000" tmFilter="0, 0; .2, .5; .8, .5; 1, 0"/>
                                        <p:tgtEl>
                                          <p:spTgt spid="39"/>
                                        </p:tgtEl>
                                      </p:cBhvr>
                                    </p:animEffect>
                                    <p:animScale>
                                      <p:cBhvr>
                                        <p:cTn id="120" dur="1000" autoRev="1" fill="hold"/>
                                        <p:tgtEl>
                                          <p:spTgt spid="39"/>
                                        </p:tgtEl>
                                      </p:cBhvr>
                                      <p:by x="105000" y="105000"/>
                                    </p:animScale>
                                  </p:childTnLst>
                                </p:cTn>
                              </p:par>
                              <p:par>
                                <p:cTn id="121" presetID="26" presetClass="emph" presetSubtype="0" fill="hold" grpId="0" nodeType="withEffect">
                                  <p:stCondLst>
                                    <p:cond delay="0"/>
                                  </p:stCondLst>
                                  <p:childTnLst>
                                    <p:animEffect transition="out" filter="fade">
                                      <p:cBhvr>
                                        <p:cTn id="122" dur="2000" tmFilter="0, 0; .2, .5; .8, .5; 1, 0"/>
                                        <p:tgtEl>
                                          <p:spTgt spid="47"/>
                                        </p:tgtEl>
                                      </p:cBhvr>
                                    </p:animEffect>
                                    <p:animScale>
                                      <p:cBhvr>
                                        <p:cTn id="123" dur="1000" autoRev="1" fill="hold"/>
                                        <p:tgtEl>
                                          <p:spTgt spid="47"/>
                                        </p:tgtEl>
                                      </p:cBhvr>
                                      <p:by x="105000" y="105000"/>
                                    </p:animScale>
                                  </p:childTnLst>
                                </p:cTn>
                              </p:par>
                              <p:par>
                                <p:cTn id="124" presetID="26" presetClass="emph" presetSubtype="0" fill="hold" nodeType="withEffect">
                                  <p:stCondLst>
                                    <p:cond delay="0"/>
                                  </p:stCondLst>
                                  <p:childTnLst>
                                    <p:animEffect transition="out" filter="fade">
                                      <p:cBhvr>
                                        <p:cTn id="125" dur="2000" tmFilter="0, 0; .2, .5; .8, .5; 1, 0"/>
                                        <p:tgtEl>
                                          <p:spTgt spid="46"/>
                                        </p:tgtEl>
                                      </p:cBhvr>
                                    </p:animEffect>
                                    <p:animScale>
                                      <p:cBhvr>
                                        <p:cTn id="126" dur="10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33" grpId="0" animBg="1"/>
      <p:bldP spid="40" grpId="0" animBg="1"/>
      <p:bldP spid="41" grpId="0" animBg="1"/>
      <p:bldP spid="42" grpId="0" animBg="1"/>
      <p:bldP spid="43" grpId="0" animBg="1"/>
      <p:bldP spid="44" grpId="0" animBg="1"/>
      <p:bldP spid="45" grpId="0" animBg="1"/>
      <p:bldP spid="4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2"/>
          </p:nvPr>
        </p:nvSpPr>
        <p:spPr/>
        <p:txBody>
          <a:bodyPr/>
          <a:lstStyle/>
          <a:p>
            <a:fld id="{A27FE0EF-9231-44FD-A59B-6A1B47417504}" type="datetime1">
              <a:rPr lang="de-DE" smtClean="0"/>
              <a:t>02.05.2026</a:t>
            </a:fld>
            <a:endParaRPr lang="en-US"/>
          </a:p>
        </p:txBody>
      </p:sp>
      <p:sp>
        <p:nvSpPr>
          <p:cNvPr id="6" name="Foliennummernplatzhalter 5"/>
          <p:cNvSpPr>
            <a:spLocks noGrp="1"/>
          </p:cNvSpPr>
          <p:nvPr>
            <p:ph type="sldNum" sz="quarter" idx="4"/>
          </p:nvPr>
        </p:nvSpPr>
        <p:spPr/>
        <p:txBody>
          <a:bodyPr/>
          <a:lstStyle/>
          <a:p>
            <a:fld id="{B6F15528-21DE-4FAA-801E-634DDDAF4B2B}" type="slidenum">
              <a:rPr lang="de-DE" smtClean="0"/>
              <a:pPr/>
              <a:t>30</a:t>
            </a:fld>
            <a:endParaRPr lang="de-DE"/>
          </a:p>
        </p:txBody>
      </p:sp>
      <p:sp>
        <p:nvSpPr>
          <p:cNvPr id="8" name="Titel 1">
            <a:extLst>
              <a:ext uri="{FF2B5EF4-FFF2-40B4-BE49-F238E27FC236}">
                <a16:creationId xmlns:a16="http://schemas.microsoft.com/office/drawing/2014/main" id="{06288BF2-A90D-FFE8-F6C7-BF6593AEB7BD}"/>
              </a:ext>
            </a:extLst>
          </p:cNvPr>
          <p:cNvSpPr txBox="1">
            <a:spLocks/>
          </p:cNvSpPr>
          <p:nvPr/>
        </p:nvSpPr>
        <p:spPr>
          <a:xfrm>
            <a:off x="750123" y="1168161"/>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US" kern="0" dirty="0">
                <a:solidFill>
                  <a:schemeClr val="tx1"/>
                </a:solidFill>
              </a:rPr>
              <a:t>W2&amp;3: Field experiments (general layout) </a:t>
            </a:r>
            <a:r>
              <a:rPr lang="en-US" sz="2400" kern="0" dirty="0">
                <a:solidFill>
                  <a:schemeClr val="tx1"/>
                </a:solidFill>
              </a:rPr>
              <a:t>(Komainda, Rötter, Dippold, Ur- Rahman, Bulli &amp; Otieno)</a:t>
            </a:r>
            <a:endParaRPr lang="en-GB" sz="2400" kern="0" dirty="0">
              <a:solidFill>
                <a:schemeClr val="tx1"/>
              </a:solidFill>
            </a:endParaRPr>
          </a:p>
        </p:txBody>
      </p:sp>
      <p:pic>
        <p:nvPicPr>
          <p:cNvPr id="3" name="Picture 2">
            <a:extLst>
              <a:ext uri="{FF2B5EF4-FFF2-40B4-BE49-F238E27FC236}">
                <a16:creationId xmlns:a16="http://schemas.microsoft.com/office/drawing/2014/main" id="{78E4624D-0B10-433E-B6CE-4E19E84FD756}"/>
              </a:ext>
            </a:extLst>
          </p:cNvPr>
          <p:cNvPicPr>
            <a:picLocks noChangeAspect="1"/>
          </p:cNvPicPr>
          <p:nvPr/>
        </p:nvPicPr>
        <p:blipFill>
          <a:blip r:embed="rId3"/>
          <a:stretch>
            <a:fillRect/>
          </a:stretch>
        </p:blipFill>
        <p:spPr>
          <a:xfrm>
            <a:off x="403273" y="2653681"/>
            <a:ext cx="7643448" cy="3438331"/>
          </a:xfrm>
          <a:prstGeom prst="rect">
            <a:avLst/>
          </a:prstGeom>
        </p:spPr>
      </p:pic>
      <p:pic>
        <p:nvPicPr>
          <p:cNvPr id="7" name="Picture 6">
            <a:extLst>
              <a:ext uri="{FF2B5EF4-FFF2-40B4-BE49-F238E27FC236}">
                <a16:creationId xmlns:a16="http://schemas.microsoft.com/office/drawing/2014/main" id="{8A8D0939-0405-4162-93B2-047323212C5B}"/>
              </a:ext>
            </a:extLst>
          </p:cNvPr>
          <p:cNvPicPr>
            <a:picLocks noChangeAspect="1"/>
          </p:cNvPicPr>
          <p:nvPr/>
        </p:nvPicPr>
        <p:blipFill rotWithShape="1">
          <a:blip r:embed="rId4"/>
          <a:srcRect l="3226"/>
          <a:stretch/>
        </p:blipFill>
        <p:spPr>
          <a:xfrm>
            <a:off x="8128000" y="4598267"/>
            <a:ext cx="4064000" cy="1033039"/>
          </a:xfrm>
          <a:prstGeom prst="rect">
            <a:avLst/>
          </a:prstGeom>
        </p:spPr>
      </p:pic>
      <p:sp>
        <p:nvSpPr>
          <p:cNvPr id="10" name="Ellipse 9"/>
          <p:cNvSpPr/>
          <p:nvPr/>
        </p:nvSpPr>
        <p:spPr>
          <a:xfrm>
            <a:off x="9696400" y="5357527"/>
            <a:ext cx="1632181" cy="1327219"/>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0" err="1">
                <a:solidFill>
                  <a:srgbClr val="63C331"/>
                </a:solidFill>
              </a:rPr>
              <a:t>Waake</a:t>
            </a:r>
            <a:r>
              <a:rPr lang="en-US" sz="2400" b="1" kern="0">
                <a:solidFill>
                  <a:srgbClr val="63C331"/>
                </a:solidFill>
              </a:rPr>
              <a:t> near Göttingen/Central Germany</a:t>
            </a:r>
            <a:endParaRPr lang="en-AU" sz="2400" b="1"/>
          </a:p>
        </p:txBody>
      </p:sp>
      <p:pic>
        <p:nvPicPr>
          <p:cNvPr id="11" name="Picture 10">
            <a:extLst>
              <a:ext uri="{FF2B5EF4-FFF2-40B4-BE49-F238E27FC236}">
                <a16:creationId xmlns:a16="http://schemas.microsoft.com/office/drawing/2014/main" id="{5DACA49E-0759-4128-95EB-EDE49F8A3E9E}"/>
              </a:ext>
            </a:extLst>
          </p:cNvPr>
          <p:cNvPicPr>
            <a:picLocks noChangeAspect="1"/>
          </p:cNvPicPr>
          <p:nvPr/>
        </p:nvPicPr>
        <p:blipFill>
          <a:blip r:embed="rId5"/>
          <a:stretch>
            <a:fillRect/>
          </a:stretch>
        </p:blipFill>
        <p:spPr>
          <a:xfrm>
            <a:off x="8731037" y="2317264"/>
            <a:ext cx="2538096" cy="2000736"/>
          </a:xfrm>
          <a:prstGeom prst="rect">
            <a:avLst/>
          </a:prstGeom>
        </p:spPr>
      </p:pic>
      <p:sp>
        <p:nvSpPr>
          <p:cNvPr id="14" name="Ellipse 13"/>
          <p:cNvSpPr/>
          <p:nvPr/>
        </p:nvSpPr>
        <p:spPr>
          <a:xfrm>
            <a:off x="10512491" y="1720032"/>
            <a:ext cx="1632181" cy="1327219"/>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0" err="1">
                <a:solidFill>
                  <a:srgbClr val="63C331"/>
                </a:solidFill>
              </a:rPr>
              <a:t>Siaya</a:t>
            </a:r>
            <a:r>
              <a:rPr lang="en-US" sz="2400" b="1" kern="0">
                <a:solidFill>
                  <a:srgbClr val="63C331"/>
                </a:solidFill>
              </a:rPr>
              <a:t>/West Kenya</a:t>
            </a:r>
            <a:endParaRPr lang="en-AU" sz="2400" b="1"/>
          </a:p>
        </p:txBody>
      </p:sp>
      <p:sp>
        <p:nvSpPr>
          <p:cNvPr id="13" name="Rectangle 12">
            <a:extLst>
              <a:ext uri="{FF2B5EF4-FFF2-40B4-BE49-F238E27FC236}">
                <a16:creationId xmlns:a16="http://schemas.microsoft.com/office/drawing/2014/main" id="{C0E87800-3ED9-40C2-90A4-393659EC641A}"/>
              </a:ext>
            </a:extLst>
          </p:cNvPr>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itel 1">
            <a:extLst>
              <a:ext uri="{FF2B5EF4-FFF2-40B4-BE49-F238E27FC236}">
                <a16:creationId xmlns:a16="http://schemas.microsoft.com/office/drawing/2014/main" id="{35A6B8A8-6FBA-42E9-AF84-7F4502F85394}"/>
              </a:ext>
            </a:extLst>
          </p:cNvPr>
          <p:cNvSpPr txBox="1">
            <a:spLocks/>
          </p:cNvSpPr>
          <p:nvPr/>
        </p:nvSpPr>
        <p:spPr>
          <a:xfrm>
            <a:off x="719403" y="208211"/>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GB" sz="4267" kern="0">
                <a:solidFill>
                  <a:srgbClr val="64B821"/>
                </a:solidFill>
              </a:rPr>
              <a:t>Work packages</a:t>
            </a:r>
          </a:p>
        </p:txBody>
      </p:sp>
      <p:pic>
        <p:nvPicPr>
          <p:cNvPr id="16" name="Grafik 15">
            <a:extLst>
              <a:ext uri="{FF2B5EF4-FFF2-40B4-BE49-F238E27FC236}">
                <a16:creationId xmlns:a16="http://schemas.microsoft.com/office/drawing/2014/main" id="{B435E478-DFD8-4318-A88F-79887A3082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6259" y="5749307"/>
            <a:ext cx="381168" cy="532012"/>
          </a:xfrm>
          <a:prstGeom prst="rect">
            <a:avLst/>
          </a:prstGeom>
        </p:spPr>
      </p:pic>
      <p:pic>
        <p:nvPicPr>
          <p:cNvPr id="17" name="Grafik 16">
            <a:extLst>
              <a:ext uri="{FF2B5EF4-FFF2-40B4-BE49-F238E27FC236}">
                <a16:creationId xmlns:a16="http://schemas.microsoft.com/office/drawing/2014/main" id="{D467031C-F477-442E-801E-44CE2F5F87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44259" y="2770903"/>
            <a:ext cx="408844" cy="500787"/>
          </a:xfrm>
          <a:prstGeom prst="rect">
            <a:avLst/>
          </a:prstGeom>
        </p:spPr>
      </p:pic>
    </p:spTree>
    <p:extLst>
      <p:ext uri="{BB962C8B-B14F-4D97-AF65-F5344CB8AC3E}">
        <p14:creationId xmlns:p14="http://schemas.microsoft.com/office/powerpoint/2010/main" val="2533652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2"/>
          </p:nvPr>
        </p:nvSpPr>
        <p:spPr/>
        <p:txBody>
          <a:bodyPr/>
          <a:lstStyle/>
          <a:p>
            <a:fld id="{4DA7A53F-9CBB-4B7E-B5AA-4434D4317AAE}" type="datetime1">
              <a:rPr lang="de-DE" smtClean="0"/>
              <a:t>02.05.2026</a:t>
            </a:fld>
            <a:endParaRPr lang="en-US"/>
          </a:p>
        </p:txBody>
      </p:sp>
      <p:sp>
        <p:nvSpPr>
          <p:cNvPr id="6" name="Foliennummernplatzhalter 5"/>
          <p:cNvSpPr>
            <a:spLocks noGrp="1"/>
          </p:cNvSpPr>
          <p:nvPr>
            <p:ph type="sldNum" sz="quarter" idx="4"/>
          </p:nvPr>
        </p:nvSpPr>
        <p:spPr/>
        <p:txBody>
          <a:bodyPr/>
          <a:lstStyle/>
          <a:p>
            <a:fld id="{B6F15528-21DE-4FAA-801E-634DDDAF4B2B}" type="slidenum">
              <a:rPr lang="de-DE" smtClean="0"/>
              <a:pPr/>
              <a:t>31</a:t>
            </a:fld>
            <a:endParaRPr lang="de-DE"/>
          </a:p>
        </p:txBody>
      </p:sp>
      <p:sp>
        <p:nvSpPr>
          <p:cNvPr id="8" name="Titel 1">
            <a:extLst>
              <a:ext uri="{FF2B5EF4-FFF2-40B4-BE49-F238E27FC236}">
                <a16:creationId xmlns:a16="http://schemas.microsoft.com/office/drawing/2014/main" id="{06288BF2-A90D-FFE8-F6C7-BF6593AEB7BD}"/>
              </a:ext>
            </a:extLst>
          </p:cNvPr>
          <p:cNvSpPr txBox="1">
            <a:spLocks/>
          </p:cNvSpPr>
          <p:nvPr/>
        </p:nvSpPr>
        <p:spPr>
          <a:xfrm>
            <a:off x="750123" y="1168161"/>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GB" kern="0">
                <a:solidFill>
                  <a:schemeClr val="tx1"/>
                </a:solidFill>
              </a:rPr>
              <a:t>WP4: </a:t>
            </a:r>
            <a:r>
              <a:rPr lang="en-US" kern="0">
                <a:solidFill>
                  <a:schemeClr val="tx1"/>
                </a:solidFill>
              </a:rPr>
              <a:t>Field evaluations of Experimental/DS hybrids (DSb) </a:t>
            </a:r>
            <a:r>
              <a:rPr lang="en-US" sz="2400" kern="0">
                <a:solidFill>
                  <a:schemeClr val="tx1"/>
                </a:solidFill>
              </a:rPr>
              <a:t>(Scholten)</a:t>
            </a:r>
            <a:endParaRPr lang="en-GB" sz="2400" kern="0">
              <a:solidFill>
                <a:schemeClr val="tx1"/>
              </a:solidFill>
            </a:endParaRPr>
          </a:p>
        </p:txBody>
      </p:sp>
      <p:sp>
        <p:nvSpPr>
          <p:cNvPr id="16" name="Rechteck 1"/>
          <p:cNvSpPr/>
          <p:nvPr/>
        </p:nvSpPr>
        <p:spPr>
          <a:xfrm>
            <a:off x="689736" y="2625859"/>
            <a:ext cx="6655945" cy="2421689"/>
          </a:xfrm>
          <a:prstGeom prst="rect">
            <a:avLst/>
          </a:prstGeom>
        </p:spPr>
        <p:txBody>
          <a:bodyPr wrap="square" lIns="121920" tIns="60960" rIns="121920" bIns="60960" anchor="t">
            <a:spAutoFit/>
          </a:bodyPr>
          <a:lstStyle/>
          <a:p>
            <a:pPr marL="380990" indent="-380990">
              <a:buFont typeface="Arial" panose="020B0604020202020204" pitchFamily="34" charset="0"/>
              <a:buChar char="•"/>
            </a:pPr>
            <a:r>
              <a:rPr lang="de-DE" sz="1867" err="1">
                <a:solidFill>
                  <a:srgbClr val="000000"/>
                </a:solidFill>
                <a:latin typeface="Arial"/>
                <a:cs typeface="Arial"/>
              </a:rPr>
              <a:t>Selection</a:t>
            </a:r>
            <a:r>
              <a:rPr lang="de-DE" sz="1867">
                <a:solidFill>
                  <a:srgbClr val="000000"/>
                </a:solidFill>
                <a:latin typeface="Arial"/>
                <a:cs typeface="Arial"/>
              </a:rPr>
              <a:t> </a:t>
            </a:r>
            <a:r>
              <a:rPr lang="de-DE" sz="1867" err="1">
                <a:solidFill>
                  <a:srgbClr val="000000"/>
                </a:solidFill>
                <a:latin typeface="Arial"/>
                <a:cs typeface="Arial"/>
              </a:rPr>
              <a:t>of</a:t>
            </a:r>
            <a:r>
              <a:rPr lang="de-DE" sz="1867">
                <a:solidFill>
                  <a:srgbClr val="000000"/>
                </a:solidFill>
                <a:latin typeface="Arial"/>
                <a:cs typeface="Arial"/>
              </a:rPr>
              <a:t> 2 x 100 </a:t>
            </a:r>
            <a:r>
              <a:rPr lang="de-DE" sz="1867" err="1">
                <a:solidFill>
                  <a:srgbClr val="000000"/>
                </a:solidFill>
                <a:latin typeface="Arial"/>
                <a:cs typeface="Arial"/>
              </a:rPr>
              <a:t>hybrids</a:t>
            </a:r>
            <a:r>
              <a:rPr lang="de-DE" sz="1867">
                <a:solidFill>
                  <a:srgbClr val="000000"/>
                </a:solidFill>
                <a:latin typeface="Arial"/>
                <a:cs typeface="Arial"/>
              </a:rPr>
              <a:t> </a:t>
            </a:r>
            <a:r>
              <a:rPr lang="de-DE" sz="1867" err="1">
                <a:solidFill>
                  <a:srgbClr val="000000"/>
                </a:solidFill>
                <a:latin typeface="Arial"/>
                <a:cs typeface="Arial"/>
              </a:rPr>
              <a:t>based</a:t>
            </a:r>
            <a:r>
              <a:rPr lang="de-DE" sz="1867">
                <a:solidFill>
                  <a:srgbClr val="000000"/>
                </a:solidFill>
                <a:latin typeface="Arial"/>
                <a:cs typeface="Arial"/>
              </a:rPr>
              <a:t> on </a:t>
            </a:r>
            <a:r>
              <a:rPr lang="en-US" sz="1867">
                <a:solidFill>
                  <a:srgbClr val="000000"/>
                </a:solidFill>
                <a:latin typeface="Arial"/>
                <a:cs typeface="Arial"/>
              </a:rPr>
              <a:t>genotypic, transcriptomic and physiological data on stress response</a:t>
            </a:r>
            <a:r>
              <a:rPr lang="de-DE" sz="1867">
                <a:solidFill>
                  <a:srgbClr val="000000"/>
                </a:solidFill>
                <a:latin typeface="Arial"/>
                <a:cs typeface="Arial"/>
              </a:rPr>
              <a:t> </a:t>
            </a:r>
          </a:p>
          <a:p>
            <a:pPr marL="380990" indent="-380990">
              <a:buFont typeface="Arial" panose="020B0604020202020204" pitchFamily="34" charset="0"/>
              <a:buChar char="•"/>
            </a:pPr>
            <a:endParaRPr lang="de-DE" sz="1867" dirty="0">
              <a:solidFill>
                <a:srgbClr val="000000"/>
              </a:solidFill>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US" sz="1867" dirty="0">
                <a:solidFill>
                  <a:srgbClr val="000000"/>
                </a:solidFill>
                <a:latin typeface="Arial"/>
                <a:cs typeface="Arial"/>
              </a:rPr>
              <a:t>Test yield and basic agronomic traits</a:t>
            </a:r>
          </a:p>
          <a:p>
            <a:pPr marL="380990" indent="-380990">
              <a:buFont typeface="Arial" panose="020B0604020202020204" pitchFamily="34" charset="0"/>
              <a:buChar char="•"/>
            </a:pPr>
            <a:endParaRPr lang="en-US" sz="1867" dirty="0">
              <a:solidFill>
                <a:srgbClr val="000000"/>
              </a:solidFill>
              <a:latin typeface="Arial" panose="020B0604020202020204" pitchFamily="34" charset="0"/>
              <a:cs typeface="Arial"/>
            </a:endParaRPr>
          </a:p>
          <a:p>
            <a:pPr marL="380990" indent="-380990">
              <a:buFont typeface="Arial" panose="020B0604020202020204" pitchFamily="34" charset="0"/>
              <a:buChar char="•"/>
            </a:pPr>
            <a:r>
              <a:rPr lang="en-US" sz="1867" dirty="0">
                <a:solidFill>
                  <a:srgbClr val="000000"/>
                </a:solidFill>
                <a:latin typeface="Arial"/>
                <a:cs typeface="Arial"/>
              </a:rPr>
              <a:t>Lattice design</a:t>
            </a:r>
            <a:r>
              <a:rPr lang="en-US" sz="1867" dirty="0">
                <a:latin typeface="Arial"/>
                <a:cs typeface="Arial"/>
              </a:rPr>
              <a:t> </a:t>
            </a:r>
            <a:endParaRPr lang="en-US" sz="1867">
              <a:latin typeface="Arial"/>
              <a:cs typeface="Arial"/>
            </a:endParaRPr>
          </a:p>
          <a:p>
            <a:pPr lvl="1"/>
            <a:r>
              <a:rPr lang="en-US" sz="1867" dirty="0">
                <a:latin typeface="Arial"/>
                <a:cs typeface="Arial"/>
              </a:rPr>
              <a:t>(3 replicates)</a:t>
            </a:r>
            <a:endParaRPr lang="en-US" sz="1867">
              <a:latin typeface="Arial" panose="020B0604020202020204" pitchFamily="34" charset="0"/>
              <a:cs typeface="Arial" panose="020B0604020202020204" pitchFamily="34" charset="0"/>
            </a:endParaRPr>
          </a:p>
          <a:p>
            <a:endParaRPr lang="en-US" sz="1867" dirty="0">
              <a:solidFill>
                <a:srgbClr val="000000"/>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AD3E9CD3-45C9-4FEB-89C9-6D8F986C2C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555"/>
          <a:stretch/>
        </p:blipFill>
        <p:spPr>
          <a:xfrm>
            <a:off x="3599723" y="3621021"/>
            <a:ext cx="8736971" cy="2758248"/>
          </a:xfrm>
          <a:prstGeom prst="rect">
            <a:avLst/>
          </a:prstGeom>
        </p:spPr>
      </p:pic>
      <p:sp>
        <p:nvSpPr>
          <p:cNvPr id="10" name="Rectangle 9">
            <a:extLst>
              <a:ext uri="{FF2B5EF4-FFF2-40B4-BE49-F238E27FC236}">
                <a16:creationId xmlns:a16="http://schemas.microsoft.com/office/drawing/2014/main" id="{B684B930-3F8E-491F-9B69-7A52BBEC46E3}"/>
              </a:ext>
            </a:extLst>
          </p:cNvPr>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el 1">
            <a:extLst>
              <a:ext uri="{FF2B5EF4-FFF2-40B4-BE49-F238E27FC236}">
                <a16:creationId xmlns:a16="http://schemas.microsoft.com/office/drawing/2014/main" id="{2EC3527A-FFD1-4080-B62C-E6DD569D0F9F}"/>
              </a:ext>
            </a:extLst>
          </p:cNvPr>
          <p:cNvSpPr txBox="1">
            <a:spLocks/>
          </p:cNvSpPr>
          <p:nvPr/>
        </p:nvSpPr>
        <p:spPr>
          <a:xfrm>
            <a:off x="719403" y="208211"/>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GB" sz="4267" kern="0">
                <a:solidFill>
                  <a:srgbClr val="64B821"/>
                </a:solidFill>
              </a:rPr>
              <a:t>Work packages</a:t>
            </a:r>
          </a:p>
        </p:txBody>
      </p:sp>
      <p:pic>
        <p:nvPicPr>
          <p:cNvPr id="12" name="Grafik 15">
            <a:extLst>
              <a:ext uri="{FF2B5EF4-FFF2-40B4-BE49-F238E27FC236}">
                <a16:creationId xmlns:a16="http://schemas.microsoft.com/office/drawing/2014/main" id="{93AE032F-D332-46F0-BA8E-7D5D207A53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6360" y="1213883"/>
            <a:ext cx="478555" cy="667939"/>
          </a:xfrm>
          <a:prstGeom prst="rect">
            <a:avLst/>
          </a:prstGeom>
        </p:spPr>
      </p:pic>
      <p:pic>
        <p:nvPicPr>
          <p:cNvPr id="13" name="Grafik 16">
            <a:extLst>
              <a:ext uri="{FF2B5EF4-FFF2-40B4-BE49-F238E27FC236}">
                <a16:creationId xmlns:a16="http://schemas.microsoft.com/office/drawing/2014/main" id="{5D0D25F6-3377-4999-A902-9F5C3BB5E9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0626" y="1210327"/>
            <a:ext cx="513303" cy="628736"/>
          </a:xfrm>
          <a:prstGeom prst="rect">
            <a:avLst/>
          </a:prstGeom>
        </p:spPr>
      </p:pic>
    </p:spTree>
    <p:extLst>
      <p:ext uri="{BB962C8B-B14F-4D97-AF65-F5344CB8AC3E}">
        <p14:creationId xmlns:p14="http://schemas.microsoft.com/office/powerpoint/2010/main" val="2776012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pieren 9">
            <a:extLst>
              <a:ext uri="{FF2B5EF4-FFF2-40B4-BE49-F238E27FC236}">
                <a16:creationId xmlns:a16="http://schemas.microsoft.com/office/drawing/2014/main" id="{F83736AC-27B5-459B-A6EB-A22FC64A021B}"/>
              </a:ext>
            </a:extLst>
          </p:cNvPr>
          <p:cNvGrpSpPr/>
          <p:nvPr/>
        </p:nvGrpSpPr>
        <p:grpSpPr>
          <a:xfrm>
            <a:off x="9138410" y="3552785"/>
            <a:ext cx="2640289" cy="2646408"/>
            <a:chOff x="7086746" y="2918278"/>
            <a:chExt cx="1537192" cy="1721170"/>
          </a:xfrm>
        </p:grpSpPr>
        <p:pic>
          <p:nvPicPr>
            <p:cNvPr id="42" name="Grafik 2">
              <a:extLst>
                <a:ext uri="{FF2B5EF4-FFF2-40B4-BE49-F238E27FC236}">
                  <a16:creationId xmlns:a16="http://schemas.microsoft.com/office/drawing/2014/main" id="{309EEFBF-2DC0-498F-B4C2-A133B0DFBAB5}"/>
                </a:ext>
              </a:extLst>
            </p:cNvPr>
            <p:cNvPicPr>
              <a:picLocks noChangeAspect="1"/>
            </p:cNvPicPr>
            <p:nvPr/>
          </p:nvPicPr>
          <p:blipFill>
            <a:blip r:embed="rId3"/>
            <a:stretch>
              <a:fillRect/>
            </a:stretch>
          </p:blipFill>
          <p:spPr>
            <a:xfrm>
              <a:off x="7086746" y="3011833"/>
              <a:ext cx="1537192" cy="1627615"/>
            </a:xfrm>
            <a:prstGeom prst="rect">
              <a:avLst/>
            </a:prstGeom>
          </p:spPr>
        </p:pic>
        <p:sp>
          <p:nvSpPr>
            <p:cNvPr id="43" name="Rechteck 6">
              <a:extLst>
                <a:ext uri="{FF2B5EF4-FFF2-40B4-BE49-F238E27FC236}">
                  <a16:creationId xmlns:a16="http://schemas.microsoft.com/office/drawing/2014/main" id="{152054F5-E375-48A4-AEEB-2FF1F0FF093E}"/>
                </a:ext>
              </a:extLst>
            </p:cNvPr>
            <p:cNvSpPr/>
            <p:nvPr/>
          </p:nvSpPr>
          <p:spPr>
            <a:xfrm>
              <a:off x="8115376" y="2918278"/>
              <a:ext cx="282416" cy="201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4" name="Rectangle 43">
            <a:extLst>
              <a:ext uri="{FF2B5EF4-FFF2-40B4-BE49-F238E27FC236}">
                <a16:creationId xmlns:a16="http://schemas.microsoft.com/office/drawing/2014/main" id="{4570790F-1C76-4F78-BA3B-E055334975D2}"/>
              </a:ext>
            </a:extLst>
          </p:cNvPr>
          <p:cNvSpPr/>
          <p:nvPr/>
        </p:nvSpPr>
        <p:spPr>
          <a:xfrm>
            <a:off x="9366252" y="3895701"/>
            <a:ext cx="266699" cy="2130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TextBox 32">
            <a:extLst>
              <a:ext uri="{FF2B5EF4-FFF2-40B4-BE49-F238E27FC236}">
                <a16:creationId xmlns:a16="http://schemas.microsoft.com/office/drawing/2014/main" id="{C7145D3F-7C5A-4CEC-85E5-9B10BB65673D}"/>
              </a:ext>
            </a:extLst>
          </p:cNvPr>
          <p:cNvSpPr txBox="1"/>
          <p:nvPr/>
        </p:nvSpPr>
        <p:spPr>
          <a:xfrm>
            <a:off x="9578457" y="6037025"/>
            <a:ext cx="528057" cy="194990"/>
          </a:xfrm>
          <a:prstGeom prst="rect">
            <a:avLst/>
          </a:prstGeom>
          <a:solidFill>
            <a:schemeClr val="bg1"/>
          </a:solidFill>
        </p:spPr>
        <p:txBody>
          <a:bodyPr wrap="square" rtlCol="0">
            <a:spAutoFit/>
          </a:bodyPr>
          <a:lstStyle/>
          <a:p>
            <a:r>
              <a:rPr lang="de-DE" sz="667"/>
              <a:t>CL13</a:t>
            </a:r>
            <a:endParaRPr lang="en-US" sz="667"/>
          </a:p>
        </p:txBody>
      </p:sp>
      <p:sp>
        <p:nvSpPr>
          <p:cNvPr id="34" name="TextBox 33">
            <a:extLst>
              <a:ext uri="{FF2B5EF4-FFF2-40B4-BE49-F238E27FC236}">
                <a16:creationId xmlns:a16="http://schemas.microsoft.com/office/drawing/2014/main" id="{DC000135-4711-45D3-B9C2-2FDBAA84CD92}"/>
              </a:ext>
            </a:extLst>
          </p:cNvPr>
          <p:cNvSpPr txBox="1"/>
          <p:nvPr/>
        </p:nvSpPr>
        <p:spPr>
          <a:xfrm>
            <a:off x="10018505" y="6020368"/>
            <a:ext cx="1627395" cy="297646"/>
          </a:xfrm>
          <a:prstGeom prst="rect">
            <a:avLst/>
          </a:prstGeom>
          <a:solidFill>
            <a:schemeClr val="bg1"/>
          </a:solidFill>
        </p:spPr>
        <p:txBody>
          <a:bodyPr wrap="square" rtlCol="0">
            <a:spAutoFit/>
          </a:bodyPr>
          <a:lstStyle/>
          <a:p>
            <a:r>
              <a:rPr lang="de-DE" sz="667"/>
              <a:t>  CL13</a:t>
            </a:r>
            <a:r>
              <a:rPr lang="el-GR" sz="667"/>
              <a:t>Δ</a:t>
            </a:r>
            <a:endParaRPr lang="de-DE" sz="667"/>
          </a:p>
          <a:p>
            <a:r>
              <a:rPr lang="de-DE" sz="667"/>
              <a:t>  cum1</a:t>
            </a:r>
            <a:endParaRPr lang="en-US" sz="667"/>
          </a:p>
        </p:txBody>
      </p:sp>
      <p:sp>
        <p:nvSpPr>
          <p:cNvPr id="35" name="TextBox 34">
            <a:extLst>
              <a:ext uri="{FF2B5EF4-FFF2-40B4-BE49-F238E27FC236}">
                <a16:creationId xmlns:a16="http://schemas.microsoft.com/office/drawing/2014/main" id="{517DD7D0-CFE2-4DAC-9165-1AC4234C7F79}"/>
              </a:ext>
            </a:extLst>
          </p:cNvPr>
          <p:cNvSpPr txBox="1"/>
          <p:nvPr/>
        </p:nvSpPr>
        <p:spPr>
          <a:xfrm>
            <a:off x="11338651" y="6037025"/>
            <a:ext cx="528975" cy="194990"/>
          </a:xfrm>
          <a:prstGeom prst="rect">
            <a:avLst/>
          </a:prstGeom>
          <a:solidFill>
            <a:schemeClr val="bg1"/>
          </a:solidFill>
        </p:spPr>
        <p:txBody>
          <a:bodyPr wrap="square" rtlCol="0">
            <a:spAutoFit/>
          </a:bodyPr>
          <a:lstStyle/>
          <a:p>
            <a:r>
              <a:rPr lang="de-DE" sz="667"/>
              <a:t>Mock</a:t>
            </a:r>
            <a:endParaRPr lang="en-US" sz="667"/>
          </a:p>
        </p:txBody>
      </p:sp>
      <p:sp>
        <p:nvSpPr>
          <p:cNvPr id="36" name="TextBox 35">
            <a:extLst>
              <a:ext uri="{FF2B5EF4-FFF2-40B4-BE49-F238E27FC236}">
                <a16:creationId xmlns:a16="http://schemas.microsoft.com/office/drawing/2014/main" id="{DB9BEE45-2845-4FCA-B079-AD8EEC88AFA6}"/>
              </a:ext>
            </a:extLst>
          </p:cNvPr>
          <p:cNvSpPr txBox="1"/>
          <p:nvPr/>
        </p:nvSpPr>
        <p:spPr>
          <a:xfrm>
            <a:off x="10282535" y="3602837"/>
            <a:ext cx="968107" cy="263912"/>
          </a:xfrm>
          <a:prstGeom prst="rect">
            <a:avLst/>
          </a:prstGeom>
          <a:solidFill>
            <a:schemeClr val="bg1"/>
          </a:solidFill>
        </p:spPr>
        <p:txBody>
          <a:bodyPr wrap="square" lIns="0" tIns="48000" rIns="0" bIns="0" rtlCol="0">
            <a:spAutoFit/>
          </a:bodyPr>
          <a:lstStyle/>
          <a:p>
            <a:r>
              <a:rPr lang="de-DE" sz="1400" b="1" err="1"/>
              <a:t>Syringin</a:t>
            </a:r>
            <a:endParaRPr lang="en-US" sz="1400" b="1"/>
          </a:p>
        </p:txBody>
      </p:sp>
      <p:sp>
        <p:nvSpPr>
          <p:cNvPr id="37" name="TextBox 36">
            <a:extLst>
              <a:ext uri="{FF2B5EF4-FFF2-40B4-BE49-F238E27FC236}">
                <a16:creationId xmlns:a16="http://schemas.microsoft.com/office/drawing/2014/main" id="{27B944A2-1629-4D23-B581-10A2891F49A4}"/>
              </a:ext>
            </a:extLst>
          </p:cNvPr>
          <p:cNvSpPr txBox="1"/>
          <p:nvPr/>
        </p:nvSpPr>
        <p:spPr>
          <a:xfrm rot="16200000">
            <a:off x="8714234" y="4826406"/>
            <a:ext cx="1319431" cy="256545"/>
          </a:xfrm>
          <a:prstGeom prst="rect">
            <a:avLst/>
          </a:prstGeom>
          <a:solidFill>
            <a:schemeClr val="bg1"/>
          </a:solidFill>
        </p:spPr>
        <p:txBody>
          <a:bodyPr wrap="square" rtlCol="0">
            <a:spAutoFit/>
          </a:bodyPr>
          <a:lstStyle/>
          <a:p>
            <a:r>
              <a:rPr lang="de-DE" sz="1067" b="1"/>
              <a:t>Relative </a:t>
            </a:r>
            <a:r>
              <a:rPr lang="de-DE" sz="1067" b="1" err="1"/>
              <a:t>intensity</a:t>
            </a:r>
            <a:r>
              <a:rPr lang="de-DE" sz="1067" b="1"/>
              <a:t> </a:t>
            </a:r>
            <a:endParaRPr lang="en-US" sz="1067" b="1"/>
          </a:p>
        </p:txBody>
      </p:sp>
      <p:sp>
        <p:nvSpPr>
          <p:cNvPr id="38" name="TextBox 37">
            <a:extLst>
              <a:ext uri="{FF2B5EF4-FFF2-40B4-BE49-F238E27FC236}">
                <a16:creationId xmlns:a16="http://schemas.microsoft.com/office/drawing/2014/main" id="{03C93473-D1AF-4F2B-BD97-70793CA764F1}"/>
              </a:ext>
            </a:extLst>
          </p:cNvPr>
          <p:cNvSpPr txBox="1"/>
          <p:nvPr/>
        </p:nvSpPr>
        <p:spPr>
          <a:xfrm>
            <a:off x="9413139" y="5861788"/>
            <a:ext cx="316835" cy="215444"/>
          </a:xfrm>
          <a:prstGeom prst="rect">
            <a:avLst/>
          </a:prstGeom>
          <a:noFill/>
        </p:spPr>
        <p:txBody>
          <a:bodyPr wrap="square" rtlCol="0">
            <a:spAutoFit/>
          </a:bodyPr>
          <a:lstStyle/>
          <a:p>
            <a:r>
              <a:rPr lang="de-DE" sz="800"/>
              <a:t>0</a:t>
            </a:r>
            <a:endParaRPr lang="en-US" sz="800"/>
          </a:p>
        </p:txBody>
      </p:sp>
      <p:sp>
        <p:nvSpPr>
          <p:cNvPr id="39" name="TextBox 38">
            <a:extLst>
              <a:ext uri="{FF2B5EF4-FFF2-40B4-BE49-F238E27FC236}">
                <a16:creationId xmlns:a16="http://schemas.microsoft.com/office/drawing/2014/main" id="{71181972-E413-4572-8D4B-646463D0A221}"/>
              </a:ext>
            </a:extLst>
          </p:cNvPr>
          <p:cNvSpPr txBox="1"/>
          <p:nvPr/>
        </p:nvSpPr>
        <p:spPr>
          <a:xfrm>
            <a:off x="9371586" y="5265487"/>
            <a:ext cx="528057" cy="215444"/>
          </a:xfrm>
          <a:prstGeom prst="rect">
            <a:avLst/>
          </a:prstGeom>
          <a:noFill/>
        </p:spPr>
        <p:txBody>
          <a:bodyPr wrap="square" rtlCol="0">
            <a:spAutoFit/>
          </a:bodyPr>
          <a:lstStyle/>
          <a:p>
            <a:r>
              <a:rPr lang="de-DE" sz="800"/>
              <a:t>400</a:t>
            </a:r>
            <a:endParaRPr lang="en-US" sz="800"/>
          </a:p>
        </p:txBody>
      </p:sp>
      <p:sp>
        <p:nvSpPr>
          <p:cNvPr id="40" name="TextBox 39">
            <a:extLst>
              <a:ext uri="{FF2B5EF4-FFF2-40B4-BE49-F238E27FC236}">
                <a16:creationId xmlns:a16="http://schemas.microsoft.com/office/drawing/2014/main" id="{F8655757-1BB7-49D0-99AE-610754D75713}"/>
              </a:ext>
            </a:extLst>
          </p:cNvPr>
          <p:cNvSpPr txBox="1"/>
          <p:nvPr/>
        </p:nvSpPr>
        <p:spPr>
          <a:xfrm>
            <a:off x="9377936" y="4707285"/>
            <a:ext cx="528057" cy="215444"/>
          </a:xfrm>
          <a:prstGeom prst="rect">
            <a:avLst/>
          </a:prstGeom>
          <a:noFill/>
        </p:spPr>
        <p:txBody>
          <a:bodyPr wrap="square" rtlCol="0">
            <a:spAutoFit/>
          </a:bodyPr>
          <a:lstStyle/>
          <a:p>
            <a:r>
              <a:rPr lang="de-DE" sz="800"/>
              <a:t>800</a:t>
            </a:r>
            <a:endParaRPr lang="en-US" sz="800"/>
          </a:p>
        </p:txBody>
      </p:sp>
      <p:sp>
        <p:nvSpPr>
          <p:cNvPr id="41" name="TextBox 40">
            <a:extLst>
              <a:ext uri="{FF2B5EF4-FFF2-40B4-BE49-F238E27FC236}">
                <a16:creationId xmlns:a16="http://schemas.microsoft.com/office/drawing/2014/main" id="{4BA5305C-A475-413D-B5FA-6F1AC55C4147}"/>
              </a:ext>
            </a:extLst>
          </p:cNvPr>
          <p:cNvSpPr txBox="1"/>
          <p:nvPr/>
        </p:nvSpPr>
        <p:spPr>
          <a:xfrm>
            <a:off x="9315329" y="4130033"/>
            <a:ext cx="528057" cy="215444"/>
          </a:xfrm>
          <a:prstGeom prst="rect">
            <a:avLst/>
          </a:prstGeom>
          <a:noFill/>
        </p:spPr>
        <p:txBody>
          <a:bodyPr wrap="square" rtlCol="0">
            <a:spAutoFit/>
          </a:bodyPr>
          <a:lstStyle/>
          <a:p>
            <a:r>
              <a:rPr lang="de-DE" sz="800"/>
              <a:t>1200</a:t>
            </a:r>
            <a:endParaRPr lang="en-US" sz="800"/>
          </a:p>
        </p:txBody>
      </p:sp>
      <p:pic>
        <p:nvPicPr>
          <p:cNvPr id="13" name="Grafik 6">
            <a:extLst>
              <a:ext uri="{FF2B5EF4-FFF2-40B4-BE49-F238E27FC236}">
                <a16:creationId xmlns:a16="http://schemas.microsoft.com/office/drawing/2014/main" id="{04DBA498-D80D-4117-8348-977E423CC485}"/>
              </a:ext>
            </a:extLst>
          </p:cNvPr>
          <p:cNvPicPr>
            <a:picLocks noChangeAspect="1"/>
          </p:cNvPicPr>
          <p:nvPr/>
        </p:nvPicPr>
        <p:blipFill>
          <a:blip r:embed="rId4"/>
          <a:stretch>
            <a:fillRect/>
          </a:stretch>
        </p:blipFill>
        <p:spPr>
          <a:xfrm>
            <a:off x="614685" y="3860429"/>
            <a:ext cx="8680297" cy="2489921"/>
          </a:xfrm>
          <a:prstGeom prst="rect">
            <a:avLst/>
          </a:prstGeom>
        </p:spPr>
      </p:pic>
      <p:sp>
        <p:nvSpPr>
          <p:cNvPr id="5" name="Datumsplatzhalter 4"/>
          <p:cNvSpPr>
            <a:spLocks noGrp="1"/>
          </p:cNvSpPr>
          <p:nvPr>
            <p:ph type="dt" sz="half" idx="2"/>
          </p:nvPr>
        </p:nvSpPr>
        <p:spPr/>
        <p:txBody>
          <a:bodyPr/>
          <a:lstStyle/>
          <a:p>
            <a:fld id="{4C39FA6A-B5AA-4EF2-8D8B-5AD0C5A85F78}" type="datetime1">
              <a:rPr lang="de-DE" smtClean="0"/>
              <a:t>02.05.2026</a:t>
            </a:fld>
            <a:endParaRPr lang="en-US"/>
          </a:p>
        </p:txBody>
      </p:sp>
      <p:sp>
        <p:nvSpPr>
          <p:cNvPr id="6" name="Foliennummernplatzhalter 5"/>
          <p:cNvSpPr>
            <a:spLocks noGrp="1"/>
          </p:cNvSpPr>
          <p:nvPr>
            <p:ph type="sldNum" sz="quarter" idx="4"/>
          </p:nvPr>
        </p:nvSpPr>
        <p:spPr>
          <a:xfrm>
            <a:off x="11142638" y="6481442"/>
            <a:ext cx="803911" cy="171233"/>
          </a:xfrm>
        </p:spPr>
        <p:txBody>
          <a:bodyPr/>
          <a:lstStyle/>
          <a:p>
            <a:fld id="{B6F15528-21DE-4FAA-801E-634DDDAF4B2B}" type="slidenum">
              <a:rPr lang="de-DE" smtClean="0"/>
              <a:pPr/>
              <a:t>32</a:t>
            </a:fld>
            <a:endParaRPr lang="de-DE"/>
          </a:p>
        </p:txBody>
      </p:sp>
      <p:sp>
        <p:nvSpPr>
          <p:cNvPr id="8" name="Titel 1">
            <a:extLst>
              <a:ext uri="{FF2B5EF4-FFF2-40B4-BE49-F238E27FC236}">
                <a16:creationId xmlns:a16="http://schemas.microsoft.com/office/drawing/2014/main" id="{06288BF2-A90D-FFE8-F6C7-BF6593AEB7BD}"/>
              </a:ext>
            </a:extLst>
          </p:cNvPr>
          <p:cNvSpPr txBox="1">
            <a:spLocks/>
          </p:cNvSpPr>
          <p:nvPr/>
        </p:nvSpPr>
        <p:spPr>
          <a:xfrm>
            <a:off x="750123" y="1168161"/>
            <a:ext cx="11394549"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GB" kern="0">
                <a:solidFill>
                  <a:schemeClr val="tx1"/>
                </a:solidFill>
              </a:rPr>
              <a:t>WP5: </a:t>
            </a:r>
            <a:r>
              <a:rPr lang="en-US" kern="0">
                <a:solidFill>
                  <a:schemeClr val="tx1"/>
                </a:solidFill>
              </a:rPr>
              <a:t>Applying metabolomics to understand the effects of plant stress responses </a:t>
            </a:r>
            <a:r>
              <a:rPr lang="en-US" sz="2400" kern="0">
                <a:solidFill>
                  <a:schemeClr val="tx1"/>
                </a:solidFill>
              </a:rPr>
              <a:t>(Neugart; CoA </a:t>
            </a:r>
            <a:r>
              <a:rPr lang="en-US" sz="2400" kern="0" err="1">
                <a:solidFill>
                  <a:schemeClr val="tx1"/>
                </a:solidFill>
              </a:rPr>
              <a:t>Feußner</a:t>
            </a:r>
            <a:r>
              <a:rPr lang="en-US" sz="2400" kern="0">
                <a:solidFill>
                  <a:schemeClr val="tx1"/>
                </a:solidFill>
              </a:rPr>
              <a:t>)</a:t>
            </a:r>
            <a:endParaRPr lang="en-GB" sz="2400" kern="0">
              <a:solidFill>
                <a:schemeClr val="tx1"/>
              </a:solidFill>
            </a:endParaRPr>
          </a:p>
        </p:txBody>
      </p:sp>
      <p:sp>
        <p:nvSpPr>
          <p:cNvPr id="2" name="Rechteck 1"/>
          <p:cNvSpPr/>
          <p:nvPr/>
        </p:nvSpPr>
        <p:spPr>
          <a:xfrm>
            <a:off x="624411" y="2454748"/>
            <a:ext cx="5759621" cy="1272400"/>
          </a:xfrm>
          <a:prstGeom prst="rect">
            <a:avLst/>
          </a:prstGeom>
        </p:spPr>
        <p:txBody>
          <a:bodyPr wrap="square" lIns="121920" tIns="60960" rIns="121920" bIns="60960" anchor="t">
            <a:spAutoFit/>
          </a:bodyPr>
          <a:lstStyle/>
          <a:p>
            <a:pPr marL="304792" indent="-304792">
              <a:buFont typeface="+mj-lt"/>
              <a:buAutoNum type="arabicParenBoth"/>
            </a:pPr>
            <a:r>
              <a:rPr lang="de-DE" sz="1867" dirty="0">
                <a:solidFill>
                  <a:srgbClr val="000000"/>
                </a:solidFill>
              </a:rPr>
              <a:t> </a:t>
            </a:r>
            <a:r>
              <a:rPr lang="de-DE" sz="1867" dirty="0" err="1">
                <a:solidFill>
                  <a:srgbClr val="000000"/>
                </a:solidFill>
              </a:rPr>
              <a:t>Untargeted</a:t>
            </a:r>
            <a:r>
              <a:rPr lang="de-DE" sz="1867" dirty="0">
                <a:solidFill>
                  <a:srgbClr val="000000"/>
                </a:solidFill>
              </a:rPr>
              <a:t> </a:t>
            </a:r>
            <a:r>
              <a:rPr lang="de-DE" sz="1867" dirty="0" err="1">
                <a:solidFill>
                  <a:srgbClr val="000000"/>
                </a:solidFill>
              </a:rPr>
              <a:t>metabolite</a:t>
            </a:r>
            <a:r>
              <a:rPr lang="de-DE" sz="1867" dirty="0">
                <a:solidFill>
                  <a:srgbClr val="000000"/>
                </a:solidFill>
              </a:rPr>
              <a:t> fingerprinting   </a:t>
            </a:r>
          </a:p>
          <a:p>
            <a:pPr marL="359824" indent="-359824">
              <a:buFont typeface="+mj-lt"/>
              <a:buAutoNum type="arabicParenBoth"/>
            </a:pPr>
            <a:r>
              <a:rPr lang="de-DE" sz="1867" dirty="0" err="1">
                <a:solidFill>
                  <a:srgbClr val="000000"/>
                </a:solidFill>
              </a:rPr>
              <a:t>Targeted</a:t>
            </a:r>
            <a:r>
              <a:rPr lang="de-DE" sz="1867" dirty="0">
                <a:solidFill>
                  <a:srgbClr val="000000"/>
                </a:solidFill>
              </a:rPr>
              <a:t> </a:t>
            </a:r>
            <a:r>
              <a:rPr lang="de-DE" sz="1867" dirty="0" err="1">
                <a:solidFill>
                  <a:srgbClr val="000000"/>
                </a:solidFill>
              </a:rPr>
              <a:t>metabolite</a:t>
            </a:r>
            <a:r>
              <a:rPr lang="de-DE" sz="1867" dirty="0">
                <a:solidFill>
                  <a:srgbClr val="000000"/>
                </a:solidFill>
              </a:rPr>
              <a:t> </a:t>
            </a:r>
            <a:r>
              <a:rPr lang="de-DE" sz="1867" dirty="0" err="1">
                <a:solidFill>
                  <a:srgbClr val="000000"/>
                </a:solidFill>
              </a:rPr>
              <a:t>profiling</a:t>
            </a:r>
            <a:r>
              <a:rPr lang="de-DE" sz="1867" dirty="0">
                <a:solidFill>
                  <a:srgbClr val="000000"/>
                </a:solidFill>
              </a:rPr>
              <a:t> e.g. </a:t>
            </a:r>
            <a:r>
              <a:rPr lang="de-DE" sz="1867" dirty="0" err="1">
                <a:solidFill>
                  <a:srgbClr val="000000"/>
                </a:solidFill>
              </a:rPr>
              <a:t>phenolic</a:t>
            </a:r>
            <a:r>
              <a:rPr lang="de-DE" sz="1867" dirty="0">
                <a:solidFill>
                  <a:srgbClr val="000000"/>
                </a:solidFill>
              </a:rPr>
              <a:t> </a:t>
            </a:r>
            <a:r>
              <a:rPr lang="de-DE" sz="1867" dirty="0" err="1">
                <a:solidFill>
                  <a:srgbClr val="000000"/>
                </a:solidFill>
              </a:rPr>
              <a:t>compounds</a:t>
            </a:r>
            <a:r>
              <a:rPr lang="de-DE" sz="1867" dirty="0">
                <a:solidFill>
                  <a:srgbClr val="000000"/>
                </a:solidFill>
              </a:rPr>
              <a:t>, </a:t>
            </a:r>
            <a:r>
              <a:rPr lang="de-DE" sz="1867" dirty="0" err="1">
                <a:solidFill>
                  <a:srgbClr val="000000"/>
                </a:solidFill>
              </a:rPr>
              <a:t>carbohydrates</a:t>
            </a:r>
            <a:r>
              <a:rPr lang="de-DE" sz="1867" dirty="0">
                <a:solidFill>
                  <a:srgbClr val="000000"/>
                </a:solidFill>
              </a:rPr>
              <a:t>, phytohormones, (apo)</a:t>
            </a:r>
            <a:r>
              <a:rPr lang="de-DE" sz="1867" dirty="0" err="1">
                <a:solidFill>
                  <a:srgbClr val="000000"/>
                </a:solidFill>
              </a:rPr>
              <a:t>carotenoids</a:t>
            </a:r>
            <a:r>
              <a:rPr lang="de-DE" sz="1867" dirty="0">
                <a:solidFill>
                  <a:srgbClr val="000000"/>
                </a:solidFill>
              </a:rPr>
              <a:t> and </a:t>
            </a:r>
            <a:r>
              <a:rPr lang="de-DE" sz="1867" dirty="0" err="1">
                <a:solidFill>
                  <a:srgbClr val="000000"/>
                </a:solidFill>
              </a:rPr>
              <a:t>chlorophylls</a:t>
            </a:r>
            <a:r>
              <a:rPr lang="de-DE" sz="1867" dirty="0">
                <a:solidFill>
                  <a:srgbClr val="000000"/>
                </a:solidFill>
              </a:rPr>
              <a:t> </a:t>
            </a:r>
          </a:p>
        </p:txBody>
      </p:sp>
      <p:sp>
        <p:nvSpPr>
          <p:cNvPr id="19" name="Rechteck 18"/>
          <p:cNvSpPr/>
          <p:nvPr/>
        </p:nvSpPr>
        <p:spPr>
          <a:xfrm>
            <a:off x="6119061" y="2551377"/>
            <a:ext cx="5377754" cy="502766"/>
          </a:xfrm>
          <a:prstGeom prst="rect">
            <a:avLst/>
          </a:prstGeom>
        </p:spPr>
        <p:txBody>
          <a:bodyPr wrap="none">
            <a:spAutoFit/>
          </a:bodyPr>
          <a:lstStyle/>
          <a:p>
            <a:pPr algn="just">
              <a:spcAft>
                <a:spcPts val="424"/>
              </a:spcAft>
              <a:defRPr/>
            </a:pPr>
            <a:r>
              <a:rPr lang="en-US" sz="2667" b="1" i="1" dirty="0">
                <a:solidFill>
                  <a:srgbClr val="64B721"/>
                </a:solidFill>
              </a:rPr>
              <a:t>- Own metabolite analysis platform -</a:t>
            </a:r>
            <a:endParaRPr lang="en-US" sz="2667" b="1" i="1" dirty="0">
              <a:solidFill>
                <a:srgbClr val="64B721"/>
              </a:solidFill>
              <a:cs typeface="Arial" panose="020B0604020202020204" pitchFamily="34" charset="0"/>
            </a:endParaRPr>
          </a:p>
        </p:txBody>
      </p:sp>
      <p:sp>
        <p:nvSpPr>
          <p:cNvPr id="9" name="Textfeld 8">
            <a:extLst>
              <a:ext uri="{FF2B5EF4-FFF2-40B4-BE49-F238E27FC236}">
                <a16:creationId xmlns:a16="http://schemas.microsoft.com/office/drawing/2014/main" id="{34B050FC-9693-44DF-9211-81294304352E}"/>
              </a:ext>
            </a:extLst>
          </p:cNvPr>
          <p:cNvSpPr txBox="1"/>
          <p:nvPr/>
        </p:nvSpPr>
        <p:spPr>
          <a:xfrm>
            <a:off x="5878709" y="6172769"/>
            <a:ext cx="4903843" cy="461665"/>
          </a:xfrm>
          <a:prstGeom prst="rect">
            <a:avLst/>
          </a:prstGeom>
          <a:noFill/>
        </p:spPr>
        <p:txBody>
          <a:bodyPr wrap="none" rtlCol="0">
            <a:spAutoFit/>
          </a:bodyPr>
          <a:lstStyle/>
          <a:p>
            <a:r>
              <a:rPr lang="en-US" sz="2400" dirty="0" err="1"/>
              <a:t>Djamei</a:t>
            </a:r>
            <a:r>
              <a:rPr lang="en-US" sz="2400" dirty="0"/>
              <a:t> et al. (2011) </a:t>
            </a:r>
            <a:r>
              <a:rPr lang="en-US" sz="2400" i="1" dirty="0"/>
              <a:t>Nature</a:t>
            </a:r>
            <a:r>
              <a:rPr lang="en-US" sz="2400" dirty="0"/>
              <a:t> 478:395-8</a:t>
            </a:r>
          </a:p>
        </p:txBody>
      </p:sp>
      <p:sp>
        <p:nvSpPr>
          <p:cNvPr id="11" name="Textfeld 10">
            <a:extLst>
              <a:ext uri="{FF2B5EF4-FFF2-40B4-BE49-F238E27FC236}">
                <a16:creationId xmlns:a16="http://schemas.microsoft.com/office/drawing/2014/main" id="{6EBF6883-AA6B-4B37-8CF1-8E0DAC84C5F0}"/>
              </a:ext>
            </a:extLst>
          </p:cNvPr>
          <p:cNvSpPr txBox="1"/>
          <p:nvPr/>
        </p:nvSpPr>
        <p:spPr>
          <a:xfrm>
            <a:off x="8959857" y="3338092"/>
            <a:ext cx="4720203" cy="461665"/>
          </a:xfrm>
          <a:prstGeom prst="rect">
            <a:avLst/>
          </a:prstGeom>
          <a:solidFill>
            <a:schemeClr val="bg1"/>
          </a:solidFill>
        </p:spPr>
        <p:txBody>
          <a:bodyPr wrap="none" rtlCol="0">
            <a:spAutoFit/>
          </a:bodyPr>
          <a:lstStyle/>
          <a:p>
            <a:r>
              <a:rPr lang="de-DE" sz="2400" dirty="0"/>
              <a:t>Metabolite </a:t>
            </a:r>
            <a:r>
              <a:rPr lang="de-DE" sz="2400" dirty="0" err="1"/>
              <a:t>identified</a:t>
            </a:r>
            <a:r>
              <a:rPr lang="de-DE" sz="2400" dirty="0"/>
              <a:t> </a:t>
            </a:r>
            <a:r>
              <a:rPr lang="de-DE" sz="2400" dirty="0" err="1"/>
              <a:t>from</a:t>
            </a:r>
            <a:r>
              <a:rPr lang="de-DE" sz="2400" dirty="0"/>
              <a:t> </a:t>
            </a:r>
            <a:r>
              <a:rPr lang="de-DE" sz="2400" dirty="0" err="1"/>
              <a:t>cluster</a:t>
            </a:r>
            <a:r>
              <a:rPr lang="de-DE" sz="2400" dirty="0"/>
              <a:t> 1:</a:t>
            </a:r>
            <a:endParaRPr lang="en-US" sz="2400" dirty="0"/>
          </a:p>
        </p:txBody>
      </p:sp>
      <p:sp>
        <p:nvSpPr>
          <p:cNvPr id="15" name="Rectangle 14">
            <a:extLst>
              <a:ext uri="{FF2B5EF4-FFF2-40B4-BE49-F238E27FC236}">
                <a16:creationId xmlns:a16="http://schemas.microsoft.com/office/drawing/2014/main" id="{B4BFCCB4-F0C7-4C90-B30C-77D2774C0473}"/>
              </a:ext>
            </a:extLst>
          </p:cNvPr>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itel 1">
            <a:extLst>
              <a:ext uri="{FF2B5EF4-FFF2-40B4-BE49-F238E27FC236}">
                <a16:creationId xmlns:a16="http://schemas.microsoft.com/office/drawing/2014/main" id="{25A95547-9B21-46BF-94D6-BFB3D2AAD497}"/>
              </a:ext>
            </a:extLst>
          </p:cNvPr>
          <p:cNvSpPr txBox="1">
            <a:spLocks/>
          </p:cNvSpPr>
          <p:nvPr/>
        </p:nvSpPr>
        <p:spPr>
          <a:xfrm>
            <a:off x="719403" y="208211"/>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GB" sz="4267" kern="0">
                <a:solidFill>
                  <a:srgbClr val="64B821"/>
                </a:solidFill>
              </a:rPr>
              <a:t>Work packages</a:t>
            </a:r>
          </a:p>
        </p:txBody>
      </p:sp>
      <p:sp>
        <p:nvSpPr>
          <p:cNvPr id="45" name="TextBox 44">
            <a:extLst>
              <a:ext uri="{FF2B5EF4-FFF2-40B4-BE49-F238E27FC236}">
                <a16:creationId xmlns:a16="http://schemas.microsoft.com/office/drawing/2014/main" id="{059B2F5D-1384-474D-8BCB-EC71A4F9DCEA}"/>
              </a:ext>
            </a:extLst>
          </p:cNvPr>
          <p:cNvSpPr txBox="1"/>
          <p:nvPr/>
        </p:nvSpPr>
        <p:spPr>
          <a:xfrm>
            <a:off x="10747375" y="6020173"/>
            <a:ext cx="666751" cy="400302"/>
          </a:xfrm>
          <a:prstGeom prst="rect">
            <a:avLst/>
          </a:prstGeom>
          <a:noFill/>
        </p:spPr>
        <p:txBody>
          <a:bodyPr wrap="square" rtlCol="0">
            <a:spAutoFit/>
          </a:bodyPr>
          <a:lstStyle/>
          <a:p>
            <a:pPr algn="ctr"/>
            <a:r>
              <a:rPr lang="de-DE" sz="667"/>
              <a:t>CL13</a:t>
            </a:r>
            <a:r>
              <a:rPr lang="el-GR" sz="667"/>
              <a:t>Δ</a:t>
            </a:r>
            <a:r>
              <a:rPr lang="de-DE" sz="667"/>
              <a:t>cum1- cum1 -</a:t>
            </a:r>
          </a:p>
          <a:p>
            <a:pPr algn="ctr"/>
            <a:r>
              <a:rPr lang="de-DE" sz="667"/>
              <a:t>HA</a:t>
            </a:r>
            <a:endParaRPr lang="en-US" sz="667"/>
          </a:p>
        </p:txBody>
      </p:sp>
    </p:spTree>
    <p:extLst>
      <p:ext uri="{BB962C8B-B14F-4D97-AF65-F5344CB8AC3E}">
        <p14:creationId xmlns:p14="http://schemas.microsoft.com/office/powerpoint/2010/main" val="516588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2"/>
          </p:nvPr>
        </p:nvSpPr>
        <p:spPr/>
        <p:txBody>
          <a:bodyPr/>
          <a:lstStyle/>
          <a:p>
            <a:fld id="{301EDB50-3733-462C-A56C-366690FB877C}" type="datetime1">
              <a:rPr lang="de-DE" smtClean="0"/>
              <a:t>02.05.2026</a:t>
            </a:fld>
            <a:endParaRPr lang="en-US"/>
          </a:p>
        </p:txBody>
      </p:sp>
      <p:sp>
        <p:nvSpPr>
          <p:cNvPr id="6" name="Foliennummernplatzhalter 5"/>
          <p:cNvSpPr>
            <a:spLocks noGrp="1"/>
          </p:cNvSpPr>
          <p:nvPr>
            <p:ph type="sldNum" sz="quarter" idx="4"/>
          </p:nvPr>
        </p:nvSpPr>
        <p:spPr/>
        <p:txBody>
          <a:bodyPr/>
          <a:lstStyle/>
          <a:p>
            <a:fld id="{B6F15528-21DE-4FAA-801E-634DDDAF4B2B}" type="slidenum">
              <a:rPr lang="de-DE" smtClean="0"/>
              <a:pPr/>
              <a:t>33</a:t>
            </a:fld>
            <a:endParaRPr lang="de-DE"/>
          </a:p>
        </p:txBody>
      </p:sp>
      <p:sp>
        <p:nvSpPr>
          <p:cNvPr id="8" name="Titel 1">
            <a:extLst>
              <a:ext uri="{FF2B5EF4-FFF2-40B4-BE49-F238E27FC236}">
                <a16:creationId xmlns:a16="http://schemas.microsoft.com/office/drawing/2014/main" id="{06288BF2-A90D-FFE8-F6C7-BF6593AEB7BD}"/>
              </a:ext>
            </a:extLst>
          </p:cNvPr>
          <p:cNvSpPr txBox="1">
            <a:spLocks/>
          </p:cNvSpPr>
          <p:nvPr/>
        </p:nvSpPr>
        <p:spPr>
          <a:xfrm>
            <a:off x="750123" y="1168161"/>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GB" kern="0">
                <a:solidFill>
                  <a:schemeClr val="tx1"/>
                </a:solidFill>
              </a:rPr>
              <a:t>WP6: </a:t>
            </a:r>
            <a:r>
              <a:rPr lang="en-US" kern="0">
                <a:solidFill>
                  <a:schemeClr val="tx1"/>
                </a:solidFill>
              </a:rPr>
              <a:t>Data management platform  and data policy </a:t>
            </a:r>
            <a:r>
              <a:rPr lang="en-US" sz="2400" kern="0">
                <a:solidFill>
                  <a:schemeClr val="tx1"/>
                </a:solidFill>
              </a:rPr>
              <a:t>(Hoffmann)</a:t>
            </a:r>
            <a:endParaRPr lang="en-GB" sz="2400" kern="0">
              <a:solidFill>
                <a:schemeClr val="tx1"/>
              </a:solidFill>
            </a:endParaRPr>
          </a:p>
        </p:txBody>
      </p:sp>
      <p:sp>
        <p:nvSpPr>
          <p:cNvPr id="2" name="Rechteck 1"/>
          <p:cNvSpPr/>
          <p:nvPr/>
        </p:nvSpPr>
        <p:spPr>
          <a:xfrm>
            <a:off x="959691" y="2398027"/>
            <a:ext cx="7104789" cy="1764266"/>
          </a:xfrm>
          <a:prstGeom prst="rect">
            <a:avLst/>
          </a:prstGeom>
        </p:spPr>
        <p:txBody>
          <a:bodyPr wrap="square" lIns="121920" tIns="60960" rIns="121920" bIns="60960" anchor="t">
            <a:spAutoFit/>
          </a:bodyPr>
          <a:lstStyle/>
          <a:p>
            <a:pPr marL="304792" indent="-304792">
              <a:buFont typeface="+mj-lt"/>
              <a:buAutoNum type="arabicParenBoth"/>
            </a:pPr>
            <a:r>
              <a:rPr lang="de-DE" sz="2133" dirty="0">
                <a:solidFill>
                  <a:srgbClr val="000000"/>
                </a:solidFill>
              </a:rPr>
              <a:t> </a:t>
            </a:r>
            <a:r>
              <a:rPr lang="de-DE" sz="2133" dirty="0" err="1">
                <a:solidFill>
                  <a:srgbClr val="000000"/>
                </a:solidFill>
              </a:rPr>
              <a:t>Pre</a:t>
            </a:r>
            <a:r>
              <a:rPr lang="de-DE" sz="2133" dirty="0">
                <a:solidFill>
                  <a:srgbClr val="000000"/>
                </a:solidFill>
              </a:rPr>
              <a:t>-sampling </a:t>
            </a:r>
            <a:r>
              <a:rPr lang="de-DE" sz="2133" dirty="0" err="1">
                <a:solidFill>
                  <a:srgbClr val="000000"/>
                </a:solidFill>
              </a:rPr>
              <a:t>stage</a:t>
            </a:r>
            <a:endParaRPr lang="de-DE" sz="2133" dirty="0">
              <a:solidFill>
                <a:srgbClr val="0000FF"/>
              </a:solidFill>
            </a:endParaRPr>
          </a:p>
          <a:p>
            <a:pPr marL="304792" indent="-304792">
              <a:buFont typeface="+mj-lt"/>
              <a:buAutoNum type="arabicParenBoth"/>
            </a:pPr>
            <a:r>
              <a:rPr lang="de-DE" sz="2133" dirty="0">
                <a:solidFill>
                  <a:srgbClr val="000000"/>
                </a:solidFill>
              </a:rPr>
              <a:t> Data </a:t>
            </a:r>
            <a:r>
              <a:rPr lang="de-DE" sz="2133" dirty="0" err="1">
                <a:solidFill>
                  <a:srgbClr val="000000"/>
                </a:solidFill>
              </a:rPr>
              <a:t>collection</a:t>
            </a:r>
            <a:r>
              <a:rPr lang="de-DE" sz="2133" dirty="0">
                <a:solidFill>
                  <a:srgbClr val="000000"/>
                </a:solidFill>
              </a:rPr>
              <a:t> </a:t>
            </a:r>
            <a:r>
              <a:rPr lang="de-DE" sz="2133" dirty="0" err="1">
                <a:solidFill>
                  <a:srgbClr val="000000"/>
                </a:solidFill>
              </a:rPr>
              <a:t>stage</a:t>
            </a:r>
            <a:r>
              <a:rPr lang="de-DE" sz="2133" dirty="0">
                <a:solidFill>
                  <a:srgbClr val="000000"/>
                </a:solidFill>
              </a:rPr>
              <a:t> in </a:t>
            </a:r>
            <a:r>
              <a:rPr lang="de-DE" sz="2133" dirty="0" err="1">
                <a:solidFill>
                  <a:srgbClr val="000000"/>
                </a:solidFill>
              </a:rPr>
              <a:t>the</a:t>
            </a:r>
            <a:r>
              <a:rPr lang="de-DE" sz="2133" dirty="0">
                <a:solidFill>
                  <a:srgbClr val="000000"/>
                </a:solidFill>
              </a:rPr>
              <a:t> </a:t>
            </a:r>
            <a:r>
              <a:rPr lang="de-DE" sz="2133" dirty="0" err="1">
                <a:solidFill>
                  <a:srgbClr val="000000"/>
                </a:solidFill>
              </a:rPr>
              <a:t>field</a:t>
            </a:r>
            <a:r>
              <a:rPr lang="de-DE" sz="2133" dirty="0">
                <a:solidFill>
                  <a:srgbClr val="000000"/>
                </a:solidFill>
              </a:rPr>
              <a:t>/lab </a:t>
            </a:r>
            <a:endParaRPr lang="de-DE" sz="2133" dirty="0">
              <a:solidFill>
                <a:srgbClr val="000000"/>
              </a:solidFill>
              <a:ea typeface="Calibri"/>
              <a:cs typeface="Calibri"/>
            </a:endParaRPr>
          </a:p>
          <a:p>
            <a:pPr marL="304792" indent="-304792">
              <a:buFont typeface="+mj-lt"/>
              <a:buAutoNum type="arabicParenBoth"/>
            </a:pPr>
            <a:r>
              <a:rPr lang="de-DE" sz="2133" dirty="0">
                <a:solidFill>
                  <a:srgbClr val="000000"/>
                </a:solidFill>
              </a:rPr>
              <a:t> Internal </a:t>
            </a:r>
            <a:r>
              <a:rPr lang="de-DE" sz="2133" dirty="0" err="1">
                <a:solidFill>
                  <a:srgbClr val="000000"/>
                </a:solidFill>
              </a:rPr>
              <a:t>data</a:t>
            </a:r>
            <a:r>
              <a:rPr lang="de-DE" sz="2133" dirty="0">
                <a:solidFill>
                  <a:srgbClr val="000000"/>
                </a:solidFill>
              </a:rPr>
              <a:t> </a:t>
            </a:r>
            <a:r>
              <a:rPr lang="de-DE" sz="2133" dirty="0" err="1">
                <a:solidFill>
                  <a:srgbClr val="000000"/>
                </a:solidFill>
              </a:rPr>
              <a:t>quality</a:t>
            </a:r>
            <a:r>
              <a:rPr lang="de-DE" sz="2133" dirty="0">
                <a:solidFill>
                  <a:srgbClr val="000000"/>
                </a:solidFill>
              </a:rPr>
              <a:t> </a:t>
            </a:r>
            <a:r>
              <a:rPr lang="de-DE" sz="2133" dirty="0" err="1">
                <a:solidFill>
                  <a:srgbClr val="000000"/>
                </a:solidFill>
              </a:rPr>
              <a:t>assurance</a:t>
            </a:r>
            <a:r>
              <a:rPr lang="de-DE" sz="2133" dirty="0">
                <a:solidFill>
                  <a:srgbClr val="000000"/>
                </a:solidFill>
              </a:rPr>
              <a:t> and </a:t>
            </a:r>
            <a:r>
              <a:rPr lang="de-DE" sz="2133" dirty="0" err="1">
                <a:solidFill>
                  <a:srgbClr val="000000"/>
                </a:solidFill>
              </a:rPr>
              <a:t>data</a:t>
            </a:r>
            <a:r>
              <a:rPr lang="de-DE" sz="2133" dirty="0">
                <a:solidFill>
                  <a:srgbClr val="000000"/>
                </a:solidFill>
              </a:rPr>
              <a:t> </a:t>
            </a:r>
            <a:r>
              <a:rPr lang="de-DE" sz="2133" dirty="0" err="1">
                <a:solidFill>
                  <a:srgbClr val="000000"/>
                </a:solidFill>
              </a:rPr>
              <a:t>storage</a:t>
            </a:r>
            <a:endParaRPr lang="de-DE" sz="2133" dirty="0">
              <a:solidFill>
                <a:srgbClr val="000000"/>
              </a:solidFill>
              <a:ea typeface="Calibri"/>
              <a:cs typeface="Calibri"/>
            </a:endParaRPr>
          </a:p>
          <a:p>
            <a:pPr marL="304792" indent="-304792">
              <a:buFont typeface="+mj-lt"/>
              <a:buAutoNum type="arabicParenBoth"/>
            </a:pPr>
            <a:r>
              <a:rPr lang="de-DE" sz="2133" dirty="0">
                <a:solidFill>
                  <a:srgbClr val="000000"/>
                </a:solidFill>
              </a:rPr>
              <a:t> Internal </a:t>
            </a:r>
            <a:r>
              <a:rPr lang="de-DE" sz="2133" dirty="0" err="1">
                <a:solidFill>
                  <a:srgbClr val="000000"/>
                </a:solidFill>
              </a:rPr>
              <a:t>data</a:t>
            </a:r>
            <a:r>
              <a:rPr lang="de-DE" sz="2133" dirty="0">
                <a:solidFill>
                  <a:srgbClr val="000000"/>
                </a:solidFill>
              </a:rPr>
              <a:t> </a:t>
            </a:r>
            <a:r>
              <a:rPr lang="de-DE" sz="2133" dirty="0" err="1">
                <a:solidFill>
                  <a:srgbClr val="000000"/>
                </a:solidFill>
              </a:rPr>
              <a:t>sharing</a:t>
            </a:r>
            <a:r>
              <a:rPr lang="de-DE" sz="2133" dirty="0">
                <a:solidFill>
                  <a:srgbClr val="000000"/>
                </a:solidFill>
              </a:rPr>
              <a:t> </a:t>
            </a:r>
            <a:r>
              <a:rPr lang="de-DE" sz="2133" dirty="0" err="1">
                <a:solidFill>
                  <a:srgbClr val="000000"/>
                </a:solidFill>
              </a:rPr>
              <a:t>between</a:t>
            </a:r>
            <a:r>
              <a:rPr lang="de-DE" sz="2133" dirty="0">
                <a:solidFill>
                  <a:srgbClr val="000000"/>
                </a:solidFill>
              </a:rPr>
              <a:t> SPs </a:t>
            </a:r>
          </a:p>
          <a:p>
            <a:pPr marL="304792" indent="-304792">
              <a:buFont typeface="+mj-lt"/>
              <a:buAutoNum type="arabicParenBoth"/>
            </a:pPr>
            <a:r>
              <a:rPr lang="de-DE" sz="2133" dirty="0">
                <a:solidFill>
                  <a:srgbClr val="000000"/>
                </a:solidFill>
              </a:rPr>
              <a:t> Dissemination </a:t>
            </a:r>
            <a:r>
              <a:rPr lang="de-DE" sz="2133" dirty="0" err="1">
                <a:solidFill>
                  <a:srgbClr val="000000"/>
                </a:solidFill>
              </a:rPr>
              <a:t>of</a:t>
            </a:r>
            <a:r>
              <a:rPr lang="de-DE" sz="2133" dirty="0">
                <a:solidFill>
                  <a:srgbClr val="000000"/>
                </a:solidFill>
              </a:rPr>
              <a:t> </a:t>
            </a:r>
            <a:r>
              <a:rPr lang="de-DE" sz="2133" dirty="0" err="1">
                <a:solidFill>
                  <a:srgbClr val="000000"/>
                </a:solidFill>
              </a:rPr>
              <a:t>data</a:t>
            </a:r>
            <a:r>
              <a:rPr lang="de-DE" sz="2133" dirty="0">
                <a:solidFill>
                  <a:srgbClr val="000000"/>
                </a:solidFill>
              </a:rPr>
              <a:t> after </a:t>
            </a:r>
            <a:r>
              <a:rPr lang="de-DE" sz="2133" dirty="0" err="1">
                <a:solidFill>
                  <a:srgbClr val="000000"/>
                </a:solidFill>
              </a:rPr>
              <a:t>the</a:t>
            </a:r>
            <a:r>
              <a:rPr lang="de-DE" sz="2133" dirty="0">
                <a:solidFill>
                  <a:srgbClr val="000000"/>
                </a:solidFill>
              </a:rPr>
              <a:t> </a:t>
            </a:r>
            <a:r>
              <a:rPr lang="de-DE" sz="2133" dirty="0" err="1">
                <a:solidFill>
                  <a:srgbClr val="000000"/>
                </a:solidFill>
              </a:rPr>
              <a:t>project</a:t>
            </a:r>
            <a:r>
              <a:rPr lang="de-DE" sz="2133" dirty="0">
                <a:solidFill>
                  <a:srgbClr val="000000"/>
                </a:solidFill>
              </a:rPr>
              <a:t> </a:t>
            </a:r>
            <a:r>
              <a:rPr lang="de-DE" sz="2133" dirty="0" err="1">
                <a:solidFill>
                  <a:srgbClr val="000000"/>
                </a:solidFill>
              </a:rPr>
              <a:t>ends</a:t>
            </a:r>
            <a:r>
              <a:rPr lang="de-DE" sz="2133" dirty="0">
                <a:solidFill>
                  <a:srgbClr val="000000"/>
                </a:solidFill>
              </a:rPr>
              <a:t>/Open Access</a:t>
            </a:r>
            <a:endParaRPr lang="de-DE" sz="2133" dirty="0">
              <a:solidFill>
                <a:srgbClr val="000000"/>
              </a:solidFill>
              <a:ea typeface="Calibri"/>
              <a:cs typeface="Calibri"/>
            </a:endParaRPr>
          </a:p>
        </p:txBody>
      </p:sp>
      <p:sp>
        <p:nvSpPr>
          <p:cNvPr id="13" name="Ellipse 12"/>
          <p:cNvSpPr/>
          <p:nvPr/>
        </p:nvSpPr>
        <p:spPr>
          <a:xfrm>
            <a:off x="1007435" y="4572814"/>
            <a:ext cx="2112235" cy="1344149"/>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0">
                <a:solidFill>
                  <a:srgbClr val="63C331"/>
                </a:solidFill>
              </a:rPr>
              <a:t>Findability Accessibility Interoperability Reusability</a:t>
            </a:r>
          </a:p>
        </p:txBody>
      </p:sp>
      <p:sp>
        <p:nvSpPr>
          <p:cNvPr id="7" name="Rechteck 6"/>
          <p:cNvSpPr/>
          <p:nvPr/>
        </p:nvSpPr>
        <p:spPr>
          <a:xfrm>
            <a:off x="1391478" y="4398408"/>
            <a:ext cx="2141933" cy="461665"/>
          </a:xfrm>
          <a:prstGeom prst="rect">
            <a:avLst/>
          </a:prstGeom>
          <a:solidFill>
            <a:schemeClr val="bg1"/>
          </a:solidFill>
        </p:spPr>
        <p:txBody>
          <a:bodyPr wrap="none">
            <a:spAutoFit/>
          </a:bodyPr>
          <a:lstStyle/>
          <a:p>
            <a:r>
              <a:rPr lang="en-US" sz="2400" b="1" kern="0">
                <a:solidFill>
                  <a:srgbClr val="63C331"/>
                </a:solidFill>
              </a:rPr>
              <a:t>FAIR principles </a:t>
            </a:r>
            <a:endParaRPr lang="en-AU" sz="2400"/>
          </a:p>
        </p:txBody>
      </p:sp>
      <p:pic>
        <p:nvPicPr>
          <p:cNvPr id="18" name="Grafik 17"/>
          <p:cNvPicPr>
            <a:picLocks noChangeAspect="1"/>
          </p:cNvPicPr>
          <p:nvPr/>
        </p:nvPicPr>
        <p:blipFill>
          <a:blip r:embed="rId3"/>
          <a:stretch>
            <a:fillRect/>
          </a:stretch>
        </p:blipFill>
        <p:spPr>
          <a:xfrm>
            <a:off x="9274070" y="5221377"/>
            <a:ext cx="1979804" cy="620369"/>
          </a:xfrm>
          <a:prstGeom prst="rect">
            <a:avLst/>
          </a:prstGeom>
        </p:spPr>
      </p:pic>
      <p:sp>
        <p:nvSpPr>
          <p:cNvPr id="19" name="Rechteck 18"/>
          <p:cNvSpPr/>
          <p:nvPr/>
        </p:nvSpPr>
        <p:spPr>
          <a:xfrm>
            <a:off x="995034" y="1928560"/>
            <a:ext cx="3507820" cy="420564"/>
          </a:xfrm>
          <a:prstGeom prst="rect">
            <a:avLst/>
          </a:prstGeom>
        </p:spPr>
        <p:txBody>
          <a:bodyPr wrap="none">
            <a:spAutoFit/>
          </a:bodyPr>
          <a:lstStyle/>
          <a:p>
            <a:pPr algn="just">
              <a:spcAft>
                <a:spcPts val="424"/>
              </a:spcAft>
              <a:defRPr/>
            </a:pPr>
            <a:r>
              <a:rPr lang="en-US" sz="2133" b="1">
                <a:solidFill>
                  <a:srgbClr val="64B721"/>
                </a:solidFill>
              </a:rPr>
              <a:t>Standardized data workflow </a:t>
            </a:r>
            <a:r>
              <a:rPr lang="en-US" sz="2133" b="1">
                <a:solidFill>
                  <a:srgbClr val="64B721"/>
                </a:solidFill>
                <a:cs typeface="Arial" panose="020B0604020202020204" pitchFamily="34" charset="0"/>
              </a:rPr>
              <a:t> </a:t>
            </a:r>
          </a:p>
        </p:txBody>
      </p:sp>
      <p:pic>
        <p:nvPicPr>
          <p:cNvPr id="14" name="Picture 13">
            <a:extLst>
              <a:ext uri="{FF2B5EF4-FFF2-40B4-BE49-F238E27FC236}">
                <a16:creationId xmlns:a16="http://schemas.microsoft.com/office/drawing/2014/main" id="{8387A722-C1FF-45E3-9645-D9CFACF142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3818" y="4677139"/>
            <a:ext cx="3415959" cy="1248139"/>
          </a:xfrm>
          <a:prstGeom prst="rect">
            <a:avLst/>
          </a:prstGeom>
        </p:spPr>
      </p:pic>
      <p:sp>
        <p:nvSpPr>
          <p:cNvPr id="15" name="Rectangle 14">
            <a:extLst>
              <a:ext uri="{FF2B5EF4-FFF2-40B4-BE49-F238E27FC236}">
                <a16:creationId xmlns:a16="http://schemas.microsoft.com/office/drawing/2014/main" id="{B7E8CD79-3E05-4C9F-9AC9-3EF1CCD02F2E}"/>
              </a:ext>
            </a:extLst>
          </p:cNvPr>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itel 1">
            <a:extLst>
              <a:ext uri="{FF2B5EF4-FFF2-40B4-BE49-F238E27FC236}">
                <a16:creationId xmlns:a16="http://schemas.microsoft.com/office/drawing/2014/main" id="{8D152548-6E88-45C7-B16F-C709D4FC678C}"/>
              </a:ext>
            </a:extLst>
          </p:cNvPr>
          <p:cNvSpPr txBox="1">
            <a:spLocks/>
          </p:cNvSpPr>
          <p:nvPr/>
        </p:nvSpPr>
        <p:spPr>
          <a:xfrm>
            <a:off x="719403" y="208211"/>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GB" sz="4267" kern="0">
                <a:solidFill>
                  <a:srgbClr val="64B821"/>
                </a:solidFill>
              </a:rPr>
              <a:t>Work packages</a:t>
            </a:r>
          </a:p>
        </p:txBody>
      </p:sp>
      <p:sp>
        <p:nvSpPr>
          <p:cNvPr id="10" name="Rechteck 9">
            <a:extLst>
              <a:ext uri="{FF2B5EF4-FFF2-40B4-BE49-F238E27FC236}">
                <a16:creationId xmlns:a16="http://schemas.microsoft.com/office/drawing/2014/main" id="{C23E2292-3B66-26FC-1451-48C3A133740B}"/>
              </a:ext>
            </a:extLst>
          </p:cNvPr>
          <p:cNvSpPr/>
          <p:nvPr/>
        </p:nvSpPr>
        <p:spPr>
          <a:xfrm>
            <a:off x="8678334" y="2398028"/>
            <a:ext cx="2418295" cy="1186905"/>
          </a:xfrm>
          <a:prstGeom prst="rect">
            <a:avLst/>
          </a:prstGeom>
          <a:solidFill>
            <a:srgbClr val="BCEC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a:solidFill>
                  <a:schemeClr val="tx1"/>
                </a:solidFill>
              </a:rPr>
              <a:t>Cross Continental Data Policy </a:t>
            </a:r>
          </a:p>
        </p:txBody>
      </p:sp>
    </p:spTree>
    <p:extLst>
      <p:ext uri="{BB962C8B-B14F-4D97-AF65-F5344CB8AC3E}">
        <p14:creationId xmlns:p14="http://schemas.microsoft.com/office/powerpoint/2010/main" val="829703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6" descr="BayCEER: Mitglieder: Dennis Ochuodho Otien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59" r="18910"/>
          <a:stretch/>
        </p:blipFill>
        <p:spPr bwMode="auto">
          <a:xfrm>
            <a:off x="3137910" y="4350177"/>
            <a:ext cx="841025" cy="1200000"/>
          </a:xfrm>
          <a:prstGeom prst="roundRect">
            <a:avLst>
              <a:gd name="adj" fmla="val 8594"/>
            </a:avLst>
          </a:prstGeom>
          <a:solidFill>
            <a:srgbClr val="FFFFFF">
              <a:shade val="85000"/>
            </a:srgbClr>
          </a:solidFill>
          <a:ln>
            <a:noFill/>
          </a:ln>
          <a:effectLst/>
        </p:spPr>
      </p:pic>
      <p:pic>
        <p:nvPicPr>
          <p:cNvPr id="40" name="Picture 39"/>
          <p:cNvPicPr>
            <a:picLocks noChangeAspect="1"/>
          </p:cNvPicPr>
          <p:nvPr/>
        </p:nvPicPr>
        <p:blipFill rotWithShape="1">
          <a:blip r:embed="rId4" cstate="print">
            <a:extLst>
              <a:ext uri="{28A0092B-C50C-407E-A947-70E740481C1C}">
                <a14:useLocalDpi xmlns:a14="http://schemas.microsoft.com/office/drawing/2010/main" val="0"/>
              </a:ext>
            </a:extLst>
          </a:blip>
          <a:srcRect l="39866" t="19302" r="42295" b="35609"/>
          <a:stretch/>
        </p:blipFill>
        <p:spPr>
          <a:xfrm>
            <a:off x="4115075" y="4350177"/>
            <a:ext cx="851837" cy="1200000"/>
          </a:xfrm>
          <a:prstGeom prst="roundRect">
            <a:avLst>
              <a:gd name="adj" fmla="val 8594"/>
            </a:avLst>
          </a:prstGeom>
          <a:solidFill>
            <a:srgbClr val="FFFFFF">
              <a:shade val="85000"/>
            </a:srgbClr>
          </a:solidFill>
          <a:ln>
            <a:noFill/>
          </a:ln>
          <a:effectLst/>
        </p:spPr>
      </p:pic>
      <p:sp>
        <p:nvSpPr>
          <p:cNvPr id="5" name="Datumsplatzhalter 4"/>
          <p:cNvSpPr>
            <a:spLocks noGrp="1"/>
          </p:cNvSpPr>
          <p:nvPr>
            <p:ph type="dt" sz="half" idx="2"/>
          </p:nvPr>
        </p:nvSpPr>
        <p:spPr/>
        <p:txBody>
          <a:bodyPr/>
          <a:lstStyle/>
          <a:p>
            <a:fld id="{69F053F9-A429-4E16-A5F4-F9F24C30D125}" type="datetime1">
              <a:rPr lang="de-DE" smtClean="0"/>
              <a:t>02.05.2026</a:t>
            </a:fld>
            <a:endParaRPr lang="en-US"/>
          </a:p>
        </p:txBody>
      </p:sp>
      <p:sp>
        <p:nvSpPr>
          <p:cNvPr id="6" name="Foliennummernplatzhalter 5"/>
          <p:cNvSpPr>
            <a:spLocks noGrp="1"/>
          </p:cNvSpPr>
          <p:nvPr>
            <p:ph type="sldNum" sz="quarter" idx="4"/>
          </p:nvPr>
        </p:nvSpPr>
        <p:spPr/>
        <p:txBody>
          <a:bodyPr/>
          <a:lstStyle/>
          <a:p>
            <a:fld id="{B6F15528-21DE-4FAA-801E-634DDDAF4B2B}" type="slidenum">
              <a:rPr lang="de-DE" smtClean="0"/>
              <a:pPr/>
              <a:t>34</a:t>
            </a:fld>
            <a:endParaRPr lang="de-DE"/>
          </a:p>
        </p:txBody>
      </p:sp>
      <p:sp>
        <p:nvSpPr>
          <p:cNvPr id="8" name="Titel 1">
            <a:extLst>
              <a:ext uri="{FF2B5EF4-FFF2-40B4-BE49-F238E27FC236}">
                <a16:creationId xmlns:a16="http://schemas.microsoft.com/office/drawing/2014/main" id="{06288BF2-A90D-FFE8-F6C7-BF6593AEB7BD}"/>
              </a:ext>
            </a:extLst>
          </p:cNvPr>
          <p:cNvSpPr txBox="1">
            <a:spLocks/>
          </p:cNvSpPr>
          <p:nvPr/>
        </p:nvSpPr>
        <p:spPr>
          <a:xfrm>
            <a:off x="750123" y="1168161"/>
            <a:ext cx="10164372" cy="574516"/>
          </a:xfrm>
          <a:prstGeom prst="rect">
            <a:avLst/>
          </a:prstGeom>
        </p:spPr>
        <p:txBody>
          <a:bodyPr lIns="0" tIns="0" rIns="0" bIns="0"/>
          <a:lstStyle>
            <a:lvl1pPr>
              <a:defRPr sz="3200" b="0" i="0">
                <a:solidFill>
                  <a:schemeClr val="tx2"/>
                </a:solidFill>
                <a:latin typeface="+mj-lt"/>
                <a:ea typeface="+mj-ea"/>
                <a:cs typeface="DINPro"/>
              </a:defRPr>
            </a:lvl1pPr>
          </a:lstStyle>
          <a:p>
            <a:pPr defTabSz="1219170"/>
            <a:r>
              <a:rPr lang="en-GB" sz="4267">
                <a:solidFill>
                  <a:srgbClr val="64B821"/>
                </a:solidFill>
              </a:rPr>
              <a:t>Composition of ZP</a:t>
            </a:r>
            <a:endParaRPr lang="en-GB" sz="4267" kern="0">
              <a:solidFill>
                <a:srgbClr val="63C331"/>
              </a:solidFill>
            </a:endParaRPr>
          </a:p>
        </p:txBody>
      </p:sp>
      <p:grpSp>
        <p:nvGrpSpPr>
          <p:cNvPr id="9" name="Group 8">
            <a:extLst>
              <a:ext uri="{FF2B5EF4-FFF2-40B4-BE49-F238E27FC236}">
                <a16:creationId xmlns:a16="http://schemas.microsoft.com/office/drawing/2014/main" id="{472F9ECB-2E48-4DCA-A889-8F55B507819F}"/>
              </a:ext>
            </a:extLst>
          </p:cNvPr>
          <p:cNvGrpSpPr/>
          <p:nvPr/>
        </p:nvGrpSpPr>
        <p:grpSpPr>
          <a:xfrm>
            <a:off x="5039882" y="2180861"/>
            <a:ext cx="905061" cy="1586693"/>
            <a:chOff x="1622120" y="1708427"/>
            <a:chExt cx="678796" cy="1190020"/>
          </a:xfrm>
          <a:effectLst/>
        </p:grpSpPr>
        <p:pic>
          <p:nvPicPr>
            <p:cNvPr id="22"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35109" t="15802" r="26554" b="29497"/>
            <a:stretch/>
          </p:blipFill>
          <p:spPr>
            <a:xfrm>
              <a:off x="1622120" y="1708427"/>
              <a:ext cx="630769" cy="900000"/>
            </a:xfrm>
            <a:prstGeom prst="roundRect">
              <a:avLst>
                <a:gd name="adj" fmla="val 8594"/>
              </a:avLst>
            </a:prstGeom>
            <a:solidFill>
              <a:srgbClr val="FFFFFF">
                <a:shade val="85000"/>
              </a:srgbClr>
            </a:solidFill>
            <a:ln>
              <a:noFill/>
            </a:ln>
            <a:effectLst>
              <a:reflection endPos="0" dist="5000" dir="5400000" sy="-100000" algn="bl" rotWithShape="0"/>
            </a:effectLst>
          </p:spPr>
        </p:pic>
        <p:sp>
          <p:nvSpPr>
            <p:cNvPr id="21" name="TextBox 53"/>
            <p:cNvSpPr txBox="1"/>
            <p:nvPr/>
          </p:nvSpPr>
          <p:spPr>
            <a:xfrm>
              <a:off x="1650257" y="2644531"/>
              <a:ext cx="650659" cy="253916"/>
            </a:xfrm>
            <a:prstGeom prst="rect">
              <a:avLst/>
            </a:prstGeom>
            <a:noFill/>
          </p:spPr>
          <p:txBody>
            <a:bodyPr wrap="none" rtlCol="0">
              <a:spAutoFit/>
            </a:bodyPr>
            <a:lstStyle/>
            <a:p>
              <a:pPr algn="ctr"/>
              <a:r>
                <a:rPr lang="de-DE" sz="800">
                  <a:latin typeface="Arial" panose="020B0604020202020204" pitchFamily="34" charset="0"/>
                  <a:cs typeface="Arial" panose="020B0604020202020204" pitchFamily="34" charset="0"/>
                </a:rPr>
                <a:t>A: Prof. Rötter </a:t>
              </a:r>
            </a:p>
            <a:p>
              <a:pPr algn="ctr"/>
              <a:r>
                <a:rPr lang="de-DE" sz="800">
                  <a:latin typeface="Arial" panose="020B0604020202020204" pitchFamily="34" charset="0"/>
                  <a:cs typeface="Arial" panose="020B0604020202020204" pitchFamily="34" charset="0"/>
                </a:rPr>
                <a:t>TROPAGS</a:t>
              </a:r>
            </a:p>
          </p:txBody>
        </p:sp>
      </p:grpSp>
      <p:grpSp>
        <p:nvGrpSpPr>
          <p:cNvPr id="2" name="Group 1">
            <a:extLst>
              <a:ext uri="{FF2B5EF4-FFF2-40B4-BE49-F238E27FC236}">
                <a16:creationId xmlns:a16="http://schemas.microsoft.com/office/drawing/2014/main" id="{2C8A49CF-9DCE-4A3F-81EA-4077E2605FE2}"/>
              </a:ext>
            </a:extLst>
          </p:cNvPr>
          <p:cNvGrpSpPr/>
          <p:nvPr/>
        </p:nvGrpSpPr>
        <p:grpSpPr>
          <a:xfrm>
            <a:off x="7824193" y="2180862"/>
            <a:ext cx="1008151" cy="1586693"/>
            <a:chOff x="3878536" y="1708427"/>
            <a:chExt cx="756113" cy="1190020"/>
          </a:xfrm>
          <a:effectLst/>
        </p:grpSpPr>
        <p:pic>
          <p:nvPicPr>
            <p:cNvPr id="24" name="Picture 18" descr="A person with red hair and beard&#10;&#10;Description automatically generated">
              <a:extLst>
                <a:ext uri="{FF2B5EF4-FFF2-40B4-BE49-F238E27FC236}">
                  <a16:creationId xmlns:a16="http://schemas.microsoft.com/office/drawing/2014/main" id="{986FAAF0-736A-583E-CEAC-77489B3892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619" t="3319" r="27095" b="28547"/>
            <a:stretch/>
          </p:blipFill>
          <p:spPr>
            <a:xfrm>
              <a:off x="3932520" y="1708427"/>
              <a:ext cx="630000" cy="900000"/>
            </a:xfrm>
            <a:prstGeom prst="roundRect">
              <a:avLst>
                <a:gd name="adj" fmla="val 8594"/>
              </a:avLst>
            </a:prstGeom>
            <a:solidFill>
              <a:srgbClr val="FFFFFF">
                <a:shade val="85000"/>
              </a:srgbClr>
            </a:solidFill>
            <a:ln>
              <a:noFill/>
            </a:ln>
            <a:effectLst>
              <a:reflection endPos="0" dist="5000" dir="5400000" sy="-100000" algn="bl" rotWithShape="0"/>
            </a:effectLst>
          </p:spPr>
        </p:pic>
        <p:sp>
          <p:nvSpPr>
            <p:cNvPr id="25" name="TextBox 67"/>
            <p:cNvSpPr txBox="1"/>
            <p:nvPr/>
          </p:nvSpPr>
          <p:spPr>
            <a:xfrm>
              <a:off x="3878536" y="2644531"/>
              <a:ext cx="756113" cy="253916"/>
            </a:xfrm>
            <a:prstGeom prst="rect">
              <a:avLst/>
            </a:prstGeom>
            <a:noFill/>
          </p:spPr>
          <p:txBody>
            <a:bodyPr wrap="square" rtlCol="0">
              <a:spAutoFit/>
            </a:bodyPr>
            <a:lstStyle/>
            <a:p>
              <a:pPr algn="ctr"/>
              <a:r>
                <a:rPr lang="de-DE" sz="800">
                  <a:latin typeface="Arial" panose="020B0604020202020204" pitchFamily="34" charset="0"/>
                  <a:cs typeface="Arial" panose="020B0604020202020204" pitchFamily="34" charset="0"/>
                </a:rPr>
                <a:t>A: Dr. Hoffmann</a:t>
              </a:r>
            </a:p>
            <a:p>
              <a:pPr algn="ctr"/>
              <a:r>
                <a:rPr lang="de-DE" sz="800">
                  <a:latin typeface="Arial" panose="020B0604020202020204" pitchFamily="34" charset="0"/>
                  <a:cs typeface="Arial" panose="020B0604020202020204" pitchFamily="34" charset="0"/>
                </a:rPr>
                <a:t>TROPAGS</a:t>
              </a:r>
            </a:p>
          </p:txBody>
        </p:sp>
      </p:grpSp>
      <p:grpSp>
        <p:nvGrpSpPr>
          <p:cNvPr id="7" name="Group 6">
            <a:extLst>
              <a:ext uri="{FF2B5EF4-FFF2-40B4-BE49-F238E27FC236}">
                <a16:creationId xmlns:a16="http://schemas.microsoft.com/office/drawing/2014/main" id="{99D074FA-665D-4AA3-B9A9-48923D177E8D}"/>
              </a:ext>
            </a:extLst>
          </p:cNvPr>
          <p:cNvGrpSpPr/>
          <p:nvPr/>
        </p:nvGrpSpPr>
        <p:grpSpPr>
          <a:xfrm>
            <a:off x="2159563" y="2180862"/>
            <a:ext cx="997295" cy="1586692"/>
            <a:chOff x="3869983" y="1707654"/>
            <a:chExt cx="747971" cy="1190019"/>
          </a:xfrm>
          <a:effectLst/>
        </p:grpSpPr>
        <p:pic>
          <p:nvPicPr>
            <p:cNvPr id="26" name="Picture 2" descr="https://biostatistik.uni-hohenheim.de/fileadmin/_processed_/csm_Piepho_3b6dc25864.jpg">
              <a:extLst>
                <a:ext uri="{FF2B5EF4-FFF2-40B4-BE49-F238E27FC236}">
                  <a16:creationId xmlns:a16="http://schemas.microsoft.com/office/drawing/2014/main" id="{615E5F0F-0E67-4E5C-ADA9-43CFA9DB7A2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78" r="35117"/>
            <a:stretch/>
          </p:blipFill>
          <p:spPr bwMode="auto">
            <a:xfrm>
              <a:off x="3923928" y="1707654"/>
              <a:ext cx="630000" cy="900000"/>
            </a:xfrm>
            <a:prstGeom prst="roundRect">
              <a:avLst>
                <a:gd name="adj" fmla="val 8594"/>
              </a:avLst>
            </a:prstGeom>
            <a:solidFill>
              <a:srgbClr val="FFFFFF">
                <a:shade val="85000"/>
              </a:srgbClr>
            </a:solidFill>
            <a:ln>
              <a:noFill/>
            </a:ln>
            <a:effectLst>
              <a:reflection endPos="0" dist="5000" dir="5400000" sy="-100000" algn="bl" rotWithShape="0"/>
            </a:effectLst>
          </p:spPr>
        </p:pic>
        <p:sp>
          <p:nvSpPr>
            <p:cNvPr id="28" name="TextBox 102">
              <a:extLst>
                <a:ext uri="{FF2B5EF4-FFF2-40B4-BE49-F238E27FC236}">
                  <a16:creationId xmlns:a16="http://schemas.microsoft.com/office/drawing/2014/main" id="{B385BE8E-7C82-4ED3-9B7B-313EA2A7D710}"/>
                </a:ext>
              </a:extLst>
            </p:cNvPr>
            <p:cNvSpPr txBox="1"/>
            <p:nvPr/>
          </p:nvSpPr>
          <p:spPr>
            <a:xfrm>
              <a:off x="3869983" y="2643758"/>
              <a:ext cx="747971" cy="253915"/>
            </a:xfrm>
            <a:prstGeom prst="rect">
              <a:avLst/>
            </a:prstGeom>
            <a:noFill/>
          </p:spPr>
          <p:txBody>
            <a:bodyPr wrap="square" rtlCol="0">
              <a:spAutoFit/>
            </a:bodyPr>
            <a:lstStyle/>
            <a:p>
              <a:pPr algn="ctr"/>
              <a:r>
                <a:rPr lang="de-DE" sz="800">
                  <a:latin typeface="Arial" panose="020B0604020202020204" pitchFamily="34" charset="0"/>
                  <a:cs typeface="Arial" panose="020B0604020202020204" pitchFamily="34" charset="0"/>
                </a:rPr>
                <a:t>A: Prof. Piepho</a:t>
              </a:r>
            </a:p>
            <a:p>
              <a:pPr algn="ctr"/>
              <a:r>
                <a:rPr lang="de-DE" sz="800" err="1">
                  <a:latin typeface="Arial" panose="020B0604020202020204" pitchFamily="34" charset="0"/>
                  <a:cs typeface="Arial" panose="020B0604020202020204" pitchFamily="34" charset="0"/>
                </a:rPr>
                <a:t>Biostatistics</a:t>
              </a:r>
              <a:r>
                <a:rPr lang="de-DE" sz="800">
                  <a:latin typeface="Arial" panose="020B0604020202020204" pitchFamily="34" charset="0"/>
                  <a:cs typeface="Arial" panose="020B0604020202020204" pitchFamily="34" charset="0"/>
                </a:rPr>
                <a:t> UH</a:t>
              </a:r>
            </a:p>
          </p:txBody>
        </p:sp>
      </p:grpSp>
      <p:grpSp>
        <p:nvGrpSpPr>
          <p:cNvPr id="10" name="Group 9">
            <a:extLst>
              <a:ext uri="{FF2B5EF4-FFF2-40B4-BE49-F238E27FC236}">
                <a16:creationId xmlns:a16="http://schemas.microsoft.com/office/drawing/2014/main" id="{237D9386-1957-4D5A-B80C-F93DE0E3DF12}"/>
              </a:ext>
            </a:extLst>
          </p:cNvPr>
          <p:cNvGrpSpPr/>
          <p:nvPr/>
        </p:nvGrpSpPr>
        <p:grpSpPr>
          <a:xfrm>
            <a:off x="3119670" y="2180862"/>
            <a:ext cx="1037980" cy="1832913"/>
            <a:chOff x="3108825" y="1708427"/>
            <a:chExt cx="778485" cy="1374685"/>
          </a:xfrm>
          <a:effectLst/>
        </p:grpSpPr>
        <p:pic>
          <p:nvPicPr>
            <p:cNvPr id="42" name="Picture 41"/>
            <p:cNvPicPr>
              <a:picLocks noChangeAspect="1"/>
            </p:cNvPicPr>
            <p:nvPr/>
          </p:nvPicPr>
          <p:blipFill rotWithShape="1">
            <a:blip r:embed="rId8" cstate="print">
              <a:extLst>
                <a:ext uri="{28A0092B-C50C-407E-A947-70E740481C1C}">
                  <a14:useLocalDpi xmlns:a14="http://schemas.microsoft.com/office/drawing/2010/main" val="0"/>
                </a:ext>
              </a:extLst>
            </a:blip>
            <a:srcRect l="46321" t="16329" r="22321" b="17381"/>
            <a:stretch/>
          </p:blipFill>
          <p:spPr>
            <a:xfrm>
              <a:off x="3157681" y="1708427"/>
              <a:ext cx="638791" cy="900000"/>
            </a:xfrm>
            <a:prstGeom prst="roundRect">
              <a:avLst>
                <a:gd name="adj" fmla="val 8594"/>
              </a:avLst>
            </a:prstGeom>
            <a:solidFill>
              <a:srgbClr val="FFFFFF">
                <a:shade val="85000"/>
              </a:srgbClr>
            </a:solidFill>
            <a:ln>
              <a:noFill/>
            </a:ln>
            <a:effectLst>
              <a:reflection endPos="0" dist="5000" dir="5400000" sy="-100000" algn="bl" rotWithShape="0"/>
            </a:effectLst>
          </p:spPr>
        </p:pic>
        <p:sp>
          <p:nvSpPr>
            <p:cNvPr id="30" name="TextBox 67"/>
            <p:cNvSpPr txBox="1"/>
            <p:nvPr/>
          </p:nvSpPr>
          <p:spPr>
            <a:xfrm>
              <a:off x="3108825" y="2644531"/>
              <a:ext cx="778485" cy="438581"/>
            </a:xfrm>
            <a:prstGeom prst="rect">
              <a:avLst/>
            </a:prstGeom>
            <a:noFill/>
          </p:spPr>
          <p:txBody>
            <a:bodyPr wrap="square" rtlCol="0">
              <a:spAutoFit/>
            </a:bodyPr>
            <a:lstStyle/>
            <a:p>
              <a:pPr algn="ctr"/>
              <a:r>
                <a:rPr lang="de-DE" sz="800">
                  <a:latin typeface="Arial" panose="020B0604020202020204" pitchFamily="34" charset="0"/>
                  <a:cs typeface="Arial" panose="020B0604020202020204" pitchFamily="34" charset="0"/>
                </a:rPr>
                <a:t>A: Prof. </a:t>
              </a:r>
              <a:r>
                <a:rPr lang="de-DE" sz="800" err="1">
                  <a:latin typeface="Arial" panose="020B0604020202020204" pitchFamily="34" charset="0"/>
                  <a:cs typeface="Arial" panose="020B0604020202020204" pitchFamily="34" charset="0"/>
                </a:rPr>
                <a:t>Dippold</a:t>
              </a:r>
              <a:endParaRPr lang="de-DE" sz="800">
                <a:latin typeface="Arial" panose="020B0604020202020204" pitchFamily="34" charset="0"/>
                <a:cs typeface="Arial" panose="020B0604020202020204" pitchFamily="34" charset="0"/>
              </a:endParaRPr>
            </a:p>
            <a:p>
              <a:pPr algn="ctr"/>
              <a:r>
                <a:rPr lang="de-DE" sz="800" err="1">
                  <a:latin typeface="Arial" panose="020B0604020202020204" pitchFamily="34" charset="0"/>
                  <a:cs typeface="Arial" panose="020B0604020202020204" pitchFamily="34" charset="0"/>
                </a:rPr>
                <a:t>Biochemistry</a:t>
              </a:r>
              <a:r>
                <a:rPr lang="de-DE" sz="800">
                  <a:latin typeface="Arial" panose="020B0604020202020204" pitchFamily="34" charset="0"/>
                  <a:cs typeface="Arial" panose="020B0604020202020204" pitchFamily="34" charset="0"/>
                </a:rPr>
                <a:t> </a:t>
              </a:r>
              <a:r>
                <a:rPr lang="de-DE" sz="800" err="1">
                  <a:latin typeface="Arial" panose="020B0604020202020204" pitchFamily="34" charset="0"/>
                  <a:cs typeface="Arial" panose="020B0604020202020204" pitchFamily="34" charset="0"/>
                </a:rPr>
                <a:t>of</a:t>
              </a:r>
              <a:r>
                <a:rPr lang="de-DE" sz="800">
                  <a:latin typeface="Arial" panose="020B0604020202020204" pitchFamily="34" charset="0"/>
                  <a:cs typeface="Arial" panose="020B0604020202020204" pitchFamily="34" charset="0"/>
                </a:rPr>
                <a:t> </a:t>
              </a:r>
              <a:r>
                <a:rPr lang="de-DE" sz="800" err="1">
                  <a:latin typeface="Arial" panose="020B0604020202020204" pitchFamily="34" charset="0"/>
                  <a:cs typeface="Arial" panose="020B0604020202020204" pitchFamily="34" charset="0"/>
                </a:rPr>
                <a:t>Agroecosystems</a:t>
              </a:r>
              <a:endParaRPr lang="de-DE" sz="800">
                <a:latin typeface="Arial" panose="020B0604020202020204" pitchFamily="34" charset="0"/>
                <a:cs typeface="Arial" panose="020B0604020202020204" pitchFamily="34" charset="0"/>
              </a:endParaRPr>
            </a:p>
            <a:p>
              <a:pPr algn="ctr"/>
              <a:r>
                <a:rPr lang="de-DE" sz="800">
                  <a:latin typeface="Arial" panose="020B0604020202020204" pitchFamily="34" charset="0"/>
                  <a:cs typeface="Arial" panose="020B0604020202020204" pitchFamily="34" charset="0"/>
                </a:rPr>
                <a:t>UT</a:t>
              </a:r>
            </a:p>
          </p:txBody>
        </p:sp>
      </p:grpSp>
      <p:sp>
        <p:nvSpPr>
          <p:cNvPr id="20" name="TextBox 61"/>
          <p:cNvSpPr txBox="1"/>
          <p:nvPr/>
        </p:nvSpPr>
        <p:spPr>
          <a:xfrm>
            <a:off x="3093651" y="5611075"/>
            <a:ext cx="890115" cy="584775"/>
          </a:xfrm>
          <a:prstGeom prst="rect">
            <a:avLst/>
          </a:prstGeom>
          <a:noFill/>
        </p:spPr>
        <p:txBody>
          <a:bodyPr wrap="square" rtlCol="0">
            <a:spAutoFit/>
          </a:bodyPr>
          <a:lstStyle/>
          <a:p>
            <a:pPr algn="ctr"/>
            <a:r>
              <a:rPr lang="de-DE" sz="800" err="1">
                <a:latin typeface="Arial" panose="020B0604020202020204" pitchFamily="34" charset="0"/>
                <a:cs typeface="Arial" panose="020B0604020202020204" pitchFamily="34" charset="0"/>
              </a:rPr>
              <a:t>CoPa</a:t>
            </a:r>
            <a:r>
              <a:rPr lang="de-DE" sz="800">
                <a:latin typeface="Arial" panose="020B0604020202020204" pitchFamily="34" charset="0"/>
                <a:cs typeface="Arial" panose="020B0604020202020204" pitchFamily="34" charset="0"/>
              </a:rPr>
              <a:t>: Prof. </a:t>
            </a:r>
            <a:r>
              <a:rPr lang="de-DE" sz="800" err="1">
                <a:latin typeface="Arial" panose="020B0604020202020204" pitchFamily="34" charset="0"/>
                <a:cs typeface="Arial" panose="020B0604020202020204" pitchFamily="34" charset="0"/>
              </a:rPr>
              <a:t>Otieno</a:t>
            </a:r>
            <a:endParaRPr lang="de-DE" sz="800">
              <a:latin typeface="Arial" panose="020B0604020202020204" pitchFamily="34" charset="0"/>
              <a:cs typeface="Arial" panose="020B0604020202020204" pitchFamily="34" charset="0"/>
            </a:endParaRPr>
          </a:p>
          <a:p>
            <a:pPr algn="ctr"/>
            <a:r>
              <a:rPr lang="de-DE" sz="800">
                <a:latin typeface="Arial" panose="020B0604020202020204" pitchFamily="34" charset="0"/>
                <a:cs typeface="Arial" panose="020B0604020202020204" pitchFamily="34" charset="0"/>
              </a:rPr>
              <a:t>JOOUST - </a:t>
            </a:r>
            <a:r>
              <a:rPr lang="de-DE" sz="800" err="1">
                <a:latin typeface="Arial" panose="020B0604020202020204" pitchFamily="34" charset="0"/>
                <a:cs typeface="Arial" panose="020B0604020202020204" pitchFamily="34" charset="0"/>
              </a:rPr>
              <a:t>Kenya</a:t>
            </a:r>
            <a:endParaRPr lang="de-DE" sz="800">
              <a:latin typeface="Arial" panose="020B0604020202020204" pitchFamily="34" charset="0"/>
              <a:cs typeface="Arial" panose="020B0604020202020204" pitchFamily="34" charset="0"/>
            </a:endParaRPr>
          </a:p>
        </p:txBody>
      </p:sp>
      <p:sp>
        <p:nvSpPr>
          <p:cNvPr id="33" name="TextBox 85"/>
          <p:cNvSpPr txBox="1"/>
          <p:nvPr/>
        </p:nvSpPr>
        <p:spPr>
          <a:xfrm>
            <a:off x="4154342" y="5611075"/>
            <a:ext cx="885541" cy="584775"/>
          </a:xfrm>
          <a:prstGeom prst="rect">
            <a:avLst/>
          </a:prstGeom>
          <a:noFill/>
        </p:spPr>
        <p:txBody>
          <a:bodyPr wrap="square" rtlCol="0">
            <a:spAutoFit/>
          </a:bodyPr>
          <a:lstStyle/>
          <a:p>
            <a:pPr algn="ctr"/>
            <a:r>
              <a:rPr lang="de-DE" sz="800" err="1">
                <a:latin typeface="Arial" panose="020B0604020202020204" pitchFamily="34" charset="0"/>
                <a:cs typeface="Arial" panose="020B0604020202020204" pitchFamily="34" charset="0"/>
              </a:rPr>
              <a:t>CoPa</a:t>
            </a:r>
            <a:r>
              <a:rPr lang="de-DE" sz="800">
                <a:latin typeface="Arial" panose="020B0604020202020204" pitchFamily="34" charset="0"/>
                <a:cs typeface="Arial" panose="020B0604020202020204" pitchFamily="34" charset="0"/>
              </a:rPr>
              <a:t>: Prof. </a:t>
            </a:r>
            <a:r>
              <a:rPr lang="de-DE" sz="800" err="1">
                <a:latin typeface="Arial" panose="020B0604020202020204" pitchFamily="34" charset="0"/>
                <a:cs typeface="Arial" panose="020B0604020202020204" pitchFamily="34" charset="0"/>
              </a:rPr>
              <a:t>Ngetich</a:t>
            </a:r>
            <a:endParaRPr lang="de-DE" sz="800">
              <a:latin typeface="Arial" panose="020B0604020202020204" pitchFamily="34" charset="0"/>
              <a:cs typeface="Arial" panose="020B0604020202020204" pitchFamily="34" charset="0"/>
            </a:endParaRPr>
          </a:p>
          <a:p>
            <a:pPr algn="ctr"/>
            <a:r>
              <a:rPr lang="de-DE" sz="800">
                <a:latin typeface="Arial" panose="020B0604020202020204" pitchFamily="34" charset="0"/>
                <a:cs typeface="Arial" panose="020B0604020202020204" pitchFamily="34" charset="0"/>
              </a:rPr>
              <a:t>JOOUST - </a:t>
            </a:r>
            <a:r>
              <a:rPr lang="de-DE" sz="800" err="1">
                <a:latin typeface="Arial" panose="020B0604020202020204" pitchFamily="34" charset="0"/>
                <a:cs typeface="Arial" panose="020B0604020202020204" pitchFamily="34" charset="0"/>
              </a:rPr>
              <a:t>Kenya</a:t>
            </a:r>
            <a:endParaRPr lang="de-DE" sz="800">
              <a:latin typeface="Arial" panose="020B0604020202020204" pitchFamily="34" charset="0"/>
              <a:cs typeface="Arial" panose="020B0604020202020204" pitchFamily="34" charset="0"/>
            </a:endParaRPr>
          </a:p>
        </p:txBody>
      </p:sp>
      <p:pic>
        <p:nvPicPr>
          <p:cNvPr id="36" name="Picture 98"/>
          <p:cNvPicPr>
            <a:picLocks noChangeAspect="1"/>
          </p:cNvPicPr>
          <p:nvPr/>
        </p:nvPicPr>
        <p:blipFill rotWithShape="1">
          <a:blip r:embed="rId9"/>
          <a:srcRect l="5975" r="8428"/>
          <a:stretch/>
        </p:blipFill>
        <p:spPr>
          <a:xfrm>
            <a:off x="2159563" y="4350177"/>
            <a:ext cx="840000" cy="1200000"/>
          </a:xfrm>
          <a:prstGeom prst="roundRect">
            <a:avLst>
              <a:gd name="adj" fmla="val 8594"/>
            </a:avLst>
          </a:prstGeom>
          <a:solidFill>
            <a:srgbClr val="FFFFFF">
              <a:shade val="85000"/>
            </a:srgbClr>
          </a:solidFill>
          <a:ln>
            <a:solidFill>
              <a:schemeClr val="bg1">
                <a:lumMod val="75000"/>
              </a:schemeClr>
            </a:solidFill>
          </a:ln>
          <a:effectLst/>
        </p:spPr>
      </p:pic>
      <p:sp>
        <p:nvSpPr>
          <p:cNvPr id="37" name="TextBox 99"/>
          <p:cNvSpPr txBox="1"/>
          <p:nvPr/>
        </p:nvSpPr>
        <p:spPr>
          <a:xfrm>
            <a:off x="2172431" y="5611075"/>
            <a:ext cx="816731" cy="584775"/>
          </a:xfrm>
          <a:prstGeom prst="rect">
            <a:avLst/>
          </a:prstGeom>
          <a:noFill/>
        </p:spPr>
        <p:txBody>
          <a:bodyPr wrap="square" rtlCol="0">
            <a:spAutoFit/>
          </a:bodyPr>
          <a:lstStyle/>
          <a:p>
            <a:pPr algn="ctr"/>
            <a:r>
              <a:rPr lang="de-DE" sz="800" err="1">
                <a:latin typeface="Arial" panose="020B0604020202020204" pitchFamily="34" charset="0"/>
                <a:cs typeface="Arial" panose="020B0604020202020204" pitchFamily="34" charset="0"/>
              </a:rPr>
              <a:t>CoPa</a:t>
            </a:r>
            <a:r>
              <a:rPr lang="de-DE" sz="800">
                <a:latin typeface="Arial" panose="020B0604020202020204" pitchFamily="34" charset="0"/>
                <a:cs typeface="Arial" panose="020B0604020202020204" pitchFamily="34" charset="0"/>
              </a:rPr>
              <a:t>: Dr. </a:t>
            </a:r>
            <a:r>
              <a:rPr lang="de-DE" sz="800" err="1">
                <a:latin typeface="Arial" panose="020B0604020202020204" pitchFamily="34" charset="0"/>
                <a:cs typeface="Arial" panose="020B0604020202020204" pitchFamily="34" charset="0"/>
              </a:rPr>
              <a:t>Bulli</a:t>
            </a:r>
            <a:endParaRPr lang="de-DE" sz="800">
              <a:latin typeface="Arial" panose="020B0604020202020204" pitchFamily="34" charset="0"/>
              <a:cs typeface="Arial" panose="020B0604020202020204" pitchFamily="34" charset="0"/>
            </a:endParaRPr>
          </a:p>
          <a:p>
            <a:pPr algn="ctr"/>
            <a:r>
              <a:rPr lang="de-DE" sz="800">
                <a:latin typeface="Arial" panose="020B0604020202020204" pitchFamily="34" charset="0"/>
                <a:cs typeface="Arial" panose="020B0604020202020204" pitchFamily="34" charset="0"/>
              </a:rPr>
              <a:t>JOOUST - </a:t>
            </a:r>
            <a:r>
              <a:rPr lang="de-DE" sz="800" err="1">
                <a:latin typeface="Arial" panose="020B0604020202020204" pitchFamily="34" charset="0"/>
                <a:cs typeface="Arial" panose="020B0604020202020204" pitchFamily="34" charset="0"/>
              </a:rPr>
              <a:t>Kenya</a:t>
            </a:r>
            <a:endParaRPr lang="de-DE" sz="800">
              <a:latin typeface="Arial" panose="020B0604020202020204" pitchFamily="34" charset="0"/>
              <a:cs typeface="Arial" panose="020B0604020202020204" pitchFamily="34" charset="0"/>
            </a:endParaRPr>
          </a:p>
        </p:txBody>
      </p:sp>
      <p:sp>
        <p:nvSpPr>
          <p:cNvPr id="43" name="Textfeld 4">
            <a:extLst>
              <a:ext uri="{FF2B5EF4-FFF2-40B4-BE49-F238E27FC236}">
                <a16:creationId xmlns:a16="http://schemas.microsoft.com/office/drawing/2014/main" id="{93AACBA1-C32F-4C1E-7F31-1D85903ADED3}"/>
              </a:ext>
            </a:extLst>
          </p:cNvPr>
          <p:cNvSpPr txBox="1"/>
          <p:nvPr/>
        </p:nvSpPr>
        <p:spPr>
          <a:xfrm>
            <a:off x="534728" y="2508673"/>
            <a:ext cx="1536171" cy="707886"/>
          </a:xfrm>
          <a:prstGeom prst="rect">
            <a:avLst/>
          </a:prstGeom>
          <a:noFill/>
        </p:spPr>
        <p:txBody>
          <a:bodyPr wrap="square" rtlCol="0">
            <a:spAutoFit/>
          </a:bodyPr>
          <a:lstStyle/>
          <a:p>
            <a:pPr algn="ctr"/>
            <a:r>
              <a:rPr lang="de-DE" sz="2133" err="1"/>
              <a:t>Applicants</a:t>
            </a:r>
            <a:r>
              <a:rPr lang="de-DE" sz="2133"/>
              <a:t> </a:t>
            </a:r>
            <a:r>
              <a:rPr lang="de-DE" sz="1867"/>
              <a:t>(Germany)</a:t>
            </a:r>
          </a:p>
        </p:txBody>
      </p:sp>
      <p:sp>
        <p:nvSpPr>
          <p:cNvPr id="44" name="Textfeld 11">
            <a:extLst>
              <a:ext uri="{FF2B5EF4-FFF2-40B4-BE49-F238E27FC236}">
                <a16:creationId xmlns:a16="http://schemas.microsoft.com/office/drawing/2014/main" id="{0A81D65C-192B-2D44-A1AF-C6D67DD667A1}"/>
              </a:ext>
            </a:extLst>
          </p:cNvPr>
          <p:cNvSpPr txBox="1"/>
          <p:nvPr/>
        </p:nvSpPr>
        <p:spPr>
          <a:xfrm>
            <a:off x="333605" y="4378433"/>
            <a:ext cx="2113991" cy="1077026"/>
          </a:xfrm>
          <a:prstGeom prst="rect">
            <a:avLst/>
          </a:prstGeom>
          <a:noFill/>
        </p:spPr>
        <p:txBody>
          <a:bodyPr wrap="square" rtlCol="0">
            <a:spAutoFit/>
          </a:bodyPr>
          <a:lstStyle/>
          <a:p>
            <a:pPr algn="ctr"/>
            <a:r>
              <a:rPr lang="de-DE" sz="2133" err="1"/>
              <a:t>Collaboration</a:t>
            </a:r>
            <a:r>
              <a:rPr lang="de-DE" sz="2133"/>
              <a:t> </a:t>
            </a:r>
          </a:p>
          <a:p>
            <a:pPr algn="ctr"/>
            <a:r>
              <a:rPr lang="de-DE" sz="2133"/>
              <a:t>Partners</a:t>
            </a:r>
          </a:p>
          <a:p>
            <a:pPr algn="ctr"/>
            <a:r>
              <a:rPr lang="de-DE" sz="2133"/>
              <a:t> </a:t>
            </a:r>
            <a:r>
              <a:rPr lang="de-DE" sz="1867"/>
              <a:t>(</a:t>
            </a:r>
            <a:r>
              <a:rPr lang="de-DE" sz="1867" err="1"/>
              <a:t>Kenya</a:t>
            </a:r>
            <a:r>
              <a:rPr lang="de-DE" sz="1867"/>
              <a:t>)</a:t>
            </a:r>
          </a:p>
        </p:txBody>
      </p:sp>
      <p:sp>
        <p:nvSpPr>
          <p:cNvPr id="38" name="Rectangle 37">
            <a:extLst>
              <a:ext uri="{FF2B5EF4-FFF2-40B4-BE49-F238E27FC236}">
                <a16:creationId xmlns:a16="http://schemas.microsoft.com/office/drawing/2014/main" id="{B0A83C63-0CD1-47C1-914A-4523A100164D}"/>
              </a:ext>
            </a:extLst>
          </p:cNvPr>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4" name="Picture 53">
            <a:extLst>
              <a:ext uri="{FF2B5EF4-FFF2-40B4-BE49-F238E27FC236}">
                <a16:creationId xmlns:a16="http://schemas.microsoft.com/office/drawing/2014/main" id="{CB0509B8-0454-4681-ACD7-5B81AB7F470F}"/>
              </a:ext>
            </a:extLst>
          </p:cNvPr>
          <p:cNvPicPr>
            <a:picLocks noChangeAspect="1"/>
          </p:cNvPicPr>
          <p:nvPr/>
        </p:nvPicPr>
        <p:blipFill>
          <a:blip r:embed="rId10"/>
          <a:stretch>
            <a:fillRect/>
          </a:stretch>
        </p:blipFill>
        <p:spPr>
          <a:xfrm>
            <a:off x="277264" y="317193"/>
            <a:ext cx="1786288" cy="418411"/>
          </a:xfrm>
          <a:prstGeom prst="rect">
            <a:avLst/>
          </a:prstGeom>
        </p:spPr>
      </p:pic>
      <p:pic>
        <p:nvPicPr>
          <p:cNvPr id="55" name="Picture 54">
            <a:extLst>
              <a:ext uri="{FF2B5EF4-FFF2-40B4-BE49-F238E27FC236}">
                <a16:creationId xmlns:a16="http://schemas.microsoft.com/office/drawing/2014/main" id="{2EA7CE23-261B-4556-8ABB-BEC203FF71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95937" y="372621"/>
            <a:ext cx="1197728" cy="307559"/>
          </a:xfrm>
          <a:prstGeom prst="rect">
            <a:avLst/>
          </a:prstGeom>
        </p:spPr>
      </p:pic>
      <p:pic>
        <p:nvPicPr>
          <p:cNvPr id="56" name="Picture 55">
            <a:extLst>
              <a:ext uri="{FF2B5EF4-FFF2-40B4-BE49-F238E27FC236}">
                <a16:creationId xmlns:a16="http://schemas.microsoft.com/office/drawing/2014/main" id="{2982999A-4A98-467E-B474-429F4CC0CD0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26051" y="418431"/>
            <a:ext cx="415261" cy="215936"/>
          </a:xfrm>
          <a:prstGeom prst="rect">
            <a:avLst/>
          </a:prstGeom>
        </p:spPr>
      </p:pic>
      <p:pic>
        <p:nvPicPr>
          <p:cNvPr id="57" name="Picture 56">
            <a:extLst>
              <a:ext uri="{FF2B5EF4-FFF2-40B4-BE49-F238E27FC236}">
                <a16:creationId xmlns:a16="http://schemas.microsoft.com/office/drawing/2014/main" id="{C093838B-7D23-4866-BD54-7557FA4C7D9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244" r="3701"/>
          <a:stretch/>
        </p:blipFill>
        <p:spPr>
          <a:xfrm>
            <a:off x="4073698" y="236216"/>
            <a:ext cx="1184276" cy="580369"/>
          </a:xfrm>
          <a:prstGeom prst="rect">
            <a:avLst/>
          </a:prstGeom>
        </p:spPr>
      </p:pic>
      <p:pic>
        <p:nvPicPr>
          <p:cNvPr id="58" name="Picture 57">
            <a:extLst>
              <a:ext uri="{FF2B5EF4-FFF2-40B4-BE49-F238E27FC236}">
                <a16:creationId xmlns:a16="http://schemas.microsoft.com/office/drawing/2014/main" id="{C77F12B9-8B19-49C1-BF0A-D495A5260EB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49939" y="350579"/>
            <a:ext cx="1046341" cy="351640"/>
          </a:xfrm>
          <a:prstGeom prst="rect">
            <a:avLst/>
          </a:prstGeom>
        </p:spPr>
      </p:pic>
      <p:pic>
        <p:nvPicPr>
          <p:cNvPr id="59" name="Picture 58">
            <a:extLst>
              <a:ext uri="{FF2B5EF4-FFF2-40B4-BE49-F238E27FC236}">
                <a16:creationId xmlns:a16="http://schemas.microsoft.com/office/drawing/2014/main" id="{2115D12B-89FC-40E2-BF49-32E2D27D318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56373" y="164637"/>
            <a:ext cx="723523" cy="723523"/>
          </a:xfrm>
          <a:prstGeom prst="rect">
            <a:avLst/>
          </a:prstGeom>
        </p:spPr>
      </p:pic>
      <p:pic>
        <p:nvPicPr>
          <p:cNvPr id="60" name="Picture 59">
            <a:extLst>
              <a:ext uri="{FF2B5EF4-FFF2-40B4-BE49-F238E27FC236}">
                <a16:creationId xmlns:a16="http://schemas.microsoft.com/office/drawing/2014/main" id="{1571B07B-3F4C-4292-9930-AA6E5607031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6974" t="30559" r="15380" b="30458"/>
          <a:stretch/>
        </p:blipFill>
        <p:spPr>
          <a:xfrm>
            <a:off x="8628666" y="326047"/>
            <a:ext cx="695325" cy="400704"/>
          </a:xfrm>
          <a:prstGeom prst="rect">
            <a:avLst/>
          </a:prstGeom>
        </p:spPr>
      </p:pic>
      <p:pic>
        <p:nvPicPr>
          <p:cNvPr id="61" name="Picture 60">
            <a:extLst>
              <a:ext uri="{FF2B5EF4-FFF2-40B4-BE49-F238E27FC236}">
                <a16:creationId xmlns:a16="http://schemas.microsoft.com/office/drawing/2014/main" id="{6F50EEF9-C516-4863-9428-7463F955BEB5}"/>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17790" b="19105"/>
          <a:stretch/>
        </p:blipFill>
        <p:spPr>
          <a:xfrm>
            <a:off x="5390359" y="356324"/>
            <a:ext cx="1026724" cy="340153"/>
          </a:xfrm>
          <a:prstGeom prst="rect">
            <a:avLst/>
          </a:prstGeom>
        </p:spPr>
      </p:pic>
      <p:pic>
        <p:nvPicPr>
          <p:cNvPr id="62" name="Picture 61">
            <a:extLst>
              <a:ext uri="{FF2B5EF4-FFF2-40B4-BE49-F238E27FC236}">
                <a16:creationId xmlns:a16="http://schemas.microsoft.com/office/drawing/2014/main" id="{5D88FFB0-2B15-4CF4-9F04-72015745906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bwMode="auto">
          <a:xfrm>
            <a:off x="6549468" y="317846"/>
            <a:ext cx="768085" cy="326845"/>
          </a:xfrm>
          <a:prstGeom prst="rect">
            <a:avLst/>
          </a:prstGeom>
        </p:spPr>
      </p:pic>
      <p:grpSp>
        <p:nvGrpSpPr>
          <p:cNvPr id="3" name="Group 2">
            <a:extLst>
              <a:ext uri="{FF2B5EF4-FFF2-40B4-BE49-F238E27FC236}">
                <a16:creationId xmlns:a16="http://schemas.microsoft.com/office/drawing/2014/main" id="{D80958A3-8B5B-4B22-9C74-98961D6D68B3}"/>
              </a:ext>
            </a:extLst>
          </p:cNvPr>
          <p:cNvGrpSpPr/>
          <p:nvPr/>
        </p:nvGrpSpPr>
        <p:grpSpPr>
          <a:xfrm>
            <a:off x="3915059" y="2180861"/>
            <a:ext cx="1189749" cy="1710835"/>
            <a:chOff x="2238603" y="1707654"/>
            <a:chExt cx="892312" cy="1283126"/>
          </a:xfrm>
        </p:grpSpPr>
        <p:sp>
          <p:nvSpPr>
            <p:cNvPr id="27" name="TextBox 55"/>
            <p:cNvSpPr txBox="1"/>
            <p:nvPr/>
          </p:nvSpPr>
          <p:spPr>
            <a:xfrm>
              <a:off x="2238603" y="2644531"/>
              <a:ext cx="892312" cy="346249"/>
            </a:xfrm>
            <a:prstGeom prst="rect">
              <a:avLst/>
            </a:prstGeom>
            <a:noFill/>
          </p:spPr>
          <p:txBody>
            <a:bodyPr wrap="none" rtlCol="0">
              <a:spAutoFit/>
            </a:bodyPr>
            <a:lstStyle/>
            <a:p>
              <a:pPr algn="ctr"/>
              <a:r>
                <a:rPr lang="de-DE" sz="800">
                  <a:latin typeface="Arial" panose="020B0604020202020204" pitchFamily="34" charset="0"/>
                  <a:cs typeface="Arial" panose="020B0604020202020204" pitchFamily="34" charset="0"/>
                </a:rPr>
                <a:t>A: Dr. Komainda</a:t>
              </a:r>
            </a:p>
            <a:p>
              <a:pPr algn="ctr"/>
              <a:r>
                <a:rPr lang="de-DE" sz="800">
                  <a:latin typeface="Arial" panose="020B0604020202020204" pitchFamily="34" charset="0"/>
                  <a:cs typeface="Arial" panose="020B0604020202020204" pitchFamily="34" charset="0"/>
                </a:rPr>
                <a:t>Institute </a:t>
              </a:r>
              <a:r>
                <a:rPr lang="de-DE" sz="800" err="1">
                  <a:latin typeface="Arial" panose="020B0604020202020204" pitchFamily="34" charset="0"/>
                  <a:cs typeface="Arial" panose="020B0604020202020204" pitchFamily="34" charset="0"/>
                </a:rPr>
                <a:t>of</a:t>
              </a:r>
              <a:r>
                <a:rPr lang="de-DE" sz="800">
                  <a:latin typeface="Arial" panose="020B0604020202020204" pitchFamily="34" charset="0"/>
                  <a:cs typeface="Arial" panose="020B0604020202020204" pitchFamily="34" charset="0"/>
                </a:rPr>
                <a:t> Grassland </a:t>
              </a:r>
            </a:p>
            <a:p>
              <a:pPr algn="ctr"/>
              <a:endParaRPr lang="de-DE" sz="800">
                <a:latin typeface="Arial" panose="020B0604020202020204" pitchFamily="34" charset="0"/>
                <a:cs typeface="Arial" panose="020B0604020202020204" pitchFamily="34" charset="0"/>
              </a:endParaRPr>
            </a:p>
          </p:txBody>
        </p:sp>
        <p:pic>
          <p:nvPicPr>
            <p:cNvPr id="35" name="Picture 4" descr="Martin Komainda">
              <a:extLst>
                <a:ext uri="{FF2B5EF4-FFF2-40B4-BE49-F238E27FC236}">
                  <a16:creationId xmlns:a16="http://schemas.microsoft.com/office/drawing/2014/main" id="{1D40DBDE-B27C-43A0-9DC8-E7EE4F0AE5C2}"/>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32956" t="690" r="14718" b="51548"/>
            <a:stretch/>
          </p:blipFill>
          <p:spPr bwMode="auto">
            <a:xfrm>
              <a:off x="2392149" y="1707654"/>
              <a:ext cx="638622" cy="900000"/>
            </a:xfrm>
            <a:prstGeom prst="roundRect">
              <a:avLst>
                <a:gd name="adj" fmla="val 8594"/>
              </a:avLst>
            </a:prstGeom>
            <a:solidFill>
              <a:srgbClr val="FFFFFF">
                <a:shade val="85000"/>
              </a:srgbClr>
            </a:solidFill>
            <a:ln>
              <a:noFill/>
            </a:ln>
            <a:effectLst>
              <a:reflection endPos="0" dist="5000" dir="5400000" sy="-100000" algn="bl" rotWithShape="0"/>
            </a:effectLst>
          </p:spPr>
        </p:pic>
      </p:grpSp>
      <p:grpSp>
        <p:nvGrpSpPr>
          <p:cNvPr id="41" name="Group 40">
            <a:extLst>
              <a:ext uri="{FF2B5EF4-FFF2-40B4-BE49-F238E27FC236}">
                <a16:creationId xmlns:a16="http://schemas.microsoft.com/office/drawing/2014/main" id="{814F99DF-5A21-455B-9227-DDEB3D0793BD}"/>
              </a:ext>
            </a:extLst>
          </p:cNvPr>
          <p:cNvGrpSpPr>
            <a:grpSpLocks noChangeAspect="1"/>
          </p:cNvGrpSpPr>
          <p:nvPr/>
        </p:nvGrpSpPr>
        <p:grpSpPr>
          <a:xfrm>
            <a:off x="5807968" y="2180862"/>
            <a:ext cx="1152128" cy="1709804"/>
            <a:chOff x="16286588" y="8084860"/>
            <a:chExt cx="3703531" cy="5496185"/>
          </a:xfrm>
        </p:grpSpPr>
        <p:pic>
          <p:nvPicPr>
            <p:cNvPr id="45" name="Picture 44">
              <a:extLst>
                <a:ext uri="{FF2B5EF4-FFF2-40B4-BE49-F238E27FC236}">
                  <a16:creationId xmlns:a16="http://schemas.microsoft.com/office/drawing/2014/main" id="{DAB966D4-6FA8-46ED-B154-CB8145434322}"/>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2851" r="16065"/>
            <a:stretch/>
          </p:blipFill>
          <p:spPr>
            <a:xfrm>
              <a:off x="16898546" y="8084860"/>
              <a:ext cx="2737149" cy="3857415"/>
            </a:xfrm>
            <a:prstGeom prst="roundRect">
              <a:avLst>
                <a:gd name="adj" fmla="val 8594"/>
              </a:avLst>
            </a:prstGeom>
            <a:solidFill>
              <a:srgbClr val="FFFFFF">
                <a:shade val="85000"/>
              </a:srgbClr>
            </a:solidFill>
            <a:ln>
              <a:noFill/>
            </a:ln>
            <a:effectLst>
              <a:reflection endPos="0" dist="5000" dir="5400000" sy="-100000" algn="bl" rotWithShape="0"/>
            </a:effectLst>
          </p:spPr>
        </p:pic>
        <p:sp>
          <p:nvSpPr>
            <p:cNvPr id="46" name="TextBox 45">
              <a:extLst>
                <a:ext uri="{FF2B5EF4-FFF2-40B4-BE49-F238E27FC236}">
                  <a16:creationId xmlns:a16="http://schemas.microsoft.com/office/drawing/2014/main" id="{936BD3D6-C27C-498A-8428-046012EBEB59}"/>
                </a:ext>
              </a:extLst>
            </p:cNvPr>
            <p:cNvSpPr txBox="1"/>
            <p:nvPr/>
          </p:nvSpPr>
          <p:spPr>
            <a:xfrm>
              <a:off x="16286588" y="12097017"/>
              <a:ext cx="3703531" cy="1484028"/>
            </a:xfrm>
            <a:prstGeom prst="rect">
              <a:avLst/>
            </a:prstGeom>
            <a:noFill/>
          </p:spPr>
          <p:txBody>
            <a:bodyPr wrap="square" rtlCol="0">
              <a:spAutoFit/>
            </a:bodyPr>
            <a:lstStyle/>
            <a:p>
              <a:pPr algn="ctr"/>
              <a:r>
                <a:rPr lang="de-DE" sz="800">
                  <a:latin typeface="Arial" panose="020B0604020202020204" pitchFamily="34" charset="0"/>
                  <a:cs typeface="Arial" panose="020B0604020202020204" pitchFamily="34" charset="0"/>
                </a:rPr>
                <a:t>A: Prof. Scholten</a:t>
              </a:r>
            </a:p>
            <a:p>
              <a:pPr algn="ctr"/>
              <a:r>
                <a:rPr lang="de-DE" sz="800" err="1">
                  <a:latin typeface="Arial" panose="020B0604020202020204" pitchFamily="34" charset="0"/>
                  <a:cs typeface="Arial" panose="020B0604020202020204" pitchFamily="34" charset="0"/>
                </a:rPr>
                <a:t>Crop</a:t>
              </a:r>
              <a:r>
                <a:rPr lang="de-DE" sz="800">
                  <a:latin typeface="Arial" panose="020B0604020202020204" pitchFamily="34" charset="0"/>
                  <a:cs typeface="Arial" panose="020B0604020202020204" pitchFamily="34" charset="0"/>
                </a:rPr>
                <a:t> Plant </a:t>
              </a:r>
            </a:p>
            <a:p>
              <a:pPr algn="ctr"/>
              <a:r>
                <a:rPr lang="de-DE" sz="800" err="1">
                  <a:latin typeface="Arial" panose="020B0604020202020204" pitchFamily="34" charset="0"/>
                  <a:cs typeface="Arial" panose="020B0604020202020204" pitchFamily="34" charset="0"/>
                </a:rPr>
                <a:t>Genetics</a:t>
              </a:r>
              <a:endParaRPr lang="de-DE" sz="800">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3FF90431-2087-4932-B4C6-614916FE4B28}"/>
              </a:ext>
            </a:extLst>
          </p:cNvPr>
          <p:cNvGrpSpPr>
            <a:grpSpLocks noChangeAspect="1"/>
          </p:cNvGrpSpPr>
          <p:nvPr/>
        </p:nvGrpSpPr>
        <p:grpSpPr>
          <a:xfrm>
            <a:off x="6768075" y="2180861"/>
            <a:ext cx="1158811" cy="1709804"/>
            <a:chOff x="13134893" y="8084860"/>
            <a:chExt cx="3710926" cy="5607472"/>
          </a:xfrm>
        </p:grpSpPr>
        <p:pic>
          <p:nvPicPr>
            <p:cNvPr id="48" name="Picture 10" descr="Neugart">
              <a:extLst>
                <a:ext uri="{FF2B5EF4-FFF2-40B4-BE49-F238E27FC236}">
                  <a16:creationId xmlns:a16="http://schemas.microsoft.com/office/drawing/2014/main" id="{43AF52C0-8530-4199-A512-125263794A64}"/>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15528" t="2161" r="10507" b="27809"/>
            <a:stretch/>
          </p:blipFill>
          <p:spPr bwMode="auto">
            <a:xfrm>
              <a:off x="13716168" y="8084860"/>
              <a:ext cx="2792567" cy="3935520"/>
            </a:xfrm>
            <a:prstGeom prst="roundRect">
              <a:avLst>
                <a:gd name="adj" fmla="val 8594"/>
              </a:avLst>
            </a:prstGeom>
            <a:solidFill>
              <a:srgbClr val="FFFFFF">
                <a:shade val="85000"/>
              </a:srgbClr>
            </a:solidFill>
            <a:ln>
              <a:noFill/>
            </a:ln>
            <a:effectLst>
              <a:reflection endPos="0" dist="5000" dir="5400000" sy="-100000" algn="bl" rotWithShape="0"/>
            </a:effectLst>
          </p:spPr>
        </p:pic>
        <p:sp>
          <p:nvSpPr>
            <p:cNvPr id="49" name="TextBox 48">
              <a:extLst>
                <a:ext uri="{FF2B5EF4-FFF2-40B4-BE49-F238E27FC236}">
                  <a16:creationId xmlns:a16="http://schemas.microsoft.com/office/drawing/2014/main" id="{9781B9C8-A04F-4A48-AF1D-EA9EE5ACCEA6}"/>
                </a:ext>
              </a:extLst>
            </p:cNvPr>
            <p:cNvSpPr txBox="1"/>
            <p:nvPr/>
          </p:nvSpPr>
          <p:spPr>
            <a:xfrm>
              <a:off x="13134893" y="12178256"/>
              <a:ext cx="3710926" cy="1514076"/>
            </a:xfrm>
            <a:prstGeom prst="rect">
              <a:avLst/>
            </a:prstGeom>
            <a:noFill/>
          </p:spPr>
          <p:txBody>
            <a:bodyPr wrap="square" rtlCol="0">
              <a:spAutoFit/>
            </a:bodyPr>
            <a:lstStyle/>
            <a:p>
              <a:pPr algn="ctr"/>
              <a:r>
                <a:rPr lang="de-DE" sz="800">
                  <a:latin typeface="Arial" panose="020B0604020202020204" pitchFamily="34" charset="0"/>
                  <a:cs typeface="Arial" panose="020B0604020202020204" pitchFamily="34" charset="0"/>
                </a:rPr>
                <a:t>A: Prof. Neugart</a:t>
              </a:r>
            </a:p>
            <a:p>
              <a:pPr algn="ctr"/>
              <a:r>
                <a:rPr lang="en-US" sz="800">
                  <a:latin typeface="Arial" panose="020B0604020202020204" pitchFamily="34" charset="0"/>
                  <a:cs typeface="Arial" panose="020B0604020202020204" pitchFamily="34" charset="0"/>
                </a:rPr>
                <a:t>Quality &amp; Sensory </a:t>
              </a:r>
            </a:p>
            <a:p>
              <a:pPr algn="ctr"/>
              <a:r>
                <a:rPr lang="en-US" sz="800">
                  <a:latin typeface="Arial" panose="020B0604020202020204" pitchFamily="34" charset="0"/>
                  <a:cs typeface="Arial" panose="020B0604020202020204" pitchFamily="34" charset="0"/>
                </a:rPr>
                <a:t>Analysis</a:t>
              </a:r>
              <a:endParaRPr lang="de-DE" sz="800">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0A0EB26D-6CA4-40ED-AC34-14F14DEB7A5D}"/>
              </a:ext>
            </a:extLst>
          </p:cNvPr>
          <p:cNvGrpSpPr/>
          <p:nvPr/>
        </p:nvGrpSpPr>
        <p:grpSpPr>
          <a:xfrm>
            <a:off x="6789287" y="4357203"/>
            <a:ext cx="1198461" cy="1618590"/>
            <a:chOff x="11317493" y="13507904"/>
            <a:chExt cx="1541657" cy="2082096"/>
          </a:xfrm>
        </p:grpSpPr>
        <p:sp>
          <p:nvSpPr>
            <p:cNvPr id="51" name="TextBox 50">
              <a:extLst>
                <a:ext uri="{FF2B5EF4-FFF2-40B4-BE49-F238E27FC236}">
                  <a16:creationId xmlns:a16="http://schemas.microsoft.com/office/drawing/2014/main" id="{B6582C59-660A-41E4-AE59-5CAF74627AAB}"/>
                </a:ext>
              </a:extLst>
            </p:cNvPr>
            <p:cNvSpPr txBox="1"/>
            <p:nvPr/>
          </p:nvSpPr>
          <p:spPr>
            <a:xfrm>
              <a:off x="11317493" y="15154496"/>
              <a:ext cx="1541657" cy="435504"/>
            </a:xfrm>
            <a:prstGeom prst="rect">
              <a:avLst/>
            </a:prstGeom>
            <a:noFill/>
          </p:spPr>
          <p:txBody>
            <a:bodyPr wrap="square" rtlCol="0">
              <a:spAutoFit/>
            </a:bodyPr>
            <a:lstStyle/>
            <a:p>
              <a:pPr algn="ctr"/>
              <a:r>
                <a:rPr lang="de-DE" sz="800" dirty="0" err="1">
                  <a:latin typeface="Arial" panose="020B0604020202020204" pitchFamily="34" charset="0"/>
                  <a:cs typeface="Arial" panose="020B0604020202020204" pitchFamily="34" charset="0"/>
                </a:rPr>
                <a:t>CoA</a:t>
              </a:r>
              <a:r>
                <a:rPr lang="de-DE" sz="800" dirty="0">
                  <a:latin typeface="Arial" panose="020B0604020202020204" pitchFamily="34" charset="0"/>
                  <a:cs typeface="Arial" panose="020B0604020202020204" pitchFamily="34" charset="0"/>
                </a:rPr>
                <a:t>: Prof. Feußner</a:t>
              </a:r>
            </a:p>
            <a:p>
              <a:pPr algn="ctr"/>
              <a:r>
                <a:rPr lang="de-DE" sz="800" dirty="0">
                  <a:latin typeface="Arial" panose="020B0604020202020204" pitchFamily="34" charset="0"/>
                  <a:cs typeface="Arial" panose="020B0604020202020204" pitchFamily="34" charset="0"/>
                </a:rPr>
                <a:t>Plant Biochemistry</a:t>
              </a:r>
            </a:p>
          </p:txBody>
        </p:sp>
        <p:pic>
          <p:nvPicPr>
            <p:cNvPr id="52" name="Picture 51">
              <a:extLst>
                <a:ext uri="{FF2B5EF4-FFF2-40B4-BE49-F238E27FC236}">
                  <a16:creationId xmlns:a16="http://schemas.microsoft.com/office/drawing/2014/main" id="{364512A8-D18E-43DC-BF78-1B1DA00BFDF2}"/>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238" r="2698" b="3883"/>
            <a:stretch/>
          </p:blipFill>
          <p:spPr>
            <a:xfrm>
              <a:off x="11542985" y="13507904"/>
              <a:ext cx="1095798" cy="1543637"/>
            </a:xfrm>
            <a:prstGeom prst="roundRect">
              <a:avLst>
                <a:gd name="adj" fmla="val 8594"/>
              </a:avLst>
            </a:prstGeom>
            <a:solidFill>
              <a:srgbClr val="FFFFFF">
                <a:shade val="85000"/>
              </a:srgbClr>
            </a:solidFill>
            <a:ln>
              <a:noFill/>
            </a:ln>
            <a:effectLst>
              <a:reflection endPos="0" dist="5000" dir="5400000" sy="-100000" algn="bl" rotWithShape="0"/>
            </a:effectLst>
          </p:spPr>
        </p:pic>
      </p:grpSp>
      <p:sp>
        <p:nvSpPr>
          <p:cNvPr id="64" name="TextBox 63">
            <a:extLst>
              <a:ext uri="{FF2B5EF4-FFF2-40B4-BE49-F238E27FC236}">
                <a16:creationId xmlns:a16="http://schemas.microsoft.com/office/drawing/2014/main" id="{71E0A3A2-1985-4248-946A-776D035B68FF}"/>
              </a:ext>
            </a:extLst>
          </p:cNvPr>
          <p:cNvSpPr txBox="1"/>
          <p:nvPr/>
        </p:nvSpPr>
        <p:spPr>
          <a:xfrm>
            <a:off x="7620000" y="5648600"/>
            <a:ext cx="1492429" cy="338554"/>
          </a:xfrm>
          <a:prstGeom prst="rect">
            <a:avLst/>
          </a:prstGeom>
          <a:noFill/>
        </p:spPr>
        <p:txBody>
          <a:bodyPr wrap="square" rtlCol="0">
            <a:spAutoFit/>
          </a:bodyPr>
          <a:lstStyle/>
          <a:p>
            <a:pPr algn="ctr"/>
            <a:r>
              <a:rPr lang="de-DE" sz="800" dirty="0" err="1">
                <a:latin typeface="Arial" panose="020B0604020202020204" pitchFamily="34" charset="0"/>
                <a:cs typeface="Arial" panose="020B0604020202020204" pitchFamily="34" charset="0"/>
              </a:rPr>
              <a:t>CoA</a:t>
            </a:r>
            <a:r>
              <a:rPr lang="de-DE" sz="800" dirty="0">
                <a:latin typeface="Arial" panose="020B0604020202020204" pitchFamily="34" charset="0"/>
                <a:cs typeface="Arial" panose="020B0604020202020204" pitchFamily="34" charset="0"/>
              </a:rPr>
              <a:t>: Dr. Ur Rahman</a:t>
            </a:r>
          </a:p>
          <a:p>
            <a:pPr algn="ctr"/>
            <a:r>
              <a:rPr lang="de-DE" sz="800" dirty="0">
                <a:latin typeface="Arial" panose="020B0604020202020204" pitchFamily="34" charset="0"/>
                <a:cs typeface="Arial" panose="020B0604020202020204" pitchFamily="34" charset="0"/>
              </a:rPr>
              <a:t>TROPAGS</a:t>
            </a:r>
          </a:p>
        </p:txBody>
      </p:sp>
      <p:sp>
        <p:nvSpPr>
          <p:cNvPr id="65" name="Textfeld 11">
            <a:extLst>
              <a:ext uri="{FF2B5EF4-FFF2-40B4-BE49-F238E27FC236}">
                <a16:creationId xmlns:a16="http://schemas.microsoft.com/office/drawing/2014/main" id="{3F3561A4-7686-4C45-AD9E-21A0A637B2A8}"/>
              </a:ext>
            </a:extLst>
          </p:cNvPr>
          <p:cNvSpPr txBox="1"/>
          <p:nvPr/>
        </p:nvSpPr>
        <p:spPr>
          <a:xfrm>
            <a:off x="5039883" y="4378433"/>
            <a:ext cx="2113991" cy="748795"/>
          </a:xfrm>
          <a:prstGeom prst="rect">
            <a:avLst/>
          </a:prstGeom>
          <a:noFill/>
        </p:spPr>
        <p:txBody>
          <a:bodyPr wrap="square" rtlCol="0">
            <a:spAutoFit/>
          </a:bodyPr>
          <a:lstStyle/>
          <a:p>
            <a:pPr algn="ctr"/>
            <a:r>
              <a:rPr lang="de-DE" sz="2133"/>
              <a:t>Co-</a:t>
            </a:r>
            <a:r>
              <a:rPr lang="de-DE" sz="2133" err="1"/>
              <a:t>Applicants</a:t>
            </a:r>
            <a:r>
              <a:rPr lang="de-DE" sz="2133"/>
              <a:t> </a:t>
            </a:r>
          </a:p>
          <a:p>
            <a:pPr algn="ctr"/>
            <a:r>
              <a:rPr lang="de-DE" sz="2133"/>
              <a:t> </a:t>
            </a:r>
            <a:r>
              <a:rPr lang="de-DE" sz="1867"/>
              <a:t>(Germany)</a:t>
            </a:r>
          </a:p>
        </p:txBody>
      </p:sp>
      <p:pic>
        <p:nvPicPr>
          <p:cNvPr id="12" name="Picture 11">
            <a:extLst>
              <a:ext uri="{FF2B5EF4-FFF2-40B4-BE49-F238E27FC236}">
                <a16:creationId xmlns:a16="http://schemas.microsoft.com/office/drawing/2014/main" id="{A918B99B-60FE-4F33-BFEF-AF5405D4BA63}"/>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25000" r="13580" b="29767"/>
          <a:stretch/>
        </p:blipFill>
        <p:spPr>
          <a:xfrm>
            <a:off x="7957431" y="4370367"/>
            <a:ext cx="811431" cy="1174331"/>
          </a:xfrm>
          <a:prstGeom prst="roundRect">
            <a:avLst>
              <a:gd name="adj" fmla="val 8594"/>
            </a:avLst>
          </a:prstGeom>
          <a:solidFill>
            <a:srgbClr val="FFFFFF">
              <a:shade val="85000"/>
            </a:srgbClr>
          </a:solidFill>
          <a:ln>
            <a:noFill/>
          </a:ln>
          <a:effectLst/>
        </p:spPr>
      </p:pic>
      <p:sp>
        <p:nvSpPr>
          <p:cNvPr id="63" name="Textfeld 11">
            <a:extLst>
              <a:ext uri="{FF2B5EF4-FFF2-40B4-BE49-F238E27FC236}">
                <a16:creationId xmlns:a16="http://schemas.microsoft.com/office/drawing/2014/main" id="{C9DA2B76-6A3F-4726-9ECF-9DDC5724A933}"/>
              </a:ext>
            </a:extLst>
          </p:cNvPr>
          <p:cNvSpPr txBox="1"/>
          <p:nvPr/>
        </p:nvSpPr>
        <p:spPr>
          <a:xfrm>
            <a:off x="9284031" y="2730700"/>
            <a:ext cx="2548876" cy="420564"/>
          </a:xfrm>
          <a:prstGeom prst="rect">
            <a:avLst/>
          </a:prstGeom>
          <a:noFill/>
        </p:spPr>
        <p:txBody>
          <a:bodyPr wrap="square" rtlCol="0">
            <a:spAutoFit/>
          </a:bodyPr>
          <a:lstStyle>
            <a:defPPr>
              <a:defRPr lang="de-DE"/>
            </a:defPPr>
            <a:lvl1pPr marL="0" algn="l" defTabSz="286962" rtl="0" eaLnBrk="1" latinLnBrk="0" hangingPunct="1">
              <a:defRPr sz="1100" kern="1200">
                <a:solidFill>
                  <a:schemeClr val="tx1"/>
                </a:solidFill>
                <a:latin typeface="+mn-lt"/>
                <a:ea typeface="+mn-ea"/>
                <a:cs typeface="+mn-cs"/>
              </a:defRPr>
            </a:lvl1pPr>
            <a:lvl2pPr marL="286962" algn="l" defTabSz="286962" rtl="0" eaLnBrk="1" latinLnBrk="0" hangingPunct="1">
              <a:defRPr sz="1100" kern="1200">
                <a:solidFill>
                  <a:schemeClr val="tx1"/>
                </a:solidFill>
                <a:latin typeface="+mn-lt"/>
                <a:ea typeface="+mn-ea"/>
                <a:cs typeface="+mn-cs"/>
              </a:defRPr>
            </a:lvl2pPr>
            <a:lvl3pPr marL="573925" algn="l" defTabSz="286962" rtl="0" eaLnBrk="1" latinLnBrk="0" hangingPunct="1">
              <a:defRPr sz="1100" kern="1200">
                <a:solidFill>
                  <a:schemeClr val="tx1"/>
                </a:solidFill>
                <a:latin typeface="+mn-lt"/>
                <a:ea typeface="+mn-ea"/>
                <a:cs typeface="+mn-cs"/>
              </a:defRPr>
            </a:lvl3pPr>
            <a:lvl4pPr marL="860887" algn="l" defTabSz="286962" rtl="0" eaLnBrk="1" latinLnBrk="0" hangingPunct="1">
              <a:defRPr sz="1100" kern="1200">
                <a:solidFill>
                  <a:schemeClr val="tx1"/>
                </a:solidFill>
                <a:latin typeface="+mn-lt"/>
                <a:ea typeface="+mn-ea"/>
                <a:cs typeface="+mn-cs"/>
              </a:defRPr>
            </a:lvl4pPr>
            <a:lvl5pPr marL="1147851" algn="l" defTabSz="286962" rtl="0" eaLnBrk="1" latinLnBrk="0" hangingPunct="1">
              <a:defRPr sz="1100" kern="1200">
                <a:solidFill>
                  <a:schemeClr val="tx1"/>
                </a:solidFill>
                <a:latin typeface="+mn-lt"/>
                <a:ea typeface="+mn-ea"/>
                <a:cs typeface="+mn-cs"/>
              </a:defRPr>
            </a:lvl5pPr>
            <a:lvl6pPr marL="1434813" algn="l" defTabSz="286962" rtl="0" eaLnBrk="1" latinLnBrk="0" hangingPunct="1">
              <a:defRPr sz="1100" kern="1200">
                <a:solidFill>
                  <a:schemeClr val="tx1"/>
                </a:solidFill>
                <a:latin typeface="+mn-lt"/>
                <a:ea typeface="+mn-ea"/>
                <a:cs typeface="+mn-cs"/>
              </a:defRPr>
            </a:lvl6pPr>
            <a:lvl7pPr marL="1721776" algn="l" defTabSz="286962" rtl="0" eaLnBrk="1" latinLnBrk="0" hangingPunct="1">
              <a:defRPr sz="1100" kern="1200">
                <a:solidFill>
                  <a:schemeClr val="tx1"/>
                </a:solidFill>
                <a:latin typeface="+mn-lt"/>
                <a:ea typeface="+mn-ea"/>
                <a:cs typeface="+mn-cs"/>
              </a:defRPr>
            </a:lvl7pPr>
            <a:lvl8pPr marL="2008738" algn="l" defTabSz="286962" rtl="0" eaLnBrk="1" latinLnBrk="0" hangingPunct="1">
              <a:defRPr sz="1100" kern="1200">
                <a:solidFill>
                  <a:schemeClr val="tx1"/>
                </a:solidFill>
                <a:latin typeface="+mn-lt"/>
                <a:ea typeface="+mn-ea"/>
                <a:cs typeface="+mn-cs"/>
              </a:defRPr>
            </a:lvl8pPr>
            <a:lvl9pPr marL="2295702" algn="l" defTabSz="286962" rtl="0" eaLnBrk="1" latinLnBrk="0" hangingPunct="1">
              <a:defRPr sz="1100" kern="1200">
                <a:solidFill>
                  <a:schemeClr val="tx1"/>
                </a:solidFill>
                <a:latin typeface="+mn-lt"/>
                <a:ea typeface="+mn-ea"/>
                <a:cs typeface="+mn-cs"/>
              </a:defRPr>
            </a:lvl9pPr>
          </a:lstStyle>
          <a:p>
            <a:pPr algn="ctr"/>
            <a:r>
              <a:rPr lang="de-DE" sz="2133" u="sng"/>
              <a:t>PhD </a:t>
            </a:r>
            <a:r>
              <a:rPr lang="de-DE" sz="2133" u="sng" err="1"/>
              <a:t>student</a:t>
            </a:r>
            <a:endParaRPr lang="de-DE" sz="2133" u="sng"/>
          </a:p>
        </p:txBody>
      </p:sp>
      <p:sp>
        <p:nvSpPr>
          <p:cNvPr id="66" name="Rectangle: Rounded Corners 34">
            <a:extLst>
              <a:ext uri="{FF2B5EF4-FFF2-40B4-BE49-F238E27FC236}">
                <a16:creationId xmlns:a16="http://schemas.microsoft.com/office/drawing/2014/main" id="{580821D3-BDFD-463F-9F4A-B383168205AB}"/>
              </a:ext>
            </a:extLst>
          </p:cNvPr>
          <p:cNvSpPr/>
          <p:nvPr/>
        </p:nvSpPr>
        <p:spPr>
          <a:xfrm>
            <a:off x="9459419" y="3220243"/>
            <a:ext cx="2304000" cy="1622052"/>
          </a:xfrm>
          <a:prstGeom prst="roundRect">
            <a:avLst/>
          </a:prstGeom>
          <a:ln w="19050"/>
        </p:spPr>
        <p:style>
          <a:lnRef idx="2">
            <a:schemeClr val="accent6"/>
          </a:lnRef>
          <a:fillRef idx="1">
            <a:schemeClr val="lt1"/>
          </a:fillRef>
          <a:effectRef idx="0">
            <a:schemeClr val="accent6"/>
          </a:effectRef>
          <a:fontRef idx="minor">
            <a:schemeClr val="dk1"/>
          </a:fontRef>
        </p:style>
        <p:txBody>
          <a:bodyPr rtlCol="0" anchor="t" anchorCtr="0"/>
          <a:lstStyle>
            <a:defPPr>
              <a:defRPr lang="de-DE"/>
            </a:defPPr>
            <a:lvl1pPr marL="0" algn="l" defTabSz="286962" rtl="0" eaLnBrk="1" latinLnBrk="0" hangingPunct="1">
              <a:defRPr sz="1100" kern="1200">
                <a:solidFill>
                  <a:schemeClr val="dk1"/>
                </a:solidFill>
                <a:latin typeface="+mn-lt"/>
                <a:ea typeface="+mn-ea"/>
                <a:cs typeface="+mn-cs"/>
              </a:defRPr>
            </a:lvl1pPr>
            <a:lvl2pPr marL="286962" algn="l" defTabSz="286962" rtl="0" eaLnBrk="1" latinLnBrk="0" hangingPunct="1">
              <a:defRPr sz="1100" kern="1200">
                <a:solidFill>
                  <a:schemeClr val="dk1"/>
                </a:solidFill>
                <a:latin typeface="+mn-lt"/>
                <a:ea typeface="+mn-ea"/>
                <a:cs typeface="+mn-cs"/>
              </a:defRPr>
            </a:lvl2pPr>
            <a:lvl3pPr marL="573925" algn="l" defTabSz="286962" rtl="0" eaLnBrk="1" latinLnBrk="0" hangingPunct="1">
              <a:defRPr sz="1100" kern="1200">
                <a:solidFill>
                  <a:schemeClr val="dk1"/>
                </a:solidFill>
                <a:latin typeface="+mn-lt"/>
                <a:ea typeface="+mn-ea"/>
                <a:cs typeface="+mn-cs"/>
              </a:defRPr>
            </a:lvl3pPr>
            <a:lvl4pPr marL="860887" algn="l" defTabSz="286962" rtl="0" eaLnBrk="1" latinLnBrk="0" hangingPunct="1">
              <a:defRPr sz="1100" kern="1200">
                <a:solidFill>
                  <a:schemeClr val="dk1"/>
                </a:solidFill>
                <a:latin typeface="+mn-lt"/>
                <a:ea typeface="+mn-ea"/>
                <a:cs typeface="+mn-cs"/>
              </a:defRPr>
            </a:lvl4pPr>
            <a:lvl5pPr marL="1147851" algn="l" defTabSz="286962" rtl="0" eaLnBrk="1" latinLnBrk="0" hangingPunct="1">
              <a:defRPr sz="1100" kern="1200">
                <a:solidFill>
                  <a:schemeClr val="dk1"/>
                </a:solidFill>
                <a:latin typeface="+mn-lt"/>
                <a:ea typeface="+mn-ea"/>
                <a:cs typeface="+mn-cs"/>
              </a:defRPr>
            </a:lvl5pPr>
            <a:lvl6pPr marL="1434813" algn="l" defTabSz="286962" rtl="0" eaLnBrk="1" latinLnBrk="0" hangingPunct="1">
              <a:defRPr sz="1100" kern="1200">
                <a:solidFill>
                  <a:schemeClr val="dk1"/>
                </a:solidFill>
                <a:latin typeface="+mn-lt"/>
                <a:ea typeface="+mn-ea"/>
                <a:cs typeface="+mn-cs"/>
              </a:defRPr>
            </a:lvl6pPr>
            <a:lvl7pPr marL="1721776" algn="l" defTabSz="286962" rtl="0" eaLnBrk="1" latinLnBrk="0" hangingPunct="1">
              <a:defRPr sz="1100" kern="1200">
                <a:solidFill>
                  <a:schemeClr val="dk1"/>
                </a:solidFill>
                <a:latin typeface="+mn-lt"/>
                <a:ea typeface="+mn-ea"/>
                <a:cs typeface="+mn-cs"/>
              </a:defRPr>
            </a:lvl7pPr>
            <a:lvl8pPr marL="2008738" algn="l" defTabSz="286962" rtl="0" eaLnBrk="1" latinLnBrk="0" hangingPunct="1">
              <a:defRPr sz="1100" kern="1200">
                <a:solidFill>
                  <a:schemeClr val="dk1"/>
                </a:solidFill>
                <a:latin typeface="+mn-lt"/>
                <a:ea typeface="+mn-ea"/>
                <a:cs typeface="+mn-cs"/>
              </a:defRPr>
            </a:lvl8pPr>
            <a:lvl9pPr marL="2295702" algn="l" defTabSz="286962" rtl="0" eaLnBrk="1" latinLnBrk="0" hangingPunct="1">
              <a:defRPr sz="1100" kern="1200">
                <a:solidFill>
                  <a:schemeClr val="dk1"/>
                </a:solidFill>
                <a:latin typeface="+mn-lt"/>
                <a:ea typeface="+mn-ea"/>
                <a:cs typeface="+mn-cs"/>
              </a:defRPr>
            </a:lvl9pPr>
          </a:lstStyle>
          <a:p>
            <a:pPr algn="ctr"/>
            <a:r>
              <a:rPr lang="en-US" sz="1467" b="1"/>
              <a:t>PhD ZP </a:t>
            </a:r>
            <a:endParaRPr lang="en-US" sz="1467"/>
          </a:p>
          <a:p>
            <a:pPr algn="ctr"/>
            <a:r>
              <a:rPr lang="en-US" sz="1467"/>
              <a:t>Linking leaf stress responses to grain quality in maize genotypes across diverse environments</a:t>
            </a:r>
          </a:p>
        </p:txBody>
      </p:sp>
    </p:spTree>
    <p:extLst>
      <p:ext uri="{BB962C8B-B14F-4D97-AF65-F5344CB8AC3E}">
        <p14:creationId xmlns:p14="http://schemas.microsoft.com/office/powerpoint/2010/main" val="3553090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endParaRPr lang="en-US" sz="1467">
              <a:solidFill>
                <a:prstClr val="white"/>
              </a:solidFill>
              <a:latin typeface="Calibri"/>
            </a:endParaRPr>
          </a:p>
        </p:txBody>
      </p:sp>
      <p:sp>
        <p:nvSpPr>
          <p:cNvPr id="4" name="Rechteck 3"/>
          <p:cNvSpPr/>
          <p:nvPr/>
        </p:nvSpPr>
        <p:spPr>
          <a:xfrm>
            <a:off x="815414" y="1124745"/>
            <a:ext cx="10190439" cy="2021002"/>
          </a:xfrm>
          <a:prstGeom prst="rect">
            <a:avLst/>
          </a:prstGeom>
        </p:spPr>
        <p:txBody>
          <a:bodyPr wrap="square">
            <a:spAutoFit/>
          </a:bodyPr>
          <a:lstStyle/>
          <a:p>
            <a:pPr algn="ctr" defTabSz="382606"/>
            <a:r>
              <a:rPr lang="en-US" sz="3200" i="1" dirty="0">
                <a:solidFill>
                  <a:prstClr val="black"/>
                </a:solidFill>
                <a:latin typeface="Calibri"/>
              </a:rPr>
              <a:t>SP1: </a:t>
            </a:r>
            <a:r>
              <a:rPr lang="en-US" sz="3200" b="1" dirty="0">
                <a:solidFill>
                  <a:prstClr val="black"/>
                </a:solidFill>
                <a:latin typeface="Calibri"/>
              </a:rPr>
              <a:t>Effects of stress x genotype interactions on biomass growth and root zone processes </a:t>
            </a:r>
          </a:p>
          <a:p>
            <a:pPr algn="ctr" defTabSz="382606"/>
            <a:endParaRPr lang="en-US" sz="1867" dirty="0">
              <a:solidFill>
                <a:prstClr val="black"/>
              </a:solidFill>
              <a:latin typeface="Calibri"/>
            </a:endParaRPr>
          </a:p>
          <a:p>
            <a:pPr algn="ctr" defTabSz="382606"/>
            <a:r>
              <a:rPr lang="en-US" sz="2133" b="1" dirty="0">
                <a:solidFill>
                  <a:prstClr val="black"/>
                </a:solidFill>
                <a:latin typeface="Calibri"/>
              </a:rPr>
              <a:t>Michaela Dippold (A)</a:t>
            </a:r>
            <a:r>
              <a:rPr lang="en-US" sz="2133" baseline="30000" dirty="0">
                <a:solidFill>
                  <a:prstClr val="black"/>
                </a:solidFill>
                <a:latin typeface="Calibri"/>
              </a:rPr>
              <a:t>1</a:t>
            </a:r>
            <a:r>
              <a:rPr lang="en-US" sz="2133" dirty="0">
                <a:solidFill>
                  <a:prstClr val="black"/>
                </a:solidFill>
                <a:latin typeface="Calibri"/>
              </a:rPr>
              <a:t>, Martin Komainda (A)</a:t>
            </a:r>
            <a:r>
              <a:rPr lang="en-US" sz="2133" baseline="30000" dirty="0">
                <a:solidFill>
                  <a:prstClr val="black"/>
                </a:solidFill>
                <a:latin typeface="Calibri"/>
              </a:rPr>
              <a:t>2</a:t>
            </a:r>
            <a:r>
              <a:rPr lang="en-US" sz="2133" dirty="0">
                <a:solidFill>
                  <a:prstClr val="black"/>
                </a:solidFill>
                <a:latin typeface="Calibri"/>
              </a:rPr>
              <a:t>, Hannah Schneider (CoA)</a:t>
            </a:r>
            <a:r>
              <a:rPr lang="en-US" sz="2133" baseline="30000" dirty="0">
                <a:solidFill>
                  <a:prstClr val="black"/>
                </a:solidFill>
                <a:latin typeface="Calibri"/>
              </a:rPr>
              <a:t>3</a:t>
            </a:r>
            <a:r>
              <a:rPr lang="en-US" sz="2133" dirty="0">
                <a:solidFill>
                  <a:prstClr val="black"/>
                </a:solidFill>
                <a:latin typeface="Calibri"/>
              </a:rPr>
              <a:t>, Johannes Isselstein (CoA)</a:t>
            </a:r>
            <a:r>
              <a:rPr lang="en-US" sz="2133" baseline="30000" dirty="0">
                <a:solidFill>
                  <a:prstClr val="black"/>
                </a:solidFill>
                <a:latin typeface="Calibri"/>
              </a:rPr>
              <a:t>2</a:t>
            </a:r>
            <a:r>
              <a:rPr lang="en-US" sz="2133" dirty="0">
                <a:solidFill>
                  <a:prstClr val="black"/>
                </a:solidFill>
                <a:latin typeface="Calibri"/>
              </a:rPr>
              <a:t>, Dennis Otieno (CoPa)</a:t>
            </a:r>
            <a:r>
              <a:rPr lang="en-US" sz="2133" baseline="30000" dirty="0">
                <a:solidFill>
                  <a:prstClr val="black"/>
                </a:solidFill>
                <a:latin typeface="Calibri"/>
              </a:rPr>
              <a:t>4</a:t>
            </a:r>
            <a:r>
              <a:rPr lang="en-US" sz="2133" dirty="0">
                <a:solidFill>
                  <a:prstClr val="black"/>
                </a:solidFill>
                <a:latin typeface="Calibri"/>
              </a:rPr>
              <a:t>, Felix Ngetich (CoPa)</a:t>
            </a:r>
            <a:r>
              <a:rPr lang="en-US" sz="2133" baseline="30000" dirty="0">
                <a:solidFill>
                  <a:prstClr val="black"/>
                </a:solidFill>
                <a:latin typeface="Calibri"/>
              </a:rPr>
              <a:t>4</a:t>
            </a:r>
            <a:r>
              <a:rPr lang="en-US" sz="2133" dirty="0">
                <a:solidFill>
                  <a:prstClr val="black"/>
                </a:solidFill>
                <a:latin typeface="Calibri"/>
              </a:rPr>
              <a:t>, Peter Bulli (CoPa)</a:t>
            </a:r>
            <a:r>
              <a:rPr lang="en-US" sz="2133" baseline="30000" dirty="0">
                <a:solidFill>
                  <a:prstClr val="black"/>
                </a:solidFill>
                <a:latin typeface="Calibri"/>
              </a:rPr>
              <a:t>4</a:t>
            </a:r>
            <a:endParaRPr lang="en-US" sz="2133" dirty="0">
              <a:solidFill>
                <a:prstClr val="black"/>
              </a:solidFill>
              <a:latin typeface="Calibri"/>
            </a:endParaRPr>
          </a:p>
        </p:txBody>
      </p:sp>
      <p:sp>
        <p:nvSpPr>
          <p:cNvPr id="12" name="Rechteck 5"/>
          <p:cNvSpPr/>
          <p:nvPr/>
        </p:nvSpPr>
        <p:spPr>
          <a:xfrm>
            <a:off x="316757" y="6405331"/>
            <a:ext cx="11875243" cy="420756"/>
          </a:xfrm>
          <a:prstGeom prst="rect">
            <a:avLst/>
          </a:prstGeom>
        </p:spPr>
        <p:txBody>
          <a:bodyPr wrap="square">
            <a:spAutoFit/>
          </a:bodyPr>
          <a:lstStyle/>
          <a:p>
            <a:pPr defTabSz="382606"/>
            <a:r>
              <a:rPr lang="en-AU" sz="1067" baseline="30000">
                <a:solidFill>
                  <a:prstClr val="white">
                    <a:lumMod val="50000"/>
                  </a:prstClr>
                </a:solidFill>
                <a:latin typeface="Calibri"/>
              </a:rPr>
              <a:t>1</a:t>
            </a:r>
            <a:r>
              <a:rPr lang="en-AU" sz="1067">
                <a:solidFill>
                  <a:prstClr val="white">
                    <a:lumMod val="50000"/>
                  </a:prstClr>
                </a:solidFill>
                <a:latin typeface="Calibri"/>
              </a:rPr>
              <a:t>Geo-Bioshpere Interactions, University of Tübingen, Germany; </a:t>
            </a:r>
            <a:r>
              <a:rPr lang="en-AU" sz="1067" baseline="30000">
                <a:solidFill>
                  <a:prstClr val="white">
                    <a:lumMod val="50000"/>
                  </a:prstClr>
                </a:solidFill>
                <a:latin typeface="Calibri"/>
              </a:rPr>
              <a:t>2</a:t>
            </a:r>
            <a:r>
              <a:rPr lang="en-AU" sz="1067">
                <a:solidFill>
                  <a:prstClr val="white">
                    <a:lumMod val="50000"/>
                  </a:prstClr>
                </a:solidFill>
                <a:latin typeface="Calibri"/>
              </a:rPr>
              <a:t>Grassland Sciences, University of Göttingen, Germany; </a:t>
            </a:r>
            <a:r>
              <a:rPr lang="en-US" sz="1067" baseline="30000">
                <a:solidFill>
                  <a:prstClr val="white">
                    <a:lumMod val="50000"/>
                  </a:prstClr>
                </a:solidFill>
                <a:latin typeface="Calibri"/>
              </a:rPr>
              <a:t>3</a:t>
            </a:r>
            <a:r>
              <a:rPr lang="en-US" sz="1067">
                <a:solidFill>
                  <a:prstClr val="white">
                    <a:lumMod val="50000"/>
                  </a:prstClr>
                </a:solidFill>
                <a:latin typeface="Calibri"/>
              </a:rPr>
              <a:t>IPK </a:t>
            </a:r>
            <a:r>
              <a:rPr lang="en-US" sz="1067" err="1">
                <a:solidFill>
                  <a:prstClr val="white">
                    <a:lumMod val="50000"/>
                  </a:prstClr>
                </a:solidFill>
                <a:latin typeface="Calibri"/>
              </a:rPr>
              <a:t>Gatersleben</a:t>
            </a:r>
            <a:r>
              <a:rPr lang="en-US" sz="1067">
                <a:solidFill>
                  <a:prstClr val="white">
                    <a:lumMod val="50000"/>
                  </a:prstClr>
                </a:solidFill>
                <a:latin typeface="Calibri"/>
              </a:rPr>
              <a:t>, </a:t>
            </a:r>
            <a:r>
              <a:rPr lang="en-US" sz="1067" err="1">
                <a:solidFill>
                  <a:prstClr val="white">
                    <a:lumMod val="50000"/>
                  </a:prstClr>
                </a:solidFill>
                <a:latin typeface="Calibri"/>
              </a:rPr>
              <a:t>Gaterleben</a:t>
            </a:r>
            <a:r>
              <a:rPr lang="en-US" sz="1067">
                <a:solidFill>
                  <a:prstClr val="white">
                    <a:lumMod val="50000"/>
                  </a:prstClr>
                </a:solidFill>
                <a:latin typeface="Calibri"/>
              </a:rPr>
              <a:t>, Germany,</a:t>
            </a:r>
            <a:r>
              <a:rPr lang="en-US" sz="1067" baseline="30000">
                <a:solidFill>
                  <a:prstClr val="white">
                    <a:lumMod val="50000"/>
                  </a:prstClr>
                </a:solidFill>
                <a:latin typeface="Calibri"/>
              </a:rPr>
              <a:t>  4</a:t>
            </a:r>
            <a:r>
              <a:rPr lang="en-US" sz="1067">
                <a:solidFill>
                  <a:prstClr val="white">
                    <a:lumMod val="50000"/>
                  </a:prstClr>
                </a:solidFill>
                <a:latin typeface="Calibri"/>
              </a:rPr>
              <a:t>Jaramogi </a:t>
            </a:r>
            <a:r>
              <a:rPr lang="en-US" sz="1067" err="1">
                <a:solidFill>
                  <a:prstClr val="white">
                    <a:lumMod val="50000"/>
                  </a:prstClr>
                </a:solidFill>
                <a:latin typeface="Calibri"/>
              </a:rPr>
              <a:t>Oginga</a:t>
            </a:r>
            <a:r>
              <a:rPr lang="en-US" sz="1067">
                <a:solidFill>
                  <a:prstClr val="white">
                    <a:lumMod val="50000"/>
                  </a:prstClr>
                </a:solidFill>
                <a:latin typeface="Calibri"/>
              </a:rPr>
              <a:t> Odinga University of Science </a:t>
            </a:r>
            <a:br>
              <a:rPr lang="en-US" sz="1067">
                <a:solidFill>
                  <a:prstClr val="white">
                    <a:lumMod val="50000"/>
                  </a:prstClr>
                </a:solidFill>
                <a:latin typeface="Calibri"/>
              </a:rPr>
            </a:br>
            <a:r>
              <a:rPr lang="en-US" sz="1067">
                <a:solidFill>
                  <a:prstClr val="white">
                    <a:lumMod val="50000"/>
                  </a:prstClr>
                </a:solidFill>
                <a:latin typeface="Calibri"/>
              </a:rPr>
              <a:t>and Technology (JOOUST), Kenya</a:t>
            </a:r>
            <a:endParaRPr lang="en-AU" sz="1333">
              <a:solidFill>
                <a:prstClr val="white">
                  <a:lumMod val="50000"/>
                </a:prstClr>
              </a:solidFill>
              <a:latin typeface="Calibri"/>
            </a:endParaRPr>
          </a:p>
        </p:txBody>
      </p:sp>
      <p:pic>
        <p:nvPicPr>
          <p:cNvPr id="14" name="Picture 13">
            <a:extLst>
              <a:ext uri="{FF2B5EF4-FFF2-40B4-BE49-F238E27FC236}">
                <a16:creationId xmlns:a16="http://schemas.microsoft.com/office/drawing/2014/main" id="{E0C0D008-1AAF-4A66-8557-948745C13DF5}"/>
              </a:ext>
            </a:extLst>
          </p:cNvPr>
          <p:cNvPicPr>
            <a:picLocks noChangeAspect="1"/>
          </p:cNvPicPr>
          <p:nvPr/>
        </p:nvPicPr>
        <p:blipFill>
          <a:blip r:embed="rId19"/>
          <a:stretch>
            <a:fillRect/>
          </a:stretch>
        </p:blipFill>
        <p:spPr>
          <a:xfrm>
            <a:off x="3346754" y="146936"/>
            <a:ext cx="2728012" cy="638995"/>
          </a:xfrm>
          <a:prstGeom prst="rect">
            <a:avLst/>
          </a:prstGeom>
        </p:spPr>
      </p:pic>
      <p:pic>
        <p:nvPicPr>
          <p:cNvPr id="15" name="Grafik 7">
            <a:extLst>
              <a:ext uri="{FF2B5EF4-FFF2-40B4-BE49-F238E27FC236}">
                <a16:creationId xmlns:a16="http://schemas.microsoft.com/office/drawing/2014/main" id="{9040DF7F-C73B-4576-9224-5AA3A025713D}"/>
              </a:ext>
            </a:extLst>
          </p:cNvPr>
          <p:cNvPicPr>
            <a:picLocks noChangeAspect="1"/>
          </p:cNvPicPr>
          <p:nvPr/>
        </p:nvPicPr>
        <p:blipFill>
          <a:blip r:embed="rId20"/>
          <a:stretch>
            <a:fillRect/>
          </a:stretch>
        </p:blipFill>
        <p:spPr bwMode="auto">
          <a:xfrm>
            <a:off x="316757" y="216981"/>
            <a:ext cx="2289176" cy="589428"/>
          </a:xfrm>
          <a:prstGeom prst="rect">
            <a:avLst/>
          </a:prstGeom>
        </p:spPr>
      </p:pic>
      <p:pic>
        <p:nvPicPr>
          <p:cNvPr id="16" name="Picture 15">
            <a:extLst>
              <a:ext uri="{FF2B5EF4-FFF2-40B4-BE49-F238E27FC236}">
                <a16:creationId xmlns:a16="http://schemas.microsoft.com/office/drawing/2014/main" id="{C791CE40-1FBF-4B53-8AD9-624F8B598C2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023536" y="110681"/>
            <a:ext cx="816880" cy="816880"/>
          </a:xfrm>
          <a:prstGeom prst="rect">
            <a:avLst/>
          </a:prstGeom>
        </p:spPr>
      </p:pic>
      <p:pic>
        <p:nvPicPr>
          <p:cNvPr id="17" name="Grafik 38">
            <a:extLst>
              <a:ext uri="{FF2B5EF4-FFF2-40B4-BE49-F238E27FC236}">
                <a16:creationId xmlns:a16="http://schemas.microsoft.com/office/drawing/2014/main" id="{5492E60D-1DE4-4F18-8EAD-3154EFF12A92}"/>
              </a:ext>
            </a:extLst>
          </p:cNvPr>
          <p:cNvPicPr>
            <a:picLocks noChangeAspect="1"/>
          </p:cNvPicPr>
          <p:nvPr/>
        </p:nvPicPr>
        <p:blipFill>
          <a:blip r:embed="rId22"/>
          <a:stretch>
            <a:fillRect/>
          </a:stretch>
        </p:blipFill>
        <p:spPr>
          <a:xfrm>
            <a:off x="6815586" y="110682"/>
            <a:ext cx="1467132" cy="623205"/>
          </a:xfrm>
          <a:prstGeom prst="rect">
            <a:avLst/>
          </a:prstGeom>
        </p:spPr>
      </p:pic>
      <p:sp>
        <p:nvSpPr>
          <p:cNvPr id="20" name="Text 0">
            <a:extLst>
              <a:ext uri="{FF2B5EF4-FFF2-40B4-BE49-F238E27FC236}">
                <a16:creationId xmlns:a16="http://schemas.microsoft.com/office/drawing/2014/main" id="{A21355B4-7DBE-4CBA-B6BC-2AF65F774D46}"/>
              </a:ext>
            </a:extLst>
          </p:cNvPr>
          <p:cNvSpPr/>
          <p:nvPr/>
        </p:nvSpPr>
        <p:spPr>
          <a:xfrm>
            <a:off x="3530846" y="6102487"/>
            <a:ext cx="1457053" cy="415739"/>
          </a:xfrm>
          <a:prstGeom prst="rect">
            <a:avLst/>
          </a:prstGeom>
          <a:noFill/>
          <a:ln/>
        </p:spPr>
        <p:txBody>
          <a:bodyPr wrap="square" lIns="0" tIns="0" rIns="0" bIns="0" rtlCol="0" anchor="t"/>
          <a:lstStyle/>
          <a:p>
            <a:pPr algn="ctr" defTabSz="382606">
              <a:lnSpc>
                <a:spcPct val="97750"/>
              </a:lnSpc>
            </a:pPr>
            <a:r>
              <a:rPr lang="en-US" sz="1833" b="1">
                <a:solidFill>
                  <a:srgbClr val="000000"/>
                </a:solidFill>
                <a:latin typeface="Roboto" pitchFamily="34" charset="0"/>
                <a:ea typeface="Roboto" pitchFamily="34" charset="-122"/>
                <a:cs typeface="Roboto" pitchFamily="34" charset="-120"/>
              </a:rPr>
              <a:t>Phase 1 </a:t>
            </a:r>
            <a:endParaRPr lang="en-US" sz="1833">
              <a:solidFill>
                <a:prstClr val="black"/>
              </a:solidFill>
              <a:latin typeface="Calibri"/>
            </a:endParaRPr>
          </a:p>
        </p:txBody>
      </p:sp>
      <p:pic>
        <p:nvPicPr>
          <p:cNvPr id="21" name="Image 0" descr="preencoded.png">
            <a:extLst>
              <a:ext uri="{FF2B5EF4-FFF2-40B4-BE49-F238E27FC236}">
                <a16:creationId xmlns:a16="http://schemas.microsoft.com/office/drawing/2014/main" id="{A63B069D-335D-4292-BACC-22325AB7D9CE}"/>
              </a:ext>
            </a:extLst>
          </p:cNvPr>
          <p:cNvPicPr>
            <a:picLocks noChangeAspect="1"/>
          </p:cNvPicPr>
          <p:nvPr>
            <p:custDataLst>
              <p:tags r:id="rId1"/>
            </p:custDataLst>
          </p:nvPr>
        </p:nvPicPr>
        <p:blipFill>
          <a:blip r:embed="rId23"/>
          <a:stretch>
            <a:fillRect/>
          </a:stretch>
        </p:blipFill>
        <p:spPr>
          <a:xfrm>
            <a:off x="4333685" y="4028724"/>
            <a:ext cx="2397441" cy="547811"/>
          </a:xfrm>
          <a:prstGeom prst="rect">
            <a:avLst/>
          </a:prstGeom>
        </p:spPr>
      </p:pic>
      <p:pic>
        <p:nvPicPr>
          <p:cNvPr id="22" name="Image 14" descr="preencoded.png">
            <a:extLst>
              <a:ext uri="{FF2B5EF4-FFF2-40B4-BE49-F238E27FC236}">
                <a16:creationId xmlns:a16="http://schemas.microsoft.com/office/drawing/2014/main" id="{34944E64-D091-477A-8F89-98D6AA745D46}"/>
              </a:ext>
            </a:extLst>
          </p:cNvPr>
          <p:cNvPicPr>
            <a:picLocks noChangeAspect="1"/>
          </p:cNvPicPr>
          <p:nvPr>
            <p:custDataLst>
              <p:tags r:id="rId2"/>
            </p:custDataLst>
          </p:nvPr>
        </p:nvPicPr>
        <p:blipFill>
          <a:blip r:embed="rId24"/>
          <a:stretch>
            <a:fillRect/>
          </a:stretch>
        </p:blipFill>
        <p:spPr>
          <a:xfrm>
            <a:off x="4150437" y="5306363"/>
            <a:ext cx="255440" cy="381621"/>
          </a:xfrm>
          <a:prstGeom prst="rect">
            <a:avLst/>
          </a:prstGeom>
        </p:spPr>
      </p:pic>
      <p:grpSp>
        <p:nvGrpSpPr>
          <p:cNvPr id="34" name="Gruppieren 33">
            <a:extLst>
              <a:ext uri="{FF2B5EF4-FFF2-40B4-BE49-F238E27FC236}">
                <a16:creationId xmlns:a16="http://schemas.microsoft.com/office/drawing/2014/main" id="{D3661934-05F4-44E1-A795-5F04522F8185}"/>
              </a:ext>
            </a:extLst>
          </p:cNvPr>
          <p:cNvGrpSpPr/>
          <p:nvPr/>
        </p:nvGrpSpPr>
        <p:grpSpPr>
          <a:xfrm>
            <a:off x="4001465" y="4489744"/>
            <a:ext cx="3499168" cy="549493"/>
            <a:chOff x="2620709" y="3241931"/>
            <a:chExt cx="2624376" cy="412120"/>
          </a:xfrm>
        </p:grpSpPr>
        <p:pic>
          <p:nvPicPr>
            <p:cNvPr id="35" name="Image 2" descr="preencoded.png">
              <a:extLst>
                <a:ext uri="{FF2B5EF4-FFF2-40B4-BE49-F238E27FC236}">
                  <a16:creationId xmlns:a16="http://schemas.microsoft.com/office/drawing/2014/main" id="{AAAE83FC-3537-4BD7-8A59-312B68597F14}"/>
                </a:ext>
              </a:extLst>
            </p:cNvPr>
            <p:cNvPicPr>
              <a:picLocks noChangeAspect="1"/>
            </p:cNvPicPr>
            <p:nvPr>
              <p:custDataLst>
                <p:tags r:id="rId14"/>
              </p:custDataLst>
            </p:nvPr>
          </p:nvPicPr>
          <p:blipFill>
            <a:blip r:embed="rId23"/>
            <a:stretch>
              <a:fillRect/>
            </a:stretch>
          </p:blipFill>
          <p:spPr>
            <a:xfrm>
              <a:off x="2920065" y="3243193"/>
              <a:ext cx="1798081" cy="410858"/>
            </a:xfrm>
            <a:prstGeom prst="rect">
              <a:avLst/>
            </a:prstGeom>
          </p:spPr>
        </p:pic>
        <p:pic>
          <p:nvPicPr>
            <p:cNvPr id="36" name="Image 3" descr="preencoded.png">
              <a:extLst>
                <a:ext uri="{FF2B5EF4-FFF2-40B4-BE49-F238E27FC236}">
                  <a16:creationId xmlns:a16="http://schemas.microsoft.com/office/drawing/2014/main" id="{1ED5C94B-E83B-40C5-85CC-77A4CF189782}"/>
                </a:ext>
              </a:extLst>
            </p:cNvPr>
            <p:cNvPicPr>
              <a:picLocks noChangeAspect="1"/>
            </p:cNvPicPr>
            <p:nvPr>
              <p:custDataLst>
                <p:tags r:id="rId15"/>
              </p:custDataLst>
            </p:nvPr>
          </p:nvPicPr>
          <p:blipFill>
            <a:blip r:embed="rId25"/>
            <a:stretch>
              <a:fillRect/>
            </a:stretch>
          </p:blipFill>
          <p:spPr>
            <a:xfrm>
              <a:off x="2620709" y="3241931"/>
              <a:ext cx="978673" cy="410858"/>
            </a:xfrm>
            <a:prstGeom prst="rect">
              <a:avLst/>
            </a:prstGeom>
          </p:spPr>
        </p:pic>
        <p:pic>
          <p:nvPicPr>
            <p:cNvPr id="37" name="Image 11" descr="preencoded.png">
              <a:extLst>
                <a:ext uri="{FF2B5EF4-FFF2-40B4-BE49-F238E27FC236}">
                  <a16:creationId xmlns:a16="http://schemas.microsoft.com/office/drawing/2014/main" id="{B766C72C-4C35-4AD3-BC6B-B0D531FEFB04}"/>
                </a:ext>
              </a:extLst>
            </p:cNvPr>
            <p:cNvPicPr>
              <a:picLocks noChangeAspect="1"/>
            </p:cNvPicPr>
            <p:nvPr>
              <p:custDataLst>
                <p:tags r:id="rId16"/>
              </p:custDataLst>
            </p:nvPr>
          </p:nvPicPr>
          <p:blipFill>
            <a:blip r:embed="rId26"/>
            <a:stretch>
              <a:fillRect/>
            </a:stretch>
          </p:blipFill>
          <p:spPr>
            <a:xfrm>
              <a:off x="3707829" y="3242558"/>
              <a:ext cx="1537256" cy="410858"/>
            </a:xfrm>
            <a:prstGeom prst="rect">
              <a:avLst/>
            </a:prstGeom>
          </p:spPr>
        </p:pic>
        <p:pic>
          <p:nvPicPr>
            <p:cNvPr id="38" name="Image 18" descr="preencoded.png">
              <a:extLst>
                <a:ext uri="{FF2B5EF4-FFF2-40B4-BE49-F238E27FC236}">
                  <a16:creationId xmlns:a16="http://schemas.microsoft.com/office/drawing/2014/main" id="{69E6B975-454B-47F6-85B2-FA85FB032040}"/>
                </a:ext>
              </a:extLst>
            </p:cNvPr>
            <p:cNvPicPr>
              <a:picLocks noChangeAspect="1"/>
            </p:cNvPicPr>
            <p:nvPr>
              <p:custDataLst>
                <p:tags r:id="rId17"/>
              </p:custDataLst>
            </p:nvPr>
          </p:nvPicPr>
          <p:blipFill>
            <a:blip r:embed="rId27"/>
            <a:stretch>
              <a:fillRect/>
            </a:stretch>
          </p:blipFill>
          <p:spPr>
            <a:xfrm>
              <a:off x="2752057" y="3298215"/>
              <a:ext cx="152341" cy="313914"/>
            </a:xfrm>
            <a:prstGeom prst="rect">
              <a:avLst/>
            </a:prstGeom>
          </p:spPr>
        </p:pic>
      </p:grpSp>
      <p:grpSp>
        <p:nvGrpSpPr>
          <p:cNvPr id="39" name="Gruppieren 38">
            <a:extLst>
              <a:ext uri="{FF2B5EF4-FFF2-40B4-BE49-F238E27FC236}">
                <a16:creationId xmlns:a16="http://schemas.microsoft.com/office/drawing/2014/main" id="{80C373F5-15FD-456A-95D2-708E0A19872C}"/>
              </a:ext>
            </a:extLst>
          </p:cNvPr>
          <p:cNvGrpSpPr/>
          <p:nvPr/>
        </p:nvGrpSpPr>
        <p:grpSpPr>
          <a:xfrm>
            <a:off x="4001466" y="4027885"/>
            <a:ext cx="3797692" cy="547815"/>
            <a:chOff x="2620709" y="2895536"/>
            <a:chExt cx="2848269" cy="410861"/>
          </a:xfrm>
        </p:grpSpPr>
        <p:pic>
          <p:nvPicPr>
            <p:cNvPr id="40" name="Image 1" descr="preencoded.png">
              <a:extLst>
                <a:ext uri="{FF2B5EF4-FFF2-40B4-BE49-F238E27FC236}">
                  <a16:creationId xmlns:a16="http://schemas.microsoft.com/office/drawing/2014/main" id="{30174E81-6647-473A-8CE8-83F79231EE47}"/>
                </a:ext>
              </a:extLst>
            </p:cNvPr>
            <p:cNvPicPr>
              <a:picLocks noChangeAspect="1"/>
            </p:cNvPicPr>
            <p:nvPr>
              <p:custDataLst>
                <p:tags r:id="rId11"/>
              </p:custDataLst>
            </p:nvPr>
          </p:nvPicPr>
          <p:blipFill>
            <a:blip r:embed="rId28"/>
            <a:stretch>
              <a:fillRect/>
            </a:stretch>
          </p:blipFill>
          <p:spPr>
            <a:xfrm>
              <a:off x="2620709" y="2895539"/>
              <a:ext cx="978673" cy="410858"/>
            </a:xfrm>
            <a:prstGeom prst="rect">
              <a:avLst/>
            </a:prstGeom>
          </p:spPr>
        </p:pic>
        <p:pic>
          <p:nvPicPr>
            <p:cNvPr id="41" name="Image 10" descr="preencoded.png">
              <a:extLst>
                <a:ext uri="{FF2B5EF4-FFF2-40B4-BE49-F238E27FC236}">
                  <a16:creationId xmlns:a16="http://schemas.microsoft.com/office/drawing/2014/main" id="{F14707AC-3D3F-4770-8441-85166BAFF33D}"/>
                </a:ext>
              </a:extLst>
            </p:cNvPr>
            <p:cNvPicPr>
              <a:picLocks noChangeAspect="1"/>
            </p:cNvPicPr>
            <p:nvPr>
              <p:custDataLst>
                <p:tags r:id="rId12"/>
              </p:custDataLst>
            </p:nvPr>
          </p:nvPicPr>
          <p:blipFill>
            <a:blip r:embed="rId29"/>
            <a:stretch>
              <a:fillRect/>
            </a:stretch>
          </p:blipFill>
          <p:spPr>
            <a:xfrm>
              <a:off x="3483933" y="2895536"/>
              <a:ext cx="1985045" cy="410858"/>
            </a:xfrm>
            <a:prstGeom prst="rect">
              <a:avLst/>
            </a:prstGeom>
          </p:spPr>
        </p:pic>
        <p:pic>
          <p:nvPicPr>
            <p:cNvPr id="42" name="Image 19" descr="preencoded.png">
              <a:extLst>
                <a:ext uri="{FF2B5EF4-FFF2-40B4-BE49-F238E27FC236}">
                  <a16:creationId xmlns:a16="http://schemas.microsoft.com/office/drawing/2014/main" id="{6258D303-D158-400E-A167-9504D4E1A532}"/>
                </a:ext>
              </a:extLst>
            </p:cNvPr>
            <p:cNvPicPr>
              <a:picLocks noChangeAspect="1"/>
            </p:cNvPicPr>
            <p:nvPr>
              <p:custDataLst>
                <p:tags r:id="rId13"/>
              </p:custDataLst>
            </p:nvPr>
          </p:nvPicPr>
          <p:blipFill>
            <a:blip r:embed="rId30"/>
            <a:stretch>
              <a:fillRect/>
            </a:stretch>
          </p:blipFill>
          <p:spPr>
            <a:xfrm>
              <a:off x="2720897" y="2946040"/>
              <a:ext cx="214662" cy="300065"/>
            </a:xfrm>
            <a:prstGeom prst="rect">
              <a:avLst/>
            </a:prstGeom>
          </p:spPr>
        </p:pic>
      </p:grpSp>
      <p:pic>
        <p:nvPicPr>
          <p:cNvPr id="43" name="Image 20" descr="preencoded.png">
            <a:extLst>
              <a:ext uri="{FF2B5EF4-FFF2-40B4-BE49-F238E27FC236}">
                <a16:creationId xmlns:a16="http://schemas.microsoft.com/office/drawing/2014/main" id="{2B2BE164-C49E-47A3-BF99-70321A61F1FE}"/>
              </a:ext>
            </a:extLst>
          </p:cNvPr>
          <p:cNvPicPr>
            <a:picLocks noChangeAspect="1"/>
          </p:cNvPicPr>
          <p:nvPr>
            <p:custDataLst>
              <p:tags r:id="rId3"/>
            </p:custDataLst>
          </p:nvPr>
        </p:nvPicPr>
        <p:blipFill>
          <a:blip r:embed="rId31"/>
          <a:stretch>
            <a:fillRect/>
          </a:stretch>
        </p:blipFill>
        <p:spPr>
          <a:xfrm>
            <a:off x="4064265" y="3765707"/>
            <a:ext cx="427785" cy="200043"/>
          </a:xfrm>
          <a:prstGeom prst="rect">
            <a:avLst/>
          </a:prstGeom>
        </p:spPr>
      </p:pic>
      <p:grpSp>
        <p:nvGrpSpPr>
          <p:cNvPr id="44" name="Gruppieren 43">
            <a:extLst>
              <a:ext uri="{FF2B5EF4-FFF2-40B4-BE49-F238E27FC236}">
                <a16:creationId xmlns:a16="http://schemas.microsoft.com/office/drawing/2014/main" id="{21DE0102-B1FD-4BDE-8CCF-C9D4870521F6}"/>
              </a:ext>
            </a:extLst>
          </p:cNvPr>
          <p:cNvGrpSpPr/>
          <p:nvPr/>
        </p:nvGrpSpPr>
        <p:grpSpPr>
          <a:xfrm>
            <a:off x="4001469" y="3565185"/>
            <a:ext cx="4093137" cy="547811"/>
            <a:chOff x="2620711" y="2548512"/>
            <a:chExt cx="3069853" cy="410858"/>
          </a:xfrm>
        </p:grpSpPr>
        <p:pic>
          <p:nvPicPr>
            <p:cNvPr id="45" name="Image 5" descr="preencoded.png">
              <a:extLst>
                <a:ext uri="{FF2B5EF4-FFF2-40B4-BE49-F238E27FC236}">
                  <a16:creationId xmlns:a16="http://schemas.microsoft.com/office/drawing/2014/main" id="{E9DE9019-1D5C-451B-9E55-8091A756F501}"/>
                </a:ext>
              </a:extLst>
            </p:cNvPr>
            <p:cNvPicPr>
              <a:picLocks noChangeAspect="1"/>
            </p:cNvPicPr>
            <p:nvPr>
              <p:custDataLst>
                <p:tags r:id="rId8"/>
              </p:custDataLst>
            </p:nvPr>
          </p:nvPicPr>
          <p:blipFill>
            <a:blip r:embed="rId32"/>
            <a:stretch>
              <a:fillRect/>
            </a:stretch>
          </p:blipFill>
          <p:spPr>
            <a:xfrm>
              <a:off x="2620711" y="2548512"/>
              <a:ext cx="978673" cy="410858"/>
            </a:xfrm>
            <a:prstGeom prst="rect">
              <a:avLst/>
            </a:prstGeom>
          </p:spPr>
        </p:pic>
        <p:pic>
          <p:nvPicPr>
            <p:cNvPr id="46" name="Image 8" descr="preencoded.png">
              <a:extLst>
                <a:ext uri="{FF2B5EF4-FFF2-40B4-BE49-F238E27FC236}">
                  <a16:creationId xmlns:a16="http://schemas.microsoft.com/office/drawing/2014/main" id="{2BCFED5E-42B1-408A-A9C7-FC46CD05F560}"/>
                </a:ext>
              </a:extLst>
            </p:cNvPr>
            <p:cNvPicPr>
              <a:picLocks noChangeAspect="1"/>
            </p:cNvPicPr>
            <p:nvPr>
              <p:custDataLst>
                <p:tags r:id="rId9"/>
              </p:custDataLst>
            </p:nvPr>
          </p:nvPicPr>
          <p:blipFill>
            <a:blip r:embed="rId33"/>
            <a:stretch>
              <a:fillRect/>
            </a:stretch>
          </p:blipFill>
          <p:spPr>
            <a:xfrm>
              <a:off x="3262346" y="2548512"/>
              <a:ext cx="2428218" cy="410858"/>
            </a:xfrm>
            <a:prstGeom prst="rect">
              <a:avLst/>
            </a:prstGeom>
          </p:spPr>
        </p:pic>
        <p:pic>
          <p:nvPicPr>
            <p:cNvPr id="47" name="Image 21" descr="preencoded.png">
              <a:extLst>
                <a:ext uri="{FF2B5EF4-FFF2-40B4-BE49-F238E27FC236}">
                  <a16:creationId xmlns:a16="http://schemas.microsoft.com/office/drawing/2014/main" id="{BA4C8859-32DE-4EE5-A58A-8AD433002074}"/>
                </a:ext>
              </a:extLst>
            </p:cNvPr>
            <p:cNvPicPr>
              <a:picLocks noChangeAspect="1"/>
            </p:cNvPicPr>
            <p:nvPr>
              <p:custDataLst>
                <p:tags r:id="rId10"/>
              </p:custDataLst>
            </p:nvPr>
          </p:nvPicPr>
          <p:blipFill>
            <a:blip r:embed="rId34"/>
            <a:stretch>
              <a:fillRect/>
            </a:stretch>
          </p:blipFill>
          <p:spPr>
            <a:xfrm>
              <a:off x="2671109" y="2695906"/>
              <a:ext cx="313914" cy="145416"/>
            </a:xfrm>
            <a:prstGeom prst="rect">
              <a:avLst/>
            </a:prstGeom>
          </p:spPr>
        </p:pic>
      </p:grpSp>
      <p:sp>
        <p:nvSpPr>
          <p:cNvPr id="48" name="Text 2">
            <a:extLst>
              <a:ext uri="{FF2B5EF4-FFF2-40B4-BE49-F238E27FC236}">
                <a16:creationId xmlns:a16="http://schemas.microsoft.com/office/drawing/2014/main" id="{B96E9BCC-363F-489E-97DA-E43BAB53AB62}"/>
              </a:ext>
            </a:extLst>
          </p:cNvPr>
          <p:cNvSpPr/>
          <p:nvPr/>
        </p:nvSpPr>
        <p:spPr>
          <a:xfrm>
            <a:off x="5355049" y="3642589"/>
            <a:ext cx="2193769" cy="623607"/>
          </a:xfrm>
          <a:prstGeom prst="rect">
            <a:avLst/>
          </a:prstGeom>
          <a:noFill/>
          <a:ln/>
        </p:spPr>
        <p:txBody>
          <a:bodyPr wrap="square" lIns="0" tIns="0" rIns="0" bIns="0" rtlCol="0" anchor="t"/>
          <a:lstStyle/>
          <a:p>
            <a:pPr defTabSz="382606">
              <a:lnSpc>
                <a:spcPct val="97750"/>
              </a:lnSpc>
            </a:pPr>
            <a:r>
              <a:rPr lang="en-US" sz="1833" b="1">
                <a:solidFill>
                  <a:srgbClr val="000000"/>
                </a:solidFill>
                <a:latin typeface="Roboto" pitchFamily="34" charset="0"/>
                <a:ea typeface="Roboto" pitchFamily="34" charset="-122"/>
                <a:cs typeface="Roboto" pitchFamily="34" charset="-120"/>
              </a:rPr>
              <a:t>  MultiStress model   </a:t>
            </a:r>
            <a:endParaRPr lang="en-US" sz="1833">
              <a:solidFill>
                <a:prstClr val="black"/>
              </a:solidFill>
              <a:latin typeface="Calibri"/>
            </a:endParaRPr>
          </a:p>
        </p:txBody>
      </p:sp>
      <p:pic>
        <p:nvPicPr>
          <p:cNvPr id="49" name="Image 50" descr="preencoded.png">
            <a:extLst>
              <a:ext uri="{FF2B5EF4-FFF2-40B4-BE49-F238E27FC236}">
                <a16:creationId xmlns:a16="http://schemas.microsoft.com/office/drawing/2014/main" id="{C704B067-A8E2-4AB8-A767-F4FD2B924274}"/>
              </a:ext>
            </a:extLst>
          </p:cNvPr>
          <p:cNvPicPr>
            <a:picLocks noChangeAspect="1"/>
          </p:cNvPicPr>
          <p:nvPr>
            <p:custDataLst>
              <p:tags r:id="rId4"/>
            </p:custDataLst>
          </p:nvPr>
        </p:nvPicPr>
        <p:blipFill>
          <a:blip r:embed="rId35"/>
          <a:stretch>
            <a:fillRect/>
          </a:stretch>
        </p:blipFill>
        <p:spPr>
          <a:xfrm>
            <a:off x="4847676" y="5962840"/>
            <a:ext cx="3246856" cy="172345"/>
          </a:xfrm>
          <a:prstGeom prst="rect">
            <a:avLst/>
          </a:prstGeom>
        </p:spPr>
      </p:pic>
      <p:sp>
        <p:nvSpPr>
          <p:cNvPr id="50" name="Text 6">
            <a:extLst>
              <a:ext uri="{FF2B5EF4-FFF2-40B4-BE49-F238E27FC236}">
                <a16:creationId xmlns:a16="http://schemas.microsoft.com/office/drawing/2014/main" id="{80D20E9B-96D2-4D09-B994-C2A01C806104}"/>
              </a:ext>
            </a:extLst>
          </p:cNvPr>
          <p:cNvSpPr/>
          <p:nvPr/>
        </p:nvSpPr>
        <p:spPr>
          <a:xfrm>
            <a:off x="5092383" y="6039555"/>
            <a:ext cx="3043308" cy="500108"/>
          </a:xfrm>
          <a:prstGeom prst="rect">
            <a:avLst/>
          </a:prstGeom>
          <a:noFill/>
          <a:ln/>
        </p:spPr>
        <p:txBody>
          <a:bodyPr wrap="square" lIns="0" tIns="0" rIns="0" bIns="0" rtlCol="0" anchor="t"/>
          <a:lstStyle/>
          <a:p>
            <a:pPr defTabSz="382606">
              <a:lnSpc>
                <a:spcPct val="97750"/>
              </a:lnSpc>
            </a:pPr>
            <a:r>
              <a:rPr lang="en-US" sz="1200" i="1">
                <a:solidFill>
                  <a:srgbClr val="000000">
                    <a:alpha val="47000"/>
                  </a:srgbClr>
                </a:solidFill>
                <a:latin typeface="Roboto" pitchFamily="34" charset="0"/>
                <a:ea typeface="Roboto" pitchFamily="34" charset="-122"/>
                <a:cs typeface="Roboto" pitchFamily="34" charset="-120"/>
              </a:rPr>
              <a:t>Knowledge gains through experimentation </a:t>
            </a:r>
            <a:endParaRPr lang="en-US" sz="1200">
              <a:solidFill>
                <a:prstClr val="black"/>
              </a:solidFill>
              <a:latin typeface="Calibri"/>
            </a:endParaRPr>
          </a:p>
        </p:txBody>
      </p:sp>
      <p:pic>
        <p:nvPicPr>
          <p:cNvPr id="51" name="Image 52" descr="preencoded.png">
            <a:extLst>
              <a:ext uri="{FF2B5EF4-FFF2-40B4-BE49-F238E27FC236}">
                <a16:creationId xmlns:a16="http://schemas.microsoft.com/office/drawing/2014/main" id="{F990BB0E-2605-4EC5-941A-256ADC0E77EF}"/>
              </a:ext>
            </a:extLst>
          </p:cNvPr>
          <p:cNvPicPr>
            <a:picLocks noChangeAspect="1"/>
          </p:cNvPicPr>
          <p:nvPr>
            <p:custDataLst>
              <p:tags r:id="rId5"/>
            </p:custDataLst>
          </p:nvPr>
        </p:nvPicPr>
        <p:blipFill>
          <a:blip r:embed="rId36"/>
          <a:stretch>
            <a:fillRect/>
          </a:stretch>
        </p:blipFill>
        <p:spPr>
          <a:xfrm>
            <a:off x="3999860" y="3565246"/>
            <a:ext cx="172345" cy="2542089"/>
          </a:xfrm>
          <a:prstGeom prst="rect">
            <a:avLst/>
          </a:prstGeom>
        </p:spPr>
      </p:pic>
      <p:sp>
        <p:nvSpPr>
          <p:cNvPr id="52" name="Text 8">
            <a:extLst>
              <a:ext uri="{FF2B5EF4-FFF2-40B4-BE49-F238E27FC236}">
                <a16:creationId xmlns:a16="http://schemas.microsoft.com/office/drawing/2014/main" id="{A8EA244F-AD4C-49E7-ABEF-05928C46E63E}"/>
              </a:ext>
            </a:extLst>
          </p:cNvPr>
          <p:cNvSpPr/>
          <p:nvPr/>
        </p:nvSpPr>
        <p:spPr>
          <a:xfrm rot="16200000">
            <a:off x="3171102" y="4638485"/>
            <a:ext cx="1668833" cy="324704"/>
          </a:xfrm>
          <a:prstGeom prst="rect">
            <a:avLst/>
          </a:prstGeom>
          <a:noFill/>
          <a:ln/>
        </p:spPr>
        <p:txBody>
          <a:bodyPr wrap="square" lIns="0" tIns="0" rIns="0" bIns="0" rtlCol="0" anchor="t"/>
          <a:lstStyle/>
          <a:p>
            <a:pPr defTabSz="382606">
              <a:lnSpc>
                <a:spcPct val="97750"/>
              </a:lnSpc>
            </a:pPr>
            <a:r>
              <a:rPr lang="en-US" sz="1200" i="1">
                <a:solidFill>
                  <a:srgbClr val="000000">
                    <a:alpha val="47000"/>
                  </a:srgbClr>
                </a:solidFill>
                <a:latin typeface="Roboto" pitchFamily="34" charset="0"/>
                <a:ea typeface="Roboto" pitchFamily="34" charset="-122"/>
                <a:cs typeface="Roboto" pitchFamily="34" charset="-120"/>
              </a:rPr>
              <a:t>Level of </a:t>
            </a:r>
            <a:r>
              <a:rPr lang="en-US" sz="1200" i="1" err="1">
                <a:solidFill>
                  <a:srgbClr val="000000">
                    <a:alpha val="47000"/>
                  </a:srgbClr>
                </a:solidFill>
                <a:latin typeface="Roboto" pitchFamily="34" charset="0"/>
                <a:ea typeface="Roboto" pitchFamily="34" charset="-122"/>
                <a:cs typeface="Roboto" pitchFamily="34" charset="-120"/>
              </a:rPr>
              <a:t>organisation</a:t>
            </a:r>
            <a:endParaRPr lang="en-US" sz="1200">
              <a:solidFill>
                <a:prstClr val="black"/>
              </a:solidFill>
              <a:latin typeface="Calibri"/>
            </a:endParaRPr>
          </a:p>
        </p:txBody>
      </p:sp>
      <p:grpSp>
        <p:nvGrpSpPr>
          <p:cNvPr id="53" name="Gruppieren 52">
            <a:extLst>
              <a:ext uri="{FF2B5EF4-FFF2-40B4-BE49-F238E27FC236}">
                <a16:creationId xmlns:a16="http://schemas.microsoft.com/office/drawing/2014/main" id="{C141377D-E311-4FD6-98F8-FD30F8033BFC}"/>
              </a:ext>
            </a:extLst>
          </p:cNvPr>
          <p:cNvGrpSpPr/>
          <p:nvPr/>
        </p:nvGrpSpPr>
        <p:grpSpPr>
          <a:xfrm>
            <a:off x="6208796" y="3332990"/>
            <a:ext cx="569707" cy="2935300"/>
            <a:chOff x="4276207" y="2374365"/>
            <a:chExt cx="427280" cy="2201475"/>
          </a:xfrm>
        </p:grpSpPr>
        <p:grpSp>
          <p:nvGrpSpPr>
            <p:cNvPr id="54" name="Gruppieren 53">
              <a:extLst>
                <a:ext uri="{FF2B5EF4-FFF2-40B4-BE49-F238E27FC236}">
                  <a16:creationId xmlns:a16="http://schemas.microsoft.com/office/drawing/2014/main" id="{E0460528-1179-4920-AE03-085174BC6D62}"/>
                </a:ext>
              </a:extLst>
            </p:cNvPr>
            <p:cNvGrpSpPr/>
            <p:nvPr/>
          </p:nvGrpSpPr>
          <p:grpSpPr>
            <a:xfrm>
              <a:off x="4276207" y="2595411"/>
              <a:ext cx="427015" cy="1980429"/>
              <a:chOff x="4276207" y="2595411"/>
              <a:chExt cx="427015" cy="1980429"/>
            </a:xfrm>
          </p:grpSpPr>
          <p:pic>
            <p:nvPicPr>
              <p:cNvPr id="56" name="Image 22" descr="preencoded.png">
                <a:extLst>
                  <a:ext uri="{FF2B5EF4-FFF2-40B4-BE49-F238E27FC236}">
                    <a16:creationId xmlns:a16="http://schemas.microsoft.com/office/drawing/2014/main" id="{52B79E42-BC6D-4A3F-B062-FF2702EDAE6A}"/>
                  </a:ext>
                </a:extLst>
              </p:cNvPr>
              <p:cNvPicPr>
                <a:picLocks noChangeAspect="1"/>
              </p:cNvPicPr>
              <p:nvPr>
                <p:custDataLst>
                  <p:tags r:id="rId6"/>
                </p:custDataLst>
              </p:nvPr>
            </p:nvPicPr>
            <p:blipFill>
              <a:blip r:embed="rId37"/>
              <a:stretch>
                <a:fillRect/>
              </a:stretch>
            </p:blipFill>
            <p:spPr>
              <a:xfrm>
                <a:off x="4320392" y="2595411"/>
                <a:ext cx="341612" cy="1980429"/>
              </a:xfrm>
              <a:prstGeom prst="rect">
                <a:avLst/>
              </a:prstGeom>
            </p:spPr>
          </p:pic>
          <p:pic>
            <p:nvPicPr>
              <p:cNvPr id="57" name="Image 23" descr="preencoded.png">
                <a:extLst>
                  <a:ext uri="{FF2B5EF4-FFF2-40B4-BE49-F238E27FC236}">
                    <a16:creationId xmlns:a16="http://schemas.microsoft.com/office/drawing/2014/main" id="{B5D8A9D4-6489-4916-9844-36A853C25712}"/>
                  </a:ext>
                </a:extLst>
              </p:cNvPr>
              <p:cNvPicPr>
                <a:picLocks noChangeAspect="1"/>
              </p:cNvPicPr>
              <p:nvPr>
                <p:custDataLst>
                  <p:tags r:id="rId7"/>
                </p:custDataLst>
              </p:nvPr>
            </p:nvPicPr>
            <p:blipFill>
              <a:blip r:embed="rId38"/>
              <a:stretch>
                <a:fillRect/>
              </a:stretch>
            </p:blipFill>
            <p:spPr>
              <a:xfrm>
                <a:off x="4276207" y="3157165"/>
                <a:ext cx="427015" cy="1232575"/>
              </a:xfrm>
              <a:prstGeom prst="rect">
                <a:avLst/>
              </a:prstGeom>
            </p:spPr>
          </p:pic>
        </p:grpSp>
        <p:sp>
          <p:nvSpPr>
            <p:cNvPr id="55" name="Text 1">
              <a:extLst>
                <a:ext uri="{FF2B5EF4-FFF2-40B4-BE49-F238E27FC236}">
                  <a16:creationId xmlns:a16="http://schemas.microsoft.com/office/drawing/2014/main" id="{977E3887-85AB-4F86-B01E-992AC0516458}"/>
                </a:ext>
              </a:extLst>
            </p:cNvPr>
            <p:cNvSpPr/>
            <p:nvPr/>
          </p:nvSpPr>
          <p:spPr>
            <a:xfrm rot="16200000">
              <a:off x="3615478" y="3180749"/>
              <a:ext cx="1894393" cy="281625"/>
            </a:xfrm>
            <a:prstGeom prst="rect">
              <a:avLst/>
            </a:prstGeom>
            <a:noFill/>
            <a:ln/>
          </p:spPr>
          <p:txBody>
            <a:bodyPr wrap="square" lIns="0" tIns="0" rIns="0" bIns="0" rtlCol="0" anchor="t"/>
            <a:lstStyle/>
            <a:p>
              <a:pPr defTabSz="382606">
                <a:lnSpc>
                  <a:spcPct val="97750"/>
                </a:lnSpc>
              </a:pPr>
              <a:r>
                <a:rPr lang="en-US" sz="1200">
                  <a:solidFill>
                    <a:srgbClr val="FFFFFF"/>
                  </a:solidFill>
                  <a:latin typeface="Roboto" pitchFamily="34" charset="0"/>
                  <a:ea typeface="Roboto" pitchFamily="34" charset="-122"/>
                  <a:cs typeface="Roboto" pitchFamily="34" charset="-120"/>
                </a:rPr>
                <a:t>Mechanistic understanding</a:t>
              </a:r>
              <a:endParaRPr lang="en-US" sz="1200">
                <a:solidFill>
                  <a:prstClr val="black"/>
                </a:solidFill>
                <a:latin typeface="Calibri"/>
              </a:endParaRPr>
            </a:p>
          </p:txBody>
        </p:sp>
      </p:grpSp>
    </p:spTree>
    <p:extLst>
      <p:ext uri="{BB962C8B-B14F-4D97-AF65-F5344CB8AC3E}">
        <p14:creationId xmlns:p14="http://schemas.microsoft.com/office/powerpoint/2010/main" val="3838552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endParaRPr lang="en-US" sz="1467">
              <a:solidFill>
                <a:prstClr val="white"/>
              </a:solidFill>
              <a:latin typeface="Calibri"/>
            </a:endParaRPr>
          </a:p>
        </p:txBody>
      </p:sp>
      <p:sp>
        <p:nvSpPr>
          <p:cNvPr id="4" name="Rechteck 3"/>
          <p:cNvSpPr/>
          <p:nvPr/>
        </p:nvSpPr>
        <p:spPr>
          <a:xfrm>
            <a:off x="454477" y="1142848"/>
            <a:ext cx="11150545" cy="2287678"/>
          </a:xfrm>
          <a:prstGeom prst="rect">
            <a:avLst/>
          </a:prstGeom>
        </p:spPr>
        <p:txBody>
          <a:bodyPr wrap="square">
            <a:spAutoFit/>
          </a:bodyPr>
          <a:lstStyle/>
          <a:p>
            <a:pPr algn="ctr" defTabSz="382606"/>
            <a:r>
              <a:rPr lang="en-US" sz="3200" i="1">
                <a:solidFill>
                  <a:prstClr val="black"/>
                </a:solidFill>
                <a:latin typeface="Calibri"/>
              </a:rPr>
              <a:t>SP2: </a:t>
            </a:r>
            <a:r>
              <a:rPr lang="en-GB" sz="3200" b="1">
                <a:solidFill>
                  <a:prstClr val="black"/>
                </a:solidFill>
                <a:latin typeface="Calibri"/>
              </a:rPr>
              <a:t>Investigating the physiological, biochemical, and molecular responses of maize to concurrent biotic and abiotic stresses</a:t>
            </a:r>
            <a:endParaRPr lang="en-US" sz="3200" b="1">
              <a:solidFill>
                <a:prstClr val="black"/>
              </a:solidFill>
              <a:latin typeface="Calibri"/>
            </a:endParaRPr>
          </a:p>
          <a:p>
            <a:pPr algn="ctr" defTabSz="382606"/>
            <a:endParaRPr lang="en-US" sz="1467">
              <a:solidFill>
                <a:prstClr val="black"/>
              </a:solidFill>
              <a:latin typeface="Calibri"/>
            </a:endParaRPr>
          </a:p>
          <a:p>
            <a:pPr algn="ctr" defTabSz="382606"/>
            <a:r>
              <a:rPr lang="en-US" sz="2133" b="1">
                <a:solidFill>
                  <a:prstClr val="black"/>
                </a:solidFill>
                <a:latin typeface="Calibri"/>
              </a:rPr>
              <a:t>Mutez Ahmed (A)</a:t>
            </a:r>
            <a:r>
              <a:rPr lang="en-US" sz="2133" baseline="30000">
                <a:solidFill>
                  <a:prstClr val="black"/>
                </a:solidFill>
                <a:latin typeface="Calibri"/>
              </a:rPr>
              <a:t>1</a:t>
            </a:r>
            <a:r>
              <a:rPr lang="en-US" sz="2133">
                <a:solidFill>
                  <a:prstClr val="black"/>
                </a:solidFill>
                <a:latin typeface="Calibri"/>
              </a:rPr>
              <a:t>, Irsa Ejaz (A)</a:t>
            </a:r>
            <a:r>
              <a:rPr lang="en-US" sz="2133" baseline="30000">
                <a:solidFill>
                  <a:prstClr val="black"/>
                </a:solidFill>
                <a:latin typeface="Calibri"/>
              </a:rPr>
              <a:t>2</a:t>
            </a:r>
            <a:r>
              <a:rPr lang="en-US" sz="2133">
                <a:solidFill>
                  <a:prstClr val="black"/>
                </a:solidFill>
                <a:latin typeface="Calibri"/>
              </a:rPr>
              <a:t>, Zhenyu Yang (CoA)</a:t>
            </a:r>
            <a:r>
              <a:rPr lang="en-US" sz="2133" baseline="30000">
                <a:solidFill>
                  <a:prstClr val="black"/>
                </a:solidFill>
                <a:latin typeface="Calibri"/>
              </a:rPr>
              <a:t>1,</a:t>
            </a:r>
          </a:p>
          <a:p>
            <a:pPr algn="ctr" defTabSz="382606"/>
            <a:r>
              <a:rPr lang="en-US" sz="2133">
                <a:solidFill>
                  <a:prstClr val="black"/>
                </a:solidFill>
                <a:latin typeface="Calibri"/>
              </a:rPr>
              <a:t>Peter Bulli (CoPa)</a:t>
            </a:r>
            <a:r>
              <a:rPr lang="en-US" sz="2133" baseline="30000">
                <a:solidFill>
                  <a:prstClr val="black"/>
                </a:solidFill>
                <a:latin typeface="Calibri"/>
              </a:rPr>
              <a:t>3</a:t>
            </a:r>
            <a:r>
              <a:rPr lang="en-US" sz="2133">
                <a:solidFill>
                  <a:prstClr val="black"/>
                </a:solidFill>
                <a:latin typeface="Calibri"/>
              </a:rPr>
              <a:t>, John </a:t>
            </a:r>
            <a:r>
              <a:rPr lang="en-US" sz="2133" err="1">
                <a:solidFill>
                  <a:prstClr val="black"/>
                </a:solidFill>
                <a:latin typeface="Calibri"/>
              </a:rPr>
              <a:t>Nyongesa</a:t>
            </a:r>
            <a:r>
              <a:rPr lang="en-US" sz="2133">
                <a:solidFill>
                  <a:prstClr val="black"/>
                </a:solidFill>
                <a:latin typeface="Calibri"/>
              </a:rPr>
              <a:t> (CoPa)</a:t>
            </a:r>
            <a:r>
              <a:rPr lang="en-US" sz="2133" baseline="30000">
                <a:solidFill>
                  <a:prstClr val="black"/>
                </a:solidFill>
                <a:latin typeface="Calibri"/>
              </a:rPr>
              <a:t>3</a:t>
            </a:r>
            <a:r>
              <a:rPr lang="en-US" sz="2133">
                <a:solidFill>
                  <a:prstClr val="black"/>
                </a:solidFill>
                <a:latin typeface="Calibri"/>
              </a:rPr>
              <a:t>, Dennis Otieno (CoPa)</a:t>
            </a:r>
            <a:r>
              <a:rPr lang="en-US" sz="2133" baseline="30000">
                <a:solidFill>
                  <a:prstClr val="black"/>
                </a:solidFill>
                <a:latin typeface="Calibri"/>
              </a:rPr>
              <a:t>3</a:t>
            </a:r>
            <a:endParaRPr lang="en-US" sz="2133">
              <a:solidFill>
                <a:prstClr val="black"/>
              </a:solidFill>
              <a:latin typeface="Calibri"/>
            </a:endParaRPr>
          </a:p>
          <a:p>
            <a:pPr algn="ctr" defTabSz="382606"/>
            <a:endParaRPr lang="en-US" sz="2133">
              <a:solidFill>
                <a:prstClr val="black"/>
              </a:solidFill>
              <a:latin typeface="Calibri"/>
            </a:endParaRPr>
          </a:p>
        </p:txBody>
      </p:sp>
      <p:sp>
        <p:nvSpPr>
          <p:cNvPr id="8" name="Rechteck 5"/>
          <p:cNvSpPr/>
          <p:nvPr/>
        </p:nvSpPr>
        <p:spPr>
          <a:xfrm>
            <a:off x="239349" y="6405331"/>
            <a:ext cx="11952651" cy="256545"/>
          </a:xfrm>
          <a:prstGeom prst="rect">
            <a:avLst/>
          </a:prstGeom>
        </p:spPr>
        <p:txBody>
          <a:bodyPr wrap="square">
            <a:spAutoFit/>
          </a:bodyPr>
          <a:lstStyle/>
          <a:p>
            <a:pPr defTabSz="382606"/>
            <a:r>
              <a:rPr lang="en-AU" sz="1067" baseline="30000">
                <a:solidFill>
                  <a:prstClr val="white">
                    <a:lumMod val="50000"/>
                  </a:prstClr>
                </a:solidFill>
                <a:latin typeface="Calibri"/>
              </a:rPr>
              <a:t>1</a:t>
            </a:r>
            <a:r>
              <a:rPr lang="en-AU" sz="1067">
                <a:solidFill>
                  <a:prstClr val="white">
                    <a:lumMod val="50000"/>
                  </a:prstClr>
                </a:solidFill>
                <a:latin typeface="Calibri"/>
              </a:rPr>
              <a:t>School of Life Sciences, Technical University of Munich, Germany; </a:t>
            </a:r>
            <a:r>
              <a:rPr lang="en-AU" sz="1067" baseline="30000">
                <a:solidFill>
                  <a:prstClr val="white">
                    <a:lumMod val="50000"/>
                  </a:prstClr>
                </a:solidFill>
                <a:latin typeface="Calibri"/>
              </a:rPr>
              <a:t>2</a:t>
            </a:r>
            <a:r>
              <a:rPr lang="en-AU" sz="1067">
                <a:solidFill>
                  <a:prstClr val="white">
                    <a:lumMod val="50000"/>
                  </a:prstClr>
                </a:solidFill>
                <a:latin typeface="Calibri"/>
              </a:rPr>
              <a:t>Agronomy, University of Göttingen, Germany; </a:t>
            </a:r>
            <a:r>
              <a:rPr lang="en-US" sz="1067" baseline="30000">
                <a:solidFill>
                  <a:prstClr val="white">
                    <a:lumMod val="50000"/>
                  </a:prstClr>
                </a:solidFill>
                <a:latin typeface="Calibri"/>
              </a:rPr>
              <a:t>3</a:t>
            </a:r>
            <a:r>
              <a:rPr lang="en-US" sz="1067">
                <a:solidFill>
                  <a:prstClr val="white">
                    <a:lumMod val="50000"/>
                  </a:prstClr>
                </a:solidFill>
                <a:latin typeface="Calibri"/>
              </a:rPr>
              <a:t>Jaramogi </a:t>
            </a:r>
            <a:r>
              <a:rPr lang="en-US" sz="1067" err="1">
                <a:solidFill>
                  <a:prstClr val="white">
                    <a:lumMod val="50000"/>
                  </a:prstClr>
                </a:solidFill>
                <a:latin typeface="Calibri"/>
              </a:rPr>
              <a:t>Oginga</a:t>
            </a:r>
            <a:r>
              <a:rPr lang="en-US" sz="1067">
                <a:solidFill>
                  <a:prstClr val="white">
                    <a:lumMod val="50000"/>
                  </a:prstClr>
                </a:solidFill>
                <a:latin typeface="Calibri"/>
              </a:rPr>
              <a:t> Odinga University of Science and Technology (JOOUST), Kenya</a:t>
            </a:r>
            <a:endParaRPr lang="en-AU" sz="1333">
              <a:solidFill>
                <a:prstClr val="white">
                  <a:lumMod val="50000"/>
                </a:prstClr>
              </a:solidFill>
              <a:latin typeface="Calibri"/>
            </a:endParaRPr>
          </a:p>
        </p:txBody>
      </p:sp>
      <p:pic>
        <p:nvPicPr>
          <p:cNvPr id="10" name="Picture 9"/>
          <p:cNvPicPr>
            <a:picLocks noChangeAspect="1"/>
          </p:cNvPicPr>
          <p:nvPr/>
        </p:nvPicPr>
        <p:blipFill>
          <a:blip r:embed="rId24"/>
          <a:stretch>
            <a:fillRect/>
          </a:stretch>
        </p:blipFill>
        <p:spPr>
          <a:xfrm>
            <a:off x="787278" y="207953"/>
            <a:ext cx="2016775" cy="472399"/>
          </a:xfrm>
          <a:prstGeom prst="rect">
            <a:avLst/>
          </a:prstGeom>
        </p:spPr>
      </p:pic>
      <p:pic>
        <p:nvPicPr>
          <p:cNvPr id="11" name="Picture 1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093860" y="94720"/>
            <a:ext cx="816880" cy="816880"/>
          </a:xfrm>
          <a:prstGeom prst="rect">
            <a:avLst/>
          </a:prstGeom>
        </p:spPr>
      </p:pic>
      <p:pic>
        <p:nvPicPr>
          <p:cNvPr id="35" name="Picture 34">
            <a:extLst>
              <a:ext uri="{FF2B5EF4-FFF2-40B4-BE49-F238E27FC236}">
                <a16:creationId xmlns:a16="http://schemas.microsoft.com/office/drawing/2014/main" id="{EA353A73-C2CE-48DA-BED1-CF618157B0E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589199" y="160691"/>
            <a:ext cx="1111956" cy="578219"/>
          </a:xfrm>
          <a:prstGeom prst="rect">
            <a:avLst/>
          </a:prstGeom>
        </p:spPr>
      </p:pic>
      <p:sp>
        <p:nvSpPr>
          <p:cNvPr id="40" name="Text 6">
            <a:extLst>
              <a:ext uri="{FF2B5EF4-FFF2-40B4-BE49-F238E27FC236}">
                <a16:creationId xmlns:a16="http://schemas.microsoft.com/office/drawing/2014/main" id="{0BD11517-5B7E-448A-9167-D356F9EBBBFA}"/>
              </a:ext>
            </a:extLst>
          </p:cNvPr>
          <p:cNvSpPr/>
          <p:nvPr/>
        </p:nvSpPr>
        <p:spPr>
          <a:xfrm>
            <a:off x="4722769" y="6026089"/>
            <a:ext cx="2937487" cy="641257"/>
          </a:xfrm>
          <a:prstGeom prst="rect">
            <a:avLst/>
          </a:prstGeom>
          <a:noFill/>
          <a:ln/>
        </p:spPr>
        <p:txBody>
          <a:bodyPr wrap="square" lIns="0" tIns="0" rIns="0" bIns="0" rtlCol="0" anchor="t"/>
          <a:lstStyle/>
          <a:p>
            <a:pPr defTabSz="382606">
              <a:lnSpc>
                <a:spcPct val="97750"/>
              </a:lnSpc>
            </a:pPr>
            <a:r>
              <a:rPr lang="en-US" sz="1200" i="1">
                <a:solidFill>
                  <a:srgbClr val="000000">
                    <a:alpha val="47000"/>
                  </a:srgbClr>
                </a:solidFill>
                <a:latin typeface="Roboto" pitchFamily="34" charset="0"/>
                <a:ea typeface="Roboto" pitchFamily="34" charset="-122"/>
                <a:cs typeface="Roboto" pitchFamily="34" charset="-120"/>
              </a:rPr>
              <a:t>Knowledge gains through experimentation </a:t>
            </a:r>
            <a:endParaRPr lang="en-US" sz="1200">
              <a:solidFill>
                <a:prstClr val="black"/>
              </a:solidFill>
              <a:latin typeface="Calibri"/>
            </a:endParaRPr>
          </a:p>
        </p:txBody>
      </p:sp>
      <p:sp>
        <p:nvSpPr>
          <p:cNvPr id="43" name="Text 0">
            <a:extLst>
              <a:ext uri="{FF2B5EF4-FFF2-40B4-BE49-F238E27FC236}">
                <a16:creationId xmlns:a16="http://schemas.microsoft.com/office/drawing/2014/main" id="{5714FB89-40FD-41AC-83E6-A1B3E740A0B3}"/>
              </a:ext>
            </a:extLst>
          </p:cNvPr>
          <p:cNvSpPr/>
          <p:nvPr/>
        </p:nvSpPr>
        <p:spPr>
          <a:xfrm>
            <a:off x="3355541" y="6029236"/>
            <a:ext cx="975105" cy="740097"/>
          </a:xfrm>
          <a:prstGeom prst="rect">
            <a:avLst/>
          </a:prstGeom>
          <a:noFill/>
          <a:ln/>
        </p:spPr>
        <p:txBody>
          <a:bodyPr wrap="square" lIns="0" tIns="0" rIns="0" bIns="0" rtlCol="0" anchor="t"/>
          <a:lstStyle/>
          <a:p>
            <a:pPr algn="ctr" defTabSz="382606">
              <a:lnSpc>
                <a:spcPct val="97750"/>
              </a:lnSpc>
            </a:pPr>
            <a:r>
              <a:rPr lang="en-US" sz="1200" b="1">
                <a:solidFill>
                  <a:srgbClr val="000000"/>
                </a:solidFill>
                <a:latin typeface="Roboto" pitchFamily="34" charset="0"/>
                <a:ea typeface="Roboto" pitchFamily="34" charset="-122"/>
                <a:cs typeface="Roboto" pitchFamily="34" charset="-120"/>
              </a:rPr>
              <a:t>Phase 1</a:t>
            </a:r>
            <a:endParaRPr lang="en-US" sz="1200">
              <a:solidFill>
                <a:prstClr val="black"/>
              </a:solidFill>
              <a:latin typeface="Calibri"/>
            </a:endParaRPr>
          </a:p>
        </p:txBody>
      </p:sp>
      <p:grpSp>
        <p:nvGrpSpPr>
          <p:cNvPr id="70" name="Group 69">
            <a:extLst>
              <a:ext uri="{FF2B5EF4-FFF2-40B4-BE49-F238E27FC236}">
                <a16:creationId xmlns:a16="http://schemas.microsoft.com/office/drawing/2014/main" id="{E52CFB64-FE76-4858-9B23-00B0CC49F88D}"/>
              </a:ext>
            </a:extLst>
          </p:cNvPr>
          <p:cNvGrpSpPr/>
          <p:nvPr/>
        </p:nvGrpSpPr>
        <p:grpSpPr>
          <a:xfrm>
            <a:off x="3314236" y="3214382"/>
            <a:ext cx="4840601" cy="3169167"/>
            <a:chOff x="2485679" y="2413836"/>
            <a:chExt cx="3087759" cy="2147633"/>
          </a:xfrm>
        </p:grpSpPr>
        <p:pic>
          <p:nvPicPr>
            <p:cNvPr id="71" name="Image 24" descr="preencoded.png">
              <a:extLst>
                <a:ext uri="{FF2B5EF4-FFF2-40B4-BE49-F238E27FC236}">
                  <a16:creationId xmlns:a16="http://schemas.microsoft.com/office/drawing/2014/main" id="{2888BEEC-E0A1-4C46-8E42-1B769B4C27F8}"/>
                </a:ext>
              </a:extLst>
            </p:cNvPr>
            <p:cNvPicPr>
              <a:picLocks noChangeAspect="1"/>
            </p:cNvPicPr>
            <p:nvPr>
              <p:custDataLst>
                <p:tags r:id="rId3"/>
              </p:custDataLst>
            </p:nvPr>
          </p:nvPicPr>
          <p:blipFill>
            <a:blip r:embed="rId27"/>
            <a:stretch>
              <a:fillRect/>
            </a:stretch>
          </p:blipFill>
          <p:spPr>
            <a:xfrm>
              <a:off x="2485679" y="2413836"/>
              <a:ext cx="3087759" cy="2147633"/>
            </a:xfrm>
            <a:prstGeom prst="rect">
              <a:avLst/>
            </a:prstGeom>
          </p:spPr>
        </p:pic>
        <p:pic>
          <p:nvPicPr>
            <p:cNvPr id="72" name="Image 0" descr="preencoded.png">
              <a:extLst>
                <a:ext uri="{FF2B5EF4-FFF2-40B4-BE49-F238E27FC236}">
                  <a16:creationId xmlns:a16="http://schemas.microsoft.com/office/drawing/2014/main" id="{4D1BC63E-6D50-4771-AF17-7F10BDFC83C2}"/>
                </a:ext>
              </a:extLst>
            </p:cNvPr>
            <p:cNvPicPr>
              <a:picLocks noChangeAspect="1"/>
            </p:cNvPicPr>
            <p:nvPr>
              <p:custDataLst>
                <p:tags r:id="rId4"/>
              </p:custDataLst>
            </p:nvPr>
          </p:nvPicPr>
          <p:blipFill>
            <a:blip r:embed="rId28"/>
            <a:stretch>
              <a:fillRect/>
            </a:stretch>
          </p:blipFill>
          <p:spPr>
            <a:xfrm>
              <a:off x="2874495" y="2852012"/>
              <a:ext cx="1647509" cy="386140"/>
            </a:xfrm>
            <a:prstGeom prst="rect">
              <a:avLst/>
            </a:prstGeom>
          </p:spPr>
        </p:pic>
        <p:pic>
          <p:nvPicPr>
            <p:cNvPr id="73" name="Image 1" descr="preencoded.png">
              <a:extLst>
                <a:ext uri="{FF2B5EF4-FFF2-40B4-BE49-F238E27FC236}">
                  <a16:creationId xmlns:a16="http://schemas.microsoft.com/office/drawing/2014/main" id="{0D716EBD-5563-4415-A753-FB58C068BB35}"/>
                </a:ext>
              </a:extLst>
            </p:cNvPr>
            <p:cNvPicPr>
              <a:picLocks noChangeAspect="1"/>
            </p:cNvPicPr>
            <p:nvPr>
              <p:custDataLst>
                <p:tags r:id="rId5"/>
              </p:custDataLst>
            </p:nvPr>
          </p:nvPicPr>
          <p:blipFill>
            <a:blip r:embed="rId29"/>
            <a:stretch>
              <a:fillRect/>
            </a:stretch>
          </p:blipFill>
          <p:spPr>
            <a:xfrm>
              <a:off x="2646195" y="2851421"/>
              <a:ext cx="896719" cy="386140"/>
            </a:xfrm>
            <a:prstGeom prst="rect">
              <a:avLst/>
            </a:prstGeom>
          </p:spPr>
        </p:pic>
        <p:pic>
          <p:nvPicPr>
            <p:cNvPr id="74" name="Image 2" descr="preencoded.png">
              <a:extLst>
                <a:ext uri="{FF2B5EF4-FFF2-40B4-BE49-F238E27FC236}">
                  <a16:creationId xmlns:a16="http://schemas.microsoft.com/office/drawing/2014/main" id="{6BB5B10A-D13E-4EA1-AB5E-7C7CDF5DF350}"/>
                </a:ext>
              </a:extLst>
            </p:cNvPr>
            <p:cNvPicPr>
              <a:picLocks noChangeAspect="1"/>
            </p:cNvPicPr>
            <p:nvPr>
              <p:custDataLst>
                <p:tags r:id="rId6"/>
              </p:custDataLst>
            </p:nvPr>
          </p:nvPicPr>
          <p:blipFill>
            <a:blip r:embed="rId28"/>
            <a:stretch>
              <a:fillRect/>
            </a:stretch>
          </p:blipFill>
          <p:spPr>
            <a:xfrm>
              <a:off x="2920482" y="3178159"/>
              <a:ext cx="1647509" cy="386140"/>
            </a:xfrm>
            <a:prstGeom prst="rect">
              <a:avLst/>
            </a:prstGeom>
          </p:spPr>
        </p:pic>
        <p:pic>
          <p:nvPicPr>
            <p:cNvPr id="75" name="Image 3" descr="preencoded.png">
              <a:extLst>
                <a:ext uri="{FF2B5EF4-FFF2-40B4-BE49-F238E27FC236}">
                  <a16:creationId xmlns:a16="http://schemas.microsoft.com/office/drawing/2014/main" id="{355DF57E-AC4B-4681-B4DC-E8D32CF80C99}"/>
                </a:ext>
              </a:extLst>
            </p:cNvPr>
            <p:cNvPicPr>
              <a:picLocks noChangeAspect="1"/>
            </p:cNvPicPr>
            <p:nvPr>
              <p:custDataLst>
                <p:tags r:id="rId7"/>
              </p:custDataLst>
            </p:nvPr>
          </p:nvPicPr>
          <p:blipFill>
            <a:blip r:embed="rId30"/>
            <a:stretch>
              <a:fillRect/>
            </a:stretch>
          </p:blipFill>
          <p:spPr>
            <a:xfrm>
              <a:off x="2646194" y="3176973"/>
              <a:ext cx="896719" cy="386140"/>
            </a:xfrm>
            <a:prstGeom prst="rect">
              <a:avLst/>
            </a:prstGeom>
          </p:spPr>
        </p:pic>
        <p:pic>
          <p:nvPicPr>
            <p:cNvPr id="76" name="Image 4" descr="preencoded.png">
              <a:extLst>
                <a:ext uri="{FF2B5EF4-FFF2-40B4-BE49-F238E27FC236}">
                  <a16:creationId xmlns:a16="http://schemas.microsoft.com/office/drawing/2014/main" id="{863E7B8A-4877-4923-870C-295539D77B77}"/>
                </a:ext>
              </a:extLst>
            </p:cNvPr>
            <p:cNvPicPr>
              <a:picLocks noChangeAspect="1"/>
            </p:cNvPicPr>
            <p:nvPr>
              <p:custDataLst>
                <p:tags r:id="rId8"/>
              </p:custDataLst>
            </p:nvPr>
          </p:nvPicPr>
          <p:blipFill>
            <a:blip r:embed="rId28"/>
            <a:stretch>
              <a:fillRect/>
            </a:stretch>
          </p:blipFill>
          <p:spPr>
            <a:xfrm>
              <a:off x="2856980" y="3503713"/>
              <a:ext cx="1647509" cy="386140"/>
            </a:xfrm>
            <a:prstGeom prst="rect">
              <a:avLst/>
            </a:prstGeom>
          </p:spPr>
        </p:pic>
        <p:pic>
          <p:nvPicPr>
            <p:cNvPr id="77" name="Image 5" descr="preencoded.png">
              <a:extLst>
                <a:ext uri="{FF2B5EF4-FFF2-40B4-BE49-F238E27FC236}">
                  <a16:creationId xmlns:a16="http://schemas.microsoft.com/office/drawing/2014/main" id="{D943D6D5-E6B4-4F96-90FC-ED1537EE5394}"/>
                </a:ext>
              </a:extLst>
            </p:cNvPr>
            <p:cNvPicPr>
              <a:picLocks noChangeAspect="1"/>
            </p:cNvPicPr>
            <p:nvPr>
              <p:custDataLst>
                <p:tags r:id="rId9"/>
              </p:custDataLst>
            </p:nvPr>
          </p:nvPicPr>
          <p:blipFill>
            <a:blip r:embed="rId31"/>
            <a:stretch>
              <a:fillRect/>
            </a:stretch>
          </p:blipFill>
          <p:spPr>
            <a:xfrm>
              <a:off x="2646198" y="2525272"/>
              <a:ext cx="896719" cy="386140"/>
            </a:xfrm>
            <a:prstGeom prst="rect">
              <a:avLst/>
            </a:prstGeom>
          </p:spPr>
        </p:pic>
        <p:pic>
          <p:nvPicPr>
            <p:cNvPr id="78" name="Image 7" descr="preencoded.png">
              <a:extLst>
                <a:ext uri="{FF2B5EF4-FFF2-40B4-BE49-F238E27FC236}">
                  <a16:creationId xmlns:a16="http://schemas.microsoft.com/office/drawing/2014/main" id="{77EF67F2-E6C3-4BB6-982E-2C3FA4188AF9}"/>
                </a:ext>
              </a:extLst>
            </p:cNvPr>
            <p:cNvPicPr>
              <a:picLocks noChangeAspect="1"/>
            </p:cNvPicPr>
            <p:nvPr>
              <p:custDataLst>
                <p:tags r:id="rId10"/>
              </p:custDataLst>
            </p:nvPr>
          </p:nvPicPr>
          <p:blipFill>
            <a:blip r:embed="rId32"/>
            <a:stretch>
              <a:fillRect/>
            </a:stretch>
          </p:blipFill>
          <p:spPr>
            <a:xfrm>
              <a:off x="2646195" y="3503713"/>
              <a:ext cx="896719" cy="386140"/>
            </a:xfrm>
            <a:prstGeom prst="rect">
              <a:avLst/>
            </a:prstGeom>
          </p:spPr>
        </p:pic>
        <p:pic>
          <p:nvPicPr>
            <p:cNvPr id="79" name="Image 8" descr="preencoded.png">
              <a:extLst>
                <a:ext uri="{FF2B5EF4-FFF2-40B4-BE49-F238E27FC236}">
                  <a16:creationId xmlns:a16="http://schemas.microsoft.com/office/drawing/2014/main" id="{B59FBC2B-0A44-4700-B270-5D4EFA527C94}"/>
                </a:ext>
              </a:extLst>
            </p:cNvPr>
            <p:cNvPicPr>
              <a:picLocks noChangeAspect="1"/>
            </p:cNvPicPr>
            <p:nvPr>
              <p:custDataLst>
                <p:tags r:id="rId11"/>
              </p:custDataLst>
            </p:nvPr>
          </p:nvPicPr>
          <p:blipFill>
            <a:blip r:embed="rId33"/>
            <a:stretch>
              <a:fillRect/>
            </a:stretch>
          </p:blipFill>
          <p:spPr>
            <a:xfrm>
              <a:off x="3234102" y="2525272"/>
              <a:ext cx="2224879" cy="386140"/>
            </a:xfrm>
            <a:prstGeom prst="rect">
              <a:avLst/>
            </a:prstGeom>
          </p:spPr>
        </p:pic>
        <p:pic>
          <p:nvPicPr>
            <p:cNvPr id="80" name="Image 10" descr="preencoded.png">
              <a:extLst>
                <a:ext uri="{FF2B5EF4-FFF2-40B4-BE49-F238E27FC236}">
                  <a16:creationId xmlns:a16="http://schemas.microsoft.com/office/drawing/2014/main" id="{4256C368-1B35-48E2-BC10-248519748CE6}"/>
                </a:ext>
              </a:extLst>
            </p:cNvPr>
            <p:cNvPicPr>
              <a:picLocks noChangeAspect="1"/>
            </p:cNvPicPr>
            <p:nvPr>
              <p:custDataLst>
                <p:tags r:id="rId12"/>
              </p:custDataLst>
            </p:nvPr>
          </p:nvPicPr>
          <p:blipFill>
            <a:blip r:embed="rId34"/>
            <a:stretch>
              <a:fillRect/>
            </a:stretch>
          </p:blipFill>
          <p:spPr>
            <a:xfrm>
              <a:off x="3437133" y="2851419"/>
              <a:ext cx="1818816" cy="386140"/>
            </a:xfrm>
            <a:prstGeom prst="rect">
              <a:avLst/>
            </a:prstGeom>
          </p:spPr>
        </p:pic>
        <p:pic>
          <p:nvPicPr>
            <p:cNvPr id="81" name="Image 11" descr="preencoded.png">
              <a:extLst>
                <a:ext uri="{FF2B5EF4-FFF2-40B4-BE49-F238E27FC236}">
                  <a16:creationId xmlns:a16="http://schemas.microsoft.com/office/drawing/2014/main" id="{CCD77770-20B4-4E4A-B818-571FC9E7CBA5}"/>
                </a:ext>
              </a:extLst>
            </p:cNvPr>
            <p:cNvPicPr>
              <a:picLocks noChangeAspect="1"/>
            </p:cNvPicPr>
            <p:nvPr>
              <p:custDataLst>
                <p:tags r:id="rId13"/>
              </p:custDataLst>
            </p:nvPr>
          </p:nvPicPr>
          <p:blipFill>
            <a:blip r:embed="rId35"/>
            <a:stretch>
              <a:fillRect/>
            </a:stretch>
          </p:blipFill>
          <p:spPr>
            <a:xfrm>
              <a:off x="3642280" y="3177563"/>
              <a:ext cx="1408526" cy="386140"/>
            </a:xfrm>
            <a:prstGeom prst="rect">
              <a:avLst/>
            </a:prstGeom>
          </p:spPr>
        </p:pic>
        <p:pic>
          <p:nvPicPr>
            <p:cNvPr id="82" name="Image 12" descr="preencoded.png">
              <a:extLst>
                <a:ext uri="{FF2B5EF4-FFF2-40B4-BE49-F238E27FC236}">
                  <a16:creationId xmlns:a16="http://schemas.microsoft.com/office/drawing/2014/main" id="{23724D11-7BC9-4582-8413-F74769E02C86}"/>
                </a:ext>
              </a:extLst>
            </p:cNvPr>
            <p:cNvPicPr>
              <a:picLocks noChangeAspect="1"/>
            </p:cNvPicPr>
            <p:nvPr>
              <p:custDataLst>
                <p:tags r:id="rId14"/>
              </p:custDataLst>
            </p:nvPr>
          </p:nvPicPr>
          <p:blipFill>
            <a:blip r:embed="rId36"/>
            <a:stretch>
              <a:fillRect/>
            </a:stretch>
          </p:blipFill>
          <p:spPr>
            <a:xfrm>
              <a:off x="3844651" y="3503708"/>
              <a:ext cx="1006694" cy="386140"/>
            </a:xfrm>
            <a:prstGeom prst="rect">
              <a:avLst/>
            </a:prstGeom>
          </p:spPr>
        </p:pic>
        <p:pic>
          <p:nvPicPr>
            <p:cNvPr id="84" name="Image 14" descr="preencoded.png">
              <a:extLst>
                <a:ext uri="{FF2B5EF4-FFF2-40B4-BE49-F238E27FC236}">
                  <a16:creationId xmlns:a16="http://schemas.microsoft.com/office/drawing/2014/main" id="{46EADE75-0BCA-48B9-94F4-E420464E3F6A}"/>
                </a:ext>
              </a:extLst>
            </p:cNvPr>
            <p:cNvPicPr>
              <a:picLocks noChangeAspect="1"/>
            </p:cNvPicPr>
            <p:nvPr>
              <p:custDataLst>
                <p:tags r:id="rId15"/>
              </p:custDataLst>
            </p:nvPr>
          </p:nvPicPr>
          <p:blipFill>
            <a:blip r:embed="rId37"/>
            <a:stretch>
              <a:fillRect/>
            </a:stretch>
          </p:blipFill>
          <p:spPr>
            <a:xfrm>
              <a:off x="2748568" y="3752590"/>
              <a:ext cx="175537" cy="268996"/>
            </a:xfrm>
            <a:prstGeom prst="rect">
              <a:avLst/>
            </a:prstGeom>
          </p:spPr>
        </p:pic>
        <p:pic>
          <p:nvPicPr>
            <p:cNvPr id="85" name="Image 17" descr="preencoded.png">
              <a:extLst>
                <a:ext uri="{FF2B5EF4-FFF2-40B4-BE49-F238E27FC236}">
                  <a16:creationId xmlns:a16="http://schemas.microsoft.com/office/drawing/2014/main" id="{F41B85DF-6F8E-4096-9809-1C9091846DAE}"/>
                </a:ext>
              </a:extLst>
            </p:cNvPr>
            <p:cNvPicPr>
              <a:picLocks noChangeAspect="1"/>
            </p:cNvPicPr>
            <p:nvPr>
              <p:custDataLst>
                <p:tags r:id="rId16"/>
              </p:custDataLst>
            </p:nvPr>
          </p:nvPicPr>
          <p:blipFill>
            <a:blip r:embed="rId38"/>
            <a:stretch>
              <a:fillRect/>
            </a:stretch>
          </p:blipFill>
          <p:spPr>
            <a:xfrm>
              <a:off x="2742224" y="3603658"/>
              <a:ext cx="188226" cy="175715"/>
            </a:xfrm>
            <a:prstGeom prst="rect">
              <a:avLst/>
            </a:prstGeom>
          </p:spPr>
        </p:pic>
        <p:pic>
          <p:nvPicPr>
            <p:cNvPr id="86" name="Image 18" descr="preencoded.png">
              <a:extLst>
                <a:ext uri="{FF2B5EF4-FFF2-40B4-BE49-F238E27FC236}">
                  <a16:creationId xmlns:a16="http://schemas.microsoft.com/office/drawing/2014/main" id="{E0C2430B-A294-40CB-887A-B84250E8458F}"/>
                </a:ext>
              </a:extLst>
            </p:cNvPr>
            <p:cNvPicPr>
              <a:picLocks noChangeAspect="1"/>
            </p:cNvPicPr>
            <p:nvPr>
              <p:custDataLst>
                <p:tags r:id="rId17"/>
              </p:custDataLst>
            </p:nvPr>
          </p:nvPicPr>
          <p:blipFill>
            <a:blip r:embed="rId39"/>
            <a:stretch>
              <a:fillRect/>
            </a:stretch>
          </p:blipFill>
          <p:spPr>
            <a:xfrm>
              <a:off x="2766544" y="3229871"/>
              <a:ext cx="139584" cy="295028"/>
            </a:xfrm>
            <a:prstGeom prst="rect">
              <a:avLst/>
            </a:prstGeom>
          </p:spPr>
        </p:pic>
        <p:pic>
          <p:nvPicPr>
            <p:cNvPr id="87" name="Image 19" descr="preencoded.png">
              <a:extLst>
                <a:ext uri="{FF2B5EF4-FFF2-40B4-BE49-F238E27FC236}">
                  <a16:creationId xmlns:a16="http://schemas.microsoft.com/office/drawing/2014/main" id="{9B6ED594-BA0F-4540-9863-74B8D3F2A4C7}"/>
                </a:ext>
              </a:extLst>
            </p:cNvPr>
            <p:cNvPicPr>
              <a:picLocks noChangeAspect="1"/>
            </p:cNvPicPr>
            <p:nvPr>
              <p:custDataLst>
                <p:tags r:id="rId18"/>
              </p:custDataLst>
            </p:nvPr>
          </p:nvPicPr>
          <p:blipFill>
            <a:blip r:embed="rId40"/>
            <a:stretch>
              <a:fillRect/>
            </a:stretch>
          </p:blipFill>
          <p:spPr>
            <a:xfrm>
              <a:off x="2737994" y="2898884"/>
              <a:ext cx="196686" cy="282012"/>
            </a:xfrm>
            <a:prstGeom prst="rect">
              <a:avLst/>
            </a:prstGeom>
          </p:spPr>
        </p:pic>
        <p:pic>
          <p:nvPicPr>
            <p:cNvPr id="88" name="Image 20" descr="preencoded.png">
              <a:extLst>
                <a:ext uri="{FF2B5EF4-FFF2-40B4-BE49-F238E27FC236}">
                  <a16:creationId xmlns:a16="http://schemas.microsoft.com/office/drawing/2014/main" id="{3877F8F0-D7A8-4DAB-B725-5EB2F21D9C06}"/>
                </a:ext>
              </a:extLst>
            </p:cNvPr>
            <p:cNvPicPr>
              <a:picLocks noChangeAspect="1"/>
            </p:cNvPicPr>
            <p:nvPr>
              <p:custDataLst>
                <p:tags r:id="rId19"/>
              </p:custDataLst>
            </p:nvPr>
          </p:nvPicPr>
          <p:blipFill>
            <a:blip r:embed="rId41"/>
            <a:stretch>
              <a:fillRect/>
            </a:stretch>
          </p:blipFill>
          <p:spPr>
            <a:xfrm>
              <a:off x="2689350" y="2666615"/>
              <a:ext cx="293971" cy="141006"/>
            </a:xfrm>
            <a:prstGeom prst="rect">
              <a:avLst/>
            </a:prstGeom>
          </p:spPr>
        </p:pic>
        <p:pic>
          <p:nvPicPr>
            <p:cNvPr id="89" name="Image 21" descr="preencoded.png">
              <a:extLst>
                <a:ext uri="{FF2B5EF4-FFF2-40B4-BE49-F238E27FC236}">
                  <a16:creationId xmlns:a16="http://schemas.microsoft.com/office/drawing/2014/main" id="{C2721852-3C6C-4335-BF36-8CFFC5AA846F}"/>
                </a:ext>
              </a:extLst>
            </p:cNvPr>
            <p:cNvPicPr>
              <a:picLocks noChangeAspect="1"/>
            </p:cNvPicPr>
            <p:nvPr>
              <p:custDataLst>
                <p:tags r:id="rId20"/>
              </p:custDataLst>
            </p:nvPr>
          </p:nvPicPr>
          <p:blipFill>
            <a:blip r:embed="rId42"/>
            <a:stretch>
              <a:fillRect/>
            </a:stretch>
          </p:blipFill>
          <p:spPr>
            <a:xfrm>
              <a:off x="2692375" y="2663798"/>
              <a:ext cx="287627" cy="136668"/>
            </a:xfrm>
            <a:prstGeom prst="rect">
              <a:avLst/>
            </a:prstGeom>
          </p:spPr>
        </p:pic>
        <p:sp>
          <p:nvSpPr>
            <p:cNvPr id="92" name="Text 2">
              <a:extLst>
                <a:ext uri="{FF2B5EF4-FFF2-40B4-BE49-F238E27FC236}">
                  <a16:creationId xmlns:a16="http://schemas.microsoft.com/office/drawing/2014/main" id="{6E0138A5-E0CA-4F0D-A019-C781019678B4}"/>
                </a:ext>
              </a:extLst>
            </p:cNvPr>
            <p:cNvSpPr/>
            <p:nvPr/>
          </p:nvSpPr>
          <p:spPr>
            <a:xfrm>
              <a:off x="3748403" y="2579831"/>
              <a:ext cx="1196274" cy="439567"/>
            </a:xfrm>
            <a:prstGeom prst="rect">
              <a:avLst/>
            </a:prstGeom>
            <a:noFill/>
            <a:ln/>
          </p:spPr>
          <p:txBody>
            <a:bodyPr wrap="square" lIns="0" tIns="0" rIns="0" bIns="0" rtlCol="0" anchor="t"/>
            <a:lstStyle/>
            <a:p>
              <a:pPr defTabSz="382606">
                <a:lnSpc>
                  <a:spcPct val="97750"/>
                </a:lnSpc>
              </a:pPr>
              <a:r>
                <a:rPr lang="en-US" sz="1400" b="1">
                  <a:solidFill>
                    <a:srgbClr val="000000"/>
                  </a:solidFill>
                  <a:latin typeface="Roboto" pitchFamily="34" charset="0"/>
                  <a:ea typeface="Roboto" pitchFamily="34" charset="-122"/>
                  <a:cs typeface="Roboto" pitchFamily="34" charset="-120"/>
                </a:rPr>
                <a:t>  MultiStress model   </a:t>
              </a:r>
              <a:endParaRPr lang="en-US" sz="1400">
                <a:solidFill>
                  <a:prstClr val="black"/>
                </a:solidFill>
                <a:latin typeface="Calibri"/>
              </a:endParaRPr>
            </a:p>
          </p:txBody>
        </p:sp>
        <p:pic>
          <p:nvPicPr>
            <p:cNvPr id="93" name="Image 50" descr="preencoded.png">
              <a:extLst>
                <a:ext uri="{FF2B5EF4-FFF2-40B4-BE49-F238E27FC236}">
                  <a16:creationId xmlns:a16="http://schemas.microsoft.com/office/drawing/2014/main" id="{EEEB9CA0-84D4-406F-97B0-CDEF9B2E232F}"/>
                </a:ext>
              </a:extLst>
            </p:cNvPr>
            <p:cNvPicPr>
              <a:picLocks noChangeAspect="1"/>
            </p:cNvPicPr>
            <p:nvPr>
              <p:custDataLst>
                <p:tags r:id="rId21"/>
              </p:custDataLst>
            </p:nvPr>
          </p:nvPicPr>
          <p:blipFill>
            <a:blip r:embed="rId43"/>
            <a:stretch>
              <a:fillRect/>
            </a:stretch>
          </p:blipFill>
          <p:spPr>
            <a:xfrm>
              <a:off x="3227707" y="4215328"/>
              <a:ext cx="2231223" cy="121482"/>
            </a:xfrm>
            <a:prstGeom prst="rect">
              <a:avLst/>
            </a:prstGeom>
          </p:spPr>
        </p:pic>
        <p:pic>
          <p:nvPicPr>
            <p:cNvPr id="94" name="Image 52" descr="preencoded.png">
              <a:extLst>
                <a:ext uri="{FF2B5EF4-FFF2-40B4-BE49-F238E27FC236}">
                  <a16:creationId xmlns:a16="http://schemas.microsoft.com/office/drawing/2014/main" id="{6D39AA66-B766-4F5C-869A-F3DD8B7A2BD7}"/>
                </a:ext>
              </a:extLst>
            </p:cNvPr>
            <p:cNvPicPr>
              <a:picLocks noChangeAspect="1"/>
            </p:cNvPicPr>
            <p:nvPr>
              <p:custDataLst>
                <p:tags r:id="rId22"/>
              </p:custDataLst>
            </p:nvPr>
          </p:nvPicPr>
          <p:blipFill>
            <a:blip r:embed="rId44"/>
            <a:stretch>
              <a:fillRect/>
            </a:stretch>
          </p:blipFill>
          <p:spPr>
            <a:xfrm>
              <a:off x="2645091" y="2525314"/>
              <a:ext cx="118435" cy="1791865"/>
            </a:xfrm>
            <a:prstGeom prst="rect">
              <a:avLst/>
            </a:prstGeom>
          </p:spPr>
        </p:pic>
        <p:sp>
          <p:nvSpPr>
            <p:cNvPr id="95" name="Text 8">
              <a:extLst>
                <a:ext uri="{FF2B5EF4-FFF2-40B4-BE49-F238E27FC236}">
                  <a16:creationId xmlns:a16="http://schemas.microsoft.com/office/drawing/2014/main" id="{4EF76D47-752E-4E4F-86B9-3904CEEE1344}"/>
                </a:ext>
              </a:extLst>
            </p:cNvPr>
            <p:cNvSpPr/>
            <p:nvPr/>
          </p:nvSpPr>
          <p:spPr>
            <a:xfrm rot="16200000">
              <a:off x="2114403" y="3349212"/>
              <a:ext cx="1157659" cy="269999"/>
            </a:xfrm>
            <a:prstGeom prst="rect">
              <a:avLst/>
            </a:prstGeom>
            <a:noFill/>
            <a:ln/>
          </p:spPr>
          <p:txBody>
            <a:bodyPr wrap="square" lIns="0" tIns="0" rIns="0" bIns="0" rtlCol="0" anchor="t"/>
            <a:lstStyle/>
            <a:p>
              <a:pPr defTabSz="382606">
                <a:lnSpc>
                  <a:spcPct val="97750"/>
                </a:lnSpc>
              </a:pPr>
              <a:r>
                <a:rPr lang="en-US" sz="1200" i="1">
                  <a:solidFill>
                    <a:srgbClr val="000000">
                      <a:alpha val="47000"/>
                    </a:srgbClr>
                  </a:solidFill>
                  <a:latin typeface="Roboto" pitchFamily="34" charset="0"/>
                  <a:ea typeface="Roboto" pitchFamily="34" charset="-122"/>
                  <a:cs typeface="Roboto" pitchFamily="34" charset="-120"/>
                </a:rPr>
                <a:t>Level of </a:t>
              </a:r>
              <a:r>
                <a:rPr lang="en-US" sz="1200" i="1" err="1">
                  <a:solidFill>
                    <a:srgbClr val="000000">
                      <a:alpha val="47000"/>
                    </a:srgbClr>
                  </a:solidFill>
                  <a:latin typeface="Roboto" pitchFamily="34" charset="0"/>
                  <a:ea typeface="Roboto" pitchFamily="34" charset="-122"/>
                  <a:cs typeface="Roboto" pitchFamily="34" charset="-120"/>
                </a:rPr>
                <a:t>organisation</a:t>
              </a:r>
              <a:endParaRPr lang="en-US" sz="1200">
                <a:solidFill>
                  <a:prstClr val="black"/>
                </a:solidFill>
                <a:latin typeface="Calibri"/>
              </a:endParaRPr>
            </a:p>
          </p:txBody>
        </p:sp>
      </p:grpSp>
      <p:pic>
        <p:nvPicPr>
          <p:cNvPr id="96" name="Image 22" descr="preencoded.png">
            <a:extLst>
              <a:ext uri="{FF2B5EF4-FFF2-40B4-BE49-F238E27FC236}">
                <a16:creationId xmlns:a16="http://schemas.microsoft.com/office/drawing/2014/main" id="{4F144230-A404-472A-B679-AE405CB83915}"/>
              </a:ext>
            </a:extLst>
          </p:cNvPr>
          <p:cNvPicPr>
            <a:picLocks noChangeAspect="1"/>
          </p:cNvPicPr>
          <p:nvPr>
            <p:custDataLst>
              <p:tags r:id="rId1"/>
            </p:custDataLst>
          </p:nvPr>
        </p:nvPicPr>
        <p:blipFill>
          <a:blip r:embed="rId45"/>
          <a:stretch>
            <a:fillRect/>
          </a:stretch>
        </p:blipFill>
        <p:spPr>
          <a:xfrm>
            <a:off x="6049173" y="3478193"/>
            <a:ext cx="455483" cy="2640572"/>
          </a:xfrm>
          <a:prstGeom prst="rect">
            <a:avLst/>
          </a:prstGeom>
        </p:spPr>
      </p:pic>
      <p:pic>
        <p:nvPicPr>
          <p:cNvPr id="97" name="Image 23" descr="preencoded.png">
            <a:extLst>
              <a:ext uri="{FF2B5EF4-FFF2-40B4-BE49-F238E27FC236}">
                <a16:creationId xmlns:a16="http://schemas.microsoft.com/office/drawing/2014/main" id="{8FAB95F2-7650-40DA-94C2-2E9FCA48C6FD}"/>
              </a:ext>
            </a:extLst>
          </p:cNvPr>
          <p:cNvPicPr>
            <a:picLocks noChangeAspect="1"/>
          </p:cNvPicPr>
          <p:nvPr>
            <p:custDataLst>
              <p:tags r:id="rId2"/>
            </p:custDataLst>
          </p:nvPr>
        </p:nvPicPr>
        <p:blipFill>
          <a:blip r:embed="rId46"/>
          <a:stretch>
            <a:fillRect/>
          </a:stretch>
        </p:blipFill>
        <p:spPr>
          <a:xfrm>
            <a:off x="5990261" y="4227198"/>
            <a:ext cx="569353" cy="1643433"/>
          </a:xfrm>
          <a:prstGeom prst="rect">
            <a:avLst/>
          </a:prstGeom>
        </p:spPr>
      </p:pic>
      <p:sp>
        <p:nvSpPr>
          <p:cNvPr id="98" name="Text 1">
            <a:extLst>
              <a:ext uri="{FF2B5EF4-FFF2-40B4-BE49-F238E27FC236}">
                <a16:creationId xmlns:a16="http://schemas.microsoft.com/office/drawing/2014/main" id="{355499E5-3A54-409C-89BF-D0BEB8BB6E9A}"/>
              </a:ext>
            </a:extLst>
          </p:cNvPr>
          <p:cNvSpPr/>
          <p:nvPr/>
        </p:nvSpPr>
        <p:spPr>
          <a:xfrm rot="16200000">
            <a:off x="5097788" y="4247142"/>
            <a:ext cx="2525857" cy="375500"/>
          </a:xfrm>
          <a:prstGeom prst="rect">
            <a:avLst/>
          </a:prstGeom>
          <a:noFill/>
          <a:ln/>
        </p:spPr>
        <p:txBody>
          <a:bodyPr wrap="square" lIns="0" tIns="0" rIns="0" bIns="0" rtlCol="0" anchor="t"/>
          <a:lstStyle/>
          <a:p>
            <a:pPr defTabSz="382606">
              <a:lnSpc>
                <a:spcPct val="97750"/>
              </a:lnSpc>
            </a:pPr>
            <a:r>
              <a:rPr lang="en-US" sz="1200">
                <a:solidFill>
                  <a:srgbClr val="FFFFFF"/>
                </a:solidFill>
                <a:latin typeface="Roboto" pitchFamily="34" charset="0"/>
                <a:ea typeface="Roboto" pitchFamily="34" charset="-122"/>
                <a:cs typeface="Roboto" pitchFamily="34" charset="-120"/>
              </a:rPr>
              <a:t>Mechanistic understanding</a:t>
            </a:r>
            <a:endParaRPr lang="en-US" sz="1200">
              <a:solidFill>
                <a:prstClr val="black"/>
              </a:solidFill>
              <a:latin typeface="Calibri"/>
            </a:endParaRPr>
          </a:p>
        </p:txBody>
      </p:sp>
    </p:spTree>
    <p:extLst>
      <p:ext uri="{BB962C8B-B14F-4D97-AF65-F5344CB8AC3E}">
        <p14:creationId xmlns:p14="http://schemas.microsoft.com/office/powerpoint/2010/main" val="2287739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815414" y="1526771"/>
            <a:ext cx="10190439" cy="1241237"/>
          </a:xfrm>
          <a:prstGeom prst="rect">
            <a:avLst/>
          </a:prstGeom>
        </p:spPr>
        <p:txBody>
          <a:bodyPr wrap="square">
            <a:spAutoFit/>
          </a:bodyPr>
          <a:lstStyle/>
          <a:p>
            <a:pPr algn="ctr" defTabSz="382606"/>
            <a:r>
              <a:rPr lang="en-US" sz="3200" i="1" dirty="0">
                <a:solidFill>
                  <a:prstClr val="black"/>
                </a:solidFill>
                <a:latin typeface="Calibri"/>
              </a:rPr>
              <a:t>SP3: </a:t>
            </a:r>
            <a:r>
              <a:rPr lang="en-US" sz="3200" b="1" dirty="0">
                <a:solidFill>
                  <a:prstClr val="black"/>
                </a:solidFill>
                <a:latin typeface="Calibri"/>
              </a:rPr>
              <a:t>Molecular adaptation to contrasting stress regimes</a:t>
            </a:r>
          </a:p>
          <a:p>
            <a:pPr algn="ctr" defTabSz="382606"/>
            <a:r>
              <a:rPr lang="de-DE" sz="2133" b="1" dirty="0">
                <a:solidFill>
                  <a:prstClr val="black"/>
                </a:solidFill>
                <a:latin typeface="Calibri"/>
                <a:cs typeface="Arial" panose="020B0604020202020204" pitchFamily="34" charset="0"/>
              </a:rPr>
              <a:t>Markus Stetter</a:t>
            </a:r>
            <a:r>
              <a:rPr lang="de-DE" sz="2133" dirty="0">
                <a:solidFill>
                  <a:prstClr val="black"/>
                </a:solidFill>
                <a:latin typeface="Calibri"/>
                <a:cs typeface="Arial" panose="020B0604020202020204" pitchFamily="34" charset="0"/>
              </a:rPr>
              <a:t> </a:t>
            </a:r>
            <a:r>
              <a:rPr lang="de-DE" sz="2133" b="1" dirty="0">
                <a:solidFill>
                  <a:prstClr val="black"/>
                </a:solidFill>
                <a:latin typeface="Calibri"/>
                <a:cs typeface="Arial" panose="020B0604020202020204" pitchFamily="34" charset="0"/>
              </a:rPr>
              <a:t>(A)</a:t>
            </a:r>
            <a:r>
              <a:rPr lang="de-DE" sz="2133" baseline="30000" dirty="0">
                <a:solidFill>
                  <a:prstClr val="black"/>
                </a:solidFill>
                <a:latin typeface="Calibri"/>
                <a:cs typeface="Arial" panose="020B0604020202020204" pitchFamily="34" charset="0"/>
              </a:rPr>
              <a:t>1</a:t>
            </a:r>
            <a:r>
              <a:rPr lang="de-DE" sz="2133" dirty="0">
                <a:solidFill>
                  <a:prstClr val="black"/>
                </a:solidFill>
                <a:latin typeface="Calibri"/>
                <a:cs typeface="Arial" panose="020B0604020202020204" pitchFamily="34" charset="0"/>
              </a:rPr>
              <a:t>, Stefan Scholten</a:t>
            </a:r>
            <a:r>
              <a:rPr lang="de-DE" sz="2133" baseline="30000" dirty="0">
                <a:solidFill>
                  <a:prstClr val="black"/>
                </a:solidFill>
                <a:latin typeface="Calibri"/>
                <a:cs typeface="Arial" panose="020B0604020202020204" pitchFamily="34" charset="0"/>
              </a:rPr>
              <a:t> </a:t>
            </a:r>
            <a:r>
              <a:rPr lang="de-DE" sz="2133" dirty="0">
                <a:solidFill>
                  <a:prstClr val="black"/>
                </a:solidFill>
                <a:latin typeface="Calibri"/>
                <a:cs typeface="Arial" panose="020B0604020202020204" pitchFamily="34" charset="0"/>
              </a:rPr>
              <a:t>(A)</a:t>
            </a:r>
            <a:r>
              <a:rPr lang="de-DE" sz="2133" baseline="30000" dirty="0">
                <a:solidFill>
                  <a:prstClr val="black"/>
                </a:solidFill>
                <a:latin typeface="Calibri"/>
                <a:cs typeface="Arial" panose="020B0604020202020204" pitchFamily="34" charset="0"/>
              </a:rPr>
              <a:t>2</a:t>
            </a:r>
            <a:r>
              <a:rPr lang="en-GB" sz="2133" dirty="0">
                <a:solidFill>
                  <a:prstClr val="black"/>
                </a:solidFill>
                <a:latin typeface="Calibri"/>
                <a:cs typeface="Arial" panose="020B0604020202020204" pitchFamily="34" charset="0"/>
              </a:rPr>
              <a:t>, Peter Bulli (CoPa)</a:t>
            </a:r>
            <a:r>
              <a:rPr lang="en-GB" sz="2133" baseline="30000" dirty="0">
                <a:solidFill>
                  <a:prstClr val="black"/>
                </a:solidFill>
                <a:latin typeface="Calibri"/>
                <a:cs typeface="Arial" panose="020B0604020202020204" pitchFamily="34" charset="0"/>
              </a:rPr>
              <a:t>3</a:t>
            </a:r>
            <a:r>
              <a:rPr lang="en-GB" sz="2133" dirty="0">
                <a:solidFill>
                  <a:prstClr val="black"/>
                </a:solidFill>
                <a:latin typeface="Calibri"/>
                <a:cs typeface="Arial" panose="020B0604020202020204" pitchFamily="34" charset="0"/>
              </a:rPr>
              <a:t> and Richard </a:t>
            </a:r>
            <a:r>
              <a:rPr lang="en-GB" sz="2133" dirty="0" err="1">
                <a:solidFill>
                  <a:prstClr val="black"/>
                </a:solidFill>
                <a:latin typeface="Calibri"/>
                <a:cs typeface="Arial" panose="020B0604020202020204" pitchFamily="34" charset="0"/>
              </a:rPr>
              <a:t>Magwanga</a:t>
            </a:r>
            <a:r>
              <a:rPr lang="en-GB" sz="2133" dirty="0">
                <a:solidFill>
                  <a:prstClr val="black"/>
                </a:solidFill>
                <a:latin typeface="Calibri"/>
                <a:cs typeface="Arial" panose="020B0604020202020204" pitchFamily="34" charset="0"/>
              </a:rPr>
              <a:t> (CoPa)</a:t>
            </a:r>
            <a:r>
              <a:rPr lang="en-GB" sz="2133" baseline="30000" dirty="0">
                <a:solidFill>
                  <a:prstClr val="black"/>
                </a:solidFill>
                <a:latin typeface="Calibri"/>
                <a:cs typeface="Arial" panose="020B0604020202020204" pitchFamily="34" charset="0"/>
              </a:rPr>
              <a:t>3</a:t>
            </a:r>
            <a:r>
              <a:rPr lang="en-GB" sz="2133" dirty="0">
                <a:solidFill>
                  <a:prstClr val="black"/>
                </a:solidFill>
                <a:latin typeface="Calibri"/>
                <a:cs typeface="Arial" panose="020B0604020202020204" pitchFamily="34" charset="0"/>
              </a:rPr>
              <a:t> </a:t>
            </a:r>
          </a:p>
        </p:txBody>
      </p:sp>
      <p:sp>
        <p:nvSpPr>
          <p:cNvPr id="12" name="Rectangle 11"/>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endParaRPr lang="en-US" sz="1467">
              <a:solidFill>
                <a:prstClr val="white"/>
              </a:solidFill>
              <a:latin typeface="Calibri"/>
            </a:endParaRPr>
          </a:p>
        </p:txBody>
      </p:sp>
      <p:pic>
        <p:nvPicPr>
          <p:cNvPr id="13" name="Picture 12"/>
          <p:cNvPicPr>
            <a:picLocks noChangeAspect="1"/>
          </p:cNvPicPr>
          <p:nvPr/>
        </p:nvPicPr>
        <p:blipFill>
          <a:blip r:embed="rId12"/>
          <a:stretch>
            <a:fillRect/>
          </a:stretch>
        </p:blipFill>
        <p:spPr>
          <a:xfrm>
            <a:off x="719403" y="260649"/>
            <a:ext cx="2016775" cy="472399"/>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33998" y="183407"/>
            <a:ext cx="1452481" cy="655255"/>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84299" y="68627"/>
            <a:ext cx="816880" cy="816880"/>
          </a:xfrm>
          <a:prstGeom prst="rect">
            <a:avLst/>
          </a:prstGeom>
        </p:spPr>
      </p:pic>
      <p:sp>
        <p:nvSpPr>
          <p:cNvPr id="5" name="TextBox 4">
            <a:extLst>
              <a:ext uri="{FF2B5EF4-FFF2-40B4-BE49-F238E27FC236}">
                <a16:creationId xmlns:a16="http://schemas.microsoft.com/office/drawing/2014/main" id="{1C6B0612-551C-9E5F-6596-F3991B947784}"/>
              </a:ext>
            </a:extLst>
          </p:cNvPr>
          <p:cNvSpPr txBox="1"/>
          <p:nvPr/>
        </p:nvSpPr>
        <p:spPr>
          <a:xfrm>
            <a:off x="1" y="6447631"/>
            <a:ext cx="12239884" cy="379463"/>
          </a:xfrm>
          <a:prstGeom prst="rect">
            <a:avLst/>
          </a:prstGeom>
          <a:noFill/>
        </p:spPr>
        <p:txBody>
          <a:bodyPr wrap="square">
            <a:spAutoFit/>
          </a:bodyPr>
          <a:lstStyle/>
          <a:p>
            <a:pPr algn="ctr" defTabSz="382606"/>
            <a:r>
              <a:rPr lang="de-DE" sz="933" baseline="30000" dirty="0">
                <a:solidFill>
                  <a:prstClr val="black"/>
                </a:solidFill>
                <a:latin typeface="Arial" panose="020B0604020202020204" pitchFamily="34" charset="0"/>
                <a:cs typeface="Arial" panose="020B0604020202020204" pitchFamily="34" charset="0"/>
              </a:rPr>
              <a:t>1</a:t>
            </a:r>
            <a:r>
              <a:rPr lang="de-DE" sz="933" dirty="0">
                <a:solidFill>
                  <a:prstClr val="black"/>
                </a:solidFill>
                <a:latin typeface="Arial" panose="020B0604020202020204" pitchFamily="34" charset="0"/>
                <a:cs typeface="Arial" panose="020B0604020202020204" pitchFamily="34" charset="0"/>
              </a:rPr>
              <a:t>Institute </a:t>
            </a:r>
            <a:r>
              <a:rPr lang="de-DE" sz="933" dirty="0" err="1">
                <a:solidFill>
                  <a:prstClr val="black"/>
                </a:solidFill>
                <a:latin typeface="Arial" panose="020B0604020202020204" pitchFamily="34" charset="0"/>
                <a:cs typeface="Arial" panose="020B0604020202020204" pitchFamily="34" charset="0"/>
              </a:rPr>
              <a:t>for</a:t>
            </a:r>
            <a:r>
              <a:rPr lang="de-DE" sz="933" dirty="0">
                <a:solidFill>
                  <a:prstClr val="black"/>
                </a:solidFill>
                <a:latin typeface="Arial" panose="020B0604020202020204" pitchFamily="34" charset="0"/>
                <a:cs typeface="Arial" panose="020B0604020202020204" pitchFamily="34" charset="0"/>
              </a:rPr>
              <a:t> Plant Sciences, University </a:t>
            </a:r>
            <a:r>
              <a:rPr lang="de-DE" sz="933" dirty="0" err="1">
                <a:solidFill>
                  <a:prstClr val="black"/>
                </a:solidFill>
                <a:latin typeface="Arial" panose="020B0604020202020204" pitchFamily="34" charset="0"/>
                <a:cs typeface="Arial" panose="020B0604020202020204" pitchFamily="34" charset="0"/>
              </a:rPr>
              <a:t>of</a:t>
            </a:r>
            <a:r>
              <a:rPr lang="de-DE" sz="933" dirty="0">
                <a:solidFill>
                  <a:prstClr val="black"/>
                </a:solidFill>
                <a:latin typeface="Arial" panose="020B0604020202020204" pitchFamily="34" charset="0"/>
                <a:cs typeface="Arial" panose="020B0604020202020204" pitchFamily="34" charset="0"/>
              </a:rPr>
              <a:t> Cologne, Germany,</a:t>
            </a:r>
            <a:r>
              <a:rPr lang="de-DE" sz="933" baseline="30000" dirty="0">
                <a:solidFill>
                  <a:prstClr val="black"/>
                </a:solidFill>
                <a:latin typeface="Arial" panose="020B0604020202020204" pitchFamily="34" charset="0"/>
                <a:cs typeface="Arial" panose="020B0604020202020204" pitchFamily="34" charset="0"/>
              </a:rPr>
              <a:t> 2</a:t>
            </a:r>
            <a:r>
              <a:rPr lang="de-DE" sz="933" dirty="0">
                <a:solidFill>
                  <a:prstClr val="black"/>
                </a:solidFill>
                <a:latin typeface="Arial" panose="020B0604020202020204" pitchFamily="34" charset="0"/>
                <a:cs typeface="Arial" panose="020B0604020202020204" pitchFamily="34" charset="0"/>
              </a:rPr>
              <a:t>Crop Plant </a:t>
            </a:r>
            <a:r>
              <a:rPr lang="de-DE" sz="933" dirty="0" err="1">
                <a:solidFill>
                  <a:prstClr val="black"/>
                </a:solidFill>
                <a:latin typeface="Arial" panose="020B0604020202020204" pitchFamily="34" charset="0"/>
                <a:cs typeface="Arial" panose="020B0604020202020204" pitchFamily="34" charset="0"/>
              </a:rPr>
              <a:t>Genetics</a:t>
            </a:r>
            <a:r>
              <a:rPr lang="de-DE" sz="933" dirty="0">
                <a:solidFill>
                  <a:prstClr val="black"/>
                </a:solidFill>
                <a:latin typeface="Arial" panose="020B0604020202020204" pitchFamily="34" charset="0"/>
                <a:cs typeface="Arial" panose="020B0604020202020204" pitchFamily="34" charset="0"/>
              </a:rPr>
              <a:t>, Georg-August-University Göttingen, Germany</a:t>
            </a:r>
          </a:p>
          <a:p>
            <a:pPr algn="ctr" defTabSz="382606"/>
            <a:r>
              <a:rPr lang="de-DE" sz="933" baseline="30000" dirty="0">
                <a:solidFill>
                  <a:prstClr val="black"/>
                </a:solidFill>
                <a:latin typeface="Arial" panose="020B0604020202020204" pitchFamily="34" charset="0"/>
                <a:cs typeface="Arial" panose="020B0604020202020204" pitchFamily="34" charset="0"/>
              </a:rPr>
              <a:t>3</a:t>
            </a:r>
            <a:r>
              <a:rPr lang="de-DE" sz="933" dirty="0">
                <a:solidFill>
                  <a:prstClr val="black"/>
                </a:solidFill>
                <a:latin typeface="Arial" panose="020B0604020202020204" pitchFamily="34" charset="0"/>
                <a:cs typeface="Arial" panose="020B0604020202020204" pitchFamily="34" charset="0"/>
              </a:rPr>
              <a:t>Jaramogi </a:t>
            </a:r>
            <a:r>
              <a:rPr lang="de-DE" sz="933" dirty="0" err="1">
                <a:solidFill>
                  <a:prstClr val="black"/>
                </a:solidFill>
                <a:latin typeface="Arial" panose="020B0604020202020204" pitchFamily="34" charset="0"/>
                <a:cs typeface="Arial" panose="020B0604020202020204" pitchFamily="34" charset="0"/>
              </a:rPr>
              <a:t>Oginga</a:t>
            </a:r>
            <a:r>
              <a:rPr lang="de-DE" sz="933" dirty="0">
                <a:solidFill>
                  <a:prstClr val="black"/>
                </a:solidFill>
                <a:latin typeface="Arial" panose="020B0604020202020204" pitchFamily="34" charset="0"/>
                <a:cs typeface="Arial" panose="020B0604020202020204" pitchFamily="34" charset="0"/>
              </a:rPr>
              <a:t> Odinga University </a:t>
            </a:r>
            <a:r>
              <a:rPr lang="de-DE" sz="933" dirty="0" err="1">
                <a:solidFill>
                  <a:prstClr val="black"/>
                </a:solidFill>
                <a:latin typeface="Arial" panose="020B0604020202020204" pitchFamily="34" charset="0"/>
                <a:cs typeface="Arial" panose="020B0604020202020204" pitchFamily="34" charset="0"/>
              </a:rPr>
              <a:t>of</a:t>
            </a:r>
            <a:r>
              <a:rPr lang="de-DE" sz="933" dirty="0">
                <a:solidFill>
                  <a:prstClr val="black"/>
                </a:solidFill>
                <a:latin typeface="Arial" panose="020B0604020202020204" pitchFamily="34" charset="0"/>
                <a:cs typeface="Arial" panose="020B0604020202020204" pitchFamily="34" charset="0"/>
              </a:rPr>
              <a:t> Science and Technology (JOOUST), </a:t>
            </a:r>
            <a:r>
              <a:rPr lang="de-DE" sz="933" dirty="0" err="1">
                <a:solidFill>
                  <a:prstClr val="black"/>
                </a:solidFill>
                <a:latin typeface="Arial" panose="020B0604020202020204" pitchFamily="34" charset="0"/>
                <a:cs typeface="Arial" panose="020B0604020202020204" pitchFamily="34" charset="0"/>
              </a:rPr>
              <a:t>Kenya</a:t>
            </a:r>
            <a:endParaRPr lang="en-GB" sz="933" dirty="0">
              <a:solidFill>
                <a:prstClr val="black"/>
              </a:solidFill>
              <a:latin typeface="Arial" panose="020B0604020202020204" pitchFamily="34" charset="0"/>
              <a:cs typeface="Arial" panose="020B0604020202020204" pitchFamily="34" charset="0"/>
            </a:endParaRPr>
          </a:p>
        </p:txBody>
      </p:sp>
      <p:sp>
        <p:nvSpPr>
          <p:cNvPr id="9" name="Text 0">
            <a:extLst>
              <a:ext uri="{FF2B5EF4-FFF2-40B4-BE49-F238E27FC236}">
                <a16:creationId xmlns:a16="http://schemas.microsoft.com/office/drawing/2014/main" id="{19B70417-4799-4147-B5E1-8762D6A2EAB5}"/>
              </a:ext>
            </a:extLst>
          </p:cNvPr>
          <p:cNvSpPr/>
          <p:nvPr/>
        </p:nvSpPr>
        <p:spPr>
          <a:xfrm>
            <a:off x="3023659" y="5935317"/>
            <a:ext cx="1457053" cy="415739"/>
          </a:xfrm>
          <a:prstGeom prst="rect">
            <a:avLst/>
          </a:prstGeom>
          <a:noFill/>
          <a:ln/>
        </p:spPr>
        <p:txBody>
          <a:bodyPr wrap="square" lIns="0" tIns="0" rIns="0" bIns="0" rtlCol="0" anchor="t"/>
          <a:lstStyle/>
          <a:p>
            <a:pPr algn="ctr" defTabSz="382606">
              <a:lnSpc>
                <a:spcPct val="97750"/>
              </a:lnSpc>
            </a:pPr>
            <a:r>
              <a:rPr lang="en-US" sz="1833" b="1" dirty="0">
                <a:solidFill>
                  <a:srgbClr val="000000"/>
                </a:solidFill>
                <a:latin typeface="Roboto" pitchFamily="34" charset="0"/>
                <a:ea typeface="Roboto" pitchFamily="34" charset="-122"/>
                <a:cs typeface="Roboto" pitchFamily="34" charset="-120"/>
              </a:rPr>
              <a:t>Phase 1</a:t>
            </a:r>
            <a:endParaRPr lang="en-US" sz="1833" dirty="0">
              <a:solidFill>
                <a:prstClr val="black"/>
              </a:solidFill>
              <a:latin typeface="Calibri"/>
            </a:endParaRPr>
          </a:p>
        </p:txBody>
      </p:sp>
      <p:pic>
        <p:nvPicPr>
          <p:cNvPr id="11" name="Image 14" descr="preencoded.png">
            <a:extLst>
              <a:ext uri="{FF2B5EF4-FFF2-40B4-BE49-F238E27FC236}">
                <a16:creationId xmlns:a16="http://schemas.microsoft.com/office/drawing/2014/main" id="{BFCDC54E-7462-4628-A8FA-1E40180FC301}"/>
              </a:ext>
            </a:extLst>
          </p:cNvPr>
          <p:cNvPicPr>
            <a:picLocks noChangeAspect="1"/>
          </p:cNvPicPr>
          <p:nvPr>
            <p:custDataLst>
              <p:tags r:id="rId1"/>
            </p:custDataLst>
          </p:nvPr>
        </p:nvPicPr>
        <p:blipFill>
          <a:blip r:embed="rId15"/>
          <a:stretch>
            <a:fillRect/>
          </a:stretch>
        </p:blipFill>
        <p:spPr>
          <a:xfrm>
            <a:off x="3643251" y="5139194"/>
            <a:ext cx="255440" cy="381621"/>
          </a:xfrm>
          <a:prstGeom prst="rect">
            <a:avLst/>
          </a:prstGeom>
        </p:spPr>
      </p:pic>
      <p:grpSp>
        <p:nvGrpSpPr>
          <p:cNvPr id="14" name="Gruppieren 13">
            <a:extLst>
              <a:ext uri="{FF2B5EF4-FFF2-40B4-BE49-F238E27FC236}">
                <a16:creationId xmlns:a16="http://schemas.microsoft.com/office/drawing/2014/main" id="{86FD7D39-1AFA-4B1F-9FC0-D232D2CD6236}"/>
              </a:ext>
            </a:extLst>
          </p:cNvPr>
          <p:cNvGrpSpPr/>
          <p:nvPr/>
        </p:nvGrpSpPr>
        <p:grpSpPr>
          <a:xfrm>
            <a:off x="3494282" y="5237197"/>
            <a:ext cx="2910385" cy="703308"/>
            <a:chOff x="2620711" y="3927897"/>
            <a:chExt cx="2182789" cy="527481"/>
          </a:xfrm>
        </p:grpSpPr>
        <p:pic>
          <p:nvPicPr>
            <p:cNvPr id="15" name="Image 6" descr="preencoded.png">
              <a:extLst>
                <a:ext uri="{FF2B5EF4-FFF2-40B4-BE49-F238E27FC236}">
                  <a16:creationId xmlns:a16="http://schemas.microsoft.com/office/drawing/2014/main" id="{48DA8948-F106-4484-88EA-795D9064C523}"/>
                </a:ext>
              </a:extLst>
            </p:cNvPr>
            <p:cNvPicPr>
              <a:picLocks noChangeAspect="1"/>
            </p:cNvPicPr>
            <p:nvPr>
              <p:custDataLst>
                <p:tags r:id="rId6"/>
              </p:custDataLst>
            </p:nvPr>
          </p:nvPicPr>
          <p:blipFill>
            <a:blip r:embed="rId16"/>
            <a:stretch>
              <a:fillRect/>
            </a:stretch>
          </p:blipFill>
          <p:spPr>
            <a:xfrm>
              <a:off x="2740488" y="3927897"/>
              <a:ext cx="1798081" cy="523960"/>
            </a:xfrm>
            <a:prstGeom prst="rect">
              <a:avLst/>
            </a:prstGeom>
          </p:spPr>
        </p:pic>
        <p:pic>
          <p:nvPicPr>
            <p:cNvPr id="17" name="Image 9" descr="preencoded.png">
              <a:extLst>
                <a:ext uri="{FF2B5EF4-FFF2-40B4-BE49-F238E27FC236}">
                  <a16:creationId xmlns:a16="http://schemas.microsoft.com/office/drawing/2014/main" id="{85C1F2DE-1F36-4754-BD90-548FC53578E2}"/>
                </a:ext>
              </a:extLst>
            </p:cNvPr>
            <p:cNvPicPr>
              <a:picLocks noChangeAspect="1"/>
            </p:cNvPicPr>
            <p:nvPr>
              <p:custDataLst>
                <p:tags r:id="rId7"/>
              </p:custDataLst>
            </p:nvPr>
          </p:nvPicPr>
          <p:blipFill>
            <a:blip r:embed="rId17"/>
            <a:stretch>
              <a:fillRect/>
            </a:stretch>
          </p:blipFill>
          <p:spPr>
            <a:xfrm>
              <a:off x="2620711" y="3931418"/>
              <a:ext cx="978673" cy="523960"/>
            </a:xfrm>
            <a:prstGeom prst="rect">
              <a:avLst/>
            </a:prstGeom>
          </p:spPr>
        </p:pic>
        <p:pic>
          <p:nvPicPr>
            <p:cNvPr id="19" name="Image 13" descr="preencoded.png">
              <a:extLst>
                <a:ext uri="{FF2B5EF4-FFF2-40B4-BE49-F238E27FC236}">
                  <a16:creationId xmlns:a16="http://schemas.microsoft.com/office/drawing/2014/main" id="{E1B04733-94FF-400F-B217-25379407F725}"/>
                </a:ext>
              </a:extLst>
            </p:cNvPr>
            <p:cNvPicPr>
              <a:picLocks noChangeAspect="1"/>
            </p:cNvPicPr>
            <p:nvPr>
              <p:custDataLst>
                <p:tags r:id="rId8"/>
              </p:custDataLst>
            </p:nvPr>
          </p:nvPicPr>
          <p:blipFill>
            <a:blip r:embed="rId18"/>
            <a:stretch>
              <a:fillRect/>
            </a:stretch>
          </p:blipFill>
          <p:spPr>
            <a:xfrm>
              <a:off x="4152590" y="3931423"/>
              <a:ext cx="650910" cy="521651"/>
            </a:xfrm>
            <a:prstGeom prst="rect">
              <a:avLst/>
            </a:prstGeom>
          </p:spPr>
        </p:pic>
        <p:pic>
          <p:nvPicPr>
            <p:cNvPr id="20" name="Image 15" descr="preencoded.png">
              <a:extLst>
                <a:ext uri="{FF2B5EF4-FFF2-40B4-BE49-F238E27FC236}">
                  <a16:creationId xmlns:a16="http://schemas.microsoft.com/office/drawing/2014/main" id="{F057797E-5720-4C51-A7CC-0FAC4F2802B1}"/>
                </a:ext>
              </a:extLst>
            </p:cNvPr>
            <p:cNvPicPr>
              <a:picLocks noChangeAspect="1"/>
            </p:cNvPicPr>
            <p:nvPr>
              <p:custDataLst>
                <p:tags r:id="rId9"/>
              </p:custDataLst>
            </p:nvPr>
          </p:nvPicPr>
          <p:blipFill>
            <a:blip r:embed="rId19"/>
            <a:stretch>
              <a:fillRect/>
            </a:stretch>
          </p:blipFill>
          <p:spPr>
            <a:xfrm>
              <a:off x="2732438" y="3937880"/>
              <a:ext cx="191580" cy="498569"/>
            </a:xfrm>
            <a:prstGeom prst="rect">
              <a:avLst/>
            </a:prstGeom>
          </p:spPr>
        </p:pic>
        <p:pic>
          <p:nvPicPr>
            <p:cNvPr id="21" name="Image 16" descr="preencoded.png">
              <a:extLst>
                <a:ext uri="{FF2B5EF4-FFF2-40B4-BE49-F238E27FC236}">
                  <a16:creationId xmlns:a16="http://schemas.microsoft.com/office/drawing/2014/main" id="{D7F2D073-E67A-4F78-83B4-39B5DC606CD6}"/>
                </a:ext>
              </a:extLst>
            </p:cNvPr>
            <p:cNvPicPr>
              <a:picLocks noChangeAspect="1"/>
            </p:cNvPicPr>
            <p:nvPr>
              <p:custDataLst>
                <p:tags r:id="rId10"/>
              </p:custDataLst>
            </p:nvPr>
          </p:nvPicPr>
          <p:blipFill>
            <a:blip r:embed="rId20"/>
            <a:stretch>
              <a:fillRect/>
            </a:stretch>
          </p:blipFill>
          <p:spPr>
            <a:xfrm>
              <a:off x="2732438" y="4098973"/>
              <a:ext cx="191580" cy="288524"/>
            </a:xfrm>
            <a:prstGeom prst="rect">
              <a:avLst/>
            </a:prstGeom>
          </p:spPr>
        </p:pic>
      </p:grpSp>
      <p:sp>
        <p:nvSpPr>
          <p:cNvPr id="41" name="Text 2">
            <a:extLst>
              <a:ext uri="{FF2B5EF4-FFF2-40B4-BE49-F238E27FC236}">
                <a16:creationId xmlns:a16="http://schemas.microsoft.com/office/drawing/2014/main" id="{47BA635F-14FD-4ECF-BB3F-C4D1CA77682A}"/>
              </a:ext>
            </a:extLst>
          </p:cNvPr>
          <p:cNvSpPr/>
          <p:nvPr/>
        </p:nvSpPr>
        <p:spPr>
          <a:xfrm>
            <a:off x="4847862" y="3475419"/>
            <a:ext cx="2193769" cy="623607"/>
          </a:xfrm>
          <a:prstGeom prst="rect">
            <a:avLst/>
          </a:prstGeom>
          <a:noFill/>
          <a:ln/>
        </p:spPr>
        <p:txBody>
          <a:bodyPr wrap="square" lIns="0" tIns="0" rIns="0" bIns="0" rtlCol="0" anchor="t"/>
          <a:lstStyle/>
          <a:p>
            <a:pPr defTabSz="382606">
              <a:lnSpc>
                <a:spcPct val="97750"/>
              </a:lnSpc>
            </a:pPr>
            <a:r>
              <a:rPr lang="en-US" sz="1833" b="1" dirty="0">
                <a:solidFill>
                  <a:srgbClr val="000000"/>
                </a:solidFill>
                <a:latin typeface="Roboto" pitchFamily="34" charset="0"/>
                <a:ea typeface="Roboto" pitchFamily="34" charset="-122"/>
                <a:cs typeface="Roboto" pitchFamily="34" charset="-120"/>
              </a:rPr>
              <a:t>  MultiStress model   </a:t>
            </a:r>
            <a:endParaRPr lang="en-US" sz="1833" dirty="0">
              <a:solidFill>
                <a:prstClr val="black"/>
              </a:solidFill>
              <a:latin typeface="Calibri"/>
            </a:endParaRPr>
          </a:p>
        </p:txBody>
      </p:sp>
      <p:pic>
        <p:nvPicPr>
          <p:cNvPr id="42" name="Image 50" descr="preencoded.png">
            <a:extLst>
              <a:ext uri="{FF2B5EF4-FFF2-40B4-BE49-F238E27FC236}">
                <a16:creationId xmlns:a16="http://schemas.microsoft.com/office/drawing/2014/main" id="{3B09B77E-0BC2-47D0-8576-32342B470ACF}"/>
              </a:ext>
            </a:extLst>
          </p:cNvPr>
          <p:cNvPicPr>
            <a:picLocks noChangeAspect="1"/>
          </p:cNvPicPr>
          <p:nvPr>
            <p:custDataLst>
              <p:tags r:id="rId2"/>
            </p:custDataLst>
          </p:nvPr>
        </p:nvPicPr>
        <p:blipFill>
          <a:blip r:embed="rId21"/>
          <a:stretch>
            <a:fillRect/>
          </a:stretch>
        </p:blipFill>
        <p:spPr>
          <a:xfrm>
            <a:off x="4340489" y="5795670"/>
            <a:ext cx="3246856" cy="172345"/>
          </a:xfrm>
          <a:prstGeom prst="rect">
            <a:avLst/>
          </a:prstGeom>
        </p:spPr>
      </p:pic>
      <p:sp>
        <p:nvSpPr>
          <p:cNvPr id="43" name="Text 6">
            <a:extLst>
              <a:ext uri="{FF2B5EF4-FFF2-40B4-BE49-F238E27FC236}">
                <a16:creationId xmlns:a16="http://schemas.microsoft.com/office/drawing/2014/main" id="{BEB50D0F-BF10-4BFA-B3A0-3F52C1D09438}"/>
              </a:ext>
            </a:extLst>
          </p:cNvPr>
          <p:cNvSpPr/>
          <p:nvPr/>
        </p:nvSpPr>
        <p:spPr>
          <a:xfrm>
            <a:off x="4585197" y="5872386"/>
            <a:ext cx="3043308" cy="500108"/>
          </a:xfrm>
          <a:prstGeom prst="rect">
            <a:avLst/>
          </a:prstGeom>
          <a:noFill/>
          <a:ln/>
        </p:spPr>
        <p:txBody>
          <a:bodyPr wrap="square" lIns="0" tIns="0" rIns="0" bIns="0" rtlCol="0" anchor="t"/>
          <a:lstStyle/>
          <a:p>
            <a:pPr defTabSz="382606">
              <a:lnSpc>
                <a:spcPct val="97750"/>
              </a:lnSpc>
            </a:pPr>
            <a:r>
              <a:rPr lang="en-US" sz="1200" i="1" dirty="0">
                <a:solidFill>
                  <a:srgbClr val="000000">
                    <a:alpha val="47000"/>
                  </a:srgbClr>
                </a:solidFill>
                <a:latin typeface="Roboto" pitchFamily="34" charset="0"/>
                <a:ea typeface="Roboto" pitchFamily="34" charset="-122"/>
                <a:cs typeface="Roboto" pitchFamily="34" charset="-120"/>
              </a:rPr>
              <a:t>Knowledge gains through experimentation </a:t>
            </a:r>
            <a:endParaRPr lang="en-US" sz="1200" dirty="0">
              <a:solidFill>
                <a:prstClr val="black"/>
              </a:solidFill>
              <a:latin typeface="Calibri"/>
            </a:endParaRPr>
          </a:p>
        </p:txBody>
      </p:sp>
      <p:pic>
        <p:nvPicPr>
          <p:cNvPr id="44" name="Image 52" descr="preencoded.png">
            <a:extLst>
              <a:ext uri="{FF2B5EF4-FFF2-40B4-BE49-F238E27FC236}">
                <a16:creationId xmlns:a16="http://schemas.microsoft.com/office/drawing/2014/main" id="{140FECD7-F694-4F11-A2A7-0B46916ABD44}"/>
              </a:ext>
            </a:extLst>
          </p:cNvPr>
          <p:cNvPicPr>
            <a:picLocks noChangeAspect="1"/>
          </p:cNvPicPr>
          <p:nvPr>
            <p:custDataLst>
              <p:tags r:id="rId3"/>
            </p:custDataLst>
          </p:nvPr>
        </p:nvPicPr>
        <p:blipFill>
          <a:blip r:embed="rId22"/>
          <a:stretch>
            <a:fillRect/>
          </a:stretch>
        </p:blipFill>
        <p:spPr>
          <a:xfrm>
            <a:off x="3492673" y="3398077"/>
            <a:ext cx="172345" cy="2542089"/>
          </a:xfrm>
          <a:prstGeom prst="rect">
            <a:avLst/>
          </a:prstGeom>
        </p:spPr>
      </p:pic>
      <p:sp>
        <p:nvSpPr>
          <p:cNvPr id="45" name="Text 8">
            <a:extLst>
              <a:ext uri="{FF2B5EF4-FFF2-40B4-BE49-F238E27FC236}">
                <a16:creationId xmlns:a16="http://schemas.microsoft.com/office/drawing/2014/main" id="{E6F742EC-1181-4A11-8DA3-BA24E04F80D3}"/>
              </a:ext>
            </a:extLst>
          </p:cNvPr>
          <p:cNvSpPr/>
          <p:nvPr/>
        </p:nvSpPr>
        <p:spPr>
          <a:xfrm rot="16200000">
            <a:off x="2744426" y="4609339"/>
            <a:ext cx="1668833" cy="324704"/>
          </a:xfrm>
          <a:prstGeom prst="rect">
            <a:avLst/>
          </a:prstGeom>
          <a:noFill/>
          <a:ln/>
        </p:spPr>
        <p:txBody>
          <a:bodyPr wrap="square" lIns="0" tIns="0" rIns="0" bIns="0" rtlCol="0" anchor="t"/>
          <a:lstStyle/>
          <a:p>
            <a:pPr defTabSz="382606">
              <a:lnSpc>
                <a:spcPct val="97750"/>
              </a:lnSpc>
            </a:pPr>
            <a:r>
              <a:rPr lang="en-US" sz="1200" i="1" dirty="0">
                <a:solidFill>
                  <a:srgbClr val="000000">
                    <a:alpha val="47000"/>
                  </a:srgbClr>
                </a:solidFill>
                <a:latin typeface="Roboto" pitchFamily="34" charset="0"/>
                <a:ea typeface="Roboto" pitchFamily="34" charset="-122"/>
                <a:cs typeface="Roboto" pitchFamily="34" charset="-120"/>
              </a:rPr>
              <a:t>Level of organisation</a:t>
            </a:r>
            <a:endParaRPr lang="en-US" sz="1200" dirty="0">
              <a:solidFill>
                <a:prstClr val="black"/>
              </a:solidFill>
              <a:latin typeface="Calibri"/>
            </a:endParaRPr>
          </a:p>
        </p:txBody>
      </p:sp>
      <p:grpSp>
        <p:nvGrpSpPr>
          <p:cNvPr id="46" name="Gruppieren 45">
            <a:extLst>
              <a:ext uri="{FF2B5EF4-FFF2-40B4-BE49-F238E27FC236}">
                <a16:creationId xmlns:a16="http://schemas.microsoft.com/office/drawing/2014/main" id="{3692548E-7701-4790-9E84-DCDB59449B5D}"/>
              </a:ext>
            </a:extLst>
          </p:cNvPr>
          <p:cNvGrpSpPr/>
          <p:nvPr/>
        </p:nvGrpSpPr>
        <p:grpSpPr>
          <a:xfrm>
            <a:off x="5701609" y="3165821"/>
            <a:ext cx="569707" cy="2935300"/>
            <a:chOff x="4276207" y="2374365"/>
            <a:chExt cx="427280" cy="2201475"/>
          </a:xfrm>
        </p:grpSpPr>
        <p:grpSp>
          <p:nvGrpSpPr>
            <p:cNvPr id="47" name="Gruppieren 46">
              <a:extLst>
                <a:ext uri="{FF2B5EF4-FFF2-40B4-BE49-F238E27FC236}">
                  <a16:creationId xmlns:a16="http://schemas.microsoft.com/office/drawing/2014/main" id="{3E4296C7-EFB6-4490-B35E-2B56B7339FBF}"/>
                </a:ext>
              </a:extLst>
            </p:cNvPr>
            <p:cNvGrpSpPr/>
            <p:nvPr/>
          </p:nvGrpSpPr>
          <p:grpSpPr>
            <a:xfrm>
              <a:off x="4276207" y="2595411"/>
              <a:ext cx="427015" cy="1980429"/>
              <a:chOff x="4276207" y="2595411"/>
              <a:chExt cx="427015" cy="1980429"/>
            </a:xfrm>
          </p:grpSpPr>
          <p:pic>
            <p:nvPicPr>
              <p:cNvPr id="49" name="Image 22" descr="preencoded.png">
                <a:extLst>
                  <a:ext uri="{FF2B5EF4-FFF2-40B4-BE49-F238E27FC236}">
                    <a16:creationId xmlns:a16="http://schemas.microsoft.com/office/drawing/2014/main" id="{728DA74E-B161-459D-8E6F-42ACA5B5AC8D}"/>
                  </a:ext>
                </a:extLst>
              </p:cNvPr>
              <p:cNvPicPr>
                <a:picLocks noChangeAspect="1"/>
              </p:cNvPicPr>
              <p:nvPr>
                <p:custDataLst>
                  <p:tags r:id="rId4"/>
                </p:custDataLst>
              </p:nvPr>
            </p:nvPicPr>
            <p:blipFill>
              <a:blip r:embed="rId23"/>
              <a:stretch>
                <a:fillRect/>
              </a:stretch>
            </p:blipFill>
            <p:spPr>
              <a:xfrm>
                <a:off x="4320392" y="2595411"/>
                <a:ext cx="341612" cy="1980429"/>
              </a:xfrm>
              <a:prstGeom prst="rect">
                <a:avLst/>
              </a:prstGeom>
            </p:spPr>
          </p:pic>
          <p:pic>
            <p:nvPicPr>
              <p:cNvPr id="50" name="Image 23" descr="preencoded.png">
                <a:extLst>
                  <a:ext uri="{FF2B5EF4-FFF2-40B4-BE49-F238E27FC236}">
                    <a16:creationId xmlns:a16="http://schemas.microsoft.com/office/drawing/2014/main" id="{1767E267-6631-45DB-8CFE-4EAE7433A7D3}"/>
                  </a:ext>
                </a:extLst>
              </p:cNvPr>
              <p:cNvPicPr>
                <a:picLocks noChangeAspect="1"/>
              </p:cNvPicPr>
              <p:nvPr>
                <p:custDataLst>
                  <p:tags r:id="rId5"/>
                </p:custDataLst>
              </p:nvPr>
            </p:nvPicPr>
            <p:blipFill>
              <a:blip r:embed="rId24"/>
              <a:stretch>
                <a:fillRect/>
              </a:stretch>
            </p:blipFill>
            <p:spPr>
              <a:xfrm>
                <a:off x="4276207" y="3157165"/>
                <a:ext cx="427015" cy="1232575"/>
              </a:xfrm>
              <a:prstGeom prst="rect">
                <a:avLst/>
              </a:prstGeom>
            </p:spPr>
          </p:pic>
        </p:grpSp>
        <p:sp>
          <p:nvSpPr>
            <p:cNvPr id="48" name="Text 1">
              <a:extLst>
                <a:ext uri="{FF2B5EF4-FFF2-40B4-BE49-F238E27FC236}">
                  <a16:creationId xmlns:a16="http://schemas.microsoft.com/office/drawing/2014/main" id="{42B9925A-548F-4A8E-AF11-C59591A8C2B0}"/>
                </a:ext>
              </a:extLst>
            </p:cNvPr>
            <p:cNvSpPr/>
            <p:nvPr/>
          </p:nvSpPr>
          <p:spPr>
            <a:xfrm rot="16200000">
              <a:off x="3615478" y="3180749"/>
              <a:ext cx="1894393" cy="281625"/>
            </a:xfrm>
            <a:prstGeom prst="rect">
              <a:avLst/>
            </a:prstGeom>
            <a:noFill/>
            <a:ln/>
          </p:spPr>
          <p:txBody>
            <a:bodyPr wrap="square" lIns="0" tIns="0" rIns="0" bIns="0" rtlCol="0" anchor="t"/>
            <a:lstStyle/>
            <a:p>
              <a:pPr defTabSz="382606">
                <a:lnSpc>
                  <a:spcPct val="97750"/>
                </a:lnSpc>
              </a:pPr>
              <a:r>
                <a:rPr lang="en-US" sz="1200" dirty="0">
                  <a:solidFill>
                    <a:srgbClr val="FFFFFF"/>
                  </a:solidFill>
                  <a:latin typeface="Roboto" pitchFamily="34" charset="0"/>
                  <a:ea typeface="Roboto" pitchFamily="34" charset="-122"/>
                  <a:cs typeface="Roboto" pitchFamily="34" charset="-120"/>
                </a:rPr>
                <a:t>Mechanistic understanding</a:t>
              </a:r>
              <a:endParaRPr lang="en-US" sz="1200" dirty="0">
                <a:solidFill>
                  <a:prstClr val="black"/>
                </a:solidFill>
                <a:latin typeface="Calibri"/>
              </a:endParaRPr>
            </a:p>
          </p:txBody>
        </p:sp>
      </p:grpSp>
    </p:spTree>
    <p:extLst>
      <p:ext uri="{BB962C8B-B14F-4D97-AF65-F5344CB8AC3E}">
        <p14:creationId xmlns:p14="http://schemas.microsoft.com/office/powerpoint/2010/main" val="4090877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2606"/>
            <a:endParaRPr lang="en-US" sz="1467">
              <a:solidFill>
                <a:prstClr val="white"/>
              </a:solidFill>
              <a:latin typeface="Calibri"/>
            </a:endParaRPr>
          </a:p>
        </p:txBody>
      </p:sp>
      <p:sp>
        <p:nvSpPr>
          <p:cNvPr id="4" name="Rechteck 3"/>
          <p:cNvSpPr/>
          <p:nvPr/>
        </p:nvSpPr>
        <p:spPr>
          <a:xfrm>
            <a:off x="932645" y="1222437"/>
            <a:ext cx="10190439" cy="2287678"/>
          </a:xfrm>
          <a:prstGeom prst="rect">
            <a:avLst/>
          </a:prstGeom>
        </p:spPr>
        <p:txBody>
          <a:bodyPr wrap="square">
            <a:spAutoFit/>
          </a:bodyPr>
          <a:lstStyle/>
          <a:p>
            <a:pPr algn="ctr" defTabSz="382606"/>
            <a:r>
              <a:rPr lang="en-US" sz="3200" i="1" dirty="0">
                <a:solidFill>
                  <a:prstClr val="black"/>
                </a:solidFill>
                <a:latin typeface="Calibri"/>
              </a:rPr>
              <a:t>SP4: </a:t>
            </a:r>
            <a:r>
              <a:rPr lang="en-US" sz="3200" b="1" dirty="0">
                <a:solidFill>
                  <a:prstClr val="black"/>
                </a:solidFill>
                <a:latin typeface="Calibri"/>
              </a:rPr>
              <a:t>Combined Effects of Stem Borers and Abiotic Stresses on Maize Commercial Hybrids </a:t>
            </a:r>
          </a:p>
          <a:p>
            <a:pPr algn="ctr" defTabSz="382606"/>
            <a:endParaRPr lang="en-US" sz="1467">
              <a:solidFill>
                <a:prstClr val="black"/>
              </a:solidFill>
              <a:latin typeface="Calibri"/>
            </a:endParaRPr>
          </a:p>
          <a:p>
            <a:pPr algn="ctr" defTabSz="382606"/>
            <a:r>
              <a:rPr lang="en-US" sz="2133" b="1" dirty="0">
                <a:solidFill>
                  <a:prstClr val="black"/>
                </a:solidFill>
                <a:latin typeface="Calibri"/>
              </a:rPr>
              <a:t>Michael Rostás (</a:t>
            </a:r>
            <a:r>
              <a:rPr lang="en-US" sz="2133" b="1" i="1" dirty="0">
                <a:solidFill>
                  <a:prstClr val="black"/>
                </a:solidFill>
                <a:latin typeface="Calibri"/>
              </a:rPr>
              <a:t>A</a:t>
            </a:r>
            <a:r>
              <a:rPr lang="en-US" sz="2133" b="1" dirty="0">
                <a:solidFill>
                  <a:prstClr val="black"/>
                </a:solidFill>
                <a:latin typeface="Calibri"/>
              </a:rPr>
              <a:t>)</a:t>
            </a:r>
            <a:r>
              <a:rPr lang="en-US" sz="2133" baseline="30000" dirty="0">
                <a:solidFill>
                  <a:prstClr val="black"/>
                </a:solidFill>
                <a:latin typeface="Calibri"/>
              </a:rPr>
              <a:t>1</a:t>
            </a:r>
            <a:r>
              <a:rPr lang="en-US" sz="2133" dirty="0">
                <a:solidFill>
                  <a:prstClr val="black"/>
                </a:solidFill>
                <a:latin typeface="Calibri"/>
              </a:rPr>
              <a:t>, Ilka Vosteen (</a:t>
            </a:r>
            <a:r>
              <a:rPr lang="en-US" sz="2133" i="1" dirty="0">
                <a:solidFill>
                  <a:prstClr val="black"/>
                </a:solidFill>
                <a:latin typeface="Calibri"/>
              </a:rPr>
              <a:t>A</a:t>
            </a:r>
            <a:r>
              <a:rPr lang="en-US" sz="2133" dirty="0">
                <a:solidFill>
                  <a:prstClr val="black"/>
                </a:solidFill>
                <a:latin typeface="Calibri"/>
              </a:rPr>
              <a:t>)</a:t>
            </a:r>
            <a:r>
              <a:rPr lang="en-US" sz="2133" baseline="30000" dirty="0">
                <a:solidFill>
                  <a:prstClr val="black"/>
                </a:solidFill>
                <a:latin typeface="Calibri"/>
              </a:rPr>
              <a:t>1</a:t>
            </a:r>
            <a:r>
              <a:rPr lang="en-US" sz="2133" dirty="0">
                <a:solidFill>
                  <a:prstClr val="black"/>
                </a:solidFill>
                <a:latin typeface="Calibri"/>
              </a:rPr>
              <a:t>, Stefan Siebert (</a:t>
            </a:r>
            <a:r>
              <a:rPr lang="en-US" sz="2133" i="1" dirty="0">
                <a:solidFill>
                  <a:prstClr val="black"/>
                </a:solidFill>
                <a:latin typeface="Calibri"/>
              </a:rPr>
              <a:t>A</a:t>
            </a:r>
            <a:r>
              <a:rPr lang="en-US" sz="2133" dirty="0">
                <a:solidFill>
                  <a:prstClr val="black"/>
                </a:solidFill>
                <a:latin typeface="Calibri"/>
              </a:rPr>
              <a:t>)</a:t>
            </a:r>
            <a:r>
              <a:rPr lang="en-US" sz="2133" baseline="30000" dirty="0">
                <a:solidFill>
                  <a:prstClr val="black"/>
                </a:solidFill>
                <a:latin typeface="Calibri"/>
              </a:rPr>
              <a:t>2</a:t>
            </a:r>
            <a:r>
              <a:rPr lang="en-US" sz="2133" dirty="0">
                <a:solidFill>
                  <a:prstClr val="black"/>
                </a:solidFill>
                <a:latin typeface="Calibri"/>
              </a:rPr>
              <a:t>,</a:t>
            </a:r>
          </a:p>
          <a:p>
            <a:pPr algn="ctr" defTabSz="382606"/>
            <a:r>
              <a:rPr lang="en-US" sz="2133" dirty="0">
                <a:solidFill>
                  <a:prstClr val="black"/>
                </a:solidFill>
                <a:latin typeface="Calibri"/>
              </a:rPr>
              <a:t> Pamela Were (</a:t>
            </a:r>
            <a:r>
              <a:rPr lang="en-US" sz="2133" i="1" dirty="0">
                <a:solidFill>
                  <a:prstClr val="black"/>
                </a:solidFill>
                <a:latin typeface="Calibri"/>
              </a:rPr>
              <a:t>CoPa</a:t>
            </a:r>
            <a:r>
              <a:rPr lang="en-US" sz="2133" dirty="0">
                <a:solidFill>
                  <a:prstClr val="black"/>
                </a:solidFill>
                <a:latin typeface="Calibri"/>
              </a:rPr>
              <a:t>)</a:t>
            </a:r>
            <a:r>
              <a:rPr lang="en-US" sz="2133" baseline="30000" dirty="0">
                <a:solidFill>
                  <a:prstClr val="black"/>
                </a:solidFill>
                <a:latin typeface="Calibri"/>
              </a:rPr>
              <a:t>3</a:t>
            </a:r>
            <a:r>
              <a:rPr lang="en-US" sz="2133" dirty="0">
                <a:solidFill>
                  <a:prstClr val="black"/>
                </a:solidFill>
                <a:latin typeface="Calibri"/>
              </a:rPr>
              <a:t>, Collins </a:t>
            </a:r>
            <a:r>
              <a:rPr lang="en-US" sz="2133">
                <a:solidFill>
                  <a:prstClr val="black"/>
                </a:solidFill>
                <a:latin typeface="Calibri"/>
              </a:rPr>
              <a:t>Mweresa</a:t>
            </a:r>
            <a:r>
              <a:rPr lang="en-US" sz="2133" dirty="0">
                <a:solidFill>
                  <a:prstClr val="black"/>
                </a:solidFill>
                <a:latin typeface="Calibri"/>
              </a:rPr>
              <a:t> (</a:t>
            </a:r>
            <a:r>
              <a:rPr lang="en-US" sz="2133" i="1" dirty="0">
                <a:solidFill>
                  <a:prstClr val="black"/>
                </a:solidFill>
                <a:latin typeface="Calibri"/>
              </a:rPr>
              <a:t>CoPa</a:t>
            </a:r>
            <a:r>
              <a:rPr lang="en-US" sz="2133" dirty="0">
                <a:solidFill>
                  <a:prstClr val="black"/>
                </a:solidFill>
                <a:latin typeface="Calibri"/>
              </a:rPr>
              <a:t>)</a:t>
            </a:r>
            <a:r>
              <a:rPr lang="en-US" sz="2133" baseline="30000" dirty="0">
                <a:solidFill>
                  <a:prstClr val="black"/>
                </a:solidFill>
                <a:latin typeface="Calibri"/>
              </a:rPr>
              <a:t>3</a:t>
            </a:r>
            <a:r>
              <a:rPr lang="en-US" sz="2133" dirty="0">
                <a:solidFill>
                  <a:prstClr val="black"/>
                </a:solidFill>
                <a:latin typeface="Calibri"/>
              </a:rPr>
              <a:t>, Matilda </a:t>
            </a:r>
            <a:r>
              <a:rPr lang="en-US" sz="2133">
                <a:solidFill>
                  <a:prstClr val="black"/>
                </a:solidFill>
                <a:latin typeface="Calibri"/>
              </a:rPr>
              <a:t>Ouma</a:t>
            </a:r>
            <a:r>
              <a:rPr lang="en-US" sz="2133" dirty="0">
                <a:solidFill>
                  <a:prstClr val="black"/>
                </a:solidFill>
                <a:latin typeface="Calibri"/>
              </a:rPr>
              <a:t> (</a:t>
            </a:r>
            <a:r>
              <a:rPr lang="en-US" sz="2133" i="1" dirty="0">
                <a:solidFill>
                  <a:prstClr val="black"/>
                </a:solidFill>
                <a:latin typeface="Calibri"/>
              </a:rPr>
              <a:t>CoPa</a:t>
            </a:r>
            <a:r>
              <a:rPr lang="en-US" sz="2133" dirty="0">
                <a:solidFill>
                  <a:prstClr val="black"/>
                </a:solidFill>
                <a:latin typeface="Calibri"/>
              </a:rPr>
              <a:t>)</a:t>
            </a:r>
            <a:r>
              <a:rPr lang="en-US" sz="2133" baseline="30000" dirty="0">
                <a:solidFill>
                  <a:prstClr val="black"/>
                </a:solidFill>
                <a:latin typeface="Calibri"/>
              </a:rPr>
              <a:t>3</a:t>
            </a:r>
            <a:endParaRPr lang="en-US" sz="2133" dirty="0">
              <a:solidFill>
                <a:prstClr val="black"/>
              </a:solidFill>
              <a:latin typeface="Calibri"/>
            </a:endParaRPr>
          </a:p>
          <a:p>
            <a:pPr algn="ctr" defTabSz="382606"/>
            <a:endParaRPr lang="en-US" sz="2133" dirty="0">
              <a:solidFill>
                <a:prstClr val="black"/>
              </a:solidFill>
              <a:latin typeface="Calibri"/>
            </a:endParaRPr>
          </a:p>
        </p:txBody>
      </p:sp>
      <p:sp>
        <p:nvSpPr>
          <p:cNvPr id="8" name="Rechteck 5"/>
          <p:cNvSpPr/>
          <p:nvPr/>
        </p:nvSpPr>
        <p:spPr>
          <a:xfrm>
            <a:off x="527381" y="6405331"/>
            <a:ext cx="11952651" cy="256545"/>
          </a:xfrm>
          <a:prstGeom prst="rect">
            <a:avLst/>
          </a:prstGeom>
        </p:spPr>
        <p:txBody>
          <a:bodyPr wrap="square">
            <a:spAutoFit/>
          </a:bodyPr>
          <a:lstStyle/>
          <a:p>
            <a:pPr defTabSz="382606"/>
            <a:r>
              <a:rPr lang="en-AU" sz="1067" baseline="30000" dirty="0">
                <a:solidFill>
                  <a:prstClr val="white">
                    <a:lumMod val="50000"/>
                  </a:prstClr>
                </a:solidFill>
                <a:latin typeface="Calibri"/>
              </a:rPr>
              <a:t>1</a:t>
            </a:r>
            <a:r>
              <a:rPr lang="en-AU" sz="1067" dirty="0">
                <a:solidFill>
                  <a:prstClr val="white">
                    <a:lumMod val="50000"/>
                  </a:prstClr>
                </a:solidFill>
                <a:latin typeface="Calibri"/>
              </a:rPr>
              <a:t>Agricultural Entomology, University of Göttingen, Germany; </a:t>
            </a:r>
            <a:r>
              <a:rPr lang="en-AU" sz="1067" baseline="30000" dirty="0">
                <a:solidFill>
                  <a:prstClr val="white">
                    <a:lumMod val="50000"/>
                  </a:prstClr>
                </a:solidFill>
                <a:latin typeface="Calibri"/>
              </a:rPr>
              <a:t>2</a:t>
            </a:r>
            <a:r>
              <a:rPr lang="en-AU" sz="1067" dirty="0">
                <a:solidFill>
                  <a:prstClr val="white">
                    <a:lumMod val="50000"/>
                  </a:prstClr>
                </a:solidFill>
                <a:latin typeface="Calibri"/>
              </a:rPr>
              <a:t>Agronomy, University of Göttingen, Germany; </a:t>
            </a:r>
            <a:r>
              <a:rPr lang="en-US" sz="1067" baseline="30000" dirty="0">
                <a:solidFill>
                  <a:prstClr val="white">
                    <a:lumMod val="50000"/>
                  </a:prstClr>
                </a:solidFill>
                <a:latin typeface="Calibri"/>
              </a:rPr>
              <a:t>3</a:t>
            </a:r>
            <a:r>
              <a:rPr lang="en-US" sz="1067" dirty="0">
                <a:solidFill>
                  <a:prstClr val="white">
                    <a:lumMod val="50000"/>
                  </a:prstClr>
                </a:solidFill>
                <a:latin typeface="Calibri"/>
              </a:rPr>
              <a:t>Jaramogi Oginga Odinga University of Science and Technology (JOOUST), Kenya</a:t>
            </a:r>
            <a:endParaRPr lang="en-AU" sz="1333" dirty="0">
              <a:solidFill>
                <a:prstClr val="white">
                  <a:lumMod val="50000"/>
                </a:prstClr>
              </a:solidFill>
              <a:latin typeface="Calibri"/>
            </a:endParaRPr>
          </a:p>
        </p:txBody>
      </p:sp>
      <p:pic>
        <p:nvPicPr>
          <p:cNvPr id="10" name="Picture 9"/>
          <p:cNvPicPr>
            <a:picLocks noChangeAspect="1"/>
          </p:cNvPicPr>
          <p:nvPr/>
        </p:nvPicPr>
        <p:blipFill>
          <a:blip r:embed="rId25"/>
          <a:stretch>
            <a:fillRect/>
          </a:stretch>
        </p:blipFill>
        <p:spPr>
          <a:xfrm>
            <a:off x="642473" y="268303"/>
            <a:ext cx="2016775" cy="472399"/>
          </a:xfrm>
          <a:prstGeom prst="rect">
            <a:avLst/>
          </a:prstGeom>
        </p:spPr>
      </p:pic>
      <p:pic>
        <p:nvPicPr>
          <p:cNvPr id="11" name="Picture 1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878853" y="102593"/>
            <a:ext cx="816880" cy="816880"/>
          </a:xfrm>
          <a:prstGeom prst="rect">
            <a:avLst/>
          </a:prstGeom>
        </p:spPr>
      </p:pic>
      <p:grpSp>
        <p:nvGrpSpPr>
          <p:cNvPr id="39" name="Group 38">
            <a:extLst>
              <a:ext uri="{FF2B5EF4-FFF2-40B4-BE49-F238E27FC236}">
                <a16:creationId xmlns:a16="http://schemas.microsoft.com/office/drawing/2014/main" id="{6FA9CBF8-288B-4EA2-8416-B8D1E93B2301}"/>
              </a:ext>
            </a:extLst>
          </p:cNvPr>
          <p:cNvGrpSpPr/>
          <p:nvPr/>
        </p:nvGrpSpPr>
        <p:grpSpPr>
          <a:xfrm>
            <a:off x="3314236" y="3214382"/>
            <a:ext cx="4840601" cy="3169167"/>
            <a:chOff x="2485679" y="2413836"/>
            <a:chExt cx="3087759" cy="2147633"/>
          </a:xfrm>
        </p:grpSpPr>
        <p:pic>
          <p:nvPicPr>
            <p:cNvPr id="40" name="Image 24" descr="preencoded.png">
              <a:extLst>
                <a:ext uri="{FF2B5EF4-FFF2-40B4-BE49-F238E27FC236}">
                  <a16:creationId xmlns:a16="http://schemas.microsoft.com/office/drawing/2014/main" id="{72BF46CE-C29E-485C-A8B3-22D5B3387050}"/>
                </a:ext>
              </a:extLst>
            </p:cNvPr>
            <p:cNvPicPr>
              <a:picLocks noChangeAspect="1"/>
            </p:cNvPicPr>
            <p:nvPr>
              <p:custDataLst>
                <p:tags r:id="rId3"/>
              </p:custDataLst>
            </p:nvPr>
          </p:nvPicPr>
          <p:blipFill>
            <a:blip r:embed="rId27"/>
            <a:stretch>
              <a:fillRect/>
            </a:stretch>
          </p:blipFill>
          <p:spPr>
            <a:xfrm>
              <a:off x="2485679" y="2413836"/>
              <a:ext cx="3087759" cy="2147633"/>
            </a:xfrm>
            <a:prstGeom prst="rect">
              <a:avLst/>
            </a:prstGeom>
          </p:spPr>
        </p:pic>
        <p:pic>
          <p:nvPicPr>
            <p:cNvPr id="41" name="Image 0" descr="preencoded.png">
              <a:extLst>
                <a:ext uri="{FF2B5EF4-FFF2-40B4-BE49-F238E27FC236}">
                  <a16:creationId xmlns:a16="http://schemas.microsoft.com/office/drawing/2014/main" id="{3994BB20-9924-4625-8DEC-9B2D55077F23}"/>
                </a:ext>
              </a:extLst>
            </p:cNvPr>
            <p:cNvPicPr>
              <a:picLocks noChangeAspect="1"/>
            </p:cNvPicPr>
            <p:nvPr>
              <p:custDataLst>
                <p:tags r:id="rId4"/>
              </p:custDataLst>
            </p:nvPr>
          </p:nvPicPr>
          <p:blipFill>
            <a:blip r:embed="rId28"/>
            <a:stretch>
              <a:fillRect/>
            </a:stretch>
          </p:blipFill>
          <p:spPr>
            <a:xfrm>
              <a:off x="2874495" y="2852012"/>
              <a:ext cx="1647509" cy="386140"/>
            </a:xfrm>
            <a:prstGeom prst="rect">
              <a:avLst/>
            </a:prstGeom>
          </p:spPr>
        </p:pic>
        <p:pic>
          <p:nvPicPr>
            <p:cNvPr id="42" name="Image 1" descr="preencoded.png">
              <a:extLst>
                <a:ext uri="{FF2B5EF4-FFF2-40B4-BE49-F238E27FC236}">
                  <a16:creationId xmlns:a16="http://schemas.microsoft.com/office/drawing/2014/main" id="{55DBC862-7656-4A6B-A552-BDF8D4431AF5}"/>
                </a:ext>
              </a:extLst>
            </p:cNvPr>
            <p:cNvPicPr>
              <a:picLocks noChangeAspect="1"/>
            </p:cNvPicPr>
            <p:nvPr>
              <p:custDataLst>
                <p:tags r:id="rId5"/>
              </p:custDataLst>
            </p:nvPr>
          </p:nvPicPr>
          <p:blipFill>
            <a:blip r:embed="rId29"/>
            <a:stretch>
              <a:fillRect/>
            </a:stretch>
          </p:blipFill>
          <p:spPr>
            <a:xfrm>
              <a:off x="2646195" y="2851421"/>
              <a:ext cx="896719" cy="386140"/>
            </a:xfrm>
            <a:prstGeom prst="rect">
              <a:avLst/>
            </a:prstGeom>
          </p:spPr>
        </p:pic>
        <p:pic>
          <p:nvPicPr>
            <p:cNvPr id="43" name="Image 2" descr="preencoded.png">
              <a:extLst>
                <a:ext uri="{FF2B5EF4-FFF2-40B4-BE49-F238E27FC236}">
                  <a16:creationId xmlns:a16="http://schemas.microsoft.com/office/drawing/2014/main" id="{308B623D-C122-4055-B952-B3E745600AF8}"/>
                </a:ext>
              </a:extLst>
            </p:cNvPr>
            <p:cNvPicPr>
              <a:picLocks noChangeAspect="1"/>
            </p:cNvPicPr>
            <p:nvPr>
              <p:custDataLst>
                <p:tags r:id="rId6"/>
              </p:custDataLst>
            </p:nvPr>
          </p:nvPicPr>
          <p:blipFill>
            <a:blip r:embed="rId28"/>
            <a:stretch>
              <a:fillRect/>
            </a:stretch>
          </p:blipFill>
          <p:spPr>
            <a:xfrm>
              <a:off x="2920482" y="3178159"/>
              <a:ext cx="1647509" cy="386140"/>
            </a:xfrm>
            <a:prstGeom prst="rect">
              <a:avLst/>
            </a:prstGeom>
          </p:spPr>
        </p:pic>
        <p:pic>
          <p:nvPicPr>
            <p:cNvPr id="44" name="Image 3" descr="preencoded.png">
              <a:extLst>
                <a:ext uri="{FF2B5EF4-FFF2-40B4-BE49-F238E27FC236}">
                  <a16:creationId xmlns:a16="http://schemas.microsoft.com/office/drawing/2014/main" id="{1C692864-5A30-47C3-9901-26D493B6D9C8}"/>
                </a:ext>
              </a:extLst>
            </p:cNvPr>
            <p:cNvPicPr>
              <a:picLocks noChangeAspect="1"/>
            </p:cNvPicPr>
            <p:nvPr>
              <p:custDataLst>
                <p:tags r:id="rId7"/>
              </p:custDataLst>
            </p:nvPr>
          </p:nvPicPr>
          <p:blipFill>
            <a:blip r:embed="rId30"/>
            <a:stretch>
              <a:fillRect/>
            </a:stretch>
          </p:blipFill>
          <p:spPr>
            <a:xfrm>
              <a:off x="2646194" y="3176973"/>
              <a:ext cx="896719" cy="386140"/>
            </a:xfrm>
            <a:prstGeom prst="rect">
              <a:avLst/>
            </a:prstGeom>
          </p:spPr>
        </p:pic>
        <p:pic>
          <p:nvPicPr>
            <p:cNvPr id="45" name="Image 4" descr="preencoded.png">
              <a:extLst>
                <a:ext uri="{FF2B5EF4-FFF2-40B4-BE49-F238E27FC236}">
                  <a16:creationId xmlns:a16="http://schemas.microsoft.com/office/drawing/2014/main" id="{1E5A99C9-CDB7-458B-BE42-916B39C9F6C9}"/>
                </a:ext>
              </a:extLst>
            </p:cNvPr>
            <p:cNvPicPr>
              <a:picLocks noChangeAspect="1"/>
            </p:cNvPicPr>
            <p:nvPr>
              <p:custDataLst>
                <p:tags r:id="rId8"/>
              </p:custDataLst>
            </p:nvPr>
          </p:nvPicPr>
          <p:blipFill>
            <a:blip r:embed="rId28"/>
            <a:stretch>
              <a:fillRect/>
            </a:stretch>
          </p:blipFill>
          <p:spPr>
            <a:xfrm>
              <a:off x="2856980" y="3503713"/>
              <a:ext cx="1647509" cy="386140"/>
            </a:xfrm>
            <a:prstGeom prst="rect">
              <a:avLst/>
            </a:prstGeom>
          </p:spPr>
        </p:pic>
        <p:pic>
          <p:nvPicPr>
            <p:cNvPr id="46" name="Image 5" descr="preencoded.png">
              <a:extLst>
                <a:ext uri="{FF2B5EF4-FFF2-40B4-BE49-F238E27FC236}">
                  <a16:creationId xmlns:a16="http://schemas.microsoft.com/office/drawing/2014/main" id="{78A07BB1-4BDD-4E2E-B3AC-C8E76629AB72}"/>
                </a:ext>
              </a:extLst>
            </p:cNvPr>
            <p:cNvPicPr>
              <a:picLocks noChangeAspect="1"/>
            </p:cNvPicPr>
            <p:nvPr>
              <p:custDataLst>
                <p:tags r:id="rId9"/>
              </p:custDataLst>
            </p:nvPr>
          </p:nvPicPr>
          <p:blipFill>
            <a:blip r:embed="rId31"/>
            <a:stretch>
              <a:fillRect/>
            </a:stretch>
          </p:blipFill>
          <p:spPr>
            <a:xfrm>
              <a:off x="2646198" y="2525272"/>
              <a:ext cx="896719" cy="386140"/>
            </a:xfrm>
            <a:prstGeom prst="rect">
              <a:avLst/>
            </a:prstGeom>
          </p:spPr>
        </p:pic>
        <p:pic>
          <p:nvPicPr>
            <p:cNvPr id="47" name="Image 7" descr="preencoded.png">
              <a:extLst>
                <a:ext uri="{FF2B5EF4-FFF2-40B4-BE49-F238E27FC236}">
                  <a16:creationId xmlns:a16="http://schemas.microsoft.com/office/drawing/2014/main" id="{E0748CF8-2A4C-45B2-9FDC-81ECF703F22F}"/>
                </a:ext>
              </a:extLst>
            </p:cNvPr>
            <p:cNvPicPr>
              <a:picLocks noChangeAspect="1"/>
            </p:cNvPicPr>
            <p:nvPr>
              <p:custDataLst>
                <p:tags r:id="rId10"/>
              </p:custDataLst>
            </p:nvPr>
          </p:nvPicPr>
          <p:blipFill>
            <a:blip r:embed="rId32"/>
            <a:stretch>
              <a:fillRect/>
            </a:stretch>
          </p:blipFill>
          <p:spPr>
            <a:xfrm>
              <a:off x="2646195" y="3503713"/>
              <a:ext cx="896719" cy="386140"/>
            </a:xfrm>
            <a:prstGeom prst="rect">
              <a:avLst/>
            </a:prstGeom>
          </p:spPr>
        </p:pic>
        <p:pic>
          <p:nvPicPr>
            <p:cNvPr id="48" name="Image 8" descr="preencoded.png">
              <a:extLst>
                <a:ext uri="{FF2B5EF4-FFF2-40B4-BE49-F238E27FC236}">
                  <a16:creationId xmlns:a16="http://schemas.microsoft.com/office/drawing/2014/main" id="{365ECC07-14D2-40F1-87F5-E68AD4442052}"/>
                </a:ext>
              </a:extLst>
            </p:cNvPr>
            <p:cNvPicPr>
              <a:picLocks noChangeAspect="1"/>
            </p:cNvPicPr>
            <p:nvPr>
              <p:custDataLst>
                <p:tags r:id="rId11"/>
              </p:custDataLst>
            </p:nvPr>
          </p:nvPicPr>
          <p:blipFill>
            <a:blip r:embed="rId33"/>
            <a:stretch>
              <a:fillRect/>
            </a:stretch>
          </p:blipFill>
          <p:spPr>
            <a:xfrm>
              <a:off x="3234102" y="2525272"/>
              <a:ext cx="2224879" cy="386140"/>
            </a:xfrm>
            <a:prstGeom prst="rect">
              <a:avLst/>
            </a:prstGeom>
          </p:spPr>
        </p:pic>
        <p:pic>
          <p:nvPicPr>
            <p:cNvPr id="49" name="Image 10" descr="preencoded.png">
              <a:extLst>
                <a:ext uri="{FF2B5EF4-FFF2-40B4-BE49-F238E27FC236}">
                  <a16:creationId xmlns:a16="http://schemas.microsoft.com/office/drawing/2014/main" id="{08912DE6-DB98-4E1D-9E35-6AF1E50FD8A2}"/>
                </a:ext>
              </a:extLst>
            </p:cNvPr>
            <p:cNvPicPr>
              <a:picLocks noChangeAspect="1"/>
            </p:cNvPicPr>
            <p:nvPr>
              <p:custDataLst>
                <p:tags r:id="rId12"/>
              </p:custDataLst>
            </p:nvPr>
          </p:nvPicPr>
          <p:blipFill>
            <a:blip r:embed="rId34"/>
            <a:stretch>
              <a:fillRect/>
            </a:stretch>
          </p:blipFill>
          <p:spPr>
            <a:xfrm>
              <a:off x="3437133" y="2851419"/>
              <a:ext cx="1818816" cy="386140"/>
            </a:xfrm>
            <a:prstGeom prst="rect">
              <a:avLst/>
            </a:prstGeom>
          </p:spPr>
        </p:pic>
        <p:pic>
          <p:nvPicPr>
            <p:cNvPr id="50" name="Image 11" descr="preencoded.png">
              <a:extLst>
                <a:ext uri="{FF2B5EF4-FFF2-40B4-BE49-F238E27FC236}">
                  <a16:creationId xmlns:a16="http://schemas.microsoft.com/office/drawing/2014/main" id="{9766F19B-BEBE-4F3C-9B22-886621DC76E3}"/>
                </a:ext>
              </a:extLst>
            </p:cNvPr>
            <p:cNvPicPr>
              <a:picLocks noChangeAspect="1"/>
            </p:cNvPicPr>
            <p:nvPr>
              <p:custDataLst>
                <p:tags r:id="rId13"/>
              </p:custDataLst>
            </p:nvPr>
          </p:nvPicPr>
          <p:blipFill>
            <a:blip r:embed="rId35"/>
            <a:stretch>
              <a:fillRect/>
            </a:stretch>
          </p:blipFill>
          <p:spPr>
            <a:xfrm>
              <a:off x="3642280" y="3177563"/>
              <a:ext cx="1408526" cy="386140"/>
            </a:xfrm>
            <a:prstGeom prst="rect">
              <a:avLst/>
            </a:prstGeom>
          </p:spPr>
        </p:pic>
        <p:pic>
          <p:nvPicPr>
            <p:cNvPr id="51" name="Image 12" descr="preencoded.png">
              <a:extLst>
                <a:ext uri="{FF2B5EF4-FFF2-40B4-BE49-F238E27FC236}">
                  <a16:creationId xmlns:a16="http://schemas.microsoft.com/office/drawing/2014/main" id="{CDA47988-32E5-4F9D-ACC6-952855FF29D3}"/>
                </a:ext>
              </a:extLst>
            </p:cNvPr>
            <p:cNvPicPr>
              <a:picLocks noChangeAspect="1"/>
            </p:cNvPicPr>
            <p:nvPr>
              <p:custDataLst>
                <p:tags r:id="rId14"/>
              </p:custDataLst>
            </p:nvPr>
          </p:nvPicPr>
          <p:blipFill>
            <a:blip r:embed="rId36"/>
            <a:stretch>
              <a:fillRect/>
            </a:stretch>
          </p:blipFill>
          <p:spPr>
            <a:xfrm>
              <a:off x="3844651" y="3503708"/>
              <a:ext cx="1006694" cy="386140"/>
            </a:xfrm>
            <a:prstGeom prst="rect">
              <a:avLst/>
            </a:prstGeom>
          </p:spPr>
        </p:pic>
        <p:pic>
          <p:nvPicPr>
            <p:cNvPr id="52" name="Image 14" descr="preencoded.png">
              <a:extLst>
                <a:ext uri="{FF2B5EF4-FFF2-40B4-BE49-F238E27FC236}">
                  <a16:creationId xmlns:a16="http://schemas.microsoft.com/office/drawing/2014/main" id="{AA2E6609-E673-4263-BCC0-259DDA9C0464}"/>
                </a:ext>
              </a:extLst>
            </p:cNvPr>
            <p:cNvPicPr>
              <a:picLocks noChangeAspect="1"/>
            </p:cNvPicPr>
            <p:nvPr>
              <p:custDataLst>
                <p:tags r:id="rId15"/>
              </p:custDataLst>
            </p:nvPr>
          </p:nvPicPr>
          <p:blipFill>
            <a:blip r:embed="rId37"/>
            <a:stretch>
              <a:fillRect/>
            </a:stretch>
          </p:blipFill>
          <p:spPr>
            <a:xfrm>
              <a:off x="2748568" y="3752590"/>
              <a:ext cx="175537" cy="268996"/>
            </a:xfrm>
            <a:prstGeom prst="rect">
              <a:avLst/>
            </a:prstGeom>
          </p:spPr>
        </p:pic>
        <p:pic>
          <p:nvPicPr>
            <p:cNvPr id="53" name="Image 17" descr="preencoded.png">
              <a:extLst>
                <a:ext uri="{FF2B5EF4-FFF2-40B4-BE49-F238E27FC236}">
                  <a16:creationId xmlns:a16="http://schemas.microsoft.com/office/drawing/2014/main" id="{7F9C6B45-2517-4B6F-9FFC-E2FA721A1466}"/>
                </a:ext>
              </a:extLst>
            </p:cNvPr>
            <p:cNvPicPr>
              <a:picLocks noChangeAspect="1"/>
            </p:cNvPicPr>
            <p:nvPr>
              <p:custDataLst>
                <p:tags r:id="rId16"/>
              </p:custDataLst>
            </p:nvPr>
          </p:nvPicPr>
          <p:blipFill>
            <a:blip r:embed="rId38"/>
            <a:stretch>
              <a:fillRect/>
            </a:stretch>
          </p:blipFill>
          <p:spPr>
            <a:xfrm>
              <a:off x="2742224" y="3603658"/>
              <a:ext cx="188226" cy="175715"/>
            </a:xfrm>
            <a:prstGeom prst="rect">
              <a:avLst/>
            </a:prstGeom>
          </p:spPr>
        </p:pic>
        <p:pic>
          <p:nvPicPr>
            <p:cNvPr id="54" name="Image 18" descr="preencoded.png">
              <a:extLst>
                <a:ext uri="{FF2B5EF4-FFF2-40B4-BE49-F238E27FC236}">
                  <a16:creationId xmlns:a16="http://schemas.microsoft.com/office/drawing/2014/main" id="{C4DE7AD9-E26E-43EA-B20F-CB9DF75C4F2D}"/>
                </a:ext>
              </a:extLst>
            </p:cNvPr>
            <p:cNvPicPr>
              <a:picLocks noChangeAspect="1"/>
            </p:cNvPicPr>
            <p:nvPr>
              <p:custDataLst>
                <p:tags r:id="rId17"/>
              </p:custDataLst>
            </p:nvPr>
          </p:nvPicPr>
          <p:blipFill>
            <a:blip r:embed="rId39"/>
            <a:stretch>
              <a:fillRect/>
            </a:stretch>
          </p:blipFill>
          <p:spPr>
            <a:xfrm>
              <a:off x="2766544" y="3229871"/>
              <a:ext cx="139584" cy="295028"/>
            </a:xfrm>
            <a:prstGeom prst="rect">
              <a:avLst/>
            </a:prstGeom>
          </p:spPr>
        </p:pic>
        <p:pic>
          <p:nvPicPr>
            <p:cNvPr id="55" name="Image 19" descr="preencoded.png">
              <a:extLst>
                <a:ext uri="{FF2B5EF4-FFF2-40B4-BE49-F238E27FC236}">
                  <a16:creationId xmlns:a16="http://schemas.microsoft.com/office/drawing/2014/main" id="{62C4E363-FDE7-4BE4-B4FA-BF9F61AE70D6}"/>
                </a:ext>
              </a:extLst>
            </p:cNvPr>
            <p:cNvPicPr>
              <a:picLocks noChangeAspect="1"/>
            </p:cNvPicPr>
            <p:nvPr>
              <p:custDataLst>
                <p:tags r:id="rId18"/>
              </p:custDataLst>
            </p:nvPr>
          </p:nvPicPr>
          <p:blipFill>
            <a:blip r:embed="rId40"/>
            <a:stretch>
              <a:fillRect/>
            </a:stretch>
          </p:blipFill>
          <p:spPr>
            <a:xfrm>
              <a:off x="2737994" y="2898884"/>
              <a:ext cx="196686" cy="282012"/>
            </a:xfrm>
            <a:prstGeom prst="rect">
              <a:avLst/>
            </a:prstGeom>
          </p:spPr>
        </p:pic>
        <p:pic>
          <p:nvPicPr>
            <p:cNvPr id="56" name="Image 20" descr="preencoded.png">
              <a:extLst>
                <a:ext uri="{FF2B5EF4-FFF2-40B4-BE49-F238E27FC236}">
                  <a16:creationId xmlns:a16="http://schemas.microsoft.com/office/drawing/2014/main" id="{5A2DD790-E0B6-40B1-8AC8-8FC537FA29B4}"/>
                </a:ext>
              </a:extLst>
            </p:cNvPr>
            <p:cNvPicPr>
              <a:picLocks noChangeAspect="1"/>
            </p:cNvPicPr>
            <p:nvPr>
              <p:custDataLst>
                <p:tags r:id="rId19"/>
              </p:custDataLst>
            </p:nvPr>
          </p:nvPicPr>
          <p:blipFill>
            <a:blip r:embed="rId41"/>
            <a:stretch>
              <a:fillRect/>
            </a:stretch>
          </p:blipFill>
          <p:spPr>
            <a:xfrm>
              <a:off x="2689350" y="2666615"/>
              <a:ext cx="293971" cy="141006"/>
            </a:xfrm>
            <a:prstGeom prst="rect">
              <a:avLst/>
            </a:prstGeom>
          </p:spPr>
        </p:pic>
        <p:pic>
          <p:nvPicPr>
            <p:cNvPr id="57" name="Image 21" descr="preencoded.png">
              <a:extLst>
                <a:ext uri="{FF2B5EF4-FFF2-40B4-BE49-F238E27FC236}">
                  <a16:creationId xmlns:a16="http://schemas.microsoft.com/office/drawing/2014/main" id="{27689D61-A948-413D-AC0D-B0BE59672DA5}"/>
                </a:ext>
              </a:extLst>
            </p:cNvPr>
            <p:cNvPicPr>
              <a:picLocks noChangeAspect="1"/>
            </p:cNvPicPr>
            <p:nvPr>
              <p:custDataLst>
                <p:tags r:id="rId20"/>
              </p:custDataLst>
            </p:nvPr>
          </p:nvPicPr>
          <p:blipFill>
            <a:blip r:embed="rId42"/>
            <a:stretch>
              <a:fillRect/>
            </a:stretch>
          </p:blipFill>
          <p:spPr>
            <a:xfrm>
              <a:off x="2692375" y="2663798"/>
              <a:ext cx="287627" cy="136668"/>
            </a:xfrm>
            <a:prstGeom prst="rect">
              <a:avLst/>
            </a:prstGeom>
          </p:spPr>
        </p:pic>
        <p:sp>
          <p:nvSpPr>
            <p:cNvPr id="58" name="Text 2">
              <a:extLst>
                <a:ext uri="{FF2B5EF4-FFF2-40B4-BE49-F238E27FC236}">
                  <a16:creationId xmlns:a16="http://schemas.microsoft.com/office/drawing/2014/main" id="{90210C15-82D2-40EE-BD34-D7B04F8549AA}"/>
                </a:ext>
              </a:extLst>
            </p:cNvPr>
            <p:cNvSpPr/>
            <p:nvPr/>
          </p:nvSpPr>
          <p:spPr>
            <a:xfrm>
              <a:off x="3748403" y="2579831"/>
              <a:ext cx="1196274" cy="439567"/>
            </a:xfrm>
            <a:prstGeom prst="rect">
              <a:avLst/>
            </a:prstGeom>
            <a:noFill/>
            <a:ln/>
          </p:spPr>
          <p:txBody>
            <a:bodyPr wrap="square" lIns="0" tIns="0" rIns="0" bIns="0" rtlCol="0" anchor="t"/>
            <a:lstStyle/>
            <a:p>
              <a:pPr defTabSz="382606">
                <a:lnSpc>
                  <a:spcPct val="97750"/>
                </a:lnSpc>
              </a:pPr>
              <a:r>
                <a:rPr lang="en-US" sz="1400" b="1">
                  <a:solidFill>
                    <a:srgbClr val="000000"/>
                  </a:solidFill>
                  <a:latin typeface="Roboto" pitchFamily="34" charset="0"/>
                  <a:ea typeface="Roboto" pitchFamily="34" charset="-122"/>
                  <a:cs typeface="Roboto" pitchFamily="34" charset="-120"/>
                </a:rPr>
                <a:t>  MultiStress model   </a:t>
              </a:r>
              <a:endParaRPr lang="en-US" sz="1400">
                <a:solidFill>
                  <a:prstClr val="black"/>
                </a:solidFill>
                <a:latin typeface="Calibri"/>
              </a:endParaRPr>
            </a:p>
          </p:txBody>
        </p:sp>
        <p:pic>
          <p:nvPicPr>
            <p:cNvPr id="59" name="Image 50" descr="preencoded.png">
              <a:extLst>
                <a:ext uri="{FF2B5EF4-FFF2-40B4-BE49-F238E27FC236}">
                  <a16:creationId xmlns:a16="http://schemas.microsoft.com/office/drawing/2014/main" id="{ABE0FF2E-7E0B-4FF4-958A-22F6E570CD61}"/>
                </a:ext>
              </a:extLst>
            </p:cNvPr>
            <p:cNvPicPr>
              <a:picLocks noChangeAspect="1"/>
            </p:cNvPicPr>
            <p:nvPr>
              <p:custDataLst>
                <p:tags r:id="rId21"/>
              </p:custDataLst>
            </p:nvPr>
          </p:nvPicPr>
          <p:blipFill>
            <a:blip r:embed="rId43"/>
            <a:stretch>
              <a:fillRect/>
            </a:stretch>
          </p:blipFill>
          <p:spPr>
            <a:xfrm>
              <a:off x="3227707" y="4215328"/>
              <a:ext cx="2231223" cy="121482"/>
            </a:xfrm>
            <a:prstGeom prst="rect">
              <a:avLst/>
            </a:prstGeom>
          </p:spPr>
        </p:pic>
        <p:pic>
          <p:nvPicPr>
            <p:cNvPr id="60" name="Image 52" descr="preencoded.png">
              <a:extLst>
                <a:ext uri="{FF2B5EF4-FFF2-40B4-BE49-F238E27FC236}">
                  <a16:creationId xmlns:a16="http://schemas.microsoft.com/office/drawing/2014/main" id="{9EB3E0C5-E712-4F51-9D45-C30F5C8CFA10}"/>
                </a:ext>
              </a:extLst>
            </p:cNvPr>
            <p:cNvPicPr>
              <a:picLocks noChangeAspect="1"/>
            </p:cNvPicPr>
            <p:nvPr>
              <p:custDataLst>
                <p:tags r:id="rId22"/>
              </p:custDataLst>
            </p:nvPr>
          </p:nvPicPr>
          <p:blipFill>
            <a:blip r:embed="rId44"/>
            <a:stretch>
              <a:fillRect/>
            </a:stretch>
          </p:blipFill>
          <p:spPr>
            <a:xfrm>
              <a:off x="2645091" y="2525314"/>
              <a:ext cx="118435" cy="1791865"/>
            </a:xfrm>
            <a:prstGeom prst="rect">
              <a:avLst/>
            </a:prstGeom>
          </p:spPr>
        </p:pic>
        <p:sp>
          <p:nvSpPr>
            <p:cNvPr id="61" name="Text 8">
              <a:extLst>
                <a:ext uri="{FF2B5EF4-FFF2-40B4-BE49-F238E27FC236}">
                  <a16:creationId xmlns:a16="http://schemas.microsoft.com/office/drawing/2014/main" id="{5417C570-E5AA-4AAC-B6FA-BBDFCC403E40}"/>
                </a:ext>
              </a:extLst>
            </p:cNvPr>
            <p:cNvSpPr/>
            <p:nvPr/>
          </p:nvSpPr>
          <p:spPr>
            <a:xfrm rot="16200000">
              <a:off x="2114403" y="3349212"/>
              <a:ext cx="1157659" cy="269999"/>
            </a:xfrm>
            <a:prstGeom prst="rect">
              <a:avLst/>
            </a:prstGeom>
            <a:noFill/>
            <a:ln/>
          </p:spPr>
          <p:txBody>
            <a:bodyPr wrap="square" lIns="0" tIns="0" rIns="0" bIns="0" rtlCol="0" anchor="t"/>
            <a:lstStyle/>
            <a:p>
              <a:pPr defTabSz="382606">
                <a:lnSpc>
                  <a:spcPct val="97750"/>
                </a:lnSpc>
              </a:pPr>
              <a:r>
                <a:rPr lang="en-US" sz="1200" i="1">
                  <a:solidFill>
                    <a:srgbClr val="000000">
                      <a:alpha val="47000"/>
                    </a:srgbClr>
                  </a:solidFill>
                  <a:latin typeface="Roboto" pitchFamily="34" charset="0"/>
                  <a:ea typeface="Roboto" pitchFamily="34" charset="-122"/>
                  <a:cs typeface="Roboto" pitchFamily="34" charset="-120"/>
                </a:rPr>
                <a:t>Level of </a:t>
              </a:r>
              <a:r>
                <a:rPr lang="en-US" sz="1200" i="1" err="1">
                  <a:solidFill>
                    <a:srgbClr val="000000">
                      <a:alpha val="47000"/>
                    </a:srgbClr>
                  </a:solidFill>
                  <a:latin typeface="Roboto" pitchFamily="34" charset="0"/>
                  <a:ea typeface="Roboto" pitchFamily="34" charset="-122"/>
                  <a:cs typeface="Roboto" pitchFamily="34" charset="-120"/>
                </a:rPr>
                <a:t>organisation</a:t>
              </a:r>
              <a:endParaRPr lang="en-US" sz="1200">
                <a:solidFill>
                  <a:prstClr val="black"/>
                </a:solidFill>
                <a:latin typeface="Calibri"/>
              </a:endParaRPr>
            </a:p>
          </p:txBody>
        </p:sp>
      </p:grpSp>
      <p:pic>
        <p:nvPicPr>
          <p:cNvPr id="62" name="Image 22" descr="preencoded.png">
            <a:extLst>
              <a:ext uri="{FF2B5EF4-FFF2-40B4-BE49-F238E27FC236}">
                <a16:creationId xmlns:a16="http://schemas.microsoft.com/office/drawing/2014/main" id="{6D294331-B8EF-4110-97FB-40FCC1A06DD6}"/>
              </a:ext>
            </a:extLst>
          </p:cNvPr>
          <p:cNvPicPr>
            <a:picLocks noChangeAspect="1"/>
          </p:cNvPicPr>
          <p:nvPr>
            <p:custDataLst>
              <p:tags r:id="rId1"/>
            </p:custDataLst>
          </p:nvPr>
        </p:nvPicPr>
        <p:blipFill>
          <a:blip r:embed="rId45"/>
          <a:stretch>
            <a:fillRect/>
          </a:stretch>
        </p:blipFill>
        <p:spPr>
          <a:xfrm>
            <a:off x="6049173" y="3478193"/>
            <a:ext cx="455483" cy="2640572"/>
          </a:xfrm>
          <a:prstGeom prst="rect">
            <a:avLst/>
          </a:prstGeom>
        </p:spPr>
      </p:pic>
      <p:pic>
        <p:nvPicPr>
          <p:cNvPr id="63" name="Image 23" descr="preencoded.png">
            <a:extLst>
              <a:ext uri="{FF2B5EF4-FFF2-40B4-BE49-F238E27FC236}">
                <a16:creationId xmlns:a16="http://schemas.microsoft.com/office/drawing/2014/main" id="{0E31E70F-C093-4258-A46C-EBF34DF26BEE}"/>
              </a:ext>
            </a:extLst>
          </p:cNvPr>
          <p:cNvPicPr>
            <a:picLocks noChangeAspect="1"/>
          </p:cNvPicPr>
          <p:nvPr>
            <p:custDataLst>
              <p:tags r:id="rId2"/>
            </p:custDataLst>
          </p:nvPr>
        </p:nvPicPr>
        <p:blipFill>
          <a:blip r:embed="rId46"/>
          <a:stretch>
            <a:fillRect/>
          </a:stretch>
        </p:blipFill>
        <p:spPr>
          <a:xfrm>
            <a:off x="5990261" y="4227198"/>
            <a:ext cx="569353" cy="1643433"/>
          </a:xfrm>
          <a:prstGeom prst="rect">
            <a:avLst/>
          </a:prstGeom>
        </p:spPr>
      </p:pic>
      <p:sp>
        <p:nvSpPr>
          <p:cNvPr id="64" name="Text 1">
            <a:extLst>
              <a:ext uri="{FF2B5EF4-FFF2-40B4-BE49-F238E27FC236}">
                <a16:creationId xmlns:a16="http://schemas.microsoft.com/office/drawing/2014/main" id="{4231AD53-359F-4487-937A-850818FD12E8}"/>
              </a:ext>
            </a:extLst>
          </p:cNvPr>
          <p:cNvSpPr/>
          <p:nvPr/>
        </p:nvSpPr>
        <p:spPr>
          <a:xfrm rot="16200000">
            <a:off x="5097788" y="4247142"/>
            <a:ext cx="2525857" cy="375500"/>
          </a:xfrm>
          <a:prstGeom prst="rect">
            <a:avLst/>
          </a:prstGeom>
          <a:noFill/>
          <a:ln/>
        </p:spPr>
        <p:txBody>
          <a:bodyPr wrap="square" lIns="0" tIns="0" rIns="0" bIns="0" rtlCol="0" anchor="t"/>
          <a:lstStyle/>
          <a:p>
            <a:pPr defTabSz="382606">
              <a:lnSpc>
                <a:spcPct val="97750"/>
              </a:lnSpc>
            </a:pPr>
            <a:r>
              <a:rPr lang="en-US" sz="1200">
                <a:solidFill>
                  <a:srgbClr val="FFFFFF"/>
                </a:solidFill>
                <a:latin typeface="Roboto" pitchFamily="34" charset="0"/>
                <a:ea typeface="Roboto" pitchFamily="34" charset="-122"/>
                <a:cs typeface="Roboto" pitchFamily="34" charset="-120"/>
              </a:rPr>
              <a:t>Mechanistic understanding</a:t>
            </a:r>
            <a:endParaRPr lang="en-US" sz="1200">
              <a:solidFill>
                <a:prstClr val="black"/>
              </a:solidFill>
              <a:latin typeface="Calibri"/>
            </a:endParaRPr>
          </a:p>
        </p:txBody>
      </p:sp>
    </p:spTree>
    <p:extLst>
      <p:ext uri="{BB962C8B-B14F-4D97-AF65-F5344CB8AC3E}">
        <p14:creationId xmlns:p14="http://schemas.microsoft.com/office/powerpoint/2010/main" val="68946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Grafiken, Design, Darstellung enthält.&#10;&#10;Automatisch generierte Beschreibung">
            <a:extLst>
              <a:ext uri="{FF2B5EF4-FFF2-40B4-BE49-F238E27FC236}">
                <a16:creationId xmlns:a16="http://schemas.microsoft.com/office/drawing/2014/main" id="{D7714591-861D-1FC8-1883-14E34263DE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9365" y="3832888"/>
            <a:ext cx="3090291" cy="1989811"/>
          </a:xfrm>
          <a:prstGeom prst="rect">
            <a:avLst/>
          </a:prstGeom>
        </p:spPr>
      </p:pic>
      <p:sp>
        <p:nvSpPr>
          <p:cNvPr id="3" name="Rechteck 2"/>
          <p:cNvSpPr/>
          <p:nvPr/>
        </p:nvSpPr>
        <p:spPr>
          <a:xfrm>
            <a:off x="1054763" y="6425667"/>
            <a:ext cx="11137237" cy="410241"/>
          </a:xfrm>
          <a:prstGeom prst="rect">
            <a:avLst/>
          </a:prstGeom>
        </p:spPr>
        <p:txBody>
          <a:bodyPr wrap="square" lIns="121920" tIns="60960" rIns="121920" bIns="60960" anchor="t">
            <a:spAutoFit/>
          </a:bodyPr>
          <a:lstStyle/>
          <a:p>
            <a:pPr defTabSz="382606"/>
            <a:r>
              <a:rPr lang="en-GB" sz="933" baseline="30000">
                <a:solidFill>
                  <a:prstClr val="black"/>
                </a:solidFill>
                <a:latin typeface="Arial"/>
                <a:cs typeface="Arial"/>
              </a:rPr>
              <a:t>1</a:t>
            </a:r>
            <a:r>
              <a:rPr lang="en-GB" sz="933">
                <a:solidFill>
                  <a:prstClr val="black"/>
                </a:solidFill>
                <a:latin typeface="Arial"/>
                <a:cs typeface="Arial"/>
              </a:rPr>
              <a:t>Plant Pathology and Crop Protection, Georg-August University of </a:t>
            </a:r>
            <a:r>
              <a:rPr lang="en-GB" sz="933" err="1">
                <a:solidFill>
                  <a:prstClr val="black"/>
                </a:solidFill>
                <a:latin typeface="Arial"/>
                <a:cs typeface="Arial"/>
              </a:rPr>
              <a:t>Goettingen</a:t>
            </a:r>
            <a:r>
              <a:rPr lang="en-GB" sz="933">
                <a:solidFill>
                  <a:prstClr val="black"/>
                </a:solidFill>
                <a:latin typeface="Arial"/>
                <a:cs typeface="Arial"/>
              </a:rPr>
              <a:t>, Germany; </a:t>
            </a:r>
            <a:r>
              <a:rPr lang="en-GB" sz="933" baseline="30000">
                <a:solidFill>
                  <a:prstClr val="black"/>
                </a:solidFill>
                <a:latin typeface="Arial"/>
                <a:cs typeface="Arial"/>
              </a:rPr>
              <a:t>2</a:t>
            </a:r>
            <a:r>
              <a:rPr lang="en-US" sz="933">
                <a:solidFill>
                  <a:prstClr val="black"/>
                </a:solidFill>
                <a:latin typeface="Arial"/>
                <a:cs typeface="Arial"/>
              </a:rPr>
              <a:t>Tropical Plant Production and Agricultural Systems Modelling,</a:t>
            </a:r>
            <a:r>
              <a:rPr lang="en-GB" sz="933">
                <a:solidFill>
                  <a:prstClr val="black"/>
                </a:solidFill>
                <a:latin typeface="Arial"/>
                <a:cs typeface="Arial"/>
              </a:rPr>
              <a:t> Georg-August University of </a:t>
            </a:r>
            <a:r>
              <a:rPr lang="en-GB" sz="933" err="1">
                <a:solidFill>
                  <a:prstClr val="black"/>
                </a:solidFill>
                <a:latin typeface="Arial"/>
                <a:cs typeface="Arial"/>
              </a:rPr>
              <a:t>Goettingen</a:t>
            </a:r>
            <a:r>
              <a:rPr lang="en-GB" sz="933">
                <a:solidFill>
                  <a:prstClr val="black"/>
                </a:solidFill>
                <a:latin typeface="Arial"/>
                <a:cs typeface="Arial"/>
              </a:rPr>
              <a:t>, Germany; </a:t>
            </a:r>
            <a:r>
              <a:rPr lang="en-GB" sz="933" baseline="30000">
                <a:solidFill>
                  <a:prstClr val="black"/>
                </a:solidFill>
                <a:latin typeface="Arial"/>
                <a:cs typeface="Arial"/>
              </a:rPr>
              <a:t>3</a:t>
            </a:r>
            <a:r>
              <a:rPr lang="en-GB" sz="933">
                <a:solidFill>
                  <a:prstClr val="black"/>
                </a:solidFill>
                <a:latin typeface="Arial"/>
                <a:cs typeface="Arial"/>
              </a:rPr>
              <a:t>Biological Sciences, </a:t>
            </a:r>
            <a:r>
              <a:rPr lang="en-US" sz="933">
                <a:solidFill>
                  <a:prstClr val="black"/>
                </a:solidFill>
                <a:latin typeface="Arial"/>
                <a:cs typeface="Arial"/>
              </a:rPr>
              <a:t>Jaramogi </a:t>
            </a:r>
            <a:r>
              <a:rPr lang="en-US" sz="933" err="1">
                <a:solidFill>
                  <a:prstClr val="black"/>
                </a:solidFill>
                <a:latin typeface="Arial"/>
                <a:cs typeface="Arial"/>
              </a:rPr>
              <a:t>Oginga</a:t>
            </a:r>
            <a:r>
              <a:rPr lang="en-US" sz="933">
                <a:solidFill>
                  <a:prstClr val="black"/>
                </a:solidFill>
                <a:latin typeface="Arial"/>
                <a:cs typeface="Arial"/>
              </a:rPr>
              <a:t> Odinga University of Science and Technology</a:t>
            </a:r>
            <a:r>
              <a:rPr lang="en-GB" sz="933">
                <a:solidFill>
                  <a:prstClr val="black"/>
                </a:solidFill>
                <a:latin typeface="Arial"/>
                <a:cs typeface="Arial"/>
              </a:rPr>
              <a:t>, Kenya, </a:t>
            </a:r>
            <a:r>
              <a:rPr lang="en-GB" sz="800" baseline="30000">
                <a:solidFill>
                  <a:prstClr val="black"/>
                </a:solidFill>
                <a:latin typeface="Arial"/>
                <a:cs typeface="Arial"/>
              </a:rPr>
              <a:t>4</a:t>
            </a:r>
            <a:r>
              <a:rPr lang="en-GB" sz="933">
                <a:solidFill>
                  <a:prstClr val="black"/>
                </a:solidFill>
                <a:latin typeface="Arial"/>
                <a:cs typeface="Arial"/>
              </a:rPr>
              <a:t>AGRA, Kenya</a:t>
            </a:r>
            <a:endParaRPr lang="en-GB" sz="933">
              <a:solidFill>
                <a:prstClr val="black"/>
              </a:solidFill>
              <a:latin typeface="Arial" panose="020B0604020202020204" pitchFamily="34" charset="0"/>
              <a:cs typeface="Arial" panose="020B0604020202020204" pitchFamily="34" charset="0"/>
            </a:endParaRPr>
          </a:p>
        </p:txBody>
      </p:sp>
      <p:sp>
        <p:nvSpPr>
          <p:cNvPr id="7" name="Rechteck 1">
            <a:extLst>
              <a:ext uri="{FF2B5EF4-FFF2-40B4-BE49-F238E27FC236}">
                <a16:creationId xmlns:a16="http://schemas.microsoft.com/office/drawing/2014/main" id="{4F4BF067-8C6F-4902-9445-17D1DE23D47C}"/>
              </a:ext>
            </a:extLst>
          </p:cNvPr>
          <p:cNvSpPr/>
          <p:nvPr/>
        </p:nvSpPr>
        <p:spPr>
          <a:xfrm>
            <a:off x="431371" y="1321705"/>
            <a:ext cx="11233247" cy="1908408"/>
          </a:xfrm>
          <a:prstGeom prst="rect">
            <a:avLst/>
          </a:prstGeom>
        </p:spPr>
        <p:txBody>
          <a:bodyPr wrap="square" lIns="121920" tIns="60960" rIns="121920" bIns="60960" anchor="t">
            <a:spAutoFit/>
          </a:bodyPr>
          <a:lstStyle/>
          <a:p>
            <a:pPr algn="ctr" defTabSz="382606"/>
            <a:r>
              <a:rPr lang="en-US" sz="3200" i="1">
                <a:solidFill>
                  <a:prstClr val="black"/>
                </a:solidFill>
                <a:latin typeface="Calibri"/>
              </a:rPr>
              <a:t>SP5: </a:t>
            </a:r>
            <a:r>
              <a:rPr lang="en-US" sz="3200" b="1">
                <a:solidFill>
                  <a:prstClr val="black"/>
                </a:solidFill>
                <a:latin typeface="Arial"/>
                <a:cs typeface="Arial"/>
              </a:rPr>
              <a:t>Combined effects of </a:t>
            </a:r>
            <a:r>
              <a:rPr lang="en-US" sz="3200" b="1" i="1">
                <a:solidFill>
                  <a:prstClr val="black"/>
                </a:solidFill>
                <a:latin typeface="Arial"/>
                <a:cs typeface="Arial"/>
              </a:rPr>
              <a:t>Setosphaeria turcica</a:t>
            </a:r>
            <a:r>
              <a:rPr lang="en-US" sz="3200" b="1">
                <a:solidFill>
                  <a:prstClr val="black"/>
                </a:solidFill>
                <a:latin typeface="Arial"/>
                <a:cs typeface="Arial"/>
              </a:rPr>
              <a:t> and abiotic stresses on maize genotypes</a:t>
            </a:r>
          </a:p>
          <a:p>
            <a:pPr algn="ctr" defTabSz="382606"/>
            <a:endParaRPr lang="en-US" sz="1467" b="1">
              <a:solidFill>
                <a:prstClr val="black"/>
              </a:solidFill>
              <a:latin typeface="Arial" panose="020B0604020202020204" pitchFamily="34" charset="0"/>
            </a:endParaRPr>
          </a:p>
          <a:p>
            <a:pPr algn="ctr" defTabSz="382606"/>
            <a:r>
              <a:rPr lang="de-DE" sz="1867" b="1">
                <a:solidFill>
                  <a:prstClr val="black"/>
                </a:solidFill>
                <a:latin typeface="Arial"/>
                <a:cs typeface="Arial"/>
              </a:rPr>
              <a:t>Annette Pfordt (A)</a:t>
            </a:r>
            <a:r>
              <a:rPr lang="de-DE" sz="1867" b="1" baseline="30000">
                <a:solidFill>
                  <a:prstClr val="black"/>
                </a:solidFill>
                <a:latin typeface="Arial"/>
                <a:cs typeface="Arial"/>
              </a:rPr>
              <a:t>1</a:t>
            </a:r>
            <a:r>
              <a:rPr lang="de-DE" sz="1867">
                <a:solidFill>
                  <a:prstClr val="black"/>
                </a:solidFill>
                <a:latin typeface="Arial"/>
                <a:cs typeface="Arial"/>
              </a:rPr>
              <a:t>, Birger Koopmann (</a:t>
            </a:r>
            <a:r>
              <a:rPr lang="de-DE" sz="1867">
                <a:solidFill>
                  <a:srgbClr val="153268"/>
                </a:solidFill>
                <a:latin typeface="Arial"/>
                <a:cs typeface="Arial"/>
              </a:rPr>
              <a:t>A</a:t>
            </a:r>
            <a:r>
              <a:rPr lang="de-DE" sz="1867">
                <a:solidFill>
                  <a:prstClr val="black"/>
                </a:solidFill>
                <a:latin typeface="Arial"/>
                <a:cs typeface="Arial"/>
              </a:rPr>
              <a:t>)</a:t>
            </a:r>
            <a:r>
              <a:rPr lang="de-DE" sz="1867" baseline="30000">
                <a:solidFill>
                  <a:prstClr val="black"/>
                </a:solidFill>
                <a:latin typeface="Arial"/>
                <a:cs typeface="Arial"/>
              </a:rPr>
              <a:t>1</a:t>
            </a:r>
            <a:r>
              <a:rPr lang="de-DE" sz="1867">
                <a:solidFill>
                  <a:prstClr val="black"/>
                </a:solidFill>
                <a:latin typeface="Arial"/>
                <a:cs typeface="Arial"/>
              </a:rPr>
              <a:t>, Reimund Rötter (A)</a:t>
            </a:r>
            <a:r>
              <a:rPr lang="de-DE" sz="1867" baseline="30000">
                <a:solidFill>
                  <a:prstClr val="black"/>
                </a:solidFill>
                <a:latin typeface="Arial"/>
                <a:cs typeface="Arial"/>
              </a:rPr>
              <a:t>2</a:t>
            </a:r>
            <a:r>
              <a:rPr lang="de-DE" sz="1867">
                <a:solidFill>
                  <a:prstClr val="black"/>
                </a:solidFill>
                <a:latin typeface="Arial"/>
                <a:cs typeface="Arial"/>
              </a:rPr>
              <a:t>, Munir Hoffmann (A)</a:t>
            </a:r>
            <a:r>
              <a:rPr lang="de-DE" sz="1867" baseline="30000">
                <a:solidFill>
                  <a:prstClr val="black"/>
                </a:solidFill>
                <a:latin typeface="Arial"/>
                <a:cs typeface="Arial"/>
              </a:rPr>
              <a:t>2</a:t>
            </a:r>
            <a:r>
              <a:rPr lang="de-DE" sz="1867">
                <a:solidFill>
                  <a:prstClr val="black"/>
                </a:solidFill>
                <a:latin typeface="Arial"/>
                <a:cs typeface="Arial"/>
              </a:rPr>
              <a:t>, Benson </a:t>
            </a:r>
            <a:r>
              <a:rPr lang="de-DE" sz="1867" err="1">
                <a:solidFill>
                  <a:prstClr val="black"/>
                </a:solidFill>
                <a:latin typeface="Arial"/>
                <a:cs typeface="Arial"/>
              </a:rPr>
              <a:t>Onyango</a:t>
            </a:r>
            <a:r>
              <a:rPr lang="de-DE" sz="1867">
                <a:solidFill>
                  <a:prstClr val="black"/>
                </a:solidFill>
                <a:latin typeface="Arial"/>
                <a:cs typeface="Arial"/>
              </a:rPr>
              <a:t> (CoPa)</a:t>
            </a:r>
            <a:r>
              <a:rPr lang="de-DE" sz="1867" baseline="30000">
                <a:solidFill>
                  <a:prstClr val="black"/>
                </a:solidFill>
                <a:latin typeface="Arial"/>
                <a:cs typeface="Arial"/>
              </a:rPr>
              <a:t>3</a:t>
            </a:r>
            <a:r>
              <a:rPr lang="de-DE" sz="1867">
                <a:solidFill>
                  <a:prstClr val="black"/>
                </a:solidFill>
                <a:latin typeface="Arial"/>
                <a:cs typeface="Arial"/>
              </a:rPr>
              <a:t>, Mary </a:t>
            </a:r>
            <a:r>
              <a:rPr lang="de-DE" sz="1867" err="1">
                <a:solidFill>
                  <a:prstClr val="black"/>
                </a:solidFill>
                <a:latin typeface="Arial"/>
                <a:cs typeface="Arial"/>
              </a:rPr>
              <a:t>Orinda</a:t>
            </a:r>
            <a:r>
              <a:rPr lang="de-DE" sz="1867">
                <a:solidFill>
                  <a:prstClr val="black"/>
                </a:solidFill>
                <a:latin typeface="Arial"/>
                <a:cs typeface="Arial"/>
              </a:rPr>
              <a:t> (CoPa)</a:t>
            </a:r>
            <a:r>
              <a:rPr lang="de-DE" sz="1867" baseline="30000">
                <a:solidFill>
                  <a:prstClr val="black"/>
                </a:solidFill>
                <a:latin typeface="Arial"/>
                <a:cs typeface="Arial"/>
              </a:rPr>
              <a:t>3</a:t>
            </a:r>
            <a:r>
              <a:rPr lang="de-DE" sz="1867">
                <a:solidFill>
                  <a:prstClr val="black"/>
                </a:solidFill>
                <a:latin typeface="Arial"/>
                <a:cs typeface="Arial"/>
              </a:rPr>
              <a:t>, Dennis Otieno (CoPa)</a:t>
            </a:r>
            <a:r>
              <a:rPr lang="de-DE" sz="1867" baseline="30000">
                <a:solidFill>
                  <a:prstClr val="black"/>
                </a:solidFill>
                <a:latin typeface="Arial"/>
                <a:cs typeface="Arial"/>
              </a:rPr>
              <a:t>3</a:t>
            </a:r>
            <a:r>
              <a:rPr lang="de-DE" sz="1867">
                <a:solidFill>
                  <a:prstClr val="black"/>
                </a:solidFill>
                <a:latin typeface="Arial"/>
                <a:cs typeface="Arial"/>
              </a:rPr>
              <a:t>, </a:t>
            </a:r>
            <a:r>
              <a:rPr lang="de-DE" sz="1867" err="1">
                <a:solidFill>
                  <a:prstClr val="black"/>
                </a:solidFill>
                <a:latin typeface="Arial"/>
                <a:cs typeface="Arial"/>
              </a:rPr>
              <a:t>Kindie</a:t>
            </a:r>
            <a:r>
              <a:rPr lang="de-DE" sz="1867">
                <a:solidFill>
                  <a:prstClr val="black"/>
                </a:solidFill>
                <a:latin typeface="Arial"/>
                <a:cs typeface="Arial"/>
              </a:rPr>
              <a:t> Tesfaye (CoPa)</a:t>
            </a:r>
            <a:r>
              <a:rPr lang="de-DE" sz="1867" baseline="30000">
                <a:solidFill>
                  <a:prstClr val="black"/>
                </a:solidFill>
                <a:latin typeface="Arial"/>
                <a:cs typeface="Arial"/>
              </a:rPr>
              <a:t>4</a:t>
            </a:r>
            <a:endParaRPr lang="en-US" sz="2133">
              <a:solidFill>
                <a:srgbClr val="575756">
                  <a:lumMod val="75000"/>
                </a:srgbClr>
              </a:solidFill>
              <a:latin typeface="Calibri"/>
            </a:endParaRPr>
          </a:p>
        </p:txBody>
      </p:sp>
      <p:pic>
        <p:nvPicPr>
          <p:cNvPr id="8" name="Picture 7">
            <a:extLst>
              <a:ext uri="{FF2B5EF4-FFF2-40B4-BE49-F238E27FC236}">
                <a16:creationId xmlns:a16="http://schemas.microsoft.com/office/drawing/2014/main" id="{03CDDA30-465B-4925-8465-34D9B14782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1691" y="161521"/>
            <a:ext cx="813084" cy="677571"/>
          </a:xfrm>
          <a:prstGeom prst="rect">
            <a:avLst/>
          </a:prstGeom>
        </p:spPr>
      </p:pic>
      <p:pic>
        <p:nvPicPr>
          <p:cNvPr id="9" name="Picture 8">
            <a:extLst>
              <a:ext uri="{FF2B5EF4-FFF2-40B4-BE49-F238E27FC236}">
                <a16:creationId xmlns:a16="http://schemas.microsoft.com/office/drawing/2014/main" id="{F9C37DBD-5758-42DA-92D6-DA8CF4AA96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0415" y="288073"/>
            <a:ext cx="1728192" cy="424467"/>
          </a:xfrm>
          <a:prstGeom prst="rect">
            <a:avLst/>
          </a:prstGeom>
        </p:spPr>
      </p:pic>
      <p:pic>
        <p:nvPicPr>
          <p:cNvPr id="10" name="Picture 9">
            <a:extLst>
              <a:ext uri="{FF2B5EF4-FFF2-40B4-BE49-F238E27FC236}">
                <a16:creationId xmlns:a16="http://schemas.microsoft.com/office/drawing/2014/main" id="{72BDEDEC-B8F9-4EE8-A8EB-2B91DE955CD5}"/>
              </a:ext>
            </a:extLst>
          </p:cNvPr>
          <p:cNvPicPr>
            <a:picLocks noChangeAspect="1"/>
          </p:cNvPicPr>
          <p:nvPr/>
        </p:nvPicPr>
        <p:blipFill>
          <a:blip r:embed="rId6"/>
          <a:stretch>
            <a:fillRect/>
          </a:stretch>
        </p:blipFill>
        <p:spPr>
          <a:xfrm>
            <a:off x="8304245" y="239958"/>
            <a:ext cx="1320800" cy="520700"/>
          </a:xfrm>
          <a:prstGeom prst="rect">
            <a:avLst/>
          </a:prstGeom>
        </p:spPr>
      </p:pic>
      <p:grpSp>
        <p:nvGrpSpPr>
          <p:cNvPr id="12" name="Gruppieren 7">
            <a:extLst>
              <a:ext uri="{FF2B5EF4-FFF2-40B4-BE49-F238E27FC236}">
                <a16:creationId xmlns:a16="http://schemas.microsoft.com/office/drawing/2014/main" id="{C31AE568-2A7E-0AB4-0943-E8382E5F1859}"/>
              </a:ext>
            </a:extLst>
          </p:cNvPr>
          <p:cNvGrpSpPr/>
          <p:nvPr/>
        </p:nvGrpSpPr>
        <p:grpSpPr>
          <a:xfrm>
            <a:off x="2248777" y="3315644"/>
            <a:ext cx="7101024" cy="2916931"/>
            <a:chOff x="765481" y="2949097"/>
            <a:chExt cx="4765356" cy="1826271"/>
          </a:xfrm>
        </p:grpSpPr>
        <p:pic>
          <p:nvPicPr>
            <p:cNvPr id="5" name="Picture 2" descr="\\winfs-uni.top.gwdg.de\lramosr$\My Pictures\2015\Miniplot\15.September\DSC_0793.JPG">
              <a:extLst>
                <a:ext uri="{FF2B5EF4-FFF2-40B4-BE49-F238E27FC236}">
                  <a16:creationId xmlns:a16="http://schemas.microsoft.com/office/drawing/2014/main" id="{C9D59376-B76C-0691-734F-DD35791EC3B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297517" y="2949097"/>
              <a:ext cx="2609061" cy="176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58ED66DC-E8E2-02F3-4759-D75FC490B9F0}"/>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40000" contrast="-20000"/>
                      </a14:imgEffect>
                    </a14:imgLayer>
                  </a14:imgProps>
                </a:ext>
              </a:extLst>
            </a:blip>
            <a:srcRect/>
            <a:stretch>
              <a:fillRect/>
            </a:stretch>
          </p:blipFill>
          <p:spPr bwMode="auto">
            <a:xfrm>
              <a:off x="3927155" y="2977447"/>
              <a:ext cx="1603682" cy="1733710"/>
            </a:xfrm>
            <a:prstGeom prst="rect">
              <a:avLst/>
            </a:prstGeom>
            <a:noFill/>
            <a:ln w="9525">
              <a:noFill/>
              <a:miter lim="800000"/>
              <a:headEnd/>
              <a:tailEnd/>
            </a:ln>
            <a:effectLst/>
          </p:spPr>
        </p:pic>
        <p:pic>
          <p:nvPicPr>
            <p:cNvPr id="11" name="Picture 16" descr="C:\Users\lramosr\Desktop\Poster Schulte\Fotos\Exserohilum turcicum\Mikroskop\Exserohilum turcicum (2).jpg">
              <a:extLst>
                <a:ext uri="{FF2B5EF4-FFF2-40B4-BE49-F238E27FC236}">
                  <a16:creationId xmlns:a16="http://schemas.microsoft.com/office/drawing/2014/main" id="{29F2B561-E383-605A-FC84-2E3D674AA7DC}"/>
                </a:ext>
              </a:extLst>
            </p:cNvPr>
            <p:cNvPicPr>
              <a:picLocks noChangeAspect="1" noChangeArrowheads="1"/>
            </p:cNvPicPr>
            <p:nvPr/>
          </p:nvPicPr>
          <p:blipFill>
            <a:blip r:embed="rId11" cstate="print"/>
            <a:srcRect/>
            <a:stretch>
              <a:fillRect/>
            </a:stretch>
          </p:blipFill>
          <p:spPr bwMode="auto">
            <a:xfrm rot="16200000">
              <a:off x="765482" y="3990151"/>
              <a:ext cx="785216" cy="785217"/>
            </a:xfrm>
            <a:prstGeom prst="rect">
              <a:avLst/>
            </a:prstGeom>
            <a:solidFill>
              <a:srgbClr val="FFFFFF">
                <a:shade val="85000"/>
              </a:srgbClr>
            </a:solidFill>
            <a:ln>
              <a:noFill/>
            </a:ln>
            <a:effectLst/>
          </p:spPr>
        </p:pic>
      </p:grpSp>
    </p:spTree>
    <p:extLst>
      <p:ext uri="{BB962C8B-B14F-4D97-AF65-F5344CB8AC3E}">
        <p14:creationId xmlns:p14="http://schemas.microsoft.com/office/powerpoint/2010/main" val="155367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940DB4F-C186-4085-A010-1F62B93AEE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3874" y="1786659"/>
            <a:ext cx="9505053" cy="4673680"/>
          </a:xfrm>
          <a:prstGeom prst="rect">
            <a:avLst/>
          </a:prstGeom>
        </p:spPr>
      </p:pic>
      <p:sp>
        <p:nvSpPr>
          <p:cNvPr id="5" name="Date Placeholder 4"/>
          <p:cNvSpPr>
            <a:spLocks noGrp="1"/>
          </p:cNvSpPr>
          <p:nvPr>
            <p:ph type="dt" sz="half" idx="2"/>
          </p:nvPr>
        </p:nvSpPr>
        <p:spPr/>
        <p:txBody>
          <a:bodyPr/>
          <a:lstStyle/>
          <a:p>
            <a:fld id="{AE2FFCEC-100B-4EE2-A364-B72731C9DCC2}" type="datetime1">
              <a:rPr lang="de-DE" smtClean="0"/>
              <a:t>02.05.2026</a:t>
            </a:fld>
            <a:endParaRPr lang="en-US" dirty="0"/>
          </a:p>
        </p:txBody>
      </p:sp>
      <p:sp>
        <p:nvSpPr>
          <p:cNvPr id="6" name="Slide Number Placeholder 5"/>
          <p:cNvSpPr>
            <a:spLocks noGrp="1"/>
          </p:cNvSpPr>
          <p:nvPr>
            <p:ph type="sldNum" sz="quarter" idx="4"/>
          </p:nvPr>
        </p:nvSpPr>
        <p:spPr/>
        <p:txBody>
          <a:bodyPr/>
          <a:lstStyle/>
          <a:p>
            <a:fld id="{B6F15528-21DE-4FAA-801E-634DDDAF4B2B}" type="slidenum">
              <a:rPr lang="de-DE" smtClean="0"/>
              <a:pPr/>
              <a:t>4</a:t>
            </a:fld>
            <a:endParaRPr lang="de-DE" dirty="0"/>
          </a:p>
        </p:txBody>
      </p:sp>
      <p:sp>
        <p:nvSpPr>
          <p:cNvPr id="2" name="Oval 1"/>
          <p:cNvSpPr/>
          <p:nvPr/>
        </p:nvSpPr>
        <p:spPr>
          <a:xfrm>
            <a:off x="6421679" y="1504385"/>
            <a:ext cx="5626997" cy="3890403"/>
          </a:xfrm>
          <a:custGeom>
            <a:avLst/>
            <a:gdLst>
              <a:gd name="connsiteX0" fmla="*/ 0 w 6048672"/>
              <a:gd name="connsiteY0" fmla="*/ 1764196 h 3528392"/>
              <a:gd name="connsiteX1" fmla="*/ 3024336 w 6048672"/>
              <a:gd name="connsiteY1" fmla="*/ 0 h 3528392"/>
              <a:gd name="connsiteX2" fmla="*/ 6048672 w 6048672"/>
              <a:gd name="connsiteY2" fmla="*/ 1764196 h 3528392"/>
              <a:gd name="connsiteX3" fmla="*/ 3024336 w 6048672"/>
              <a:gd name="connsiteY3" fmla="*/ 3528392 h 3528392"/>
              <a:gd name="connsiteX4" fmla="*/ 0 w 6048672"/>
              <a:gd name="connsiteY4" fmla="*/ 1764196 h 3528392"/>
              <a:gd name="connsiteX0" fmla="*/ 0 w 4010322"/>
              <a:gd name="connsiteY0" fmla="*/ 2109830 h 3535502"/>
              <a:gd name="connsiteX1" fmla="*/ 985986 w 4010322"/>
              <a:gd name="connsiteY1" fmla="*/ 2734 h 3535502"/>
              <a:gd name="connsiteX2" fmla="*/ 4010322 w 4010322"/>
              <a:gd name="connsiteY2" fmla="*/ 1766930 h 3535502"/>
              <a:gd name="connsiteX3" fmla="*/ 985986 w 4010322"/>
              <a:gd name="connsiteY3" fmla="*/ 3531126 h 3535502"/>
              <a:gd name="connsiteX4" fmla="*/ 0 w 4010322"/>
              <a:gd name="connsiteY4" fmla="*/ 2109830 h 3535502"/>
              <a:gd name="connsiteX0" fmla="*/ 82466 w 4092788"/>
              <a:gd name="connsiteY0" fmla="*/ 2115030 h 3538504"/>
              <a:gd name="connsiteX1" fmla="*/ 167422 w 4092788"/>
              <a:gd name="connsiteY1" fmla="*/ 1161575 h 3538504"/>
              <a:gd name="connsiteX2" fmla="*/ 1068452 w 4092788"/>
              <a:gd name="connsiteY2" fmla="*/ 7934 h 3538504"/>
              <a:gd name="connsiteX3" fmla="*/ 4092788 w 4092788"/>
              <a:gd name="connsiteY3" fmla="*/ 1772130 h 3538504"/>
              <a:gd name="connsiteX4" fmla="*/ 1068452 w 4092788"/>
              <a:gd name="connsiteY4" fmla="*/ 3536326 h 3538504"/>
              <a:gd name="connsiteX5" fmla="*/ 82466 w 4092788"/>
              <a:gd name="connsiteY5" fmla="*/ 2115030 h 3538504"/>
              <a:gd name="connsiteX0" fmla="*/ 118672 w 4128994"/>
              <a:gd name="connsiteY0" fmla="*/ 2115030 h 3442659"/>
              <a:gd name="connsiteX1" fmla="*/ 203628 w 4128994"/>
              <a:gd name="connsiteY1" fmla="*/ 1161575 h 3442659"/>
              <a:gd name="connsiteX2" fmla="*/ 1104658 w 4128994"/>
              <a:gd name="connsiteY2" fmla="*/ 7934 h 3442659"/>
              <a:gd name="connsiteX3" fmla="*/ 4128994 w 4128994"/>
              <a:gd name="connsiteY3" fmla="*/ 1772130 h 3442659"/>
              <a:gd name="connsiteX4" fmla="*/ 1598642 w 4128994"/>
              <a:gd name="connsiteY4" fmla="*/ 3440314 h 3442659"/>
              <a:gd name="connsiteX5" fmla="*/ 118672 w 4128994"/>
              <a:gd name="connsiteY5" fmla="*/ 2115030 h 3442659"/>
              <a:gd name="connsiteX0" fmla="*/ 118672 w 3449766"/>
              <a:gd name="connsiteY0" fmla="*/ 2110241 h 3441883"/>
              <a:gd name="connsiteX1" fmla="*/ 203628 w 3449766"/>
              <a:gd name="connsiteY1" fmla="*/ 1156786 h 3441883"/>
              <a:gd name="connsiteX2" fmla="*/ 1104658 w 3449766"/>
              <a:gd name="connsiteY2" fmla="*/ 3145 h 3441883"/>
              <a:gd name="connsiteX3" fmla="*/ 3449766 w 3449766"/>
              <a:gd name="connsiteY3" fmla="*/ 1527309 h 3441883"/>
              <a:gd name="connsiteX4" fmla="*/ 1598642 w 3449766"/>
              <a:gd name="connsiteY4" fmla="*/ 3435525 h 3441883"/>
              <a:gd name="connsiteX5" fmla="*/ 118672 w 3449766"/>
              <a:gd name="connsiteY5" fmla="*/ 2110241 h 3441883"/>
              <a:gd name="connsiteX0" fmla="*/ 118672 w 3449766"/>
              <a:gd name="connsiteY0" fmla="*/ 2289746 h 3621388"/>
              <a:gd name="connsiteX1" fmla="*/ 203628 w 3449766"/>
              <a:gd name="connsiteY1" fmla="*/ 1336291 h 3621388"/>
              <a:gd name="connsiteX2" fmla="*/ 1067609 w 3449766"/>
              <a:gd name="connsiteY2" fmla="*/ 2626 h 3621388"/>
              <a:gd name="connsiteX3" fmla="*/ 3449766 w 3449766"/>
              <a:gd name="connsiteY3" fmla="*/ 1706814 h 3621388"/>
              <a:gd name="connsiteX4" fmla="*/ 1598642 w 3449766"/>
              <a:gd name="connsiteY4" fmla="*/ 3615030 h 3621388"/>
              <a:gd name="connsiteX5" fmla="*/ 118672 w 3449766"/>
              <a:gd name="connsiteY5" fmla="*/ 2289746 h 3621388"/>
              <a:gd name="connsiteX0" fmla="*/ 134407 w 3465501"/>
              <a:gd name="connsiteY0" fmla="*/ 2312283 h 3643925"/>
              <a:gd name="connsiteX1" fmla="*/ 219363 w 3465501"/>
              <a:gd name="connsiteY1" fmla="*/ 1358828 h 3643925"/>
              <a:gd name="connsiteX2" fmla="*/ 1083344 w 3465501"/>
              <a:gd name="connsiteY2" fmla="*/ 25163 h 3643925"/>
              <a:gd name="connsiteX3" fmla="*/ 3465501 w 3465501"/>
              <a:gd name="connsiteY3" fmla="*/ 1729351 h 3643925"/>
              <a:gd name="connsiteX4" fmla="*/ 1614377 w 3465501"/>
              <a:gd name="connsiteY4" fmla="*/ 3637567 h 3643925"/>
              <a:gd name="connsiteX5" fmla="*/ 134407 w 3465501"/>
              <a:gd name="connsiteY5" fmla="*/ 2312283 h 3643925"/>
              <a:gd name="connsiteX0" fmla="*/ 1267536 w 4598630"/>
              <a:gd name="connsiteY0" fmla="*/ 2311443 h 3643630"/>
              <a:gd name="connsiteX1" fmla="*/ 18734 w 4598630"/>
              <a:gd name="connsiteY1" fmla="*/ 817915 h 3643630"/>
              <a:gd name="connsiteX2" fmla="*/ 2216473 w 4598630"/>
              <a:gd name="connsiteY2" fmla="*/ 24323 h 3643630"/>
              <a:gd name="connsiteX3" fmla="*/ 4598630 w 4598630"/>
              <a:gd name="connsiteY3" fmla="*/ 1728511 h 3643630"/>
              <a:gd name="connsiteX4" fmla="*/ 2747506 w 4598630"/>
              <a:gd name="connsiteY4" fmla="*/ 3636727 h 3643630"/>
              <a:gd name="connsiteX5" fmla="*/ 1267536 w 4598630"/>
              <a:gd name="connsiteY5" fmla="*/ 2311443 h 3643630"/>
              <a:gd name="connsiteX0" fmla="*/ 1262516 w 4593610"/>
              <a:gd name="connsiteY0" fmla="*/ 2311442 h 3647153"/>
              <a:gd name="connsiteX1" fmla="*/ 13714 w 4593610"/>
              <a:gd name="connsiteY1" fmla="*/ 817914 h 3647153"/>
              <a:gd name="connsiteX2" fmla="*/ 2211453 w 4593610"/>
              <a:gd name="connsiteY2" fmla="*/ 24322 h 3647153"/>
              <a:gd name="connsiteX3" fmla="*/ 4593610 w 4593610"/>
              <a:gd name="connsiteY3" fmla="*/ 1728510 h 3647153"/>
              <a:gd name="connsiteX4" fmla="*/ 2742486 w 4593610"/>
              <a:gd name="connsiteY4" fmla="*/ 3636726 h 3647153"/>
              <a:gd name="connsiteX5" fmla="*/ 1262516 w 4593610"/>
              <a:gd name="connsiteY5" fmla="*/ 2311442 h 3647153"/>
              <a:gd name="connsiteX0" fmla="*/ 1260750 w 4591844"/>
              <a:gd name="connsiteY0" fmla="*/ 2311442 h 3647895"/>
              <a:gd name="connsiteX1" fmla="*/ 11948 w 4591844"/>
              <a:gd name="connsiteY1" fmla="*/ 817914 h 3647895"/>
              <a:gd name="connsiteX2" fmla="*/ 2209687 w 4591844"/>
              <a:gd name="connsiteY2" fmla="*/ 24322 h 3647895"/>
              <a:gd name="connsiteX3" fmla="*/ 4591844 w 4591844"/>
              <a:gd name="connsiteY3" fmla="*/ 1728510 h 3647895"/>
              <a:gd name="connsiteX4" fmla="*/ 2740720 w 4591844"/>
              <a:gd name="connsiteY4" fmla="*/ 3636726 h 3647895"/>
              <a:gd name="connsiteX5" fmla="*/ 1260750 w 4591844"/>
              <a:gd name="connsiteY5" fmla="*/ 2311442 h 3647895"/>
              <a:gd name="connsiteX0" fmla="*/ 1260581 w 4591675"/>
              <a:gd name="connsiteY0" fmla="*/ 2311442 h 3646346"/>
              <a:gd name="connsiteX1" fmla="*/ 11779 w 4591675"/>
              <a:gd name="connsiteY1" fmla="*/ 817914 h 3646346"/>
              <a:gd name="connsiteX2" fmla="*/ 2209518 w 4591675"/>
              <a:gd name="connsiteY2" fmla="*/ 24322 h 3646346"/>
              <a:gd name="connsiteX3" fmla="*/ 4591675 w 4591675"/>
              <a:gd name="connsiteY3" fmla="*/ 1728510 h 3646346"/>
              <a:gd name="connsiteX4" fmla="*/ 2740551 w 4591675"/>
              <a:gd name="connsiteY4" fmla="*/ 3636726 h 3646346"/>
              <a:gd name="connsiteX5" fmla="*/ 1260581 w 4591675"/>
              <a:gd name="connsiteY5" fmla="*/ 2311442 h 3646346"/>
              <a:gd name="connsiteX0" fmla="*/ 1125748 w 4592688"/>
              <a:gd name="connsiteY0" fmla="*/ 2407455 h 3651017"/>
              <a:gd name="connsiteX1" fmla="*/ 12792 w 4592688"/>
              <a:gd name="connsiteY1" fmla="*/ 817914 h 3651017"/>
              <a:gd name="connsiteX2" fmla="*/ 2210531 w 4592688"/>
              <a:gd name="connsiteY2" fmla="*/ 24322 h 3651017"/>
              <a:gd name="connsiteX3" fmla="*/ 4592688 w 4592688"/>
              <a:gd name="connsiteY3" fmla="*/ 1728510 h 3651017"/>
              <a:gd name="connsiteX4" fmla="*/ 2741564 w 4592688"/>
              <a:gd name="connsiteY4" fmla="*/ 3636726 h 3651017"/>
              <a:gd name="connsiteX5" fmla="*/ 1125748 w 4592688"/>
              <a:gd name="connsiteY5" fmla="*/ 2407455 h 3651017"/>
              <a:gd name="connsiteX0" fmla="*/ 1125748 w 4659368"/>
              <a:gd name="connsiteY0" fmla="*/ 2383159 h 3626721"/>
              <a:gd name="connsiteX1" fmla="*/ 12792 w 4659368"/>
              <a:gd name="connsiteY1" fmla="*/ 793618 h 3626721"/>
              <a:gd name="connsiteX2" fmla="*/ 2210531 w 4659368"/>
              <a:gd name="connsiteY2" fmla="*/ 26 h 3626721"/>
              <a:gd name="connsiteX3" fmla="*/ 4056622 w 4659368"/>
              <a:gd name="connsiteY3" fmla="*/ 817292 h 3626721"/>
              <a:gd name="connsiteX4" fmla="*/ 4592688 w 4659368"/>
              <a:gd name="connsiteY4" fmla="*/ 1704214 h 3626721"/>
              <a:gd name="connsiteX5" fmla="*/ 2741564 w 4659368"/>
              <a:gd name="connsiteY5" fmla="*/ 3612430 h 3626721"/>
              <a:gd name="connsiteX6" fmla="*/ 1125748 w 4659368"/>
              <a:gd name="connsiteY6" fmla="*/ 2383159 h 3626721"/>
              <a:gd name="connsiteX0" fmla="*/ 1125748 w 4639909"/>
              <a:gd name="connsiteY0" fmla="*/ 2466418 h 3709980"/>
              <a:gd name="connsiteX1" fmla="*/ 12792 w 4639909"/>
              <a:gd name="connsiteY1" fmla="*/ 876877 h 3709980"/>
              <a:gd name="connsiteX2" fmla="*/ 2210531 w 4639909"/>
              <a:gd name="connsiteY2" fmla="*/ 83285 h 3709980"/>
              <a:gd name="connsiteX3" fmla="*/ 3821979 w 4639909"/>
              <a:gd name="connsiteY3" fmla="*/ 216460 h 3709980"/>
              <a:gd name="connsiteX4" fmla="*/ 4592688 w 4639909"/>
              <a:gd name="connsiteY4" fmla="*/ 1787473 h 3709980"/>
              <a:gd name="connsiteX5" fmla="*/ 2741564 w 4639909"/>
              <a:gd name="connsiteY5" fmla="*/ 3695689 h 3709980"/>
              <a:gd name="connsiteX6" fmla="*/ 1125748 w 4639909"/>
              <a:gd name="connsiteY6" fmla="*/ 2466418 h 3709980"/>
              <a:gd name="connsiteX0" fmla="*/ 1135501 w 4649662"/>
              <a:gd name="connsiteY0" fmla="*/ 2466418 h 3658138"/>
              <a:gd name="connsiteX1" fmla="*/ 22545 w 4649662"/>
              <a:gd name="connsiteY1" fmla="*/ 876877 h 3658138"/>
              <a:gd name="connsiteX2" fmla="*/ 2220284 w 4649662"/>
              <a:gd name="connsiteY2" fmla="*/ 83285 h 3658138"/>
              <a:gd name="connsiteX3" fmla="*/ 3831732 w 4649662"/>
              <a:gd name="connsiteY3" fmla="*/ 216460 h 3658138"/>
              <a:gd name="connsiteX4" fmla="*/ 4602441 w 4649662"/>
              <a:gd name="connsiteY4" fmla="*/ 1787473 h 3658138"/>
              <a:gd name="connsiteX5" fmla="*/ 3060057 w 4649662"/>
              <a:gd name="connsiteY5" fmla="*/ 3647683 h 3658138"/>
              <a:gd name="connsiteX6" fmla="*/ 1135501 w 4649662"/>
              <a:gd name="connsiteY6" fmla="*/ 2466418 h 3658138"/>
              <a:gd name="connsiteX0" fmla="*/ 1127812 w 4641973"/>
              <a:gd name="connsiteY0" fmla="*/ 2466418 h 3666021"/>
              <a:gd name="connsiteX1" fmla="*/ 14856 w 4641973"/>
              <a:gd name="connsiteY1" fmla="*/ 876877 h 3666021"/>
              <a:gd name="connsiteX2" fmla="*/ 2212595 w 4641973"/>
              <a:gd name="connsiteY2" fmla="*/ 83285 h 3666021"/>
              <a:gd name="connsiteX3" fmla="*/ 3824043 w 4641973"/>
              <a:gd name="connsiteY3" fmla="*/ 216460 h 3666021"/>
              <a:gd name="connsiteX4" fmla="*/ 4594752 w 4641973"/>
              <a:gd name="connsiteY4" fmla="*/ 1787473 h 3666021"/>
              <a:gd name="connsiteX5" fmla="*/ 3052368 w 4641973"/>
              <a:gd name="connsiteY5" fmla="*/ 3647683 h 3666021"/>
              <a:gd name="connsiteX6" fmla="*/ 1127812 w 4641973"/>
              <a:gd name="connsiteY6" fmla="*/ 2466418 h 3666021"/>
              <a:gd name="connsiteX0" fmla="*/ 1127304 w 4641465"/>
              <a:gd name="connsiteY0" fmla="*/ 2466418 h 3666801"/>
              <a:gd name="connsiteX1" fmla="*/ 14348 w 4641465"/>
              <a:gd name="connsiteY1" fmla="*/ 876877 h 3666801"/>
              <a:gd name="connsiteX2" fmla="*/ 2212087 w 4641465"/>
              <a:gd name="connsiteY2" fmla="*/ 83285 h 3666801"/>
              <a:gd name="connsiteX3" fmla="*/ 3823535 w 4641465"/>
              <a:gd name="connsiteY3" fmla="*/ 216460 h 3666801"/>
              <a:gd name="connsiteX4" fmla="*/ 4594244 w 4641465"/>
              <a:gd name="connsiteY4" fmla="*/ 1787473 h 3666801"/>
              <a:gd name="connsiteX5" fmla="*/ 3051860 w 4641465"/>
              <a:gd name="connsiteY5" fmla="*/ 3647683 h 3666801"/>
              <a:gd name="connsiteX6" fmla="*/ 1127304 w 4641465"/>
              <a:gd name="connsiteY6" fmla="*/ 2466418 h 3666801"/>
              <a:gd name="connsiteX0" fmla="*/ 1143956 w 4694550"/>
              <a:gd name="connsiteY0" fmla="*/ 2466418 h 3849632"/>
              <a:gd name="connsiteX1" fmla="*/ 31000 w 4694550"/>
              <a:gd name="connsiteY1" fmla="*/ 876877 h 3849632"/>
              <a:gd name="connsiteX2" fmla="*/ 2228739 w 4694550"/>
              <a:gd name="connsiteY2" fmla="*/ 83285 h 3849632"/>
              <a:gd name="connsiteX3" fmla="*/ 3840187 w 4694550"/>
              <a:gd name="connsiteY3" fmla="*/ 216460 h 3849632"/>
              <a:gd name="connsiteX4" fmla="*/ 4610896 w 4694550"/>
              <a:gd name="connsiteY4" fmla="*/ 1787473 h 3849632"/>
              <a:gd name="connsiteX5" fmla="*/ 3068512 w 4694550"/>
              <a:gd name="connsiteY5" fmla="*/ 3647683 h 3849632"/>
              <a:gd name="connsiteX6" fmla="*/ 4658117 w 4694550"/>
              <a:gd name="connsiteY6" fmla="*/ 3666801 h 3849632"/>
              <a:gd name="connsiteX7" fmla="*/ 1143956 w 4694550"/>
              <a:gd name="connsiteY7" fmla="*/ 2466418 h 3849632"/>
              <a:gd name="connsiteX0" fmla="*/ 1132144 w 4646305"/>
              <a:gd name="connsiteY0" fmla="*/ 2466418 h 3727558"/>
              <a:gd name="connsiteX1" fmla="*/ 19188 w 4646305"/>
              <a:gd name="connsiteY1" fmla="*/ 876877 h 3727558"/>
              <a:gd name="connsiteX2" fmla="*/ 2216927 w 4646305"/>
              <a:gd name="connsiteY2" fmla="*/ 83285 h 3727558"/>
              <a:gd name="connsiteX3" fmla="*/ 3828375 w 4646305"/>
              <a:gd name="connsiteY3" fmla="*/ 216460 h 3727558"/>
              <a:gd name="connsiteX4" fmla="*/ 4599084 w 4646305"/>
              <a:gd name="connsiteY4" fmla="*/ 1787473 h 3727558"/>
              <a:gd name="connsiteX5" fmla="*/ 3056700 w 4646305"/>
              <a:gd name="connsiteY5" fmla="*/ 3647683 h 3727558"/>
              <a:gd name="connsiteX6" fmla="*/ 47465 w 4646305"/>
              <a:gd name="connsiteY6" fmla="*/ 3296870 h 3727558"/>
              <a:gd name="connsiteX7" fmla="*/ 1132144 w 4646305"/>
              <a:gd name="connsiteY7" fmla="*/ 2466418 h 3727558"/>
              <a:gd name="connsiteX0" fmla="*/ 1132144 w 4646305"/>
              <a:gd name="connsiteY0" fmla="*/ 2466418 h 3756946"/>
              <a:gd name="connsiteX1" fmla="*/ 19188 w 4646305"/>
              <a:gd name="connsiteY1" fmla="*/ 876877 h 3756946"/>
              <a:gd name="connsiteX2" fmla="*/ 2216927 w 4646305"/>
              <a:gd name="connsiteY2" fmla="*/ 83285 h 3756946"/>
              <a:gd name="connsiteX3" fmla="*/ 3828375 w 4646305"/>
              <a:gd name="connsiteY3" fmla="*/ 216460 h 3756946"/>
              <a:gd name="connsiteX4" fmla="*/ 4599084 w 4646305"/>
              <a:gd name="connsiteY4" fmla="*/ 1787473 h 3756946"/>
              <a:gd name="connsiteX5" fmla="*/ 3056700 w 4646305"/>
              <a:gd name="connsiteY5" fmla="*/ 3647683 h 3756946"/>
              <a:gd name="connsiteX6" fmla="*/ 47465 w 4646305"/>
              <a:gd name="connsiteY6" fmla="*/ 3296870 h 3756946"/>
              <a:gd name="connsiteX7" fmla="*/ 1132144 w 4646305"/>
              <a:gd name="connsiteY7" fmla="*/ 2466418 h 3756946"/>
              <a:gd name="connsiteX0" fmla="*/ 1132144 w 4646305"/>
              <a:gd name="connsiteY0" fmla="*/ 2466418 h 3647275"/>
              <a:gd name="connsiteX1" fmla="*/ 19188 w 4646305"/>
              <a:gd name="connsiteY1" fmla="*/ 876877 h 3647275"/>
              <a:gd name="connsiteX2" fmla="*/ 2216927 w 4646305"/>
              <a:gd name="connsiteY2" fmla="*/ 83285 h 3647275"/>
              <a:gd name="connsiteX3" fmla="*/ 3828375 w 4646305"/>
              <a:gd name="connsiteY3" fmla="*/ 216460 h 3647275"/>
              <a:gd name="connsiteX4" fmla="*/ 4599084 w 4646305"/>
              <a:gd name="connsiteY4" fmla="*/ 1787473 h 3647275"/>
              <a:gd name="connsiteX5" fmla="*/ 2908504 w 4646305"/>
              <a:gd name="connsiteY5" fmla="*/ 3495663 h 3647275"/>
              <a:gd name="connsiteX6" fmla="*/ 47465 w 4646305"/>
              <a:gd name="connsiteY6" fmla="*/ 3296870 h 3647275"/>
              <a:gd name="connsiteX7" fmla="*/ 1132144 w 4646305"/>
              <a:gd name="connsiteY7" fmla="*/ 2466418 h 3647275"/>
              <a:gd name="connsiteX0" fmla="*/ 1221958 w 4736119"/>
              <a:gd name="connsiteY0" fmla="*/ 2466418 h 3621970"/>
              <a:gd name="connsiteX1" fmla="*/ 109002 w 4736119"/>
              <a:gd name="connsiteY1" fmla="*/ 876877 h 3621970"/>
              <a:gd name="connsiteX2" fmla="*/ 2306741 w 4736119"/>
              <a:gd name="connsiteY2" fmla="*/ 83285 h 3621970"/>
              <a:gd name="connsiteX3" fmla="*/ 3918189 w 4736119"/>
              <a:gd name="connsiteY3" fmla="*/ 216460 h 3621970"/>
              <a:gd name="connsiteX4" fmla="*/ 4688898 w 4736119"/>
              <a:gd name="connsiteY4" fmla="*/ 1787473 h 3621970"/>
              <a:gd name="connsiteX5" fmla="*/ 2998318 w 4736119"/>
              <a:gd name="connsiteY5" fmla="*/ 3495663 h 3621970"/>
              <a:gd name="connsiteX6" fmla="*/ 332686 w 4736119"/>
              <a:gd name="connsiteY6" fmla="*/ 3472893 h 3621970"/>
              <a:gd name="connsiteX7" fmla="*/ 137279 w 4736119"/>
              <a:gd name="connsiteY7" fmla="*/ 3296870 h 3621970"/>
              <a:gd name="connsiteX8" fmla="*/ 1221958 w 4736119"/>
              <a:gd name="connsiteY8" fmla="*/ 2466418 h 3621970"/>
              <a:gd name="connsiteX0" fmla="*/ 1218201 w 4732362"/>
              <a:gd name="connsiteY0" fmla="*/ 2466418 h 3663284"/>
              <a:gd name="connsiteX1" fmla="*/ 105245 w 4732362"/>
              <a:gd name="connsiteY1" fmla="*/ 876877 h 3663284"/>
              <a:gd name="connsiteX2" fmla="*/ 2302984 w 4732362"/>
              <a:gd name="connsiteY2" fmla="*/ 83285 h 3663284"/>
              <a:gd name="connsiteX3" fmla="*/ 3914432 w 4732362"/>
              <a:gd name="connsiteY3" fmla="*/ 216460 h 3663284"/>
              <a:gd name="connsiteX4" fmla="*/ 4685141 w 4732362"/>
              <a:gd name="connsiteY4" fmla="*/ 1787473 h 3663284"/>
              <a:gd name="connsiteX5" fmla="*/ 2994561 w 4732362"/>
              <a:gd name="connsiteY5" fmla="*/ 3495663 h 3663284"/>
              <a:gd name="connsiteX6" fmla="*/ 337162 w 4732362"/>
              <a:gd name="connsiteY6" fmla="*/ 3576907 h 3663284"/>
              <a:gd name="connsiteX7" fmla="*/ 133522 w 4732362"/>
              <a:gd name="connsiteY7" fmla="*/ 3296870 h 3663284"/>
              <a:gd name="connsiteX8" fmla="*/ 1218201 w 4732362"/>
              <a:gd name="connsiteY8" fmla="*/ 2466418 h 3663284"/>
              <a:gd name="connsiteX0" fmla="*/ 1188637 w 4702798"/>
              <a:gd name="connsiteY0" fmla="*/ 2466418 h 3663285"/>
              <a:gd name="connsiteX1" fmla="*/ 75681 w 4702798"/>
              <a:gd name="connsiteY1" fmla="*/ 876877 h 3663285"/>
              <a:gd name="connsiteX2" fmla="*/ 2273420 w 4702798"/>
              <a:gd name="connsiteY2" fmla="*/ 83285 h 3663285"/>
              <a:gd name="connsiteX3" fmla="*/ 3884868 w 4702798"/>
              <a:gd name="connsiteY3" fmla="*/ 216460 h 3663285"/>
              <a:gd name="connsiteX4" fmla="*/ 4655577 w 4702798"/>
              <a:gd name="connsiteY4" fmla="*/ 1787473 h 3663285"/>
              <a:gd name="connsiteX5" fmla="*/ 2964997 w 4702798"/>
              <a:gd name="connsiteY5" fmla="*/ 3495663 h 3663285"/>
              <a:gd name="connsiteX6" fmla="*/ 307598 w 4702798"/>
              <a:gd name="connsiteY6" fmla="*/ 3576907 h 3663285"/>
              <a:gd name="connsiteX7" fmla="*/ 161590 w 4702798"/>
              <a:gd name="connsiteY7" fmla="*/ 3288869 h 3663285"/>
              <a:gd name="connsiteX8" fmla="*/ 1188637 w 4702798"/>
              <a:gd name="connsiteY8" fmla="*/ 2466418 h 3663285"/>
              <a:gd name="connsiteX0" fmla="*/ 1157132 w 4671293"/>
              <a:gd name="connsiteY0" fmla="*/ 2466418 h 3663285"/>
              <a:gd name="connsiteX1" fmla="*/ 44176 w 4671293"/>
              <a:gd name="connsiteY1" fmla="*/ 876877 h 3663285"/>
              <a:gd name="connsiteX2" fmla="*/ 2241915 w 4671293"/>
              <a:gd name="connsiteY2" fmla="*/ 83285 h 3663285"/>
              <a:gd name="connsiteX3" fmla="*/ 3853363 w 4671293"/>
              <a:gd name="connsiteY3" fmla="*/ 216460 h 3663285"/>
              <a:gd name="connsiteX4" fmla="*/ 4624072 w 4671293"/>
              <a:gd name="connsiteY4" fmla="*/ 1787473 h 3663285"/>
              <a:gd name="connsiteX5" fmla="*/ 2933492 w 4671293"/>
              <a:gd name="connsiteY5" fmla="*/ 3495663 h 3663285"/>
              <a:gd name="connsiteX6" fmla="*/ 276093 w 4671293"/>
              <a:gd name="connsiteY6" fmla="*/ 3576907 h 3663285"/>
              <a:gd name="connsiteX7" fmla="*/ 130085 w 4671293"/>
              <a:gd name="connsiteY7" fmla="*/ 3288869 h 3663285"/>
              <a:gd name="connsiteX8" fmla="*/ 621882 w 4671293"/>
              <a:gd name="connsiteY8" fmla="*/ 2912818 h 3663285"/>
              <a:gd name="connsiteX9" fmla="*/ 1157132 w 4671293"/>
              <a:gd name="connsiteY9" fmla="*/ 2466418 h 3663285"/>
              <a:gd name="connsiteX0" fmla="*/ 1157132 w 4671293"/>
              <a:gd name="connsiteY0" fmla="*/ 2466418 h 3663285"/>
              <a:gd name="connsiteX1" fmla="*/ 44176 w 4671293"/>
              <a:gd name="connsiteY1" fmla="*/ 876877 h 3663285"/>
              <a:gd name="connsiteX2" fmla="*/ 2241915 w 4671293"/>
              <a:gd name="connsiteY2" fmla="*/ 83285 h 3663285"/>
              <a:gd name="connsiteX3" fmla="*/ 3853363 w 4671293"/>
              <a:gd name="connsiteY3" fmla="*/ 216460 h 3663285"/>
              <a:gd name="connsiteX4" fmla="*/ 4624072 w 4671293"/>
              <a:gd name="connsiteY4" fmla="*/ 1787473 h 3663285"/>
              <a:gd name="connsiteX5" fmla="*/ 2933492 w 4671293"/>
              <a:gd name="connsiteY5" fmla="*/ 3495663 h 3663285"/>
              <a:gd name="connsiteX6" fmla="*/ 276093 w 4671293"/>
              <a:gd name="connsiteY6" fmla="*/ 3576907 h 3663285"/>
              <a:gd name="connsiteX7" fmla="*/ 130085 w 4671293"/>
              <a:gd name="connsiteY7" fmla="*/ 3288869 h 3663285"/>
              <a:gd name="connsiteX8" fmla="*/ 358424 w 4671293"/>
              <a:gd name="connsiteY8" fmla="*/ 2816805 h 3663285"/>
              <a:gd name="connsiteX9" fmla="*/ 1157132 w 4671293"/>
              <a:gd name="connsiteY9" fmla="*/ 2466418 h 3663285"/>
              <a:gd name="connsiteX0" fmla="*/ 1134633 w 4648794"/>
              <a:gd name="connsiteY0" fmla="*/ 2466418 h 3663285"/>
              <a:gd name="connsiteX1" fmla="*/ 21677 w 4648794"/>
              <a:gd name="connsiteY1" fmla="*/ 876877 h 3663285"/>
              <a:gd name="connsiteX2" fmla="*/ 2219416 w 4648794"/>
              <a:gd name="connsiteY2" fmla="*/ 83285 h 3663285"/>
              <a:gd name="connsiteX3" fmla="*/ 3830864 w 4648794"/>
              <a:gd name="connsiteY3" fmla="*/ 216460 h 3663285"/>
              <a:gd name="connsiteX4" fmla="*/ 4601573 w 4648794"/>
              <a:gd name="connsiteY4" fmla="*/ 1787473 h 3663285"/>
              <a:gd name="connsiteX5" fmla="*/ 2910993 w 4648794"/>
              <a:gd name="connsiteY5" fmla="*/ 3495663 h 3663285"/>
              <a:gd name="connsiteX6" fmla="*/ 253594 w 4648794"/>
              <a:gd name="connsiteY6" fmla="*/ 3576907 h 3663285"/>
              <a:gd name="connsiteX7" fmla="*/ 107586 w 4648794"/>
              <a:gd name="connsiteY7" fmla="*/ 3288869 h 3663285"/>
              <a:gd name="connsiteX8" fmla="*/ 171263 w 4648794"/>
              <a:gd name="connsiteY8" fmla="*/ 3136848 h 3663285"/>
              <a:gd name="connsiteX9" fmla="*/ 335925 w 4648794"/>
              <a:gd name="connsiteY9" fmla="*/ 2816805 h 3663285"/>
              <a:gd name="connsiteX10" fmla="*/ 1134633 w 4648794"/>
              <a:gd name="connsiteY10" fmla="*/ 2466418 h 3663285"/>
              <a:gd name="connsiteX0" fmla="*/ 1134633 w 4648794"/>
              <a:gd name="connsiteY0" fmla="*/ 2466418 h 3663285"/>
              <a:gd name="connsiteX1" fmla="*/ 21677 w 4648794"/>
              <a:gd name="connsiteY1" fmla="*/ 876877 h 3663285"/>
              <a:gd name="connsiteX2" fmla="*/ 2219416 w 4648794"/>
              <a:gd name="connsiteY2" fmla="*/ 83285 h 3663285"/>
              <a:gd name="connsiteX3" fmla="*/ 3830864 w 4648794"/>
              <a:gd name="connsiteY3" fmla="*/ 216460 h 3663285"/>
              <a:gd name="connsiteX4" fmla="*/ 4601573 w 4648794"/>
              <a:gd name="connsiteY4" fmla="*/ 1787473 h 3663285"/>
              <a:gd name="connsiteX5" fmla="*/ 2910993 w 4648794"/>
              <a:gd name="connsiteY5" fmla="*/ 3495663 h 3663285"/>
              <a:gd name="connsiteX6" fmla="*/ 253594 w 4648794"/>
              <a:gd name="connsiteY6" fmla="*/ 3576907 h 3663285"/>
              <a:gd name="connsiteX7" fmla="*/ 107586 w 4648794"/>
              <a:gd name="connsiteY7" fmla="*/ 3288869 h 3663285"/>
              <a:gd name="connsiteX8" fmla="*/ 47767 w 4648794"/>
              <a:gd name="connsiteY8" fmla="*/ 3216858 h 3663285"/>
              <a:gd name="connsiteX9" fmla="*/ 335925 w 4648794"/>
              <a:gd name="connsiteY9" fmla="*/ 2816805 h 3663285"/>
              <a:gd name="connsiteX10" fmla="*/ 1134633 w 4648794"/>
              <a:gd name="connsiteY10" fmla="*/ 2466418 h 3663285"/>
              <a:gd name="connsiteX0" fmla="*/ 1134633 w 4648794"/>
              <a:gd name="connsiteY0" fmla="*/ 2466418 h 3637049"/>
              <a:gd name="connsiteX1" fmla="*/ 21677 w 4648794"/>
              <a:gd name="connsiteY1" fmla="*/ 876877 h 3637049"/>
              <a:gd name="connsiteX2" fmla="*/ 2219416 w 4648794"/>
              <a:gd name="connsiteY2" fmla="*/ 83285 h 3637049"/>
              <a:gd name="connsiteX3" fmla="*/ 3830864 w 4648794"/>
              <a:gd name="connsiteY3" fmla="*/ 216460 h 3637049"/>
              <a:gd name="connsiteX4" fmla="*/ 4601573 w 4648794"/>
              <a:gd name="connsiteY4" fmla="*/ 1787473 h 3637049"/>
              <a:gd name="connsiteX5" fmla="*/ 2910993 w 4648794"/>
              <a:gd name="connsiteY5" fmla="*/ 3495663 h 3637049"/>
              <a:gd name="connsiteX6" fmla="*/ 253594 w 4648794"/>
              <a:gd name="connsiteY6" fmla="*/ 3576907 h 3637049"/>
              <a:gd name="connsiteX7" fmla="*/ 107586 w 4648794"/>
              <a:gd name="connsiteY7" fmla="*/ 3288869 h 3637049"/>
              <a:gd name="connsiteX8" fmla="*/ 47767 w 4648794"/>
              <a:gd name="connsiteY8" fmla="*/ 3216858 h 3637049"/>
              <a:gd name="connsiteX9" fmla="*/ 335925 w 4648794"/>
              <a:gd name="connsiteY9" fmla="*/ 2816805 h 3637049"/>
              <a:gd name="connsiteX10" fmla="*/ 1134633 w 4648794"/>
              <a:gd name="connsiteY10" fmla="*/ 2466418 h 3637049"/>
              <a:gd name="connsiteX0" fmla="*/ 1258129 w 4648794"/>
              <a:gd name="connsiteY0" fmla="*/ 2314398 h 3637049"/>
              <a:gd name="connsiteX1" fmla="*/ 21677 w 4648794"/>
              <a:gd name="connsiteY1" fmla="*/ 876877 h 3637049"/>
              <a:gd name="connsiteX2" fmla="*/ 2219416 w 4648794"/>
              <a:gd name="connsiteY2" fmla="*/ 83285 h 3637049"/>
              <a:gd name="connsiteX3" fmla="*/ 3830864 w 4648794"/>
              <a:gd name="connsiteY3" fmla="*/ 216460 h 3637049"/>
              <a:gd name="connsiteX4" fmla="*/ 4601573 w 4648794"/>
              <a:gd name="connsiteY4" fmla="*/ 1787473 h 3637049"/>
              <a:gd name="connsiteX5" fmla="*/ 2910993 w 4648794"/>
              <a:gd name="connsiteY5" fmla="*/ 3495663 h 3637049"/>
              <a:gd name="connsiteX6" fmla="*/ 253594 w 4648794"/>
              <a:gd name="connsiteY6" fmla="*/ 3576907 h 3637049"/>
              <a:gd name="connsiteX7" fmla="*/ 107586 w 4648794"/>
              <a:gd name="connsiteY7" fmla="*/ 3288869 h 3637049"/>
              <a:gd name="connsiteX8" fmla="*/ 47767 w 4648794"/>
              <a:gd name="connsiteY8" fmla="*/ 3216858 h 3637049"/>
              <a:gd name="connsiteX9" fmla="*/ 335925 w 4648794"/>
              <a:gd name="connsiteY9" fmla="*/ 2816805 h 3637049"/>
              <a:gd name="connsiteX10" fmla="*/ 1258129 w 4648794"/>
              <a:gd name="connsiteY10" fmla="*/ 2314398 h 3637049"/>
              <a:gd name="connsiteX0" fmla="*/ 1258129 w 4648794"/>
              <a:gd name="connsiteY0" fmla="*/ 2314398 h 3637049"/>
              <a:gd name="connsiteX1" fmla="*/ 21677 w 4648794"/>
              <a:gd name="connsiteY1" fmla="*/ 876877 h 3637049"/>
              <a:gd name="connsiteX2" fmla="*/ 2219416 w 4648794"/>
              <a:gd name="connsiteY2" fmla="*/ 83285 h 3637049"/>
              <a:gd name="connsiteX3" fmla="*/ 3830864 w 4648794"/>
              <a:gd name="connsiteY3" fmla="*/ 216460 h 3637049"/>
              <a:gd name="connsiteX4" fmla="*/ 4601573 w 4648794"/>
              <a:gd name="connsiteY4" fmla="*/ 1787473 h 3637049"/>
              <a:gd name="connsiteX5" fmla="*/ 2910993 w 4648794"/>
              <a:gd name="connsiteY5" fmla="*/ 3495663 h 3637049"/>
              <a:gd name="connsiteX6" fmla="*/ 253594 w 4648794"/>
              <a:gd name="connsiteY6" fmla="*/ 3576907 h 3637049"/>
              <a:gd name="connsiteX7" fmla="*/ 107586 w 4648794"/>
              <a:gd name="connsiteY7" fmla="*/ 3288869 h 3637049"/>
              <a:gd name="connsiteX8" fmla="*/ 57030 w 4648794"/>
              <a:gd name="connsiteY8" fmla="*/ 3177853 h 3637049"/>
              <a:gd name="connsiteX9" fmla="*/ 335925 w 4648794"/>
              <a:gd name="connsiteY9" fmla="*/ 2816805 h 3637049"/>
              <a:gd name="connsiteX10" fmla="*/ 1258129 w 4648794"/>
              <a:gd name="connsiteY10" fmla="*/ 2314398 h 3637049"/>
              <a:gd name="connsiteX0" fmla="*/ 2036382 w 5427047"/>
              <a:gd name="connsiteY0" fmla="*/ 2318556 h 3641207"/>
              <a:gd name="connsiteX1" fmla="*/ 9555 w 5427047"/>
              <a:gd name="connsiteY1" fmla="*/ 941043 h 3641207"/>
              <a:gd name="connsiteX2" fmla="*/ 2997669 w 5427047"/>
              <a:gd name="connsiteY2" fmla="*/ 87443 h 3641207"/>
              <a:gd name="connsiteX3" fmla="*/ 4609117 w 5427047"/>
              <a:gd name="connsiteY3" fmla="*/ 220618 h 3641207"/>
              <a:gd name="connsiteX4" fmla="*/ 5379826 w 5427047"/>
              <a:gd name="connsiteY4" fmla="*/ 1791631 h 3641207"/>
              <a:gd name="connsiteX5" fmla="*/ 3689246 w 5427047"/>
              <a:gd name="connsiteY5" fmla="*/ 3499821 h 3641207"/>
              <a:gd name="connsiteX6" fmla="*/ 1031847 w 5427047"/>
              <a:gd name="connsiteY6" fmla="*/ 3581065 h 3641207"/>
              <a:gd name="connsiteX7" fmla="*/ 885839 w 5427047"/>
              <a:gd name="connsiteY7" fmla="*/ 3293027 h 3641207"/>
              <a:gd name="connsiteX8" fmla="*/ 835283 w 5427047"/>
              <a:gd name="connsiteY8" fmla="*/ 3182011 h 3641207"/>
              <a:gd name="connsiteX9" fmla="*/ 1114178 w 5427047"/>
              <a:gd name="connsiteY9" fmla="*/ 2820963 h 3641207"/>
              <a:gd name="connsiteX10" fmla="*/ 2036382 w 5427047"/>
              <a:gd name="connsiteY10" fmla="*/ 2318556 h 3641207"/>
              <a:gd name="connsiteX0" fmla="*/ 1050140 w 5478172"/>
              <a:gd name="connsiteY0" fmla="*/ 1970510 h 3641207"/>
              <a:gd name="connsiteX1" fmla="*/ 60680 w 5478172"/>
              <a:gd name="connsiteY1" fmla="*/ 941043 h 3641207"/>
              <a:gd name="connsiteX2" fmla="*/ 3048794 w 5478172"/>
              <a:gd name="connsiteY2" fmla="*/ 87443 h 3641207"/>
              <a:gd name="connsiteX3" fmla="*/ 4660242 w 5478172"/>
              <a:gd name="connsiteY3" fmla="*/ 220618 h 3641207"/>
              <a:gd name="connsiteX4" fmla="*/ 5430951 w 5478172"/>
              <a:gd name="connsiteY4" fmla="*/ 1791631 h 3641207"/>
              <a:gd name="connsiteX5" fmla="*/ 3740371 w 5478172"/>
              <a:gd name="connsiteY5" fmla="*/ 3499821 h 3641207"/>
              <a:gd name="connsiteX6" fmla="*/ 1082972 w 5478172"/>
              <a:gd name="connsiteY6" fmla="*/ 3581065 h 3641207"/>
              <a:gd name="connsiteX7" fmla="*/ 936964 w 5478172"/>
              <a:gd name="connsiteY7" fmla="*/ 3293027 h 3641207"/>
              <a:gd name="connsiteX8" fmla="*/ 886408 w 5478172"/>
              <a:gd name="connsiteY8" fmla="*/ 3182011 h 3641207"/>
              <a:gd name="connsiteX9" fmla="*/ 1165303 w 5478172"/>
              <a:gd name="connsiteY9" fmla="*/ 2820963 h 3641207"/>
              <a:gd name="connsiteX10" fmla="*/ 1050140 w 5478172"/>
              <a:gd name="connsiteY10" fmla="*/ 1970510 h 3641207"/>
              <a:gd name="connsiteX0" fmla="*/ 1050099 w 5478131"/>
              <a:gd name="connsiteY0" fmla="*/ 1970510 h 3641207"/>
              <a:gd name="connsiteX1" fmla="*/ 60639 w 5478131"/>
              <a:gd name="connsiteY1" fmla="*/ 941043 h 3641207"/>
              <a:gd name="connsiteX2" fmla="*/ 3048753 w 5478131"/>
              <a:gd name="connsiteY2" fmla="*/ 87443 h 3641207"/>
              <a:gd name="connsiteX3" fmla="*/ 4660201 w 5478131"/>
              <a:gd name="connsiteY3" fmla="*/ 220618 h 3641207"/>
              <a:gd name="connsiteX4" fmla="*/ 5430910 w 5478131"/>
              <a:gd name="connsiteY4" fmla="*/ 1791631 h 3641207"/>
              <a:gd name="connsiteX5" fmla="*/ 3740330 w 5478131"/>
              <a:gd name="connsiteY5" fmla="*/ 3499821 h 3641207"/>
              <a:gd name="connsiteX6" fmla="*/ 1082931 w 5478131"/>
              <a:gd name="connsiteY6" fmla="*/ 3581065 h 3641207"/>
              <a:gd name="connsiteX7" fmla="*/ 936923 w 5478131"/>
              <a:gd name="connsiteY7" fmla="*/ 3293027 h 3641207"/>
              <a:gd name="connsiteX8" fmla="*/ 886367 w 5478131"/>
              <a:gd name="connsiteY8" fmla="*/ 3182011 h 3641207"/>
              <a:gd name="connsiteX9" fmla="*/ 1159087 w 5478131"/>
              <a:gd name="connsiteY9" fmla="*/ 2802960 h 3641207"/>
              <a:gd name="connsiteX10" fmla="*/ 1050099 w 5478131"/>
              <a:gd name="connsiteY10" fmla="*/ 1970510 h 3641207"/>
              <a:gd name="connsiteX0" fmla="*/ 1050098 w 5478130"/>
              <a:gd name="connsiteY0" fmla="*/ 1970510 h 3641207"/>
              <a:gd name="connsiteX1" fmla="*/ 60638 w 5478130"/>
              <a:gd name="connsiteY1" fmla="*/ 941043 h 3641207"/>
              <a:gd name="connsiteX2" fmla="*/ 3048752 w 5478130"/>
              <a:gd name="connsiteY2" fmla="*/ 87443 h 3641207"/>
              <a:gd name="connsiteX3" fmla="*/ 4660200 w 5478130"/>
              <a:gd name="connsiteY3" fmla="*/ 220618 h 3641207"/>
              <a:gd name="connsiteX4" fmla="*/ 5430909 w 5478130"/>
              <a:gd name="connsiteY4" fmla="*/ 1791631 h 3641207"/>
              <a:gd name="connsiteX5" fmla="*/ 3740329 w 5478130"/>
              <a:gd name="connsiteY5" fmla="*/ 3499821 h 3641207"/>
              <a:gd name="connsiteX6" fmla="*/ 1082930 w 5478130"/>
              <a:gd name="connsiteY6" fmla="*/ 3581065 h 3641207"/>
              <a:gd name="connsiteX7" fmla="*/ 936922 w 5478130"/>
              <a:gd name="connsiteY7" fmla="*/ 3293027 h 3641207"/>
              <a:gd name="connsiteX8" fmla="*/ 423257 w 5478130"/>
              <a:gd name="connsiteY8" fmla="*/ 2815963 h 3641207"/>
              <a:gd name="connsiteX9" fmla="*/ 1159086 w 5478130"/>
              <a:gd name="connsiteY9" fmla="*/ 2802960 h 3641207"/>
              <a:gd name="connsiteX10" fmla="*/ 1050098 w 5478130"/>
              <a:gd name="connsiteY10" fmla="*/ 1970510 h 3641207"/>
              <a:gd name="connsiteX0" fmla="*/ 1050098 w 5478130"/>
              <a:gd name="connsiteY0" fmla="*/ 1970510 h 3633865"/>
              <a:gd name="connsiteX1" fmla="*/ 60638 w 5478130"/>
              <a:gd name="connsiteY1" fmla="*/ 941043 h 3633865"/>
              <a:gd name="connsiteX2" fmla="*/ 3048752 w 5478130"/>
              <a:gd name="connsiteY2" fmla="*/ 87443 h 3633865"/>
              <a:gd name="connsiteX3" fmla="*/ 4660200 w 5478130"/>
              <a:gd name="connsiteY3" fmla="*/ 220618 h 3633865"/>
              <a:gd name="connsiteX4" fmla="*/ 5430909 w 5478130"/>
              <a:gd name="connsiteY4" fmla="*/ 1791631 h 3633865"/>
              <a:gd name="connsiteX5" fmla="*/ 3740329 w 5478130"/>
              <a:gd name="connsiteY5" fmla="*/ 3499821 h 3633865"/>
              <a:gd name="connsiteX6" fmla="*/ 1082930 w 5478130"/>
              <a:gd name="connsiteY6" fmla="*/ 3581065 h 3633865"/>
              <a:gd name="connsiteX7" fmla="*/ 134198 w 5478130"/>
              <a:gd name="connsiteY7" fmla="*/ 3431045 h 3633865"/>
              <a:gd name="connsiteX8" fmla="*/ 423257 w 5478130"/>
              <a:gd name="connsiteY8" fmla="*/ 2815963 h 3633865"/>
              <a:gd name="connsiteX9" fmla="*/ 1159086 w 5478130"/>
              <a:gd name="connsiteY9" fmla="*/ 2802960 h 3633865"/>
              <a:gd name="connsiteX10" fmla="*/ 1050098 w 5478130"/>
              <a:gd name="connsiteY10" fmla="*/ 1970510 h 3633865"/>
              <a:gd name="connsiteX0" fmla="*/ 1050098 w 5478130"/>
              <a:gd name="connsiteY0" fmla="*/ 1970510 h 3690395"/>
              <a:gd name="connsiteX1" fmla="*/ 60638 w 5478130"/>
              <a:gd name="connsiteY1" fmla="*/ 941043 h 3690395"/>
              <a:gd name="connsiteX2" fmla="*/ 3048752 w 5478130"/>
              <a:gd name="connsiteY2" fmla="*/ 87443 h 3690395"/>
              <a:gd name="connsiteX3" fmla="*/ 4660200 w 5478130"/>
              <a:gd name="connsiteY3" fmla="*/ 220618 h 3690395"/>
              <a:gd name="connsiteX4" fmla="*/ 5430909 w 5478130"/>
              <a:gd name="connsiteY4" fmla="*/ 1791631 h 3690395"/>
              <a:gd name="connsiteX5" fmla="*/ 3740329 w 5478130"/>
              <a:gd name="connsiteY5" fmla="*/ 3499821 h 3690395"/>
              <a:gd name="connsiteX6" fmla="*/ 1021182 w 5478130"/>
              <a:gd name="connsiteY6" fmla="*/ 3641074 h 3690395"/>
              <a:gd name="connsiteX7" fmla="*/ 134198 w 5478130"/>
              <a:gd name="connsiteY7" fmla="*/ 3431045 h 3690395"/>
              <a:gd name="connsiteX8" fmla="*/ 423257 w 5478130"/>
              <a:gd name="connsiteY8" fmla="*/ 2815963 h 3690395"/>
              <a:gd name="connsiteX9" fmla="*/ 1159086 w 5478130"/>
              <a:gd name="connsiteY9" fmla="*/ 2802960 h 3690395"/>
              <a:gd name="connsiteX10" fmla="*/ 1050098 w 5478130"/>
              <a:gd name="connsiteY10" fmla="*/ 1970510 h 3690395"/>
              <a:gd name="connsiteX0" fmla="*/ 1050098 w 5478130"/>
              <a:gd name="connsiteY0" fmla="*/ 1970510 h 3690395"/>
              <a:gd name="connsiteX1" fmla="*/ 60638 w 5478130"/>
              <a:gd name="connsiteY1" fmla="*/ 941043 h 3690395"/>
              <a:gd name="connsiteX2" fmla="*/ 3048752 w 5478130"/>
              <a:gd name="connsiteY2" fmla="*/ 87443 h 3690395"/>
              <a:gd name="connsiteX3" fmla="*/ 4660200 w 5478130"/>
              <a:gd name="connsiteY3" fmla="*/ 220618 h 3690395"/>
              <a:gd name="connsiteX4" fmla="*/ 5430909 w 5478130"/>
              <a:gd name="connsiteY4" fmla="*/ 1791631 h 3690395"/>
              <a:gd name="connsiteX5" fmla="*/ 3740329 w 5478130"/>
              <a:gd name="connsiteY5" fmla="*/ 3499821 h 3690395"/>
              <a:gd name="connsiteX6" fmla="*/ 1021182 w 5478130"/>
              <a:gd name="connsiteY6" fmla="*/ 3641074 h 3690395"/>
              <a:gd name="connsiteX7" fmla="*/ 134198 w 5478130"/>
              <a:gd name="connsiteY7" fmla="*/ 3431045 h 3690395"/>
              <a:gd name="connsiteX8" fmla="*/ 423257 w 5478130"/>
              <a:gd name="connsiteY8" fmla="*/ 2815963 h 3690395"/>
              <a:gd name="connsiteX9" fmla="*/ 1159086 w 5478130"/>
              <a:gd name="connsiteY9" fmla="*/ 2802960 h 3690395"/>
              <a:gd name="connsiteX10" fmla="*/ 1050098 w 5478130"/>
              <a:gd name="connsiteY10" fmla="*/ 1970510 h 3690395"/>
              <a:gd name="connsiteX0" fmla="*/ 1050098 w 5478130"/>
              <a:gd name="connsiteY0" fmla="*/ 1970510 h 3700888"/>
              <a:gd name="connsiteX1" fmla="*/ 60638 w 5478130"/>
              <a:gd name="connsiteY1" fmla="*/ 941043 h 3700888"/>
              <a:gd name="connsiteX2" fmla="*/ 3048752 w 5478130"/>
              <a:gd name="connsiteY2" fmla="*/ 87443 h 3700888"/>
              <a:gd name="connsiteX3" fmla="*/ 4660200 w 5478130"/>
              <a:gd name="connsiteY3" fmla="*/ 220618 h 3700888"/>
              <a:gd name="connsiteX4" fmla="*/ 5430909 w 5478130"/>
              <a:gd name="connsiteY4" fmla="*/ 1791631 h 3700888"/>
              <a:gd name="connsiteX5" fmla="*/ 3740329 w 5478130"/>
              <a:gd name="connsiteY5" fmla="*/ 3499821 h 3700888"/>
              <a:gd name="connsiteX6" fmla="*/ 1021182 w 5478130"/>
              <a:gd name="connsiteY6" fmla="*/ 3641074 h 3700888"/>
              <a:gd name="connsiteX7" fmla="*/ 134198 w 5478130"/>
              <a:gd name="connsiteY7" fmla="*/ 3263022 h 3700888"/>
              <a:gd name="connsiteX8" fmla="*/ 423257 w 5478130"/>
              <a:gd name="connsiteY8" fmla="*/ 2815963 h 3700888"/>
              <a:gd name="connsiteX9" fmla="*/ 1159086 w 5478130"/>
              <a:gd name="connsiteY9" fmla="*/ 2802960 h 3700888"/>
              <a:gd name="connsiteX10" fmla="*/ 1050098 w 5478130"/>
              <a:gd name="connsiteY10" fmla="*/ 1970510 h 3700888"/>
              <a:gd name="connsiteX0" fmla="*/ 1050098 w 5478130"/>
              <a:gd name="connsiteY0" fmla="*/ 1970510 h 3682896"/>
              <a:gd name="connsiteX1" fmla="*/ 60638 w 5478130"/>
              <a:gd name="connsiteY1" fmla="*/ 941043 h 3682896"/>
              <a:gd name="connsiteX2" fmla="*/ 3048752 w 5478130"/>
              <a:gd name="connsiteY2" fmla="*/ 87443 h 3682896"/>
              <a:gd name="connsiteX3" fmla="*/ 4660200 w 5478130"/>
              <a:gd name="connsiteY3" fmla="*/ 220618 h 3682896"/>
              <a:gd name="connsiteX4" fmla="*/ 5430909 w 5478130"/>
              <a:gd name="connsiteY4" fmla="*/ 1791631 h 3682896"/>
              <a:gd name="connsiteX5" fmla="*/ 3740329 w 5478130"/>
              <a:gd name="connsiteY5" fmla="*/ 3499821 h 3682896"/>
              <a:gd name="connsiteX6" fmla="*/ 1021182 w 5478130"/>
              <a:gd name="connsiteY6" fmla="*/ 3641074 h 3682896"/>
              <a:gd name="connsiteX7" fmla="*/ 572479 w 5478130"/>
              <a:gd name="connsiteY7" fmla="*/ 3556006 h 3682896"/>
              <a:gd name="connsiteX8" fmla="*/ 134198 w 5478130"/>
              <a:gd name="connsiteY8" fmla="*/ 3263022 h 3682896"/>
              <a:gd name="connsiteX9" fmla="*/ 423257 w 5478130"/>
              <a:gd name="connsiteY9" fmla="*/ 2815963 h 3682896"/>
              <a:gd name="connsiteX10" fmla="*/ 1159086 w 5478130"/>
              <a:gd name="connsiteY10" fmla="*/ 2802960 h 3682896"/>
              <a:gd name="connsiteX11" fmla="*/ 1050098 w 5478130"/>
              <a:gd name="connsiteY11" fmla="*/ 1970510 h 3682896"/>
              <a:gd name="connsiteX0" fmla="*/ 1050098 w 5478130"/>
              <a:gd name="connsiteY0" fmla="*/ 1970510 h 3679052"/>
              <a:gd name="connsiteX1" fmla="*/ 60638 w 5478130"/>
              <a:gd name="connsiteY1" fmla="*/ 941043 h 3679052"/>
              <a:gd name="connsiteX2" fmla="*/ 3048752 w 5478130"/>
              <a:gd name="connsiteY2" fmla="*/ 87443 h 3679052"/>
              <a:gd name="connsiteX3" fmla="*/ 4660200 w 5478130"/>
              <a:gd name="connsiteY3" fmla="*/ 220618 h 3679052"/>
              <a:gd name="connsiteX4" fmla="*/ 5430909 w 5478130"/>
              <a:gd name="connsiteY4" fmla="*/ 1791631 h 3679052"/>
              <a:gd name="connsiteX5" fmla="*/ 3740329 w 5478130"/>
              <a:gd name="connsiteY5" fmla="*/ 3499821 h 3679052"/>
              <a:gd name="connsiteX6" fmla="*/ 1021182 w 5478130"/>
              <a:gd name="connsiteY6" fmla="*/ 3641074 h 3679052"/>
              <a:gd name="connsiteX7" fmla="*/ 100105 w 5478130"/>
              <a:gd name="connsiteY7" fmla="*/ 3622015 h 3679052"/>
              <a:gd name="connsiteX8" fmla="*/ 134198 w 5478130"/>
              <a:gd name="connsiteY8" fmla="*/ 3263022 h 3679052"/>
              <a:gd name="connsiteX9" fmla="*/ 423257 w 5478130"/>
              <a:gd name="connsiteY9" fmla="*/ 2815963 h 3679052"/>
              <a:gd name="connsiteX10" fmla="*/ 1159086 w 5478130"/>
              <a:gd name="connsiteY10" fmla="*/ 2802960 h 3679052"/>
              <a:gd name="connsiteX11" fmla="*/ 1050098 w 5478130"/>
              <a:gd name="connsiteY11" fmla="*/ 1970510 h 3679052"/>
              <a:gd name="connsiteX0" fmla="*/ 1050098 w 5471748"/>
              <a:gd name="connsiteY0" fmla="*/ 1970510 h 3676460"/>
              <a:gd name="connsiteX1" fmla="*/ 60638 w 5471748"/>
              <a:gd name="connsiteY1" fmla="*/ 941043 h 3676460"/>
              <a:gd name="connsiteX2" fmla="*/ 3048752 w 5471748"/>
              <a:gd name="connsiteY2" fmla="*/ 87443 h 3676460"/>
              <a:gd name="connsiteX3" fmla="*/ 4660200 w 5471748"/>
              <a:gd name="connsiteY3" fmla="*/ 220618 h 3676460"/>
              <a:gd name="connsiteX4" fmla="*/ 5430909 w 5471748"/>
              <a:gd name="connsiteY4" fmla="*/ 1791631 h 3676460"/>
              <a:gd name="connsiteX5" fmla="*/ 3465550 w 5471748"/>
              <a:gd name="connsiteY5" fmla="*/ 3292793 h 3676460"/>
              <a:gd name="connsiteX6" fmla="*/ 1021182 w 5471748"/>
              <a:gd name="connsiteY6" fmla="*/ 3641074 h 3676460"/>
              <a:gd name="connsiteX7" fmla="*/ 100105 w 5471748"/>
              <a:gd name="connsiteY7" fmla="*/ 3622015 h 3676460"/>
              <a:gd name="connsiteX8" fmla="*/ 134198 w 5471748"/>
              <a:gd name="connsiteY8" fmla="*/ 3263022 h 3676460"/>
              <a:gd name="connsiteX9" fmla="*/ 423257 w 5471748"/>
              <a:gd name="connsiteY9" fmla="*/ 2815963 h 3676460"/>
              <a:gd name="connsiteX10" fmla="*/ 1159086 w 5471748"/>
              <a:gd name="connsiteY10" fmla="*/ 2802960 h 3676460"/>
              <a:gd name="connsiteX11" fmla="*/ 1050098 w 5471748"/>
              <a:gd name="connsiteY11" fmla="*/ 1970510 h 367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71748" h="3676460">
                <a:moveTo>
                  <a:pt x="1050098" y="1970510"/>
                </a:moveTo>
                <a:cubicBezTo>
                  <a:pt x="867023" y="1660191"/>
                  <a:pt x="-272471" y="1254887"/>
                  <a:pt x="60638" y="941043"/>
                </a:cubicBezTo>
                <a:cubicBezTo>
                  <a:pt x="393747" y="627199"/>
                  <a:pt x="2282158" y="207514"/>
                  <a:pt x="3048752" y="87443"/>
                </a:cubicBezTo>
                <a:cubicBezTo>
                  <a:pt x="3815346" y="-32628"/>
                  <a:pt x="4263174" y="-63413"/>
                  <a:pt x="4660200" y="220618"/>
                </a:cubicBezTo>
                <a:cubicBezTo>
                  <a:pt x="5057226" y="504649"/>
                  <a:pt x="5630017" y="1279602"/>
                  <a:pt x="5430909" y="1791631"/>
                </a:cubicBezTo>
                <a:cubicBezTo>
                  <a:pt x="5231801" y="2303660"/>
                  <a:pt x="4200504" y="2984553"/>
                  <a:pt x="3465550" y="3292793"/>
                </a:cubicBezTo>
                <a:cubicBezTo>
                  <a:pt x="2730596" y="3601033"/>
                  <a:pt x="1582090" y="3586204"/>
                  <a:pt x="1021182" y="3641074"/>
                </a:cubicBezTo>
                <a:cubicBezTo>
                  <a:pt x="460275" y="3695944"/>
                  <a:pt x="247936" y="3685024"/>
                  <a:pt x="100105" y="3622015"/>
                </a:cubicBezTo>
                <a:cubicBezTo>
                  <a:pt x="-47726" y="3559006"/>
                  <a:pt x="80339" y="3397364"/>
                  <a:pt x="134198" y="3263022"/>
                </a:cubicBezTo>
                <a:cubicBezTo>
                  <a:pt x="188057" y="3128680"/>
                  <a:pt x="385201" y="2894640"/>
                  <a:pt x="423257" y="2815963"/>
                </a:cubicBezTo>
                <a:cubicBezTo>
                  <a:pt x="461314" y="2737286"/>
                  <a:pt x="998524" y="2914698"/>
                  <a:pt x="1159086" y="2802960"/>
                </a:cubicBezTo>
                <a:cubicBezTo>
                  <a:pt x="1330261" y="2665885"/>
                  <a:pt x="1233173" y="2280829"/>
                  <a:pt x="1050098" y="197051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140026" y="5006677"/>
            <a:ext cx="11160513" cy="1381076"/>
          </a:xfrm>
          <a:custGeom>
            <a:avLst/>
            <a:gdLst>
              <a:gd name="connsiteX0" fmla="*/ 0 w 8856984"/>
              <a:gd name="connsiteY0" fmla="*/ 504056 h 1008112"/>
              <a:gd name="connsiteX1" fmla="*/ 4428492 w 8856984"/>
              <a:gd name="connsiteY1" fmla="*/ 0 h 1008112"/>
              <a:gd name="connsiteX2" fmla="*/ 8856984 w 8856984"/>
              <a:gd name="connsiteY2" fmla="*/ 504056 h 1008112"/>
              <a:gd name="connsiteX3" fmla="*/ 4428492 w 8856984"/>
              <a:gd name="connsiteY3" fmla="*/ 1008112 h 1008112"/>
              <a:gd name="connsiteX4" fmla="*/ 0 w 8856984"/>
              <a:gd name="connsiteY4" fmla="*/ 504056 h 1008112"/>
              <a:gd name="connsiteX0" fmla="*/ 0 w 8704584"/>
              <a:gd name="connsiteY0" fmla="*/ 346670 h 1014633"/>
              <a:gd name="connsiteX1" fmla="*/ 4276092 w 8704584"/>
              <a:gd name="connsiteY1" fmla="*/ 4539 h 1014633"/>
              <a:gd name="connsiteX2" fmla="*/ 8704584 w 8704584"/>
              <a:gd name="connsiteY2" fmla="*/ 508595 h 1014633"/>
              <a:gd name="connsiteX3" fmla="*/ 4276092 w 8704584"/>
              <a:gd name="connsiteY3" fmla="*/ 1012651 h 1014633"/>
              <a:gd name="connsiteX4" fmla="*/ 0 w 8704584"/>
              <a:gd name="connsiteY4" fmla="*/ 346670 h 1014633"/>
              <a:gd name="connsiteX0" fmla="*/ 350448 w 9055032"/>
              <a:gd name="connsiteY0" fmla="*/ 352415 h 1020378"/>
              <a:gd name="connsiteX1" fmla="*/ 737103 w 9055032"/>
              <a:gd name="connsiteY1" fmla="*/ 188606 h 1020378"/>
              <a:gd name="connsiteX2" fmla="*/ 4626540 w 9055032"/>
              <a:gd name="connsiteY2" fmla="*/ 10284 h 1020378"/>
              <a:gd name="connsiteX3" fmla="*/ 9055032 w 9055032"/>
              <a:gd name="connsiteY3" fmla="*/ 514340 h 1020378"/>
              <a:gd name="connsiteX4" fmla="*/ 4626540 w 9055032"/>
              <a:gd name="connsiteY4" fmla="*/ 1018396 h 1020378"/>
              <a:gd name="connsiteX5" fmla="*/ 350448 w 9055032"/>
              <a:gd name="connsiteY5" fmla="*/ 352415 h 1020378"/>
              <a:gd name="connsiteX0" fmla="*/ 397958 w 9102542"/>
              <a:gd name="connsiteY0" fmla="*/ 364715 h 1032678"/>
              <a:gd name="connsiteX1" fmla="*/ 670313 w 9102542"/>
              <a:gd name="connsiteY1" fmla="*/ 115181 h 1032678"/>
              <a:gd name="connsiteX2" fmla="*/ 4674050 w 9102542"/>
              <a:gd name="connsiteY2" fmla="*/ 22584 h 1032678"/>
              <a:gd name="connsiteX3" fmla="*/ 9102542 w 9102542"/>
              <a:gd name="connsiteY3" fmla="*/ 526640 h 1032678"/>
              <a:gd name="connsiteX4" fmla="*/ 4674050 w 9102542"/>
              <a:gd name="connsiteY4" fmla="*/ 1030696 h 1032678"/>
              <a:gd name="connsiteX5" fmla="*/ 397958 w 9102542"/>
              <a:gd name="connsiteY5" fmla="*/ 364715 h 1032678"/>
              <a:gd name="connsiteX0" fmla="*/ 310282 w 9014866"/>
              <a:gd name="connsiteY0" fmla="*/ 385436 h 1053399"/>
              <a:gd name="connsiteX1" fmla="*/ 582637 w 9014866"/>
              <a:gd name="connsiteY1" fmla="*/ 135902 h 1053399"/>
              <a:gd name="connsiteX2" fmla="*/ 4586374 w 9014866"/>
              <a:gd name="connsiteY2" fmla="*/ 43305 h 1053399"/>
              <a:gd name="connsiteX3" fmla="*/ 9014866 w 9014866"/>
              <a:gd name="connsiteY3" fmla="*/ 547361 h 1053399"/>
              <a:gd name="connsiteX4" fmla="*/ 4586374 w 9014866"/>
              <a:gd name="connsiteY4" fmla="*/ 1051417 h 1053399"/>
              <a:gd name="connsiteX5" fmla="*/ 310282 w 9014866"/>
              <a:gd name="connsiteY5" fmla="*/ 385436 h 1053399"/>
              <a:gd name="connsiteX0" fmla="*/ 310282 w 9014866"/>
              <a:gd name="connsiteY0" fmla="*/ 385436 h 1053399"/>
              <a:gd name="connsiteX1" fmla="*/ 582637 w 9014866"/>
              <a:gd name="connsiteY1" fmla="*/ 135902 h 1053399"/>
              <a:gd name="connsiteX2" fmla="*/ 4576849 w 9014866"/>
              <a:gd name="connsiteY2" fmla="*/ 262380 h 1053399"/>
              <a:gd name="connsiteX3" fmla="*/ 9014866 w 9014866"/>
              <a:gd name="connsiteY3" fmla="*/ 547361 h 1053399"/>
              <a:gd name="connsiteX4" fmla="*/ 4586374 w 9014866"/>
              <a:gd name="connsiteY4" fmla="*/ 1051417 h 1053399"/>
              <a:gd name="connsiteX5" fmla="*/ 310282 w 9014866"/>
              <a:gd name="connsiteY5" fmla="*/ 385436 h 1053399"/>
              <a:gd name="connsiteX0" fmla="*/ 310282 w 9014866"/>
              <a:gd name="connsiteY0" fmla="*/ 385436 h 1053399"/>
              <a:gd name="connsiteX1" fmla="*/ 582637 w 9014866"/>
              <a:gd name="connsiteY1" fmla="*/ 135902 h 1053399"/>
              <a:gd name="connsiteX2" fmla="*/ 4576849 w 9014866"/>
              <a:gd name="connsiteY2" fmla="*/ 262380 h 1053399"/>
              <a:gd name="connsiteX3" fmla="*/ 9014866 w 9014866"/>
              <a:gd name="connsiteY3" fmla="*/ 547361 h 1053399"/>
              <a:gd name="connsiteX4" fmla="*/ 4586374 w 9014866"/>
              <a:gd name="connsiteY4" fmla="*/ 1051417 h 1053399"/>
              <a:gd name="connsiteX5" fmla="*/ 310282 w 9014866"/>
              <a:gd name="connsiteY5" fmla="*/ 385436 h 1053399"/>
              <a:gd name="connsiteX0" fmla="*/ 310282 w 9262315"/>
              <a:gd name="connsiteY0" fmla="*/ 385436 h 1052665"/>
              <a:gd name="connsiteX1" fmla="*/ 582637 w 9262315"/>
              <a:gd name="connsiteY1" fmla="*/ 135902 h 1052665"/>
              <a:gd name="connsiteX2" fmla="*/ 4576849 w 9262315"/>
              <a:gd name="connsiteY2" fmla="*/ 262380 h 1052665"/>
              <a:gd name="connsiteX3" fmla="*/ 8259787 w 9262315"/>
              <a:gd name="connsiteY3" fmla="*/ 374028 h 1052665"/>
              <a:gd name="connsiteX4" fmla="*/ 9014866 w 9262315"/>
              <a:gd name="connsiteY4" fmla="*/ 547361 h 1052665"/>
              <a:gd name="connsiteX5" fmla="*/ 4586374 w 9262315"/>
              <a:gd name="connsiteY5" fmla="*/ 1051417 h 1052665"/>
              <a:gd name="connsiteX6" fmla="*/ 310282 w 9262315"/>
              <a:gd name="connsiteY6" fmla="*/ 385436 h 1052665"/>
              <a:gd name="connsiteX0" fmla="*/ 310282 w 9293218"/>
              <a:gd name="connsiteY0" fmla="*/ 385436 h 1052665"/>
              <a:gd name="connsiteX1" fmla="*/ 582637 w 9293218"/>
              <a:gd name="connsiteY1" fmla="*/ 135902 h 1052665"/>
              <a:gd name="connsiteX2" fmla="*/ 4576849 w 9293218"/>
              <a:gd name="connsiteY2" fmla="*/ 262380 h 1052665"/>
              <a:gd name="connsiteX3" fmla="*/ 8402662 w 9293218"/>
              <a:gd name="connsiteY3" fmla="*/ 78753 h 1052665"/>
              <a:gd name="connsiteX4" fmla="*/ 9014866 w 9293218"/>
              <a:gd name="connsiteY4" fmla="*/ 547361 h 1052665"/>
              <a:gd name="connsiteX5" fmla="*/ 4586374 w 9293218"/>
              <a:gd name="connsiteY5" fmla="*/ 1051417 h 1052665"/>
              <a:gd name="connsiteX6" fmla="*/ 310282 w 9293218"/>
              <a:gd name="connsiteY6" fmla="*/ 385436 h 1052665"/>
              <a:gd name="connsiteX0" fmla="*/ 310282 w 9293218"/>
              <a:gd name="connsiteY0" fmla="*/ 385436 h 1052665"/>
              <a:gd name="connsiteX1" fmla="*/ 582637 w 9293218"/>
              <a:gd name="connsiteY1" fmla="*/ 135902 h 1052665"/>
              <a:gd name="connsiteX2" fmla="*/ 4576849 w 9293218"/>
              <a:gd name="connsiteY2" fmla="*/ 262380 h 1052665"/>
              <a:gd name="connsiteX3" fmla="*/ 8402662 w 9293218"/>
              <a:gd name="connsiteY3" fmla="*/ 78753 h 1052665"/>
              <a:gd name="connsiteX4" fmla="*/ 9014866 w 9293218"/>
              <a:gd name="connsiteY4" fmla="*/ 547361 h 1052665"/>
              <a:gd name="connsiteX5" fmla="*/ 4586374 w 9293218"/>
              <a:gd name="connsiteY5" fmla="*/ 1051417 h 1052665"/>
              <a:gd name="connsiteX6" fmla="*/ 310282 w 9293218"/>
              <a:gd name="connsiteY6" fmla="*/ 385436 h 1052665"/>
              <a:gd name="connsiteX0" fmla="*/ 310282 w 8793526"/>
              <a:gd name="connsiteY0" fmla="*/ 385436 h 1073060"/>
              <a:gd name="connsiteX1" fmla="*/ 582637 w 8793526"/>
              <a:gd name="connsiteY1" fmla="*/ 135902 h 1073060"/>
              <a:gd name="connsiteX2" fmla="*/ 4576849 w 8793526"/>
              <a:gd name="connsiteY2" fmla="*/ 262380 h 1073060"/>
              <a:gd name="connsiteX3" fmla="*/ 8402662 w 8793526"/>
              <a:gd name="connsiteY3" fmla="*/ 78753 h 1073060"/>
              <a:gd name="connsiteX4" fmla="*/ 8100466 w 8793526"/>
              <a:gd name="connsiteY4" fmla="*/ 861686 h 1073060"/>
              <a:gd name="connsiteX5" fmla="*/ 4586374 w 8793526"/>
              <a:gd name="connsiteY5" fmla="*/ 1051417 h 1073060"/>
              <a:gd name="connsiteX6" fmla="*/ 310282 w 8793526"/>
              <a:gd name="connsiteY6" fmla="*/ 385436 h 1073060"/>
              <a:gd name="connsiteX0" fmla="*/ 310282 w 8793526"/>
              <a:gd name="connsiteY0" fmla="*/ 385436 h 1059223"/>
              <a:gd name="connsiteX1" fmla="*/ 582637 w 8793526"/>
              <a:gd name="connsiteY1" fmla="*/ 135902 h 1059223"/>
              <a:gd name="connsiteX2" fmla="*/ 4576849 w 8793526"/>
              <a:gd name="connsiteY2" fmla="*/ 262380 h 1059223"/>
              <a:gd name="connsiteX3" fmla="*/ 8402662 w 8793526"/>
              <a:gd name="connsiteY3" fmla="*/ 78753 h 1059223"/>
              <a:gd name="connsiteX4" fmla="*/ 8100466 w 8793526"/>
              <a:gd name="connsiteY4" fmla="*/ 861686 h 1059223"/>
              <a:gd name="connsiteX5" fmla="*/ 4586374 w 8793526"/>
              <a:gd name="connsiteY5" fmla="*/ 1051417 h 1059223"/>
              <a:gd name="connsiteX6" fmla="*/ 310282 w 8793526"/>
              <a:gd name="connsiteY6" fmla="*/ 385436 h 1059223"/>
              <a:gd name="connsiteX0" fmla="*/ 310282 w 8724409"/>
              <a:gd name="connsiteY0" fmla="*/ 385436 h 1059223"/>
              <a:gd name="connsiteX1" fmla="*/ 582637 w 8724409"/>
              <a:gd name="connsiteY1" fmla="*/ 135902 h 1059223"/>
              <a:gd name="connsiteX2" fmla="*/ 4576849 w 8724409"/>
              <a:gd name="connsiteY2" fmla="*/ 262380 h 1059223"/>
              <a:gd name="connsiteX3" fmla="*/ 8297887 w 8724409"/>
              <a:gd name="connsiteY3" fmla="*/ 2553 h 1059223"/>
              <a:gd name="connsiteX4" fmla="*/ 8100466 w 8724409"/>
              <a:gd name="connsiteY4" fmla="*/ 861686 h 1059223"/>
              <a:gd name="connsiteX5" fmla="*/ 4586374 w 8724409"/>
              <a:gd name="connsiteY5" fmla="*/ 1051417 h 1059223"/>
              <a:gd name="connsiteX6" fmla="*/ 310282 w 8724409"/>
              <a:gd name="connsiteY6" fmla="*/ 385436 h 1059223"/>
              <a:gd name="connsiteX0" fmla="*/ 310282 w 8724409"/>
              <a:gd name="connsiteY0" fmla="*/ 385436 h 1059223"/>
              <a:gd name="connsiteX1" fmla="*/ 582637 w 8724409"/>
              <a:gd name="connsiteY1" fmla="*/ 135902 h 1059223"/>
              <a:gd name="connsiteX2" fmla="*/ 4576849 w 8724409"/>
              <a:gd name="connsiteY2" fmla="*/ 262380 h 1059223"/>
              <a:gd name="connsiteX3" fmla="*/ 8297887 w 8724409"/>
              <a:gd name="connsiteY3" fmla="*/ 2553 h 1059223"/>
              <a:gd name="connsiteX4" fmla="*/ 8100466 w 8724409"/>
              <a:gd name="connsiteY4" fmla="*/ 861686 h 1059223"/>
              <a:gd name="connsiteX5" fmla="*/ 4586374 w 8724409"/>
              <a:gd name="connsiteY5" fmla="*/ 1051417 h 1059223"/>
              <a:gd name="connsiteX6" fmla="*/ 310282 w 8724409"/>
              <a:gd name="connsiteY6" fmla="*/ 385436 h 1059223"/>
              <a:gd name="connsiteX0" fmla="*/ 310282 w 8724409"/>
              <a:gd name="connsiteY0" fmla="*/ 385436 h 1059223"/>
              <a:gd name="connsiteX1" fmla="*/ 582637 w 8724409"/>
              <a:gd name="connsiteY1" fmla="*/ 135902 h 1059223"/>
              <a:gd name="connsiteX2" fmla="*/ 4586374 w 8724409"/>
              <a:gd name="connsiteY2" fmla="*/ 329055 h 1059223"/>
              <a:gd name="connsiteX3" fmla="*/ 8297887 w 8724409"/>
              <a:gd name="connsiteY3" fmla="*/ 2553 h 1059223"/>
              <a:gd name="connsiteX4" fmla="*/ 8100466 w 8724409"/>
              <a:gd name="connsiteY4" fmla="*/ 861686 h 1059223"/>
              <a:gd name="connsiteX5" fmla="*/ 4586374 w 8724409"/>
              <a:gd name="connsiteY5" fmla="*/ 1051417 h 1059223"/>
              <a:gd name="connsiteX6" fmla="*/ 310282 w 8724409"/>
              <a:gd name="connsiteY6" fmla="*/ 385436 h 1059223"/>
              <a:gd name="connsiteX0" fmla="*/ 310282 w 8724409"/>
              <a:gd name="connsiteY0" fmla="*/ 385436 h 1059223"/>
              <a:gd name="connsiteX1" fmla="*/ 582637 w 8724409"/>
              <a:gd name="connsiteY1" fmla="*/ 135902 h 1059223"/>
              <a:gd name="connsiteX2" fmla="*/ 4586374 w 8724409"/>
              <a:gd name="connsiteY2" fmla="*/ 338580 h 1059223"/>
              <a:gd name="connsiteX3" fmla="*/ 8297887 w 8724409"/>
              <a:gd name="connsiteY3" fmla="*/ 2553 h 1059223"/>
              <a:gd name="connsiteX4" fmla="*/ 8100466 w 8724409"/>
              <a:gd name="connsiteY4" fmla="*/ 861686 h 1059223"/>
              <a:gd name="connsiteX5" fmla="*/ 4586374 w 8724409"/>
              <a:gd name="connsiteY5" fmla="*/ 1051417 h 1059223"/>
              <a:gd name="connsiteX6" fmla="*/ 310282 w 8724409"/>
              <a:gd name="connsiteY6" fmla="*/ 385436 h 1059223"/>
              <a:gd name="connsiteX0" fmla="*/ 310282 w 8724409"/>
              <a:gd name="connsiteY0" fmla="*/ 385436 h 1059223"/>
              <a:gd name="connsiteX1" fmla="*/ 582637 w 8724409"/>
              <a:gd name="connsiteY1" fmla="*/ 135902 h 1059223"/>
              <a:gd name="connsiteX2" fmla="*/ 4595899 w 8724409"/>
              <a:gd name="connsiteY2" fmla="*/ 373505 h 1059223"/>
              <a:gd name="connsiteX3" fmla="*/ 8297887 w 8724409"/>
              <a:gd name="connsiteY3" fmla="*/ 2553 h 1059223"/>
              <a:gd name="connsiteX4" fmla="*/ 8100466 w 8724409"/>
              <a:gd name="connsiteY4" fmla="*/ 861686 h 1059223"/>
              <a:gd name="connsiteX5" fmla="*/ 4586374 w 8724409"/>
              <a:gd name="connsiteY5" fmla="*/ 1051417 h 1059223"/>
              <a:gd name="connsiteX6" fmla="*/ 310282 w 8724409"/>
              <a:gd name="connsiteY6" fmla="*/ 385436 h 1059223"/>
              <a:gd name="connsiteX0" fmla="*/ 310282 w 8724409"/>
              <a:gd name="connsiteY0" fmla="*/ 385436 h 1059223"/>
              <a:gd name="connsiteX1" fmla="*/ 582637 w 8724409"/>
              <a:gd name="connsiteY1" fmla="*/ 135902 h 1059223"/>
              <a:gd name="connsiteX2" fmla="*/ 4586374 w 8724409"/>
              <a:gd name="connsiteY2" fmla="*/ 389380 h 1059223"/>
              <a:gd name="connsiteX3" fmla="*/ 8297887 w 8724409"/>
              <a:gd name="connsiteY3" fmla="*/ 2553 h 1059223"/>
              <a:gd name="connsiteX4" fmla="*/ 8100466 w 8724409"/>
              <a:gd name="connsiteY4" fmla="*/ 861686 h 1059223"/>
              <a:gd name="connsiteX5" fmla="*/ 4586374 w 8724409"/>
              <a:gd name="connsiteY5" fmla="*/ 1051417 h 1059223"/>
              <a:gd name="connsiteX6" fmla="*/ 310282 w 8724409"/>
              <a:gd name="connsiteY6" fmla="*/ 385436 h 1059223"/>
              <a:gd name="connsiteX0" fmla="*/ 328807 w 8676259"/>
              <a:gd name="connsiteY0" fmla="*/ 959145 h 1048864"/>
              <a:gd name="connsiteX1" fmla="*/ 534487 w 8676259"/>
              <a:gd name="connsiteY1" fmla="*/ 133349 h 1048864"/>
              <a:gd name="connsiteX2" fmla="*/ 4538224 w 8676259"/>
              <a:gd name="connsiteY2" fmla="*/ 386827 h 1048864"/>
              <a:gd name="connsiteX3" fmla="*/ 8249737 w 8676259"/>
              <a:gd name="connsiteY3" fmla="*/ 0 h 1048864"/>
              <a:gd name="connsiteX4" fmla="*/ 8052316 w 8676259"/>
              <a:gd name="connsiteY4" fmla="*/ 859133 h 1048864"/>
              <a:gd name="connsiteX5" fmla="*/ 4538224 w 8676259"/>
              <a:gd name="connsiteY5" fmla="*/ 1048864 h 1048864"/>
              <a:gd name="connsiteX6" fmla="*/ 328807 w 8676259"/>
              <a:gd name="connsiteY6" fmla="*/ 959145 h 1048864"/>
              <a:gd name="connsiteX0" fmla="*/ 328807 w 8683277"/>
              <a:gd name="connsiteY0" fmla="*/ 959145 h 1052280"/>
              <a:gd name="connsiteX1" fmla="*/ 534487 w 8683277"/>
              <a:gd name="connsiteY1" fmla="*/ 133349 h 1052280"/>
              <a:gd name="connsiteX2" fmla="*/ 4538224 w 8683277"/>
              <a:gd name="connsiteY2" fmla="*/ 386827 h 1052280"/>
              <a:gd name="connsiteX3" fmla="*/ 8249737 w 8683277"/>
              <a:gd name="connsiteY3" fmla="*/ 0 h 1052280"/>
              <a:gd name="connsiteX4" fmla="*/ 8071366 w 8683277"/>
              <a:gd name="connsiteY4" fmla="*/ 963908 h 1052280"/>
              <a:gd name="connsiteX5" fmla="*/ 4538224 w 8683277"/>
              <a:gd name="connsiteY5" fmla="*/ 1048864 h 1052280"/>
              <a:gd name="connsiteX6" fmla="*/ 328807 w 8683277"/>
              <a:gd name="connsiteY6" fmla="*/ 959145 h 1052280"/>
              <a:gd name="connsiteX0" fmla="*/ 328807 w 8319749"/>
              <a:gd name="connsiteY0" fmla="*/ 930570 h 1023705"/>
              <a:gd name="connsiteX1" fmla="*/ 534487 w 8319749"/>
              <a:gd name="connsiteY1" fmla="*/ 104774 h 1023705"/>
              <a:gd name="connsiteX2" fmla="*/ 4538224 w 8319749"/>
              <a:gd name="connsiteY2" fmla="*/ 358252 h 1023705"/>
              <a:gd name="connsiteX3" fmla="*/ 7321049 w 8319749"/>
              <a:gd name="connsiteY3" fmla="*/ 0 h 1023705"/>
              <a:gd name="connsiteX4" fmla="*/ 8071366 w 8319749"/>
              <a:gd name="connsiteY4" fmla="*/ 935333 h 1023705"/>
              <a:gd name="connsiteX5" fmla="*/ 4538224 w 8319749"/>
              <a:gd name="connsiteY5" fmla="*/ 1020289 h 1023705"/>
              <a:gd name="connsiteX6" fmla="*/ 328807 w 8319749"/>
              <a:gd name="connsiteY6" fmla="*/ 930570 h 1023705"/>
              <a:gd name="connsiteX0" fmla="*/ 397285 w 8388227"/>
              <a:gd name="connsiteY0" fmla="*/ 961099 h 1066898"/>
              <a:gd name="connsiteX1" fmla="*/ 433896 w 8388227"/>
              <a:gd name="connsiteY1" fmla="*/ 73390 h 1066898"/>
              <a:gd name="connsiteX2" fmla="*/ 4606702 w 8388227"/>
              <a:gd name="connsiteY2" fmla="*/ 388781 h 1066898"/>
              <a:gd name="connsiteX3" fmla="*/ 7389527 w 8388227"/>
              <a:gd name="connsiteY3" fmla="*/ 30529 h 1066898"/>
              <a:gd name="connsiteX4" fmla="*/ 8139844 w 8388227"/>
              <a:gd name="connsiteY4" fmla="*/ 965862 h 1066898"/>
              <a:gd name="connsiteX5" fmla="*/ 4606702 w 8388227"/>
              <a:gd name="connsiteY5" fmla="*/ 1050818 h 1066898"/>
              <a:gd name="connsiteX6" fmla="*/ 397285 w 8388227"/>
              <a:gd name="connsiteY6" fmla="*/ 961099 h 1066898"/>
              <a:gd name="connsiteX0" fmla="*/ 397285 w 8388227"/>
              <a:gd name="connsiteY0" fmla="*/ 961099 h 1066898"/>
              <a:gd name="connsiteX1" fmla="*/ 433896 w 8388227"/>
              <a:gd name="connsiteY1" fmla="*/ 73390 h 1066898"/>
              <a:gd name="connsiteX2" fmla="*/ 4606702 w 8388227"/>
              <a:gd name="connsiteY2" fmla="*/ 388781 h 1066898"/>
              <a:gd name="connsiteX3" fmla="*/ 7389527 w 8388227"/>
              <a:gd name="connsiteY3" fmla="*/ 30529 h 1066898"/>
              <a:gd name="connsiteX4" fmla="*/ 8139844 w 8388227"/>
              <a:gd name="connsiteY4" fmla="*/ 965862 h 1066898"/>
              <a:gd name="connsiteX5" fmla="*/ 4606702 w 8388227"/>
              <a:gd name="connsiteY5" fmla="*/ 1050818 h 1066898"/>
              <a:gd name="connsiteX6" fmla="*/ 397285 w 8388227"/>
              <a:gd name="connsiteY6" fmla="*/ 961099 h 1066898"/>
              <a:gd name="connsiteX0" fmla="*/ 386604 w 8377546"/>
              <a:gd name="connsiteY0" fmla="*/ 930570 h 1036369"/>
              <a:gd name="connsiteX1" fmla="*/ 423215 w 8377546"/>
              <a:gd name="connsiteY1" fmla="*/ 42861 h 1036369"/>
              <a:gd name="connsiteX2" fmla="*/ 4596021 w 8377546"/>
              <a:gd name="connsiteY2" fmla="*/ 358252 h 1036369"/>
              <a:gd name="connsiteX3" fmla="*/ 7378846 w 8377546"/>
              <a:gd name="connsiteY3" fmla="*/ 0 h 1036369"/>
              <a:gd name="connsiteX4" fmla="*/ 8129163 w 8377546"/>
              <a:gd name="connsiteY4" fmla="*/ 935333 h 1036369"/>
              <a:gd name="connsiteX5" fmla="*/ 4596021 w 8377546"/>
              <a:gd name="connsiteY5" fmla="*/ 1020289 h 1036369"/>
              <a:gd name="connsiteX6" fmla="*/ 386604 w 8377546"/>
              <a:gd name="connsiteY6" fmla="*/ 930570 h 1036369"/>
              <a:gd name="connsiteX0" fmla="*/ 379443 w 8370385"/>
              <a:gd name="connsiteY0" fmla="*/ 930570 h 1035807"/>
              <a:gd name="connsiteX1" fmla="*/ 432723 w 8370385"/>
              <a:gd name="connsiteY1" fmla="*/ 52386 h 1035807"/>
              <a:gd name="connsiteX2" fmla="*/ 4588860 w 8370385"/>
              <a:gd name="connsiteY2" fmla="*/ 358252 h 1035807"/>
              <a:gd name="connsiteX3" fmla="*/ 7371685 w 8370385"/>
              <a:gd name="connsiteY3" fmla="*/ 0 h 1035807"/>
              <a:gd name="connsiteX4" fmla="*/ 8122002 w 8370385"/>
              <a:gd name="connsiteY4" fmla="*/ 935333 h 1035807"/>
              <a:gd name="connsiteX5" fmla="*/ 4588860 w 8370385"/>
              <a:gd name="connsiteY5" fmla="*/ 1020289 h 1035807"/>
              <a:gd name="connsiteX6" fmla="*/ 379443 w 8370385"/>
              <a:gd name="connsiteY6" fmla="*/ 930570 h 1035807"/>
              <a:gd name="connsiteX0" fmla="*/ 379443 w 8370385"/>
              <a:gd name="connsiteY0" fmla="*/ 930570 h 1035807"/>
              <a:gd name="connsiteX1" fmla="*/ 432723 w 8370385"/>
              <a:gd name="connsiteY1" fmla="*/ 52386 h 1035807"/>
              <a:gd name="connsiteX2" fmla="*/ 2445300 w 8370385"/>
              <a:gd name="connsiteY2" fmla="*/ 419324 h 1035807"/>
              <a:gd name="connsiteX3" fmla="*/ 4588860 w 8370385"/>
              <a:gd name="connsiteY3" fmla="*/ 358252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588860 w 8370385"/>
              <a:gd name="connsiteY3" fmla="*/ 358252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588860 w 8370385"/>
              <a:gd name="connsiteY3" fmla="*/ 358252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588860 w 8370385"/>
              <a:gd name="connsiteY3" fmla="*/ 358252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498372 w 8370385"/>
              <a:gd name="connsiteY3" fmla="*/ 367777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498372 w 8370385"/>
              <a:gd name="connsiteY3" fmla="*/ 367777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498372 w 8370385"/>
              <a:gd name="connsiteY3" fmla="*/ 367777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498372 w 8370385"/>
              <a:gd name="connsiteY3" fmla="*/ 367777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 name="connsiteX0" fmla="*/ 379443 w 8370385"/>
              <a:gd name="connsiteY0" fmla="*/ 930570 h 1035807"/>
              <a:gd name="connsiteX1" fmla="*/ 432723 w 8370385"/>
              <a:gd name="connsiteY1" fmla="*/ 52386 h 1035807"/>
              <a:gd name="connsiteX2" fmla="*/ 2454825 w 8370385"/>
              <a:gd name="connsiteY2" fmla="*/ 369317 h 1035807"/>
              <a:gd name="connsiteX3" fmla="*/ 4498372 w 8370385"/>
              <a:gd name="connsiteY3" fmla="*/ 367777 h 1035807"/>
              <a:gd name="connsiteX4" fmla="*/ 7371685 w 8370385"/>
              <a:gd name="connsiteY4" fmla="*/ 0 h 1035807"/>
              <a:gd name="connsiteX5" fmla="*/ 8122002 w 8370385"/>
              <a:gd name="connsiteY5" fmla="*/ 935333 h 1035807"/>
              <a:gd name="connsiteX6" fmla="*/ 4588860 w 8370385"/>
              <a:gd name="connsiteY6" fmla="*/ 1020289 h 1035807"/>
              <a:gd name="connsiteX7" fmla="*/ 379443 w 8370385"/>
              <a:gd name="connsiteY7" fmla="*/ 930570 h 103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0385" h="1035807">
                <a:moveTo>
                  <a:pt x="379443" y="930570"/>
                </a:moveTo>
                <a:cubicBezTo>
                  <a:pt x="-313246" y="769253"/>
                  <a:pt x="89135" y="307051"/>
                  <a:pt x="432723" y="52386"/>
                </a:cubicBezTo>
                <a:cubicBezTo>
                  <a:pt x="748458" y="135453"/>
                  <a:pt x="1731179" y="377871"/>
                  <a:pt x="2454825" y="369317"/>
                </a:cubicBezTo>
                <a:cubicBezTo>
                  <a:pt x="3187995" y="336951"/>
                  <a:pt x="3664607" y="372180"/>
                  <a:pt x="4498372" y="367777"/>
                </a:cubicBezTo>
                <a:cubicBezTo>
                  <a:pt x="5332137" y="363374"/>
                  <a:pt x="7201314" y="423159"/>
                  <a:pt x="7371685" y="0"/>
                </a:cubicBezTo>
                <a:cubicBezTo>
                  <a:pt x="8111355" y="47497"/>
                  <a:pt x="8734238" y="822435"/>
                  <a:pt x="8122002" y="935333"/>
                </a:cubicBezTo>
                <a:cubicBezTo>
                  <a:pt x="7509767" y="1048231"/>
                  <a:pt x="5879286" y="1021083"/>
                  <a:pt x="4588860" y="1020289"/>
                </a:cubicBezTo>
                <a:cubicBezTo>
                  <a:pt x="3298434" y="1019495"/>
                  <a:pt x="1072132" y="1091887"/>
                  <a:pt x="379443" y="93057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4466167" y="3327003"/>
            <a:ext cx="3263168" cy="2194643"/>
          </a:xfrm>
          <a:custGeom>
            <a:avLst/>
            <a:gdLst>
              <a:gd name="connsiteX0" fmla="*/ 0 w 1224136"/>
              <a:gd name="connsiteY0" fmla="*/ 792088 h 1584176"/>
              <a:gd name="connsiteX1" fmla="*/ 612068 w 1224136"/>
              <a:gd name="connsiteY1" fmla="*/ 0 h 1584176"/>
              <a:gd name="connsiteX2" fmla="*/ 1224136 w 1224136"/>
              <a:gd name="connsiteY2" fmla="*/ 792088 h 1584176"/>
              <a:gd name="connsiteX3" fmla="*/ 612068 w 1224136"/>
              <a:gd name="connsiteY3" fmla="*/ 1584176 h 1584176"/>
              <a:gd name="connsiteX4" fmla="*/ 0 w 1224136"/>
              <a:gd name="connsiteY4" fmla="*/ 792088 h 1584176"/>
              <a:gd name="connsiteX0" fmla="*/ 0 w 1776586"/>
              <a:gd name="connsiteY0" fmla="*/ 1231873 h 1628771"/>
              <a:gd name="connsiteX1" fmla="*/ 1164518 w 1776586"/>
              <a:gd name="connsiteY1" fmla="*/ 7985 h 1628771"/>
              <a:gd name="connsiteX2" fmla="*/ 1776586 w 1776586"/>
              <a:gd name="connsiteY2" fmla="*/ 800073 h 1628771"/>
              <a:gd name="connsiteX3" fmla="*/ 1164518 w 1776586"/>
              <a:gd name="connsiteY3" fmla="*/ 1592161 h 1628771"/>
              <a:gd name="connsiteX4" fmla="*/ 0 w 1776586"/>
              <a:gd name="connsiteY4" fmla="*/ 1231873 h 1628771"/>
              <a:gd name="connsiteX0" fmla="*/ 34 w 1776620"/>
              <a:gd name="connsiteY0" fmla="*/ 1231873 h 1621500"/>
              <a:gd name="connsiteX1" fmla="*/ 1164552 w 1776620"/>
              <a:gd name="connsiteY1" fmla="*/ 7985 h 1621500"/>
              <a:gd name="connsiteX2" fmla="*/ 1776620 w 1776620"/>
              <a:gd name="connsiteY2" fmla="*/ 800073 h 1621500"/>
              <a:gd name="connsiteX3" fmla="*/ 1164552 w 1776620"/>
              <a:gd name="connsiteY3" fmla="*/ 1592161 h 1621500"/>
              <a:gd name="connsiteX4" fmla="*/ 34 w 1776620"/>
              <a:gd name="connsiteY4" fmla="*/ 1231873 h 1621500"/>
              <a:gd name="connsiteX0" fmla="*/ 8292 w 1784878"/>
              <a:gd name="connsiteY0" fmla="*/ 1231873 h 1618114"/>
              <a:gd name="connsiteX1" fmla="*/ 1172810 w 1784878"/>
              <a:gd name="connsiteY1" fmla="*/ 7985 h 1618114"/>
              <a:gd name="connsiteX2" fmla="*/ 1784878 w 1784878"/>
              <a:gd name="connsiteY2" fmla="*/ 800073 h 1618114"/>
              <a:gd name="connsiteX3" fmla="*/ 1172810 w 1784878"/>
              <a:gd name="connsiteY3" fmla="*/ 1592161 h 1618114"/>
              <a:gd name="connsiteX4" fmla="*/ 8292 w 1784878"/>
              <a:gd name="connsiteY4" fmla="*/ 1231873 h 1618114"/>
              <a:gd name="connsiteX0" fmla="*/ 17747 w 1794333"/>
              <a:gd name="connsiteY0" fmla="*/ 1231873 h 1613959"/>
              <a:gd name="connsiteX1" fmla="*/ 1182265 w 1794333"/>
              <a:gd name="connsiteY1" fmla="*/ 7985 h 1613959"/>
              <a:gd name="connsiteX2" fmla="*/ 1794333 w 1794333"/>
              <a:gd name="connsiteY2" fmla="*/ 800073 h 1613959"/>
              <a:gd name="connsiteX3" fmla="*/ 1182265 w 1794333"/>
              <a:gd name="connsiteY3" fmla="*/ 1592161 h 1613959"/>
              <a:gd name="connsiteX4" fmla="*/ 17747 w 1794333"/>
              <a:gd name="connsiteY4" fmla="*/ 1231873 h 1613959"/>
              <a:gd name="connsiteX0" fmla="*/ 346 w 1776932"/>
              <a:gd name="connsiteY0" fmla="*/ 1188202 h 1564731"/>
              <a:gd name="connsiteX1" fmla="*/ 1050564 w 1776932"/>
              <a:gd name="connsiteY1" fmla="*/ 8764 h 1564731"/>
              <a:gd name="connsiteX2" fmla="*/ 1776932 w 1776932"/>
              <a:gd name="connsiteY2" fmla="*/ 756402 h 1564731"/>
              <a:gd name="connsiteX3" fmla="*/ 1164864 w 1776932"/>
              <a:gd name="connsiteY3" fmla="*/ 1548490 h 1564731"/>
              <a:gd name="connsiteX4" fmla="*/ 346 w 1776932"/>
              <a:gd name="connsiteY4" fmla="*/ 1188202 h 1564731"/>
              <a:gd name="connsiteX0" fmla="*/ 346 w 1796389"/>
              <a:gd name="connsiteY0" fmla="*/ 1219349 h 1595878"/>
              <a:gd name="connsiteX1" fmla="*/ 1050564 w 1796389"/>
              <a:gd name="connsiteY1" fmla="*/ 39911 h 1595878"/>
              <a:gd name="connsiteX2" fmla="*/ 1590128 w 1796389"/>
              <a:gd name="connsiteY2" fmla="*/ 323753 h 1595878"/>
              <a:gd name="connsiteX3" fmla="*/ 1776932 w 1796389"/>
              <a:gd name="connsiteY3" fmla="*/ 787549 h 1595878"/>
              <a:gd name="connsiteX4" fmla="*/ 1164864 w 1796389"/>
              <a:gd name="connsiteY4" fmla="*/ 1579637 h 1595878"/>
              <a:gd name="connsiteX5" fmla="*/ 346 w 1796389"/>
              <a:gd name="connsiteY5" fmla="*/ 1219349 h 1595878"/>
              <a:gd name="connsiteX0" fmla="*/ 395 w 2392548"/>
              <a:gd name="connsiteY0" fmla="*/ 1249854 h 1626383"/>
              <a:gd name="connsiteX1" fmla="*/ 1050613 w 2392548"/>
              <a:gd name="connsiteY1" fmla="*/ 70416 h 1626383"/>
              <a:gd name="connsiteX2" fmla="*/ 2377577 w 2392548"/>
              <a:gd name="connsiteY2" fmla="*/ 208208 h 1626383"/>
              <a:gd name="connsiteX3" fmla="*/ 1776981 w 2392548"/>
              <a:gd name="connsiteY3" fmla="*/ 818054 h 1626383"/>
              <a:gd name="connsiteX4" fmla="*/ 1164913 w 2392548"/>
              <a:gd name="connsiteY4" fmla="*/ 1610142 h 1626383"/>
              <a:gd name="connsiteX5" fmla="*/ 395 w 2392548"/>
              <a:gd name="connsiteY5" fmla="*/ 1249854 h 1626383"/>
              <a:gd name="connsiteX0" fmla="*/ 395 w 2417763"/>
              <a:gd name="connsiteY0" fmla="*/ 1242676 h 1619205"/>
              <a:gd name="connsiteX1" fmla="*/ 1050613 w 2417763"/>
              <a:gd name="connsiteY1" fmla="*/ 63238 h 1619205"/>
              <a:gd name="connsiteX2" fmla="*/ 2377577 w 2417763"/>
              <a:gd name="connsiteY2" fmla="*/ 201030 h 1619205"/>
              <a:gd name="connsiteX3" fmla="*/ 2047377 w 2417763"/>
              <a:gd name="connsiteY3" fmla="*/ 550281 h 1619205"/>
              <a:gd name="connsiteX4" fmla="*/ 1776981 w 2417763"/>
              <a:gd name="connsiteY4" fmla="*/ 810876 h 1619205"/>
              <a:gd name="connsiteX5" fmla="*/ 1164913 w 2417763"/>
              <a:gd name="connsiteY5" fmla="*/ 1602964 h 1619205"/>
              <a:gd name="connsiteX6" fmla="*/ 395 w 2417763"/>
              <a:gd name="connsiteY6" fmla="*/ 1242676 h 1619205"/>
              <a:gd name="connsiteX0" fmla="*/ 395 w 2567623"/>
              <a:gd name="connsiteY0" fmla="*/ 1242676 h 1619205"/>
              <a:gd name="connsiteX1" fmla="*/ 1050613 w 2567623"/>
              <a:gd name="connsiteY1" fmla="*/ 63238 h 1619205"/>
              <a:gd name="connsiteX2" fmla="*/ 2377577 w 2567623"/>
              <a:gd name="connsiteY2" fmla="*/ 201030 h 1619205"/>
              <a:gd name="connsiteX3" fmla="*/ 2523627 w 2567623"/>
              <a:gd name="connsiteY3" fmla="*/ 658231 h 1619205"/>
              <a:gd name="connsiteX4" fmla="*/ 1776981 w 2567623"/>
              <a:gd name="connsiteY4" fmla="*/ 810876 h 1619205"/>
              <a:gd name="connsiteX5" fmla="*/ 1164913 w 2567623"/>
              <a:gd name="connsiteY5" fmla="*/ 1602964 h 1619205"/>
              <a:gd name="connsiteX6" fmla="*/ 395 w 2567623"/>
              <a:gd name="connsiteY6" fmla="*/ 1242676 h 1619205"/>
              <a:gd name="connsiteX0" fmla="*/ 395 w 2567623"/>
              <a:gd name="connsiteY0" fmla="*/ 1242676 h 1611087"/>
              <a:gd name="connsiteX1" fmla="*/ 1050613 w 2567623"/>
              <a:gd name="connsiteY1" fmla="*/ 63238 h 1611087"/>
              <a:gd name="connsiteX2" fmla="*/ 2377577 w 2567623"/>
              <a:gd name="connsiteY2" fmla="*/ 201030 h 1611087"/>
              <a:gd name="connsiteX3" fmla="*/ 2523627 w 2567623"/>
              <a:gd name="connsiteY3" fmla="*/ 658231 h 1611087"/>
              <a:gd name="connsiteX4" fmla="*/ 1840481 w 2567623"/>
              <a:gd name="connsiteY4" fmla="*/ 969626 h 1611087"/>
              <a:gd name="connsiteX5" fmla="*/ 1164913 w 2567623"/>
              <a:gd name="connsiteY5" fmla="*/ 1602964 h 1611087"/>
              <a:gd name="connsiteX6" fmla="*/ 395 w 2567623"/>
              <a:gd name="connsiteY6" fmla="*/ 1242676 h 1611087"/>
              <a:gd name="connsiteX0" fmla="*/ 395 w 2567623"/>
              <a:gd name="connsiteY0" fmla="*/ 1242676 h 1611087"/>
              <a:gd name="connsiteX1" fmla="*/ 1050613 w 2567623"/>
              <a:gd name="connsiteY1" fmla="*/ 63238 h 1611087"/>
              <a:gd name="connsiteX2" fmla="*/ 2377577 w 2567623"/>
              <a:gd name="connsiteY2" fmla="*/ 201030 h 1611087"/>
              <a:gd name="connsiteX3" fmla="*/ 2523627 w 2567623"/>
              <a:gd name="connsiteY3" fmla="*/ 658231 h 1611087"/>
              <a:gd name="connsiteX4" fmla="*/ 1840481 w 2567623"/>
              <a:gd name="connsiteY4" fmla="*/ 969626 h 1611087"/>
              <a:gd name="connsiteX5" fmla="*/ 1672727 w 2567623"/>
              <a:gd name="connsiteY5" fmla="*/ 1210681 h 1611087"/>
              <a:gd name="connsiteX6" fmla="*/ 1164913 w 2567623"/>
              <a:gd name="connsiteY6" fmla="*/ 1602964 h 1611087"/>
              <a:gd name="connsiteX7" fmla="*/ 395 w 2567623"/>
              <a:gd name="connsiteY7" fmla="*/ 1242676 h 1611087"/>
              <a:gd name="connsiteX0" fmla="*/ 395 w 2567623"/>
              <a:gd name="connsiteY0" fmla="*/ 1242676 h 1606217"/>
              <a:gd name="connsiteX1" fmla="*/ 1050613 w 2567623"/>
              <a:gd name="connsiteY1" fmla="*/ 63238 h 1606217"/>
              <a:gd name="connsiteX2" fmla="*/ 2377577 w 2567623"/>
              <a:gd name="connsiteY2" fmla="*/ 201030 h 1606217"/>
              <a:gd name="connsiteX3" fmla="*/ 2523627 w 2567623"/>
              <a:gd name="connsiteY3" fmla="*/ 658231 h 1606217"/>
              <a:gd name="connsiteX4" fmla="*/ 1840481 w 2567623"/>
              <a:gd name="connsiteY4" fmla="*/ 969626 h 1606217"/>
              <a:gd name="connsiteX5" fmla="*/ 1660027 w 2567623"/>
              <a:gd name="connsiteY5" fmla="*/ 1394831 h 1606217"/>
              <a:gd name="connsiteX6" fmla="*/ 1164913 w 2567623"/>
              <a:gd name="connsiteY6" fmla="*/ 1602964 h 1606217"/>
              <a:gd name="connsiteX7" fmla="*/ 395 w 2567623"/>
              <a:gd name="connsiteY7" fmla="*/ 1242676 h 1606217"/>
              <a:gd name="connsiteX0" fmla="*/ 395 w 2567623"/>
              <a:gd name="connsiteY0" fmla="*/ 1242676 h 1605603"/>
              <a:gd name="connsiteX1" fmla="*/ 1050613 w 2567623"/>
              <a:gd name="connsiteY1" fmla="*/ 63238 h 1605603"/>
              <a:gd name="connsiteX2" fmla="*/ 2377577 w 2567623"/>
              <a:gd name="connsiteY2" fmla="*/ 201030 h 1605603"/>
              <a:gd name="connsiteX3" fmla="*/ 2523627 w 2567623"/>
              <a:gd name="connsiteY3" fmla="*/ 658231 h 1605603"/>
              <a:gd name="connsiteX4" fmla="*/ 1840481 w 2567623"/>
              <a:gd name="connsiteY4" fmla="*/ 969626 h 1605603"/>
              <a:gd name="connsiteX5" fmla="*/ 1733846 w 2567623"/>
              <a:gd name="connsiteY5" fmla="*/ 1186075 h 1605603"/>
              <a:gd name="connsiteX6" fmla="*/ 1660027 w 2567623"/>
              <a:gd name="connsiteY6" fmla="*/ 1394831 h 1605603"/>
              <a:gd name="connsiteX7" fmla="*/ 1164913 w 2567623"/>
              <a:gd name="connsiteY7" fmla="*/ 1602964 h 1605603"/>
              <a:gd name="connsiteX8" fmla="*/ 395 w 2567623"/>
              <a:gd name="connsiteY8" fmla="*/ 1242676 h 1605603"/>
              <a:gd name="connsiteX0" fmla="*/ 395 w 2567623"/>
              <a:gd name="connsiteY0" fmla="*/ 1242676 h 1605603"/>
              <a:gd name="connsiteX1" fmla="*/ 1050613 w 2567623"/>
              <a:gd name="connsiteY1" fmla="*/ 63238 h 1605603"/>
              <a:gd name="connsiteX2" fmla="*/ 2377577 w 2567623"/>
              <a:gd name="connsiteY2" fmla="*/ 201030 h 1605603"/>
              <a:gd name="connsiteX3" fmla="*/ 2523627 w 2567623"/>
              <a:gd name="connsiteY3" fmla="*/ 658231 h 1605603"/>
              <a:gd name="connsiteX4" fmla="*/ 1840481 w 2567623"/>
              <a:gd name="connsiteY4" fmla="*/ 969626 h 1605603"/>
              <a:gd name="connsiteX5" fmla="*/ 1752896 w 2567623"/>
              <a:gd name="connsiteY5" fmla="*/ 1295612 h 1605603"/>
              <a:gd name="connsiteX6" fmla="*/ 1660027 w 2567623"/>
              <a:gd name="connsiteY6" fmla="*/ 1394831 h 1605603"/>
              <a:gd name="connsiteX7" fmla="*/ 1164913 w 2567623"/>
              <a:gd name="connsiteY7" fmla="*/ 1602964 h 1605603"/>
              <a:gd name="connsiteX8" fmla="*/ 395 w 2567623"/>
              <a:gd name="connsiteY8" fmla="*/ 1242676 h 1605603"/>
              <a:gd name="connsiteX0" fmla="*/ 395 w 2567623"/>
              <a:gd name="connsiteY0" fmla="*/ 1242676 h 1626315"/>
              <a:gd name="connsiteX1" fmla="*/ 1050613 w 2567623"/>
              <a:gd name="connsiteY1" fmla="*/ 63238 h 1626315"/>
              <a:gd name="connsiteX2" fmla="*/ 2377577 w 2567623"/>
              <a:gd name="connsiteY2" fmla="*/ 201030 h 1626315"/>
              <a:gd name="connsiteX3" fmla="*/ 2523627 w 2567623"/>
              <a:gd name="connsiteY3" fmla="*/ 658231 h 1626315"/>
              <a:gd name="connsiteX4" fmla="*/ 1840481 w 2567623"/>
              <a:gd name="connsiteY4" fmla="*/ 969626 h 1626315"/>
              <a:gd name="connsiteX5" fmla="*/ 1752896 w 2567623"/>
              <a:gd name="connsiteY5" fmla="*/ 1295612 h 1626315"/>
              <a:gd name="connsiteX6" fmla="*/ 1660027 w 2567623"/>
              <a:gd name="connsiteY6" fmla="*/ 1394831 h 1626315"/>
              <a:gd name="connsiteX7" fmla="*/ 1414758 w 2567623"/>
              <a:gd name="connsiteY7" fmla="*/ 1569456 h 1626315"/>
              <a:gd name="connsiteX8" fmla="*/ 1164913 w 2567623"/>
              <a:gd name="connsiteY8" fmla="*/ 1602964 h 1626315"/>
              <a:gd name="connsiteX9" fmla="*/ 395 w 2567623"/>
              <a:gd name="connsiteY9" fmla="*/ 1242676 h 1626315"/>
              <a:gd name="connsiteX0" fmla="*/ 395 w 2567623"/>
              <a:gd name="connsiteY0" fmla="*/ 1242676 h 1630205"/>
              <a:gd name="connsiteX1" fmla="*/ 1050613 w 2567623"/>
              <a:gd name="connsiteY1" fmla="*/ 63238 h 1630205"/>
              <a:gd name="connsiteX2" fmla="*/ 2377577 w 2567623"/>
              <a:gd name="connsiteY2" fmla="*/ 201030 h 1630205"/>
              <a:gd name="connsiteX3" fmla="*/ 2523627 w 2567623"/>
              <a:gd name="connsiteY3" fmla="*/ 658231 h 1630205"/>
              <a:gd name="connsiteX4" fmla="*/ 1840481 w 2567623"/>
              <a:gd name="connsiteY4" fmla="*/ 969626 h 1630205"/>
              <a:gd name="connsiteX5" fmla="*/ 1752896 w 2567623"/>
              <a:gd name="connsiteY5" fmla="*/ 1295612 h 1630205"/>
              <a:gd name="connsiteX6" fmla="*/ 1660027 w 2567623"/>
              <a:gd name="connsiteY6" fmla="*/ 1394831 h 1630205"/>
              <a:gd name="connsiteX7" fmla="*/ 1569539 w 2567623"/>
              <a:gd name="connsiteY7" fmla="*/ 1581362 h 1630205"/>
              <a:gd name="connsiteX8" fmla="*/ 1164913 w 2567623"/>
              <a:gd name="connsiteY8" fmla="*/ 1602964 h 1630205"/>
              <a:gd name="connsiteX9" fmla="*/ 395 w 2567623"/>
              <a:gd name="connsiteY9" fmla="*/ 1242676 h 1630205"/>
              <a:gd name="connsiteX0" fmla="*/ 395 w 2567623"/>
              <a:gd name="connsiteY0" fmla="*/ 1242676 h 1623672"/>
              <a:gd name="connsiteX1" fmla="*/ 1050613 w 2567623"/>
              <a:gd name="connsiteY1" fmla="*/ 63238 h 1623672"/>
              <a:gd name="connsiteX2" fmla="*/ 2377577 w 2567623"/>
              <a:gd name="connsiteY2" fmla="*/ 201030 h 1623672"/>
              <a:gd name="connsiteX3" fmla="*/ 2523627 w 2567623"/>
              <a:gd name="connsiteY3" fmla="*/ 658231 h 1623672"/>
              <a:gd name="connsiteX4" fmla="*/ 1840481 w 2567623"/>
              <a:gd name="connsiteY4" fmla="*/ 969626 h 1623672"/>
              <a:gd name="connsiteX5" fmla="*/ 1752896 w 2567623"/>
              <a:gd name="connsiteY5" fmla="*/ 1295612 h 1623672"/>
              <a:gd name="connsiteX6" fmla="*/ 1660027 w 2567623"/>
              <a:gd name="connsiteY6" fmla="*/ 1394831 h 1623672"/>
              <a:gd name="connsiteX7" fmla="*/ 1569539 w 2567623"/>
              <a:gd name="connsiteY7" fmla="*/ 1581362 h 1623672"/>
              <a:gd name="connsiteX8" fmla="*/ 1164913 w 2567623"/>
              <a:gd name="connsiteY8" fmla="*/ 1602964 h 1623672"/>
              <a:gd name="connsiteX9" fmla="*/ 395 w 2567623"/>
              <a:gd name="connsiteY9" fmla="*/ 1242676 h 1623672"/>
              <a:gd name="connsiteX0" fmla="*/ 123697 w 2690925"/>
              <a:gd name="connsiteY0" fmla="*/ 1233241 h 1614237"/>
              <a:gd name="connsiteX1" fmla="*/ 152173 w 2690925"/>
              <a:gd name="connsiteY1" fmla="*/ 1100440 h 1614237"/>
              <a:gd name="connsiteX2" fmla="*/ 1173915 w 2690925"/>
              <a:gd name="connsiteY2" fmla="*/ 53803 h 1614237"/>
              <a:gd name="connsiteX3" fmla="*/ 2500879 w 2690925"/>
              <a:gd name="connsiteY3" fmla="*/ 191595 h 1614237"/>
              <a:gd name="connsiteX4" fmla="*/ 2646929 w 2690925"/>
              <a:gd name="connsiteY4" fmla="*/ 648796 h 1614237"/>
              <a:gd name="connsiteX5" fmla="*/ 1963783 w 2690925"/>
              <a:gd name="connsiteY5" fmla="*/ 960191 h 1614237"/>
              <a:gd name="connsiteX6" fmla="*/ 1876198 w 2690925"/>
              <a:gd name="connsiteY6" fmla="*/ 1286177 h 1614237"/>
              <a:gd name="connsiteX7" fmla="*/ 1783329 w 2690925"/>
              <a:gd name="connsiteY7" fmla="*/ 1385396 h 1614237"/>
              <a:gd name="connsiteX8" fmla="*/ 1692841 w 2690925"/>
              <a:gd name="connsiteY8" fmla="*/ 1571927 h 1614237"/>
              <a:gd name="connsiteX9" fmla="*/ 1288215 w 2690925"/>
              <a:gd name="connsiteY9" fmla="*/ 1593529 h 1614237"/>
              <a:gd name="connsiteX10" fmla="*/ 123697 w 2690925"/>
              <a:gd name="connsiteY10" fmla="*/ 1233241 h 1614237"/>
              <a:gd name="connsiteX0" fmla="*/ 70763 w 2637991"/>
              <a:gd name="connsiteY0" fmla="*/ 1233241 h 1614237"/>
              <a:gd name="connsiteX1" fmla="*/ 99239 w 2637991"/>
              <a:gd name="connsiteY1" fmla="*/ 1100440 h 1614237"/>
              <a:gd name="connsiteX2" fmla="*/ 1120981 w 2637991"/>
              <a:gd name="connsiteY2" fmla="*/ 53803 h 1614237"/>
              <a:gd name="connsiteX3" fmla="*/ 2447945 w 2637991"/>
              <a:gd name="connsiteY3" fmla="*/ 191595 h 1614237"/>
              <a:gd name="connsiteX4" fmla="*/ 2593995 w 2637991"/>
              <a:gd name="connsiteY4" fmla="*/ 648796 h 1614237"/>
              <a:gd name="connsiteX5" fmla="*/ 1910849 w 2637991"/>
              <a:gd name="connsiteY5" fmla="*/ 960191 h 1614237"/>
              <a:gd name="connsiteX6" fmla="*/ 1823264 w 2637991"/>
              <a:gd name="connsiteY6" fmla="*/ 1286177 h 1614237"/>
              <a:gd name="connsiteX7" fmla="*/ 1730395 w 2637991"/>
              <a:gd name="connsiteY7" fmla="*/ 1385396 h 1614237"/>
              <a:gd name="connsiteX8" fmla="*/ 1639907 w 2637991"/>
              <a:gd name="connsiteY8" fmla="*/ 1571927 h 1614237"/>
              <a:gd name="connsiteX9" fmla="*/ 1235281 w 2637991"/>
              <a:gd name="connsiteY9" fmla="*/ 1593529 h 1614237"/>
              <a:gd name="connsiteX10" fmla="*/ 70763 w 2637991"/>
              <a:gd name="connsiteY10" fmla="*/ 1233241 h 1614237"/>
              <a:gd name="connsiteX0" fmla="*/ 54237 w 2621465"/>
              <a:gd name="connsiteY0" fmla="*/ 1228539 h 1609535"/>
              <a:gd name="connsiteX1" fmla="*/ 156532 w 2621465"/>
              <a:gd name="connsiteY1" fmla="*/ 1029063 h 1609535"/>
              <a:gd name="connsiteX2" fmla="*/ 1104455 w 2621465"/>
              <a:gd name="connsiteY2" fmla="*/ 49101 h 1609535"/>
              <a:gd name="connsiteX3" fmla="*/ 2431419 w 2621465"/>
              <a:gd name="connsiteY3" fmla="*/ 186893 h 1609535"/>
              <a:gd name="connsiteX4" fmla="*/ 2577469 w 2621465"/>
              <a:gd name="connsiteY4" fmla="*/ 644094 h 1609535"/>
              <a:gd name="connsiteX5" fmla="*/ 1894323 w 2621465"/>
              <a:gd name="connsiteY5" fmla="*/ 955489 h 1609535"/>
              <a:gd name="connsiteX6" fmla="*/ 1806738 w 2621465"/>
              <a:gd name="connsiteY6" fmla="*/ 1281475 h 1609535"/>
              <a:gd name="connsiteX7" fmla="*/ 1713869 w 2621465"/>
              <a:gd name="connsiteY7" fmla="*/ 1380694 h 1609535"/>
              <a:gd name="connsiteX8" fmla="*/ 1623381 w 2621465"/>
              <a:gd name="connsiteY8" fmla="*/ 1567225 h 1609535"/>
              <a:gd name="connsiteX9" fmla="*/ 1218755 w 2621465"/>
              <a:gd name="connsiteY9" fmla="*/ 1588827 h 1609535"/>
              <a:gd name="connsiteX10" fmla="*/ 54237 w 2621465"/>
              <a:gd name="connsiteY10" fmla="*/ 1228539 h 1609535"/>
              <a:gd name="connsiteX0" fmla="*/ 65490 w 2632718"/>
              <a:gd name="connsiteY0" fmla="*/ 1228539 h 1609535"/>
              <a:gd name="connsiteX1" fmla="*/ 167785 w 2632718"/>
              <a:gd name="connsiteY1" fmla="*/ 1029063 h 1609535"/>
              <a:gd name="connsiteX2" fmla="*/ 1115708 w 2632718"/>
              <a:gd name="connsiteY2" fmla="*/ 49101 h 1609535"/>
              <a:gd name="connsiteX3" fmla="*/ 2442672 w 2632718"/>
              <a:gd name="connsiteY3" fmla="*/ 186893 h 1609535"/>
              <a:gd name="connsiteX4" fmla="*/ 2588722 w 2632718"/>
              <a:gd name="connsiteY4" fmla="*/ 644094 h 1609535"/>
              <a:gd name="connsiteX5" fmla="*/ 1905576 w 2632718"/>
              <a:gd name="connsiteY5" fmla="*/ 955489 h 1609535"/>
              <a:gd name="connsiteX6" fmla="*/ 1817991 w 2632718"/>
              <a:gd name="connsiteY6" fmla="*/ 1281475 h 1609535"/>
              <a:gd name="connsiteX7" fmla="*/ 1725122 w 2632718"/>
              <a:gd name="connsiteY7" fmla="*/ 1380694 h 1609535"/>
              <a:gd name="connsiteX8" fmla="*/ 1634634 w 2632718"/>
              <a:gd name="connsiteY8" fmla="*/ 1567225 h 1609535"/>
              <a:gd name="connsiteX9" fmla="*/ 1230008 w 2632718"/>
              <a:gd name="connsiteY9" fmla="*/ 1588827 h 1609535"/>
              <a:gd name="connsiteX10" fmla="*/ 65490 w 2632718"/>
              <a:gd name="connsiteY10" fmla="*/ 1228539 h 1609535"/>
              <a:gd name="connsiteX0" fmla="*/ 37149 w 2604377"/>
              <a:gd name="connsiteY0" fmla="*/ 1228539 h 1609535"/>
              <a:gd name="connsiteX1" fmla="*/ 139444 w 2604377"/>
              <a:gd name="connsiteY1" fmla="*/ 1029063 h 1609535"/>
              <a:gd name="connsiteX2" fmla="*/ 1087367 w 2604377"/>
              <a:gd name="connsiteY2" fmla="*/ 49101 h 1609535"/>
              <a:gd name="connsiteX3" fmla="*/ 2414331 w 2604377"/>
              <a:gd name="connsiteY3" fmla="*/ 186893 h 1609535"/>
              <a:gd name="connsiteX4" fmla="*/ 2560381 w 2604377"/>
              <a:gd name="connsiteY4" fmla="*/ 644094 h 1609535"/>
              <a:gd name="connsiteX5" fmla="*/ 1877235 w 2604377"/>
              <a:gd name="connsiteY5" fmla="*/ 955489 h 1609535"/>
              <a:gd name="connsiteX6" fmla="*/ 1789650 w 2604377"/>
              <a:gd name="connsiteY6" fmla="*/ 1281475 h 1609535"/>
              <a:gd name="connsiteX7" fmla="*/ 1696781 w 2604377"/>
              <a:gd name="connsiteY7" fmla="*/ 1380694 h 1609535"/>
              <a:gd name="connsiteX8" fmla="*/ 1606293 w 2604377"/>
              <a:gd name="connsiteY8" fmla="*/ 1567225 h 1609535"/>
              <a:gd name="connsiteX9" fmla="*/ 1201667 w 2604377"/>
              <a:gd name="connsiteY9" fmla="*/ 1588827 h 1609535"/>
              <a:gd name="connsiteX10" fmla="*/ 37149 w 2604377"/>
              <a:gd name="connsiteY10" fmla="*/ 1228539 h 1609535"/>
              <a:gd name="connsiteX0" fmla="*/ 56261 w 2623489"/>
              <a:gd name="connsiteY0" fmla="*/ 1228539 h 1609535"/>
              <a:gd name="connsiteX1" fmla="*/ 158556 w 2623489"/>
              <a:gd name="connsiteY1" fmla="*/ 1029063 h 1609535"/>
              <a:gd name="connsiteX2" fmla="*/ 1106479 w 2623489"/>
              <a:gd name="connsiteY2" fmla="*/ 49101 h 1609535"/>
              <a:gd name="connsiteX3" fmla="*/ 2433443 w 2623489"/>
              <a:gd name="connsiteY3" fmla="*/ 186893 h 1609535"/>
              <a:gd name="connsiteX4" fmla="*/ 2579493 w 2623489"/>
              <a:gd name="connsiteY4" fmla="*/ 644094 h 1609535"/>
              <a:gd name="connsiteX5" fmla="*/ 1896347 w 2623489"/>
              <a:gd name="connsiteY5" fmla="*/ 955489 h 1609535"/>
              <a:gd name="connsiteX6" fmla="*/ 1808762 w 2623489"/>
              <a:gd name="connsiteY6" fmla="*/ 1281475 h 1609535"/>
              <a:gd name="connsiteX7" fmla="*/ 1715893 w 2623489"/>
              <a:gd name="connsiteY7" fmla="*/ 1380694 h 1609535"/>
              <a:gd name="connsiteX8" fmla="*/ 1625405 w 2623489"/>
              <a:gd name="connsiteY8" fmla="*/ 1567225 h 1609535"/>
              <a:gd name="connsiteX9" fmla="*/ 1220779 w 2623489"/>
              <a:gd name="connsiteY9" fmla="*/ 1588827 h 1609535"/>
              <a:gd name="connsiteX10" fmla="*/ 56261 w 2623489"/>
              <a:gd name="connsiteY10" fmla="*/ 1228539 h 1609535"/>
              <a:gd name="connsiteX0" fmla="*/ 65280 w 2603933"/>
              <a:gd name="connsiteY0" fmla="*/ 1152339 h 1615035"/>
              <a:gd name="connsiteX1" fmla="*/ 139000 w 2603933"/>
              <a:gd name="connsiteY1" fmla="*/ 1029063 h 1615035"/>
              <a:gd name="connsiteX2" fmla="*/ 1086923 w 2603933"/>
              <a:gd name="connsiteY2" fmla="*/ 49101 h 1615035"/>
              <a:gd name="connsiteX3" fmla="*/ 2413887 w 2603933"/>
              <a:gd name="connsiteY3" fmla="*/ 186893 h 1615035"/>
              <a:gd name="connsiteX4" fmla="*/ 2559937 w 2603933"/>
              <a:gd name="connsiteY4" fmla="*/ 644094 h 1615035"/>
              <a:gd name="connsiteX5" fmla="*/ 1876791 w 2603933"/>
              <a:gd name="connsiteY5" fmla="*/ 955489 h 1615035"/>
              <a:gd name="connsiteX6" fmla="*/ 1789206 w 2603933"/>
              <a:gd name="connsiteY6" fmla="*/ 1281475 h 1615035"/>
              <a:gd name="connsiteX7" fmla="*/ 1696337 w 2603933"/>
              <a:gd name="connsiteY7" fmla="*/ 1380694 h 1615035"/>
              <a:gd name="connsiteX8" fmla="*/ 1605849 w 2603933"/>
              <a:gd name="connsiteY8" fmla="*/ 1567225 h 1615035"/>
              <a:gd name="connsiteX9" fmla="*/ 1201223 w 2603933"/>
              <a:gd name="connsiteY9" fmla="*/ 1588827 h 1615035"/>
              <a:gd name="connsiteX10" fmla="*/ 65280 w 2603933"/>
              <a:gd name="connsiteY10" fmla="*/ 1152339 h 1615035"/>
              <a:gd name="connsiteX0" fmla="*/ 54228 w 2592881"/>
              <a:gd name="connsiteY0" fmla="*/ 1146835 h 1609531"/>
              <a:gd name="connsiteX1" fmla="*/ 261298 w 2592881"/>
              <a:gd name="connsiteY1" fmla="*/ 944978 h 1609531"/>
              <a:gd name="connsiteX2" fmla="*/ 1075871 w 2592881"/>
              <a:gd name="connsiteY2" fmla="*/ 43597 h 1609531"/>
              <a:gd name="connsiteX3" fmla="*/ 2402835 w 2592881"/>
              <a:gd name="connsiteY3" fmla="*/ 181389 h 1609531"/>
              <a:gd name="connsiteX4" fmla="*/ 2548885 w 2592881"/>
              <a:gd name="connsiteY4" fmla="*/ 638590 h 1609531"/>
              <a:gd name="connsiteX5" fmla="*/ 1865739 w 2592881"/>
              <a:gd name="connsiteY5" fmla="*/ 949985 h 1609531"/>
              <a:gd name="connsiteX6" fmla="*/ 1778154 w 2592881"/>
              <a:gd name="connsiteY6" fmla="*/ 1275971 h 1609531"/>
              <a:gd name="connsiteX7" fmla="*/ 1685285 w 2592881"/>
              <a:gd name="connsiteY7" fmla="*/ 1375190 h 1609531"/>
              <a:gd name="connsiteX8" fmla="*/ 1594797 w 2592881"/>
              <a:gd name="connsiteY8" fmla="*/ 1561721 h 1609531"/>
              <a:gd name="connsiteX9" fmla="*/ 1190171 w 2592881"/>
              <a:gd name="connsiteY9" fmla="*/ 1583323 h 1609531"/>
              <a:gd name="connsiteX10" fmla="*/ 54228 w 2592881"/>
              <a:gd name="connsiteY10" fmla="*/ 1146835 h 1609531"/>
              <a:gd name="connsiteX0" fmla="*/ 54228 w 2606562"/>
              <a:gd name="connsiteY0" fmla="*/ 1152802 h 1615498"/>
              <a:gd name="connsiteX1" fmla="*/ 261298 w 2606562"/>
              <a:gd name="connsiteY1" fmla="*/ 950945 h 1615498"/>
              <a:gd name="connsiteX2" fmla="*/ 1075871 w 2606562"/>
              <a:gd name="connsiteY2" fmla="*/ 49564 h 1615498"/>
              <a:gd name="connsiteX3" fmla="*/ 2453635 w 2606562"/>
              <a:gd name="connsiteY3" fmla="*/ 161956 h 1615498"/>
              <a:gd name="connsiteX4" fmla="*/ 2548885 w 2606562"/>
              <a:gd name="connsiteY4" fmla="*/ 644557 h 1615498"/>
              <a:gd name="connsiteX5" fmla="*/ 1865739 w 2606562"/>
              <a:gd name="connsiteY5" fmla="*/ 955952 h 1615498"/>
              <a:gd name="connsiteX6" fmla="*/ 1778154 w 2606562"/>
              <a:gd name="connsiteY6" fmla="*/ 1281938 h 1615498"/>
              <a:gd name="connsiteX7" fmla="*/ 1685285 w 2606562"/>
              <a:gd name="connsiteY7" fmla="*/ 1381157 h 1615498"/>
              <a:gd name="connsiteX8" fmla="*/ 1594797 w 2606562"/>
              <a:gd name="connsiteY8" fmla="*/ 1567688 h 1615498"/>
              <a:gd name="connsiteX9" fmla="*/ 1190171 w 2606562"/>
              <a:gd name="connsiteY9" fmla="*/ 1589290 h 1615498"/>
              <a:gd name="connsiteX10" fmla="*/ 54228 w 2606562"/>
              <a:gd name="connsiteY10" fmla="*/ 1152802 h 1615498"/>
              <a:gd name="connsiteX0" fmla="*/ 28047 w 2981325"/>
              <a:gd name="connsiteY0" fmla="*/ 1150926 h 1615633"/>
              <a:gd name="connsiteX1" fmla="*/ 636061 w 2981325"/>
              <a:gd name="connsiteY1" fmla="*/ 950945 h 1615633"/>
              <a:gd name="connsiteX2" fmla="*/ 1450634 w 2981325"/>
              <a:gd name="connsiteY2" fmla="*/ 49564 h 1615633"/>
              <a:gd name="connsiteX3" fmla="*/ 2828398 w 2981325"/>
              <a:gd name="connsiteY3" fmla="*/ 161956 h 1615633"/>
              <a:gd name="connsiteX4" fmla="*/ 2923648 w 2981325"/>
              <a:gd name="connsiteY4" fmla="*/ 644557 h 1615633"/>
              <a:gd name="connsiteX5" fmla="*/ 2240502 w 2981325"/>
              <a:gd name="connsiteY5" fmla="*/ 955952 h 1615633"/>
              <a:gd name="connsiteX6" fmla="*/ 2152917 w 2981325"/>
              <a:gd name="connsiteY6" fmla="*/ 1281938 h 1615633"/>
              <a:gd name="connsiteX7" fmla="*/ 2060048 w 2981325"/>
              <a:gd name="connsiteY7" fmla="*/ 1381157 h 1615633"/>
              <a:gd name="connsiteX8" fmla="*/ 1969560 w 2981325"/>
              <a:gd name="connsiteY8" fmla="*/ 1567688 h 1615633"/>
              <a:gd name="connsiteX9" fmla="*/ 1564934 w 2981325"/>
              <a:gd name="connsiteY9" fmla="*/ 1589290 h 1615633"/>
              <a:gd name="connsiteX10" fmla="*/ 28047 w 2981325"/>
              <a:gd name="connsiteY10" fmla="*/ 1150926 h 1615633"/>
              <a:gd name="connsiteX0" fmla="*/ 12385 w 2965663"/>
              <a:gd name="connsiteY0" fmla="*/ 1135066 h 1599773"/>
              <a:gd name="connsiteX1" fmla="*/ 856936 w 2965663"/>
              <a:gd name="connsiteY1" fmla="*/ 712791 h 1599773"/>
              <a:gd name="connsiteX2" fmla="*/ 1434972 w 2965663"/>
              <a:gd name="connsiteY2" fmla="*/ 33704 h 1599773"/>
              <a:gd name="connsiteX3" fmla="*/ 2812736 w 2965663"/>
              <a:gd name="connsiteY3" fmla="*/ 146096 h 1599773"/>
              <a:gd name="connsiteX4" fmla="*/ 2907986 w 2965663"/>
              <a:gd name="connsiteY4" fmla="*/ 628697 h 1599773"/>
              <a:gd name="connsiteX5" fmla="*/ 2224840 w 2965663"/>
              <a:gd name="connsiteY5" fmla="*/ 940092 h 1599773"/>
              <a:gd name="connsiteX6" fmla="*/ 2137255 w 2965663"/>
              <a:gd name="connsiteY6" fmla="*/ 1266078 h 1599773"/>
              <a:gd name="connsiteX7" fmla="*/ 2044386 w 2965663"/>
              <a:gd name="connsiteY7" fmla="*/ 1365297 h 1599773"/>
              <a:gd name="connsiteX8" fmla="*/ 1953898 w 2965663"/>
              <a:gd name="connsiteY8" fmla="*/ 1551828 h 1599773"/>
              <a:gd name="connsiteX9" fmla="*/ 1549272 w 2965663"/>
              <a:gd name="connsiteY9" fmla="*/ 1573430 h 1599773"/>
              <a:gd name="connsiteX10" fmla="*/ 12385 w 2965663"/>
              <a:gd name="connsiteY10" fmla="*/ 1135066 h 1599773"/>
              <a:gd name="connsiteX0" fmla="*/ 2178058 w 2184979"/>
              <a:gd name="connsiteY0" fmla="*/ 1599773 h 1658861"/>
              <a:gd name="connsiteX1" fmla="*/ 69331 w 2184979"/>
              <a:gd name="connsiteY1" fmla="*/ 712791 h 1658861"/>
              <a:gd name="connsiteX2" fmla="*/ 647367 w 2184979"/>
              <a:gd name="connsiteY2" fmla="*/ 33704 h 1658861"/>
              <a:gd name="connsiteX3" fmla="*/ 2025131 w 2184979"/>
              <a:gd name="connsiteY3" fmla="*/ 146096 h 1658861"/>
              <a:gd name="connsiteX4" fmla="*/ 2120381 w 2184979"/>
              <a:gd name="connsiteY4" fmla="*/ 628697 h 1658861"/>
              <a:gd name="connsiteX5" fmla="*/ 1437235 w 2184979"/>
              <a:gd name="connsiteY5" fmla="*/ 940092 h 1658861"/>
              <a:gd name="connsiteX6" fmla="*/ 1349650 w 2184979"/>
              <a:gd name="connsiteY6" fmla="*/ 1266078 h 1658861"/>
              <a:gd name="connsiteX7" fmla="*/ 1256781 w 2184979"/>
              <a:gd name="connsiteY7" fmla="*/ 1365297 h 1658861"/>
              <a:gd name="connsiteX8" fmla="*/ 1166293 w 2184979"/>
              <a:gd name="connsiteY8" fmla="*/ 1551828 h 1658861"/>
              <a:gd name="connsiteX9" fmla="*/ 761667 w 2184979"/>
              <a:gd name="connsiteY9" fmla="*/ 1573430 h 1658861"/>
              <a:gd name="connsiteX10" fmla="*/ 2178058 w 2184979"/>
              <a:gd name="connsiteY10" fmla="*/ 1599773 h 1658861"/>
              <a:gd name="connsiteX0" fmla="*/ 12384 w 2965662"/>
              <a:gd name="connsiteY0" fmla="*/ 1138241 h 1599543"/>
              <a:gd name="connsiteX1" fmla="*/ 856935 w 2965662"/>
              <a:gd name="connsiteY1" fmla="*/ 712791 h 1599543"/>
              <a:gd name="connsiteX2" fmla="*/ 1434971 w 2965662"/>
              <a:gd name="connsiteY2" fmla="*/ 33704 h 1599543"/>
              <a:gd name="connsiteX3" fmla="*/ 2812735 w 2965662"/>
              <a:gd name="connsiteY3" fmla="*/ 146096 h 1599543"/>
              <a:gd name="connsiteX4" fmla="*/ 2907985 w 2965662"/>
              <a:gd name="connsiteY4" fmla="*/ 628697 h 1599543"/>
              <a:gd name="connsiteX5" fmla="*/ 2224839 w 2965662"/>
              <a:gd name="connsiteY5" fmla="*/ 940092 h 1599543"/>
              <a:gd name="connsiteX6" fmla="*/ 2137254 w 2965662"/>
              <a:gd name="connsiteY6" fmla="*/ 1266078 h 1599543"/>
              <a:gd name="connsiteX7" fmla="*/ 2044385 w 2965662"/>
              <a:gd name="connsiteY7" fmla="*/ 1365297 h 1599543"/>
              <a:gd name="connsiteX8" fmla="*/ 1953897 w 2965662"/>
              <a:gd name="connsiteY8" fmla="*/ 1551828 h 1599543"/>
              <a:gd name="connsiteX9" fmla="*/ 1549271 w 2965662"/>
              <a:gd name="connsiteY9" fmla="*/ 1573430 h 1599543"/>
              <a:gd name="connsiteX10" fmla="*/ 12384 w 2965662"/>
              <a:gd name="connsiteY10" fmla="*/ 1138241 h 1599543"/>
              <a:gd name="connsiteX0" fmla="*/ 3242 w 2956520"/>
              <a:gd name="connsiteY0" fmla="*/ 1138241 h 1599543"/>
              <a:gd name="connsiteX1" fmla="*/ 847793 w 2956520"/>
              <a:gd name="connsiteY1" fmla="*/ 712791 h 1599543"/>
              <a:gd name="connsiteX2" fmla="*/ 1425829 w 2956520"/>
              <a:gd name="connsiteY2" fmla="*/ 33704 h 1599543"/>
              <a:gd name="connsiteX3" fmla="*/ 2803593 w 2956520"/>
              <a:gd name="connsiteY3" fmla="*/ 146096 h 1599543"/>
              <a:gd name="connsiteX4" fmla="*/ 2898843 w 2956520"/>
              <a:gd name="connsiteY4" fmla="*/ 628697 h 1599543"/>
              <a:gd name="connsiteX5" fmla="*/ 2215697 w 2956520"/>
              <a:gd name="connsiteY5" fmla="*/ 940092 h 1599543"/>
              <a:gd name="connsiteX6" fmla="*/ 2128112 w 2956520"/>
              <a:gd name="connsiteY6" fmla="*/ 1266078 h 1599543"/>
              <a:gd name="connsiteX7" fmla="*/ 2035243 w 2956520"/>
              <a:gd name="connsiteY7" fmla="*/ 1365297 h 1599543"/>
              <a:gd name="connsiteX8" fmla="*/ 1944755 w 2956520"/>
              <a:gd name="connsiteY8" fmla="*/ 1551828 h 1599543"/>
              <a:gd name="connsiteX9" fmla="*/ 1540129 w 2956520"/>
              <a:gd name="connsiteY9" fmla="*/ 1573430 h 1599543"/>
              <a:gd name="connsiteX10" fmla="*/ 3242 w 2956520"/>
              <a:gd name="connsiteY10" fmla="*/ 1138241 h 1599543"/>
              <a:gd name="connsiteX0" fmla="*/ 3222 w 2966025"/>
              <a:gd name="connsiteY0" fmla="*/ 1103316 h 1602078"/>
              <a:gd name="connsiteX1" fmla="*/ 857298 w 2966025"/>
              <a:gd name="connsiteY1" fmla="*/ 712791 h 1602078"/>
              <a:gd name="connsiteX2" fmla="*/ 1435334 w 2966025"/>
              <a:gd name="connsiteY2" fmla="*/ 33704 h 1602078"/>
              <a:gd name="connsiteX3" fmla="*/ 2813098 w 2966025"/>
              <a:gd name="connsiteY3" fmla="*/ 146096 h 1602078"/>
              <a:gd name="connsiteX4" fmla="*/ 2908348 w 2966025"/>
              <a:gd name="connsiteY4" fmla="*/ 628697 h 1602078"/>
              <a:gd name="connsiteX5" fmla="*/ 2225202 w 2966025"/>
              <a:gd name="connsiteY5" fmla="*/ 940092 h 1602078"/>
              <a:gd name="connsiteX6" fmla="*/ 2137617 w 2966025"/>
              <a:gd name="connsiteY6" fmla="*/ 1266078 h 1602078"/>
              <a:gd name="connsiteX7" fmla="*/ 2044748 w 2966025"/>
              <a:gd name="connsiteY7" fmla="*/ 1365297 h 1602078"/>
              <a:gd name="connsiteX8" fmla="*/ 1954260 w 2966025"/>
              <a:gd name="connsiteY8" fmla="*/ 1551828 h 1602078"/>
              <a:gd name="connsiteX9" fmla="*/ 1549634 w 2966025"/>
              <a:gd name="connsiteY9" fmla="*/ 1573430 h 1602078"/>
              <a:gd name="connsiteX10" fmla="*/ 3222 w 2966025"/>
              <a:gd name="connsiteY10" fmla="*/ 1103316 h 1602078"/>
              <a:gd name="connsiteX0" fmla="*/ 13320 w 2976123"/>
              <a:gd name="connsiteY0" fmla="*/ 1085391 h 1584153"/>
              <a:gd name="connsiteX1" fmla="*/ 845171 w 2976123"/>
              <a:gd name="connsiteY1" fmla="*/ 434516 h 1584153"/>
              <a:gd name="connsiteX2" fmla="*/ 1445432 w 2976123"/>
              <a:gd name="connsiteY2" fmla="*/ 15779 h 1584153"/>
              <a:gd name="connsiteX3" fmla="*/ 2823196 w 2976123"/>
              <a:gd name="connsiteY3" fmla="*/ 128171 h 1584153"/>
              <a:gd name="connsiteX4" fmla="*/ 2918446 w 2976123"/>
              <a:gd name="connsiteY4" fmla="*/ 610772 h 1584153"/>
              <a:gd name="connsiteX5" fmla="*/ 2235300 w 2976123"/>
              <a:gd name="connsiteY5" fmla="*/ 922167 h 1584153"/>
              <a:gd name="connsiteX6" fmla="*/ 2147715 w 2976123"/>
              <a:gd name="connsiteY6" fmla="*/ 1248153 h 1584153"/>
              <a:gd name="connsiteX7" fmla="*/ 2054846 w 2976123"/>
              <a:gd name="connsiteY7" fmla="*/ 1347372 h 1584153"/>
              <a:gd name="connsiteX8" fmla="*/ 1964358 w 2976123"/>
              <a:gd name="connsiteY8" fmla="*/ 1533903 h 1584153"/>
              <a:gd name="connsiteX9" fmla="*/ 1559732 w 2976123"/>
              <a:gd name="connsiteY9" fmla="*/ 1555505 h 1584153"/>
              <a:gd name="connsiteX10" fmla="*/ 13320 w 2976123"/>
              <a:gd name="connsiteY10" fmla="*/ 1085391 h 1584153"/>
              <a:gd name="connsiteX0" fmla="*/ 12432 w 2975235"/>
              <a:gd name="connsiteY0" fmla="*/ 1085391 h 1584153"/>
              <a:gd name="connsiteX1" fmla="*/ 844283 w 2975235"/>
              <a:gd name="connsiteY1" fmla="*/ 434516 h 1584153"/>
              <a:gd name="connsiteX2" fmla="*/ 1444544 w 2975235"/>
              <a:gd name="connsiteY2" fmla="*/ 15779 h 1584153"/>
              <a:gd name="connsiteX3" fmla="*/ 2822308 w 2975235"/>
              <a:gd name="connsiteY3" fmla="*/ 128171 h 1584153"/>
              <a:gd name="connsiteX4" fmla="*/ 2917558 w 2975235"/>
              <a:gd name="connsiteY4" fmla="*/ 610772 h 1584153"/>
              <a:gd name="connsiteX5" fmla="*/ 2234412 w 2975235"/>
              <a:gd name="connsiteY5" fmla="*/ 922167 h 1584153"/>
              <a:gd name="connsiteX6" fmla="*/ 2146827 w 2975235"/>
              <a:gd name="connsiteY6" fmla="*/ 1248153 h 1584153"/>
              <a:gd name="connsiteX7" fmla="*/ 2053958 w 2975235"/>
              <a:gd name="connsiteY7" fmla="*/ 1347372 h 1584153"/>
              <a:gd name="connsiteX8" fmla="*/ 1963470 w 2975235"/>
              <a:gd name="connsiteY8" fmla="*/ 1533903 h 1584153"/>
              <a:gd name="connsiteX9" fmla="*/ 1558844 w 2975235"/>
              <a:gd name="connsiteY9" fmla="*/ 1555505 h 1584153"/>
              <a:gd name="connsiteX10" fmla="*/ 12432 w 2975235"/>
              <a:gd name="connsiteY10" fmla="*/ 1085391 h 1584153"/>
              <a:gd name="connsiteX0" fmla="*/ 15466 w 2978269"/>
              <a:gd name="connsiteY0" fmla="*/ 1075112 h 1573874"/>
              <a:gd name="connsiteX1" fmla="*/ 806042 w 2978269"/>
              <a:gd name="connsiteY1" fmla="*/ 259137 h 1573874"/>
              <a:gd name="connsiteX2" fmla="*/ 1447578 w 2978269"/>
              <a:gd name="connsiteY2" fmla="*/ 5500 h 1573874"/>
              <a:gd name="connsiteX3" fmla="*/ 2825342 w 2978269"/>
              <a:gd name="connsiteY3" fmla="*/ 117892 h 1573874"/>
              <a:gd name="connsiteX4" fmla="*/ 2920592 w 2978269"/>
              <a:gd name="connsiteY4" fmla="*/ 600493 h 1573874"/>
              <a:gd name="connsiteX5" fmla="*/ 2237446 w 2978269"/>
              <a:gd name="connsiteY5" fmla="*/ 911888 h 1573874"/>
              <a:gd name="connsiteX6" fmla="*/ 2149861 w 2978269"/>
              <a:gd name="connsiteY6" fmla="*/ 1237874 h 1573874"/>
              <a:gd name="connsiteX7" fmla="*/ 2056992 w 2978269"/>
              <a:gd name="connsiteY7" fmla="*/ 1337093 h 1573874"/>
              <a:gd name="connsiteX8" fmla="*/ 1966504 w 2978269"/>
              <a:gd name="connsiteY8" fmla="*/ 1523624 h 1573874"/>
              <a:gd name="connsiteX9" fmla="*/ 1561878 w 2978269"/>
              <a:gd name="connsiteY9" fmla="*/ 1545226 h 1573874"/>
              <a:gd name="connsiteX10" fmla="*/ 15466 w 2978269"/>
              <a:gd name="connsiteY10" fmla="*/ 1075112 h 1573874"/>
              <a:gd name="connsiteX0" fmla="*/ 18835 w 2981638"/>
              <a:gd name="connsiteY0" fmla="*/ 1075112 h 1573874"/>
              <a:gd name="connsiteX1" fmla="*/ 809411 w 2981638"/>
              <a:gd name="connsiteY1" fmla="*/ 259137 h 1573874"/>
              <a:gd name="connsiteX2" fmla="*/ 1450947 w 2981638"/>
              <a:gd name="connsiteY2" fmla="*/ 5500 h 1573874"/>
              <a:gd name="connsiteX3" fmla="*/ 2828711 w 2981638"/>
              <a:gd name="connsiteY3" fmla="*/ 117892 h 1573874"/>
              <a:gd name="connsiteX4" fmla="*/ 2923961 w 2981638"/>
              <a:gd name="connsiteY4" fmla="*/ 600493 h 1573874"/>
              <a:gd name="connsiteX5" fmla="*/ 2240815 w 2981638"/>
              <a:gd name="connsiteY5" fmla="*/ 911888 h 1573874"/>
              <a:gd name="connsiteX6" fmla="*/ 2153230 w 2981638"/>
              <a:gd name="connsiteY6" fmla="*/ 1237874 h 1573874"/>
              <a:gd name="connsiteX7" fmla="*/ 2060361 w 2981638"/>
              <a:gd name="connsiteY7" fmla="*/ 1337093 h 1573874"/>
              <a:gd name="connsiteX8" fmla="*/ 1969873 w 2981638"/>
              <a:gd name="connsiteY8" fmla="*/ 1523624 h 1573874"/>
              <a:gd name="connsiteX9" fmla="*/ 1565247 w 2981638"/>
              <a:gd name="connsiteY9" fmla="*/ 1545226 h 1573874"/>
              <a:gd name="connsiteX10" fmla="*/ 18835 w 2981638"/>
              <a:gd name="connsiteY10" fmla="*/ 1075112 h 1573874"/>
              <a:gd name="connsiteX0" fmla="*/ 18835 w 3013830"/>
              <a:gd name="connsiteY0" fmla="*/ 1088254 h 1587016"/>
              <a:gd name="connsiteX1" fmla="*/ 809411 w 3013830"/>
              <a:gd name="connsiteY1" fmla="*/ 272279 h 1587016"/>
              <a:gd name="connsiteX2" fmla="*/ 1327122 w 3013830"/>
              <a:gd name="connsiteY2" fmla="*/ 5942 h 1587016"/>
              <a:gd name="connsiteX3" fmla="*/ 2828711 w 3013830"/>
              <a:gd name="connsiteY3" fmla="*/ 131034 h 1587016"/>
              <a:gd name="connsiteX4" fmla="*/ 2923961 w 3013830"/>
              <a:gd name="connsiteY4" fmla="*/ 613635 h 1587016"/>
              <a:gd name="connsiteX5" fmla="*/ 2240815 w 3013830"/>
              <a:gd name="connsiteY5" fmla="*/ 925030 h 1587016"/>
              <a:gd name="connsiteX6" fmla="*/ 2153230 w 3013830"/>
              <a:gd name="connsiteY6" fmla="*/ 1251016 h 1587016"/>
              <a:gd name="connsiteX7" fmla="*/ 2060361 w 3013830"/>
              <a:gd name="connsiteY7" fmla="*/ 1350235 h 1587016"/>
              <a:gd name="connsiteX8" fmla="*/ 1969873 w 3013830"/>
              <a:gd name="connsiteY8" fmla="*/ 1536766 h 1587016"/>
              <a:gd name="connsiteX9" fmla="*/ 1565247 w 3013830"/>
              <a:gd name="connsiteY9" fmla="*/ 1558368 h 1587016"/>
              <a:gd name="connsiteX10" fmla="*/ 18835 w 3013830"/>
              <a:gd name="connsiteY10" fmla="*/ 1088254 h 1587016"/>
              <a:gd name="connsiteX0" fmla="*/ 18835 w 3013830"/>
              <a:gd name="connsiteY0" fmla="*/ 1090547 h 1589309"/>
              <a:gd name="connsiteX1" fmla="*/ 809411 w 3013830"/>
              <a:gd name="connsiteY1" fmla="*/ 274572 h 1589309"/>
              <a:gd name="connsiteX2" fmla="*/ 1327122 w 3013830"/>
              <a:gd name="connsiteY2" fmla="*/ 8235 h 1589309"/>
              <a:gd name="connsiteX3" fmla="*/ 2828711 w 3013830"/>
              <a:gd name="connsiteY3" fmla="*/ 133327 h 1589309"/>
              <a:gd name="connsiteX4" fmla="*/ 2923961 w 3013830"/>
              <a:gd name="connsiteY4" fmla="*/ 615928 h 1589309"/>
              <a:gd name="connsiteX5" fmla="*/ 2240815 w 3013830"/>
              <a:gd name="connsiteY5" fmla="*/ 927323 h 1589309"/>
              <a:gd name="connsiteX6" fmla="*/ 2153230 w 3013830"/>
              <a:gd name="connsiteY6" fmla="*/ 1253309 h 1589309"/>
              <a:gd name="connsiteX7" fmla="*/ 2060361 w 3013830"/>
              <a:gd name="connsiteY7" fmla="*/ 1352528 h 1589309"/>
              <a:gd name="connsiteX8" fmla="*/ 1969873 w 3013830"/>
              <a:gd name="connsiteY8" fmla="*/ 1539059 h 1589309"/>
              <a:gd name="connsiteX9" fmla="*/ 1565247 w 3013830"/>
              <a:gd name="connsiteY9" fmla="*/ 1560661 h 1589309"/>
              <a:gd name="connsiteX10" fmla="*/ 18835 w 3013830"/>
              <a:gd name="connsiteY10" fmla="*/ 1090547 h 1589309"/>
              <a:gd name="connsiteX0" fmla="*/ 19602 w 3014597"/>
              <a:gd name="connsiteY0" fmla="*/ 1084660 h 1583422"/>
              <a:gd name="connsiteX1" fmla="*/ 733978 w 3014597"/>
              <a:gd name="connsiteY1" fmla="*/ 202010 h 1583422"/>
              <a:gd name="connsiteX2" fmla="*/ 1327889 w 3014597"/>
              <a:gd name="connsiteY2" fmla="*/ 2348 h 1583422"/>
              <a:gd name="connsiteX3" fmla="*/ 2829478 w 3014597"/>
              <a:gd name="connsiteY3" fmla="*/ 127440 h 1583422"/>
              <a:gd name="connsiteX4" fmla="*/ 2924728 w 3014597"/>
              <a:gd name="connsiteY4" fmla="*/ 610041 h 1583422"/>
              <a:gd name="connsiteX5" fmla="*/ 2241582 w 3014597"/>
              <a:gd name="connsiteY5" fmla="*/ 921436 h 1583422"/>
              <a:gd name="connsiteX6" fmla="*/ 2153997 w 3014597"/>
              <a:gd name="connsiteY6" fmla="*/ 1247422 h 1583422"/>
              <a:gd name="connsiteX7" fmla="*/ 2061128 w 3014597"/>
              <a:gd name="connsiteY7" fmla="*/ 1346641 h 1583422"/>
              <a:gd name="connsiteX8" fmla="*/ 1970640 w 3014597"/>
              <a:gd name="connsiteY8" fmla="*/ 1533172 h 1583422"/>
              <a:gd name="connsiteX9" fmla="*/ 1566014 w 3014597"/>
              <a:gd name="connsiteY9" fmla="*/ 1554774 h 1583422"/>
              <a:gd name="connsiteX10" fmla="*/ 19602 w 3014597"/>
              <a:gd name="connsiteY10" fmla="*/ 1084660 h 1583422"/>
              <a:gd name="connsiteX0" fmla="*/ 18678 w 3013673"/>
              <a:gd name="connsiteY0" fmla="*/ 1084660 h 1583422"/>
              <a:gd name="connsiteX1" fmla="*/ 733054 w 3013673"/>
              <a:gd name="connsiteY1" fmla="*/ 202010 h 1583422"/>
              <a:gd name="connsiteX2" fmla="*/ 1326965 w 3013673"/>
              <a:gd name="connsiteY2" fmla="*/ 2348 h 1583422"/>
              <a:gd name="connsiteX3" fmla="*/ 2828554 w 3013673"/>
              <a:gd name="connsiteY3" fmla="*/ 127440 h 1583422"/>
              <a:gd name="connsiteX4" fmla="*/ 2923804 w 3013673"/>
              <a:gd name="connsiteY4" fmla="*/ 610041 h 1583422"/>
              <a:gd name="connsiteX5" fmla="*/ 2240658 w 3013673"/>
              <a:gd name="connsiteY5" fmla="*/ 921436 h 1583422"/>
              <a:gd name="connsiteX6" fmla="*/ 2153073 w 3013673"/>
              <a:gd name="connsiteY6" fmla="*/ 1247422 h 1583422"/>
              <a:gd name="connsiteX7" fmla="*/ 2060204 w 3013673"/>
              <a:gd name="connsiteY7" fmla="*/ 1346641 h 1583422"/>
              <a:gd name="connsiteX8" fmla="*/ 1969716 w 3013673"/>
              <a:gd name="connsiteY8" fmla="*/ 1533172 h 1583422"/>
              <a:gd name="connsiteX9" fmla="*/ 1565090 w 3013673"/>
              <a:gd name="connsiteY9" fmla="*/ 1554774 h 1583422"/>
              <a:gd name="connsiteX10" fmla="*/ 18678 w 3013673"/>
              <a:gd name="connsiteY10" fmla="*/ 1084660 h 1583422"/>
              <a:gd name="connsiteX0" fmla="*/ 11457 w 3006452"/>
              <a:gd name="connsiteY0" fmla="*/ 1084660 h 1583422"/>
              <a:gd name="connsiteX1" fmla="*/ 725833 w 3006452"/>
              <a:gd name="connsiteY1" fmla="*/ 202010 h 1583422"/>
              <a:gd name="connsiteX2" fmla="*/ 1319744 w 3006452"/>
              <a:gd name="connsiteY2" fmla="*/ 2348 h 1583422"/>
              <a:gd name="connsiteX3" fmla="*/ 2821333 w 3006452"/>
              <a:gd name="connsiteY3" fmla="*/ 127440 h 1583422"/>
              <a:gd name="connsiteX4" fmla="*/ 2916583 w 3006452"/>
              <a:gd name="connsiteY4" fmla="*/ 610041 h 1583422"/>
              <a:gd name="connsiteX5" fmla="*/ 2233437 w 3006452"/>
              <a:gd name="connsiteY5" fmla="*/ 921436 h 1583422"/>
              <a:gd name="connsiteX6" fmla="*/ 2145852 w 3006452"/>
              <a:gd name="connsiteY6" fmla="*/ 1247422 h 1583422"/>
              <a:gd name="connsiteX7" fmla="*/ 2052983 w 3006452"/>
              <a:gd name="connsiteY7" fmla="*/ 1346641 h 1583422"/>
              <a:gd name="connsiteX8" fmla="*/ 1962495 w 3006452"/>
              <a:gd name="connsiteY8" fmla="*/ 1533172 h 1583422"/>
              <a:gd name="connsiteX9" fmla="*/ 1557869 w 3006452"/>
              <a:gd name="connsiteY9" fmla="*/ 1554774 h 1583422"/>
              <a:gd name="connsiteX10" fmla="*/ 11457 w 3006452"/>
              <a:gd name="connsiteY10" fmla="*/ 1084660 h 1583422"/>
              <a:gd name="connsiteX0" fmla="*/ 11457 w 3075411"/>
              <a:gd name="connsiteY0" fmla="*/ 1105627 h 1604389"/>
              <a:gd name="connsiteX1" fmla="*/ 725833 w 3075411"/>
              <a:gd name="connsiteY1" fmla="*/ 222977 h 1604389"/>
              <a:gd name="connsiteX2" fmla="*/ 1319744 w 3075411"/>
              <a:gd name="connsiteY2" fmla="*/ 23315 h 1604389"/>
              <a:gd name="connsiteX3" fmla="*/ 2932458 w 3075411"/>
              <a:gd name="connsiteY3" fmla="*/ 72207 h 1604389"/>
              <a:gd name="connsiteX4" fmla="*/ 2916583 w 3075411"/>
              <a:gd name="connsiteY4" fmla="*/ 631008 h 1604389"/>
              <a:gd name="connsiteX5" fmla="*/ 2233437 w 3075411"/>
              <a:gd name="connsiteY5" fmla="*/ 942403 h 1604389"/>
              <a:gd name="connsiteX6" fmla="*/ 2145852 w 3075411"/>
              <a:gd name="connsiteY6" fmla="*/ 1268389 h 1604389"/>
              <a:gd name="connsiteX7" fmla="*/ 2052983 w 3075411"/>
              <a:gd name="connsiteY7" fmla="*/ 1367608 h 1604389"/>
              <a:gd name="connsiteX8" fmla="*/ 1962495 w 3075411"/>
              <a:gd name="connsiteY8" fmla="*/ 1554139 h 1604389"/>
              <a:gd name="connsiteX9" fmla="*/ 1557869 w 3075411"/>
              <a:gd name="connsiteY9" fmla="*/ 1575741 h 1604389"/>
              <a:gd name="connsiteX10" fmla="*/ 11457 w 3075411"/>
              <a:gd name="connsiteY10" fmla="*/ 1105627 h 1604389"/>
              <a:gd name="connsiteX0" fmla="*/ 11457 w 3134363"/>
              <a:gd name="connsiteY0" fmla="*/ 1108005 h 1606767"/>
              <a:gd name="connsiteX1" fmla="*/ 725833 w 3134363"/>
              <a:gd name="connsiteY1" fmla="*/ 225355 h 1606767"/>
              <a:gd name="connsiteX2" fmla="*/ 1319744 w 3134363"/>
              <a:gd name="connsiteY2" fmla="*/ 25693 h 1606767"/>
              <a:gd name="connsiteX3" fmla="*/ 2932458 w 3134363"/>
              <a:gd name="connsiteY3" fmla="*/ 74585 h 1606767"/>
              <a:gd name="connsiteX4" fmla="*/ 3034058 w 3134363"/>
              <a:gd name="connsiteY4" fmla="*/ 674661 h 1606767"/>
              <a:gd name="connsiteX5" fmla="*/ 2233437 w 3134363"/>
              <a:gd name="connsiteY5" fmla="*/ 944781 h 1606767"/>
              <a:gd name="connsiteX6" fmla="*/ 2145852 w 3134363"/>
              <a:gd name="connsiteY6" fmla="*/ 1270767 h 1606767"/>
              <a:gd name="connsiteX7" fmla="*/ 2052983 w 3134363"/>
              <a:gd name="connsiteY7" fmla="*/ 1369986 h 1606767"/>
              <a:gd name="connsiteX8" fmla="*/ 1962495 w 3134363"/>
              <a:gd name="connsiteY8" fmla="*/ 1556517 h 1606767"/>
              <a:gd name="connsiteX9" fmla="*/ 1557869 w 3134363"/>
              <a:gd name="connsiteY9" fmla="*/ 1578119 h 1606767"/>
              <a:gd name="connsiteX10" fmla="*/ 11457 w 3134363"/>
              <a:gd name="connsiteY10" fmla="*/ 1108005 h 1606767"/>
              <a:gd name="connsiteX0" fmla="*/ 11457 w 3095207"/>
              <a:gd name="connsiteY0" fmla="*/ 1111138 h 1609900"/>
              <a:gd name="connsiteX1" fmla="*/ 725833 w 3095207"/>
              <a:gd name="connsiteY1" fmla="*/ 228488 h 1609900"/>
              <a:gd name="connsiteX2" fmla="*/ 1319744 w 3095207"/>
              <a:gd name="connsiteY2" fmla="*/ 28826 h 1609900"/>
              <a:gd name="connsiteX3" fmla="*/ 2078383 w 3095207"/>
              <a:gd name="connsiteY3" fmla="*/ 6237 h 1609900"/>
              <a:gd name="connsiteX4" fmla="*/ 2932458 w 3095207"/>
              <a:gd name="connsiteY4" fmla="*/ 77718 h 1609900"/>
              <a:gd name="connsiteX5" fmla="*/ 3034058 w 3095207"/>
              <a:gd name="connsiteY5" fmla="*/ 677794 h 1609900"/>
              <a:gd name="connsiteX6" fmla="*/ 2233437 w 3095207"/>
              <a:gd name="connsiteY6" fmla="*/ 947914 h 1609900"/>
              <a:gd name="connsiteX7" fmla="*/ 2145852 w 3095207"/>
              <a:gd name="connsiteY7" fmla="*/ 1273900 h 1609900"/>
              <a:gd name="connsiteX8" fmla="*/ 2052983 w 3095207"/>
              <a:gd name="connsiteY8" fmla="*/ 1373119 h 1609900"/>
              <a:gd name="connsiteX9" fmla="*/ 1962495 w 3095207"/>
              <a:gd name="connsiteY9" fmla="*/ 1559650 h 1609900"/>
              <a:gd name="connsiteX10" fmla="*/ 1557869 w 3095207"/>
              <a:gd name="connsiteY10" fmla="*/ 1581252 h 1609900"/>
              <a:gd name="connsiteX11" fmla="*/ 11457 w 3095207"/>
              <a:gd name="connsiteY11" fmla="*/ 1111138 h 1609900"/>
              <a:gd name="connsiteX0" fmla="*/ 11457 w 2937205"/>
              <a:gd name="connsiteY0" fmla="*/ 1115037 h 1613799"/>
              <a:gd name="connsiteX1" fmla="*/ 725833 w 2937205"/>
              <a:gd name="connsiteY1" fmla="*/ 232387 h 1613799"/>
              <a:gd name="connsiteX2" fmla="*/ 1319744 w 2937205"/>
              <a:gd name="connsiteY2" fmla="*/ 32725 h 1613799"/>
              <a:gd name="connsiteX3" fmla="*/ 2078383 w 2937205"/>
              <a:gd name="connsiteY3" fmla="*/ 10136 h 1613799"/>
              <a:gd name="connsiteX4" fmla="*/ 2932458 w 2937205"/>
              <a:gd name="connsiteY4" fmla="*/ 81617 h 1613799"/>
              <a:gd name="connsiteX5" fmla="*/ 2414933 w 2937205"/>
              <a:gd name="connsiteY5" fmla="*/ 792818 h 1613799"/>
              <a:gd name="connsiteX6" fmla="*/ 2233437 w 2937205"/>
              <a:gd name="connsiteY6" fmla="*/ 951813 h 1613799"/>
              <a:gd name="connsiteX7" fmla="*/ 2145852 w 2937205"/>
              <a:gd name="connsiteY7" fmla="*/ 1277799 h 1613799"/>
              <a:gd name="connsiteX8" fmla="*/ 2052983 w 2937205"/>
              <a:gd name="connsiteY8" fmla="*/ 1377018 h 1613799"/>
              <a:gd name="connsiteX9" fmla="*/ 1962495 w 2937205"/>
              <a:gd name="connsiteY9" fmla="*/ 1563549 h 1613799"/>
              <a:gd name="connsiteX10" fmla="*/ 1557869 w 2937205"/>
              <a:gd name="connsiteY10" fmla="*/ 1585151 h 1613799"/>
              <a:gd name="connsiteX11" fmla="*/ 11457 w 2937205"/>
              <a:gd name="connsiteY11" fmla="*/ 1115037 h 1613799"/>
              <a:gd name="connsiteX0" fmla="*/ 11457 w 2423384"/>
              <a:gd name="connsiteY0" fmla="*/ 1111139 h 1609901"/>
              <a:gd name="connsiteX1" fmla="*/ 725833 w 2423384"/>
              <a:gd name="connsiteY1" fmla="*/ 228489 h 1609901"/>
              <a:gd name="connsiteX2" fmla="*/ 1319744 w 2423384"/>
              <a:gd name="connsiteY2" fmla="*/ 28827 h 1609901"/>
              <a:gd name="connsiteX3" fmla="*/ 2078383 w 2423384"/>
              <a:gd name="connsiteY3" fmla="*/ 6238 h 1609901"/>
              <a:gd name="connsiteX4" fmla="*/ 2360958 w 2423384"/>
              <a:gd name="connsiteY4" fmla="*/ 118994 h 1609901"/>
              <a:gd name="connsiteX5" fmla="*/ 2414933 w 2423384"/>
              <a:gd name="connsiteY5" fmla="*/ 788920 h 1609901"/>
              <a:gd name="connsiteX6" fmla="*/ 2233437 w 2423384"/>
              <a:gd name="connsiteY6" fmla="*/ 947915 h 1609901"/>
              <a:gd name="connsiteX7" fmla="*/ 2145852 w 2423384"/>
              <a:gd name="connsiteY7" fmla="*/ 1273901 h 1609901"/>
              <a:gd name="connsiteX8" fmla="*/ 2052983 w 2423384"/>
              <a:gd name="connsiteY8" fmla="*/ 1373120 h 1609901"/>
              <a:gd name="connsiteX9" fmla="*/ 1962495 w 2423384"/>
              <a:gd name="connsiteY9" fmla="*/ 1559651 h 1609901"/>
              <a:gd name="connsiteX10" fmla="*/ 1557869 w 2423384"/>
              <a:gd name="connsiteY10" fmla="*/ 1581253 h 1609901"/>
              <a:gd name="connsiteX11" fmla="*/ 11457 w 2423384"/>
              <a:gd name="connsiteY11" fmla="*/ 1111139 h 1609901"/>
              <a:gd name="connsiteX0" fmla="*/ 11457 w 2426378"/>
              <a:gd name="connsiteY0" fmla="*/ 1105199 h 1603961"/>
              <a:gd name="connsiteX1" fmla="*/ 725833 w 2426378"/>
              <a:gd name="connsiteY1" fmla="*/ 222549 h 1603961"/>
              <a:gd name="connsiteX2" fmla="*/ 1319744 w 2426378"/>
              <a:gd name="connsiteY2" fmla="*/ 22887 h 1603961"/>
              <a:gd name="connsiteX3" fmla="*/ 1983133 w 2426378"/>
              <a:gd name="connsiteY3" fmla="*/ 9823 h 1603961"/>
              <a:gd name="connsiteX4" fmla="*/ 2360958 w 2426378"/>
              <a:gd name="connsiteY4" fmla="*/ 113054 h 1603961"/>
              <a:gd name="connsiteX5" fmla="*/ 2414933 w 2426378"/>
              <a:gd name="connsiteY5" fmla="*/ 782980 h 1603961"/>
              <a:gd name="connsiteX6" fmla="*/ 2233437 w 2426378"/>
              <a:gd name="connsiteY6" fmla="*/ 941975 h 1603961"/>
              <a:gd name="connsiteX7" fmla="*/ 2145852 w 2426378"/>
              <a:gd name="connsiteY7" fmla="*/ 1267961 h 1603961"/>
              <a:gd name="connsiteX8" fmla="*/ 2052983 w 2426378"/>
              <a:gd name="connsiteY8" fmla="*/ 1367180 h 1603961"/>
              <a:gd name="connsiteX9" fmla="*/ 1962495 w 2426378"/>
              <a:gd name="connsiteY9" fmla="*/ 1553711 h 1603961"/>
              <a:gd name="connsiteX10" fmla="*/ 1557869 w 2426378"/>
              <a:gd name="connsiteY10" fmla="*/ 1575313 h 1603961"/>
              <a:gd name="connsiteX11" fmla="*/ 11457 w 2426378"/>
              <a:gd name="connsiteY11" fmla="*/ 1105199 h 1603961"/>
              <a:gd name="connsiteX0" fmla="*/ 11457 w 2458833"/>
              <a:gd name="connsiteY0" fmla="*/ 1105199 h 1603961"/>
              <a:gd name="connsiteX1" fmla="*/ 725833 w 2458833"/>
              <a:gd name="connsiteY1" fmla="*/ 222549 h 1603961"/>
              <a:gd name="connsiteX2" fmla="*/ 1319744 w 2458833"/>
              <a:gd name="connsiteY2" fmla="*/ 22887 h 1603961"/>
              <a:gd name="connsiteX3" fmla="*/ 1983133 w 2458833"/>
              <a:gd name="connsiteY3" fmla="*/ 9823 h 1603961"/>
              <a:gd name="connsiteX4" fmla="*/ 2360958 w 2458833"/>
              <a:gd name="connsiteY4" fmla="*/ 113054 h 1603961"/>
              <a:gd name="connsiteX5" fmla="*/ 2414933 w 2458833"/>
              <a:gd name="connsiteY5" fmla="*/ 782980 h 1603961"/>
              <a:gd name="connsiteX6" fmla="*/ 1795287 w 2458833"/>
              <a:gd name="connsiteY6" fmla="*/ 878475 h 1603961"/>
              <a:gd name="connsiteX7" fmla="*/ 2145852 w 2458833"/>
              <a:gd name="connsiteY7" fmla="*/ 1267961 h 1603961"/>
              <a:gd name="connsiteX8" fmla="*/ 2052983 w 2458833"/>
              <a:gd name="connsiteY8" fmla="*/ 1367180 h 1603961"/>
              <a:gd name="connsiteX9" fmla="*/ 1962495 w 2458833"/>
              <a:gd name="connsiteY9" fmla="*/ 1553711 h 1603961"/>
              <a:gd name="connsiteX10" fmla="*/ 1557869 w 2458833"/>
              <a:gd name="connsiteY10" fmla="*/ 1575313 h 1603961"/>
              <a:gd name="connsiteX11" fmla="*/ 11457 w 2458833"/>
              <a:gd name="connsiteY11" fmla="*/ 1105199 h 1603961"/>
              <a:gd name="connsiteX0" fmla="*/ 11457 w 2458833"/>
              <a:gd name="connsiteY0" fmla="*/ 1105199 h 1603961"/>
              <a:gd name="connsiteX1" fmla="*/ 725833 w 2458833"/>
              <a:gd name="connsiteY1" fmla="*/ 222549 h 1603961"/>
              <a:gd name="connsiteX2" fmla="*/ 1319744 w 2458833"/>
              <a:gd name="connsiteY2" fmla="*/ 22887 h 1603961"/>
              <a:gd name="connsiteX3" fmla="*/ 1983133 w 2458833"/>
              <a:gd name="connsiteY3" fmla="*/ 9823 h 1603961"/>
              <a:gd name="connsiteX4" fmla="*/ 2360958 w 2458833"/>
              <a:gd name="connsiteY4" fmla="*/ 113054 h 1603961"/>
              <a:gd name="connsiteX5" fmla="*/ 2414933 w 2458833"/>
              <a:gd name="connsiteY5" fmla="*/ 782980 h 1603961"/>
              <a:gd name="connsiteX6" fmla="*/ 1795287 w 2458833"/>
              <a:gd name="connsiteY6" fmla="*/ 878475 h 1603961"/>
              <a:gd name="connsiteX7" fmla="*/ 1675952 w 2458833"/>
              <a:gd name="connsiteY7" fmla="*/ 1109211 h 1603961"/>
              <a:gd name="connsiteX8" fmla="*/ 2052983 w 2458833"/>
              <a:gd name="connsiteY8" fmla="*/ 1367180 h 1603961"/>
              <a:gd name="connsiteX9" fmla="*/ 1962495 w 2458833"/>
              <a:gd name="connsiteY9" fmla="*/ 1553711 h 1603961"/>
              <a:gd name="connsiteX10" fmla="*/ 1557869 w 2458833"/>
              <a:gd name="connsiteY10" fmla="*/ 1575313 h 1603961"/>
              <a:gd name="connsiteX11" fmla="*/ 11457 w 2458833"/>
              <a:gd name="connsiteY11" fmla="*/ 1105199 h 1603961"/>
              <a:gd name="connsiteX0" fmla="*/ 11457 w 2458833"/>
              <a:gd name="connsiteY0" fmla="*/ 1105199 h 1603961"/>
              <a:gd name="connsiteX1" fmla="*/ 725833 w 2458833"/>
              <a:gd name="connsiteY1" fmla="*/ 222549 h 1603961"/>
              <a:gd name="connsiteX2" fmla="*/ 1319744 w 2458833"/>
              <a:gd name="connsiteY2" fmla="*/ 22887 h 1603961"/>
              <a:gd name="connsiteX3" fmla="*/ 1983133 w 2458833"/>
              <a:gd name="connsiteY3" fmla="*/ 9823 h 1603961"/>
              <a:gd name="connsiteX4" fmla="*/ 2360958 w 2458833"/>
              <a:gd name="connsiteY4" fmla="*/ 113054 h 1603961"/>
              <a:gd name="connsiteX5" fmla="*/ 2414933 w 2458833"/>
              <a:gd name="connsiteY5" fmla="*/ 782980 h 1603961"/>
              <a:gd name="connsiteX6" fmla="*/ 1795287 w 2458833"/>
              <a:gd name="connsiteY6" fmla="*/ 878475 h 1603961"/>
              <a:gd name="connsiteX7" fmla="*/ 1675952 w 2458833"/>
              <a:gd name="connsiteY7" fmla="*/ 1109211 h 1603961"/>
              <a:gd name="connsiteX8" fmla="*/ 1621183 w 2458833"/>
              <a:gd name="connsiteY8" fmla="*/ 1446555 h 1603961"/>
              <a:gd name="connsiteX9" fmla="*/ 1962495 w 2458833"/>
              <a:gd name="connsiteY9" fmla="*/ 1553711 h 1603961"/>
              <a:gd name="connsiteX10" fmla="*/ 1557869 w 2458833"/>
              <a:gd name="connsiteY10" fmla="*/ 1575313 h 1603961"/>
              <a:gd name="connsiteX11" fmla="*/ 11457 w 2458833"/>
              <a:gd name="connsiteY11" fmla="*/ 1105199 h 1603961"/>
              <a:gd name="connsiteX0" fmla="*/ 11457 w 2458833"/>
              <a:gd name="connsiteY0" fmla="*/ 1105199 h 1603961"/>
              <a:gd name="connsiteX1" fmla="*/ 725833 w 2458833"/>
              <a:gd name="connsiteY1" fmla="*/ 222549 h 1603961"/>
              <a:gd name="connsiteX2" fmla="*/ 1319744 w 2458833"/>
              <a:gd name="connsiteY2" fmla="*/ 22887 h 1603961"/>
              <a:gd name="connsiteX3" fmla="*/ 1983133 w 2458833"/>
              <a:gd name="connsiteY3" fmla="*/ 9823 h 1603961"/>
              <a:gd name="connsiteX4" fmla="*/ 2360958 w 2458833"/>
              <a:gd name="connsiteY4" fmla="*/ 113054 h 1603961"/>
              <a:gd name="connsiteX5" fmla="*/ 2414933 w 2458833"/>
              <a:gd name="connsiteY5" fmla="*/ 782980 h 1603961"/>
              <a:gd name="connsiteX6" fmla="*/ 1795287 w 2458833"/>
              <a:gd name="connsiteY6" fmla="*/ 878475 h 1603961"/>
              <a:gd name="connsiteX7" fmla="*/ 1675952 w 2458833"/>
              <a:gd name="connsiteY7" fmla="*/ 1109211 h 1603961"/>
              <a:gd name="connsiteX8" fmla="*/ 1595783 w 2458833"/>
              <a:gd name="connsiteY8" fmla="*/ 1240180 h 1603961"/>
              <a:gd name="connsiteX9" fmla="*/ 1962495 w 2458833"/>
              <a:gd name="connsiteY9" fmla="*/ 1553711 h 1603961"/>
              <a:gd name="connsiteX10" fmla="*/ 1557869 w 2458833"/>
              <a:gd name="connsiteY10" fmla="*/ 1575313 h 1603961"/>
              <a:gd name="connsiteX11" fmla="*/ 11457 w 2458833"/>
              <a:gd name="connsiteY11" fmla="*/ 1105199 h 1603961"/>
              <a:gd name="connsiteX0" fmla="*/ 11457 w 2458833"/>
              <a:gd name="connsiteY0" fmla="*/ 1105199 h 1603961"/>
              <a:gd name="connsiteX1" fmla="*/ 725833 w 2458833"/>
              <a:gd name="connsiteY1" fmla="*/ 222549 h 1603961"/>
              <a:gd name="connsiteX2" fmla="*/ 1319744 w 2458833"/>
              <a:gd name="connsiteY2" fmla="*/ 22887 h 1603961"/>
              <a:gd name="connsiteX3" fmla="*/ 1983133 w 2458833"/>
              <a:gd name="connsiteY3" fmla="*/ 9823 h 1603961"/>
              <a:gd name="connsiteX4" fmla="*/ 2360958 w 2458833"/>
              <a:gd name="connsiteY4" fmla="*/ 113054 h 1603961"/>
              <a:gd name="connsiteX5" fmla="*/ 2414933 w 2458833"/>
              <a:gd name="connsiteY5" fmla="*/ 782980 h 1603961"/>
              <a:gd name="connsiteX6" fmla="*/ 1795287 w 2458833"/>
              <a:gd name="connsiteY6" fmla="*/ 878475 h 1603961"/>
              <a:gd name="connsiteX7" fmla="*/ 1675952 w 2458833"/>
              <a:gd name="connsiteY7" fmla="*/ 1109211 h 1603961"/>
              <a:gd name="connsiteX8" fmla="*/ 1595783 w 2458833"/>
              <a:gd name="connsiteY8" fmla="*/ 1240180 h 1603961"/>
              <a:gd name="connsiteX9" fmla="*/ 1962495 w 2458833"/>
              <a:gd name="connsiteY9" fmla="*/ 1553711 h 1603961"/>
              <a:gd name="connsiteX10" fmla="*/ 1557869 w 2458833"/>
              <a:gd name="connsiteY10" fmla="*/ 1575313 h 1603961"/>
              <a:gd name="connsiteX11" fmla="*/ 11457 w 2458833"/>
              <a:gd name="connsiteY11" fmla="*/ 1105199 h 1603961"/>
              <a:gd name="connsiteX0" fmla="*/ 11457 w 2458833"/>
              <a:gd name="connsiteY0" fmla="*/ 1105199 h 1603961"/>
              <a:gd name="connsiteX1" fmla="*/ 725833 w 2458833"/>
              <a:gd name="connsiteY1" fmla="*/ 222549 h 1603961"/>
              <a:gd name="connsiteX2" fmla="*/ 1319744 w 2458833"/>
              <a:gd name="connsiteY2" fmla="*/ 22887 h 1603961"/>
              <a:gd name="connsiteX3" fmla="*/ 1983133 w 2458833"/>
              <a:gd name="connsiteY3" fmla="*/ 9823 h 1603961"/>
              <a:gd name="connsiteX4" fmla="*/ 2360958 w 2458833"/>
              <a:gd name="connsiteY4" fmla="*/ 113054 h 1603961"/>
              <a:gd name="connsiteX5" fmla="*/ 2414933 w 2458833"/>
              <a:gd name="connsiteY5" fmla="*/ 782980 h 1603961"/>
              <a:gd name="connsiteX6" fmla="*/ 1795287 w 2458833"/>
              <a:gd name="connsiteY6" fmla="*/ 878475 h 1603961"/>
              <a:gd name="connsiteX7" fmla="*/ 1675952 w 2458833"/>
              <a:gd name="connsiteY7" fmla="*/ 1109211 h 1603961"/>
              <a:gd name="connsiteX8" fmla="*/ 1583083 w 2458833"/>
              <a:gd name="connsiteY8" fmla="*/ 1205255 h 1603961"/>
              <a:gd name="connsiteX9" fmla="*/ 1962495 w 2458833"/>
              <a:gd name="connsiteY9" fmla="*/ 1553711 h 1603961"/>
              <a:gd name="connsiteX10" fmla="*/ 1557869 w 2458833"/>
              <a:gd name="connsiteY10" fmla="*/ 1575313 h 1603961"/>
              <a:gd name="connsiteX11" fmla="*/ 11457 w 2458833"/>
              <a:gd name="connsiteY11" fmla="*/ 1105199 h 1603961"/>
              <a:gd name="connsiteX0" fmla="*/ 10863 w 2458239"/>
              <a:gd name="connsiteY0" fmla="*/ 1105199 h 1584400"/>
              <a:gd name="connsiteX1" fmla="*/ 725239 w 2458239"/>
              <a:gd name="connsiteY1" fmla="*/ 222549 h 1584400"/>
              <a:gd name="connsiteX2" fmla="*/ 1319150 w 2458239"/>
              <a:gd name="connsiteY2" fmla="*/ 22887 h 1584400"/>
              <a:gd name="connsiteX3" fmla="*/ 1982539 w 2458239"/>
              <a:gd name="connsiteY3" fmla="*/ 9823 h 1584400"/>
              <a:gd name="connsiteX4" fmla="*/ 2360364 w 2458239"/>
              <a:gd name="connsiteY4" fmla="*/ 113054 h 1584400"/>
              <a:gd name="connsiteX5" fmla="*/ 2414339 w 2458239"/>
              <a:gd name="connsiteY5" fmla="*/ 782980 h 1584400"/>
              <a:gd name="connsiteX6" fmla="*/ 1794693 w 2458239"/>
              <a:gd name="connsiteY6" fmla="*/ 878475 h 1584400"/>
              <a:gd name="connsiteX7" fmla="*/ 1675358 w 2458239"/>
              <a:gd name="connsiteY7" fmla="*/ 1109211 h 1584400"/>
              <a:gd name="connsiteX8" fmla="*/ 1582489 w 2458239"/>
              <a:gd name="connsiteY8" fmla="*/ 1205255 h 1584400"/>
              <a:gd name="connsiteX9" fmla="*/ 1466601 w 2458239"/>
              <a:gd name="connsiteY9" fmla="*/ 1426711 h 1584400"/>
              <a:gd name="connsiteX10" fmla="*/ 1557275 w 2458239"/>
              <a:gd name="connsiteY10" fmla="*/ 1575313 h 1584400"/>
              <a:gd name="connsiteX11" fmla="*/ 10863 w 2458239"/>
              <a:gd name="connsiteY11" fmla="*/ 1105199 h 1584400"/>
              <a:gd name="connsiteX0" fmla="*/ 10141 w 2457517"/>
              <a:gd name="connsiteY0" fmla="*/ 1105199 h 1624329"/>
              <a:gd name="connsiteX1" fmla="*/ 724517 w 2457517"/>
              <a:gd name="connsiteY1" fmla="*/ 222549 h 1624329"/>
              <a:gd name="connsiteX2" fmla="*/ 1318428 w 2457517"/>
              <a:gd name="connsiteY2" fmla="*/ 22887 h 1624329"/>
              <a:gd name="connsiteX3" fmla="*/ 1981817 w 2457517"/>
              <a:gd name="connsiteY3" fmla="*/ 9823 h 1624329"/>
              <a:gd name="connsiteX4" fmla="*/ 2359642 w 2457517"/>
              <a:gd name="connsiteY4" fmla="*/ 113054 h 1624329"/>
              <a:gd name="connsiteX5" fmla="*/ 2413617 w 2457517"/>
              <a:gd name="connsiteY5" fmla="*/ 782980 h 1624329"/>
              <a:gd name="connsiteX6" fmla="*/ 1793971 w 2457517"/>
              <a:gd name="connsiteY6" fmla="*/ 878475 h 1624329"/>
              <a:gd name="connsiteX7" fmla="*/ 1674636 w 2457517"/>
              <a:gd name="connsiteY7" fmla="*/ 1109211 h 1624329"/>
              <a:gd name="connsiteX8" fmla="*/ 1581767 w 2457517"/>
              <a:gd name="connsiteY8" fmla="*/ 1205255 h 1624329"/>
              <a:gd name="connsiteX9" fmla="*/ 1465879 w 2457517"/>
              <a:gd name="connsiteY9" fmla="*/ 1426711 h 1624329"/>
              <a:gd name="connsiteX10" fmla="*/ 1308903 w 2457517"/>
              <a:gd name="connsiteY10" fmla="*/ 1616588 h 1624329"/>
              <a:gd name="connsiteX11" fmla="*/ 10141 w 2457517"/>
              <a:gd name="connsiteY11" fmla="*/ 1105199 h 1624329"/>
              <a:gd name="connsiteX0" fmla="*/ 9470 w 2456846"/>
              <a:gd name="connsiteY0" fmla="*/ 1105199 h 1645982"/>
              <a:gd name="connsiteX1" fmla="*/ 723846 w 2456846"/>
              <a:gd name="connsiteY1" fmla="*/ 222549 h 1645982"/>
              <a:gd name="connsiteX2" fmla="*/ 1317757 w 2456846"/>
              <a:gd name="connsiteY2" fmla="*/ 22887 h 1645982"/>
              <a:gd name="connsiteX3" fmla="*/ 1981146 w 2456846"/>
              <a:gd name="connsiteY3" fmla="*/ 9823 h 1645982"/>
              <a:gd name="connsiteX4" fmla="*/ 2358971 w 2456846"/>
              <a:gd name="connsiteY4" fmla="*/ 113054 h 1645982"/>
              <a:gd name="connsiteX5" fmla="*/ 2412946 w 2456846"/>
              <a:gd name="connsiteY5" fmla="*/ 782980 h 1645982"/>
              <a:gd name="connsiteX6" fmla="*/ 1793300 w 2456846"/>
              <a:gd name="connsiteY6" fmla="*/ 878475 h 1645982"/>
              <a:gd name="connsiteX7" fmla="*/ 1673965 w 2456846"/>
              <a:gd name="connsiteY7" fmla="*/ 1109211 h 1645982"/>
              <a:gd name="connsiteX8" fmla="*/ 1581096 w 2456846"/>
              <a:gd name="connsiteY8" fmla="*/ 1205255 h 1645982"/>
              <a:gd name="connsiteX9" fmla="*/ 1465208 w 2456846"/>
              <a:gd name="connsiteY9" fmla="*/ 1426711 h 1645982"/>
              <a:gd name="connsiteX10" fmla="*/ 1286007 w 2456846"/>
              <a:gd name="connsiteY10" fmla="*/ 1638813 h 1645982"/>
              <a:gd name="connsiteX11" fmla="*/ 9470 w 2456846"/>
              <a:gd name="connsiteY11" fmla="*/ 1105199 h 1645982"/>
              <a:gd name="connsiteX0" fmla="*/ 28532 w 2475908"/>
              <a:gd name="connsiteY0" fmla="*/ 1105199 h 1645982"/>
              <a:gd name="connsiteX1" fmla="*/ 742908 w 2475908"/>
              <a:gd name="connsiteY1" fmla="*/ 222549 h 1645982"/>
              <a:gd name="connsiteX2" fmla="*/ 1336819 w 2475908"/>
              <a:gd name="connsiteY2" fmla="*/ 22887 h 1645982"/>
              <a:gd name="connsiteX3" fmla="*/ 2000208 w 2475908"/>
              <a:gd name="connsiteY3" fmla="*/ 9823 h 1645982"/>
              <a:gd name="connsiteX4" fmla="*/ 2378033 w 2475908"/>
              <a:gd name="connsiteY4" fmla="*/ 113054 h 1645982"/>
              <a:gd name="connsiteX5" fmla="*/ 2432008 w 2475908"/>
              <a:gd name="connsiteY5" fmla="*/ 782980 h 1645982"/>
              <a:gd name="connsiteX6" fmla="*/ 1812362 w 2475908"/>
              <a:gd name="connsiteY6" fmla="*/ 878475 h 1645982"/>
              <a:gd name="connsiteX7" fmla="*/ 1693027 w 2475908"/>
              <a:gd name="connsiteY7" fmla="*/ 1109211 h 1645982"/>
              <a:gd name="connsiteX8" fmla="*/ 1600158 w 2475908"/>
              <a:gd name="connsiteY8" fmla="*/ 1205255 h 1645982"/>
              <a:gd name="connsiteX9" fmla="*/ 1484270 w 2475908"/>
              <a:gd name="connsiteY9" fmla="*/ 1426711 h 1645982"/>
              <a:gd name="connsiteX10" fmla="*/ 1305069 w 2475908"/>
              <a:gd name="connsiteY10" fmla="*/ 1638813 h 1645982"/>
              <a:gd name="connsiteX11" fmla="*/ 28532 w 2475908"/>
              <a:gd name="connsiteY11" fmla="*/ 1105199 h 1645982"/>
              <a:gd name="connsiteX0" fmla="*/ 10802 w 2458178"/>
              <a:gd name="connsiteY0" fmla="*/ 1105199 h 1645982"/>
              <a:gd name="connsiteX1" fmla="*/ 725178 w 2458178"/>
              <a:gd name="connsiteY1" fmla="*/ 222549 h 1645982"/>
              <a:gd name="connsiteX2" fmla="*/ 1319089 w 2458178"/>
              <a:gd name="connsiteY2" fmla="*/ 22887 h 1645982"/>
              <a:gd name="connsiteX3" fmla="*/ 1982478 w 2458178"/>
              <a:gd name="connsiteY3" fmla="*/ 9823 h 1645982"/>
              <a:gd name="connsiteX4" fmla="*/ 2360303 w 2458178"/>
              <a:gd name="connsiteY4" fmla="*/ 113054 h 1645982"/>
              <a:gd name="connsiteX5" fmla="*/ 2414278 w 2458178"/>
              <a:gd name="connsiteY5" fmla="*/ 782980 h 1645982"/>
              <a:gd name="connsiteX6" fmla="*/ 1794632 w 2458178"/>
              <a:gd name="connsiteY6" fmla="*/ 878475 h 1645982"/>
              <a:gd name="connsiteX7" fmla="*/ 1675297 w 2458178"/>
              <a:gd name="connsiteY7" fmla="*/ 1109211 h 1645982"/>
              <a:gd name="connsiteX8" fmla="*/ 1582428 w 2458178"/>
              <a:gd name="connsiteY8" fmla="*/ 1205255 h 1645982"/>
              <a:gd name="connsiteX9" fmla="*/ 1466540 w 2458178"/>
              <a:gd name="connsiteY9" fmla="*/ 1426711 h 1645982"/>
              <a:gd name="connsiteX10" fmla="*/ 1287339 w 2458178"/>
              <a:gd name="connsiteY10" fmla="*/ 1638813 h 1645982"/>
              <a:gd name="connsiteX11" fmla="*/ 10802 w 2458178"/>
              <a:gd name="connsiteY11" fmla="*/ 1105199 h 1645982"/>
              <a:gd name="connsiteX0" fmla="*/ 2050 w 2449426"/>
              <a:gd name="connsiteY0" fmla="*/ 1105199 h 1645982"/>
              <a:gd name="connsiteX1" fmla="*/ 716426 w 2449426"/>
              <a:gd name="connsiteY1" fmla="*/ 222549 h 1645982"/>
              <a:gd name="connsiteX2" fmla="*/ 1310337 w 2449426"/>
              <a:gd name="connsiteY2" fmla="*/ 22887 h 1645982"/>
              <a:gd name="connsiteX3" fmla="*/ 1973726 w 2449426"/>
              <a:gd name="connsiteY3" fmla="*/ 9823 h 1645982"/>
              <a:gd name="connsiteX4" fmla="*/ 2351551 w 2449426"/>
              <a:gd name="connsiteY4" fmla="*/ 113054 h 1645982"/>
              <a:gd name="connsiteX5" fmla="*/ 2405526 w 2449426"/>
              <a:gd name="connsiteY5" fmla="*/ 782980 h 1645982"/>
              <a:gd name="connsiteX6" fmla="*/ 1785880 w 2449426"/>
              <a:gd name="connsiteY6" fmla="*/ 878475 h 1645982"/>
              <a:gd name="connsiteX7" fmla="*/ 1666545 w 2449426"/>
              <a:gd name="connsiteY7" fmla="*/ 1109211 h 1645982"/>
              <a:gd name="connsiteX8" fmla="*/ 1573676 w 2449426"/>
              <a:gd name="connsiteY8" fmla="*/ 1205255 h 1645982"/>
              <a:gd name="connsiteX9" fmla="*/ 1457788 w 2449426"/>
              <a:gd name="connsiteY9" fmla="*/ 1426711 h 1645982"/>
              <a:gd name="connsiteX10" fmla="*/ 1278587 w 2449426"/>
              <a:gd name="connsiteY10" fmla="*/ 1638813 h 1645982"/>
              <a:gd name="connsiteX11" fmla="*/ 2050 w 2449426"/>
              <a:gd name="connsiteY11" fmla="*/ 1105199 h 1645982"/>
              <a:gd name="connsiteX0" fmla="*/ 18582 w 2465958"/>
              <a:gd name="connsiteY0" fmla="*/ 1105199 h 1645982"/>
              <a:gd name="connsiteX1" fmla="*/ 732958 w 2465958"/>
              <a:gd name="connsiteY1" fmla="*/ 222549 h 1645982"/>
              <a:gd name="connsiteX2" fmla="*/ 1326869 w 2465958"/>
              <a:gd name="connsiteY2" fmla="*/ 22887 h 1645982"/>
              <a:gd name="connsiteX3" fmla="*/ 1990258 w 2465958"/>
              <a:gd name="connsiteY3" fmla="*/ 9823 h 1645982"/>
              <a:gd name="connsiteX4" fmla="*/ 2368083 w 2465958"/>
              <a:gd name="connsiteY4" fmla="*/ 113054 h 1645982"/>
              <a:gd name="connsiteX5" fmla="*/ 2422058 w 2465958"/>
              <a:gd name="connsiteY5" fmla="*/ 782980 h 1645982"/>
              <a:gd name="connsiteX6" fmla="*/ 1802412 w 2465958"/>
              <a:gd name="connsiteY6" fmla="*/ 878475 h 1645982"/>
              <a:gd name="connsiteX7" fmla="*/ 1683077 w 2465958"/>
              <a:gd name="connsiteY7" fmla="*/ 1109211 h 1645982"/>
              <a:gd name="connsiteX8" fmla="*/ 1590208 w 2465958"/>
              <a:gd name="connsiteY8" fmla="*/ 1205255 h 1645982"/>
              <a:gd name="connsiteX9" fmla="*/ 1474320 w 2465958"/>
              <a:gd name="connsiteY9" fmla="*/ 1426711 h 1645982"/>
              <a:gd name="connsiteX10" fmla="*/ 1295119 w 2465958"/>
              <a:gd name="connsiteY10" fmla="*/ 1638813 h 1645982"/>
              <a:gd name="connsiteX11" fmla="*/ 18582 w 2465958"/>
              <a:gd name="connsiteY11" fmla="*/ 1105199 h 1645982"/>
              <a:gd name="connsiteX0" fmla="*/ 18582 w 2465958"/>
              <a:gd name="connsiteY0" fmla="*/ 1105199 h 1645982"/>
              <a:gd name="connsiteX1" fmla="*/ 732958 w 2465958"/>
              <a:gd name="connsiteY1" fmla="*/ 222549 h 1645982"/>
              <a:gd name="connsiteX2" fmla="*/ 1326869 w 2465958"/>
              <a:gd name="connsiteY2" fmla="*/ 22887 h 1645982"/>
              <a:gd name="connsiteX3" fmla="*/ 1990258 w 2465958"/>
              <a:gd name="connsiteY3" fmla="*/ 9823 h 1645982"/>
              <a:gd name="connsiteX4" fmla="*/ 2368083 w 2465958"/>
              <a:gd name="connsiteY4" fmla="*/ 113054 h 1645982"/>
              <a:gd name="connsiteX5" fmla="*/ 2422058 w 2465958"/>
              <a:gd name="connsiteY5" fmla="*/ 782980 h 1645982"/>
              <a:gd name="connsiteX6" fmla="*/ 1802412 w 2465958"/>
              <a:gd name="connsiteY6" fmla="*/ 878475 h 1645982"/>
              <a:gd name="connsiteX7" fmla="*/ 1683077 w 2465958"/>
              <a:gd name="connsiteY7" fmla="*/ 1109211 h 1645982"/>
              <a:gd name="connsiteX8" fmla="*/ 1590208 w 2465958"/>
              <a:gd name="connsiteY8" fmla="*/ 1205255 h 1645982"/>
              <a:gd name="connsiteX9" fmla="*/ 1474320 w 2465958"/>
              <a:gd name="connsiteY9" fmla="*/ 1426711 h 1645982"/>
              <a:gd name="connsiteX10" fmla="*/ 1295119 w 2465958"/>
              <a:gd name="connsiteY10" fmla="*/ 1638813 h 1645982"/>
              <a:gd name="connsiteX11" fmla="*/ 18582 w 2465958"/>
              <a:gd name="connsiteY11" fmla="*/ 1105199 h 1645982"/>
              <a:gd name="connsiteX0" fmla="*/ 0 w 2447376"/>
              <a:gd name="connsiteY0" fmla="*/ 1105199 h 1645982"/>
              <a:gd name="connsiteX1" fmla="*/ 714376 w 2447376"/>
              <a:gd name="connsiteY1" fmla="*/ 222549 h 1645982"/>
              <a:gd name="connsiteX2" fmla="*/ 1308287 w 2447376"/>
              <a:gd name="connsiteY2" fmla="*/ 22887 h 1645982"/>
              <a:gd name="connsiteX3" fmla="*/ 1971676 w 2447376"/>
              <a:gd name="connsiteY3" fmla="*/ 9823 h 1645982"/>
              <a:gd name="connsiteX4" fmla="*/ 2349501 w 2447376"/>
              <a:gd name="connsiteY4" fmla="*/ 113054 h 1645982"/>
              <a:gd name="connsiteX5" fmla="*/ 2403476 w 2447376"/>
              <a:gd name="connsiteY5" fmla="*/ 782980 h 1645982"/>
              <a:gd name="connsiteX6" fmla="*/ 1783830 w 2447376"/>
              <a:gd name="connsiteY6" fmla="*/ 878475 h 1645982"/>
              <a:gd name="connsiteX7" fmla="*/ 1664495 w 2447376"/>
              <a:gd name="connsiteY7" fmla="*/ 1109211 h 1645982"/>
              <a:gd name="connsiteX8" fmla="*/ 1571626 w 2447376"/>
              <a:gd name="connsiteY8" fmla="*/ 1205255 h 1645982"/>
              <a:gd name="connsiteX9" fmla="*/ 1455738 w 2447376"/>
              <a:gd name="connsiteY9" fmla="*/ 1426711 h 1645982"/>
              <a:gd name="connsiteX10" fmla="*/ 1276537 w 2447376"/>
              <a:gd name="connsiteY10" fmla="*/ 1638813 h 1645982"/>
              <a:gd name="connsiteX11" fmla="*/ 0 w 2447376"/>
              <a:gd name="connsiteY11" fmla="*/ 1105199 h 1645982"/>
              <a:gd name="connsiteX0" fmla="*/ 0 w 2447376"/>
              <a:gd name="connsiteY0" fmla="*/ 1105199 h 1645982"/>
              <a:gd name="connsiteX1" fmla="*/ 714376 w 2447376"/>
              <a:gd name="connsiteY1" fmla="*/ 222549 h 1645982"/>
              <a:gd name="connsiteX2" fmla="*/ 1308287 w 2447376"/>
              <a:gd name="connsiteY2" fmla="*/ 22887 h 1645982"/>
              <a:gd name="connsiteX3" fmla="*/ 1971676 w 2447376"/>
              <a:gd name="connsiteY3" fmla="*/ 9823 h 1645982"/>
              <a:gd name="connsiteX4" fmla="*/ 2349501 w 2447376"/>
              <a:gd name="connsiteY4" fmla="*/ 113054 h 1645982"/>
              <a:gd name="connsiteX5" fmla="*/ 2403476 w 2447376"/>
              <a:gd name="connsiteY5" fmla="*/ 782980 h 1645982"/>
              <a:gd name="connsiteX6" fmla="*/ 1783830 w 2447376"/>
              <a:gd name="connsiteY6" fmla="*/ 878475 h 1645982"/>
              <a:gd name="connsiteX7" fmla="*/ 1664495 w 2447376"/>
              <a:gd name="connsiteY7" fmla="*/ 1109211 h 1645982"/>
              <a:gd name="connsiteX8" fmla="*/ 1571626 w 2447376"/>
              <a:gd name="connsiteY8" fmla="*/ 1205255 h 1645982"/>
              <a:gd name="connsiteX9" fmla="*/ 1455738 w 2447376"/>
              <a:gd name="connsiteY9" fmla="*/ 1426711 h 1645982"/>
              <a:gd name="connsiteX10" fmla="*/ 1276537 w 2447376"/>
              <a:gd name="connsiteY10" fmla="*/ 1638813 h 1645982"/>
              <a:gd name="connsiteX11" fmla="*/ 0 w 2447376"/>
              <a:gd name="connsiteY11" fmla="*/ 1105199 h 164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7376" h="1645982">
                <a:moveTo>
                  <a:pt x="0" y="1105199"/>
                </a:moveTo>
                <a:cubicBezTo>
                  <a:pt x="213489" y="984248"/>
                  <a:pt x="534428" y="552159"/>
                  <a:pt x="714376" y="222549"/>
                </a:cubicBezTo>
                <a:cubicBezTo>
                  <a:pt x="849980" y="-25836"/>
                  <a:pt x="1098737" y="58341"/>
                  <a:pt x="1308287" y="22887"/>
                </a:cubicBezTo>
                <a:cubicBezTo>
                  <a:pt x="1517837" y="-12567"/>
                  <a:pt x="1702890" y="1674"/>
                  <a:pt x="1971676" y="9823"/>
                </a:cubicBezTo>
                <a:cubicBezTo>
                  <a:pt x="2240462" y="17972"/>
                  <a:pt x="2277534" y="-15805"/>
                  <a:pt x="2349501" y="113054"/>
                </a:cubicBezTo>
                <a:cubicBezTo>
                  <a:pt x="2421468" y="241913"/>
                  <a:pt x="2497755" y="655410"/>
                  <a:pt x="2403476" y="782980"/>
                </a:cubicBezTo>
                <a:cubicBezTo>
                  <a:pt x="2309197" y="910550"/>
                  <a:pt x="1906993" y="824103"/>
                  <a:pt x="1783830" y="878475"/>
                </a:cubicBezTo>
                <a:cubicBezTo>
                  <a:pt x="1660667" y="932847"/>
                  <a:pt x="1699862" y="1054748"/>
                  <a:pt x="1664495" y="1109211"/>
                </a:cubicBezTo>
                <a:cubicBezTo>
                  <a:pt x="1629128" y="1163674"/>
                  <a:pt x="1606419" y="1152338"/>
                  <a:pt x="1571626" y="1205255"/>
                </a:cubicBezTo>
                <a:cubicBezTo>
                  <a:pt x="1536833" y="1258172"/>
                  <a:pt x="1538257" y="1392022"/>
                  <a:pt x="1455738" y="1426711"/>
                </a:cubicBezTo>
                <a:cubicBezTo>
                  <a:pt x="1313688" y="1428062"/>
                  <a:pt x="1519160" y="1692398"/>
                  <a:pt x="1276537" y="1638813"/>
                </a:cubicBezTo>
                <a:cubicBezTo>
                  <a:pt x="1033914" y="1585228"/>
                  <a:pt x="50830" y="1340450"/>
                  <a:pt x="0" y="110519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p:cNvSpPr txBox="1"/>
          <p:nvPr/>
        </p:nvSpPr>
        <p:spPr>
          <a:xfrm>
            <a:off x="2447595" y="2180861"/>
            <a:ext cx="1580241" cy="379656"/>
          </a:xfrm>
          <a:prstGeom prst="rect">
            <a:avLst/>
          </a:prstGeom>
          <a:noFill/>
        </p:spPr>
        <p:txBody>
          <a:bodyPr wrap="none" rtlCol="0">
            <a:spAutoFit/>
          </a:bodyPr>
          <a:lstStyle/>
          <a:p>
            <a:r>
              <a:rPr lang="en-US" sz="1867" b="1" u="sng" dirty="0">
                <a:solidFill>
                  <a:srgbClr val="00619D"/>
                </a:solidFill>
              </a:rPr>
              <a:t>Component 1 </a:t>
            </a:r>
          </a:p>
        </p:txBody>
      </p:sp>
      <p:sp>
        <p:nvSpPr>
          <p:cNvPr id="12" name="TextBox 11"/>
          <p:cNvSpPr txBox="1"/>
          <p:nvPr/>
        </p:nvSpPr>
        <p:spPr>
          <a:xfrm>
            <a:off x="6601963" y="2948947"/>
            <a:ext cx="1580241" cy="379656"/>
          </a:xfrm>
          <a:prstGeom prst="rect">
            <a:avLst/>
          </a:prstGeom>
          <a:noFill/>
        </p:spPr>
        <p:txBody>
          <a:bodyPr wrap="none" rtlCol="0">
            <a:spAutoFit/>
          </a:bodyPr>
          <a:lstStyle/>
          <a:p>
            <a:r>
              <a:rPr lang="en-US" sz="1867" b="1" u="sng" dirty="0">
                <a:solidFill>
                  <a:srgbClr val="00619D"/>
                </a:solidFill>
              </a:rPr>
              <a:t>Component 2 </a:t>
            </a:r>
          </a:p>
        </p:txBody>
      </p:sp>
      <p:sp>
        <p:nvSpPr>
          <p:cNvPr id="13" name="TextBox 12"/>
          <p:cNvSpPr txBox="1"/>
          <p:nvPr/>
        </p:nvSpPr>
        <p:spPr>
          <a:xfrm>
            <a:off x="9936427" y="4485117"/>
            <a:ext cx="1580241" cy="379656"/>
          </a:xfrm>
          <a:prstGeom prst="rect">
            <a:avLst/>
          </a:prstGeom>
          <a:noFill/>
        </p:spPr>
        <p:txBody>
          <a:bodyPr wrap="none" rtlCol="0">
            <a:spAutoFit/>
          </a:bodyPr>
          <a:lstStyle/>
          <a:p>
            <a:r>
              <a:rPr lang="en-US" sz="1867" b="1" u="sng" dirty="0">
                <a:solidFill>
                  <a:srgbClr val="00619D"/>
                </a:solidFill>
              </a:rPr>
              <a:t>Component 3 </a:t>
            </a:r>
          </a:p>
        </p:txBody>
      </p:sp>
      <p:sp>
        <p:nvSpPr>
          <p:cNvPr id="15" name="Rectangle 14">
            <a:extLst>
              <a:ext uri="{FF2B5EF4-FFF2-40B4-BE49-F238E27FC236}">
                <a16:creationId xmlns:a16="http://schemas.microsoft.com/office/drawing/2014/main" id="{5193ABAD-C549-4253-9E9D-3B2D9DFAFE73}"/>
              </a:ext>
            </a:extLst>
          </p:cNvPr>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itel 1">
            <a:extLst>
              <a:ext uri="{FF2B5EF4-FFF2-40B4-BE49-F238E27FC236}">
                <a16:creationId xmlns:a16="http://schemas.microsoft.com/office/drawing/2014/main" id="{52807B00-9D9B-6D6E-83BA-9CCA9F23284C}"/>
              </a:ext>
            </a:extLst>
          </p:cNvPr>
          <p:cNvSpPr>
            <a:spLocks noGrp="1"/>
          </p:cNvSpPr>
          <p:nvPr>
            <p:ph type="title"/>
          </p:nvPr>
        </p:nvSpPr>
        <p:spPr>
          <a:xfrm>
            <a:off x="514905" y="76995"/>
            <a:ext cx="10530535" cy="1285486"/>
          </a:xfrm>
        </p:spPr>
        <p:txBody>
          <a:bodyPr/>
          <a:lstStyle/>
          <a:p>
            <a:r>
              <a:rPr lang="en-US" dirty="0">
                <a:solidFill>
                  <a:srgbClr val="60A907"/>
                </a:solidFill>
              </a:rPr>
              <a:t> Three main components of the RU</a:t>
            </a:r>
            <a:endParaRPr lang="en-US" sz="3200" dirty="0">
              <a:solidFill>
                <a:schemeClr val="tx1"/>
              </a:solidFill>
            </a:endParaRPr>
          </a:p>
        </p:txBody>
      </p:sp>
    </p:spTree>
    <p:extLst>
      <p:ext uri="{BB962C8B-B14F-4D97-AF65-F5344CB8AC3E}">
        <p14:creationId xmlns:p14="http://schemas.microsoft.com/office/powerpoint/2010/main" val="274825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53D842FB-F086-BCEF-48F5-C3D99741D740}"/>
              </a:ext>
            </a:extLst>
          </p:cNvPr>
          <p:cNvSpPr>
            <a:spLocks noGrp="1"/>
          </p:cNvSpPr>
          <p:nvPr>
            <p:ph type="dt" sz="half" idx="2"/>
          </p:nvPr>
        </p:nvSpPr>
        <p:spPr/>
        <p:txBody>
          <a:bodyPr/>
          <a:lstStyle/>
          <a:p>
            <a:fld id="{32B48069-FECF-40AB-87D0-208DADBFBABD}" type="datetime1">
              <a:rPr lang="de-DE" smtClean="0"/>
              <a:t>02.05.2026</a:t>
            </a:fld>
            <a:endParaRPr lang="en-US" dirty="0"/>
          </a:p>
        </p:txBody>
      </p:sp>
      <p:sp>
        <p:nvSpPr>
          <p:cNvPr id="6" name="Foliennummernplatzhalter 5">
            <a:extLst>
              <a:ext uri="{FF2B5EF4-FFF2-40B4-BE49-F238E27FC236}">
                <a16:creationId xmlns:a16="http://schemas.microsoft.com/office/drawing/2014/main" id="{FCDA15A0-922B-F7FC-D73F-45939D30B873}"/>
              </a:ext>
            </a:extLst>
          </p:cNvPr>
          <p:cNvSpPr>
            <a:spLocks noGrp="1"/>
          </p:cNvSpPr>
          <p:nvPr>
            <p:ph type="sldNum" sz="quarter" idx="4"/>
          </p:nvPr>
        </p:nvSpPr>
        <p:spPr/>
        <p:txBody>
          <a:bodyPr/>
          <a:lstStyle/>
          <a:p>
            <a:fld id="{B6F15528-21DE-4FAA-801E-634DDDAF4B2B}" type="slidenum">
              <a:rPr lang="de-DE" smtClean="0"/>
              <a:pPr/>
              <a:t>5</a:t>
            </a:fld>
            <a:endParaRPr lang="de-DE" dirty="0"/>
          </a:p>
        </p:txBody>
      </p:sp>
      <p:sp>
        <p:nvSpPr>
          <p:cNvPr id="12" name="Textfeld 11">
            <a:extLst>
              <a:ext uri="{FF2B5EF4-FFF2-40B4-BE49-F238E27FC236}">
                <a16:creationId xmlns:a16="http://schemas.microsoft.com/office/drawing/2014/main" id="{20EDC6A8-7794-882A-2617-4A6A10DD964D}"/>
              </a:ext>
            </a:extLst>
          </p:cNvPr>
          <p:cNvSpPr txBox="1"/>
          <p:nvPr/>
        </p:nvSpPr>
        <p:spPr>
          <a:xfrm>
            <a:off x="10134563" y="4657362"/>
            <a:ext cx="184731" cy="276999"/>
          </a:xfrm>
          <a:prstGeom prst="rect">
            <a:avLst/>
          </a:prstGeom>
          <a:noFill/>
        </p:spPr>
        <p:txBody>
          <a:bodyPr wrap="none" rtlCol="0">
            <a:spAutoFit/>
          </a:bodyPr>
          <a:lstStyle/>
          <a:p>
            <a:endParaRPr lang="de-DE" sz="1200" dirty="0"/>
          </a:p>
        </p:txBody>
      </p:sp>
      <p:sp>
        <p:nvSpPr>
          <p:cNvPr id="11" name="Textfeld 2">
            <a:extLst>
              <a:ext uri="{FF2B5EF4-FFF2-40B4-BE49-F238E27FC236}">
                <a16:creationId xmlns:a16="http://schemas.microsoft.com/office/drawing/2014/main" id="{870FB3CB-0B70-48F8-B264-FAA28A539E0B}"/>
              </a:ext>
            </a:extLst>
          </p:cNvPr>
          <p:cNvSpPr txBox="1"/>
          <p:nvPr/>
        </p:nvSpPr>
        <p:spPr>
          <a:xfrm>
            <a:off x="398471" y="1199109"/>
            <a:ext cx="8028981" cy="3898631"/>
          </a:xfrm>
          <a:prstGeom prst="rect">
            <a:avLst/>
          </a:prstGeom>
          <a:noFill/>
        </p:spPr>
        <p:txBody>
          <a:bodyPr wrap="square" lIns="121920" tIns="60960" rIns="121920" bIns="60960" rtlCol="0" anchor="t">
            <a:spAutoFit/>
          </a:bodyPr>
          <a:lstStyle/>
          <a:p>
            <a:r>
              <a:rPr lang="en-US" sz="2133" b="1" dirty="0"/>
              <a:t>Objective 1:</a:t>
            </a:r>
            <a:br>
              <a:rPr lang="de-DE" sz="2133" dirty="0"/>
            </a:br>
            <a:r>
              <a:rPr lang="en-US" sz="2133" dirty="0"/>
              <a:t>To systematically </a:t>
            </a:r>
            <a:r>
              <a:rPr lang="en-US" sz="2133" dirty="0" err="1"/>
              <a:t>analyse</a:t>
            </a:r>
            <a:r>
              <a:rPr lang="en-US" sz="2133" dirty="0"/>
              <a:t> combined multiple abiotic and biotic stress interactions in maize in temperate and tropical zones under field conditions. </a:t>
            </a:r>
          </a:p>
          <a:p>
            <a:r>
              <a:rPr lang="en-US" sz="1867" i="1" dirty="0"/>
              <a:t>Two hypotheses: </a:t>
            </a:r>
            <a:endParaRPr lang="en-US" sz="1867" i="1">
              <a:ea typeface="Calibri"/>
              <a:cs typeface="Calibri"/>
            </a:endParaRPr>
          </a:p>
          <a:p>
            <a:r>
              <a:rPr lang="en-US" sz="1867" b="1" dirty="0"/>
              <a:t>a.  </a:t>
            </a:r>
            <a:r>
              <a:rPr lang="en-US" sz="1867" dirty="0"/>
              <a:t>Impact of combined stress interactions on crop growth, etc. </a:t>
            </a:r>
            <a:r>
              <a:rPr lang="en-US" sz="1867" u="sng" dirty="0"/>
              <a:t>is non-additive</a:t>
            </a:r>
            <a:r>
              <a:rPr lang="en-US" sz="1867" dirty="0"/>
              <a:t>.</a:t>
            </a:r>
            <a:endParaRPr lang="en-US" sz="1867">
              <a:ea typeface="Calibri"/>
              <a:cs typeface="Calibri"/>
            </a:endParaRPr>
          </a:p>
          <a:p>
            <a:pPr defTabSz="432927">
              <a:defRPr/>
            </a:pPr>
            <a:r>
              <a:rPr lang="en-US" sz="1867" b="1" dirty="0"/>
              <a:t>b.  </a:t>
            </a:r>
            <a:r>
              <a:rPr lang="en-US" sz="1867" kern="0" dirty="0">
                <a:cs typeface="Arial"/>
              </a:rPr>
              <a:t>Severity of combined impacts </a:t>
            </a:r>
            <a:r>
              <a:rPr lang="en-US" sz="1867" kern="0">
                <a:cs typeface="Arial"/>
              </a:rPr>
              <a:t>varies with Genotype (G), Environment (E), and (G x E)</a:t>
            </a:r>
            <a:r>
              <a:rPr lang="en-US" sz="1867" u="sng" kern="0">
                <a:cs typeface="Arial"/>
              </a:rPr>
              <a:t> - is higher in tropical than in temperate zones</a:t>
            </a:r>
            <a:endParaRPr lang="en-US" sz="1867" u="sng" kern="0">
              <a:ea typeface="Calibri"/>
              <a:cs typeface="Arial"/>
            </a:endParaRPr>
          </a:p>
          <a:p>
            <a:endParaRPr lang="en-US" sz="1867" dirty="0"/>
          </a:p>
          <a:p>
            <a:endParaRPr lang="en-US" sz="1867" dirty="0"/>
          </a:p>
          <a:p>
            <a:br>
              <a:rPr lang="de-DE" sz="2400"/>
            </a:br>
            <a:endParaRPr lang="en-US" sz="2400" b="1" dirty="0">
              <a:solidFill>
                <a:schemeClr val="bg1">
                  <a:lumMod val="50000"/>
                </a:schemeClr>
              </a:solidFill>
            </a:endParaRPr>
          </a:p>
        </p:txBody>
      </p:sp>
      <p:sp>
        <p:nvSpPr>
          <p:cNvPr id="13" name="Textfeld 6">
            <a:extLst>
              <a:ext uri="{FF2B5EF4-FFF2-40B4-BE49-F238E27FC236}">
                <a16:creationId xmlns:a16="http://schemas.microsoft.com/office/drawing/2014/main" id="{B99D9FD5-961E-4209-9C1E-9B248F973C43}"/>
              </a:ext>
            </a:extLst>
          </p:cNvPr>
          <p:cNvSpPr txBox="1"/>
          <p:nvPr/>
        </p:nvSpPr>
        <p:spPr>
          <a:xfrm>
            <a:off x="403101" y="3844162"/>
            <a:ext cx="7819003" cy="2298001"/>
          </a:xfrm>
          <a:prstGeom prst="rect">
            <a:avLst/>
          </a:prstGeom>
          <a:noFill/>
        </p:spPr>
        <p:txBody>
          <a:bodyPr wrap="square" lIns="121920" tIns="60960" rIns="121920" bIns="60960" rtlCol="0" anchor="t">
            <a:spAutoFit/>
          </a:bodyPr>
          <a:lstStyle/>
          <a:p>
            <a:r>
              <a:rPr lang="en-US" sz="2133" b="1" dirty="0"/>
              <a:t>Objective 2:</a:t>
            </a:r>
          </a:p>
          <a:p>
            <a:r>
              <a:rPr lang="en-US" sz="2133" dirty="0"/>
              <a:t>To improve crop simulation routines, develop new algorithms for combined </a:t>
            </a:r>
            <a:r>
              <a:rPr lang="en-US" sz="2133" dirty="0" err="1"/>
              <a:t>abiotic+biotic</a:t>
            </a:r>
            <a:r>
              <a:rPr lang="en-US" sz="2133" dirty="0"/>
              <a:t> stress, and </a:t>
            </a:r>
            <a:r>
              <a:rPr lang="en-US" sz="2133"/>
              <a:t>integrate these into a novel crop modelling platform </a:t>
            </a:r>
            <a:endParaRPr lang="en-US" sz="2133">
              <a:ea typeface="Calibri"/>
              <a:cs typeface="Calibri"/>
            </a:endParaRPr>
          </a:p>
          <a:p>
            <a:r>
              <a:rPr lang="en-US" sz="1867" i="1" dirty="0"/>
              <a:t>Hypothesis:</a:t>
            </a:r>
            <a:r>
              <a:rPr lang="en-US" sz="1867" dirty="0"/>
              <a:t> </a:t>
            </a:r>
            <a:endParaRPr lang="en-US" sz="1867">
              <a:ea typeface="Calibri"/>
              <a:cs typeface="Calibri"/>
            </a:endParaRPr>
          </a:p>
          <a:p>
            <a:r>
              <a:rPr lang="en-US" sz="1867" b="1" dirty="0"/>
              <a:t>c. </a:t>
            </a:r>
            <a:r>
              <a:rPr lang="en-US" sz="1867" u="sng" kern="0" dirty="0">
                <a:cs typeface="Arial"/>
              </a:rPr>
              <a:t>By integrating deepened</a:t>
            </a:r>
            <a:r>
              <a:rPr lang="en-GB" sz="1867" u="sng" kern="0" dirty="0">
                <a:cs typeface="Arial"/>
              </a:rPr>
              <a:t> mechanistic understanding </a:t>
            </a:r>
            <a:r>
              <a:rPr lang="en-GB" sz="1867" kern="0" dirty="0">
                <a:cs typeface="Arial"/>
              </a:rPr>
              <a:t>from </a:t>
            </a:r>
            <a:r>
              <a:rPr lang="en-US" sz="1867" kern="0" dirty="0">
                <a:cs typeface="Arial"/>
              </a:rPr>
              <a:t>G x E multiple stress trials </a:t>
            </a:r>
            <a:r>
              <a:rPr lang="en-US" sz="1867" u="sng" kern="0" dirty="0">
                <a:cs typeface="Arial"/>
              </a:rPr>
              <a:t>we</a:t>
            </a:r>
            <a:r>
              <a:rPr lang="en-US" sz="1867" u="sng" kern="0">
                <a:cs typeface="Arial"/>
              </a:rPr>
              <a:t> can</a:t>
            </a:r>
            <a:r>
              <a:rPr lang="en-US" sz="1867" u="sng" kern="0" dirty="0">
                <a:cs typeface="Arial"/>
              </a:rPr>
              <a:t> improve the predictive skill of crop simulation models </a:t>
            </a:r>
            <a:endParaRPr lang="en-US" sz="1867" b="1" u="sng" dirty="0"/>
          </a:p>
        </p:txBody>
      </p:sp>
      <p:sp>
        <p:nvSpPr>
          <p:cNvPr id="14" name="Rectangle 13">
            <a:extLst>
              <a:ext uri="{FF2B5EF4-FFF2-40B4-BE49-F238E27FC236}">
                <a16:creationId xmlns:a16="http://schemas.microsoft.com/office/drawing/2014/main" id="{755E98DB-F24B-42CD-B5B3-4562911E3F07}"/>
              </a:ext>
            </a:extLst>
          </p:cNvPr>
          <p:cNvSpPr/>
          <p:nvPr/>
        </p:nvSpPr>
        <p:spPr>
          <a:xfrm>
            <a:off x="143339" y="260649"/>
            <a:ext cx="2976331" cy="59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el 1">
            <a:extLst>
              <a:ext uri="{FF2B5EF4-FFF2-40B4-BE49-F238E27FC236}">
                <a16:creationId xmlns:a16="http://schemas.microsoft.com/office/drawing/2014/main" id="{06288BF2-A90D-FFE8-F6C7-BF6593AEB7BD}"/>
              </a:ext>
            </a:extLst>
          </p:cNvPr>
          <p:cNvSpPr>
            <a:spLocks noGrp="1"/>
          </p:cNvSpPr>
          <p:nvPr>
            <p:ph type="title"/>
          </p:nvPr>
        </p:nvSpPr>
        <p:spPr>
          <a:xfrm>
            <a:off x="435369" y="160613"/>
            <a:ext cx="10638824" cy="646403"/>
          </a:xfrm>
        </p:spPr>
        <p:txBody>
          <a:bodyPr/>
          <a:lstStyle/>
          <a:p>
            <a:r>
              <a:rPr lang="en-GB" dirty="0">
                <a:solidFill>
                  <a:srgbClr val="60A907"/>
                </a:solidFill>
              </a:rPr>
              <a:t>Overall objectives and basic hypotheses</a:t>
            </a:r>
          </a:p>
        </p:txBody>
      </p:sp>
      <p:pic>
        <p:nvPicPr>
          <p:cNvPr id="15" name="Grafik 13">
            <a:extLst>
              <a:ext uri="{FF2B5EF4-FFF2-40B4-BE49-F238E27FC236}">
                <a16:creationId xmlns:a16="http://schemas.microsoft.com/office/drawing/2014/main" id="{B2DB99C1-A41C-4937-899B-3B87E5A301B3}"/>
              </a:ext>
            </a:extLst>
          </p:cNvPr>
          <p:cNvPicPr>
            <a:picLocks noChangeAspect="1"/>
          </p:cNvPicPr>
          <p:nvPr/>
        </p:nvPicPr>
        <p:blipFill rotWithShape="1">
          <a:blip r:embed="rId3"/>
          <a:srcRect l="13130" t="13649" r="8762" b="13933"/>
          <a:stretch/>
        </p:blipFill>
        <p:spPr>
          <a:xfrm>
            <a:off x="8668085" y="2284552"/>
            <a:ext cx="3223404" cy="3079929"/>
          </a:xfrm>
          <a:prstGeom prst="rect">
            <a:avLst/>
          </a:prstGeom>
        </p:spPr>
      </p:pic>
    </p:spTree>
    <p:extLst>
      <p:ext uri="{BB962C8B-B14F-4D97-AF65-F5344CB8AC3E}">
        <p14:creationId xmlns:p14="http://schemas.microsoft.com/office/powerpoint/2010/main" val="44103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C172-C133-494F-ADE2-51AFD6B585EB}"/>
              </a:ext>
            </a:extLst>
          </p:cNvPr>
          <p:cNvSpPr>
            <a:spLocks noGrp="1"/>
          </p:cNvSpPr>
          <p:nvPr>
            <p:ph type="title"/>
          </p:nvPr>
        </p:nvSpPr>
        <p:spPr>
          <a:xfrm>
            <a:off x="781235" y="470517"/>
            <a:ext cx="10264204" cy="790112"/>
          </a:xfrm>
        </p:spPr>
        <p:txBody>
          <a:bodyPr>
            <a:normAutofit/>
          </a:bodyPr>
          <a:lstStyle/>
          <a:p>
            <a:r>
              <a:rPr lang="en-US" dirty="0">
                <a:solidFill>
                  <a:srgbClr val="60A907"/>
                </a:solidFill>
              </a:rPr>
              <a:t>Experimentation (CE)</a:t>
            </a:r>
            <a:r>
              <a:rPr lang="en-US" dirty="0"/>
              <a:t> </a:t>
            </a:r>
          </a:p>
        </p:txBody>
      </p:sp>
      <p:sp>
        <p:nvSpPr>
          <p:cNvPr id="3" name="Text Placeholder 2">
            <a:extLst>
              <a:ext uri="{FF2B5EF4-FFF2-40B4-BE49-F238E27FC236}">
                <a16:creationId xmlns:a16="http://schemas.microsoft.com/office/drawing/2014/main" id="{4D2C2E56-12B6-4388-BC58-5A0DE8DC9C05}"/>
              </a:ext>
            </a:extLst>
          </p:cNvPr>
          <p:cNvSpPr>
            <a:spLocks noGrp="1"/>
          </p:cNvSpPr>
          <p:nvPr>
            <p:ph type="body" idx="1"/>
          </p:nvPr>
        </p:nvSpPr>
        <p:spPr/>
        <p:txBody>
          <a:bodyPr>
            <a:normAutofit fontScale="92500" lnSpcReduction="20000"/>
          </a:bodyPr>
          <a:lstStyle/>
          <a:p>
            <a:endParaRPr lang="en-US"/>
          </a:p>
        </p:txBody>
      </p:sp>
      <p:pic>
        <p:nvPicPr>
          <p:cNvPr id="4" name="Picture 3">
            <a:extLst>
              <a:ext uri="{FF2B5EF4-FFF2-40B4-BE49-F238E27FC236}">
                <a16:creationId xmlns:a16="http://schemas.microsoft.com/office/drawing/2014/main" id="{23ECCB94-CC8B-49BF-B0BC-4BFC903E05EA}"/>
              </a:ext>
            </a:extLst>
          </p:cNvPr>
          <p:cNvPicPr>
            <a:picLocks noChangeAspect="1"/>
          </p:cNvPicPr>
          <p:nvPr/>
        </p:nvPicPr>
        <p:blipFill>
          <a:blip r:embed="rId2"/>
          <a:stretch>
            <a:fillRect/>
          </a:stretch>
        </p:blipFill>
        <p:spPr>
          <a:xfrm>
            <a:off x="477008" y="1355202"/>
            <a:ext cx="10762122" cy="5032281"/>
          </a:xfrm>
          <a:prstGeom prst="rect">
            <a:avLst/>
          </a:prstGeom>
        </p:spPr>
      </p:pic>
    </p:spTree>
    <p:extLst>
      <p:ext uri="{BB962C8B-B14F-4D97-AF65-F5344CB8AC3E}">
        <p14:creationId xmlns:p14="http://schemas.microsoft.com/office/powerpoint/2010/main" val="745575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C172-C133-494F-ADE2-51AFD6B585EB}"/>
              </a:ext>
            </a:extLst>
          </p:cNvPr>
          <p:cNvSpPr>
            <a:spLocks noGrp="1"/>
          </p:cNvSpPr>
          <p:nvPr>
            <p:ph type="title"/>
          </p:nvPr>
        </p:nvSpPr>
        <p:spPr>
          <a:xfrm>
            <a:off x="763480" y="0"/>
            <a:ext cx="10281959" cy="1260629"/>
          </a:xfrm>
        </p:spPr>
        <p:txBody>
          <a:bodyPr>
            <a:normAutofit/>
          </a:bodyPr>
          <a:lstStyle/>
          <a:p>
            <a:r>
              <a:rPr lang="en-US" sz="4000" dirty="0">
                <a:solidFill>
                  <a:srgbClr val="60A907"/>
                </a:solidFill>
              </a:rPr>
              <a:t>Experimentation (CE)</a:t>
            </a:r>
            <a:r>
              <a:rPr lang="en-US" sz="4000" dirty="0"/>
              <a:t> </a:t>
            </a:r>
          </a:p>
        </p:txBody>
      </p:sp>
      <p:pic>
        <p:nvPicPr>
          <p:cNvPr id="5" name="Picture 4">
            <a:extLst>
              <a:ext uri="{FF2B5EF4-FFF2-40B4-BE49-F238E27FC236}">
                <a16:creationId xmlns:a16="http://schemas.microsoft.com/office/drawing/2014/main" id="{557DC6C0-A191-4DE5-B530-F2ED3A6DB445}"/>
              </a:ext>
            </a:extLst>
          </p:cNvPr>
          <p:cNvPicPr>
            <a:picLocks noChangeAspect="1"/>
          </p:cNvPicPr>
          <p:nvPr/>
        </p:nvPicPr>
        <p:blipFill>
          <a:blip r:embed="rId2"/>
          <a:stretch>
            <a:fillRect/>
          </a:stretch>
        </p:blipFill>
        <p:spPr>
          <a:xfrm>
            <a:off x="517814" y="813697"/>
            <a:ext cx="7960361" cy="2469930"/>
          </a:xfrm>
          <a:prstGeom prst="rect">
            <a:avLst/>
          </a:prstGeom>
        </p:spPr>
      </p:pic>
      <p:pic>
        <p:nvPicPr>
          <p:cNvPr id="6" name="Picture 5">
            <a:extLst>
              <a:ext uri="{FF2B5EF4-FFF2-40B4-BE49-F238E27FC236}">
                <a16:creationId xmlns:a16="http://schemas.microsoft.com/office/drawing/2014/main" id="{D567C05D-E240-4707-8271-95EC10CA5FB6}"/>
              </a:ext>
            </a:extLst>
          </p:cNvPr>
          <p:cNvPicPr>
            <a:picLocks noChangeAspect="1"/>
          </p:cNvPicPr>
          <p:nvPr/>
        </p:nvPicPr>
        <p:blipFill>
          <a:blip r:embed="rId3"/>
          <a:stretch>
            <a:fillRect/>
          </a:stretch>
        </p:blipFill>
        <p:spPr>
          <a:xfrm>
            <a:off x="4296425" y="3256753"/>
            <a:ext cx="6587598" cy="3041940"/>
          </a:xfrm>
          <a:prstGeom prst="rect">
            <a:avLst/>
          </a:prstGeom>
        </p:spPr>
      </p:pic>
    </p:spTree>
    <p:extLst>
      <p:ext uri="{BB962C8B-B14F-4D97-AF65-F5344CB8AC3E}">
        <p14:creationId xmlns:p14="http://schemas.microsoft.com/office/powerpoint/2010/main" val="245015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75E37-1424-4121-A94E-BB31E3B6B3F6}"/>
              </a:ext>
            </a:extLst>
          </p:cNvPr>
          <p:cNvSpPr>
            <a:spLocks noGrp="1"/>
          </p:cNvSpPr>
          <p:nvPr>
            <p:ph type="title"/>
          </p:nvPr>
        </p:nvSpPr>
        <p:spPr>
          <a:xfrm>
            <a:off x="402010" y="-340659"/>
            <a:ext cx="10643429" cy="2233524"/>
          </a:xfrm>
        </p:spPr>
        <p:txBody>
          <a:bodyPr>
            <a:normAutofit/>
          </a:bodyPr>
          <a:lstStyle/>
          <a:p>
            <a:r>
              <a:rPr lang="en-US" b="1" dirty="0">
                <a:solidFill>
                  <a:srgbClr val="92D050"/>
                </a:solidFill>
              </a:rPr>
              <a:t>Research site : Siaya, JOOUST Campus, Kenya</a:t>
            </a:r>
          </a:p>
        </p:txBody>
      </p:sp>
      <p:sp>
        <p:nvSpPr>
          <p:cNvPr id="3" name="Text Placeholder 2">
            <a:extLst>
              <a:ext uri="{FF2B5EF4-FFF2-40B4-BE49-F238E27FC236}">
                <a16:creationId xmlns:a16="http://schemas.microsoft.com/office/drawing/2014/main" id="{6A68C689-3884-4E3A-88AD-7B836515EDF1}"/>
              </a:ext>
            </a:extLst>
          </p:cNvPr>
          <p:cNvSpPr>
            <a:spLocks noGrp="1"/>
          </p:cNvSpPr>
          <p:nvPr>
            <p:ph type="body" idx="1"/>
          </p:nvPr>
        </p:nvSpPr>
        <p:spPr/>
        <p:txBody>
          <a:bodyPr>
            <a:normAutofit fontScale="92500" lnSpcReduction="20000"/>
          </a:bodyPr>
          <a:lstStyle/>
          <a:p>
            <a:endParaRPr lang="en-US"/>
          </a:p>
        </p:txBody>
      </p:sp>
      <p:pic>
        <p:nvPicPr>
          <p:cNvPr id="5" name="Picture 4">
            <a:extLst>
              <a:ext uri="{FF2B5EF4-FFF2-40B4-BE49-F238E27FC236}">
                <a16:creationId xmlns:a16="http://schemas.microsoft.com/office/drawing/2014/main" id="{348E796D-5249-49E0-B19E-4CDC9880A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661" y="1500239"/>
            <a:ext cx="2685877" cy="4774892"/>
          </a:xfrm>
          <a:prstGeom prst="rect">
            <a:avLst/>
          </a:prstGeom>
        </p:spPr>
      </p:pic>
      <p:pic>
        <p:nvPicPr>
          <p:cNvPr id="7" name="Picture 6">
            <a:extLst>
              <a:ext uri="{FF2B5EF4-FFF2-40B4-BE49-F238E27FC236}">
                <a16:creationId xmlns:a16="http://schemas.microsoft.com/office/drawing/2014/main" id="{473E7058-9C95-4A94-8F0F-6DF9011B1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2583" y="1500239"/>
            <a:ext cx="3072543" cy="4541973"/>
          </a:xfrm>
          <a:prstGeom prst="rect">
            <a:avLst/>
          </a:prstGeom>
        </p:spPr>
      </p:pic>
      <p:pic>
        <p:nvPicPr>
          <p:cNvPr id="9" name="Picture 8">
            <a:extLst>
              <a:ext uri="{FF2B5EF4-FFF2-40B4-BE49-F238E27FC236}">
                <a16:creationId xmlns:a16="http://schemas.microsoft.com/office/drawing/2014/main" id="{539105DA-AD20-4CCF-8A53-66EF81829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7116" y="3657487"/>
            <a:ext cx="3863268" cy="2392280"/>
          </a:xfrm>
          <a:prstGeom prst="rect">
            <a:avLst/>
          </a:prstGeom>
        </p:spPr>
      </p:pic>
      <p:pic>
        <p:nvPicPr>
          <p:cNvPr id="11" name="Picture 10">
            <a:extLst>
              <a:ext uri="{FF2B5EF4-FFF2-40B4-BE49-F238E27FC236}">
                <a16:creationId xmlns:a16="http://schemas.microsoft.com/office/drawing/2014/main" id="{80658D78-4C96-4DD9-86ED-CF84CCF14E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1261" y="1481433"/>
            <a:ext cx="2685877" cy="2014408"/>
          </a:xfrm>
          <a:prstGeom prst="rect">
            <a:avLst/>
          </a:prstGeom>
        </p:spPr>
      </p:pic>
    </p:spTree>
    <p:extLst>
      <p:ext uri="{BB962C8B-B14F-4D97-AF65-F5344CB8AC3E}">
        <p14:creationId xmlns:p14="http://schemas.microsoft.com/office/powerpoint/2010/main" val="1926425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C172-C133-494F-ADE2-51AFD6B585EB}"/>
              </a:ext>
            </a:extLst>
          </p:cNvPr>
          <p:cNvSpPr>
            <a:spLocks noGrp="1"/>
          </p:cNvSpPr>
          <p:nvPr>
            <p:ph type="title"/>
          </p:nvPr>
        </p:nvSpPr>
        <p:spPr>
          <a:xfrm>
            <a:off x="692458" y="-97654"/>
            <a:ext cx="10352981" cy="1358283"/>
          </a:xfrm>
        </p:spPr>
        <p:txBody>
          <a:bodyPr>
            <a:normAutofit/>
          </a:bodyPr>
          <a:lstStyle/>
          <a:p>
            <a:r>
              <a:rPr lang="en-US" dirty="0">
                <a:solidFill>
                  <a:srgbClr val="60A907"/>
                </a:solidFill>
              </a:rPr>
              <a:t>Various Experiments (with timeline)</a:t>
            </a:r>
            <a:r>
              <a:rPr lang="en-US" dirty="0"/>
              <a:t> </a:t>
            </a:r>
          </a:p>
        </p:txBody>
      </p:sp>
      <p:sp>
        <p:nvSpPr>
          <p:cNvPr id="3" name="Text Placeholder 2">
            <a:extLst>
              <a:ext uri="{FF2B5EF4-FFF2-40B4-BE49-F238E27FC236}">
                <a16:creationId xmlns:a16="http://schemas.microsoft.com/office/drawing/2014/main" id="{4D2C2E56-12B6-4388-BC58-5A0DE8DC9C05}"/>
              </a:ext>
            </a:extLst>
          </p:cNvPr>
          <p:cNvSpPr>
            <a:spLocks noGrp="1"/>
          </p:cNvSpPr>
          <p:nvPr>
            <p:ph type="body" idx="1"/>
          </p:nvPr>
        </p:nvSpPr>
        <p:spPr/>
        <p:txBody>
          <a:bodyPr>
            <a:normAutofit fontScale="92500" lnSpcReduction="20000"/>
          </a:bodyPr>
          <a:lstStyle/>
          <a:p>
            <a:endParaRPr lang="en-US"/>
          </a:p>
        </p:txBody>
      </p:sp>
      <p:pic>
        <p:nvPicPr>
          <p:cNvPr id="4" name="Picture 3">
            <a:extLst>
              <a:ext uri="{FF2B5EF4-FFF2-40B4-BE49-F238E27FC236}">
                <a16:creationId xmlns:a16="http://schemas.microsoft.com/office/drawing/2014/main" id="{7DA83E6B-B0F2-4255-ACB0-1F0FFDC4F753}"/>
              </a:ext>
            </a:extLst>
          </p:cNvPr>
          <p:cNvPicPr>
            <a:picLocks noChangeAspect="1"/>
          </p:cNvPicPr>
          <p:nvPr/>
        </p:nvPicPr>
        <p:blipFill>
          <a:blip r:embed="rId2"/>
          <a:stretch>
            <a:fillRect/>
          </a:stretch>
        </p:blipFill>
        <p:spPr>
          <a:xfrm>
            <a:off x="346229" y="976543"/>
            <a:ext cx="10937289" cy="5513571"/>
          </a:xfrm>
          <a:prstGeom prst="rect">
            <a:avLst/>
          </a:prstGeom>
        </p:spPr>
      </p:pic>
    </p:spTree>
    <p:extLst>
      <p:ext uri="{BB962C8B-B14F-4D97-AF65-F5344CB8AC3E}">
        <p14:creationId xmlns:p14="http://schemas.microsoft.com/office/powerpoint/2010/main" val="28192107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f4256922-6c40-4a3e-ad4c-4a87706fdd61"/>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f4256922-6c40-4a3e-ad4c-4a87706fdd61&quot;:{&quot;type&quot;:&quot;FIGURE_OBJECT&quot;,&quot;id&quot;:&quot;f4256922-6c40-4a3e-ad4c-4a87706fdd61&quot;,&quot;parent&quot;:{&quot;type&quot;:&quot;CHILD&quot;,&quot;parentId&quot;:&quot;6ef4d228-cfd5-41e8-9094-fc4e39cd1177&quot;,&quot;order&quot;:&quot;00002&quot;},&quot;relativeTransform&quot;:{&quot;translate&quot;:{&quot;x&quot;:62.04936687696977,&quot;y&quot;:12.213366887470755},&quot;rotate&quot;:0,&quot;skewX&quot;:0,&quot;scale&quot;:{&quot;x&quot;:1,&quot;y&quot;:1}}},&quot;914db68f-543c-4f8e-adab-3263370cbf11&quot;:{&quot;id&quot;:&quot;914db68f-543c-4f8e-adab-3263370cbf11&quot;,&quot;name&quot;:&quot;Basket&quot;,&quot;displayName&quot;:&quot;&quot;,&quot;type&quot;:&quot;FIGURE_OBJECT&quot;,&quot;relativeTransform&quot;:{&quot;translate&quot;:{&quot;x&quot;:212.83482487445679,&quot;y&quot;:89.59266068010585},&quot;rotate&quot;:0,&quot;skewX&quot;:0,&quot;scale&quot;:{&quot;x&quot;:0.7130515126387278,&quot;y&quot;:0.7130515126387278}},&quot;image&quot;:{&quot;url&quot;:&quot;https://icons.biorender.com/biorender/5cc767e33a160c3300c8c5e4/basket.png&quot;,&quot;isPremium&quot;:false,&quot;size&quot;:{&quot;x&quot;:150,&quot;y&quot;:90.64914992272024}},&quot;source&quot;:{&quot;id&quot;:&quot;5cc767843a160c3300c8c5e2&quot;,&quot;type&quot;:&quot;ASSETS&quot;},&quot;isPremium&quot;:false,&quot;parent&quot;:{&quot;type&quot;:&quot;CHILD&quot;,&quot;parentId&quot;:&quot;f4256922-6c40-4a3e-ad4c-4a87706fdd61&quot;,&quot;order&quot;:&quot;9997&quot;},&quot;styles&quot;:{&quot;editable&quot;:[{&quot;styleName&quot;:&quot;SATURATE&quot;,&quot;index&quot;:0,&quot;value&quot;:92}],&quot;research-hidden&quot;:[{&quot;styleName&quot;:&quot;MONOCHROME_COLOR&quot;,&quot;index&quot;:0,&quot;color&quot;:&quot;#D3B29F&quot;}],&quot;vector-hidden&quot;:[{&quot;styleName&quot;:&quot;MONOCHROME_COLOR&quot;,&quot;index&quot;:0,&quot;color&quot;:&quot;#D3B29F&quot;}],&quot;Layer_6-hidden&quot;:[{&quot;styleName&quot;:&quot;MONOCHROME_COLOR&quot;,&quot;index&quot;:0,&quot;color&quot;:&quot;#D3B29F&quot;}]}},&quot;f2c1ff82-ead7-45cf-bf4d-f210a0894181&quot;:{&quot;id&quot;:&quot;f2c1ff82-ead7-45cf-bf4d-f210a0894181&quot;,&quot;name&quot;:&quot;Corn (cob)&quot;,&quot;displayName&quot;:&quot;&quot;,&quot;type&quot;:&quot;FIGURE_OBJECT&quot;,&quot;relativeTransform&quot;:{&quot;translate&quot;:{&quot;x&quot;:191.40639602984123,&quot;y&quot;:79.59974134184762},&quot;rotate&quot;:-0.14602160191219146,&quot;skewX&quot;:1.4675498728264578e-16,&quot;scale&quot;:{&quot;x&quot;:0.1438261044533897,&quot;y&quot;:0.14382610445338984}},&quot;image&quot;:{&quot;url&quot;:&quot;https://icons.cdn.biorender.com/biorender/6511e7b732b65c06e71be106/20230925201415/image/6511e7b732b65c06e71be106.png&quot;,&quot;isPremium&quot;:false,&quot;isOrgIcon&quot;:false,&quot;size&quot;:{&quot;x&quot;:200,&quot;y&quot;:316.5},&quot;fallbackUrl&quot;:&quot;sources/icons/6511e7b732b65c06e71be106/20230925201415/image/6511e7b732b65c06e71be106.svg&quot;},&quot;source&quot;:{&quot;id&quot;:&quot;6511e7b732b65c06e71be106&quot;,&quot;version&quot;:&quot;20230925201415&quot;,&quot;type&quot;:&quot;ASSETS&quot;},&quot;isPremium&quot;:false,&quot;parent&quot;:{&quot;type&quot;:&quot;CHILD&quot;,&quot;parentId&quot;:&quot;f4256922-6c40-4a3e-ad4c-4a87706fdd61&quot;,&quot;order&quot;:&quot;4&quot;}},&quot;8f36e084-8075-44d0-b060-29c456d0f715&quot;:{&quot;id&quot;:&quot;8f36e084-8075-44d0-b060-29c456d0f715&quot;,&quot;name&quot;:&quot;Corn (cob)&quot;,&quot;displayName&quot;:&quot;&quot;,&quot;type&quot;:&quot;FIGURE_OBJECT&quot;,&quot;relativeTransform&quot;:{&quot;translate&quot;:{&quot;x&quot;:211.86772614684466,&quot;y&quot;:75.72449167582437},&quot;rotate&quot;:0.09121543806317667,&quot;skewX&quot;:1.0482499091617549e-17,&quot;scale&quot;:{&quot;x&quot;:0.14382610445338975,&quot;y&quot;:0.14382610445338978}},&quot;image&quot;:{&quot;url&quot;:&quot;https://icons.cdn.biorender.com/biorender/6511e7b732b65c06e71be106/20230925201415/image/6511e7b732b65c06e71be106.png&quot;,&quot;isPremium&quot;:false,&quot;isOrgIcon&quot;:false,&quot;size&quot;:{&quot;x&quot;:200,&quot;y&quot;:316.5},&quot;fallbackUrl&quot;:&quot;sources/icons/6511e7b732b65c06e71be106/20230925201415/image/6511e7b732b65c06e71be106.svg&quot;},&quot;source&quot;:{&quot;id&quot;:&quot;6511e7b732b65c06e71be106&quot;,&quot;version&quot;:&quot;20230925201415&quot;,&quot;type&quot;:&quot;ASSETS&quot;},&quot;isPremium&quot;:false,&quot;parent&quot;:{&quot;type&quot;:&quot;CHILD&quot;,&quot;parentId&quot;:&quot;f4256922-6c40-4a3e-ad4c-4a87706fdd61&quot;,&quot;order&quot;:&quot;05&quot;}},&quot;ff3e8aef-3d95-4691-8db9-ec46e3fe680a&quot;:{&quot;id&quot;:&quot;ff3e8aef-3d95-4691-8db9-ec46e3fe680a&quot;,&quot;name&quot;:&quot;Corn (cob)&quot;,&quot;displayName&quot;:&quot;&quot;,&quot;type&quot;:&quot;FIGURE_OBJECT&quot;,&quot;relativeTransform&quot;:{&quot;translate&quot;:{&quot;x&quot;:197.4073765088463,&quot;y&quot;:74.25236024184895},&quot;rotate&quot;:-7.236753644561036e-16,&quot;skewX&quot;:-1.48965271643214e-31,&quot;scale&quot;:{&quot;x&quot;:0.14382610445338972,&quot;y&quot;:0.14348558711440645}},&quot;image&quot;:{&quot;url&quot;:&quot;https://icons.cdn.biorender.com/biorender/6511e7b732b65c06e71be106/20230925201415/image/6511e7b732b65c06e71be106.png&quot;,&quot;isPremium&quot;:false,&quot;isOrgIcon&quot;:false,&quot;size&quot;:{&quot;x&quot;:200,&quot;y&quot;:316.5},&quot;fallbackUrl&quot;:&quot;sources/icons/6511e7b732b65c06e71be106/20230925201415/image/6511e7b732b65c06e71be106.svg&quot;},&quot;source&quot;:{&quot;id&quot;:&quot;6511e7b732b65c06e71be106&quot;,&quot;version&quot;:&quot;20230925201415&quot;,&quot;type&quot;:&quot;ASSETS&quot;},&quot;isPremium&quot;:false,&quot;parent&quot;:{&quot;type&quot;:&quot;CHILD&quot;,&quot;parentId&quot;:&quot;f4256922-6c40-4a3e-ad4c-4a87706fdd61&quot;,&quot;order&quot;:&quot;03&quot;}},&quot;3dea352a-5e1f-419a-b8a7-53c32c30d0d9&quot;:{&quot;id&quot;:&quot;3dea352a-5e1f-419a-b8a7-53c32c30d0d9&quot;,&quot;name&quot;:&quot;Corn (cob)&quot;,&quot;displayName&quot;:&quot;&quot;,&quot;type&quot;:&quot;FIGURE_OBJECT&quot;,&quot;relativeTransform&quot;:{&quot;translate&quot;:{&quot;x&quot;:220.7648520237646,&quot;y&quot;:81.97215235186772},&quot;rotate&quot;:-7.236753644561036e-16,&quot;skewX&quot;:-1.48965271643214e-31,&quot;scale&quot;:{&quot;x&quot;:0.14382610445338972,&quot;y&quot;:0.14382610445338975}},&quot;image&quot;:{&quot;url&quot;:&quot;https://icons.cdn.biorender.com/biorender/6511e7b732b65c06e71be106/20230925201415/image/6511e7b732b65c06e71be106.png&quot;,&quot;isPremium&quot;:false,&quot;isOrgIcon&quot;:false,&quot;size&quot;:{&quot;x&quot;:200,&quot;y&quot;:316.5},&quot;fallbackUrl&quot;:&quot;sources/icons/6511e7b732b65c06e71be106/20230925201415/image/6511e7b732b65c06e71be106.svg&quot;},&quot;source&quot;:{&quot;id&quot;:&quot;6511e7b732b65c06e71be106&quot;,&quot;version&quot;:&quot;20230925201415&quot;,&quot;type&quot;:&quot;ASSETS&quot;},&quot;isPremium&quot;:false,&quot;parent&quot;:{&quot;type&quot;:&quot;CHILD&quot;,&quot;parentId&quot;:&quot;f4256922-6c40-4a3e-ad4c-4a87706fdd61&quot;,&quot;order&quot;:&quot;9985&quot;}},&quot;85f1db59-efa5-4b68-9fa8-9e87365e848a&quot;:{&quot;id&quot;:&quot;85f1db59-efa5-4b68-9fa8-9e87365e848a&quot;,&quot;name&quot;:&quot;Corn (cob)&quot;,&quot;displayName&quot;:&quot;&quot;,&quot;type&quot;:&quot;FIGURE_OBJECT&quot;,&quot;relativeTransform&quot;:{&quot;translate&quot;:{&quot;x&quot;:234.51363284390243,&quot;y&quot;:83.30245403771538},&quot;rotate&quot;:0.13738677925937293,&quot;skewX&quot;:2.0964998183235098e-17,&quot;scale&quot;:{&quot;x&quot;:0.14382610445338975,&quot;y&quot;:0.14382610445338978}},&quot;image&quot;:{&quot;url&quot;:&quot;https://icons.cdn.biorender.com/biorender/6511e7b732b65c06e71be106/20230925201415/image/6511e7b732b65c06e71be106.png&quot;,&quot;isPremium&quot;:false,&quot;isOrgIcon&quot;:false,&quot;size&quot;:{&quot;x&quot;:200,&quot;y&quot;:316.5},&quot;fallbackUrl&quot;:&quot;sources/icons/6511e7b732b65c06e71be106/20230925201415/image/6511e7b732b65c06e71be106.svg&quot;},&quot;source&quot;:{&quot;id&quot;:&quot;6511e7b732b65c06e71be106&quot;,&quot;version&quot;:&quot;20230925201415&quot;,&quot;type&quot;:&quot;ASSETS&quot;},&quot;isPremium&quot;:false,&quot;parent&quot;:{&quot;type&quot;:&quot;CHILD&quot;,&quot;parentId&quot;:&quot;f4256922-6c40-4a3e-ad4c-4a87706fdd61&quot;,&quot;order&quot;:&quot;998&quot;}},&quot;a7a5f5d7-43e8-4e0e-acc8-6b6130ba6c0a&quot;:{&quot;id&quot;:&quot;a7a5f5d7-43e8-4e0e-acc8-6b6130ba6c0a&quot;,&quot;name&quot;:&quot;Corn (leaf)&quot;,&quot;displayName&quot;:&quot;&quot;,&quot;type&quot;:&quot;FIGURE_OBJECT&quot;,&quot;relativeTransform&quot;:{&quot;translate&quot;:{&quot;x&quot;:239.58450153683896,&quot;y&quot;:81.23910842493261},&quot;rotate&quot;:0.12656056358213427,&quot;skewX&quot;:-5.848418493946956e-16,&quot;scale&quot;:{&quot;x&quot;:0.2278321095287799,&quot;y&quot;:0.19142559123933303}},&quot;image&quot;:{&quot;url&quot;:&quot;https://icons.biorender.com/biorender/65368c1f816dc593d22aad61/corn-leaf.png&quot;,&quot;isPremium&quot;:false,&quot;size&quot;:{&quot;x&quot;:50,&quot;y&quot;:303.030303030303}},&quot;source&quot;:{&quot;id&quot;:&quot;65368be7816dc54b8f2aad59&quot;,&quot;type&quot;:&quot;ASSETS&quot;},&quot;isPremium&quot;:false,&quot;parent&quot;:{&quot;type&quot;:&quot;CHILD&quot;,&quot;parentId&quot;:&quot;f4256922-6c40-4a3e-ad4c-4a87706fdd61&quot;,&quot;order&quot;:&quot;02&quot;}},&quot;b4f19cd7-4f0b-40a1-a319-2f19002ff7c6&quot;:{&quot;id&quot;:&quot;b4f19cd7-4f0b-40a1-a319-2f19002ff7c6&quot;,&quot;name&quot;:&quot;Corn (leaf)&quot;,&quot;displayName&quot;:&quot;&quot;,&quot;type&quot;:&quot;FIGURE_OBJECT&quot;,&quot;relativeTransform&quot;:{&quot;translate&quot;:{&quot;x&quot;:211.8677451529456,&quot;y&quot;:79.28424894821016},&quot;rotate&quot;:0.18536375779763192,&quot;skewX&quot;:-5.347125480180079e-16,&quot;scale&quot;:{&quot;x&quot;:0.22783210952877983,&quot;y&quot;:0.19142559123933298}},&quot;image&quot;:{&quot;url&quot;:&quot;https://icons.biorender.com/biorender/65368c1f816dc593d22aad61/corn-leaf.png&quot;,&quot;isPremium&quot;:false,&quot;size&quot;:{&quot;x&quot;:50,&quot;y&quot;:303.030303030303}},&quot;source&quot;:{&quot;id&quot;:&quot;65368be7816dc54b8f2aad59&quot;,&quot;type&quot;:&quot;ASSETS&quot;},&quot;isPremium&quot;:false,&quot;parent&quot;:{&quot;type&quot;:&quot;CHILD&quot;,&quot;parentId&quot;:&quot;f4256922-6c40-4a3e-ad4c-4a87706fdd61&quot;,&quot;order&quot;:&quot;01&quot;}},&quot;c829c7f0-8abe-47e2-a9d4-3b99278520a1&quot;:{&quot;type&quot;:&quot;FIGURE_OBJECT&quot;,&quot;id&quot;:&quot;c829c7f0-8abe-47e2-a9d4-3b99278520a1&quot;,&quot;parent&quot;:{&quot;type&quot;:&quot;CHILD&quot;,&quot;parentId&quot;:&quot;f4256922-6c40-4a3e-ad4c-4a87706fdd61&quot;,&quot;order&quot;:&quot;98&quot;},&quot;relativeTransform&quot;:{&quot;translate&quot;:{&quot;x&quot;:3.439094942456734,&quot;y&quot;:5.520360248832191},&quot;rotate&quot;:0,&quot;skewX&quot;:0,&quot;scale&quot;:{&quot;x&quot;:1,&quot;y&quot;:1}}},&quot;718c0cee-6830-4e0b-8f6d-3eea8bc0ae07&quot;:{&quot;id&quot;:&quot;718c0cee-6830-4e0b-8f6d-3eea8bc0ae07&quot;,&quot;name&quot;:&quot;Corn (leaf)&quot;,&quot;displayName&quot;:&quot;&quot;,&quot;type&quot;:&quot;FIGURE_OBJECT&quot;,&quot;relativeTransform&quot;:{&quot;translate&quot;:{&quot;x&quot;:175.00787067202407,&quot;y&quot;:69.40451295575824},&quot;rotate&quot;:-0.3293987587122455,&quot;skewX&quot;:0,&quot;scale&quot;:{&quot;x&quot;:0.2278321095287799,&quot;y&quot;:0.2278321095287799}},&quot;image&quot;:{&quot;url&quot;:&quot;https://icons.biorender.com/biorender/65368c1f816dc593d22aad61/corn-leaf.png&quot;,&quot;isPremium&quot;:false,&quot;size&quot;:{&quot;x&quot;:50,&quot;y&quot;:303.030303030303}},&quot;source&quot;:{&quot;id&quot;:&quot;65368be7816dc54b8f2aad59&quot;,&quot;type&quot;:&quot;ASSETS&quot;},&quot;isPremium&quot;:false,&quot;parent&quot;:{&quot;type&quot;:&quot;CHILD&quot;,&quot;parentId&quot;:&quot;c829c7f0-8abe-47e2-a9d4-3b99278520a1&quot;,&quot;order&quot;:&quot;2&quot;}},&quot;34992977-ad50-4b43-b269-99c0e992fef1&quot;:{&quot;id&quot;:&quot;34992977-ad50-4b43-b269-99c0e992fef1&quot;,&quot;name&quot;:&quot;Corn (leaf)&quot;,&quot;displayName&quot;:&quot;&quot;,&quot;type&quot;:&quot;FIGURE_OBJECT&quot;,&quot;relativeTransform&quot;:{&quot;translate&quot;:{&quot;x&quot;:182.02005082997192,&quot;y&quot;:76.73724431806745},&quot;rotate&quot;:-0.10766705808895799,&quot;skewX&quot;:-5.0129301376688186e-17,&quot;scale&quot;:{&quot;x&quot;:0.22783210952877994,&quot;y&quot;:0.2383956507306546}},&quot;image&quot;:{&quot;url&quot;:&quot;https://icons.biorender.com/biorender/65368c1f816dc593d22aad61/corn-leaf.png&quot;,&quot;isPremium&quot;:false,&quot;size&quot;:{&quot;x&quot;:50,&quot;y&quot;:303.030303030303}},&quot;source&quot;:{&quot;id&quot;:&quot;65368be7816dc54b8f2aad59&quot;,&quot;type&quot;:&quot;ASSETS&quot;},&quot;isPremium&quot;:false,&quot;parent&quot;:{&quot;type&quot;:&quot;CHILD&quot;,&quot;parentId&quot;:&quot;c829c7f0-8abe-47e2-a9d4-3b99278520a1&quot;,&quot;order&quot;:&quot;3&quot;}},&quot;792672b2-fc06-4911-aa00-7a558818acd0&quot;:{&quot;id&quot;:&quot;792672b2-fc06-4911-aa00-7a558818acd0&quot;,&quot;name&quot;:&quot;Corn (leaf)&quot;,&quot;displayName&quot;:&quot;&quot;,&quot;type&quot;:&quot;FIGURE_OBJECT&quot;,&quot;relativeTransform&quot;:{&quot;translate&quot;:{&quot;x&quot;:178.95893262568347,&quot;y&quot;:75.99355222509283},&quot;rotate&quot;:-0.18396822461711734,&quot;skewX&quot;:3.341953425112547e-17,&quot;scale&quot;:{&quot;x&quot;:0.22783210952877989,&quot;y&quot;:0.1914255912393331}},&quot;image&quot;:{&quot;url&quot;:&quot;https://icons.biorender.com/biorender/65368c1f816dc593d22aad61/corn-leaf.png&quot;,&quot;isPremium&quot;:false,&quot;size&quot;:{&quot;x&quot;:50,&quot;y&quot;:303.030303030303}},&quot;source&quot;:{&quot;id&quot;:&quot;65368be7816dc54b8f2aad59&quot;,&quot;type&quot;:&quot;ASSETS&quot;},&quot;isPremium&quot;:false,&quot;parent&quot;:{&quot;type&quot;:&quot;CHILD&quot;,&quot;parentId&quot;:&quot;c829c7f0-8abe-47e2-a9d4-3b99278520a1&quot;,&quot;order&quot;:&quot;5&quot;}},&quot;c4e8370d-2695-40a3-9cec-e64ee9c1beb5&quot;:{&quot;id&quot;:&quot;c4e8370d-2695-40a3-9cec-e64ee9c1beb5&quot;,&quot;name&quot;:&quot;Corn (leaf)&quot;,&quot;displayName&quot;:&quot;&quot;,&quot;type&quot;:&quot;FIGURE_OBJECT&quot;,&quot;relativeTransform&quot;:{&quot;translate&quot;:{&quot;x&quot;:177.49340381921272,&quot;y&quot;:81.21503533854097},&quot;rotate&quot;:-0.5488886754162834,&quot;skewX&quot;:-5.347125480180078e-16,&quot;scale&quot;:{&quot;x&quot;:0.22783210952877983,&quot;y&quot;:0.19142559123933298}},&quot;image&quot;:{&quot;url&quot;:&quot;https://icons.biorender.com/biorender/65368c1f816dc593d22aad61/corn-leaf.png&quot;,&quot;isPremium&quot;:false,&quot;size&quot;:{&quot;x&quot;:50,&quot;y&quot;:303.030303030303}},&quot;source&quot;:{&quot;id&quot;:&quot;65368be7816dc54b8f2aad59&quot;,&quot;type&quot;:&quot;ASSETS&quot;},&quot;isPremium&quot;:false,&quot;parent&quot;:{&quot;type&quot;:&quot;CHILD&quot;,&quot;parentId&quot;:&quot;c829c7f0-8abe-47e2-a9d4-3b99278520a1&quot;,&quot;order&quot;:&quot;6&quot;}},&quot;3a9873fc-9865-4ed2-aad5-a679a8ba672c&quot;:{&quot;id&quot;:&quot;3a9873fc-9865-4ed2-aad5-a679a8ba672c&quot;,&quot;name&quot;:&quot;Corn (leaf, with nitrogen deficiency)&quot;,&quot;displayName&quot;:&quot;&quot;,&quot;type&quot;:&quot;FIGURE_OBJECT&quot;,&quot;relativeTransform&quot;:{&quot;translate&quot;:{&quot;x&quot;:185.53214828815254,&quot;y&quot;:69.68290292231904},&quot;rotate&quot;:-0.13377625747524194,&quot;skewX&quot;:0,&quot;scale&quot;:{&quot;x&quot;:0.17329887155294438,&quot;y&quot;:0.1534209307879209}},&quot;image&quot;:{&quot;url&quot;:&quot;https://icons.cdn.biorender.com/biorender/65368c2758f1a757e25c212f/20231023150811/image/65368c2758f1a757e25c212f.png&quot;,&quot;isPremium&quot;:true,&quot;isOrgIcon&quot;:false,&quot;size&quot;:{&quot;x&quot;:50,&quot;y&quot;:303.030303030303}},&quot;source&quot;:{&quot;id&quot;:&quot;65368c2758f1a757e25c212f&quot;,&quot;version&quot;:&quot;20231023150811&quot;,&quot;type&quot;:&quot;ASSETS&quot;},&quot;isPremium&quot;:true,&quot;parent&quot;:{&quot;type&quot;:&quot;CHILD&quot;,&quot;parentId&quot;:&quot;c829c7f0-8abe-47e2-a9d4-3b99278520a1&quot;,&quot;order&quot;:&quot;7&quot;}},&quot;851f7db3-b9c1-4200-81cc-cc873efbaf78&quot;:{&quot;id&quot;:&quot;851f7db3-b9c1-4200-81cc-cc873efbaf78&quot;,&quot;name&quot;:&quot;Corn (leaf, with nitrogen deficiency)&quot;,&quot;displayName&quot;:&quot;&quot;,&quot;type&quot;:&quot;FIGURE_OBJECT&quot;,&quot;relativeTransform&quot;:{&quot;translate&quot;:{&quot;x&quot;:169.30053684990617,&quot;y&quot;:62.62898555250201},&quot;rotate&quot;:-0.5082431553625264,&quot;skewX&quot;:1.155230860289161e-16,&quot;scale&quot;:{&quot;x&quot;:0.17329887155294438,&quot;y&quot;:0.1534209307879208}},&quot;image&quot;:{&quot;url&quot;:&quot;https://icons.cdn.biorender.com/biorender/65368c2758f1a757e25c212f/20231023150811/image/65368c2758f1a757e25c212f.png&quot;,&quot;isPremium&quot;:true,&quot;isOrgIcon&quot;:false,&quot;size&quot;:{&quot;x&quot;:50,&quot;y&quot;:303.030303030303}},&quot;source&quot;:{&quot;id&quot;:&quot;65368c2758f1a757e25c212f&quot;,&quot;version&quot;:&quot;20231023150811&quot;,&quot;type&quot;:&quot;ASSETS&quot;},&quot;isPremium&quot;:true,&quot;parent&quot;:{&quot;type&quot;:&quot;CHILD&quot;,&quot;parentId&quot;:&quot;c829c7f0-8abe-47e2-a9d4-3b99278520a1&quot;,&quot;order&quot;:&quot;1&quot;}},&quot;64d69cd5-6ce0-42ae-b72b-09bcf06f9974&quot;:{&quot;type&quot;:&quot;FIGURE_OBJECT&quot;,&quot;id&quot;:&quot;64d69cd5-6ce0-42ae-b72b-09bcf06f9974&quot;,&quot;parent&quot;:{&quot;type&quot;:&quot;CHILD&quot;,&quot;parentId&quot;:&quot;f4256922-6c40-4a3e-ad4c-4a87706fdd61&quot;,&quot;order&quot;:&quot;01&quot;},&quot;relativeTransform&quot;:{&quot;translate&quot;:{&quot;x&quot;:413.8534601914292,&quot;y&quot;:8.65045252877161},&quot;rotate&quot;:-2.4492935982947064e-16,&quot;skewX&quot;:0,&quot;scale&quot;:{&quot;x&quot;:1,&quot;y&quot;:1}}},&quot;339c60aa-76b0-4bc7-ac56-fb919a857cbb&quot;:{&quot;id&quot;:&quot;339c60aa-76b0-4bc7-ac56-fb919a857cbb&quot;,&quot;name&quot;:&quot;Corn (leaf)&quot;,&quot;displayName&quot;:&quot;&quot;,&quot;type&quot;:&quot;FIGURE_OBJECT&quot;,&quot;relativeTransform&quot;:{&quot;translate&quot;:{&quot;x&quot;:-167.4448220341698,&quot;y&quot;:69.40451295575824},&quot;rotate&quot;:0.34315784539018157,&quot;skewX&quot;:-0.02799641859514966,&quot;scale&quot;:{&quot;x&quot;:-0.2190371973719336,&quot;y&quot;:0.22673894954044146}},&quot;image&quot;:{&quot;url&quot;:&quot;https://icons.biorender.com/biorender/65368c1f816dc593d22aad61/corn-leaf.png&quot;,&quot;isPremium&quot;:false,&quot;size&quot;:{&quot;x&quot;:50,&quot;y&quot;:303.030303030303}},&quot;source&quot;:{&quot;id&quot;:&quot;65368be7816dc54b8f2aad59&quot;,&quot;type&quot;:&quot;ASSETS&quot;},&quot;isPremium&quot;:false,&quot;parent&quot;:{&quot;type&quot;:&quot;CHILD&quot;,&quot;parentId&quot;:&quot;64d69cd5-6ce0-42ae-b72b-09bcf06f9974&quot;,&quot;order&quot;:&quot;2&quot;}},&quot;b91f0fa6-da43-464b-9b9e-e2884bb09e5c&quot;:{&quot;id&quot;:&quot;b91f0fa6-da43-464b-9b9e-e2884bb09e5c&quot;,&quot;name&quot;:&quot;Corn (leaf)&quot;,&quot;displayName&quot;:&quot;&quot;,&quot;type&quot;:&quot;FIGURE_OBJECT&quot;,&quot;relativeTransform&quot;:{&quot;translate&quot;:{&quot;x&quot;:-174.15396748065973,&quot;y&quot;:76.73724431806745},&quot;rotate&quot;:0.11249005192996409,&quot;skewX&quot;:-0.010315264596797736,&quot;scale&quot;:{&quot;x&quot;:-0.21810246781071205,&quot;y&quot;:0.23826860443903433}},&quot;image&quot;:{&quot;url&quot;:&quot;https://icons.biorender.com/biorender/65368c1f816dc593d22aad61/corn-leaf.png&quot;,&quot;isPremium&quot;:false,&quot;size&quot;:{&quot;x&quot;:50,&quot;y&quot;:303.030303030303}},&quot;source&quot;:{&quot;id&quot;:&quot;65368be7816dc54b8f2aad59&quot;,&quot;type&quot;:&quot;ASSETS&quot;},&quot;isPremium&quot;:false,&quot;parent&quot;:{&quot;type&quot;:&quot;CHILD&quot;,&quot;parentId&quot;:&quot;64d69cd5-6ce0-42ae-b72b-09bcf06f9974&quot;,&quot;order&quot;:&quot;3&quot;}},&quot;06e45222-6548-4a2b-b6ed-a5c6ad270d6e&quot;:{&quot;id&quot;:&quot;06e45222-6548-4a2b-b6ed-a5c6ad270d6e&quot;,&quot;name&quot;:&quot;Corn (leaf)&quot;,&quot;displayName&quot;:&quot;&quot;,&quot;type&quot;:&quot;FIGURE_OBJECT&quot;,&quot;relativeTransform&quot;:{&quot;translate&quot;:{&quot;x&quot;:-171.2251369602129,&quot;y&quot;:75.99355222509283},&quot;rotate&quot;:0.1920789368881266,&quot;skewX&quot;:-0.013914573864750288,&quot;scale&quot;:{&quot;x&quot;:-0.2183229016155783,&quot;y&quot;:0.19113040289604097}},&quot;image&quot;:{&quot;url&quot;:&quot;https://icons.biorender.com/biorender/65368c1f816dc593d22aad61/corn-leaf.png&quot;,&quot;isPremium&quot;:false,&quot;size&quot;:{&quot;x&quot;:50,&quot;y&quot;:303.030303030303}},&quot;source&quot;:{&quot;id&quot;:&quot;65368be7816dc54b8f2aad59&quot;,&quot;type&quot;:&quot;ASSETS&quot;},&quot;isPremium&quot;:false,&quot;parent&quot;:{&quot;type&quot;:&quot;CHILD&quot;,&quot;parentId&quot;:&quot;64d69cd5-6ce0-42ae-b72b-09bcf06f9974&quot;,&quot;order&quot;:&quot;5&quot;}},&quot;6c287037-04ae-4a94-8172-bce44f9d3c49&quot;:{&quot;id&quot;:&quot;6c287037-04ae-4a94-8172-bce44f9d3c49&quot;,&quot;name&quot;:&quot;Corn (leaf)&quot;,&quot;displayName&quot;:&quot;&quot;,&quot;type&quot;:&quot;FIGURE_OBJECT&quot;,&quot;relativeTransform&quot;:{&quot;translate&quot;:{&quot;x&quot;:-169.82294168040556,&quot;y&quot;:81.21503533854097},&quot;rotate&quot;:0.5687458320557304,&quot;skewX&quot;:-0.033685683871128184,&quot;scale&quot;:{&quot;x&quot;:-0.22070991412302907,&quot;y&quot;:0.1890632974645528}},&quot;image&quot;:{&quot;url&quot;:&quot;https://icons.biorender.com/biorender/65368c1f816dc593d22aad61/corn-leaf.png&quot;,&quot;isPremium&quot;:false,&quot;size&quot;:{&quot;x&quot;:50,&quot;y&quot;:303.030303030303}},&quot;source&quot;:{&quot;id&quot;:&quot;65368be7816dc54b8f2aad59&quot;,&quot;type&quot;:&quot;ASSETS&quot;},&quot;isPremium&quot;:false,&quot;parent&quot;:{&quot;type&quot;:&quot;CHILD&quot;,&quot;parentId&quot;:&quot;64d69cd5-6ce0-42ae-b72b-09bcf06f9974&quot;,&quot;order&quot;:&quot;6&quot;}},&quot;a9523476-4db7-4994-851c-e86d4cd617fc&quot;:{&quot;id&quot;:&quot;a9523476-4db7-4994-851c-e86d4cd617fc&quot;,&quot;name&quot;:&quot;Corn (leaf, with nitrogen deficiency)&quot;,&quot;displayName&quot;:&quot;&quot;,&quot;type&quot;:&quot;FIGURE_OBJECT&quot;,&quot;relativeTransform&quot;:{&quot;translate&quot;:{&quot;x&quot;:-177.51428797135253,&quot;y&quot;:69.68290292231904},&quot;rotate&quot;:0.13974188828977985,&quot;skewX&quot;:-0.01079190542789894,&quot;scale&quot;:{&quot;x&quot;:-0.16594586066344977,&quot;y&quot;:0.15329502676512152}},&quot;image&quot;:{&quot;url&quot;:&quot;https://icons.cdn.biorender.com/biorender/65368c2758f1a757e25c212f/20231023150811/image/65368c2758f1a757e25c212f.png&quot;,&quot;isPremium&quot;:true,&quot;isOrgIcon&quot;:false,&quot;size&quot;:{&quot;x&quot;:50,&quot;y&quot;:303.030303030303}},&quot;source&quot;:{&quot;id&quot;:&quot;65368c2758f1a757e25c212f&quot;,&quot;version&quot;:&quot;20231023150811&quot;,&quot;type&quot;:&quot;ASSETS&quot;},&quot;isPremium&quot;:true,&quot;parent&quot;:{&quot;type&quot;:&quot;CHILD&quot;,&quot;parentId&quot;:&quot;64d69cd5-6ce0-42ae-b72b-09bcf06f9974&quot;,&quot;order&quot;:&quot;7&quot;}},&quot;2552e55c-54f6-4937-a071-fdb71c772400&quot;:{&quot;id&quot;:&quot;2552e55c-54f6-4937-a071-fdb71c772400&quot;,&quot;name&quot;:&quot;Corn (leaf, with nitrogen deficiency)&quot;,&quot;displayName&quot;:&quot;&quot;,&quot;type&quot;:&quot;FIGURE_OBJECT&quot;,&quot;relativeTransform&quot;:{&quot;translate&quot;:{&quot;x&quot;:-161.98413336648633,&quot;y&quot;:62.62898555250201},&quot;rotate&quot;:0.5272397526710422,&quot;skewX&quot;:-0.03400954097726538,&quot;scale&quot;:{&quot;x&quot;:-0.16761352355367257,&quot;y&quot;:0.15176982508704775}},&quot;image&quot;:{&quot;url&quot;:&quot;https://icons.cdn.biorender.com/biorender/65368c2758f1a757e25c212f/20231023150811/image/65368c2758f1a757e25c212f.png&quot;,&quot;isPremium&quot;:true,&quot;isOrgIcon&quot;:false,&quot;size&quot;:{&quot;x&quot;:50,&quot;y&quot;:303.030303030303}},&quot;source&quot;:{&quot;id&quot;:&quot;65368c2758f1a757e25c212f&quot;,&quot;version&quot;:&quot;20231023150811&quot;,&quot;type&quot;:&quot;ASSETS&quot;},&quot;isPremium&quot;:true,&quot;parent&quot;:{&quot;type&quot;:&quot;CHILD&quot;,&quot;parentId&quot;:&quot;64d69cd5-6ce0-42ae-b72b-09bcf06f9974&quot;,&quot;order&quot;:&quot;1&quot;}},&quot;3ee6cedf-fc78-42bd-b4d1-bc44c9144a82&quot;:{&quot;id&quot;:&quot;3ee6cedf-fc78-42bd-b4d1-bc44c9144a82&quot;,&quot;name&quot;:&quot;Corn (cob)&quot;,&quot;displayName&quot;:&quot;&quot;,&quot;type&quot;:&quot;FIGURE_OBJECT&quot;,&quot;relativeTransform&quot;:{&quot;translate&quot;:{&quot;x&quot;:207.3048317001353,&quot;y&quot;:86.2287777213199},&quot;rotate&quot;:-0.10631180030137592,&quot;skewX&quot;:0,&quot;scale&quot;:{&quot;x&quot;:0.14382610445338972,&quot;y&quot;:0.1438261044533898}},&quot;image&quot;:{&quot;url&quot;:&quot;https://icons.cdn.biorender.com/biorender/6511e7b732b65c06e71be106/20230925201415/image/6511e7b732b65c06e71be106.png&quot;,&quot;isPremium&quot;:false,&quot;isOrgIcon&quot;:false,&quot;size&quot;:{&quot;x&quot;:200,&quot;y&quot;:316.5},&quot;fallbackUrl&quot;:&quot;sources/icons/6511e7b732b65c06e71be106/20230925201415/image/6511e7b732b65c06e71be106.svg&quot;},&quot;source&quot;:{&quot;id&quot;:&quot;6511e7b732b65c06e71be106&quot;,&quot;version&quot;:&quot;20230925201415&quot;,&quot;type&quot;:&quot;ASSETS&quot;},&quot;isPremium&quot;:false,&quot;parent&quot;:{&quot;type&quot;:&quot;CHILD&quot;,&quot;parentId&quot;:&quot;f4256922-6c40-4a3e-ad4c-4a87706fdd61&quot;,&quot;order&quot;:&quot;9995&quot;}},&quot;8e842100-ce48-4073-9faf-a8bd3d2485d0&quot;:{&quot;id&quot;:&quot;8e842100-ce48-4073-9faf-a8bd3d2485d0&quot;,&quot;name&quot;:&quot;Corn (cob)&quot;,&quot;displayName&quot;:&quot;&quot;,&quot;type&quot;:&quot;FIGURE_OBJECT&quot;,&quot;relativeTransform&quot;:{&quot;translate&quot;:{&quot;x&quot;:227.8762868914242,&quot;y&quot;:79.94718854558458},&quot;rotate&quot;:-0.11526802709658672,&quot;skewX&quot;:0,&quot;scale&quot;:{&quot;x&quot;:0.14382610445338975,&quot;y&quot;:0.14382610445338978}},&quot;image&quot;:{&quot;url&quot;:&quot;https://icons.cdn.biorender.com/biorender/6511e7b732b65c06e71be106/20230925201415/image/6511e7b732b65c06e71be106.png&quot;,&quot;isPremium&quot;:false,&quot;isOrgIcon&quot;:false,&quot;size&quot;:{&quot;x&quot;:200,&quot;y&quot;:316.5},&quot;fallbackUrl&quot;:&quot;sources/icons/6511e7b732b65c06e71be106/20230925201415/image/6511e7b732b65c06e71be106.svg&quot;},&quot;source&quot;:{&quot;id&quot;:&quot;6511e7b732b65c06e71be106&quot;,&quot;version&quot;:&quot;20230925201415&quot;,&quot;type&quot;:&quot;ASSETS&quot;},&quot;isPremium&quot;:false,&quot;parent&quot;:{&quot;type&quot;:&quot;CHILD&quot;,&quot;parentId&quot;:&quot;f4256922-6c40-4a3e-ad4c-4a87706fdd61&quot;,&quot;order&quot;:&quot;005&quot;}},&quot;36345497-b1ac-4f67-a543-f8b8f97814f5&quot;:{&quot;id&quot;:&quot;36345497-b1ac-4f67-a543-f8b8f97814f5&quot;,&quot;name&quot;:&quot;Corn (cob)&quot;,&quot;displayName&quot;:&quot;&quot;,&quot;type&quot;:&quot;FIGURE_OBJECT&quot;,&quot;relativeTransform&quot;:{&quot;translate&quot;:{&quot;x&quot;:229.6423037499017,&quot;y&quot;:76.32086467622474},&quot;rotate&quot;:0.16136349603214237,&quot;skewX&quot;:2.0964998183235092e-17,&quot;scale&quot;:{&quot;x&quot;:0.14382610445338978,&quot;y&quot;:0.1438261044533898}},&quot;image&quot;:{&quot;url&quot;:&quot;https://icons.cdn.biorender.com/biorender/6511e7b732b65c06e71be106/20230925201415/image/6511e7b732b65c06e71be106.png&quot;,&quot;isPremium&quot;:false,&quot;isOrgIcon&quot;:false,&quot;size&quot;:{&quot;x&quot;:200,&quot;y&quot;:316.5},&quot;fallbackUrl&quot;:&quot;sources/icons/6511e7b732b65c06e71be106/20230925201415/image/6511e7b732b65c06e71be106.svg&quot;},&quot;source&quot;:{&quot;id&quot;:&quot;6511e7b732b65c06e71be106&quot;,&quot;version&quot;:&quot;20230925201415&quot;,&quot;type&quot;:&quot;ASSETS&quot;},&quot;isPremium&quot;:false,&quot;parent&quot;:{&quot;type&quot;:&quot;CHILD&quot;,&quot;parentId&quot;:&quot;f4256922-6c40-4a3e-ad4c-4a87706fdd61&quot;,&quot;order&quot;:&quot;002&quot;}},&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10.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a8cde238-e838-4291-be07-db8f70eb8008"/>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a8cde238-e838-4291-be07-db8f70eb8008&quot;:{&quot;type&quot;:&quot;FIGURE_OBJECT&quot;,&quot;id&quot;:&quot;a8cde238-e838-4291-be07-db8f70eb8008&quot;,&quot;parent&quot;:{&quot;type&quot;:&quot;CHILD&quot;,&quot;parentId&quot;:&quot;6ef4d228-cfd5-41e8-9094-fc4e39cd1177&quot;,&quot;order&quot;:&quot;9999999999&quot;},&quot;relativeTransform&quot;:{&quot;translate&quot;:{&quot;x&quot;:-463.26145795695487,&quot;y&quot;:31.464637927525274},&quot;rotate&quot;:0,&quot;skewX&quot;:0,&quot;scale&quot;:{&quot;x&quot;:1,&quot;y&quot;:1}}},&quot;4110f8e9-8ab0-4951-9cce-319967113b09&quot;:{&quot;relativeTransform&quot;:{&quot;translate&quot;:{&quot;x&quot;:93.83892409511222,&quot;y&quot;:205.19004900761954},&quot;rotate&quot;:0,&quot;skewX&quot;:0,&quot;scale&quot;:{&quot;x&quot;:1,&quot;y&quot;:1}},&quot;type&quot;:&quot;FIGURE_OBJECT&quot;,&quot;id&quot;:&quot;4110f8e9-8ab0-4951-9cce-319967113b09&quot;,&quot;name&quot;:&quot;Ammonium&quot;,&quot;displayName&quot;:&quot;Ammonium&quot;,&quot;opacity&quot;:1,&quot;source&quot;:{&quot;id&quot;:&quot;5c1806c195da641200019810&quot;,&quot;type&quot;:&quot;ASSETS&quot;},&quot;pathStyles&quot;:[{&quot;type&quot;:&quot;FILL&quot;,&quot;fillStyle&quot;:&quot;rgb(0,0,0)&quot;}],&quot;isLocked&quot;:false,&quot;parent&quot;:{&quot;type&quot;:&quot;CHILD&quot;,&quot;parentId&quot;:&quot;a8cde238-e838-4291-be07-db8f70eb8008&quot;,&quot;order&quot;:&quot;2&quot;},&quot;isPremium&quot;:true},&quot;8a3c8425-15f4-4fd9-9667-0fdff1611d34&quot;:{&quot;relativeTransform&quot;:{&quot;translate&quot;:{&quot;x&quot;:-14.713465544425873,&quot;y&quot;:-23.901366348857884},&quot;rotate&quot;:0},&quot;type&quot;:&quot;FIGURE_OBJECT&quot;,&quot;id&quot;:&quot;8a3c8425-15f4-4fd9-9667-0fdff1611d34&quot;,&quot;name&quot;:&quot;Nitrogen dioxide&quot;,&quot;displayName&quot;:&quot;Nitrogen dioxide&quot;,&quot;opacity&quot;:1,&quot;source&quot;:{&quot;id&quot;:&quot;5c18071395da641200019812&quot;,&quot;type&quot;:&quot;ASSETS&quot;},&quot;pathStyles&quot;:[{&quot;type&quot;:&quot;FILL&quot;,&quot;fillStyle&quot;:&quot;rgb(0,0,0)&quot;}],&quot;isLocked&quot;:false,&quot;parent&quot;:{&quot;type&quot;:&quot;CHILD&quot;,&quot;parentId&quot;:&quot;4110f8e9-8ab0-4951-9cce-319967113b09&quot;,&quot;order&quot;:&quot;9&quot;},&quot;isPremium&quot;:true},&quot;1b0592fd-2bb8-45ec-a4d3-ba2bf3abe9cb&quot;:{&quot;type&quot;:&quot;FIGURE_OBJECT&quot;,&quot;id&quot;:&quot;1b0592fd-2bb8-45ec-a4d3-ba2bf3abe9cb&quot;,&quot;name&quot;:&quot;Nitrogen&quot;,&quot;relativeTransform&quot;:{&quot;translate&quot;:{&quot;x&quot;:13.136592333151189,&quot;y&quot;:24.71312549480729},&quot;rotate&quot;:0,&quot;skewX&quot;:0,&quot;scale&quot;:{&quot;x&quot;:0.04524082460302469,&quot;y&quot;:0.04524082460302469}},&quot;opacity&quot;:1,&quot;image&quot;:{&quot;url&quot;:&quot;https://icons.cdn.biorender.com/biorender/5a39389d4a438b0014e67578/20181214182314/image/5a39389d4a438b0014e67578.png&quot;,&quot;size&quot;:{&quot;x&quot;:220,&quot;y&quot;:220},&quot;isPremium&quot;:false},&quot;source&quot;:{&quot;type&quot;:&quot;ASSETS&quot;,&quot;id&quot;:&quot;5a39389d4a438b0014e67578&quot;,&quot;version&quot;:&quot;20181214182314&quot;},&quot;pathStyles&quot;:[{&quot;type&quot;:&quot;FILL&quot;,&quot;fillStyle&quot;:&quot;rgb(0,0,0)&quot;}],&quot;isLocked&quot;:false,&quot;parent&quot;:{&quot;type&quot;:&quot;CHILD&quot;,&quot;parentId&quot;:&quot;8a3c8425-15f4-4fd9-9667-0fdff1611d34&quot;,&quot;order&quot;:&quot;2&quot;}},&quot;d4eef0e7-5752-41df-88bc-d93234c3a5a0&quot;:{&quot;type&quot;:&quot;FIGURE_OBJECT&quot;,&quot;id&quot;:&quot;d4eef0e7-5752-41df-88bc-d93234c3a5a0&quot;,&quot;name&quot;:&quot;Oxygen&quot;,&quot;relativeTransform&quot;:{&quot;translate&quot;:{&quot;x&quot;:18.622951176105488,&quot;y&quot;:36.51807006529087},&quot;rotate&quot;:0,&quot;skewX&quot;:0,&quot;scale&quot;:{&quot;x&quot;:0.04524082460302469,&quot;y&quot;:0.04524082460302469}},&quot;opacity&quot;:1,&quot;image&quot;:{&quot;url&quot;:&quot;https://icons.cdn.biorender.com/biorender/5a3939297b8e1a00140b88f8/20181214182226/image/5a3939297b8e1a00140b88f8.png&quot;,&quot;size&quot;:{&quot;x&quot;:220,&quot;y&quot;:220},&quot;isPremium&quot;:false},&quot;source&quot;:{&quot;type&quot;:&quot;ASSETS&quot;,&quot;id&quot;:&quot;5a3939297b8e1a00140b88f8&quot;,&quot;version&quot;:&quot;20181214182226&quot;},&quot;pathStyles&quot;:[{&quot;type&quot;:&quot;FILL&quot;,&quot;fillStyle&quot;:&quot;rgb(0,0,0)&quot;}],&quot;isLocked&quot;:false,&quot;parent&quot;:{&quot;type&quot;:&quot;CHILD&quot;,&quot;parentId&quot;:&quot;8a3c8425-15f4-4fd9-9667-0fdff1611d34&quot;,&quot;order&quot;:&quot;5&quot;}},&quot;1447b8e5-9309-43ca-b707-a6dd1cf916bc&quot;:{&quot;type&quot;:&quot;FIGURE_OBJECT&quot;,&quot;id&quot;:&quot;1447b8e5-9309-43ca-b707-a6dd1cf916bc&quot;,&quot;name&quot;:&quot;Oxygen&quot;,&quot;relativeTransform&quot;:{&quot;translate&quot;:{&quot;x&quot;:28.112804131895697,&quot;y&quot;:29.32804325377547},&quot;rotate&quot;:0,&quot;skewX&quot;:0,&quot;scale&quot;:{&quot;x&quot;:0.04524082460302469,&quot;y&quot;:0.04524082460302469}},&quot;opacity&quot;:1,&quot;image&quot;:{&quot;url&quot;:&quot;https://icons.cdn.biorender.com/biorender/5a3939297b8e1a00140b88f8/20181214182226/image/5a3939297b8e1a00140b88f8.png&quot;,&quot;size&quot;:{&quot;x&quot;:220,&quot;y&quot;:220},&quot;isPremium&quot;:false},&quot;source&quot;:{&quot;type&quot;:&quot;ASSETS&quot;,&quot;id&quot;:&quot;5a3939297b8e1a00140b88f8&quot;,&quot;version&quot;:&quot;20181214182226&quot;},&quot;pathStyles&quot;:[{&quot;type&quot;:&quot;FILL&quot;,&quot;fillStyle&quot;:&quot;rgb(0,0,0)&quot;}],&quot;isLocked&quot;:false,&quot;parent&quot;:{&quot;type&quot;:&quot;CHILD&quot;,&quot;parentId&quot;:&quot;8a3c8425-15f4-4fd9-9667-0fdff1611d34&quot;,&quot;order&quot;:&quot;7&quot;}},&quot;56f8e0a8-8421-47c1-889a-7b44a95fcb53&quot;:{&quot;type&quot;:&quot;FIGURE_OBJECT&quot;,&quot;id&quot;:&quot;56f8e0a8-8421-47c1-889a-7b44a95fcb53&quot;,&quot;name&quot;:&quot;Oxygen&quot;,&quot;relativeTransform&quot;:{&quot;translate&quot;:{&quot;x&quot;:3.182966655080509,&quot;y&quot;:32.523841076321006},&quot;rotate&quot;:0,&quot;skewX&quot;:0,&quot;scale&quot;:{&quot;x&quot;:0.04524082460302469,&quot;y&quot;:0.04524082460302469}},&quot;opacity&quot;:1,&quot;image&quot;:{&quot;url&quot;:&quot;https://icons.cdn.biorender.com/biorender/5a3939297b8e1a00140b88f8/20181214182226/image/5a3939297b8e1a00140b88f8.png&quot;,&quot;size&quot;:{&quot;x&quot;:220,&quot;y&quot;:220},&quot;isPremium&quot;:false},&quot;source&quot;:{&quot;type&quot;:&quot;ASSETS&quot;,&quot;id&quot;:&quot;5a3939297b8e1a00140b88f8&quot;,&quot;version&quot;:&quot;20181214182226&quot;},&quot;pathStyles&quot;:[{&quot;type&quot;:&quot;FILL&quot;,&quot;fillStyle&quot;:&quot;rgb(0,0,0)&quot;}],&quot;isLocked&quot;:false,&quot;parent&quot;:{&quot;type&quot;:&quot;CHILD&quot;,&quot;parentId&quot;:&quot;8a3c8425-15f4-4fd9-9667-0fdff1611d34&quot;,&quot;order&quot;:&quot;8&quot;}},&quot;4b2db1ba-6aa9-467a-8ee3-9bfe84db4435&quot;:{&quot;type&quot;:&quot;FIGURE_OBJECT&quot;,&quot;id&quot;:&quot;4b2db1ba-6aa9-467a-8ee3-9bfe84db4435&quot;,&quot;parent&quot;:{&quot;type&quot;:&quot;CHILD&quot;,&quot;parentId&quot;:&quot;4110f8e9-8ab0-4951-9cce-319967113b09&quot;,&quot;order&quot;:&quot;1&quot;},&quot;relativeTransform&quot;:{&quot;translate&quot;:{&quot;x&quot;:0,&quot;y&quot;:0},&quot;rotate&quot;:0}},&quot;d32802b6-4602-46e2-ad33-af16a902a2f9&quot;:{&quot;type&quot;:&quot;FIGURE_OBJECT&quot;,&quot;id&quot;:&quot;d32802b6-4602-46e2-ad33-af16a902a2f9&quot;,&quot;name&quot;:&quot;Bond (tetrahedral)&quot;,&quot;relativeTransform&quot;:{&quot;translate&quot;:{&quot;x&quot;:-0.9997857195601686,&quot;y&quot;:0.6566093752039431},&quot;rotate&quot;:0,&quot;skewX&quot;:0,&quot;scale&quot;:{&quot;x&quot;:0.06450230448775282,&quot;y&quot;:0.06602775840039654}},&quot;opacity&quot;:1,&quot;image&quot;:{&quot;url&quot;:&quot;https://icons.cdn.biorender.com/biorender/5c140952edbbaf120017f053/20181214195021/image/5c140952edbbaf120017f053.png&quot;,&quot;size&quot;:{&quot;x&quot;:419,&quot;y&quot;:431},&quot;isPremium&quot;:false},&quot;source&quot;:{&quot;type&quot;:&quot;ASSETS&quot;,&quot;id&quot;:&quot;5c140952edbbaf120017f053&quot;,&quot;version&quot;:&quot;20181214195021&quot;},&quot;pathStyles&quot;:[{&quot;type&quot;:&quot;FILL&quot;,&quot;fillStyle&quot;:&quot;rgb(0,0,0)&quot;}],&quot;isLocked&quot;:false,&quot;parent&quot;:{&quot;type&quot;:&quot;CHILD&quot;,&quot;parentId&quot;:&quot;4b2db1ba-6aa9-467a-8ee3-9bfe84db4435&quot;,&quot;order&quot;:&quot;5&quot;}},&quot;a4d3d344-8932-443a-9a89-d78ebcc9bbe2&quot;:{&quot;type&quot;:&quot;FIGURE_OBJECT&quot;,&quot;id&quot;:&quot;a4d3d344-8932-443a-9a89-d78ebcc9bbe2&quot;,&quot;parent&quot;:{&quot;type&quot;:&quot;CROP&quot;,&quot;parentId&quot;:&quot;4b2db1ba-6aa9-467a-8ee3-9bfe84db4435&quot;,&quot;order&quot;:&quot;5&quot;},&quot;relativeTransform&quot;:{&quot;translate&quot;:{&quot;x&quot;:-0.9997857195601688,&quot;y&quot;:7.962604227767198},&quot;rotate&quot;:0,&quot;skewX&quot;:0,&quot;scale&quot;:{&quot;x&quot;:13.513232790184217,&quot;y&quot;:6.9229870827222015}},&quot;path&quot;:{&quot;type&quot;:&quot;RECT&quot;,&quot;size&quot;:{&quot;x&quot;:2,&quot;y&quot;:2}},&quot;pathStyles&quot;:[{&quot;type&quot;:&quot;FILL&quot;,&quot;fillStyle&quot;:&quot;#fff&quot;}],&quot;isFrozen&quot;:true},&quot;fb022835-1147-46e1-ac49-46f4f24a5f11&quot;:{&quot;relativeTransform&quot;:{&quot;translate&quot;:{&quot;x&quot;:80.70592146326274,&quot;y&quot;:232.54700324684552},&quot;rotate&quot;:-0.4122644266055734,&quot;skewX&quot;:0,&quot;scale&quot;:{&quot;x&quot;:1,&quot;y&quot;:1}},&quot;type&quot;:&quot;FIGURE_OBJECT&quot;,&quot;id&quot;:&quot;fb022835-1147-46e1-ac49-46f4f24a5f11&quot;,&quot;name&quot;:&quot;Ammonium&quot;,&quot;displayName&quot;:&quot;Ammonium&quot;,&quot;opacity&quot;:0.26,&quot;source&quot;:{&quot;id&quot;:&quot;5c1806c195da641200019810&quot;,&quot;type&quot;:&quot;ASSETS&quot;},&quot;pathStyles&quot;:[{&quot;type&quot;:&quot;FILL&quot;,&quot;fillStyle&quot;:&quot;rgb(0,0,0)&quot;}],&quot;isLocked&quot;:false,&quot;parent&quot;:{&quot;type&quot;:&quot;CHILD&quot;,&quot;parentId&quot;:&quot;a8cde238-e838-4291-be07-db8f70eb8008&quot;,&quot;order&quot;:&quot;5&quot;},&quot;isPremium&quot;:true},&quot;11729ebb-93aa-41d1-9c7b-2064edbecb49&quot;:{&quot;relativeTransform&quot;:{&quot;translate&quot;:{&quot;x&quot;:-14.713465544425873,&quot;y&quot;:-23.901366348857884},&quot;rotate&quot;:0},&quot;type&quot;:&quot;FIGURE_OBJECT&quot;,&quot;id&quot;:&quot;11729ebb-93aa-41d1-9c7b-2064edbecb49&quot;,&quot;name&quot;:&quot;Nitrogen dioxide&quot;,&quot;displayName&quot;:&quot;Nitrogen dioxide&quot;,&quot;opacity&quot;:1,&quot;source&quot;:{&quot;id&quot;:&quot;5c18071395da641200019812&quot;,&quot;type&quot;:&quot;ASSETS&quot;},&quot;pathStyles&quot;:[{&quot;type&quot;:&quot;FILL&quot;,&quot;fillStyle&quot;:&quot;rgb(0,0,0)&quot;}],&quot;isLocked&quot;:false,&quot;parent&quot;:{&quot;type&quot;:&quot;CHILD&quot;,&quot;parentId&quot;:&quot;fb022835-1147-46e1-ac49-46f4f24a5f11&quot;,&quot;order&quot;:&quot;9&quot;},&quot;isPremium&quot;:true},&quot;e960a970-b604-4b47-8538-37e2aead7309&quot;:{&quot;type&quot;:&quot;FIGURE_OBJECT&quot;,&quot;id&quot;:&quot;e960a970-b604-4b47-8538-37e2aead7309&quot;,&quot;name&quot;:&quot;Nitrogen&quot;,&quot;relativeTransform&quot;:{&quot;translate&quot;:{&quot;x&quot;:13.136592333151189,&quot;y&quot;:24.71312549480729},&quot;rotate&quot;:0,&quot;skewX&quot;:0,&quot;scale&quot;:{&quot;x&quot;:0.04524082460302469,&quot;y&quot;:0.04524082460302469}},&quot;opacity&quot;:1,&quot;image&quot;:{&quot;url&quot;:&quot;https://icons.cdn.biorender.com/biorender/5a39389d4a438b0014e67578/20181214182314/image/5a39389d4a438b0014e67578.png&quot;,&quot;size&quot;:{&quot;x&quot;:220,&quot;y&quot;:220},&quot;isPremium&quot;:false},&quot;source&quot;:{&quot;type&quot;:&quot;ASSETS&quot;,&quot;id&quot;:&quot;5a39389d4a438b0014e67578&quot;,&quot;version&quot;:&quot;20181214182314&quot;},&quot;pathStyles&quot;:[{&quot;type&quot;:&quot;FILL&quot;,&quot;fillStyle&quot;:&quot;rgb(0,0,0)&quot;}],&quot;isLocked&quot;:false,&quot;parent&quot;:{&quot;type&quot;:&quot;CHILD&quot;,&quot;parentId&quot;:&quot;11729ebb-93aa-41d1-9c7b-2064edbecb49&quot;,&quot;order&quot;:&quot;2&quot;}},&quot;fc8daa04-997f-4e88-9460-3eb77403929b&quot;:{&quot;type&quot;:&quot;FIGURE_OBJECT&quot;,&quot;id&quot;:&quot;fc8daa04-997f-4e88-9460-3eb77403929b&quot;,&quot;name&quot;:&quot;Oxygen&quot;,&quot;relativeTransform&quot;:{&quot;translate&quot;:{&quot;x&quot;:18.622951176105488,&quot;y&quot;:36.51807006529087},&quot;rotate&quot;:0,&quot;skewX&quot;:0,&quot;scale&quot;:{&quot;x&quot;:0.04524082460302469,&quot;y&quot;:0.04524082460302469}},&quot;opacity&quot;:1,&quot;image&quot;:{&quot;url&quot;:&quot;https://icons.cdn.biorender.com/biorender/5a3939297b8e1a00140b88f8/20181214182226/image/5a3939297b8e1a00140b88f8.png&quot;,&quot;size&quot;:{&quot;x&quot;:220,&quot;y&quot;:220},&quot;isPremium&quot;:false},&quot;source&quot;:{&quot;type&quot;:&quot;ASSETS&quot;,&quot;id&quot;:&quot;5a3939297b8e1a00140b88f8&quot;,&quot;version&quot;:&quot;20181214182226&quot;},&quot;pathStyles&quot;:[{&quot;type&quot;:&quot;FILL&quot;,&quot;fillStyle&quot;:&quot;rgb(0,0,0)&quot;}],&quot;isLocked&quot;:false,&quot;parent&quot;:{&quot;type&quot;:&quot;CHILD&quot;,&quot;parentId&quot;:&quot;11729ebb-93aa-41d1-9c7b-2064edbecb49&quot;,&quot;order&quot;:&quot;5&quot;}},&quot;fdca0bbf-ae00-4a76-887e-ef28b4df2b19&quot;:{&quot;type&quot;:&quot;FIGURE_OBJECT&quot;,&quot;id&quot;:&quot;fdca0bbf-ae00-4a76-887e-ef28b4df2b19&quot;,&quot;name&quot;:&quot;Oxygen&quot;,&quot;relativeTransform&quot;:{&quot;translate&quot;:{&quot;x&quot;:28.112804131895697,&quot;y&quot;:29.32804325377547},&quot;rotate&quot;:0,&quot;skewX&quot;:0,&quot;scale&quot;:{&quot;x&quot;:0.04524082460302469,&quot;y&quot;:0.04524082460302469}},&quot;opacity&quot;:1,&quot;image&quot;:{&quot;url&quot;:&quot;https://icons.cdn.biorender.com/biorender/5a3939297b8e1a00140b88f8/20181214182226/image/5a3939297b8e1a00140b88f8.png&quot;,&quot;size&quot;:{&quot;x&quot;:220,&quot;y&quot;:220},&quot;isPremium&quot;:false},&quot;source&quot;:{&quot;type&quot;:&quot;ASSETS&quot;,&quot;id&quot;:&quot;5a3939297b8e1a00140b88f8&quot;,&quot;version&quot;:&quot;20181214182226&quot;},&quot;pathStyles&quot;:[{&quot;type&quot;:&quot;FILL&quot;,&quot;fillStyle&quot;:&quot;rgb(0,0,0)&quot;}],&quot;isLocked&quot;:false,&quot;parent&quot;:{&quot;type&quot;:&quot;CHILD&quot;,&quot;parentId&quot;:&quot;11729ebb-93aa-41d1-9c7b-2064edbecb49&quot;,&quot;order&quot;:&quot;7&quot;}},&quot;aa3b8178-7862-4117-a9cf-36f35f061841&quot;:{&quot;type&quot;:&quot;FIGURE_OBJECT&quot;,&quot;id&quot;:&quot;aa3b8178-7862-4117-a9cf-36f35f061841&quot;,&quot;name&quot;:&quot;Oxygen&quot;,&quot;relativeTransform&quot;:{&quot;translate&quot;:{&quot;x&quot;:3.182966655080509,&quot;y&quot;:32.523841076321006},&quot;rotate&quot;:0,&quot;skewX&quot;:0,&quot;scale&quot;:{&quot;x&quot;:0.04524082460302469,&quot;y&quot;:0.04524082460302469}},&quot;opacity&quot;:1,&quot;image&quot;:{&quot;url&quot;:&quot;https://icons.cdn.biorender.com/biorender/5a3939297b8e1a00140b88f8/20181214182226/image/5a3939297b8e1a00140b88f8.png&quot;,&quot;size&quot;:{&quot;x&quot;:220,&quot;y&quot;:220},&quot;isPremium&quot;:false},&quot;source&quot;:{&quot;type&quot;:&quot;ASSETS&quot;,&quot;id&quot;:&quot;5a3939297b8e1a00140b88f8&quot;,&quot;version&quot;:&quot;20181214182226&quot;},&quot;pathStyles&quot;:[{&quot;type&quot;:&quot;FILL&quot;,&quot;fillStyle&quot;:&quot;rgb(0,0,0)&quot;}],&quot;isLocked&quot;:false,&quot;parent&quot;:{&quot;type&quot;:&quot;CHILD&quot;,&quot;parentId&quot;:&quot;11729ebb-93aa-41d1-9c7b-2064edbecb49&quot;,&quot;order&quot;:&quot;8&quot;}},&quot;49442020-6ec3-4141-98b0-4212bcd5a20d&quot;:{&quot;type&quot;:&quot;FIGURE_OBJECT&quot;,&quot;id&quot;:&quot;49442020-6ec3-4141-98b0-4212bcd5a20d&quot;,&quot;parent&quot;:{&quot;type&quot;:&quot;CHILD&quot;,&quot;parentId&quot;:&quot;fb022835-1147-46e1-ac49-46f4f24a5f11&quot;,&quot;order&quot;:&quot;1&quot;},&quot;relativeTransform&quot;:{&quot;translate&quot;:{&quot;x&quot;:0,&quot;y&quot;:0},&quot;rotate&quot;:0}},&quot;5931cb68-d324-4740-9172-8fb67d60cbe0&quot;:{&quot;type&quot;:&quot;FIGURE_OBJECT&quot;,&quot;id&quot;:&quot;5931cb68-d324-4740-9172-8fb67d60cbe0&quot;,&quot;name&quot;:&quot;Bond (tetrahedral)&quot;,&quot;relativeTransform&quot;:{&quot;translate&quot;:{&quot;x&quot;:-0.9997857195601686,&quot;y&quot;:0.6566093752039431},&quot;rotate&quot;:0,&quot;skewX&quot;:0,&quot;scale&quot;:{&quot;x&quot;:0.06450230448775282,&quot;y&quot;:0.06602775840039654}},&quot;opacity&quot;:1,&quot;image&quot;:{&quot;url&quot;:&quot;https://icons.cdn.biorender.com/biorender/5c140952edbbaf120017f053/20181214195021/image/5c140952edbbaf120017f053.png&quot;,&quot;size&quot;:{&quot;x&quot;:419,&quot;y&quot;:431},&quot;isPremium&quot;:false},&quot;source&quot;:{&quot;type&quot;:&quot;ASSETS&quot;,&quot;id&quot;:&quot;5c140952edbbaf120017f053&quot;,&quot;version&quot;:&quot;20181214195021&quot;},&quot;pathStyles&quot;:[{&quot;type&quot;:&quot;FILL&quot;,&quot;fillStyle&quot;:&quot;rgb(0,0,0)&quot;}],&quot;isLocked&quot;:false,&quot;parent&quot;:{&quot;type&quot;:&quot;CHILD&quot;,&quot;parentId&quot;:&quot;49442020-6ec3-4141-98b0-4212bcd5a20d&quot;,&quot;order&quot;:&quot;5&quot;}},&quot;17084cd4-e042-463b-9c43-b76422c7e7b5&quot;:{&quot;type&quot;:&quot;FIGURE_OBJECT&quot;,&quot;id&quot;:&quot;17084cd4-e042-463b-9c43-b76422c7e7b5&quot;,&quot;parent&quot;:{&quot;type&quot;:&quot;CROP&quot;,&quot;parentId&quot;:&quot;49442020-6ec3-4141-98b0-4212bcd5a20d&quot;,&quot;order&quot;:&quot;5&quot;},&quot;relativeTransform&quot;:{&quot;translate&quot;:{&quot;x&quot;:-0.9997857195601688,&quot;y&quot;:7.962604227767198},&quot;rotate&quot;:0,&quot;skewX&quot;:0,&quot;scale&quot;:{&quot;x&quot;:13.513232790184217,&quot;y&quot;:6.9229870827222015}},&quot;path&quot;:{&quot;type&quot;:&quot;RECT&quot;,&quot;size&quot;:{&quot;x&quot;:2,&quot;y&quot;:2}},&quot;pathStyles&quot;:[{&quot;type&quot;:&quot;FILL&quot;,&quot;fillStyle&quot;:&quot;#fff&quot;}],&quot;isFrozen&quot;:true},&quot;f9e61b76-3da3-4385-bcd7-11dc36fbc0d3&quot;:{&quot;relativeTransform&quot;:{&quot;translate&quot;:{&quot;x&quot;:126.83598710886417,&quot;y&quot;:233.31615518612895},&quot;rotate&quot;:0.419924392733367,&quot;skewX&quot;:0,&quot;scale&quot;:{&quot;x&quot;:0.9999999999999999,&quot;y&quot;:0.9999999999999999}},&quot;type&quot;:&quot;FIGURE_OBJECT&quot;,&quot;id&quot;:&quot;f9e61b76-3da3-4385-bcd7-11dc36fbc0d3&quot;,&quot;name&quot;:&quot;Ammonium&quot;,&quot;displayName&quot;:&quot;Ammonium&quot;,&quot;opacity&quot;:0.26,&quot;source&quot;:{&quot;id&quot;:&quot;5c1806c195da641200019810&quot;,&quot;type&quot;:&quot;ASSETS&quot;},&quot;pathStyles&quot;:[{&quot;type&quot;:&quot;FILL&quot;,&quot;fillStyle&quot;:&quot;rgb(0,0,0)&quot;}],&quot;isLocked&quot;:false,&quot;parent&quot;:{&quot;type&quot;:&quot;CHILD&quot;,&quot;parentId&quot;:&quot;a8cde238-e838-4291-be07-db8f70eb8008&quot;,&quot;order&quot;:&quot;7&quot;},&quot;isPremium&quot;:true},&quot;994e798b-17a0-4604-b269-9c2e1ed3ea30&quot;:{&quot;relativeTransform&quot;:{&quot;translate&quot;:{&quot;x&quot;:-14.713465544425873,&quot;y&quot;:-23.901366348857884},&quot;rotate&quot;:0},&quot;type&quot;:&quot;FIGURE_OBJECT&quot;,&quot;id&quot;:&quot;994e798b-17a0-4604-b269-9c2e1ed3ea30&quot;,&quot;name&quot;:&quot;Nitrogen dioxide&quot;,&quot;displayName&quot;:&quot;Nitrogen dioxide&quot;,&quot;opacity&quot;:1,&quot;source&quot;:{&quot;id&quot;:&quot;5c18071395da641200019812&quot;,&quot;type&quot;:&quot;ASSETS&quot;},&quot;pathStyles&quot;:[{&quot;type&quot;:&quot;FILL&quot;,&quot;fillStyle&quot;:&quot;rgb(0,0,0)&quot;}],&quot;isLocked&quot;:false,&quot;parent&quot;:{&quot;type&quot;:&quot;CHILD&quot;,&quot;parentId&quot;:&quot;f9e61b76-3da3-4385-bcd7-11dc36fbc0d3&quot;,&quot;order&quot;:&quot;9&quot;},&quot;isPremium&quot;:true},&quot;1977a3fb-5789-4c5e-a3e6-d239dab491f1&quot;:{&quot;type&quot;:&quot;FIGURE_OBJECT&quot;,&quot;id&quot;:&quot;1977a3fb-5789-4c5e-a3e6-d239dab491f1&quot;,&quot;name&quot;:&quot;Nitrogen&quot;,&quot;relativeTransform&quot;:{&quot;translate&quot;:{&quot;x&quot;:13.136592333151189,&quot;y&quot;:24.71312549480729},&quot;rotate&quot;:0,&quot;skewX&quot;:0,&quot;scale&quot;:{&quot;x&quot;:0.04524082460302469,&quot;y&quot;:0.04524082460302469}},&quot;opacity&quot;:1,&quot;image&quot;:{&quot;url&quot;:&quot;https://icons.cdn.biorender.com/biorender/5a39389d4a438b0014e67578/20181214182314/image/5a39389d4a438b0014e67578.png&quot;,&quot;size&quot;:{&quot;x&quot;:220,&quot;y&quot;:220},&quot;isPremium&quot;:false},&quot;source&quot;:{&quot;type&quot;:&quot;ASSETS&quot;,&quot;id&quot;:&quot;5a39389d4a438b0014e67578&quot;,&quot;version&quot;:&quot;20181214182314&quot;},&quot;pathStyles&quot;:[{&quot;type&quot;:&quot;FILL&quot;,&quot;fillStyle&quot;:&quot;rgb(0,0,0)&quot;}],&quot;isLocked&quot;:false,&quot;parent&quot;:{&quot;type&quot;:&quot;CHILD&quot;,&quot;parentId&quot;:&quot;994e798b-17a0-4604-b269-9c2e1ed3ea30&quot;,&quot;order&quot;:&quot;2&quot;}},&quot;de2ad0e1-66ba-4def-a532-b58ece335c50&quot;:{&quot;type&quot;:&quot;FIGURE_OBJECT&quot;,&quot;id&quot;:&quot;de2ad0e1-66ba-4def-a532-b58ece335c50&quot;,&quot;name&quot;:&quot;Oxygen&quot;,&quot;relativeTransform&quot;:{&quot;translate&quot;:{&quot;x&quot;:18.622951176105488,&quot;y&quot;:36.51807006529087},&quot;rotate&quot;:0,&quot;skewX&quot;:0,&quot;scale&quot;:{&quot;x&quot;:0.04524082460302469,&quot;y&quot;:0.04524082460302469}},&quot;opacity&quot;:1,&quot;image&quot;:{&quot;url&quot;:&quot;https://icons.cdn.biorender.com/biorender/5a3939297b8e1a00140b88f8/20181214182226/image/5a3939297b8e1a00140b88f8.png&quot;,&quot;size&quot;:{&quot;x&quot;:220,&quot;y&quot;:220},&quot;isPremium&quot;:false},&quot;source&quot;:{&quot;type&quot;:&quot;ASSETS&quot;,&quot;id&quot;:&quot;5a3939297b8e1a00140b88f8&quot;,&quot;version&quot;:&quot;20181214182226&quot;},&quot;pathStyles&quot;:[{&quot;type&quot;:&quot;FILL&quot;,&quot;fillStyle&quot;:&quot;rgb(0,0,0)&quot;}],&quot;isLocked&quot;:false,&quot;parent&quot;:{&quot;type&quot;:&quot;CHILD&quot;,&quot;parentId&quot;:&quot;994e798b-17a0-4604-b269-9c2e1ed3ea30&quot;,&quot;order&quot;:&quot;5&quot;}},&quot;1baab5ef-24b3-4b48-9bc0-22118440aebb&quot;:{&quot;type&quot;:&quot;FIGURE_OBJECT&quot;,&quot;id&quot;:&quot;1baab5ef-24b3-4b48-9bc0-22118440aebb&quot;,&quot;name&quot;:&quot;Oxygen&quot;,&quot;relativeTransform&quot;:{&quot;translate&quot;:{&quot;x&quot;:28.112804131895697,&quot;y&quot;:29.32804325377547},&quot;rotate&quot;:0,&quot;skewX&quot;:0,&quot;scale&quot;:{&quot;x&quot;:0.04524082460302469,&quot;y&quot;:0.04524082460302469}},&quot;opacity&quot;:1,&quot;image&quot;:{&quot;url&quot;:&quot;https://icons.cdn.biorender.com/biorender/5a3939297b8e1a00140b88f8/20181214182226/image/5a3939297b8e1a00140b88f8.png&quot;,&quot;size&quot;:{&quot;x&quot;:220,&quot;y&quot;:220},&quot;isPremium&quot;:false},&quot;source&quot;:{&quot;type&quot;:&quot;ASSETS&quot;,&quot;id&quot;:&quot;5a3939297b8e1a00140b88f8&quot;,&quot;version&quot;:&quot;20181214182226&quot;},&quot;pathStyles&quot;:[{&quot;type&quot;:&quot;FILL&quot;,&quot;fillStyle&quot;:&quot;rgb(0,0,0)&quot;}],&quot;isLocked&quot;:false,&quot;parent&quot;:{&quot;type&quot;:&quot;CHILD&quot;,&quot;parentId&quot;:&quot;994e798b-17a0-4604-b269-9c2e1ed3ea30&quot;,&quot;order&quot;:&quot;7&quot;}},&quot;946e0d21-aaec-4ca5-83a8-2f7da1625856&quot;:{&quot;type&quot;:&quot;FIGURE_OBJECT&quot;,&quot;id&quot;:&quot;946e0d21-aaec-4ca5-83a8-2f7da1625856&quot;,&quot;name&quot;:&quot;Oxygen&quot;,&quot;relativeTransform&quot;:{&quot;translate&quot;:{&quot;x&quot;:3.182966655080509,&quot;y&quot;:32.523841076321006},&quot;rotate&quot;:0,&quot;skewX&quot;:0,&quot;scale&quot;:{&quot;x&quot;:0.04524082460302469,&quot;y&quot;:0.04524082460302469}},&quot;opacity&quot;:1,&quot;image&quot;:{&quot;url&quot;:&quot;https://icons.cdn.biorender.com/biorender/5a3939297b8e1a00140b88f8/20181214182226/image/5a3939297b8e1a00140b88f8.png&quot;,&quot;size&quot;:{&quot;x&quot;:220,&quot;y&quot;:220},&quot;isPremium&quot;:false},&quot;source&quot;:{&quot;type&quot;:&quot;ASSETS&quot;,&quot;id&quot;:&quot;5a3939297b8e1a00140b88f8&quot;,&quot;version&quot;:&quot;20181214182226&quot;},&quot;pathStyles&quot;:[{&quot;type&quot;:&quot;FILL&quot;,&quot;fillStyle&quot;:&quot;rgb(0,0,0)&quot;}],&quot;isLocked&quot;:false,&quot;parent&quot;:{&quot;type&quot;:&quot;CHILD&quot;,&quot;parentId&quot;:&quot;994e798b-17a0-4604-b269-9c2e1ed3ea30&quot;,&quot;order&quot;:&quot;8&quot;}},&quot;a785fb7b-273a-48a9-9b87-c1abda59879c&quot;:{&quot;type&quot;:&quot;FIGURE_OBJECT&quot;,&quot;id&quot;:&quot;a785fb7b-273a-48a9-9b87-c1abda59879c&quot;,&quot;parent&quot;:{&quot;type&quot;:&quot;CHILD&quot;,&quot;parentId&quot;:&quot;f9e61b76-3da3-4385-bcd7-11dc36fbc0d3&quot;,&quot;order&quot;:&quot;1&quot;},&quot;relativeTransform&quot;:{&quot;translate&quot;:{&quot;x&quot;:0,&quot;y&quot;:0},&quot;rotate&quot;:0}},&quot;c3a41d53-1183-4b54-b8a9-ddd162a2ffa6&quot;:{&quot;type&quot;:&quot;FIGURE_OBJECT&quot;,&quot;id&quot;:&quot;c3a41d53-1183-4b54-b8a9-ddd162a2ffa6&quot;,&quot;name&quot;:&quot;Bond (tetrahedral)&quot;,&quot;relativeTransform&quot;:{&quot;translate&quot;:{&quot;x&quot;:-0.9997857195601686,&quot;y&quot;:0.6566093752039431},&quot;rotate&quot;:0,&quot;skewX&quot;:0,&quot;scale&quot;:{&quot;x&quot;:0.06450230448775282,&quot;y&quot;:0.06602775840039654}},&quot;opacity&quot;:1,&quot;image&quot;:{&quot;url&quot;:&quot;https://icons.cdn.biorender.com/biorender/5c140952edbbaf120017f053/20181214195021/image/5c140952edbbaf120017f053.png&quot;,&quot;size&quot;:{&quot;x&quot;:419,&quot;y&quot;:431},&quot;isPremium&quot;:false},&quot;source&quot;:{&quot;type&quot;:&quot;ASSETS&quot;,&quot;id&quot;:&quot;5c140952edbbaf120017f053&quot;,&quot;version&quot;:&quot;20181214195021&quot;},&quot;pathStyles&quot;:[{&quot;type&quot;:&quot;FILL&quot;,&quot;fillStyle&quot;:&quot;rgb(0,0,0)&quot;}],&quot;isLocked&quot;:false,&quot;parent&quot;:{&quot;type&quot;:&quot;CHILD&quot;,&quot;parentId&quot;:&quot;a785fb7b-273a-48a9-9b87-c1abda59879c&quot;,&quot;order&quot;:&quot;5&quot;}},&quot;a1a7e903-7e3d-4b6a-acb8-17c4dc3c5f4a&quot;:{&quot;type&quot;:&quot;FIGURE_OBJECT&quot;,&quot;id&quot;:&quot;a1a7e903-7e3d-4b6a-acb8-17c4dc3c5f4a&quot;,&quot;parent&quot;:{&quot;type&quot;:&quot;CROP&quot;,&quot;parentId&quot;:&quot;a785fb7b-273a-48a9-9b87-c1abda59879c&quot;,&quot;order&quot;:&quot;5&quot;},&quot;relativeTransform&quot;:{&quot;translate&quot;:{&quot;x&quot;:-0.9997857195601688,&quot;y&quot;:7.962604227767198},&quot;rotate&quot;:0,&quot;skewX&quot;:0,&quot;scale&quot;:{&quot;x&quot;:13.513232790184217,&quot;y&quot;:6.9229870827222015}},&quot;path&quot;:{&quot;type&quot;:&quot;RECT&quot;,&quot;size&quot;:{&quot;x&quot;:2,&quot;y&quot;:2}},&quot;pathStyles&quot;:[{&quot;type&quot;:&quot;FILL&quot;,&quot;fillStyle&quot;:&quot;#fff&quot;}],&quot;isFrozen&quot;:true},&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100.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541ccbf0-930a-41b6-96ae-01eb2d66a1f7"/>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541ccbf0-930a-41b6-96ae-01eb2d66a1f7&quot;:{&quot;type&quot;:&quot;FIGURE_OBJECT&quot;,&quot;id&quot;:&quot;541ccbf0-930a-41b6-96ae-01eb2d66a1f7&quot;,&quot;relativeTransform&quot;:{&quot;translate&quot;:{&quot;x&quot;:326.24736402613325,&quot;y&quot;:6.759952406372214},&quot;rotate&quot;:-1.682119509639068e-16,&quot;skewX&quot;:5.989822760814762e-17,&quot;scale&quot;:{&quot;x&quot;:1,&quot;y&quot;:1}},&quot;opacity&quot;:1,&quot;path&quot;:{&quot;type&quot;:&quot;TRIANGLE&quot;,&quot;size&quot;:{&quot;x&quot;:-74.34823919943486,&quot;y&quot;:55.814816851078085},&quot;cornerRounding&quot;:{&quot;type&quot;:&quot;ARC_LENGTH&quot;,&quot;global&quot;:0}},&quot;pathStyles&quot;:[{&quot;type&quot;:&quot;FILL&quot;,&quot;fillStyle&quot;:&quot;rgba(228, 212, 199, 1)&quot;},{&quot;type&quot;:&quot;STROKE&quot;,&quot;strokeStyle&quot;:&quot;rgba(90, 63, 48, 1)&quot;,&quot;lineWidth&quot;:0,&quot;lineJoin&quot;:&quot;round&quot;}],&quot;isLocked&quot;:false,&quot;parent&quot;:{&quot;type&quot;:&quot;CHILD&quot;,&quot;parentId&quot;:&quot;17f3c976-5da6-4751-bdf4-7d786412bfc4&quot;,&quot;order&quot;:&quot;99982&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01.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a64d80cf-c7a5-4669-abc5-08871fd7dc62"/>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a64d80cf-c7a5-4669-abc5-08871fd7dc62&quot;:{&quot;type&quot;:&quot;FIGURE_OBJECT&quot;,&quot;id&quot;:&quot;a64d80cf-c7a5-4669-abc5-08871fd7dc62&quot;,&quot;relativeTransform&quot;:{&quot;translate&quot;:{&quot;x&quot;:327.7272516535044,&quot;y&quot;:114.97325181026724},&quot;rotate&quot;:3.049904366014294e-16,&quot;skewX&quot;:0,&quot;scale&quot;:{&quot;x&quot;:1,&quot;y&quot;:1}},&quot;opacity&quot;:1,&quot;path&quot;:{&quot;type&quot;:&quot;POLY_LINE&quot;,&quot;points&quot;:[{&quot;x&quot;:-6.422555181556346e-14,&quot;y&quot;:110.81872419443678},{&quot;x&quot;:6.422555181556346e-14,&quot;y&quot;:-110.81872419443678}],&quot;closed&quot;:false},&quot;pathStyles&quot;:[{&quot;type&quot;:&quot;FILL&quot;,&quot;fillStyle&quot;:&quot;rgba(0,0,0,0)&quot;},{&quot;type&quot;:&quot;STROKE&quot;,&quot;strokeStyle&quot;:{&quot;units&quot;:&quot;PATH_LENGTH&quot;,&quot;stops&quot;:{&quot;0&quot;:&quot;#81868900&quot;,&quot;1&quot;:&quot;#818689&quot;,&quot;0.45&quot;:&quot;#818689&quot;}},&quot;lineWidth&quot;:21.61369804516329,&quot;lineJoin&quot;:&quot;round&quot;}],&quot;pathMarkers&quot;:{&quot;markerEnd&quot;:{&quot;type&quot;:&quot;PATH&quot;,&quot;units&quot;:{&quot;type&quot;:&quot;STROKE_WIDTH&quot;,&quot;scale&quot;:0.45},&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9985&quot;},&quot;connectorInfo&quot;:{&quot;type&quot;:&quot;LINE&quot;,&quot;offset&quot;:{&quot;x&quot;:0,&quot;y&quot;:0},&quot;bending&quot;:0.1,&quot;customized&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02.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31e7f78f-6492-4ea5-b331-1957ccbe055d"/>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31e7f78f-6492-4ea5-b331-1957ccbe055d&quot;:{&quot;type&quot;:&quot;FIGURE_OBJECT&quot;,&quot;id&quot;:&quot;31e7f78f-6492-4ea5-b331-1957ccbe055d&quot;,&quot;parent&quot;:{&quot;type&quot;:&quot;CHILD&quot;,&quot;parentId&quot;:&quot;17f3c976-5da6-4751-bdf4-7d786412bfc4&quot;,&quot;order&quot;:&quot;9999&quot;},&quot;relativeTransform&quot;:{&quot;translate&quot;:{&quot;x&quot;:-23.000930074108282,&quot;y&quot;:-2.0446676959812393},&quot;rotate&quot;:0,&quot;skewX&quot;:0,&quot;scale&quot;:{&quot;x&quot;:1,&quot;y&quot;:1}}},&quot;6ce450e2-cf9d-40f7-9da0-f9a3319edd79&quot;:{&quot;type&quot;:&quot;FIGURE_OBJECT&quot;,&quot;id&quot;:&quot;6ce450e2-cf9d-40f7-9da0-f9a3319edd79&quot;,&quot;relativeTransform&quot;:{&quot;translate&quot;:{&quot;x&quot;:350.19829972847526,&quot;y&quot;:95.92311806862594},&quot;rotate&quot;:0},&quot;opacity&quot;:1,&quot;path&quot;:{&quot;type&quot;:&quot;TRIANGLE&quot;,&quot;size&quot;:{&quot;x&quot;:57.14966661843732,&quot;y&quot;:257.65559755140725},&quot;cornerRounding&quot;:{&quot;type&quot;:&quot;ARC_LENGTH&quot;,&quot;global&quot;:0}},&quot;pathStyles&quot;:[{&quot;type&quot;:&quot;FILL&quot;,&quot;fillStyle&quot;:&quot;rgba(129,134,137,1)&quot;},{&quot;type&quot;:&quot;STROKE&quot;,&quot;strokeStyle&quot;:&quot;rgba(129,134,137,1)&quot;,&quot;lineWidth&quot;:2,&quot;lineJoin&quot;:&quot;round&quot;}],&quot;isLocked&quot;:false,&quot;parent&quot;:{&quot;type&quot;:&quot;CHILD&quot;,&quot;parentId&quot;:&quot;31e7f78f-6492-4ea5-b331-1957ccbe055d&quot;,&quot;order&quot;:&quot;5&quot;}},&quot;fb8636d0-c154-445b-90ae-9ea323bc15c0&quot;:{&quot;type&quot;:&quot;FIGURE_OBJECT&quot;,&quot;id&quot;:&quot;fb8636d0-c154-445b-90ae-9ea323bc15c0&quot;,&quot;parent&quot;:{&quot;type&quot;:&quot;CROP&quot;,&quot;parentId&quot;:&quot;31e7f78f-6492-4ea5-b331-1957ccbe055d&quot;,&quot;order&quot;:&quot;5&quot;},&quot;relativeTransform&quot;:{&quot;translate&quot;:{&quot;x&quot;:350.19829972847526,&quot;y&quot;:139.72072971718737},&quot;rotate&quot;:0,&quot;skewX&quot;:0,&quot;scale&quot;:{&quot;x&quot;:29.57483330921866,&quot;y&quot;:86.06980418864775}},&quot;path&quot;:{&quot;type&quot;:&quot;RECT&quot;,&quot;size&quot;:{&quot;x&quot;:2,&quot;y&quot;:2}},&quot;pathStyles&quot;:[{&quot;type&quot;:&quot;FILL&quot;,&quot;fillStyle&quot;:&quot;#fff&quot;}],&quot;isFrozen&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03.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4020cffb-e381-473e-8ccf-8f198df82b31"/>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4020cffb-e381-473e-8ccf-8f198df82b31&quot;:{&quot;id&quot;:&quot;4020cffb-e381-473e-8ccf-8f198df82b31&quot;,&quot;name&quot;:&quot;Plant cell&quot;,&quot;displayName&quot;:&quot;&quot;,&quot;type&quot;:&quot;FIGURE_OBJECT&quot;,&quot;relativeTransform&quot;:{&quot;translate&quot;:{&quot;x&quot;:554.8665472332339,&quot;y&quot;:157.85913919491293},&quot;rotate&quot;:0,&quot;skewX&quot;:0,&quot;scale&quot;:{&quot;x&quot;:0.149169684806045,&quot;y&quot;:0.13200315241595045}},&quot;image&quot;:{&quot;url&quot;:&quot;https://icons.cdn.biorender.com/biorender/5a906f757b968200149d279d/20180223194723/image/5a906f757b968200149d279d.png&quot;,&quot;isPremium&quot;:false,&quot;isOrgIcon&quot;:false,&quot;size&quot;:{&quot;x&quot;:150,&quot;y&quot;:150}},&quot;source&quot;:{&quot;id&quot;:&quot;5a906f757b968200149d279d&quot;,&quot;version&quot;:&quot;20180223194723&quot;,&quot;type&quot;:&quot;ASSETS&quot;},&quot;isPremium&quot;:false,&quot;parent&quot;:{&quot;type&quot;:&quot;CHILD&quot;,&quot;parentId&quot;:&quot;17f3c976-5da6-4751-bdf4-7d786412bfc4&quot;,&quot;order&quot;:&quot;99996&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04.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049d8969-6fa4-4ccc-9854-84925e2dd20d"/>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049d8969-6fa4-4ccc-9854-84925e2dd20d&quot;:{&quot;id&quot;:&quot;049d8969-6fa4-4ccc-9854-84925e2dd20d&quot;,&quot;name&quot;:&quot;Corn (leaf)&quot;,&quot;displayName&quot;:&quot;&quot;,&quot;type&quot;:&quot;FIGURE_OBJECT&quot;,&quot;relativeTransform&quot;:{&quot;translate&quot;:{&quot;x&quot;:554.8665472332339,&quot;y&quot;:111.52143624752458},&quot;rotate&quot;:4.128187481091733e-16,&quot;skewX&quot;:-6.003338813711508e-17,&quot;scale&quot;:{&quot;x&quot;:0.20543848816022847,&quot;y&quot;:0.10785192913617}},&quot;image&quot;:{&quot;url&quot;:&quot;https://icons.cdn.biorender.com/biorender/65368be7816dc54b8f2aad59/20231023150709/image/65368be7816dc54b8f2aad59.png&quot;,&quot;isPremium&quot;:false,&quot;isOrgIcon&quot;:false,&quot;size&quot;:{&quot;x&quot;:50,&quot;y&quot;:303.030303030303}},&quot;source&quot;:{&quot;id&quot;:&quot;65368be7816dc54b8f2aad59&quot;,&quot;version&quot;:&quot;20231023150709&quot;,&quot;type&quot;:&quot;ASSETS&quot;},&quot;isPremium&quot;:false,&quot;parent&quot;:{&quot;type&quot;:&quot;CHILD&quot;,&quot;parentId&quot;:&quot;17f3c976-5da6-4751-bdf4-7d786412bfc4&quot;,&quot;order&quot;:&quot;99997&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05.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13b73c7-851e-4213-baa2-fc8a487d5dbd"/>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13b73c7-851e-4213-baa2-fc8a487d5dbd&quot;:{&quot;id&quot;:&quot;113b73c7-851e-4213-baa2-fc8a487d5dbd&quot;,&quot;name&quot;:&quot;Corn (R6-R7, with roots)&quot;,&quot;displayName&quot;:&quot;&quot;,&quot;type&quot;:&quot;FIGURE_OBJECT&quot;,&quot;relativeTransform&quot;:{&quot;translate&quot;:{&quot;x&quot;:554.8665472332339,&quot;y&quot;:61.73705108300146},&quot;rotate&quot;:0,&quot;skewX&quot;:0,&quot;scale&quot;:{&quot;x&quot;:0.09919264613312348,&quot;y&quot;:0.08777749985244673}},&quot;image&quot;:{&quot;url&quot;:&quot;https://icons.cdn.biorender.com/biorender/654d22b85df3d0d1aa8648b0/20231109182106/image/654d22b85df3d0d1aa8648b0.png&quot;,&quot;isPremium&quot;:false,&quot;isOrgIcon&quot;:false,&quot;size&quot;:{&quot;x&quot;:279,&quot;y&quot;:450.09480812641084}},&quot;source&quot;:{&quot;id&quot;:&quot;654d22b85df3d0d1aa8648b0&quot;,&quot;version&quot;:&quot;20231109182106&quot;,&quot;type&quot;:&quot;ASSETS&quot;},&quot;isPremium&quot;:false,&quot;parent&quot;:{&quot;type&quot;:&quot;CHILD&quot;,&quot;parentId&quot;:&quot;17f3c976-5da6-4751-bdf4-7d786412bfc4&quot;,&quot;order&quot;:&quot;99998&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06.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fc0b53a0-6741-48d4-8615-d3f4d7dd16cc"/>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fc0b53a0-6741-48d4-8615-d3f4d7dd16cc&quot;:{&quot;type&quot;:&quot;FIGURE_OBJECT&quot;,&quot;id&quot;:&quot;fc0b53a0-6741-48d4-8615-d3f4d7dd16cc&quot;,&quot;relativeTransform&quot;:{&quot;translate&quot;:{&quot;x&quot;:325.62350092939556,&quot;y&quot;:226.87371073643445},&quot;rotate&quot;:1.5707963267948966,&quot;skewX&quot;:0,&quot;scale&quot;:{&quot;x&quot;:1,&quot;y&quot;:1}},&quot;opacity&quot;:0.47,&quot;path&quot;:{&quot;type&quot;:&quot;POLY_LINE&quot;,&quot;points&quot;:[{&quot;x&quot;:0,&quot;y&quot;:158.4953350973697},{&quot;x&quot;:0,&quot;y&quot;:-160.18286761198667}],&quot;closed&quot;:false},&quot;pathStyles&quot;:[{&quot;type&quot;:&quot;FILL&quot;,&quot;fillStyle&quot;:&quot;rgba(0,0,0,0)&quot;},{&quot;type&quot;:&quot;STROKE&quot;,&quot;strokeStyle&quot;:&quot;rgba(70,69,70,1)&quot;,&quot;lineWidth&quot;:1.9648816404693898,&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99997&quot;},&quot;connectorInfo&quot;:{&quot;type&quot;:&quot;LINE&quot;,&quot;offset&quot;:{&quot;x&quot;:0,&quot;y&quot;:0},&quot;bending&quot;:0.1,&quot;customized&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07.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3d014031-dab1-4c53-a40d-9979452f31aa"/>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3d014031-dab1-4c53-a40d-9979452f31aa&quot;:{&quot;type&quot;:&quot;FIGURE_OBJECT&quot;,&quot;id&quot;:&quot;3d014031-dab1-4c53-a40d-9979452f31aa&quot;,&quot;relativeTransform&quot;:{&quot;translate&quot;:{&quot;x&quot;:580.5635133545723,&quot;y&quot;:100.9543155837942},&quot;rotate&quot;:0,&quot;skewX&quot;:0,&quot;scale&quot;:{&quot;x&quot;:1,&quot;y&quot;:1}},&quot;opacity&quot;:0.47,&quot;path&quot;:{&quot;type&quot;:&quot;POLY_LINE&quot;,&quot;points&quot;:[{&quot;x&quot;:0,&quot;y&quot;:123.95267913169799},{&quot;x&quot;:0,&quot;y&quot;:-121.11876354628276}],&quot;closed&quot;:false},&quot;pathStyles&quot;:[{&quot;type&quot;:&quot;FILL&quot;,&quot;fillStyle&quot;:&quot;rgba(0,0,0,0)&quot;},{&quot;type&quot;:&quot;STROKE&quot;,&quot;strokeStyle&quot;:&quot;rgba(70,69,70,1)&quot;,&quot;lineWidth&quot;:1.96488164046939,&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999994&quot;},&quot;connectorInfo&quot;:{&quot;type&quot;:&quot;LINE&quot;,&quot;offset&quot;:{&quot;x&quot;:0,&quot;y&quot;:0},&quot;bending&quot;:0.1,&quot;customized&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08.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7714cc46-b044-4665-8dba-d4ea6e0e1a68"/>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7714cc46-b044-4665-8dba-d4ea6e0e1a68&quot;:{&quot;type&quot;:&quot;FIGURE_OBJECT&quot;,&quot;id&quot;:&quot;7714cc46-b044-4665-8dba-d4ea6e0e1a68&quot;,&quot;relativeTransform&quot;:{&quot;translate&quot;:{&quot;x&quot;:-136.8084830224941,&quot;y&quot;:47.51956203921285},&quot;rotate&quot;:0,&quot;skewX&quot;:0,&quot;scale&quot;:{&quot;x&quot;:1,&quot;y&quot;:1}},&quot;opacity&quot;:1,&quot;path&quot;:{&quot;type&quot;:&quot;RECT&quot;,&quot;size&quot;:{&quot;x&quot;:233.1516909276807,&quot;y&quot;:41.0388291725850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02&quot;},&quot;layout&quot;:{&quot;sizeRatio&quot;:{&quot;x&quot;:0.88,&quot;y&quot;:0.88},&quot;keepAspectRatio&quot;:false}},&quot;731f54ef-ba77-4df8-8362-481a329e965c&quot;:{&quot;id&quot;:&quot;731f54ef-ba77-4df8-8362-481a329e965c&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7714cc46-b044-4665-8dba-d4ea6e0e1a68&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09.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884ae595-d0a0-491d-859a-0d06636f10aa"/>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884ae595-d0a0-491d-859a-0d06636f10aa&quot;:{&quot;relativeTransform&quot;:{&quot;translate&quot;:{&quot;x&quot;:-267.2220374254955,&quot;y&quot;:171.72508547934115},&quot;rotate&quot;:-1.5707963267948972,&quot;skewX&quot;:0,&quot;scale&quot;:{&quot;x&quot;:1,&quot;y&quot;:1}},&quot;type&quot;:&quot;FIGURE_OBJECT&quot;,&quot;id&quot;:&quot;884ae595-d0a0-491d-859a-0d06636f10aa&quot;,&quot;name&quot;:&quot;dsDNA brush 3 (straight)&quot;,&quot;displayName&quot;:&quot;Simplified dsDNA brush (straight)&quot;,&quot;opacity&quot;:1,&quot;source&quot;:{&quot;id&quot;:&quot;5e75575f52bb9000abea6260&quot;,&quot;type&quot;:&quot;ASSETS&quot;},&quot;path&quot;:{&quot;type&quot;:&quot;POLY_LINE&quot;,&quot;points&quot;:[{&quot;x&quot;:-6.577160527861501,&quot;y&quot;:0},{&quot;x&quot;:6.577160527861499,&quot;y&quot;:0}],&quot;closed&quot;:false},&quot;pathStyles&quot;:[{&quot;type&quot;:&quot;FILL&quot;,&quot;fillStyle&quot;:&quot;rgba(0,0,0,0)&quot;},{&quot;type&quot;:&quot;STROKE&quot;,&quot;strokeStyle&quot;:&quot;rgba(0,0,0,0)&quot;,&quot;lineWidth&quot;:10.496863199446684,&quot;lineJoin&quot;:&quot;round&quot;}],&quot;pathSmoothing&quot;:{&quot;type&quot;:&quot;CATMULL_SMOOTHING&quot;,&quot;smoothing&quot;:0.2},&quot;pathPattern&quot;:{&quot;type&quot;:&quot;ROW&quot;,&quot;patternId&quot;:&quot;613b8391-1722-492a-b165-68c708cc9c27&quot;,&quot;patternTransform&quot;:{&quot;translate&quot;:{&quot;x&quot;:-0.00002540549651012527,&quot;y&quot;:-0.5},&quot;rotate&quot;:0,&quot;skewX&quot;:0,&quot;scale&quot;:{&quot;x&quot;:0.005076142131979695,&quot;y&quot;:0.005076142131979695}},&quot;xUnits&quot;:&quot;STROKE_WIDTH&quot;,&quot;yUnits&quot;:&quot;STROKE_WIDTH&quot;,&quot;bending&quot;:true,&quot;repeat&quot;:{&quot;distance&quot;:1.8661421567655458,&quot;align&quot;:&quot;CENTER&quot;},&quot;isPremium&quot;:true},&quot;isLocked&quot;:false,&quot;parent&quot;:{&quot;type&quot;:&quot;CHILD&quot;,&quot;parentId&quot;:&quot;17f3c976-5da6-4751-bdf4-7d786412bfc4&quot;,&quot;order&quot;:&quot;9752&quot;},&quot;isPremium&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1.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c1de858f-e644-4189-86a7-cfbe616962e6"/>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c1de858f-e644-4189-86a7-cfbe616962e6&quot;:{&quot;type&quot;:&quot;FIGURE_OBJECT&quot;,&quot;id&quot;:&quot;c1de858f-e644-4189-86a7-cfbe616962e6&quot;,&quot;relativeTransform&quot;:{&quot;translate&quot;:{&quot;x&quot;:0,&quot;y&quot;:0},&quot;rotate&quot;:0,&quot;skewX&quot;:0,&quot;scale&quot;:{&quot;x&quot;:1,&quot;y&quot;:1}},&quot;opacity&quot;:1,&quot;path&quot;:{&quot;type&quot;:&quot;POLY_LINE&quot;,&quot;points&quot;:[{&quot;x&quot;:-346.68899999999996,&quot;y&quot;:252.64879357868344},{&quot;x&quot;:-189.65392633825738,&quot;y&quot;:234.79900061017412},{&quot;x&quot;:-80.81703120964384,&quot;y&quot;:173.59851804859852}],&quot;closed&quot;:false},&quot;pathStyles&quot;:[{&quot;type&quot;:&quot;FILL&quot;,&quot;fillStyle&quot;:&quot;rgba(0,0,0,0)&quot;},{&quot;type&quot;:&quot;STROKE&quot;,&quot;strokeStyle&quot;:&quot;#232323&quot;,&quot;lineWidth&quot;:1.5,&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ef4d228-cfd5-41e8-9094-fc4e39cd1177&quot;,&quot;order&quot;:&quot;99999999998&quot;},&quot;connectorInfo&quot;:{&quot;type&quot;:&quot;QUADRATIC&quot;,&quot;offset&quot;:{&quot;x&quot;:0,&quot;y&quot;:0},&quot;bending&quot;:-0.1,&quot;customized&quot;:true}},&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110.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cbce6a38-cf1e-4a74-ac22-60797511b2e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cbce6a38-cf1e-4a74-ac22-60797511b2ee&quot;:{&quot;id&quot;:&quot;cbce6a38-cf1e-4a74-ac22-60797511b2ee&quot;,&quot;name&quot;:&quot;Soil (field, large)&quot;,&quot;displayName&quot;:&quot;&quot;,&quot;type&quot;:&quot;FIGURE_OBJECT&quot;,&quot;relativeTransform&quot;:{&quot;translate&quot;:{&quot;x&quot;:-267.2220374254954,&quot;y&quot;:2.091612006922986},&quot;rotate&quot;:0,&quot;skewX&quot;:0,&quot;scale&quot;:{&quot;x&quot;:0.0665505418656046,&quot;y&quot;:0.12046949745216365}},&quot;image&quot;:{&quot;url&quot;:&quot;https://icons.biorender.com/biorender/659c1775a61a0ee8278c3b40/20240108154131/image/soil-field-large.png&quot;,&quot;fallbackUrl&quot;:&quot;https://res.cloudinary.com/dlcjuc3ej/image/upload/v1704728491/qep7uyt9njf9xg32bvfx.svg#/keystone/api/icons/659c1775a61a0ee8278c3b40/20240108154131/image/soil-field-large.svg&quot;,&quot;isPremium&quot;:false,&quot;size&quot;:{&quot;x&quot;:500,&quot;y&quot;:80}},&quot;source&quot;:{&quot;id&quot;:&quot;659c1775a61a0ee8278c3b40&quot;,&quot;type&quot;:&quot;ASSETS&quot;},&quot;isPremium&quot;:false,&quot;parent&quot;:{&quot;type&quot;:&quot;CHILD&quot;,&quot;parentId&quot;:&quot;17f3c976-5da6-4751-bdf4-7d786412bfc4&quot;,&quot;order&quot;:&quot;977&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11.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1d51d4d-9199-46f4-aa3e-7ca478fce5d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1d51d4d-9199-46f4-aa3e-7ca478fce5de&quot;:{&quot;type&quot;:&quot;FIGURE_OBJECT&quot;,&quot;id&quot;:&quot;11d51d4d-9199-46f4-aa3e-7ca478fce5de&quot;,&quot;relativeTransform&quot;:{&quot;translate&quot;:{&quot;x&quot;:-38.07627861474371,&quot;y&quot;:229.10384930660496},&quot;rotate&quot;:1.5707963267948966},&quot;opacity&quot;:0.47,&quot;path&quot;:{&quot;type&quot;:&quot;POLY_LINE&quot;,&quot;points&quot;:[{&quot;x&quot;:-2.842170943040401e-14,&quot;y&quot;:160.95473664789012},{&quot;x&quot;:0,&quot;y&quot;:-158.69745772258892}],&quot;closed&quot;:false},&quot;pathStyles&quot;:[{&quot;type&quot;:&quot;FILL&quot;,&quot;fillStyle&quot;:&quot;rgba(0,0,0,0)&quot;},{&quot;type&quot;:&quot;STROKE&quot;,&quot;strokeStyle&quot;:&quot;rgba(70,69,70,1)&quot;,&quot;lineWidth&quot;:1.9648816404693898,&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99995&quot;},&quot;connectorInfo&quot;:{&quot;type&quot;:&quot;LINE&quot;,&quot;offset&quot;:{&quot;x&quot;:0,&quot;y&quot;:0},&quot;bending&quot;:0.1,&quot;customized&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12.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a6a75c06-9aa6-4c0d-897c-28588fac21fc"/>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a6a75c06-9aa6-4c0d-897c-28588fac21fc&quot;:{&quot;type&quot;:&quot;FIGURE_OBJECT&quot;,&quot;id&quot;:&quot;a6a75c06-9aa6-4c0d-897c-28588fac21fc&quot;,&quot;relativeTransform&quot;:{&quot;translate&quot;:{&quot;x&quot;:-287.1988303599559,&quot;y&quot;:101.58420486398698},&quot;rotate&quot;:0},&quot;opacity&quot;:0.47,&quot;path&quot;:{&quot;type&quot;:&quot;POLY_LINE&quot;,&quot;points&quot;:[{&quot;x&quot;:0,&quot;y&quot;:124.55961730993971},{&quot;x&quot;:0,&quot;y&quot;:-121.71182536804109}],&quot;closed&quot;:false},&quot;pathStyles&quot;:[{&quot;type&quot;:&quot;FILL&quot;,&quot;fillStyle&quot;:&quot;rgba(0,0,0,0)&quot;},{&quot;type&quot;:&quot;STROKE&quot;,&quot;strokeStyle&quot;:&quot;rgba(70,69,70,1)&quot;,&quot;lineWidth&quot;:1.96488164046939,&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999991&quot;},&quot;connectorInfo&quot;:{&quot;type&quot;:&quot;LINE&quot;,&quot;offset&quot;:{&quot;x&quot;:0,&quot;y&quot;:0},&quot;bending&quot;:0.1,&quot;customized&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13.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e926a338-6c8b-4873-8895-78b3d59e15f5"/>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e926a338-6c8b-4873-8895-78b3d59e15f5&quot;:{&quot;type&quot;:&quot;FIGURE_OBJECT&quot;,&quot;id&quot;:&quot;e926a338-6c8b-4873-8895-78b3d59e15f5&quot;,&quot;relativeTransform&quot;:{&quot;translate&quot;:{&quot;x&quot;:-36.67342000327989,&quot;y&quot;:114.62386320626428},&quot;rotate&quot;:-2.4492935982947064e-16,&quot;skewX&quot;:0,&quot;scale&quot;:{&quot;x&quot;:1,&quot;y&quot;:1}},&quot;opacity&quot;:1,&quot;path&quot;:{&quot;type&quot;:&quot;POLY_LINE&quot;,&quot;points&quot;:[{&quot;x&quot;:-1.2502500754176004e-14,&quot;y&quot;:113.47961145458149},{&quot;x&quot;:1.2502500754176004e-14,&quot;y&quot;:-113.47961145458149}],&quot;closed&quot;:false},&quot;pathStyles&quot;:[{&quot;type&quot;:&quot;FILL&quot;,&quot;fillStyle&quot;:&quot;rgba(0,0,0,0)&quot;},{&quot;type&quot;:&quot;STROKE&quot;,&quot;strokeStyle&quot;:&quot;#818689&quot;,&quot;lineWidth&quot;:19,&quot;lineJoin&quot;:&quot;round&quot;}],&quot;pathMarkers&quot;:{&quot;markerEnd&quot;:{&quot;type&quot;:&quot;PATH&quot;,&quot;units&quot;:{&quot;type&quot;:&quot;STROKE_WIDTH&quot;,&quot;scale&quot;:0.6},&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775&quot;},&quot;connectorInfo&quot;:{&quot;type&quot;:&quot;LINE&quot;,&quot;offset&quot;:{&quot;x&quot;:0,&quot;y&quot;:0},&quot;bending&quot;:0.1,&quot;customiz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14.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513382c0-bb90-4ba5-94f0-cf6293eb49b0"/>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513382c0-bb90-4ba5-94f0-cf6293eb49b0&quot;:{&quot;type&quot;:&quot;FIGURE_OBJECT&quot;,&quot;id&quot;:&quot;513382c0-bb90-4ba5-94f0-cf6293eb49b0&quot;,&quot;parent&quot;:{&quot;type&quot;:&quot;CHILD&quot;,&quot;parentId&quot;:&quot;17f3c976-5da6-4751-bdf4-7d786412bfc4&quot;,&quot;order&quot;:&quot;9777&quot;},&quot;relativeTransform&quot;:{&quot;translate&quot;:{&quot;x&quot;:313.3192225168176,&quot;y&quot;:204.42795556490287},&quot;rotate&quot;:3.141592653589793}},&quot;cede09ba-0044-4de1-872a-72b31f544e73&quot;:{&quot;type&quot;:&quot;FIGURE_OBJECT&quot;,&quot;id&quot;:&quot;cede09ba-0044-4de1-872a-72b31f544e73&quot;,&quot;relativeTransform&quot;:{&quot;translate&quot;:{&quot;x&quot;:350.1982997284752,&quot;y&quot;:112.85080733148685},&quot;rotate&quot;:0},&quot;opacity&quot;:1,&quot;path&quot;:{&quot;type&quot;:&quot;TRIANGLE&quot;,&quot;size&quot;:{&quot;x&quot;:57.149666618437315,&quot;y&quot;:287.53887140886025},&quot;cornerRounding&quot;:{&quot;type&quot;:&quot;ARC_LENGTH&quot;,&quot;global&quot;:0}},&quot;pathStyles&quot;:[{&quot;type&quot;:&quot;FILL&quot;,&quot;fillStyle&quot;:&quot;rgba(129,134,137,1)&quot;},{&quot;type&quot;:&quot;STROKE&quot;,&quot;strokeStyle&quot;:&quot;rgba(129,134,137,1)&quot;,&quot;lineWidth&quot;:0,&quot;lineJoin&quot;:&quot;round&quot;}],&quot;isLocked&quot;:false,&quot;parent&quot;:{&quot;type&quot;:&quot;CHILD&quot;,&quot;parentId&quot;:&quot;513382c0-bb90-4ba5-94f0-cf6293eb49b0&quot;,&quot;order&quot;:&quot;5&quot;}},&quot;7dbb992c-bb99-4508-9203-7a274464f179&quot;:{&quot;type&quot;:&quot;FIGURE_OBJECT&quot;,&quot;id&quot;:&quot;7dbb992c-bb99-4508-9203-7a274464f179&quot;,&quot;parent&quot;:{&quot;type&quot;:&quot;CROP&quot;,&quot;parentId&quot;:&quot;513382c0-bb90-4ba5-94f0-cf6293eb49b0&quot;,&quot;order&quot;:&quot;5&quot;},&quot;relativeTransform&quot;:{&quot;translate&quot;:{&quot;x&quot;:350.1982997284752,&quot;y&quot;:63.76449920644056},&quot;rotate&quot;:0,&quot;skewX&quot;:0,&quot;scale&quot;:{&quot;x&quot;:29.574833309218658,&quot;y&quot;:85.39049496827413}},&quot;path&quot;:{&quot;type&quot;:&quot;RECT&quot;,&quot;size&quot;:{&quot;x&quot;:2,&quot;y&quot;:2}},&quot;pathStyles&quot;:[{&quot;type&quot;:&quot;FILL&quot;,&quot;fillStyle&quot;:&quot;#fff&quot;}],&quot;isFrozen&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15.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6e3e718-4353-448e-804f-2a7cec40d933"/>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6e3e718-4353-448e-804f-2a7cec40d933&quot;:{&quot;type&quot;:&quot;FIGURE_OBJECT&quot;,&quot;id&quot;:&quot;16e3e718-4353-448e-804f-2a7cec40d933&quot;,&quot;relativeTransform&quot;:{&quot;translate&quot;:{&quot;x&quot;:-228.15147857174262,&quot;y&quot;:-0.6780231137632029},&quot;rotate&quot;:0,&quot;skewX&quot;:0,&quot;scale&quot;:{&quot;x&quot;:1,&quot;y&quot;:1}},&quot;opacity&quot;:1,&quot;path&quot;:{&quot;type&quot;:&quot;RECT&quot;,&quot;size&quot;:{&quot;x&quot;:119.62871098007675,&quot;y&quot;:40.9090909090909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15&quot;},&quot;layout&quot;:{&quot;sizeRatio&quot;:{&quot;x&quot;:0.88,&quot;y&quot;:0.88},&quot;keepAspectRatio&quot;:false}},&quot;5f617e55-58f2-46ec-9061-933945ee1ac8&quot;:{&quot;id&quot;:&quot;5f617e55-58f2-46ec-9061-933945ee1ac8&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5]}],&quot;text&quot;:&quot; Crop &quot;,&quot;baseStyle&quot;:{&quot;fontFamily&quot;:&quot;Roboto&quot;,&quot;fontSize&quot;:14.666666666666666,&quot;color&quot;:&quot;rgba(23,23,23,1)&quot;,&quot;fontWeight&quot;:&quot;bold&quot;,&quot;fontStyle&quot;:&quot;normal&quot;,&quot;decoration&quot;:&quot;none&quot;,&quot;script&quot;:&quot;none&quot;}},{&quot;runs&quot;:[{&quot;style&quot;:{&quot;fontFamily&quot;:&quot;Roboto&quot;,&quot;fontSize&quot;:14.666666666666666,&quot;color&quot;:&quot;rgba(112,112,113,1)&quot;,&quot;fontWeight&quot;:&quot;normal&quot;,&quot;fontStyle&quot;:&quot;normal&quot;,&quot;decoration&quot;:&quot;none&quot;,&quot;script&quot;:&quot;none&quot;},&quot;range&quot;:[0,5]}],&quot;text&quot;:&quot;stand &quot;,&quot;baseStyle&quot;:{&quot;fontFamily&quot;:&quot;Roboto&quot;,&quot;fontSize&quot;:14.666666666666666,&quot;color&quot;:&quot;rgba(23,23,23,1)&quot;,&quot;fontWeight&quot;:&quot;bold&quot;,&quot;fontStyle&quot;:&quot;normal&quot;,&quot;decoration&quot;:&quot;none&quot;,&quot;script&quot;:&quot;none&quot;}}],&quot;_lastCaretLocation&quot;:{&quot;lineIndex&quot;:1,&quot;runIndex&quot;:0,&quot;charIndex&quot;:0}},&quot;format&quot;:&quot;BETTER_TEXT&quot;,&quot;size&quot;:{&quot;x&quot;:105.27326566246757,&quot;y&quot;:36},&quot;targetSize&quot;:{&quot;x&quot;:105.27326566246757,&quot;y&quot;:2}},&quot;parent&quot;:{&quot;type&quot;:&quot;CHILD&quot;,&quot;parentId&quot;:&quot;16e3e718-4353-448e-804f-2a7cec40d933&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16.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9624bea7-6b66-4388-ae89-89a9f98d581b"/>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9624bea7-6b66-4388-ae89-89a9f98d581b&quot;:{&quot;type&quot;:&quot;FIGURE_OBJECT&quot;,&quot;id&quot;:&quot;9624bea7-6b66-4388-ae89-89a9f98d581b&quot;,&quot;relativeTransform&quot;:{&quot;translate&quot;:{&quot;x&quot;:-38.71730839669331,&quot;y&quot;:-0.6780683013799944},&quot;rotate&quot;:3.141592653589793,&quot;skewX&quot;:-4.352995217140857e-18,&quot;scale&quot;:{&quot;x&quot;:1,&quot;y&quot;:1}},&quot;opacity&quot;:1,&quot;path&quot;:{&quot;type&quot;:&quot;ACUTE_TRAPEZOID&quot;,&quot;size&quot;:{&quot;x&quot;:-320.64302799587216,&quot;y&quot;:40.864518977451176},&quot;bottomLeftAngle&quot;:60},&quot;pathStyles&quot;:[{&quot;type&quot;:&quot;FILL&quot;,&quot;fillStyle&quot;:&quot;rgba(228, 212, 199, 1)&quot;},{&quot;type&quot;:&quot;STROKE&quot;,&quot;strokeStyle&quot;:&quot;rgba(90, 63, 48, 1)&quot;,&quot;lineWidth&quot;:0,&quot;lineJoin&quot;:&quot;round&quot;}],&quot;isLocked&quot;:false,&quot;parent&quot;:{&quot;type&quot;:&quot;CHILD&quot;,&quot;parentId&quot;:&quot;17f3c976-5da6-4751-bdf4-7d786412bfc4&quot;,&quot;order&quot;:&quot;972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17.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24fedb6a-9bc0-4a64-97a6-a8803b891789"/>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24fedb6a-9bc0-4a64-97a6-a8803b891789&quot;:{&quot;type&quot;:&quot;FIGURE_OBJECT&quot;,&quot;id&quot;:&quot;24fedb6a-9bc0-4a64-97a6-a8803b891789&quot;,&quot;parent&quot;:{&quot;type&quot;:&quot;CHILD&quot;,&quot;parentId&quot;:&quot;17f3c976-5da6-4751-bdf4-7d786412bfc4&quot;,&quot;order&quot;:&quot;9772&quot;},&quot;relativeTransform&quot;:{&quot;translate&quot;:{&quot;x&quot;:-268.4606311376921,&quot;y&quot;:25.072264777789776},&quot;rotate&quot;:0,&quot;skewX&quot;:0,&quot;scale&quot;:{&quot;x&quot;:1,&quot;y&quot;:1}},&quot;isLocked&quot;:false},&quot;ef29e74b-6d0a-4dab-9fbc-86cda47fc2f5&quot;:{&quot;id&quot;:&quot;ef29e74b-6d0a-4dab-9fbc-86cda47fc2f5&quot;,&quot;name&quot;:&quot;Swiss chard (Beta vulgaris)&quot;,&quot;displayName&quot;:&quot;Swiss chard (Beta vulgaris)&quot;,&quot;type&quot;:&quot;FIGURE_OBJECT&quot;,&quot;relativeTransform&quot;:{&quot;translate&quot;:{&quot;x&quot;:2.816294421121515,&quot;y&quot;:-27.439322122340734},&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1&quot;}},&quot;a1146b00-479d-405f-9756-e715736bd0b1&quot;:{&quot;id&quot;:&quot;a1146b00-479d-405f-9756-e715736bd0b1&quot;,&quot;name&quot;:&quot;Swiss chard (Beta vulgaris)&quot;,&quot;displayName&quot;:&quot;Swiss chard (Beta vulgaris)&quot;,&quot;type&quot;:&quot;FIGURE_OBJECT&quot;,&quot;relativeTransform&quot;:{&quot;translate&quot;:{&quot;x&quot;:2.8296136994583225,&quot;y&quot;:-26.836526277430007},&quot;rotate&quot;:0.21373678551702865,&quot;skewX&quot;:0.25139791749856494,&quot;scale&quot;:{&quot;x&quot;:0.004278453762744939,&quot;y&quot;:0.0076957314199300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12&quot;}},&quot;d536e947-f229-4cc0-b50c-2fd2461adfa2&quot;:{&quot;id&quot;:&quot;d536e947-f229-4cc0-b50c-2fd2461adfa2&quot;,&quot;name&quot;:&quot;Swiss chard (Beta vulgaris)&quot;,&quot;displayName&quot;:&quot;Swiss chard (Beta vulgaris)&quot;,&quot;type&quot;:&quot;FIGURE_OBJECT&quot;,&quot;relativeTransform&quot;:{&quot;translate&quot;:{&quot;x&quot;:2.8598416547091134,&quot;y&quot;:-26.06856207891148},&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15&quot;}},&quot;7c869b95-40aa-4db3-b162-ce8e665b878b&quot;:{&quot;id&quot;:&quot;7c869b95-40aa-4db3-b162-ce8e665b878b&quot;,&quot;name&quot;:&quot;Swiss chard (Beta vulgaris)&quot;,&quot;displayName&quot;:&quot;Swiss chard (Beta vulgaris)&quot;,&quot;type&quot;:&quot;FIGURE_OBJECT&quot;,&quot;relativeTransform&quot;:{&quot;translate&quot;:{&quot;x&quot;:2.9104514728914177,&quot;y&quot;:-25.338845709189542},&quot;rotate&quot;:6.147050828434014,&quot;skewX&quot;:0.15807189467096888,&quot;scale&quot;:{&quot;x&quot;:-0.004973286561920843,&quot;y&quot;:0.0087158769087273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2&quot;}},&quot;4a1a94f1-d921-4c19-ae1a-293b22568712&quot;:{&quot;id&quot;:&quot;4a1a94f1-d921-4c19-ae1a-293b22568712&quot;,&quot;name&quot;:&quot;Swiss chard (Beta vulgaris)&quot;,&quot;displayName&quot;:&quot;Swiss chard (Beta vulgaris)&quot;,&quot;type&quot;:&quot;FIGURE_OBJECT&quot;,&quot;relativeTransform&quot;:{&quot;translate&quot;:{&quot;x&quot;:2.952595777003834,&quot;y&quot;:-24.77860630444713},&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22&quot;}},&quot;70c5e01c-5a42-473d-a1bd-62121aaac64d&quot;:{&quot;id&quot;:&quot;70c5e01c-5a42-473d-a1bd-62121aaac64d&quot;,&quot;name&quot;:&quot;Swiss chard (Beta vulgaris)&quot;,&quot;displayName&quot;:&quot;Swiss chard (Beta vulgaris)&quot;,&quot;type&quot;:&quot;FIGURE_OBJECT&quot;,&quot;relativeTransform&quot;:{&quot;translate&quot;:{&quot;x&quot;:2.953418378092005,&quot;y&quot;:-24.09045450329628},&quot;rotate&quot;:-8.023058692057905e-32,&quot;skewX&quot;:-1.39268819958526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25&quot;}},&quot;2ed5328e-0b0b-44aa-a7c0-ff3328603ce0&quot;:{&quot;id&quot;:&quot;2ed5328e-0b0b-44aa-a7c0-ff3328603ce0&quot;,&quot;name&quot;:&quot;Swiss chard (Beta vulgaris)&quot;,&quot;displayName&quot;:&quot;Swiss chard (Beta vulgaris)&quot;,&quot;type&quot;:&quot;FIGURE_OBJECT&quot;,&quot;relativeTransform&quot;:{&quot;translate&quot;:{&quot;x&quot;:2.988323479217206,&quot;y&quot;:-23.528749281984517},&quot;rotate&quot;:0.21373678551702863,&quot;skewX&quot;:0.2513979174985651,&quot;scale&quot;:{&quot;x&quot;:0.004801856074910149,&quot;y&quot;:0.00863718453415270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3&quot;}},&quot;d4a4e632-f41f-4d24-a0ac-fd83a7d89b6c&quot;:{&quot;id&quot;:&quot;d4a4e632-f41f-4d24-a0ac-fd83a7d89b6c&quot;,&quot;name&quot;:&quot;Swiss chard (Beta vulgaris)&quot;,&quot;displayName&quot;:&quot;Swiss chard (Beta vulgaris)&quot;,&quot;type&quot;:&quot;FIGURE_OBJECT&quot;,&quot;relativeTransform&quot;:{&quot;translate&quot;:{&quot;x&quot;:2.9823218291363305,&quot;y&quot;:-22.73947716176322},&quot;rotate&quot;:6.147050828434014,&quot;skewX&quot;:0.16508057727619263,&quot;scale&quot;:{&quot;x&quot;:-0.0052291229916307325,&quot;y&quot;:0.0095778867128871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35&quot;}},&quot;95df065d-1d93-4560-b106-e060f5166a54&quot;:{&quot;id&quot;:&quot;95df065d-1d93-4560-b106-e060f5166a54&quot;,&quot;name&quot;:&quot;Swiss chard (Beta vulgaris)&quot;,&quot;displayName&quot;:&quot;Swiss chard (Beta vulgaris)&quot;,&quot;type&quot;:&quot;FIGURE_OBJECT&quot;,&quot;relativeTransform&quot;:{&quot;translate&quot;:{&quot;x&quot;:3.0029903823471678,&quot;y&quot;:-21.99401032307625},&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4&quot;}},&quot;55810814-e191-4b0d-85bb-3f8777f1255e&quot;:{&quot;id&quot;:&quot;55810814-e191-4b0d-85bb-3f8777f1255e&quot;,&quot;name&quot;:&quot;Swiss chard (Beta vulgaris)&quot;,&quot;displayName&quot;:&quot;Swiss chard (Beta vulgaris)&quot;,&quot;type&quot;:&quot;FIGURE_OBJECT&quot;,&quot;relativeTransform&quot;:{&quot;translate&quot;:{&quot;x&quot;:3.0277977850243967,&quot;y&quot;:-21.347208734136803},&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5&quot;}},&quot;5be7dc81-f866-41c2-9d9d-7673bbcb4b77&quot;:{&quot;id&quot;:&quot;5be7dc81-f866-41c2-9d9d-7673bbcb4b77&quot;,&quot;name&quot;:&quot;Swiss chard (Beta vulgaris)&quot;,&quot;displayName&quot;:&quot;Swiss chard (Beta vulgaris)&quot;,&quot;type&quot;:&quot;FIGURE_OBJECT&quot;,&quot;relativeTransform&quot;:{&quot;translate&quot;:{&quot;x&quot;:3.0210249632302766,&quot;y&quot;:-20.683510493891358},&quot;rotate&quot;:0.21373678551702852,&quot;skewX&quot;:0.25139791749856477,&quot;scale&quot;:{&quot;x&quot;:0.005276764917483678,&quot;y&quot;:0.0094914115759919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52&quot;}},&quot;0abbd8a0-d136-47e4-81b6-6ffa547e8820&quot;:{&quot;id&quot;:&quot;0abbd8a0-d136-47e4-81b6-6ffa547e8820&quot;,&quot;name&quot;:&quot;Swiss chard (Beta vulgaris)&quot;,&quot;displayName&quot;:&quot;Swiss chard (Beta vulgaris)&quot;,&quot;type&quot;:&quot;FIGURE_OBJECT&quot;,&quot;relativeTransform&quot;:{&quot;translate&quot;:{&quot;x&quot;:3.025309282562065,&quot;y&quot;:-20.221527042018238},&quot;rotate&quot;:6.147050828434014,&quot;skewX&quot;:0.16508057727619263,&quot;scale&quot;:{&quot;x&quot;:-0.0052291229916307325,&quot;y&quot;:0.0095778867128871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55&quot;}},&quot;cab50618-d474-437a-ad12-573dac14c7b3&quot;:{&quot;id&quot;:&quot;cab50618-d474-437a-ad12-573dac14c7b3&quot;,&quot;name&quot;:&quot;Swiss chard (Beta vulgaris)&quot;,&quot;displayName&quot;:&quot;Swiss chard (Beta vulgaris)&quot;,&quot;type&quot;:&quot;FIGURE_OBJECT&quot;,&quot;relativeTransform&quot;:{&quot;translate&quot;:{&quot;x&quot;:2.1253809564592165,&quot;y&quot;:-27.392629221629512},&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6&quot;}},&quot;75dd8349-f1bb-441f-a804-31a5e98beab3&quot;:{&quot;id&quot;:&quot;75dd8349-f1bb-441f-a804-31a5e98beab3&quot;,&quot;name&quot;:&quot;Swiss chard (Beta vulgaris)&quot;,&quot;displayName&quot;:&quot;Swiss chard (Beta vulgaris)&quot;,&quot;type&quot;:&quot;FIGURE_OBJECT&quot;,&quot;relativeTransform&quot;:{&quot;translate&quot;:{&quot;x&quot;:2.107519428030639,&quot;y&quot;:-26.808119233931777},&quot;rotate&quot;:0.5862371014708828,&quot;skewX&quot;:0.5188298278045577,&quot;scale&quot;:{&quot;x&quot;:0.004724286499431989,&quot;y&quot;:0.00696948228153243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62&quot;}},&quot;1be3be07-c5a5-45cd-989b-ca68c158f06d&quot;:{&quot;id&quot;:&quot;1be3be07-c5a5-45cd-989b-ca68c158f06d&quot;,&quot;name&quot;:&quot;Swiss chard (Beta vulgaris)&quot;,&quot;displayName&quot;:&quot;Swiss chard (Beta vulgaris)&quot;,&quot;type&quot;:&quot;FIGURE_OBJECT&quot;,&quot;relativeTransform&quot;:{&quot;translate&quot;:{&quot;x&quot;:2.096848997486096,&quot;y&quot;:-26.24922731348753},&quot;rotate&quot;:5.740642483347267,&quot;skewX&quot;:0.5009377130271382,&quot;scale&quot;:{&quot;x&quot;:-0.004647853403479606,&quot;y&quot;:0.0070797293360528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65&quot;}},&quot;887e2daa-f9b2-4a94-930b-d3dd435a7b89&quot;:{&quot;id&quot;:&quot;887e2daa-f9b2-4a94-930b-d3dd435a7b89&quot;,&quot;name&quot;:&quot;Swiss chard (Beta vulgaris)&quot;,&quot;displayName&quot;:&quot;Swiss chard (Beta vulgaris)&quot;,&quot;type&quot;:&quot;FIGURE_OBJECT&quot;,&quot;relativeTransform&quot;:{&quot;translate&quot;:{&quot;x&quot;:2.033782531787183,&quot;y&quot;:-25.522295071425592},&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7&quot;}},&quot;a825be02-d067-4cbf-b6f2-44fbcb24e238&quot;:{&quot;id&quot;:&quot;a825be02-d067-4cbf-b6f2-44fbcb24e238&quot;,&quot;name&quot;:&quot;Swiss chard (Beta vulgaris)&quot;,&quot;displayName&quot;:&quot;Swiss chard (Beta vulgaris)&quot;,&quot;type&quot;:&quot;FIGURE_OBJECT&quot;,&quot;relativeTransform&quot;:{&quot;translate&quot;:{&quot;x&quot;:1.9651399487912415,&quot;y&quot;:-24.892517440158016},&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72&quot;}},&quot;c260fade-de2c-40c4-adab-165774e99855&quot;:{&quot;id&quot;:&quot;c260fade-de2c-40c4-adab-165774e99855&quot;,&quot;name&quot;:&quot;Swiss chard (Beta vulgaris)&quot;,&quot;displayName&quot;:&quot;Swiss chard (Beta vulgaris)&quot;,&quot;type&quot;:&quot;FIGURE_OBJECT&quot;,&quot;relativeTransform&quot;:{&quot;translate&quot;:{&quot;x&quot;:1.9879920507387514,&quot;y&quot;:-24.299494777297344},&quot;rotate&quot;:0.1832058057213758,&quot;skewX&quot;:0.2531143279117175,&quot;scale&quot;:{&quot;x&quot;:0.004770572601266788,&quot;y&quot;:0.00828409905036462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75&quot;}},&quot;75862eca-7955-4118-8e4b-6120ad9230e4&quot;:{&quot;id&quot;:&quot;75862eca-7955-4118-8e4b-6120ad9230e4&quot;,&quot;name&quot;:&quot;Swiss chard (Beta vulgaris)&quot;,&quot;displayName&quot;:&quot;Swiss chard (Beta vulgaris)&quot;,&quot;type&quot;:&quot;FIGURE_OBJECT&quot;,&quot;relativeTransform&quot;:{&quot;translate&quot;:{&quot;x&quot;:1.9408462695854691,&quot;y&quot;:-23.75595608488235},&quot;rotate&quot;:0.3388558790870848,&quot;skewX&quot;:0.370500719650637,&quot;scale&quot;:{&quot;x&quot;:0.004913997493151673,&quot;y&quot;:0.008440076960405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8&quot;}},&quot;f7696faa-c78b-495f-b29d-06495d12380a&quot;:{&quot;id&quot;:&quot;f7696faa-c78b-495f-b29d-06495d12380a&quot;,&quot;name&quot;:&quot;Swiss chard (Beta vulgaris)&quot;,&quot;displayName&quot;:&quot;Swiss chard (Beta vulgaris)&quot;,&quot;type&quot;:&quot;FIGURE_OBJECT&quot;,&quot;relativeTransform&quot;:{&quot;translate&quot;:{&quot;x&quot;:1.8810579884623069,&quot;y&quot;:-23.155636309477572},&quot;rotate&quot;:5.832872365733209,&quot;skewX&quot;:0.4519955149582535,&quot;scale&quot;:{&quot;x&quot;:-0.005060197472861106,&quot;y&quot;:0.008196224998703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9&quot;}},&quot;e64496eb-6459-4f09-98f1-8f449f799faa&quot;:{&quot;id&quot;:&quot;e64496eb-6459-4f09-98f1-8f449f799faa&quot;,&quot;name&quot;:&quot;Swiss chard (Beta vulgaris)&quot;,&quot;displayName&quot;:&quot;Swiss chard (Beta vulgaris)&quot;,&quot;type&quot;:&quot;FIGURE_OBJECT&quot;,&quot;relativeTransform&quot;:{&quot;translate&quot;:{&quot;x&quot;:1.8349509699391087,&quot;y&quot;:-22.31372163570371},&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quot;}},&quot;6ac59008-f907-4462-8259-92f05c4c4526&quot;:{&quot;id&quot;:&quot;6ac59008-f907-4462-8259-92f05c4c4526&quot;,&quot;name&quot;:&quot;Swiss chard (Beta vulgaris)&quot;,&quot;displayName&quot;:&quot;Swiss chard (Beta vulgaris)&quot;,&quot;type&quot;:&quot;FIGURE_OBJECT&quot;,&quot;relativeTransform&quot;:{&quot;translate&quot;:{&quot;x&quot;:1.8188063246298412,&quot;y&quot;:-21.476503822323668},&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02&quot;}},&quot;6502238a-cd52-4fd4-ab1d-1cdb8a8535f8&quot;:{&quot;id&quot;:&quot;6502238a-cd52-4fd4-ab1d-1cdb8a8535f8&quot;,&quot;name&quot;:&quot;Swiss chard (Beta vulgaris)&quot;,&quot;displayName&quot;:&quot;Swiss chard (Beta vulgaris)&quot;,&quot;type&quot;:&quot;FIGURE_OBJECT&quot;,&quot;relativeTransform&quot;:{&quot;translate&quot;:{&quot;x&quot;:1.788798796221473,&quot;y&quot;:-20.72115937496807},&quot;rotate&quot;:-0.2935842903893068,&quot;skewX&quot;:-0.3623899451665586,&quot;scale&quot;:{&quot;x&quot;:0.005396502274577957,&quot;y&quot;:0.0104365238121276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05&quot;}},&quot;7aaf5b94-0d58-4b3d-8ca3-2d23014906e6&quot;:{&quot;id&quot;:&quot;7aaf5b94-0d58-4b3d-8ca3-2d23014906e6&quot;,&quot;name&quot;:&quot;Swiss chard (Beta vulgaris)&quot;,&quot;displayName&quot;:&quot;Swiss chard (Beta vulgaris)&quot;,&quot;type&quot;:&quot;FIGURE_OBJECT&quot;,&quot;relativeTransform&quot;:{&quot;translate&quot;:{&quot;x&quot;:1.7898305546615072,&quot;y&quot;:-20.17659362756523},&quot;rotate&quot;:0.29793648788782223,&quot;skewX&quot;:0.3346133573134712,&quot;scale&quot;:{&quot;x&quot;:0.005353233814252811,&quot;y&quot;:0.0093558303932561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1&quot;}},&quot;ac811306-73b2-478a-882e-01cc78c91388&quot;:{&quot;id&quot;:&quot;ac811306-73b2-478a-882e-01cc78c91388&quot;,&quot;name&quot;:&quot;Swiss chard (Beta vulgaris)&quot;,&quot;displayName&quot;:&quot;Swiss chard (Beta vulgaris)&quot;,&quot;type&quot;:&quot;FIGURE_OBJECT&quot;,&quot;relativeTransform&quot;:{&quot;translate&quot;:{&quot;x&quot;:1.4522738508528688,&quot;y&quot;:-27.474341797874143},&quot;rotate&quot;:6.283185307179586,&quot;skewX&quot;:1.3932134088239322e-15,&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02&quot;}},&quot;af39ff8c-9daf-4f9d-9a6c-b5a1ebd20d9a&quot;:{&quot;id&quot;:&quot;af39ff8c-9daf-4f9d-9a6c-b5a1ebd20d9a&quot;,&quot;name&quot;:&quot;Swiss chard (Beta vulgaris)&quot;,&quot;displayName&quot;:&quot;Swiss chard (Beta vulgaris)&quot;,&quot;type&quot;:&quot;FIGURE_OBJECT&quot;,&quot;relativeTransform&quot;:{&quot;translate&quot;:{&quot;x&quot;:1.408633498519859,&quot;y&quot;:-26.964931754385862},&quot;rotate&quot;:6.069448521662556,&quot;skewX&quot;:0.25139791749856605,&quot;scale&quot;:{&quot;x&quot;:-0.004278453762744936,&quot;y&quot;:0.00769573141993005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05&quot;}},&quot;125d5206-dd7e-4fe1-ac8b-d37618c4c460&quot;:{&quot;id&quot;:&quot;125d5206-dd7e-4fe1-ac8b-d37618c4c460&quot;,&quot;name&quot;:&quot;Swiss chard (Beta vulgaris)&quot;,&quot;displayName&quot;:&quot;Swiss chard (Beta vulgaris)&quot;,&quot;type&quot;:&quot;FIGURE_OBJECT&quot;,&quot;relativeTransform&quot;:{&quot;translate&quot;:{&quot;x&quot;:1.2971745966299808,&quot;y&quot;:-26.533763885801783},&quot;rotate&quot;:0.13613447874557222,&quot;skewX&quot;:0.1650805772761952,&quot;scale&quot;:{&quot;x&quot;:0.004239825212844114,&quot;y&quot;:0.00776584632567608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1&quot;}},&quot;5bdb95e7-c6a1-4708-bc1d-0f616ea8079d&quot;:{&quot;id&quot;:&quot;5bdb95e7-c6a1-4708-bc1d-0f616ea8079d&quot;,&quot;name&quot;:&quot;Swiss chard (Beta vulgaris)&quot;,&quot;displayName&quot;:&quot;Swiss chard (Beta vulgaris)&quot;,&quot;type&quot;:&quot;FIGURE_OBJECT&quot;,&quot;relativeTransform&quot;:{&quot;translate&quot;:{&quot;x&quot;:1.2132154931578576,&quot;y&quot;:-25.9121825793743},&quot;rotate&quot;:0.13613447874557214,&quot;skewX&quot;:0.1580718946709717,&quot;scale&quot;:{&quot;x&quot;:0.004431198326671469,&quot;y&quot;:0.0077658463256760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12&quot;}},&quot;174d20dc-7199-4ecb-9fea-eb9a4befa0d8&quot;:{&quot;id&quot;:&quot;174d20dc-7199-4ecb-9fea-eb9a4befa0d8&quot;,&quot;name&quot;:&quot;Swiss chard (Beta vulgaris)&quot;,&quot;displayName&quot;:&quot;Swiss chard (Beta vulgaris)&quot;,&quot;type&quot;:&quot;FIGURE_OBJECT&quot;,&quot;relativeTransform&quot;:{&quot;translate&quot;:{&quot;x&quot;:1.1324005508794655,&quot;y&quot;:-25.31225859902234},&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15&quot;}},&quot;826c13a2-fff6-4fd8-bd43-ee012807ab1e&quot;:{&quot;id&quot;:&quot;826c13a2-fff6-4fd8-bd43-ee012807ab1e&quot;,&quot;name&quot;:&quot;Swiss chard (Beta vulgaris)&quot;,&quot;displayName&quot;:&quot;Swiss chard (Beta vulgaris)&quot;,&quot;type&quot;:&quot;FIGURE_OBJECT&quot;,&quot;relativeTransform&quot;:{&quot;translate&quot;:{&quot;x&quot;:0.9367545455052854,&quot;y&quot;:-24.12887906305553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22&quot;}},&quot;440ea7c0-a6e8-4017-80d0-f4c3a7e5bce0&quot;:{&quot;id&quot;:&quot;440ea7c0-a6e8-4017-80d0-f4c3a7e5bce0&quot;,&quot;name&quot;:&quot;Swiss chard (Beta vulgaris)&quot;,&quot;displayName&quot;:&quot;Swiss chard (Beta vulgaris)&quot;,&quot;type&quot;:&quot;FIGURE_OBJECT&quot;,&quot;relativeTransform&quot;:{&quot;translate&quot;:{&quot;x&quot;:1.0102246518996734,&quot;y&quot;:-24.667413237131118},&quot;rotate&quot;:6.069448521662556,&quot;skewX&quot;:0.2513979174985654,&quot;scale&quot;:{&quot;x&quot;:-0.0048018560749101425,&quot;y&quot;:0.00863718453415269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2&quot;}},&quot;9d57d969-2fb3-42cb-8d7b-cc34183264f5&quot;:{&quot;id&quot;:&quot;9d57d969-2fb3-42cb-8d7b-cc34183264f5&quot;,&quot;name&quot;:&quot;Swiss chard (Beta vulgaris)&quot;,&quot;displayName&quot;:&quot;Swiss chard (Beta vulgaris)&quot;,&quot;type&quot;:&quot;FIGURE_OBJECT&quot;,&quot;relativeTransform&quot;:{&quot;translate&quot;:{&quot;x&quot;:0.8765170999541482,&quot;y&quot;:-23.532534460289643},&quot;rotate&quot;:0.1361344787455721,&quot;skewX&quot;:0.16508057727619527,&quot;scale&quot;:{&quot;x&quot;:0.004758501922383969,&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25&quot;}},&quot;1148b28b-f5f5-4773-84bc-29ee6f45b1c7&quot;:{&quot;id&quot;:&quot;1148b28b-f5f5-4773-84bc-29ee6f45b1c7&quot;,&quot;name&quot;:&quot;Swiss chard (Beta vulgaris)&quot;,&quot;displayName&quot;:&quot;Swiss chard (Beta vulgaris)&quot;,&quot;type&quot;:&quot;FIGURE_OBJECT&quot;,&quot;relativeTransform&quot;:{&quot;translate&quot;:{&quot;x&quot;:0.7481535587194537,&quot;y&quot;:-22.833927735547924},&quot;rotate&quot;:0.1361344787455721,&quot;skewX&quot;:0.1580718946709709,&quot;scale&quot;:{&quot;x&quot;:0.005465150068044887,&quot;y&quot;:0.00957788671288718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3&quot;}},&quot;6a22b4d5-5a17-427e-8849-8832d9b3a8ae&quot;:{&quot;id&quot;:&quot;6a22b4d5-5a17-427e-8849-8832d9b3a8ae&quot;,&quot;name&quot;:&quot;Swiss chard (Beta vulgaris)&quot;,&quot;displayName&quot;:&quot;Swiss chard (Beta vulgaris)&quot;,&quot;type&quot;:&quot;FIGURE_OBJECT&quot;,&quot;relativeTransform&quot;:{&quot;translate&quot;:{&quot;x&quot;:0.6075115250321529,&quot;y&quot;:-22.103952109891683},&quot;rotate&quot;:0.1361344787455721,&quot;skewX&quot;:0.15807189467097105,&quot;scale&quot;:{&quot;x&quot;:0.005465150068044887,&quot;y&quot;:0.0095778867128871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35&quot;}},&quot;5990251c-e5c7-4b9f-9bc3-f8910d6baf0f&quot;:{&quot;id&quot;:&quot;5990251c-e5c7-4b9f-9bc3-f8910d6baf0f&quot;,&quot;name&quot;:&quot;Swiss chard (Beta vulgaris)&quot;,&quot;displayName&quot;:&quot;Swiss chard (Beta vulgaris)&quot;,&quot;type&quot;:&quot;FIGURE_OBJECT&quot;,&quot;relativeTransform&quot;:{&quot;translate&quot;:{&quot;x&quot;:0.47865292043290564,&quot;y&quot;:-21.366921364429857},&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4&quot;}},&quot;2681d52a-e763-42aa-9766-bec1a3cedbc1&quot;:{&quot;id&quot;:&quot;2681d52a-e763-42aa-9766-bec1a3cedbc1&quot;,&quot;name&quot;:&quot;Swiss chard (Beta vulgaris)&quot;,&quot;displayName&quot;:&quot;Swiss chard (Beta vulgaris)&quot;,&quot;type&quot;:&quot;FIGURE_OBJECT&quot;,&quot;relativeTransform&quot;:{&quot;translate&quot;:{&quot;x&quot;:0.40025705684587354,&quot;y&quot;:-20.855756899527822},&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5&quot;}},&quot;93bec29f-bf55-444b-8dd3-9a99e245a067&quot;:{&quot;id&quot;:&quot;93bec29f-bf55-444b-8dd3-9a99e245a067&quot;,&quot;name&quot;:&quot;Swiss chard (Beta vulgaris)&quot;,&quot;displayName&quot;:&quot;Swiss chard (Beta vulgaris)&quot;,&quot;type&quot;:&quot;FIGURE_OBJECT&quot;,&quot;relativeTransform&quot;:{&quot;translate&quot;:{&quot;x&quot;:0.2822010470274389,&quot;y&quot;:-20.19224489544915},&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52&quot;}},&quot;ed5e43cb-c2c2-4070-a83e-fe0dc627dd91&quot;:{&quot;id&quot;:&quot;ed5e43cb-c2c2-4070-a83e-fe0dc627dd91&quot;,&quot;name&quot;:&quot;Swiss chard (Beta vulgaris)&quot;,&quot;displayName&quot;:&quot;Swiss chard (Beta vulgaris)&quot;,&quot;type&quot;:&quot;FIGURE_OBJECT&quot;,&quot;relativeTransform&quot;:{&quot;translate&quot;:{&quot;x&quot;:3.490955357229383,&quot;y&quot;:-27.435166068854983},&quot;rotate&quot;:6.283185307179586,&quot;skewX&quot;:1.3932134088239322e-15,&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12&quot;}},&quot;526acff3-b7ce-45fa-b396-632331a197ec&quot;:{&quot;id&quot;:&quot;526acff3-b7ce-45fa-b396-632331a197ec&quot;,&quot;name&quot;:&quot;Swiss chard (Beta vulgaris)&quot;,&quot;displayName&quot;:&quot;Swiss chard (Beta vulgaris)&quot;,&quot;type&quot;:&quot;FIGURE_OBJECT&quot;,&quot;relativeTransform&quot;:{&quot;translate&quot;:{&quot;x&quot;:3.540992456156018,&quot;y&quot;:-26.71562689670391},&quot;rotate&quot;:6.069448521662556,&quot;skewX&quot;:0.2513979174985654,&quot;scale&quot;:{&quot;x&quot;:-0.004278453762744936,&quot;y&quot;:0.00769573141993005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15&quot;}},&quot;012536fb-10ec-443b-949f-6f3eea8f3908&quot;:{&quot;id&quot;:&quot;012536fb-10ec-443b-949f-6f3eea8f3908&quot;,&quot;name&quot;:&quot;Swiss chard (Beta vulgaris)&quot;,&quot;displayName&quot;:&quot;Swiss chard (Beta vulgaris)&quot;,&quot;type&quot;:&quot;FIGURE_OBJECT&quot;,&quot;relativeTransform&quot;:{&quot;translate&quot;:{&quot;x&quot;:3.6253861486674244,&quot;y&quot;:-26.01111537721152},&quot;rotate&quot;:0.13613447874557208,&quot;skewX&quot;:0.16508057727619543,&quot;scale&quot;:{&quot;x&quot;:0.004239825212844114,&quot;y&quot;:0.0077658463256760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2&quot;}},&quot;cad26c71-299a-4a0b-ad4f-df29062f80b9&quot;:{&quot;id&quot;:&quot;cad26c71-299a-4a0b-ad4f-df29062f80b9&quot;,&quot;name&quot;:&quot;Swiss chard (Beta vulgaris)&quot;,&quot;displayName&quot;:&quot;Swiss chard (Beta vulgaris)&quot;,&quot;type&quot;:&quot;FIGURE_OBJECT&quot;,&quot;relativeTransform&quot;:{&quot;translate&quot;:{&quot;x&quot;:3.727904970628117,&quot;y&quot;:-25.30491572136862},&quot;rotate&quot;:0.13613447874557202,&quot;skewX&quot;:0.15807189467097105,&quot;scale&quot;:{&quot;x&quot;:0.00497328656192085,&quot;y&quot;:0.0087158769087273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22&quot;}},&quot;a565fcd7-a283-4e97-b8b6-a7a834424e19&quot;:{&quot;id&quot;:&quot;a565fcd7-a283-4e97-b8b6-a7a834424e19&quot;,&quot;name&quot;:&quot;Swiss chard (Beta vulgaris)&quot;,&quot;displayName&quot;:&quot;Swiss chard (Beta vulgaris)&quot;,&quot;type&quot;:&quot;FIGURE_OBJECT&quot;,&quot;relativeTransform&quot;:{&quot;translate&quot;:{&quot;x&quot;:3.7581617614227776,&quot;y&quot;:-24.773769612206397},&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25&quot;}},&quot;42383d22-dcc9-458a-b97b-c35e9c7c8c02&quot;:{&quot;id&quot;:&quot;42383d22-dcc9-458a-b97b-c35e9c7c8c02&quot;,&quot;name&quot;:&quot;Swiss chard (Beta vulgaris)&quot;,&quot;displayName&quot;:&quot;Swiss chard (Beta vulgaris)&quot;,&quot;type&quot;:&quot;FIGURE_OBJECT&quot;,&quot;relativeTransform&quot;:{&quot;translate&quot;:{&quot;x&quot;:3.8433876244934138,&quot;y&quot;:-24.1445734937717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3&quot;}},&quot;a4018d18-b36a-4e7e-a1aa-515607ab0698&quot;:{&quot;id&quot;:&quot;a4018d18-b36a-4e7e-a1aa-515607ab0698&quot;,&quot;name&quot;:&quot;Swiss chard (Beta vulgaris)&quot;,&quot;displayName&quot;:&quot;Swiss chard (Beta vulgaris)&quot;,&quot;type&quot;:&quot;FIGURE_OBJECT&quot;,&quot;relativeTransform&quot;:{&quot;translate&quot;:{&quot;x&quot;:3.8889421319455986,&quot;y&quot;:-23.484609774261145},&quot;rotate&quot;:6.069448521662556,&quot;skewX&quot;:0.2513979174985651,&quot;scale&quot;:{&quot;x&quot;:-0.004801856074910149,&quot;y&quot;:0.008637184534152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35&quot;}},&quot;4dca7a4d-22e6-4187-bf11-217bfea0dea6&quot;:{&quot;id&quot;:&quot;4dca7a4d-22e6-4187-bf11-217bfea0dea6&quot;,&quot;name&quot;:&quot;Swiss chard (Beta vulgaris)&quot;,&quot;displayName&quot;:&quot;Swiss chard (Beta vulgaris)&quot;,&quot;type&quot;:&quot;FIGURE_OBJECT&quot;,&quot;relativeTransform&quot;:{&quot;translate&quot;:{&quot;x&quot;:3.9698789174142077,&quot;y&quot;:-22.935598016035218},&quot;rotate&quot;:0.1361344787455721,&quot;skewX&quot;:0.16508057727619518,&quot;scale&quot;:{&quot;x&quot;:0.005229122991630738,&quot;y&quot;:0.00957788671288720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4&quot;}},&quot;4280adbe-af56-46ef-b045-ef45b5e78e3d&quot;:{&quot;id&quot;:&quot;4280adbe-af56-46ef-b045-ef45b5e78e3d&quot;,&quot;name&quot;:&quot;Swiss chard (Beta vulgaris)&quot;,&quot;displayName&quot;:&quot;Swiss chard (Beta vulgaris)&quot;,&quot;type&quot;:&quot;FIGURE_OBJECT&quot;,&quot;relativeTransform&quot;:{&quot;translate&quot;:{&quot;x&quot;:4.042830820601401,&quot;y&quot;:-22.33501019218569},&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5&quot;}},&quot;3fa303d5-1780-475e-9831-ce9cbc3d3f0f&quot;:{&quot;id&quot;:&quot;3fa303d5-1780-475e-9831-ce9cbc3d3f0f&quot;,&quot;name&quot;:&quot;Swiss chard (Beta vulgaris)&quot;,&quot;displayName&quot;:&quot;Swiss chard (Beta vulgaris)&quot;,&quot;type&quot;:&quot;FIGURE_OBJECT&quot;,&quot;relativeTransform&quot;:{&quot;translate&quot;:{&quot;x&quot;:4.1177488001402835,&quot;y&quot;:-21.81777590452690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52&quot;}},&quot;54bb750d-c2d0-423c-9dc3-da9eb155910e&quot;:{&quot;id&quot;:&quot;54bb750d-c2d0-423c-9dc3-da9eb155910e&quot;,&quot;name&quot;:&quot;Swiss chard (Beta vulgaris)&quot;,&quot;displayName&quot;:&quot;Swiss chard (Beta vulgaris)&quot;,&quot;type&quot;:&quot;FIGURE_OBJECT&quot;,&quot;relativeTransform&quot;:{&quot;translate&quot;:{&quot;x&quot;:4.2205995308871085,&quot;y&quot;:-21.235775440645483},&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55&quot;}},&quot;f9dc7001-ba32-4119-9563-888d367d0c16&quot;:{&quot;id&quot;:&quot;f9dc7001-ba32-4119-9563-888d367d0c16&quot;,&quot;name&quot;:&quot;Swiss chard (Beta vulgaris)&quot;,&quot;displayName&quot;:&quot;Swiss chard (Beta vulgaris)&quot;,&quot;type&quot;:&quot;FIGURE_OBJECT&quot;,&quot;relativeTransform&quot;:{&quot;translate&quot;:{&quot;x&quot;:4.262592402910798,&quot;y&quot;:-20.691697438477927},&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6&quot;}},&quot;159f2b23-d161-4907-809c-a242ba5f7a29&quot;:{&quot;id&quot;:&quot;159f2b23-d161-4907-809c-a242ba5f7a29&quot;,&quot;name&quot;:&quot;Swiss chard (Beta vulgaris)&quot;,&quot;displayName&quot;:&quot;Swiss chard (Beta vulgaris)&quot;,&quot;type&quot;:&quot;FIGURE_OBJECT&quot;,&quot;relativeTransform&quot;:{&quot;translate&quot;:{&quot;x&quot;:4.350688680645566,&quot;y&quot;:-20.15614977491506},&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62&quot;}},&quot;ee38146c-d337-4af4-9e9b-ea009e75b889&quot;:{&quot;id&quot;:&quot;ee38146c-d337-4af4-9e9b-ea009e75b889&quot;,&quot;name&quot;:&quot;Swiss chard (Beta vulgaris)&quot;,&quot;displayName&quot;:&quot;Swiss chard (Beta vulgaris)&quot;,&quot;type&quot;:&quot;FIGURE_OBJECT&quot;,&quot;relativeTransform&quot;:{&quot;translate&quot;:{&quot;x&quot;:0.7494295563152437,&quot;y&quot;:-27.380776392525686},&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65&quot;}},&quot;650126d8-80a4-44d8-8e82-0436c854220d&quot;:{&quot;id&quot;:&quot;650126d8-80a4-44d8-8e82-0436c854220d&quot;,&quot;name&quot;:&quot;Swiss chard (Beta vulgaris)&quot;,&quot;displayName&quot;:&quot;Swiss chard (Beta vulgaris)&quot;,&quot;type&quot;:&quot;FIGURE_OBJECT&quot;,&quot;relativeTransform&quot;:{&quot;translate&quot;:{&quot;x&quot;:0.572432568584422,&quot;y&quot;:-26.600643074516686},&quot;rotate&quot;:0.2137367855170285,&quot;skewX&quot;:0.25139791749856527,&quot;scale&quot;:{&quot;x&quot;:0.004278453762744944,&quot;y&quot;:0.00769573141993005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7&quot;}},&quot;b32c0834-e623-495f-a27d-8fe0cd0b2de5&quot;:{&quot;id&quot;:&quot;b32c0834-e623-495f-a27d-8fe0cd0b2de5&quot;,&quot;name&quot;:&quot;Swiss chard (Beta vulgaris)&quot;,&quot;displayName&quot;:&quot;Swiss chard (Beta vulgaris)&quot;,&quot;type&quot;:&quot;FIGURE_OBJECT&quot;,&quot;relativeTransform&quot;:{&quot;translate&quot;:{&quot;x&quot;:0.4349334444728112,&quot;y&quot;:-25.96679618218},&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72&quot;}},&quot;bd8adecb-de70-4ca8-a950-eb3486da5da0&quot;:{&quot;id&quot;:&quot;bd8adecb-de70-4ca8-a950-eb3486da5da0&quot;,&quot;name&quot;:&quot;Swiss chard (Beta vulgaris)&quot;,&quot;displayName&quot;:&quot;Swiss chard (Beta vulgaris)&quot;,&quot;type&quot;:&quot;FIGURE_OBJECT&quot;,&quot;relativeTransform&quot;:{&quot;translate&quot;:{&quot;x&quot;:0.24974063293984214,&quot;y&quot;:-25.400546788550745},&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75&quot;}},&quot;8b4d36ad-83df-4d2c-8ae5-577b6d8c2e58&quot;:{&quot;id&quot;:&quot;8b4d36ad-83df-4d2c-8ae5-577b6d8c2e58&quot;,&quot;name&quot;:&quot;Swiss chard (Beta vulgaris)&quot;,&quot;displayName&quot;:&quot;Swiss chard (Beta vulgaris)&quot;,&quot;type&quot;:&quot;FIGURE_OBJECT&quot;,&quot;relativeTransform&quot;:{&quot;translate&quot;:{&quot;x&quot;:0.0991865505712629,&quot;y&quot;:-24.810671750234402},&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8&quot;}},&quot;7b0d4b89-b22e-4db0-83f2-f2068f3ad066&quot;:{&quot;id&quot;:&quot;7b0d4b89-b22e-4db0-83f2-f2068f3ad066&quot;,&quot;name&quot;:&quot;Swiss chard (Beta vulgaris)&quot;,&quot;displayName&quot;:&quot;Swiss chard (Beta vulgaris)&quot;,&quot;type&quot;:&quot;FIGURE_OBJECT&quot;,&quot;relativeTransform&quot;:{&quot;translate&quot;:{&quot;x&quot;:-0.022989843504923585,&quot;y&quot;:-24.274304178030235},&quot;rotate&quot;:-1.604611738411581e-31,&quot;skewX&quot;:-2.3421613823667685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9&quot;}},&quot;963d5254-a3fd-4f37-8c86-d26c01a557b4&quot;:{&quot;id&quot;:&quot;963d5254-a3fd-4f37-8c86-d26c01a557b4&quot;,&quot;name&quot;:&quot;Swiss chard (Beta vulgaris)&quot;,&quot;displayName&quot;:&quot;Swiss chard (Beta vulgaris)&quot;,&quot;type&quot;:&quot;FIGURE_OBJECT&quot;,&quot;relativeTransform&quot;:{&quot;translate&quot;:{&quot;x&quot;:-0.15233806537609193,&quot;y&quot;:-23.75254609003291},&quot;rotate&quot;:0.19608262974495994,&quot;skewX&quot;:0.23163679736672227,&quot;scale&quot;:{&quot;x&quot;:0.004790265365015025,&quot;y&quot;:0.008625190621982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quot;}},&quot;6ee9d169-ff27-41d2-9b46-71bfa2fbcece&quot;:{&quot;id&quot;:&quot;6ee9d169-ff27-41d2-9b46-71bfa2fbcece&quot;,&quot;name&quot;:&quot;Swiss chard (Beta vulgaris)&quot;,&quot;displayName&quot;:&quot;Swiss chard (Beta vulgaris)&quot;,&quot;type&quot;:&quot;FIGURE_OBJECT&quot;,&quot;relativeTransform&quot;:{&quot;translate&quot;:{&quot;x&quot;:-0.2669233387593197,&quot;y&quot;:-23.12747923421386},&quot;rotate&quot;:6.147050828434014,&quot;skewX&quot;:0.16508057727619285,&quot;scale&quot;:{&quot;x&quot;:-0.0047585019223839635,&quot;y&quot;:0.0087158769087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05&quot;}},&quot;eb6fd418-3b31-4ed1-9768-a65a81bd7c18&quot;:{&quot;id&quot;:&quot;eb6fd418-3b31-4ed1-9768-a65a81bd7c18&quot;,&quot;name&quot;:&quot;Swiss chard (Beta vulgaris)&quot;,&quot;displayName&quot;:&quot;Swiss chard (Beta vulgaris)&quot;,&quot;type&quot;:&quot;FIGURE_OBJECT&quot;,&quot;relativeTransform&quot;:{&quot;translate&quot;:{&quot;x&quot;:-0.4487914897894475,&quot;y&quot;:-22.619631990605445},&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1&quot;}},&quot;584eef6d-a26b-4324-8380-3bf780b328fc&quot;:{&quot;id&quot;:&quot;584eef6d-a26b-4324-8380-3bf780b328fc&quot;,&quot;name&quot;:&quot;Swiss chard (Beta vulgaris)&quot;,&quot;displayName&quot;:&quot;Swiss chard (Beta vulgaris)&quot;,&quot;type&quot;:&quot;FIGURE_OBJECT&quot;,&quot;relativeTransform&quot;:{&quot;translate&quot;:{&quot;x&quot;:-0.6583373335430263,&quot;y&quot;:-21.99606241750865},&quot;rotate&quot;:6.147050828434014,&quot;skewX&quot;:0.1594728489897026,&quot;scale&quot;:{&quot;x&quot;:-0.005416326436522811,&quot;y&quot;:0.00957788671288718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2&quot;}},&quot;da5552ed-cae9-40e4-bcef-1ea1e6775112&quot;:{&quot;id&quot;:&quot;da5552ed-cae9-40e4-bcef-1ea1e6775112&quot;,&quot;name&quot;:&quot;Swiss chard (Beta vulgaris)&quot;,&quot;displayName&quot;:&quot;Swiss chard (Beta vulgaris)&quot;,&quot;type&quot;:&quot;FIGURE_OBJECT&quot;,&quot;relativeTransform&quot;:{&quot;translate&quot;:{&quot;x&quot;:-0.7668478105194341,&quot;y&quot;:-21.45368578958634},&quot;rotate&quot;:6.283185307179586,&quot;skewX&quot;:1.3998429825379057e-15,&quot;scale&quot;:{&quot;x&quot;:-0.005077439069187039,&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25&quot;}},&quot;cfb5cf0a-db3a-4cea-a550-1a5758eb5655&quot;:{&quot;id&quot;:&quot;cfb5cf0a-db3a-4cea-a550-1a5758eb5655&quot;,&quot;name&quot;:&quot;Swiss chard (Beta vulgaris)&quot;,&quot;displayName&quot;:&quot;Swiss chard (Beta vulgaris)&quot;,&quot;type&quot;:&quot;FIGURE_OBJECT&quot;,&quot;relativeTransform&quot;:{&quot;translate&quot;:{&quot;x&quot;:-0.8959795364571946,&quot;y&quot;:-20.659624419789015},&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3&quot;}},&quot;613f69c6-5db1-4424-b386-2b194d48f6bc&quot;:{&quot;id&quot;:&quot;613f69c6-5db1-4424-b386-2b194d48f6bc&quot;,&quot;name&quot;:&quot;Swiss chard (Beta vulgaris)&quot;,&quot;displayName&quot;:&quot;Swiss chard (Beta vulgaris)&quot;,&quot;type&quot;:&quot;FIGURE_OBJECT&quot;,&quot;relativeTransform&quot;:{&quot;translate&quot;:{&quot;x&quot;:-1.048451087307207,&quot;y&quot;:-20.15688475375481},&quot;rotate&quot;:0.21373678551702857,&quot;skewX&quot;:0.25139791749856566,&quot;scale&quot;:{&quot;x&quot;:0.005276764917483679,&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5&quot;}},&quot;e3a0d67c-0bfe-4946-8621-3592ac71223f&quot;:{&quot;id&quot;:&quot;e3a0d67c-0bfe-4946-8621-3592ac71223f&quot;,&quot;name&quot;:&quot;Swiss chard (Beta vulgaris)&quot;,&quot;displayName&quot;:&quot;Swiss chard (Beta vulgaris)&quot;,&quot;type&quot;:&quot;FIGURE_OBJECT&quot;,&quot;relativeTransform&quot;:{&quot;translate&quot;:{&quot;x&quot;:4.159108110918022,&quot;y&quot;:-27.410717373443248},&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55&quot;}},&quot;69a97233-01ec-4853-8daf-61137da7c0bd&quot;:{&quot;id&quot;:&quot;69a97233-01ec-4853-8daf-61137da7c0bd&quot;,&quot;name&quot;:&quot;Swiss chard (Beta vulgaris)&quot;,&quot;displayName&quot;:&quot;Swiss chard (Beta vulgaris)&quot;,&quot;type&quot;:&quot;FIGURE_OBJECT&quot;,&quot;relativeTransform&quot;:{&quot;translate&quot;:{&quot;x&quot;:4.262594639489074,&quot;y&quot;:-26.898424085826758},&quot;rotate&quot;:6.069448521662556,&quot;skewX&quot;:0.2288237337813858,&quot;scale&quot;:{&quot;x&quot;:-0.004278453762744941,&quot;y&quot;:0.0069787329464661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6&quot;}},&quot;60c332f9-e41a-45e2-ba3f-f4964328259b&quot;:{&quot;id&quot;:&quot;60c332f9-e41a-45e2-ba3f-f4964328259b&quot;,&quot;name&quot;:&quot;Swiss chard (Beta vulgaris)&quot;,&quot;displayName&quot;:&quot;Swiss chard (Beta vulgaris)&quot;,&quot;type&quot;:&quot;FIGURE_OBJECT&quot;,&quot;relativeTransform&quot;:{&quot;translate&quot;:{&quot;x&quot;:4.329408323934555,&quot;y&quot;:-26.443739202585643},&quot;rotate&quot;:0.13613447874557208,&quot;skewX&quot;:0.16508057727619543,&quot;scale&quot;:{&quot;x&quot;:0.004239825212844114,&quot;y&quot;:0.0077658463256760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7&quot;}},&quot;b9939465-d894-4709-98b6-7c5962356c69&quot;:{&quot;id&quot;:&quot;b9939465-d894-4709-98b6-7c5962356c69&quot;,&quot;name&quot;:&quot;Swiss chard (Beta vulgaris)&quot;,&quot;displayName&quot;:&quot;Swiss chard (Beta vulgaris)&quot;,&quot;type&quot;:&quot;FIGURE_OBJECT&quot;,&quot;relativeTransform&quot;:{&quot;translate&quot;:{&quot;x&quot;:4.4470317651955105,&quot;y&quot;:-25.857035189870835},&quot;rotate&quot;:0.13613447874557216,&quot;skewX&quot;:0.1580718946709717,&quot;scale&quot;:{&quot;x&quot;:0.004248544899971062,&quot;y&quot;:0.0074457391361432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75&quot;}},&quot;89caef24-54a6-4b59-8c80-05be1d73a7f9&quot;:{&quot;id&quot;:&quot;89caef24-54a6-4b59-8c80-05be1d73a7f9&quot;,&quot;name&quot;:&quot;Swiss chard (Beta vulgaris)&quot;,&quot;displayName&quot;:&quot;Swiss chard (Beta vulgaris)&quot;,&quot;type&quot;:&quot;FIGURE_OBJECT&quot;,&quot;relativeTransform&quot;:{&quot;translate&quot;:{&quot;x&quot;:4.610832931248038,&quot;y&quot;:-25.368673155349978},&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8&quot;}},&quot;ebd64877-a585-47ef-b924-c4d8b3d487ba&quot;:{&quot;id&quot;:&quot;ebd64877-a585-47ef-b924-c4d8b3d487ba&quot;,&quot;name&quot;:&quot;Swiss chard (Beta vulgaris)&quot;,&quot;displayName&quot;:&quot;Swiss chard (Beta vulgaris)&quot;,&quot;type&quot;:&quot;FIGURE_OBJECT&quot;,&quot;relativeTransform&quot;:{&quot;translate&quot;:{&quot;x&quot;:4.697840065364171,&quot;y&quot;:-24.890301939613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quot;}},&quot;333a19fc-2fef-4ddb-955f-4256dcd3dd79&quot;:{&quot;id&quot;:&quot;333a19fc-2fef-4ddb-955f-4256dcd3dd79&quot;,&quot;name&quot;:&quot;Swiss chard (Beta vulgaris)&quot;,&quot;displayName&quot;:&quot;Swiss chard (Beta vulgaris)&quot;,&quot;type&quot;:&quot;FIGURE_OBJECT&quot;,&quot;relativeTransform&quot;:{&quot;translate&quot;:{&quot;x&quot;:4.835057651139986,&quot;y&quot;:-24.3470196493529},&quot;rotate&quot;:6.069448521662556,&quot;skewX&quot;:0.2513979174985651,&quot;scale&quot;:{&quot;x&quot;:-0.004801856074910149,&quot;y&quot;:0.008637184534152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05&quot;}},&quot;fa77e5a9-51fe-463b-a272-f559974a2c6e&quot;:{&quot;id&quot;:&quot;fa77e5a9-51fe-463b-a272-f559974a2c6e&quot;,&quot;name&quot;:&quot;Swiss chard (Beta vulgaris)&quot;,&quot;displayName&quot;:&quot;Swiss chard (Beta vulgaris)&quot;,&quot;type&quot;:&quot;FIGURE_OBJECT&quot;,&quot;relativeTransform&quot;:{&quot;translate&quot;:{&quot;x&quot;:4.943789689668301,&quot;y&quot;:-23.660204061154406},&quot;rotate&quot;:0.1361344787455721,&quot;skewX&quot;:0.16508057727619527,&quot;scale&quot;:{&quot;x&quot;:0.004758501922383969,&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1&quot;}},&quot;e013c202-ac77-454d-8176-0d73f36b0b4b&quot;:{&quot;id&quot;:&quot;e013c202-ac77-454d-8176-0d73f36b0b4b&quot;,&quot;name&quot;:&quot;Swiss chard (Beta vulgaris)&quot;,&quot;displayName&quot;:&quot;Swiss chard (Beta vulgaris)&quot;,&quot;type&quot;:&quot;FIGURE_OBJECT&quot;,&quot;relativeTransform&quot;:{&quot;translate&quot;:{&quot;x&quot;:5.079657066448672,&quot;y&quot;:-23.10186103874944},&quot;rotate&quot;:0.13613447874557202,&quot;skewX&quot;:0.15807189467097077,&quot;scale&quot;:{&quot;x&quot;:0.00497328656192085,&quot;y&quot;:0.0087158769087273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2&quot;}},&quot;733034f7-676d-4faa-94ac-9ec5c51b7da5&quot;:{&quot;id&quot;:&quot;733034f7-676d-4faa-94ac-9ec5c51b7da5&quot;,&quot;name&quot;:&quot;Swiss chard (Beta vulgaris)&quot;,&quot;displayName&quot;:&quot;Swiss chard (Beta vulgaris)&quot;,&quot;type&quot;:&quot;FIGURE_OBJECT&quot;,&quot;relativeTransform&quot;:{&quot;translate&quot;:{&quot;x&quot;:5.17861883412994,&quot;y&quot;:-22.44805285730021},&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25&quot;}},&quot;c5eb4290-7a6a-46d9-8dd4-ad100f2c830d&quot;:{&quot;id&quot;:&quot;c5eb4290-7a6a-46d9-8dd4-ad100f2c830d&quot;,&quot;name&quot;:&quot;Swiss chard (Beta vulgaris)&quot;,&quot;displayName&quot;:&quot;Swiss chard (Beta vulgaris)&quot;,&quot;type&quot;:&quot;FIGURE_OBJECT&quot;,&quot;relativeTransform&quot;:{&quot;translate&quot;:{&quot;x&quot;:5.345584582197328,&quot;y&quot;:-21.789664118526588},&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3&quot;}},&quot;45c0f17d-fbc8-41fa-8826-b951fe3de79c&quot;:{&quot;id&quot;:&quot;45c0f17d-fbc8-41fa-8826-b951fe3de79c&quot;,&quot;name&quot;:&quot;Swiss chard (Beta vulgaris)&quot;,&quot;displayName&quot;:&quot;Swiss chard (Beta vulgaris)&quot;,&quot;type&quot;:&quot;FIGURE_OBJECT&quot;,&quot;relativeTransform&quot;:{&quot;translate&quot;:{&quot;x&quot;:5.5367517835195725,&quot;y&quot;:-20.914712582244018},&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5&quot;}},&quot;43853db6-eafa-451b-8309-5aaa33a3de59&quot;:{&quot;id&quot;:&quot;43853db6-eafa-451b-8309-5aaa33a3de59&quot;,&quot;name&quot;:&quot;Swiss chard (Beta vulgaris)&quot;,&quot;displayName&quot;:&quot;Swiss chard (Beta vulgaris)&quot;,&quot;type&quot;:&quot;FIGURE_OBJECT&quot;,&quot;relativeTransform&quot;:{&quot;translate&quot;:{&quot;x&quot;:5.693337346181214,&quot;y&quot;:-20.173582367091065},&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55&quot;}},&quot;fee763f0-93f9-4efa-9d3b-26b62734abdb&quot;:{&quot;id&quot;:&quot;fee763f0-93f9-4efa-9d3b-26b62734abdb&quot;,&quot;name&quot;:&quot;Swiss chard (Beta vulgaris)&quot;,&quot;displayName&quot;:&quot;Swiss chard (Beta vulgaris)&quot;,&quot;type&quot;:&quot;FIGURE_OBJECT&quot;,&quot;relativeTransform&quot;:{&quot;translate&quot;:{&quot;x&quot;:0.13449459021213994,&quot;y&quot;:-27.511236276152914},&quot;rotate&quot;:-8.023058692057898e-32,&quot;skewX&quot;:-8.25142083230904e-32,&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6&quot;}},&quot;d684ddea-35b5-4bf2-b2ed-b9e76be67852&quot;:{&quot;id&quot;:&quot;d684ddea-35b5-4bf2-b2ed-b9e76be67852&quot;,&quot;name&quot;:&quot;Swiss chard (Beta vulgaris)&quot;,&quot;displayName&quot;:&quot;Swiss chard (Beta vulgaris)&quot;,&quot;type&quot;:&quot;FIGURE_OBJECT&quot;,&quot;relativeTransform&quot;:{&quot;translate&quot;:{&quot;x&quot;:-0.11375416984780644,&quot;y&quot;:-27.034838022276748},&quot;rotate&quot;:0.21373678551702854,&quot;skewX&quot;:0.2288237337813864,&quot;scale&quot;:{&quot;x&quot;:0.00427845376274494,&quot;y&quot;:0.0069787329464661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7&quot;}},&quot;41559f08-9ac5-4d83-8364-0168c23a74bf&quot;:{&quot;id&quot;:&quot;41559f08-9ac5-4d83-8364-0168c23a74bf&quot;,&quot;name&quot;:&quot;Swiss chard (Beta vulgaris)&quot;,&quot;displayName&quot;:&quot;Swiss chard (Beta vulgaris)&quot;,&quot;type&quot;:&quot;FIGURE_OBJECT&quot;,&quot;relativeTransform&quot;:{&quot;translate&quot;:{&quot;x&quot;:-0.2908109139185207,&quot;y&quot;:-26.4951516141961},&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8&quot;}},&quot;7331dceb-4c7b-4493-ac2e-5c73a610acbb&quot;:{&quot;id&quot;:&quot;7331dceb-4c7b-4493-ac2e-5c73a610acbb&quot;,&quot;name&quot;:&quot;Swiss chard (Beta vulgaris)&quot;,&quot;displayName&quot;:&quot;Swiss chard (Beta vulgaris)&quot;,&quot;type&quot;:&quot;FIGURE_OBJECT&quot;,&quot;relativeTransform&quot;:{&quot;translate&quot;:{&quot;x&quot;:-0.4950565677932424,&quot;y&quot;:-26.026576176207072},&quot;rotate&quot;:6.147050828434014,&quot;skewX&quot;:0.15807189467096938,&quot;scale&quot;:{&quot;x&quot;:-0.004248544899971055,&quot;y&quot;:0.007445739136143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quot;}},&quot;51916e8c-4fa8-4b05-a36f-639e67507f5d&quot;:{&quot;id&quot;:&quot;51916e8c-4fa8-4b05-a36f-639e67507f5d&quot;,&quot;name&quot;:&quot;Swiss chard (Beta vulgaris)&quot;,&quot;displayName&quot;:&quot;Swiss chard (Beta vulgaris)&quot;,&quot;type&quot;:&quot;FIGURE_OBJECT&quot;,&quot;relativeTransform&quot;:{&quot;translate&quot;:{&quot;x&quot;:-0.7101174448464274,&quot;y&quot;:-25.56574447494334},&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02&quot;}},&quot;58f770c7-bc1d-4b40-b031-6dbe45abd07b&quot;:{&quot;id&quot;:&quot;58f770c7-bc1d-4b40-b031-6dbe45abd07b&quot;,&quot;name&quot;:&quot;Swiss chard (Beta vulgaris)&quot;,&quot;displayName&quot;:&quot;Swiss chard (Beta vulgaris)&quot;,&quot;type&quot;:&quot;FIGURE_OBJECT&quot;,&quot;relativeTransform&quot;:{&quot;translate&quot;:{&quot;x&quot;:-0.85477745423026,&quot;y&quot;:-25.027352710504694},&quot;rotate&quot;:-8.023058692057905e-32,&quot;skewX&quot;:-1.39268819958526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05&quot;}},&quot;bfb04456-3065-4c16-86db-3352204e906e&quot;:{&quot;id&quot;:&quot;bfb04456-3065-4c16-86db-3352204e906e&quot;,&quot;name&quot;:&quot;Swiss chard (Beta vulgaris)&quot;,&quot;displayName&quot;:&quot;Swiss chard (Beta vulgaris)&quot;,&quot;type&quot;:&quot;FIGURE_OBJECT&quot;,&quot;relativeTransform&quot;:{&quot;translate&quot;:{&quot;x&quot;:-1.0440135600790772,&quot;y&quot;:-24.392065265757804},&quot;rotate&quot;:0.29148200850637956,&quot;skewX&quot;:0.3286703796780542,&quot;scale&quot;:{&quot;x&quot;:0.0048652590671579,&quot;y&quot;:0.00852462663404870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1&quot;}},&quot;4061b280-b04b-419e-8f65-46bc48daea43&quot;:{&quot;id&quot;:&quot;4061b280-b04b-419e-8f65-46bc48daea43&quot;,&quot;name&quot;:&quot;Swiss chard (Beta vulgaris)&quot;,&quot;displayName&quot;:&quot;Swiss chard (Beta vulgaris)&quot;,&quot;type&quot;:&quot;FIGURE_OBJECT&quot;,&quot;relativeTransform&quot;:{&quot;translate&quot;:{&quot;x&quot;:-1.2576547659196269,&quot;y&quot;:-23.909585572215505},&quot;rotate&quot;:6.147050828434014,&quot;skewX&quot;:0.16508057727619285,&quot;scale&quot;:{&quot;x&quot;:-0.0047585019223839635,&quot;y&quot;:0.0087158769087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12&quot;}},&quot;311e1f4b-bc75-4637-8127-979b784861c7&quot;:{&quot;id&quot;:&quot;311e1f4b-bc75-4637-8127-979b784861c7&quot;,&quot;name&quot;:&quot;Swiss chard (Beta vulgaris)&quot;,&quot;displayName&quot;:&quot;Swiss chard (Beta vulgaris)&quot;,&quot;type&quot;:&quot;FIGURE_OBJECT&quot;,&quot;relativeTransform&quot;:{&quot;translate&quot;:{&quot;x&quot;:-1.4837124861625683,&quot;y&quot;:-23.258173382333897},&quot;rotate&quot;:6.147050828434014,&quot;skewX&quot;:0.1580718946709684,&quot;scale&quot;:{&quot;x&quot;:-0.004973286561920846,&quot;y&quot;:0.0087158769087273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15&quot;}},&quot;52b5e8e9-92d7-4a87-bea0-d3c03b875af7&quot;:{&quot;id&quot;:&quot;52b5e8e9-92d7-4a87-bea0-d3c03b875af7&quot;,&quot;name&quot;:&quot;Swiss chard (Beta vulgaris)&quot;,&quot;displayName&quot;:&quot;Swiss chard (Beta vulgaris)&quot;,&quot;type&quot;:&quot;FIGURE_OBJECT&quot;,&quot;relativeTransform&quot;:{&quot;translate&quot;:{&quot;x&quot;:-1.7516695677277359,&quot;y&quot;:-22.576478907322574},&quot;rotate&quot;:6.147050828434014,&quot;skewX&quot;:0.15807189467096827,&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2&quot;}},&quot;db444c8f-fea5-4ca4-b93d-817ec3c298bc&quot;:{&quot;id&quot;:&quot;db444c8f-fea5-4ca4-b93d-817ec3c298bc&quot;,&quot;name&quot;:&quot;Swiss chard (Beta vulgaris)&quot;,&quot;displayName&quot;:&quot;Swiss chard (Beta vulgaris)&quot;,&quot;type&quot;:&quot;FIGURE_OBJECT&quot;,&quot;relativeTransform&quot;:{&quot;translate&quot;:{&quot;x&quot;:-1.974813962665678,&quot;y&quot;:-21.8257568329077},&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22&quot;}},&quot;1a46fb9f-0422-482b-b176-31a2c6396260&quot;:{&quot;id&quot;:&quot;1a46fb9f-0422-482b-b176-31a2c6396260&quot;,&quot;name&quot;:&quot;Swiss chard (Beta vulgaris)&quot;,&quot;displayName&quot;:&quot;Swiss chard (Beta vulgaris)&quot;,&quot;type&quot;:&quot;FIGURE_OBJECT&quot;,&quot;relativeTransform&quot;:{&quot;translate&quot;:{&quot;x&quot;:-2.2466864482750797,&quot;y&quot;:-20.925678621052054},&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25&quot;}},&quot;2cc32e35-b957-4a04-99a4-05ac60ca6034&quot;:{&quot;id&quot;:&quot;2cc32e35-b957-4a04-99a4-05ac60ca6034&quot;,&quot;name&quot;:&quot;Swiss chard (Beta vulgaris)&quot;,&quot;displayName&quot;:&quot;Swiss chard (Beta vulgaris)&quot;,&quot;type&quot;:&quot;FIGURE_OBJECT&quot;,&quot;relativeTransform&quot;:{&quot;translate&quot;:{&quot;x&quot;:-2.505698117176292,&quot;y&quot;:-20.142680007371588},&quot;rotate&quot;:0.21373678551702857,&quot;skewX&quot;:0.2513979174985652,&quot;scale&quot;:{&quot;x&quot;:0.005276764917483679,&quot;y&quot;:0.00949141157599198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3&quot;}},&quot;1af90cac-6cc3-4ac5-9d96-faea4433fc22&quot;:{&quot;id&quot;:&quot;1af90cac-6cc3-4ac5-9d96-faea4433fc22&quot;,&quot;name&quot;:&quot;Swiss chard (Beta vulgaris)&quot;,&quot;displayName&quot;:&quot;Swiss chard (Beta vulgaris)&quot;,&quot;type&quot;:&quot;FIGURE_OBJECT&quot;,&quot;relativeTransform&quot;:{&quot;translate&quot;:{&quot;x&quot;:5.5934234687749,&quot;y&quot;:-27.439767487101975},&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35&quot;}},&quot;26ea2e50-93f3-4492-a898-6bcfdbd6ca55&quot;:{&quot;id&quot;:&quot;26ea2e50-93f3-4492-a898-6bcfdbd6ca55&quot;,&quot;name&quot;:&quot;Swiss chard (Beta vulgaris)&quot;,&quot;displayName&quot;:&quot;Swiss chard (Beta vulgaris)&quot;,&quot;type&quot;:&quot;FIGURE_OBJECT&quot;,&quot;relativeTransform&quot;:{&quot;translate&quot;:{&quot;x&quot;:5.8288644474172475,&quot;y&quot;:-26.815971613263667},&quot;rotate&quot;:6.069448521662556,&quot;skewX&quot;:0.2288237337813858,&quot;scale&quot;:{&quot;x&quot;:-0.004278453762744941,&quot;y&quot;:0.0069787329464661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4&quot;}},&quot;07b36455-b2f0-485a-aba3-99bc5132fe1d&quot;:{&quot;id&quot;:&quot;07b36455-b2f0-485a-aba3-99bc5132fe1d&quot;,&quot;name&quot;:&quot;Swiss chard (Beta vulgaris)&quot;,&quot;displayName&quot;:&quot;Swiss chard (Beta vulgaris)&quot;,&quot;type&quot;:&quot;FIGURE_OBJECT&quot;,&quot;relativeTransform&quot;:{&quot;translate&quot;:{&quot;x&quot;:6.134891702953992,&quot;y&quot;:-26.245977169680813},&quot;rotate&quot;:0.13613447874557208,&quot;skewX&quot;:0.16508057727619543,&quot;scale&quot;:{&quot;x&quot;:0.004239825212844114,&quot;y&quot;:0.0077658463256760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5&quot;}},&quot;ebb7f8f4-9cc8-4537-99eb-56e8d3591755&quot;:{&quot;id&quot;:&quot;ebb7f8f4-9cc8-4537-99eb-56e8d3591755&quot;,&quot;name&quot;:&quot;Swiss chard (Beta vulgaris)&quot;,&quot;displayName&quot;:&quot;Swiss chard (Beta vulgaris)&quot;,&quot;type&quot;:&quot;FIGURE_OBJECT&quot;,&quot;relativeTransform&quot;:{&quot;translate&quot;:{&quot;x&quot;:6.448331269604964,&quot;y&quot;:-25.62101278713051},&quot;rotate&quot;:0.13613447874557208,&quot;skewX&quot;:0.15807189467097132,&quot;scale&quot;:{&quot;x&quot;:0.004768288327689179,&quot;y&quot;:0.00835660958040763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52&quot;}},&quot;4017989c-5be3-462a-b509-bac7155046a3&quot;:{&quot;id&quot;:&quot;4017989c-5be3-462a-b509-bac7155046a3&quot;,&quot;name&quot;:&quot;Swiss chard (Beta vulgaris)&quot;,&quot;displayName&quot;:&quot;Swiss chard (Beta vulgaris)&quot;,&quot;type&quot;:&quot;FIGURE_OBJECT&quot;,&quot;relativeTransform&quot;:{&quot;translate&quot;:{&quot;x&quot;:6.697567668761039,&quot;y&quot;:-24.972976061502873},&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55&quot;}},&quot;f35bfb09-c3b3-4b0b-a569-712b5dc63ce0&quot;:{&quot;id&quot;:&quot;f35bfb09-c3b3-4b0b-a569-712b5dc63ce0&quot;,&quot;name&quot;:&quot;Swiss chard (Beta vulgaris)&quot;,&quot;displayName&quot;:&quot;Swiss chard (Beta vulgaris)&quot;,&quot;type&quot;:&quot;FIGURE_OBJECT&quot;,&quot;relativeTransform&quot;:{&quot;translate&quot;:{&quot;x&quot;:6.964727803453025,&quot;y&quot;:-24.3493653422309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6&quot;}},&quot;7ca4701c-f59f-41a5-91b6-887d17d0cf06&quot;:{&quot;id&quot;:&quot;7ca4701c-f59f-41a5-91b6-887d17d0cf06&quot;,&quot;name&quot;:&quot;Swiss chard (Beta vulgaris)&quot;,&quot;displayName&quot;:&quot;Swiss chard (Beta vulgaris)&quot;,&quot;type&quot;:&quot;FIGURE_OBJECT&quot;,&quot;relativeTransform&quot;:{&quot;translate&quot;:{&quot;x&quot;:7.204751825425562,&quot;y&quot;:-23.662679726564605},&quot;rotate&quot;:6.069448521662556,&quot;skewX&quot;:0.2513979174985651,&quot;scale&quot;:{&quot;x&quot;:-0.004801856074910149,&quot;y&quot;:0.008637184534152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62&quot;}},&quot;329b10f2-1035-4a2d-a5a0-3ae5405c3ca8&quot;:{&quot;id&quot;:&quot;329b10f2-1035-4a2d-a5a0-3ae5405c3ca8&quot;,&quot;name&quot;:&quot;Swiss chard (Beta vulgaris)&quot;,&quot;displayName&quot;:&quot;Swiss chard (Beta vulgaris)&quot;,&quot;type&quot;:&quot;FIGURE_OBJECT&quot;,&quot;relativeTransform&quot;:{&quot;translate&quot;:{&quot;x&quot;:7.447876490694089,&quot;y&quot;:-23.009865220178884},&quot;rotate&quot;:0.1361344787455721,&quot;skewX&quot;:0.16508057727619516,&quot;scale&quot;:{&quot;x&quot;:0.004758501922383969,&quot;y&quot;:0.0087158769087273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65&quot;}},&quot;9f5972c6-ea49-4eac-860f-537624f0958a&quot;:{&quot;id&quot;:&quot;9f5972c6-ea49-4eac-860f-537624f0958a&quot;,&quot;name&quot;:&quot;Swiss chard (Beta vulgaris)&quot;,&quot;displayName&quot;:&quot;Swiss chard (Beta vulgaris)&quot;,&quot;type&quot;:&quot;FIGURE_OBJECT&quot;,&quot;relativeTransform&quot;:{&quot;translate&quot;:{&quot;x&quot;:7.6276308089531435,&quot;y&quot;:-22.397720207736146},&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7&quot;}},&quot;4922baa9-ad77-4069-83c7-b40d3c988326&quot;:{&quot;id&quot;:&quot;4922baa9-ad77-4069-83c7-b40d3c988326&quot;,&quot;name&quot;:&quot;Swiss chard (Beta vulgaris)&quot;,&quot;displayName&quot;:&quot;Swiss chard (Beta vulgaris)&quot;,&quot;type&quot;:&quot;FIGURE_OBJECT&quot;,&quot;relativeTransform&quot;:{&quot;translate&quot;:{&quot;x&quot;:7.83523225706034,&quot;y&quot;:-21.813857183910862},&quot;rotate&quot;:0.13613447874557189,&quot;skewX&quot;:0.15807189467097046,&quot;scale&quot;:{&quot;x&quot;:0.005465150068044888,&quot;y&quot;:0.0095778867128871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72&quot;}},&quot;4332c7a4-bd91-4585-8683-77dc47475da8&quot;:{&quot;id&quot;:&quot;4332c7a4-bd91-4585-8683-77dc47475da8&quot;,&quot;name&quot;:&quot;Swiss chard (Beta vulgaris)&quot;,&quot;displayName&quot;:&quot;Swiss chard (Beta vulgaris)&quot;,&quot;type&quot;:&quot;FIGURE_OBJECT&quot;,&quot;relativeTransform&quot;:{&quot;translate&quot;:{&quot;x&quot;:8.174412597121888,&quot;y&quot;:-21.384229960796926},&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75&quot;}},&quot;a1b3bf01-835b-4802-8f73-66b6b3017fba&quot;:{&quot;id&quot;:&quot;a1b3bf01-835b-4802-8f73-66b6b3017fba&quot;,&quot;name&quot;:&quot;Swiss chard (Beta vulgaris)&quot;,&quot;displayName&quot;:&quot;Swiss chard (Beta vulgaris)&quot;,&quot;type&quot;:&quot;FIGURE_OBJECT&quot;,&quot;relativeTransform&quot;:{&quot;translate&quot;:{&quot;x&quot;:8.346527323543553,&quot;y&quot;:-20.70702004404573},&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8&quot;}},&quot;7e1aa075-1ca2-40a0-b651-9ee6ba1560d9&quot;:{&quot;id&quot;:&quot;7e1aa075-1ca2-40a0-b651-9ee6ba1560d9&quot;,&quot;name&quot;:&quot;Swiss chard (Beta vulgaris)&quot;,&quot;displayName&quot;:&quot;Swiss chard (Beta vulgaris)&quot;,&quot;type&quot;:&quot;FIGURE_OBJECT&quot;,&quot;relativeTransform&quot;:{&quot;translate&quot;:{&quot;x&quot;:8.840215511024038,&quot;y&quot;:-20.063882624147272},&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9&quot;}},&quot;751af35a-5bb0-41bb-a96c-82820c5e13a8&quot;:{&quot;id&quot;:&quot;751af35a-5bb0-41bb-a96c-82820c5e13a8&quot;,&quot;name&quot;:&quot;Swiss chard (Beta vulgaris)&quot;,&quot;displayName&quot;:&quot;Swiss chard (Beta vulgaris)&quot;,&quot;type&quot;:&quot;FIGURE_OBJECT&quot;,&quot;relativeTransform&quot;:{&quot;translate&quot;:{&quot;x&quot;:-0.7163536065521623,&quot;y&quot;:-27.48310757466658},&quot;rotate&quot;:-8.023058692057898e-32,&quot;skewX&quot;:-1.2683571000346555e-31,&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55&quot;}},&quot;3b87748a-cd77-48c1-91d1-e944d823518f&quot;:{&quot;id&quot;:&quot;3b87748a-cd77-48c1-91d1-e944d823518f&quot;,&quot;name&quot;:&quot;Swiss chard (Beta vulgaris)&quot;,&quot;displayName&quot;:&quot;Swiss chard (Beta vulgaris)&quot;,&quot;type&quot;:&quot;FIGURE_OBJECT&quot;,&quot;relativeTransform&quot;:{&quot;translate&quot;:{&quot;x&quot;:-0.9049560378870517,&quot;y&quot;:-26.95095581326218},&quot;rotate&quot;:0.21373678551702854,&quot;skewX&quot;:0.22882373378138618,&quot;scale&quot;:{&quot;x&quot;:0.00427845376274494,&quot;y&quot;:0.00697873294646609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6&quot;}},&quot;b4e6ba03-384a-4b99-96bc-b2ced0b7274c&quot;:{&quot;id&quot;:&quot;b4e6ba03-384a-4b99-96bc-b2ced0b7274c&quot;,&quot;name&quot;:&quot;Swiss chard (Beta vulgaris)&quot;,&quot;displayName&quot;:&quot;Swiss chard (Beta vulgaris)&quot;,&quot;type&quot;:&quot;FIGURE_OBJECT&quot;,&quot;relativeTransform&quot;:{&quot;translate&quot;:{&quot;x&quot;:-1.1735797425549508,&quot;y&quot;:-26.44138111587626},&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62&quot;}},&quot;43a1157e-1757-43c2-9404-0c75cf06da62&quot;:{&quot;id&quot;:&quot;43a1157e-1757-43c2-9404-0c75cf06da62&quot;,&quot;name&quot;:&quot;Swiss chard (Beta vulgaris)&quot;,&quot;displayName&quot;:&quot;Swiss chard (Beta vulgaris)&quot;,&quot;type&quot;:&quot;FIGURE_OBJECT&quot;,&quot;relativeTransform&quot;:{&quot;translate&quot;:{&quot;x&quot;:-1.4243792691737869,&quot;y&quot;:-25.91664830919235},&quot;rotate&quot;:6.147050828434014,&quot;skewX&quot;:0.1580718946709689,&quot;scale&quot;:{&quot;x&quot;:-0.004243905749313097,&quot;y&quot;:0.0074376088453199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65&quot;}},&quot;10b32d85-5c79-4594-9cf9-4ed4f06e51d5&quot;:{&quot;id&quot;:&quot;10b32d85-5c79-4594-9cf9-4ed4f06e51d5&quot;,&quot;name&quot;:&quot;Swiss chard (Beta vulgaris)&quot;,&quot;displayName&quot;:&quot;Swiss chard (Beta vulgaris)&quot;,&quot;type&quot;:&quot;FIGURE_OBJECT&quot;,&quot;relativeTransform&quot;:{&quot;translate&quot;:{&quot;x&quot;:-1.712245664294179,&quot;y&quot;:-25.352528171881605},&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7&quot;}},&quot;6c00d90a-4595-465a-8f63-2faf0000d0fb&quot;:{&quot;id&quot;:&quot;6c00d90a-4595-465a-8f63-2faf0000d0fb&quot;,&quot;name&quot;:&quot;Swiss chard (Beta vulgaris)&quot;,&quot;displayName&quot;:&quot;Swiss chard (Beta vulgaris)&quot;,&quot;type&quot;:&quot;FIGURE_OBJECT&quot;,&quot;relativeTransform&quot;:{&quot;translate&quot;:{&quot;x&quot;:-1.9324829988515497,&quot;y&quot;:-24.857190885781336},&quot;rotate&quot;:-8.023058692057905e-32,&quot;skewX&quot;:-1.39268819958526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72&quot;}},&quot;9c461fd0-4ddd-40ba-a2e9-b8e474ab5322&quot;:{&quot;id&quot;:&quot;9c461fd0-4ddd-40ba-a2e9-b8e474ab5322&quot;,&quot;name&quot;:&quot;Swiss chard (Beta vulgaris)&quot;,&quot;displayName&quot;:&quot;Swiss chard (Beta vulgaris)&quot;,&quot;type&quot;:&quot;FIGURE_OBJECT&quot;,&quot;relativeTransform&quot;:{&quot;translate&quot;:{&quot;x&quot;:-2.1767943046525904,&quot;y&quot;:-24.291736749654493},&quot;rotate&quot;:0.2137367855170285,&quot;skewX&quot;:0.25139791749856527,&quot;scale&quot;:{&quot;x&quot;:0.004801856074910154,&quot;y&quot;:0.00863718453415270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75&quot;}},&quot;482ff22e-f502-44dd-8df7-9d540b9de074&quot;:{&quot;id&quot;:&quot;482ff22e-f502-44dd-8df7-9d540b9de074&quot;,&quot;name&quot;:&quot;Swiss chard (Beta vulgaris)&quot;,&quot;displayName&quot;:&quot;Swiss chard (Beta vulgaris)&quot;,&quot;type&quot;:&quot;FIGURE_OBJECT&quot;,&quot;relativeTransform&quot;:{&quot;translate&quot;:{&quot;x&quot;:-2.4599332544327344,&quot;y&quot;:-23.821240845386047},&quot;rotate&quot;:6.147050828434014,&quot;skewX&quot;:0.16508057727619285,&quot;scale&quot;:{&quot;x&quot;:-0.0047585019223839635,&quot;y&quot;:0.0087158769087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8&quot;}},&quot;3e2734f0-3c28-455c-bb74-a73a2ab9ddfd&quot;:{&quot;id&quot;:&quot;3e2734f0-3c28-455c-bb74-a73a2ab9ddfd&quot;,&quot;name&quot;:&quot;Swiss chard (Beta vulgaris)&quot;,&quot;displayName&quot;:&quot;Swiss chard (Beta vulgaris)&quot;,&quot;type&quot;:&quot;FIGURE_OBJECT&quot;,&quot;relativeTransform&quot;:{&quot;translate&quot;:{&quot;x&quot;:-2.7596953056466518,&quot;y&quot;:-23.068679116320656},&quot;rotate&quot;:6.147050828434014,&quot;skewX&quot;:0.1580718946709684,&quot;scale&quot;:{&quot;x&quot;:-0.004973286561920846,&quot;y&quot;:0.0087158769087273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85&quot;}},&quot;ec38bee3-4a75-4d4b-bfd1-17ef02785974&quot;:{&quot;id&quot;:&quot;ec38bee3-4a75-4d4b-bfd1-17ef02785974&quot;,&quot;name&quot;:&quot;Swiss chard (Beta vulgaris)&quot;,&quot;displayName&quot;:&quot;Swiss chard (Beta vulgaris)&quot;,&quot;type&quot;:&quot;FIGURE_OBJECT&quot;,&quot;relativeTransform&quot;:{&quot;translate&quot;:{&quot;x&quot;:-3.073322726128793,&quot;y&quot;:-22.388093294411785},&quot;rotate&quot;:6.147050828434014,&quot;skewX&quot;:0.15807189467096827,&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9&quot;}},&quot;654d1cb0-71e6-44b2-b72b-a9b3df268c70&quot;:{&quot;id&quot;:&quot;654d1cb0-71e6-44b2-b72b-a9b3df268c70&quot;,&quot;name&quot;:&quot;Swiss chard (Beta vulgaris)&quot;,&quot;displayName&quot;:&quot;Swiss chard (Beta vulgaris)&quot;,&quot;type&quot;:&quot;FIGURE_OBJECT&quot;,&quot;relativeTransform&quot;:{&quot;translate&quot;:{&quot;x&quot;:-3.3365721580368817,&quot;y&quot;:-21.595766047925995},&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quot;}},&quot;6d108c66-f299-4ac5-b37c-a43f1ea3377d&quot;:{&quot;id&quot;:&quot;6d108c66-f299-4ac5-b37c-a43f1ea3377d&quot;,&quot;name&quot;:&quot;Swiss chard (Beta vulgaris)&quot;,&quot;displayName&quot;:&quot;Swiss chard (Beta vulgaris)&quot;,&quot;type&quot;:&quot;FIGURE_OBJECT&quot;,&quot;relativeTransform&quot;:{&quot;translate&quot;:{&quot;x&quot;:-3.6649122976113087,&quot;y&quot;:-20.915008612231116},&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02&quot;}},&quot;3e4a4213-f676-4729-b6bd-d7fa6faa7244&quot;:{&quot;id&quot;:&quot;3e4a4213-f676-4729-b6bd-d7fa6faa7244&quot;,&quot;name&quot;:&quot;Swiss chard (Beta vulgaris)&quot;,&quot;displayName&quot;:&quot;Swiss chard (Beta vulgaris)&quot;,&quot;type&quot;:&quot;FIGURE_OBJECT&quot;,&quot;relativeTransform&quot;:{&quot;translate&quot;:{&quot;x&quot;:-3.955041109478503,&quot;y&quot;:-20.197641792899862},&quot;rotate&quot;:0.21373678551702863,&quot;skewX&quot;:0.25139791749856555,&quot;scale&quot;:{&quot;x&quot;:0.005276764917483684,&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05&quot;}},&quot;b79e1b0f-b302-4c0d-8715-c96a098a9863&quot;:{&quot;id&quot;:&quot;b79e1b0f-b302-4c0d-8715-c96a098a9863&quot;,&quot;name&quot;:&quot;Swiss chard (Beta vulgaris)&quot;,&quot;displayName&quot;:&quot;Swiss chard (Beta vulgaris)&quot;,&quot;type&quot;:&quot;FIGURE_OBJECT&quot;,&quot;relativeTransform&quot;:{&quot;translate&quot;:{&quot;x&quot;:4.8463559122299324,&quot;y&quot;:-27.42513414472753},&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6&quot;}},&quot;bd7fb9d0-5b35-431e-bc67-4cb6ad11bca8&quot;:{&quot;id&quot;:&quot;bd7fb9d0-5b35-431e-bc67-4cb6ad11bca8&quot;,&quot;name&quot;:&quot;Swiss chard (Beta vulgaris)&quot;,&quot;displayName&quot;:&quot;Swiss chard (Beta vulgaris)&quot;,&quot;type&quot;:&quot;FIGURE_OBJECT&quot;,&quot;relativeTransform&quot;:{&quot;translate&quot;:{&quot;x&quot;:4.97184467467943,&quot;y&quot;:-27.044810456743356},&quot;rotate&quot;:6.069448521662556,&quot;skewX&quot;:0.22882373378138626,&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62&quot;}},&quot;49b6312d-31df-4102-a2d2-2f9b1cf90dda&quot;:{&quot;id&quot;:&quot;49b6312d-31df-4102-a2d2-2f9b1cf90dda&quot;,&quot;name&quot;:&quot;Swiss chard (Beta vulgaris)&quot;,&quot;displayName&quot;:&quot;Swiss chard (Beta vulgaris)&quot;,&quot;type&quot;:&quot;FIGURE_OBJECT&quot;,&quot;relativeTransform&quot;:{&quot;translate&quot;:{&quot;x&quot;:5.134593667677462,&quot;y&quot;:-26.495151614196107},&quot;rotate&quot;:0.13613447874557189,&quot;skewX&quot;:0.1650805772761951,&quot;scale&quot;:{&quot;x&quot;:0.004239825212844115,&quot;y&quot;:0.0077658463256760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65&quot;}},&quot;7321872e-beb6-40be-a0ec-a030699f9b93&quot;:{&quot;id&quot;:&quot;7321872e-beb6-40be-a0ec-a030699f9b93&quot;,&quot;name&quot;:&quot;Swiss chard (Beta vulgaris)&quot;,&quot;displayName&quot;:&quot;Swiss chard (Beta vulgaris)&quot;,&quot;type&quot;:&quot;FIGURE_OBJECT&quot;,&quot;relativeTransform&quot;:{&quot;translate&quot;:{&quot;x&quot;:5.311866655010199,&quot;y&quot;:-26.035940314211345},&quot;rotate&quot;:0.13613447874557186,&quot;skewX&quot;:0.15807189467097135,&quot;scale&quot;:{&quot;x&quot;:0.004248544899971054,&quot;y&quot;:0.00744573913614320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7&quot;}},&quot;44ace228-f3ca-4b76-ab59-fae0166674d2&quot;:{&quot;id&quot;:&quot;44ace228-f3ca-4b76-ab59-fae0166674d2&quot;,&quot;name&quot;:&quot;Swiss chard (Beta vulgaris)&quot;,&quot;displayName&quot;:&quot;Swiss chard (Beta vulgaris)&quot;,&quot;type&quot;:&quot;FIGURE_OBJECT&quot;,&quot;relativeTransform&quot;:{&quot;translate&quot;:{&quot;x&quot;:5.511772042211646,&quot;y&quot;:-25.57520320020016},&quot;rotate&quot;:4.251623255656143e-16,&quot;skewX&quot;:4.930916075474738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72&quot;}},&quot;07f90c2f-6eea-415c-898d-b956d9fced30&quot;:{&quot;id&quot;:&quot;07f90c2f-6eea-415c-898d-b956d9fced30&quot;,&quot;name&quot;:&quot;Swiss chard (Beta vulgaris)&quot;,&quot;displayName&quot;:&quot;Swiss chard (Beta vulgaris)&quot;,&quot;type&quot;:&quot;FIGURE_OBJECT&quot;,&quot;relativeTransform&quot;:{&quot;translate&quot;:{&quot;x&quot;:5.656432051595477,&quot;y&quot;:-25.046270161018374},&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75&quot;}},&quot;9087d43f-331b-4863-85b0-7c36db43cebc&quot;:{&quot;id&quot;:&quot;9087d43f-331b-4863-85b0-7c36db43cebc&quot;,&quot;name&quot;:&quot;Swiss chard (Beta vulgaris)&quot;,&quot;displayName&quot;:&quot;Swiss chard (Beta vulgaris)&quot;,&quot;type&quot;:&quot;FIGURE_OBJECT&quot;,&quot;relativeTransform&quot;:{&quot;translate&quot;:{&quot;x&quot;:5.845668157444297,&quot;y&quot;:-24.43935889204197},&quot;rotate&quot;:5.991703298673205,&quot;skewX&quot;:0.32867037967805324,&quot;scale&quot;:{&quot;x&quot;:-0.0048652590671579,&quot;y&quot;:0.0085246266340486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8&quot;}},&quot;bd0903de-6a5a-402a-8f8a-9b4afaefc9f4&quot;:{&quot;id&quot;:&quot;bd0903de-6a5a-402a-8f8a-9b4afaefc9f4&quot;,&quot;name&quot;:&quot;Swiss chard (Beta vulgaris)&quot;,&quot;displayName&quot;:&quot;Swiss chard (Beta vulgaris)&quot;,&quot;type&quot;:&quot;FIGURE_OBJECT&quot;,&quot;relativeTransform&quot;:{&quot;translate&quot;:{&quot;x&quot;:6.005530251215045,&quot;y&quot;:-23.895061537625867},&quot;rotate&quot;:-7.428763612989007e-16,&quot;skewX&quot;:-1.0377871286380515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9&quot;}},&quot;58251cfe-8b85-4a3a-8521-4e31b7e2374b&quot;:{&quot;id&quot;:&quot;58251cfe-8b85-4a3a-8521-4e31b7e2374b&quot;,&quot;name&quot;:&quot;Swiss chard (Beta vulgaris)&quot;,&quot;displayName&quot;:&quot;Swiss chard (Beta vulgaris)&quot;,&quot;type&quot;:&quot;FIGURE_OBJECT&quot;,&quot;relativeTransform&quot;:{&quot;translate&quot;:{&quot;x&quot;:6.189928762311636,&quot;y&quot;:-23.343301909645394},&quot;rotate&quot;:0.20385523500581967,&quot;skewX&quot;:0.23084205020458134,&quot;scale&quot;:{&quot;x&quot;:0.005011684977983183,&quot;y&quot;:0.008649097797638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quot;}},&quot;1af330ac-8b5d-4e72-8ac0-f6e8fd63a50c&quot;:{&quot;id&quot;:&quot;1af330ac-8b5d-4e72-8ac0-f6e8fd63a50c&quot;,&quot;name&quot;:&quot;Swiss chard (Beta vulgaris)&quot;,&quot;displayName&quot;:&quot;Swiss chard (Beta vulgaris)&quot;,&quot;type&quot;:&quot;FIGURE_OBJECT&quot;,&quot;relativeTransform&quot;:{&quot;translate&quot;:{&quot;x&quot;:6.364059362906359,&quot;y&quot;:-22.685590194480557},&quot;rotate&quot;:-0.34652487478154925,&quot;skewX&quot;:-0.3620123173733357,&quot;scale&quot;:{&quot;x&quot;:0.005653644504076563,&quot;y&quot;:0.0092585567031882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02&quot;}},&quot;e8e98b62-e462-45dd-9892-4e266b334cad&quot;:{&quot;id&quot;:&quot;e8e98b62-e462-45dd-9892-4e266b334cad&quot;,&quot;name&quot;:&quot;Swiss chard (Beta vulgaris)&quot;,&quot;displayName&quot;:&quot;Swiss chard (Beta vulgaris)&quot;,&quot;type&quot;:&quot;FIGURE_OBJECT&quot;,&quot;relativeTransform&quot;:{&quot;translate&quot;:{&quot;x&quot;:6.582529055505222,&quot;y&quot;:-21.953785570579356},&quot;rotate&quot;:4.251623255656146e-16,&quot;skewX&quot;:4.930916075474742e-16,&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05&quot;}},&quot;f4952da4-a95e-4e7f-9a21-d1a39c8be94c&quot;:{&quot;id&quot;:&quot;f4952da4-a95e-4e7f-9a21-d1a39c8be94c&quot;,&quot;name&quot;:&quot;Swiss chard (Beta vulgaris)&quot;,&quot;displayName&quot;:&quot;Swiss chard (Beta vulgaris)&quot;,&quot;type&quot;:&quot;FIGURE_OBJECT&quot;,&quot;relativeTransform&quot;:{&quot;translate&quot;:{&quot;x&quot;:6.822510496166908,&quot;y&quot;:-21.12431185144557},&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1&quot;}},&quot;24cbdc8f-f399-4335-a343-a69a42c31f7a&quot;:{&quot;id&quot;:&quot;24cbdc8f-f399-4335-a343-a69a42c31f7a&quot;,&quot;name&quot;:&quot;Swiss chard (Beta vulgaris)&quot;,&quot;displayName&quot;:&quot;Swiss chard (Beta vulgaris)&quot;,&quot;type&quot;:&quot;FIGURE_OBJECT&quot;,&quot;relativeTransform&quot;:{&quot;translate&quot;:{&quot;x&quot;:7.059726070892776,&quot;y&quot;:-20.27510158365249},&quot;rotate&quot;:6.069448521662556,&quot;skewX&quot;:0.25139791749856566,&quot;scale&quot;:{&quot;x&quot;:-0.005276764917483681,&quot;y&quot;:0.0094914115759919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12&quot;}},&quot;b26f7355-253a-42cd-9c6b-d9b8e2c441d7&quot;:{&quot;id&quot;:&quot;b26f7355-253a-42cd-9c6b-d9b8e2c441d7&quot;,&quot;name&quot;:&quot;Swiss chard (Beta vulgaris)&quot;,&quot;displayName&quot;:&quot;Swiss chard (Beta vulgaris)&quot;,&quot;type&quot;:&quot;FIGURE_OBJECT&quot;,&quot;relativeTransform&quot;:{&quot;translate&quot;:{&quot;x&quot;:6.355068591502447,&quot;y&quot;:-27.38664225914597},&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15&quot;}},&quot;0f35b926-46f9-44c2-8638-20a4dc16ac94&quot;:{&quot;id&quot;:&quot;0f35b926-46f9-44c2-8638-20a4dc16ac94&quot;,&quot;name&quot;:&quot;Swiss chard (Beta vulgaris)&quot;,&quot;displayName&quot;:&quot;Swiss chard (Beta vulgaris)&quot;,&quot;type&quot;:&quot;FIGURE_OBJECT&quot;,&quot;relativeTransform&quot;:{&quot;translate&quot;:{&quot;x&quot;:6.594516029535949,&quot;y&quot;:-27.035019281636945},&quot;rotate&quot;:6.069448521662556,&quot;skewX&quot;:0.22882373378138626,&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2&quot;}},&quot;02ca3f03-a943-479f-b5e7-62634c2f321b&quot;:{&quot;id&quot;:&quot;02ca3f03-a943-479f-b5e7-62634c2f321b&quot;,&quot;name&quot;:&quot;Swiss chard (Beta vulgaris)&quot;,&quot;displayName&quot;:&quot;Swiss chard (Beta vulgaris)&quot;,&quot;type&quot;:&quot;FIGURE_OBJECT&quot;,&quot;relativeTransform&quot;:{&quot;translate&quot;:{&quot;x&quot;:6.881669826406316,&quot;y&quot;:-26.455986913770502},&quot;rotate&quot;:0.13613447874557189,&quot;skewX&quot;:0.1650805772761951,&quot;scale&quot;:{&quot;x&quot;:0.004239825212844115,&quot;y&quot;:0.0077658463256760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22&quot;}},&quot;b183cc7d-be8c-4ddb-a927-80ff173a6d2f&quot;:{&quot;id&quot;:&quot;b183cc7d-be8c-4ddb-a927-80ff173a6d2f&quot;,&quot;name&quot;:&quot;Swiss chard (Beta vulgaris)&quot;,&quot;displayName&quot;:&quot;Swiss chard (Beta vulgaris)&quot;,&quot;type&quot;:&quot;FIGURE_OBJECT&quot;,&quot;relativeTransform&quot;:{&quot;translate&quot;:{&quot;x&quot;:7.123849667933314,&quot;y&quot;:-25.996775613785733},&quot;rotate&quot;:0.1361344787455719,&quot;skewX&quot;:0.1580718946709713,&quot;scale&quot;:{&quot;x&quot;:0.004248544899971059,&quot;y&quot;:0.00744573913614320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25&quot;}},&quot;94e8d792-aea5-44c0-b8b7-0632838fc1b5&quot;:{&quot;id&quot;:&quot;94e8d792-aea5-44c0-b8b7-0632838fc1b5&quot;,&quot;name&quot;:&quot;Swiss chard (Beta vulgaris)&quot;,&quot;displayName&quot;:&quot;Swiss chard (Beta vulgaris)&quot;,&quot;type&quot;:&quot;FIGURE_OBJECT&quot;,&quot;relativeTransform&quot;:{&quot;translate&quot;:{&quot;x&quot;:7.44586517224265,&quot;y&quot;:-25.486192517414718},&quot;rotate&quot;:4.251623255656143e-16,&quot;skewX&quot;:4.930916075474738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3&quot;}},&quot;2f23aacc-8160-4ca2-ac92-d864b9aeb2ac&quot;:{&quot;id&quot;:&quot;2f23aacc-8160-4ca2-ac92-d864b9aeb2ac&quot;,&quot;name&quot;:&quot;Swiss chard (Beta vulgaris)&quot;,&quot;displayName&quot;:&quot;Swiss chard (Beta vulgaris)&quot;,&quot;type&quot;:&quot;FIGURE_OBJECT&quot;,&quot;relativeTransform&quot;:{&quot;translate&quot;:{&quot;x&quot;:7.71618659967934,&quot;y&quot;:-25.026490009288274},&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35&quot;}},&quot;8524b370-03db-4d09-a6fc-6380d16a2784&quot;:{&quot;id&quot;:&quot;8524b370-03db-4d09-a6fc-6380d16a2784&quot;,&quot;name&quot;:&quot;Swiss chard (Beta vulgaris)&quot;,&quot;displayName&quot;:&quot;Swiss chard (Beta vulgaris)&quot;,&quot;type&quot;:&quot;FIGURE_OBJECT&quot;,&quot;relativeTransform&quot;:{&quot;translate&quot;:{&quot;x&quot;:7.954594564766234,&quot;y&quot;:-24.360238285121575},&quot;rotate&quot;:5.991703298673205,&quot;skewX&quot;:0.3286703796780533,&quot;scale&quot;:{&quot;x&quot;:-0.0048652590671579,&quot;y&quot;:0.0085246266340487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4&quot;}},&quot;556bda5c-2889-4c16-b662-9774f7038db6&quot;:{&quot;id&quot;:&quot;556bda5c-2889-4c16-b662-9774f7038db6&quot;,&quot;name&quot;:&quot;Swiss chard (Beta vulgaris)&quot;,&quot;displayName&quot;:&quot;Swiss chard (Beta vulgaris)&quot;,&quot;type&quot;:&quot;FIGURE_OBJECT&quot;,&quot;relativeTransform&quot;:{&quot;translate&quot;:{&quot;x&quot;:8.168206737863773,&quot;y&quot;:-23.83949233994372},&quot;rotate&quot;:-7.428763612989007e-16,&quot;skewX&quot;:-1.0377871286380515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5&quot;}},&quot;bea3623a-1f57-4cbc-b10b-837eec732b72&quot;:{&quot;id&quot;:&quot;bea3623a-1f57-4cbc-b10b-837eec732b72&quot;,&quot;name&quot;:&quot;Swiss chard (Beta vulgaris)&quot;,&quot;displayName&quot;:&quot;Swiss chard (Beta vulgaris)&quot;,&quot;type&quot;:&quot;FIGURE_OBJECT&quot;,&quot;relativeTransform&quot;:{&quot;translate&quot;:{&quot;x&quot;:8.43798729380095,&quot;y&quot;:-23.264181302725},&quot;rotate&quot;:0.20385523500581965,&quot;skewX&quot;:0.23084205020458162,&quot;scale&quot;:{&quot;x&quot;:0.005011684977983183,&quot;y&quot;:0.0086490977976380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52&quot;}},&quot;80c3d488-030e-4884-90d7-59bc34b23e19&quot;:{&quot;id&quot;:&quot;80c3d488-030e-4884-90d7-59bc34b23e19&quot;,&quot;name&quot;:&quot;Swiss chard (Beta vulgaris)&quot;,&quot;displayName&quot;:&quot;Swiss chard (Beta vulgaris)&quot;,&quot;type&quot;:&quot;FIGURE_OBJECT&quot;,&quot;relativeTransform&quot;:{&quot;translate&quot;:{&quot;x&quot;:8.706104055452686,&quot;y&quot;:-22.48401741967138},&quot;rotate&quot;:-0.34652487478154925,&quot;skewX&quot;:-0.3620123173733355,&quot;scale&quot;:{&quot;x&quot;:0.005653644504076563,&quot;y&quot;:0.0092585567031882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55&quot;}},&quot;d0e97546-6f69-463a-8bb7-c03cd1f5b0c6&quot;:{&quot;id&quot;:&quot;d0e97546-6f69-463a-8bb7-c03cd1f5b0c6&quot;,&quot;name&quot;:&quot;Swiss chard (Beta vulgaris)&quot;,&quot;displayName&quot;:&quot;Swiss chard (Beta vulgaris)&quot;,&quot;type&quot;:&quot;FIGURE_OBJECT&quot;,&quot;relativeTransform&quot;:{&quot;translate&quot;:{&quot;x&quot;:9.000288985661577,&quot;y&quot;:-21.702762416444916},&quot;rotate&quot;:4.251623255656146e-16,&quot;skewX&quot;:4.930916075474742e-16,&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6&quot;}},&quot;cb76cc23-e42d-4cda-b2e9-f5dd5978fdd4&quot;:{&quot;id&quot;:&quot;cb76cc23-e42d-4cda-b2e9-f5dd5978fdd4&quot;,&quot;name&quot;:&quot;Swiss chard (Beta vulgaris)&quot;,&quot;displayName&quot;:&quot;Swiss chard (Beta vulgaris)&quot;,&quot;type&quot;:&quot;FIGURE_OBJECT&quot;,&quot;relativeTransform&quot;:{&quot;translate&quot;:{&quot;x&quot;:9.348723611943296,&quot;y&quot;:-20.8770599548193},&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62&quot;}},&quot;623ada1c-37e6-42d5-889f-6abe83eae580&quot;:{&quot;id&quot;:&quot;623ada1c-37e6-42d5-889f-6abe83eae580&quot;,&quot;name&quot;:&quot;Swiss chard (Beta vulgaris)&quot;,&quot;displayName&quot;:&quot;Swiss chard (Beta vulgaris)&quot;,&quot;type&quot;:&quot;FIGURE_OBJECT&quot;,&quot;relativeTransform&quot;:{&quot;translate&quot;:{&quot;x&quot;:9.727991224468052,&quot;y&quot;:-20.057519914621377},&quot;rotate&quot;:6.069448521662556,&quot;skewX&quot;:0.25139791749856427,&quot;scale&quot;:{&quot;x&quot;:-0.005276764917483685,&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65&quot;}},&quot;aecb9b51-78c6-4335-920c-912cdc9ab063&quot;:{&quot;id&quot;:&quot;aecb9b51-78c6-4335-920c-912cdc9ab063&quot;,&quot;name&quot;:&quot;Swiss chard (Beta vulgaris)&quot;,&quot;displayName&quot;:&quot;Swiss chard (Beta vulgaris)&quot;,&quot;type&quot;:&quot;FIGURE_OBJECT&quot;,&quot;relativeTransform&quot;:{&quot;translate&quot;:{&quot;x&quot;:-1.5295110221214718,&quot;y&quot;:-27.458394035333807},&quot;rotate&quot;:0,&quot;skewX&quot;:-1.7944749990228247e-17,&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7&quot;}},&quot;bf459c75-f997-426d-8fa7-9620053360ce&quot;:{&quot;id&quot;:&quot;bf459c75-f997-426d-8fa7-9620053360ce&quot;,&quot;name&quot;:&quot;Swiss chard (Beta vulgaris)&quot;,&quot;displayName&quot;:&quot;Swiss chard (Beta vulgaris)&quot;,&quot;type&quot;:&quot;FIGURE_OBJECT&quot;,&quot;relativeTransform&quot;:{&quot;translate&quot;:{&quot;x&quot;:-1.800668525764009,&quot;y&quot;:-27.035019281636945},&quot;rotate&quot;:0.21373678551702888,&quot;skewX&quot;:0.22882373378138626,&quot;scale&quot;:{&quot;x&quot;:0.004278453762744945,&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72&quot;}},&quot;f9aaa4b3-2c05-45f4-89fa-41c08a82aeb1&quot;:{&quot;id&quot;:&quot;f9aaa4b3-2c05-45f4-89fa-41c08a82aeb1&quot;,&quot;name&quot;:&quot;Swiss chard (Beta vulgaris)&quot;,&quot;displayName&quot;:&quot;Swiss chard (Beta vulgaris)&quot;,&quot;type&quot;:&quot;FIGURE_OBJECT&quot;,&quot;relativeTransform&quot;:{&quot;translate&quot;:{&quot;x&quot;:-2.0878223226343757,&quot;y&quot;:-26.455986913770516},&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75&quot;}},&quot;899c317e-7dc5-46c8-9221-9fe23c09e5a4&quot;:{&quot;id&quot;:&quot;899c317e-7dc5-46c8-9221-9fe23c09e5a4&quot;,&quot;name&quot;:&quot;Swiss chard (Beta vulgaris)&quot;,&quot;displayName&quot;:&quot;Swiss chard (Beta vulgaris)&quot;,&quot;type&quot;:&quot;FIGURE_OBJECT&quot;,&quot;relativeTransform&quot;:{&quot;translate&quot;:{&quot;x&quot;:-2.3300021641613715,&quot;y&quot;:-25.99677561378574},&quot;rotate&quot;:6.147050828434014,&quot;skewX&quot;:0.1580718946709694,&quot;scale&quot;:{&quot;x&quot;:-0.004248544899971051,&quot;y&quot;:0.00744573913614321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8&quot;}},&quot;670f971a-bc13-469a-8c0d-1b7e80ea7709&quot;:{&quot;id&quot;:&quot;670f971a-bc13-469a-8c0d-1b7e80ea7709&quot;,&quot;name&quot;:&quot;Swiss chard (Beta vulgaris)&quot;,&quot;displayName&quot;:&quot;Swiss chard (Beta vulgaris)&quot;,&quot;type&quot;:&quot;FIGURE_OBJECT&quot;,&quot;relativeTransform&quot;:{&quot;translate&quot;:{&quot;x&quot;:-2.65105803297826,&quot;y&quot;:-25.486192517414718},&quot;rotate&quot;:6.283185307179586,&quot;skewX&quot;:1.3932134088239309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9&quot;}},&quot;4c2f4633-8a60-4e19-88d1-6eec28141133&quot;:{&quot;id&quot;:&quot;4c2f4633-8a60-4e19-88d1-6eec28141133&quot;,&quot;name&quot;:&quot;Swiss chard (Beta vulgaris)&quot;,&quot;displayName&quot;:&quot;Swiss chard (Beta vulgaris)&quot;,&quot;type&quot;:&quot;FIGURE_OBJECT&quot;,&quot;relativeTransform&quot;:{&quot;translate&quot;:{&quot;x&quot;:-2.9213794604149554,&quot;y&quot;:-25.026490009288274},&quot;rotate&quot;:0,&quot;skewX&quot;:-1.9703789693940248e-17,&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quot;}},&quot;cb849efc-dc39-4a52-819d-17e3ac0dade2&quot;:{&quot;id&quot;:&quot;cb849efc-dc39-4a52-819d-17e3ac0dade2&quot;,&quot;name&quot;:&quot;Swiss chard (Beta vulgaris)&quot;,&quot;displayName&quot;:&quot;Swiss chard (Beta vulgaris)&quot;,&quot;type&quot;:&quot;FIGURE_OBJECT&quot;,&quot;relativeTransform&quot;:{&quot;translate&quot;:{&quot;x&quot;:-3.2170558991395466,&quot;y&quot;:-24.360238285121564},&quot;rotate&quot;:0.2914820085063805,&quot;skewX&quot;:0.32867037967805546,&quot;scale&quot;:{&quot;x&quot;:0.004865259067157902,&quot;y&quot;:0.0085246266340487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05&quot;}},&quot;365de1f7-23bd-41b6-ba5d-9fdadaa108f4&quot;:{&quot;id&quot;:&quot;365de1f7-23bd-41b6-ba5d-9fdadaa108f4&quot;,&quot;name&quot;:&quot;Swiss chard (Beta vulgaris)&quot;,&quot;displayName&quot;:&quot;Swiss chard (Beta vulgaris)&quot;,&quot;type&quot;:&quot;FIGURE_OBJECT&quot;,&quot;relativeTransform&quot;:{&quot;translate&quot;:{&quot;x&quot;:-3.4707560037834773,&quot;y&quot;:-23.83949233994372},&quot;rotate&quot;:6.283185307179586,&quot;skewX&quot;:1.428887987658536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1&quot;}},&quot;72c76c37-8455-487a-be3f-0e27cafdff7f&quot;:{&quot;id&quot;:&quot;72c76c37-8455-487a-be3f-0e27cafdff7f&quot;,&quot;name&quot;:&quot;Swiss chard (Beta vulgaris)&quot;,&quot;displayName&quot;:&quot;Swiss chard (Beta vulgaris)&quot;,&quot;type&quot;:&quot;FIGURE_OBJECT&quot;,&quot;relativeTransform&quot;:{&quot;translate&quot;:{&quot;x&quot;:-3.734809712356886,&quot;y&quot;:-23.26418130272498},&quot;rotate&quot;:6.079330072173766,&quot;skewX&quot;:0.2308420502045826,&quot;scale&quot;:{&quot;x&quot;:-0.005011684977983185,&quot;y&quot;:0.008649097797638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2&quot;}},&quot;48b722ff-d6de-414d-9d3a-12ed2a45f095&quot;:{&quot;id&quot;:&quot;48b722ff-d6de-414d-9d3a-12ed2a45f095&quot;,&quot;name&quot;:&quot;Swiss chard (Beta vulgaris)&quot;,&quot;displayName&quot;:&quot;Swiss chard (Beta vulgaris)&quot;,&quot;type&quot;:&quot;FIGURE_OBJECT&quot;,&quot;relativeTransform&quot;:{&quot;translate&quot;:{&quot;x&quot;:-4.094556031828943,&quot;y&quot;:-22.48401741967138},&quot;rotate&quot;:0.34652487478154814,&quot;skewX&quot;:-0.36201231737333506,&quot;scale&quot;:{&quot;x&quot;:-0.005653644504076562,&quot;y&quot;:0.0092585567031882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25&quot;}},&quot;3865aaed-4990-4672-bd5e-9e9e770054c8&quot;:{&quot;id&quot;:&quot;3865aaed-4990-4672-bd5e-9e9e770054c8&quot;,&quot;name&quot;:&quot;Swiss chard (Beta vulgaris)&quot;,&quot;displayName&quot;:&quot;Swiss chard (Beta vulgaris)&quot;,&quot;type&quot;:&quot;FIGURE_OBJECT&quot;,&quot;relativeTransform&quot;:{&quot;translate&quot;:{&quot;x&quot;:-4.514731604040773,&quot;y&quot;:-21.70276241644492},&quot;rotate&quot;:6.283185307179586,&quot;skewX&quot;:1.3932134088239318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3&quot;}},&quot;caedd955-ef7b-4490-8feb-33366eb8c569&quot;:{&quot;id&quot;:&quot;caedd955-ef7b-4490-8feb-33366eb8c569&quot;,&quot;name&quot;:&quot;Swiss chard (Beta vulgaris)&quot;,&quot;displayName&quot;:&quot;Swiss chard (Beta vulgaris)&quot;,&quot;type&quot;:&quot;FIGURE_OBJECT&quot;,&quot;relativeTransform&quot;:{&quot;translate&quot;:{&quot;x&quot;:-4.903254161868884,&quot;y&quot;:-20.8770599548193},&quot;rotate&quot;:0,&quot;skewX&quot;:-1.9703789693940245e-17,&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5&quot;}},&quot;e354adc8-62c3-4e5a-902b-51f4fd8da3f9&quot;:{&quot;id&quot;:&quot;e354adc8-62c3-4e5a-902b-51f4fd8da3f9&quot;,&quot;name&quot;:&quot;Swiss chard (Beta vulgaris)&quot;,&quot;displayName&quot;:&quot;Swiss chard (Beta vulgaris)&quot;,&quot;type&quot;:&quot;FIGURE_OBJECT&quot;,&quot;relativeTransform&quot;:{&quot;translate&quot;:{&quot;x&quot;:-5.402785569032811,&quot;y&quot;:-20.05751991462137},&quot;rotate&quot;:0.21373678551702882,&quot;skewX&quot;:0.25139791749856566,&quot;scale&quot;:{&quot;x&quot;:0.005276764917483686,&quot;y&quot;:0.00949141157599197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55&quot;}},&quot;6086cc4c-4d77-4b0e-a896-8ac5b27a6ea7&quot;:{&quot;id&quot;:&quot;6086cc4c-4d77-4b0e-a896-8ac5b27a6ea7&quot;,&quot;name&quot;:&quot;Swiss chard (Beta vulgaris)&quot;,&quot;displayName&quot;:&quot;Swiss chard (Beta vulgaris)&quot;,&quot;type&quot;:&quot;FIGURE_OBJECT&quot;,&quot;relativeTransform&quot;:{&quot;translate&quot;:{&quot;x&quot;:7.140219602337053,&quot;y&quot;:-27.40069312898662},&quot;rotate&quot;:6.283185307179586,&quot;skewX&quot;:1.2867801716384893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2&quot;}},&quot;5c19099a-1265-4faf-b0ba-2640a882c010&quot;:{&quot;id&quot;:&quot;5c19099a-1265-4faf-b0ba-2640a882c010&quot;,&quot;name&quot;:&quot;Swiss chard (Beta vulgaris)&quot;,&quot;displayName&quot;:&quot;Swiss chard (Beta vulgaris)&quot;,&quot;type&quot;:&quot;FIGURE_OBJECT&quot;,&quot;relativeTransform&quot;:{&quot;translate&quot;:{&quot;x&quot;:7.471217743386478,&quot;y&quot;:-26.86912537808074},&quot;rotate&quot;:6.069448521662556,&quot;skewX&quot;:0.22882373378138585,&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25&quot;}},&quot;9136f7b7-9d13-4236-8b2d-c4910161ab89&quot;:{&quot;id&quot;:&quot;9136f7b7-9d13-4236-8b2d-c4910161ab89&quot;,&quot;name&quot;:&quot;Swiss chard (Beta vulgaris)&quot;,&quot;displayName&quot;:&quot;Swiss chard (Beta vulgaris)&quot;,&quot;type&quot;:&quot;FIGURE_OBJECT&quot;,&quot;relativeTransform&quot;:{&quot;translate&quot;:{&quot;x&quot;:7.763460148305951,&quot;y&quot;:-26.416952101645116},&quot;rotate&quot;:0.13613447874557183,&quot;skewX&quot;:0.16508057727619505,&quot;scale&quot;:{&quot;x&quot;:0.004239825212844115,&quot;y&quot;:0.0077658463256760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3&quot;}},&quot;97cb1d92-0ac1-40ee-85ad-cac91b033874&quot;:{&quot;id&quot;:&quot;97cb1d92-0ac1-40ee-85ad-cac91b033874&quot;,&quot;name&quot;:&quot;Swiss chard (Beta vulgaris)&quot;,&quot;displayName&quot;:&quot;Swiss chard (Beta vulgaris)&quot;,&quot;type&quot;:&quot;FIGURE_OBJECT&quot;,&quot;relativeTransform&quot;:{&quot;translate&quot;:{&quot;x&quot;:8.046354427942445,&quot;y&quot;:-25.862350563489006},&quot;rotate&quot;:0.13613447874557197,&quot;skewX&quot;:0.15807189467097058,&quot;scale&quot;:{&quot;x&quot;:0.004243905749313098,&quot;y&quot;:0.0074376088453199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5&quot;}},&quot;b54da12c-07ac-4135-9a65-b78eec10eaf4&quot;:{&quot;id&quot;:&quot;b54da12c-07ac-4135-9a65-b78eec10eaf4&quot;,&quot;name&quot;:&quot;Swiss chard (Beta vulgaris)&quot;,&quot;displayName&quot;:&quot;Swiss chard (Beta vulgaris)&quot;,&quot;type&quot;:&quot;FIGURE_OBJECT&quot;,&quot;relativeTransform&quot;:{&quot;translate&quot;:{&quot;x&quot;:8.39650760223331,&quot;y&quot;:-25.290822003502104},&quot;rotate&quot;:4.4337004722701413e-16,&quot;skewX&quot;:4.953484557106092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55&quot;}},&quot;cba76ba5-7f6b-464a-aa21-2e19f3ec5074&quot;:{&quot;id&quot;:&quot;cba76ba5-7f6b-464a-aa21-2e19f3ec5074&quot;,&quot;name&quot;:&quot;Swiss chard (Beta vulgaris)&quot;,&quot;displayName&quot;:&quot;Swiss chard (Beta vulgaris)&quot;,&quot;type&quot;:&quot;FIGURE_OBJECT&quot;,&quot;relativeTransform&quot;:{&quot;translate&quot;:{&quot;x&quot;:8.704011149112334,&quot;y&quot;:-24.645626879908757},&quot;rotate&quot;:6.283185307179586,&quot;skewX&quot;:1.4129171985178718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6&quot;}},&quot;cd545aac-edc5-46b9-8349-e4d37fc5e85f&quot;:{&quot;id&quot;:&quot;cd545aac-edc5-46b9-8349-e4d37fc5e85f&quot;,&quot;name&quot;:&quot;Swiss chard (Beta vulgaris)&quot;,&quot;displayName&quot;:&quot;Swiss chard (Beta vulgaris)&quot;,&quot;type&quot;:&quot;FIGURE_OBJECT&quot;,&quot;relativeTransform&quot;:{&quot;translate&quot;:{&quot;x&quot;:8.984971018679369,&quot;y&quot;:-23.956760407022898},&quot;rotate&quot;:6.069448521662556,&quot;skewX&quot;:0.2513979174985653,&quot;scale&quot;:{&quot;x&quot;:-0.0048018560749101494,&quot;y&quot;:0.0086371845341527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7&quot;}},&quot;1abdaaaa-ffe5-418c-a380-99b8af9d662d&quot;:{&quot;id&quot;:&quot;1abdaaaa-ffe5-418c-a380-99b8af9d662d&quot;,&quot;name&quot;:&quot;Swiss chard (Beta vulgaris)&quot;,&quot;displayName&quot;:&quot;Swiss chard (Beta vulgaris)&quot;,&quot;type&quot;:&quot;FIGURE_OBJECT&quot;,&quot;relativeTransform&quot;:{&quot;translate&quot;:{&quot;x&quot;:9.297190551525459,&quot;y&quot;:-23.42455833437496},&quot;rotate&quot;:0.1361344787455719,&quot;skewX&quot;:0.16508057727619518,&quot;scale&quot;:{&quot;x&quot;:0.004758501922383963,&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8&quot;}},&quot;a96a8e17-da61-4fcd-83d8-45ed23c8961f&quot;:{&quot;id&quot;:&quot;a96a8e17-da61-4fcd-83d8-45ed23c8961f&quot;,&quot;name&quot;:&quot;Swiss chard (Beta vulgaris)&quot;,&quot;displayName&quot;:&quot;Swiss chard (Beta vulgaris)&quot;,&quot;type&quot;:&quot;FIGURE_OBJECT&quot;,&quot;relativeTransform&quot;:{&quot;translate&quot;:{&quot;x&quot;:7.8520181434094125,&quot;y&quot;:-27.420666824219506},&quot;rotate&quot;:6.283185307179586,&quot;skewX&quot;:1.2867801716384893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7&quot;}},&quot;8e9f1ea4-adeb-4739-84eb-6c7d65c54daa&quot;:{&quot;id&quot;:&quot;8e9f1ea4-adeb-4739-84eb-6c7d65c54daa&quot;,&quot;name&quot;:&quot;Swiss chard (Beta vulgaris)&quot;,&quot;displayName&quot;:&quot;Swiss chard (Beta vulgaris)&quot;,&quot;type&quot;:&quot;FIGURE_OBJECT&quot;,&quot;relativeTransform&quot;:{&quot;translate&quot;:{&quot;x&quot;:8.154152142503206,&quot;y&quot;:-26.95524839271364},&quot;rotate&quot;:6.069448521662556,&quot;skewX&quot;:0.22882373378138626,&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75&quot;}},&quot;218f89eb-49c3-4f8e-a572-aa088d6e60d1&quot;:{&quot;id&quot;:&quot;218f89eb-49c3-4f8e-a572-aa088d6e60d1&quot;,&quot;name&quot;:&quot;Swiss chard (Beta vulgaris)&quot;,&quot;displayName&quot;:&quot;Swiss chard (Beta vulgaris)&quot;,&quot;type&quot;:&quot;FIGURE_OBJECT&quot;,&quot;relativeTransform&quot;:{&quot;translate&quot;:{&quot;x&quot;:8.470499719500419,&quot;y&quot;:-26.46931419309857},&quot;rotate&quot;:0.13613447874557183,&quot;skewX&quot;:0.16508057727619505,&quot;scale&quot;:{&quot;x&quot;:0.004239825212844115,&quot;y&quot;:0.0077658463256760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quot;}},&quot;f8e12588-5ed1-4b05-9436-7c27f8946d90&quot;:{&quot;id&quot;:&quot;f8e12588-5ed1-4b05-9436-7c27f8946d90&quot;,&quot;name&quot;:&quot;Swiss chard (Beta vulgaris)&quot;,&quot;displayName&quot;:&quot;Swiss chard (Beta vulgaris)&quot;,&quot;type&quot;:&quot;FIGURE_OBJECT&quot;,&quot;relativeTransform&quot;:{&quot;translate&quot;:{&quot;x&quot;:8.778132880519525,&quot;y&quot;:-25.932166685426967},&quot;rotate&quot;:0.13613447874557197,&quot;skewX&quot;:0.15807189467097058,&quot;scale&quot;:{&quot;x&quot;:0.004243905749313098,&quot;y&quot;:0.0074376088453199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05&quot;}},&quot;63cab6dd-9b32-4fef-afe7-1059686d70a0&quot;:{&quot;id&quot;:&quot;63cab6dd-9b32-4fef-afe7-1059686d70a0&quot;,&quot;name&quot;:&quot;Swiss chard (Beta vulgaris)&quot;,&quot;displayName&quot;:&quot;Swiss chard (Beta vulgaris)&quot;,&quot;type&quot;:&quot;FIGURE_OBJECT&quot;,&quot;relativeTransform&quot;:{&quot;translate&quot;:{&quot;x&quot;:9.15785493225025,&quot;y&quot;:-25.36134333879296},&quot;rotate&quot;:4.4337004722701413e-16,&quot;skewX&quot;:4.953484557106092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1&quot;}},&quot;61de655c-15dc-4a25-82ff-2d27fa56d61a&quot;:{&quot;id&quot;:&quot;61de655c-15dc-4a25-82ff-2d27fa56d61a&quot;,&quot;name&quot;:&quot;Swiss chard (Beta vulgaris)&quot;,&quot;displayName&quot;:&quot;Swiss chard (Beta vulgaris)&quot;,&quot;type&quot;:&quot;FIGURE_OBJECT&quot;,&quot;relativeTransform&quot;:{&quot;translate&quot;:{&quot;x&quot;:8.517475109858395,&quot;y&quot;:-27.37841225092762},&quot;rotate&quot;:6.069448521662556,&quot;skewX&quot;:0.25139791749856516,&quot;scale&quot;:{&quot;x&quot;:-0.004278453762744941,&quot;y&quot;:0.00769573141993006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6&quot;}},&quot;22d2d907-3597-4c14-9848-1eb409d04be5&quot;:{&quot;id&quot;:&quot;22d2d907-3597-4c14-9848-1eb409d04be5&quot;,&quot;name&quot;:&quot;Swiss chard (Beta vulgaris)&quot;,&quot;displayName&quot;:&quot;Swiss chard (Beta vulgaris)&quot;,&quot;type&quot;:&quot;FIGURE_OBJECT&quot;,&quot;relativeTransform&quot;:{&quot;translate&quot;:{&quot;x&quot;:8.874231656608998,&quot;y&quot;:-26.811156260181765},&quot;rotate&quot;:6.069448521662556,&quot;skewX&quot;:0.25139791749856516,&quot;scale&quot;:{&quot;x&quot;:-0.004278453762744941,&quot;y&quot;:0.00769573141993006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8&quot;}},&quot;3b987190-1b1a-48a6-b0b1-4c44c2b2c792&quot;:{&quot;id&quot;:&quot;3b987190-1b1a-48a6-b0b1-4c44c2b2c792&quot;,&quot;name&quot;:&quot;Swiss chard (Beta vulgaris)&quot;,&quot;displayName&quot;:&quot;Swiss chard (Beta vulgaris)&quot;,&quot;type&quot;:&quot;FIGURE_OBJECT&quot;,&quot;relativeTransform&quot;:{&quot;translate&quot;:{&quot;x&quot;:9.960104513381841,&quot;y&quot;:-22.40340851801606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82&quot;}},&quot;13963b5e-dc41-43d3-9c95-8e727be7a03b&quot;:{&quot;id&quot;:&quot;13963b5e-dc41-43d3-9c95-8e727be7a03b&quot;,&quot;name&quot;:&quot;Swiss chard (Beta vulgaris)&quot;,&quot;displayName&quot;:&quot;Swiss chard (Beta vulgaris)&quot;,&quot;type&quot;:&quot;FIGURE_OBJECT&quot;,&quot;relativeTransform&quot;:{&quot;translate&quot;:{&quot;x&quot;:10.32670208817559,&quot;y&quot;:-21.708023099894444},&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85&quot;}},&quot;665a4f16-65a3-434e-908a-6733f923f407&quot;:{&quot;id&quot;:&quot;665a4f16-65a3-434e-908a-6733f923f407&quot;,&quot;name&quot;:&quot;Swiss chard (Beta vulgaris)&quot;,&quot;displayName&quot;:&quot;Swiss chard (Beta vulgaris)&quot;,&quot;type&quot;:&quot;FIGURE_OBJECT&quot;,&quot;relativeTransform&quot;:{&quot;translate&quot;:{&quot;x&quot;:10.733350227885222,&quot;y&quot;:-20.887498909366638},&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quot;}},&quot;676abdbd-aee1-4f1e-b3cd-90771ef213ac&quot;:{&quot;id&quot;:&quot;676abdbd-aee1-4f1e-b3cd-90771ef213ac&quot;,&quot;name&quot;:&quot;Swiss chard (Beta vulgaris)&quot;,&quot;displayName&quot;:&quot;Swiss chard (Beta vulgaris)&quot;,&quot;type&quot;:&quot;FIGURE_OBJECT&quot;,&quot;relativeTransform&quot;:{&quot;translate&quot;:{&quot;x&quot;:11.230696344275755,&quot;y&quot;:-20.073798899874},&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5&quot;}},&quot;b2287828-d721-46b4-a156-26a249d59a33&quot;:{&quot;id&quot;:&quot;b2287828-d721-46b4-a156-26a249d59a33&quot;,&quot;name&quot;:&quot;Swiss chard (Beta vulgaris)&quot;,&quot;displayName&quot;:&quot;Swiss chard (Beta vulgaris)&quot;,&quot;type&quot;:&quot;FIGURE_OBJECT&quot;,&quot;relativeTransform&quot;:{&quot;translate&quot;:{&quot;x&quot;:9.60260021201505,&quot;y&quot;:-22.926338090515156},&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quot;}},&quot;c0c9cdd1-81c7-492f-805e-10f86144ab71&quot;:{&quot;id&quot;:&quot;c0c9cdd1-81c7-492f-805e-10f86144ab71&quot;,&quot;name&quot;:&quot;Swiss chard (Beta vulgaris)&quot;,&quot;displayName&quot;:&quot;Swiss chard (Beta vulgaris)&quot;,&quot;type&quot;:&quot;FIGURE_OBJECT&quot;,&quot;relativeTransform&quot;:{&quot;translate&quot;:{&quot;x&quot;:9.540476694874375,&quot;y&quot;:-24.821069005438858},&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2&quot;}},&quot;bfce1a6a-f0f3-4af8-8fb5-e281ffba2d01&quot;:{&quot;id&quot;:&quot;bfce1a6a-f0f3-4af8-8fb5-e281ffba2d01&quot;,&quot;name&quot;:&quot;Swiss chard (Beta vulgaris)&quot;,&quot;displayName&quot;:&quot;Swiss chard (Beta vulgaris)&quot;,&quot;type&quot;:&quot;FIGURE_OBJECT&quot;,&quot;relativeTransform&quot;:{&quot;translate&quot;:{&quot;x&quot;:9.910791516802078,&quot;y&quot;:-24.27045175415942},&quot;rotate&quot;:6.069448521662556,&quot;skewX&quot;:0.2513979174985645,&quot;scale&quot;:{&quot;x&quot;:-0.004801856074910149,&quot;y&quot;:0.00863718453415268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5&quot;}},&quot;e2d896d5-2406-4462-bf0b-d8f0293609fd&quot;:{&quot;id&quot;:&quot;e2d896d5-2406-4462-bf0b-d8f0293609fd&quot;,&quot;name&quot;:&quot;Swiss chard (Beta vulgaris)&quot;,&quot;displayName&quot;:&quot;Swiss chard (Beta vulgaris)&quot;,&quot;type&quot;:&quot;FIGURE_OBJECT&quot;,&quot;relativeTransform&quot;:{&quot;translate&quot;:{&quot;x&quot;:10.344341197389692,&quot;y&quot;:-23.60856602348125},&quot;rotate&quot;:0.1361344787455721,&quot;skewX&quot;:0.16508057727619516,&quot;scale&quot;:{&quot;x&quot;:0.004758501922383969,&quot;y&quot;:0.0087158769087273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7&quot;}},&quot;d1154c60-3ce7-437e-8e78-659d9af10d96&quot;:{&quot;id&quot;:&quot;d1154c60-3ce7-437e-8e78-659d9af10d96&quot;,&quot;name&quot;:&quot;Swiss chard (Beta vulgaris)&quot;,&quot;displayName&quot;:&quot;Swiss chard (Beta vulgaris)&quot;,&quot;type&quot;:&quot;FIGURE_OBJECT&quot;,&quot;relativeTransform&quot;:{&quot;translate&quot;:{&quot;x&quot;:10.759621192490783,&quot;y&quot;:-22.978278562453593},&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8&quot;}},&quot;80189c30-9053-431a-b763-fe3383da3a1d&quot;:{&quot;id&quot;:&quot;80189c30-9053-431a-b763-fe3383da3a1d&quot;,&quot;name&quot;:&quot;Swiss chard (Beta vulgaris)&quot;,&quot;displayName&quot;:&quot;Swiss chard (Beta vulgaris)&quot;,&quot;type&quot;:&quot;FIGURE_OBJECT&quot;,&quot;relativeTransform&quot;:{&quot;translate&quot;:{&quot;x&quot;:11.187714763599026,&quot;y&quot;:-22.394415538628323},&quot;rotate&quot;:0.13613447874557189,&quot;skewX&quot;:0.15807189467097046,&quot;scale&quot;:{&quot;x&quot;:0.005465150068044888,&quot;y&quot;:0.0095778867128871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85&quot;}},&quot;c4b421ca-3a0d-485e-a267-8582edeb388a&quot;:{&quot;id&quot;:&quot;c4b421ca-3a0d-485e-a267-8582edeb388a&quot;,&quot;name&quot;:&quot;Swiss chard (Beta vulgaris)&quot;,&quot;displayName&quot;:&quot;Swiss chard (Beta vulgaris)&quot;,&quot;type&quot;:&quot;FIGURE_OBJECT&quot;,&quot;relativeTransform&quot;:{&quot;translate&quot;:{&quot;x&quot;:11.617096426706457,&quot;y&quot;:-21.656366689570728},&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quot;}},&quot;c31f7a27-33e6-4d77-b383-3196264d39b4&quot;:{&quot;id&quot;:&quot;c31f7a27-33e6-4d77-b383-3196264d39b4&quot;,&quot;name&quot;:&quot;Swiss chard (Beta vulgaris)&quot;,&quot;displayName&quot;:&quot;Swiss chard (Beta vulgaris)&quot;,&quot;type&quot;:&quot;FIGURE_OBJECT&quot;,&quot;relativeTransform&quot;:{&quot;translate&quot;:{&quot;x&quot;:12.085102882767288,&quot;y&quot;:-20.93926425494023},&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5&quot;}},&quot;a4b0bc7e-c6cd-4a84-ae10-d008487633c3&quot;:{&quot;id&quot;:&quot;a4b0bc7e-c6cd-4a84-ae10-d008487633c3&quot;,&quot;name&quot;:&quot;Swiss chard (Beta vulgaris)&quot;,&quot;displayName&quot;:&quot;Swiss chard (Beta vulgaris)&quot;,&quot;type&quot;:&quot;FIGURE_OBJECT&quot;,&quot;relativeTransform&quot;:{&quot;translate&quot;:{&quot;x&quot;:12.587488534939503,&quot;y&quot;:-20.13458729309244},&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quot;}},&quot;86d88d9d-dfc0-47d4-a31c-c60cf22b09f6&quot;:{&quot;id&quot;:&quot;86d88d9d-dfc0-47d4-a31c-c60cf22b09f6&quot;,&quot;name&quot;:&quot;Swiss chard (Beta vulgaris)&quot;,&quot;displayName&quot;:&quot;Swiss chard (Beta vulgaris)&quot;,&quot;type&quot;:&quot;FIGURE_OBJECT&quot;,&quot;relativeTransform&quot;:{&quot;translate&quot;:{&quot;x&quot;:9.297568343005432,&quot;y&quot;:-26.401228904185377},&quot;rotate&quot;:0.1361344787455721,&quot;skewX&quot;:0.16508057727619527,&quot;scale&quot;:{&quot;x&quot;:0.0044223652718027515,&quot;y&quot;:0.0081001945534893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2&quot;}},&quot;1c3aa917-66eb-4197-b9a9-998ad5b8db00&quot;:{&quot;id&quot;:&quot;1c3aa917-66eb-4197-b9a9-998ad5b8db00&quot;,&quot;name&quot;:&quot;Swiss chard (Beta vulgaris)&quot;,&quot;displayName&quot;:&quot;Swiss chard (Beta vulgaris)&quot;,&quot;type&quot;:&quot;FIGURE_OBJECT&quot;,&quot;relativeTransform&quot;:{&quot;translate&quot;:{&quot;x&quot;:9.707103714331145,&quot;y&quot;:-25.862326061982753},&quot;rotate&quot;:0.13613447874557202,&quot;skewX&quot;:0.15807189467097077,&quot;scale&quot;:{&quot;x&quot;:0.00497328656192085,&quot;y&quot;:0.0087158769087273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5&quot;}},&quot;4012d29c-38fa-4c26-b491-bdebeac5b923&quot;:{&quot;id&quot;:&quot;4012d29c-38fa-4c26-b491-bdebeac5b923&quot;,&quot;name&quot;:&quot;Swiss chard (Beta vulgaris)&quot;,&quot;displayName&quot;:&quot;Swiss chard (Beta vulgaris)&quot;,&quot;type&quot;:&quot;FIGURE_OBJECT&quot;,&quot;relativeTransform&quot;:{&quot;translate&quot;:{&quot;x&quot;:10.16605905882866,&quot;y&quot;:-25.330468884556133},&quot;rotate&quot;:0.13613447874557205,&quot;skewX&quot;:0.1580718946709706,&quot;scale&quot;:{&quot;x&quot;:0.0053154718068047415,&quot;y&quot;:0.00931556977525678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7&quot;}},&quot;812a30db-8317-4568-87e6-981a1bebd55f&quot;:{&quot;id&quot;:&quot;812a30db-8317-4568-87e6-981a1bebd55f&quot;,&quot;name&quot;:&quot;Swiss chard (Beta vulgaris)&quot;,&quot;displayName&quot;:&quot;Swiss chard (Beta vulgaris)&quot;,&quot;type&quot;:&quot;FIGURE_OBJECT&quot;,&quot;relativeTransform&quot;:{&quot;translate&quot;:{&quot;x&quot;:10.70170383534701,&quot;y&quot;:-24.604522541232487},&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8&quot;}},&quot;ac70d158-49fd-4c84-b44c-31e5f2af07cb&quot;:{&quot;id&quot;:&quot;ac70d158-49fd-4c84-b44c-31e5f2af07cb&quot;,&quot;name&quot;:&quot;Swiss chard (Beta vulgaris)&quot;,&quot;displayName&quot;:&quot;Swiss chard (Beta vulgaris)&quot;,&quot;type&quot;:&quot;FIGURE_OBJECT&quot;,&quot;relativeTransform&quot;:{&quot;translate&quot;:{&quot;x&quot;:11.200866673947148,&quot;y&quot;:-23.933546252972082},&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85&quot;}},&quot;c6ae01ee-f925-4808-8b20-60406fe4163b&quot;:{&quot;id&quot;:&quot;c6ae01ee-f925-4808-8b20-60406fe4163b&quot;,&quot;name&quot;:&quot;Swiss chard (Beta vulgaris)&quot;,&quot;displayName&quot;:&quot;Swiss chard (Beta vulgaris)&quot;,&quot;type&quot;:&quot;FIGURE_OBJECT&quot;,&quot;relativeTransform&quot;:{&quot;translate&quot;:{&quot;x&quot;:11.733056672313532,&quot;y&quot;:-23.21961190757802},&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quot;}},&quot;435277cc-e051-4290-8cca-24ad8724fb74&quot;:{&quot;id&quot;:&quot;435277cc-e051-4290-8cca-24ad8724fb74&quot;,&quot;name&quot;:&quot;Swiss chard (Beta vulgaris)&quot;,&quot;displayName&quot;:&quot;Swiss chard (Beta vulgaris)&quot;,&quot;type&quot;:&quot;FIGURE_OBJECT&quot;,&quot;relativeTransform&quot;:{&quot;translate&quot;:{&quot;x&quot;:12.292566846377834,&quot;y&quot;:-22.42085615756391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5&quot;}},&quot;c9d14e4e-771a-41d1-86ed-6e9b5e8aa708&quot;:{&quot;id&quot;:&quot;c9d14e4e-771a-41d1-86ed-6e9b5e8aa708&quot;,&quot;name&quot;:&quot;Swiss chard (Beta vulgaris)&quot;,&quot;displayName&quot;:&quot;Swiss chard (Beta vulgaris)&quot;,&quot;type&quot;:&quot;FIGURE_OBJECT&quot;,&quot;relativeTransform&quot;:{&quot;translate&quot;:{&quot;x&quot;:12.766290477707273,&quot;y&quot;:-21.66380779795914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7&quot;}},&quot;dee89470-5b25-46d8-a3f2-cdb8db928e02&quot;:{&quot;id&quot;:&quot;dee89470-5b25-46d8-a3f2-cdb8db928e02&quot;,&quot;name&quot;:&quot;Swiss chard (Beta vulgaris)&quot;,&quot;displayName&quot;:&quot;Swiss chard (Beta vulgaris)&quot;,&quot;type&quot;:&quot;FIGURE_OBJECT&quot;,&quot;relativeTransform&quot;:{&quot;translate&quot;:{&quot;x&quot;:13.362157964163424,&quot;y&quot;:-20.912067555203937},&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8&quot;}},&quot;ea2ebd21-568d-4304-a608-440031efa511&quot;:{&quot;id&quot;:&quot;ea2ebd21-568d-4304-a608-440031efa511&quot;,&quot;name&quot;:&quot;Swiss chard (Beta vulgaris)&quot;,&quot;displayName&quot;:&quot;Swiss chard (Beta vulgaris)&quot;,&quot;type&quot;:&quot;FIGURE_OBJECT&quot;,&quot;relativeTransform&quot;:{&quot;translate&quot;:{&quot;x&quot;:13.925899570466308,&quot;y&quot;:-20.09107932388355},&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quot;}},&quot;af7ccb54-8c75-4a3c-9608-4458e46afc0f&quot;:{&quot;id&quot;:&quot;af7ccb54-8c75-4a3c-9608-4458e46afc0f&quot;,&quot;name&quot;:&quot;Swiss chard (Beta vulgaris)&quot;,&quot;displayName&quot;:&quot;Swiss chard (Beta vulgaris)&quot;,&quot;type&quot;:&quot;FIGURE_OBJECT&quot;,&quot;relativeTransform&quot;:{&quot;translate&quot;:{&quot;x&quot;:9.246841057421205,&quot;y&quot;:-27.55580942004724},&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05&quot;}},&quot;6ced4537-55c8-4cc6-bb76-c4cddf58d896&quot;:{&quot;id&quot;:&quot;6ced4537-55c8-4cc6-bb76-c4cddf58d896&quot;,&quot;name&quot;:&quot;Swiss chard (Beta vulgaris)&quot;,&quot;displayName&quot;:&quot;Swiss chard (Beta vulgaris)&quot;,&quot;type&quot;:&quot;FIGURE_OBJECT&quot;,&quot;relativeTransform&quot;:{&quot;translate&quot;:{&quot;x&quot;:9.619608142125568,&quot;y&quot;:-27.080086231294665},&quot;rotate&quot;:0.1745140910573369,&quot;skewX&quot;:0.19126769769553756,&quot;scale&quot;:{&quot;x&quot;:0.004236567025437753,&quot;y&quot;:0.0077718187515921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1&quot;}},&quot;bd0e24f0-b9d4-4a68-aa4f-bce415e4ca07&quot;:{&quot;id&quot;:&quot;bd0e24f0-b9d4-4a68-aa4f-bce415e4ca07&quot;,&quot;name&quot;:&quot;Swiss chard (Beta vulgaris)&quot;,&quot;displayName&quot;:&quot;Swiss chard (Beta vulgaris)&quot;,&quot;type&quot;:&quot;FIGURE_OBJECT&quot;,&quot;relativeTransform&quot;:{&quot;translate&quot;:{&quot;x&quot;:9.984542147285772,&quot;y&quot;:-26.697972859136303},&quot;rotate&quot;:6.097321066277296,&quot;skewX&quot;:0.2060915009642412,&quot;scale&quot;:{&quot;x&quot;:-0.004246050719157777,&quot;y&quot;:0.00774968229696858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15&quot;}},&quot;badd70c9-f74a-4315-b8e0-3b6cd48d6630&quot;:{&quot;id&quot;:&quot;badd70c9-f74a-4315-b8e0-3b6cd48d6630&quot;,&quot;name&quot;:&quot;Swiss chard (Beta vulgaris)&quot;,&quot;displayName&quot;:&quot;Swiss chard (Beta vulgaris)&quot;,&quot;type&quot;:&quot;FIGURE_OBJECT&quot;,&quot;relativeTransform&quot;:{&quot;translate&quot;:{&quot;x&quot;:10.43980980285941,&quot;y&quot;:-26.21581091470096},&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2&quot;}},&quot;9c8c78eb-165e-4846-a6b0-5ac79c2e57c2&quot;:{&quot;id&quot;:&quot;9c8c78eb-165e-4846-a6b0-5ac79c2e57c2&quot;,&quot;name&quot;:&quot;Swiss chard (Beta vulgaris)&quot;,&quot;displayName&quot;:&quot;Swiss chard (Beta vulgaris)&quot;,&quot;type&quot;:&quot;FIGURE_OBJECT&quot;,&quot;relativeTransform&quot;:{&quot;translate&quot;:{&quot;x&quot;:10.814380453995065,&quot;y&quot;:-25.722016782114824},&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25&quot;}},&quot;0c392f37-6855-4514-b821-dda8c9b5b8bd&quot;:{&quot;id&quot;:&quot;0c392f37-6855-4514-b821-dda8c9b5b8bd&quot;,&quot;name&quot;:&quot;Swiss chard (Beta vulgaris)&quot;,&quot;displayName&quot;:&quot;Swiss chard (Beta vulgaris)&quot;,&quot;type&quot;:&quot;FIGURE_OBJECT&quot;,&quot;relativeTransform&quot;:{&quot;translate&quot;:{&quot;x&quot;:11.310494144930555,&quot;y&quot;:-25.156190818990446},&quot;rotate&quot;:0.1832058057213758,&quot;skewX&quot;:0.253114327911718,&quot;scale&quot;:{&quot;x&quot;:0.004770572601266788,&quot;y&quot;:0.00828409905036462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3&quot;}},&quot;825807f0-49f1-429d-a428-0baa31033016&quot;:{&quot;id&quot;:&quot;825807f0-49f1-429d-a428-0baa31033016&quot;,&quot;name&quot;:&quot;Swiss chard (Beta vulgaris)&quot;,&quot;displayName&quot;:&quot;Swiss chard (Beta vulgaris)&quot;,&quot;type&quot;:&quot;FIGURE_OBJECT&quot;,&quot;relativeTransform&quot;:{&quot;translate&quot;:{&quot;x&quot;:11.871827549618965,&quot;y&quot;:-24.503865327630294},&quot;rotate&quot;:0.3388558790870848,&quot;skewX&quot;:0.370500719650637,&quot;scale&quot;:{&quot;x&quot;:0.004913997493151673,&quot;y&quot;:0.008440076960405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5&quot;}},&quot;f238ee88-e124-4ffd-9fd2-4f892f4488dd&quot;:{&quot;id&quot;:&quot;f238ee88-e124-4ffd-9fd2-4f892f4488dd&quot;,&quot;name&quot;:&quot;Swiss chard (Beta vulgaris)&quot;,&quot;displayName&quot;:&quot;Swiss chard (Beta vulgaris)&quot;,&quot;type&quot;:&quot;FIGURE_OBJECT&quot;,&quot;relativeTransform&quot;:{&quot;translate&quot;:{&quot;x&quot;:12.4130063656234,&quot;y&quot;:-23.767562053544083},&quot;rotate&quot;:0.048039084027880374,&quot;skewX&quot;:-0.08430617036829505,&quot;scale&quot;:{&quot;x&quot;:-0.0047192026523873035,&quot;y&quot;:0.0087884585766751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55&quot;}},&quot;4b66e5b8-f90b-4411-be29-f3317b325887&quot;:{&quot;id&quot;:&quot;4b66e5b8-f90b-4411-be29-f3317b325887&quot;,&quot;name&quot;:&quot;Swiss chard (Beta vulgaris)&quot;,&quot;displayName&quot;:&quot;Swiss chard (Beta vulgaris)&quot;,&quot;type&quot;:&quot;FIGURE_OBJECT&quot;,&quot;relativeTransform&quot;:{&quot;translate&quot;:{&quot;x&quot;:12.952842266799596,&quot;y&quot;:-23.1024259280561},&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6&quot;}},&quot;73ef4927-e216-47b3-b97b-41fd956ba219&quot;:{&quot;id&quot;:&quot;73ef4927-e216-47b3-b97b-41fd956ba219&quot;,&quot;name&quot;:&quot;Swiss chard (Beta vulgaris)&quot;,&quot;displayName&quot;:&quot;Swiss chard (Beta vulgaris)&quot;,&quot;type&quot;:&quot;FIGURE_OBJECT&quot;,&quot;relativeTransform&quot;:{&quot;translate&quot;:{&quot;x&quot;:13.477568008905166,&quot;y&quot;:-22.509978412302647},&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7&quot;}},&quot;ca15182e-6583-4a13-bddf-7d477a1f7347&quot;:{&quot;id&quot;:&quot;ca15182e-6583-4a13-bddf-7d477a1f7347&quot;,&quot;name&quot;:&quot;Swiss chard (Beta vulgaris)&quot;,&quot;displayName&quot;:&quot;Swiss chard (Beta vulgaris)&quot;,&quot;type&quot;:&quot;FIGURE_OBJECT&quot;,&quot;relativeTransform&quot;:{&quot;translate&quot;:{&quot;x&quot;:14.093600109908966,&quot;y&quot;:-21.7682323148152},&quot;rotate&quot;:-0.2935842903893068,&quot;skewX&quot;:-0.3623899451665584,&quot;scale&quot;:{&quot;x&quot;:0.005396502274577957,&quot;y&quot;:0.010436523812127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75&quot;}},&quot;14e53a87-3c8d-49c5-91ed-b76105bd3a74&quot;:{&quot;id&quot;:&quot;14e53a87-3c8d-49c5-91ed-b76105bd3a74&quot;,&quot;name&quot;:&quot;Swiss chard (Beta vulgaris)&quot;,&quot;displayName&quot;:&quot;Swiss chard (Beta vulgaris)&quot;,&quot;type&quot;:&quot;FIGURE_OBJECT&quot;,&quot;relativeTransform&quot;:{&quot;translate&quot;:{&quot;x&quot;:14.703111054190686,&quot;y&quot;:-21.060485539017208},&quot;rotate&quot;:0.29793648788782223,&quot;skewX&quot;:0.3346133573134712,&quot;scale&quot;:{&quot;x&quot;:0.005353233814252811,&quot;y&quot;:0.0093558303932561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8&quot;}},&quot;dbba7da9-56c0-44cb-8702-dde0b1b0de6e&quot;:{&quot;id&quot;:&quot;dbba7da9-56c0-44cb-8702-dde0b1b0de6e&quot;,&quot;name&quot;:&quot;Swiss chard (Beta vulgaris)&quot;,&quot;displayName&quot;:&quot;Swiss chard (Beta vulgaris)&quot;,&quot;type&quot;:&quot;FIGURE_OBJECT&quot;,&quot;relativeTransform&quot;:{&quot;translate&quot;:{&quot;x&quot;:15.390421916969059,&quot;y&quot;:-20.21855254190598},&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quot;}},&quot;588f2663-c0b2-45bc-83ff-ed8b404086fe&quot;:{&quot;id&quot;:&quot;588f2663-c0b2-45bc-83ff-ed8b404086fe&quot;,&quot;name&quot;:&quot;Swiss chard (Beta vulgaris)&quot;,&quot;displayName&quot;:&quot;Swiss chard (Beta vulgaris)&quot;,&quot;type&quot;:&quot;FIGURE_OBJECT&quot;,&quot;relativeTransform&quot;:{&quot;translate&quot;:{&quot;x&quot;:9.89664949731728,&quot;y&quot;:-27.555861939742076},&quot;rotate&quot;:6.283185307179586,&quot;skewX&quot;:1.3932134088239314e-15,&quot;scale&quot;:{&quot;x&quot;:-0.004048024041667909,&quot;y&quot;:0.00702679056810225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05&quot;}},&quot;cb1e2131-9762-45ae-9a17-a21ecf52cff3&quot;:{&quot;id&quot;:&quot;cb1e2131-9762-45ae-9a17-a21ecf52cff3&quot;,&quot;name&quot;:&quot;Swiss chard (Beta vulgaris)&quot;,&quot;displayName&quot;:&quot;Swiss chard (Beta vulgaris)&quot;,&quot;type&quot;:&quot;FIGURE_OBJECT&quot;,&quot;relativeTransform&quot;:{&quot;translate&quot;:{&quot;x&quot;:10.408738554303671,&quot;y&quot;:-27.137171747765944},&quot;rotate&quot;:6.069448521662556,&quot;skewX&quot;:0.25139791749856527,&quot;scale&quot;:{&quot;x&quot;:-0.003910350731123485,&quot;y&quot;:0.007033617903386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1&quot;}},&quot;1d3a1ade-3f5e-4183-bbd8-7dbf31948d0d&quot;:{&quot;id&quot;:&quot;1d3a1ade-3f5e-4183-bbd8-7dbf31948d0d&quot;,&quot;name&quot;:&quot;Swiss chard (Beta vulgaris)&quot;,&quot;displayName&quot;:&quot;Swiss chard (Beta vulgaris)&quot;,&quot;type&quot;:&quot;FIGURE_OBJECT&quot;,&quot;relativeTransform&quot;:{&quot;translate&quot;:{&quot;x&quot;:10.848989962756958,&quot;y&quot;:-26.683157183829202},&quot;rotate&quot;:0.13613447874557214,&quot;skewX&quot;:0.16508057727619518,&quot;scale&quot;:{&quot;x&quot;:0.004672256004805901,&quot;y&quot;:0.0085579051743975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2&quot;}},&quot;f46cbedb-9121-449d-a820-db6556dc8c0a&quot;:{&quot;id&quot;:&quot;f46cbedb-9121-449d-a820-db6556dc8c0a&quot;,&quot;name&quot;:&quot;Swiss chard (Beta vulgaris)&quot;,&quot;displayName&quot;:&quot;Swiss chard (Beta vulgaris)&quot;,&quot;type&quot;:&quot;FIGURE_OBJECT&quot;,&quot;relativeTransform&quot;:{&quot;translate&quot;:{&quot;x&quot;:11.37673774252931,&quot;y&quot;:-26.160279288379567},&quot;rotate&quot;:0.13613447874557205,&quot;skewX&quot;:0.15807189467097083,&quot;scale&quot;:{&quot;x&quot;:0.005164475114730116,&quot;y&quot;:0.0090509422366338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3&quot;}},&quot;473d7ef1-1fd5-4f7a-95b2-b74c61fdbdf1&quot;:{&quot;id&quot;:&quot;473d7ef1-1fd5-4f7a-95b2-b74c61fdbdf1&quot;,&quot;name&quot;:&quot;Swiss chard (Beta vulgaris)&quot;,&quot;displayName&quot;:&quot;Swiss chard (Beta vulgaris)&quot;,&quot;type&quot;:&quot;FIGURE_OBJECT&quot;,&quot;relativeTransform&quot;:{&quot;translate&quot;:{&quot;x&quot;:11.955544582952598,&quot;y&quot;:-25.591240384260903},&quot;rotate&quot;:0.13613447874557205,&quot;skewX&quot;:0.15807189467097083,&quot;scale&quot;:{&quot;x&quot;:0.005164475114730116,&quot;y&quot;:0.0090509422366338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5&quot;}},&quot;470f6bdd-e2e4-4220-8aea-42ddda919a37&quot;:{&quot;id&quot;:&quot;470f6bdd-e2e4-4220-8aea-42ddda919a37&quot;,&quot;name&quot;:&quot;Swiss chard (Beta vulgaris)&quot;,&quot;displayName&quot;:&quot;Swiss chard (Beta vulgaris)&quot;,&quot;type&quot;:&quot;FIGURE_OBJECT&quot;,&quot;relativeTransform&quot;:{&quot;translate&quot;:{&quot;x&quot;:12.449473892702121,&quot;y&quot;:-24.945503479266684},&quot;rotate&quot;:0,&quot;skewX&quot;:0,&quot;scale&quot;:{&quot;x&quot;:0.004890085324831503,&quot;y&quot;:0.0084884884783399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6&quot;}},&quot;3ac062c5-7530-4d25-bf96-6275434ac395&quot;:{&quot;id&quot;:&quot;3ac062c5-7530-4d25-bf96-6275434ac395&quot;,&quot;name&quot;:&quot;Swiss chard (Beta vulgaris)&quot;,&quot;displayName&quot;:&quot;Swiss chard (Beta vulgaris)&quot;,&quot;type&quot;:&quot;FIGURE_OBJECT&quot;,&quot;relativeTransform&quot;:{&quot;translate&quot;:{&quot;x&quot;:12.929975446526134,&quot;y&quot;:-24.44731826828395},&quot;rotate&quot;:6.283185307179586,&quot;skewX&quot;:1.393213408823932e-15,&quot;scale&quot;:{&quot;x&quot;:-0.004954885670786169,&quot;y&quot;:0.00860097260765269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7&quot;}},&quot;1dfb2d81-01cc-44fa-91bb-ebc414409980&quot;:{&quot;id&quot;:&quot;1dfb2d81-01cc-44fa-91bb-ebc414409980&quot;,&quot;name&quot;:&quot;Swiss chard (Beta vulgaris)&quot;,&quot;displayName&quot;:&quot;Swiss chard (Beta vulgaris)&quot;,&quot;type&quot;:&quot;FIGURE_OBJECT&quot;,&quot;relativeTransform&quot;:{&quot;translate&quot;:{&quot;x&quot;:13.46286032506678,&quot;y&quot;:-23.781640992165563},&quot;rotate&quot;:6.069448521662556,&quot;skewX&quot;:0.251397917498566,&quot;scale&quot;:{&quot;x&quot;:-0.004986454308357982,&quot;y&quot;:0.008969224683231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8&quot;}},&quot;eab6cad5-3166-4103-9eae-513e2c6c4c32&quot;:{&quot;id&quot;:&quot;eab6cad5-3166-4103-9eae-513e2c6c4c32&quot;,&quot;name&quot;:&quot;Swiss chard (Beta vulgaris)&quot;,&quot;displayName&quot;:&quot;Swiss chard (Beta vulgaris)&quot;,&quot;type&quot;:&quot;FIGURE_OBJECT&quot;,&quot;relativeTransform&quot;:{&quot;translate&quot;:{&quot;x&quot;:14.062298321121691,&quot;y&quot;:-23.22782625384182},&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quot;}},&quot;1ee9c80c-ca2e-4c7f-bde7-786db171a78c&quot;:{&quot;id&quot;:&quot;1ee9c80c-ca2e-4c7f-bde7-786db171a78c&quot;,&quot;name&quot;:&quot;Swiss chard (Beta vulgaris)&quot;,&quot;displayName&quot;:&quot;Swiss chard (Beta vulgaris)&quot;,&quot;type&quot;:&quot;FIGURE_OBJECT&quot;,&quot;relativeTransform&quot;:{&quot;translate&quot;:{&quot;x&quot;:15.548620176182306,&quot;y&quot;:-21.614279923151262},&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5&quot;}},&quot;1198cb12-d64c-49d1-8c16-e11e18483f11&quot;:{&quot;id&quot;:&quot;1198cb12-d64c-49d1-8c16-e11e18483f11&quot;,&quot;name&quot;:&quot;Swiss chard (Beta vulgaris)&quot;,&quot;displayName&quot;:&quot;Swiss chard (Beta vulgaris)&quot;,&quot;type&quot;:&quot;FIGURE_OBJECT&quot;,&quot;relativeTransform&quot;:{&quot;translate&quot;:{&quot;x&quot;:16.18550184086692,&quot;y&quot;:-20.93560498780935},&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7&quot;}},&quot;a7f95bbb-aa9b-4b97-9da6-93c9a0bd013e&quot;:{&quot;id&quot;:&quot;a7f95bbb-aa9b-4b97-9da6-93c9a0bd013e&quot;,&quot;name&quot;:&quot;Swiss chard (Beta vulgaris)&quot;,&quot;displayName&quot;:&quot;Swiss chard (Beta vulgaris)&quot;,&quot;type&quot;:&quot;FIGURE_OBJECT&quot;,&quot;relativeTransform&quot;:{&quot;translate&quot;:{&quot;x&quot;:16.850823204683532,&quot;y&quot;:-20.12804527201297},&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8&quot;}},&quot;35a59903-91ba-4003-852a-566d6d10ff58&quot;:{&quot;id&quot;:&quot;35a59903-91ba-4003-852a-566d6d10ff58&quot;,&quot;name&quot;:&quot;Swiss chard (Beta vulgaris)&quot;,&quot;displayName&quot;:&quot;Swiss chard (Beta vulgaris)&quot;,&quot;type&quot;:&quot;FIGURE_OBJECT&quot;,&quot;relativeTransform&quot;:{&quot;translate&quot;:{&quot;x&quot;:14.714689428366853,&quot;y&quot;:-22.461497053998922},&quot;rotate&quot;:0.29793648788782234,&quot;skewX&quot;:0.33461335731347197,&quot;scale&quot;:{&quot;x&quot;:0.004945742935043248,&quot;y&quot;:0.00864365982776859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quot;}},&quot;f635a012-fd0d-47c7-b27d-9482335bcb34&quot;:{&quot;id&quot;:&quot;f635a012-fd0d-47c7-b27d-9482335bcb34&quot;,&quot;name&quot;:&quot;Swiss chard (Beta vulgaris)&quot;,&quot;displayName&quot;:&quot;Swiss chard (Beta vulgaris)&quot;,&quot;type&quot;:&quot;FIGURE_OBJECT&quot;,&quot;relativeTransform&quot;:{&quot;translate&quot;:{&quot;x&quot;:-2.3357465473985553,&quot;y&quot;:-27.439767487101975},&quot;rotate&quot;:4.4337004722701403e-16,&quot;skewX&quot;:4.690713776006694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05&quot;}},&quot;df7d99df-9988-478f-a1ee-c0c44d02a564&quot;:{&quot;id&quot;:&quot;df7d99df-9988-478f-a1ee-c0c44d02a564&quot;,&quot;name&quot;:&quot;Swiss chard (Beta vulgaris)&quot;,&quot;displayName&quot;:&quot;Swiss chard (Beta vulgaris)&quot;,&quot;type&quot;:&quot;FIGURE_OBJECT&quot;,&quot;relativeTransform&quot;:{&quot;translate&quot;:{&quot;x&quot;:-2.712460157659724,&quot;y&quot;:-26.815971613263667},&quot;rotate&quot;:0.21373678551702954,&quot;skewX&quot;:0.22882373378138704,&quot;scale&quot;:{&quot;x&quot;:0.00427845376274494,&quot;y&quot;:0.0069787329464661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1&quot;}},&quot;72b0c7d9-4ea7-463f-8504-6918f4bb046c&quot;:{&quot;id&quot;:&quot;72b0c7d9-4ea7-463f-8504-6918f4bb046c&quot;,&quot;name&quot;:&quot;Swiss chard (Beta vulgaris)&quot;,&quot;displayName&quot;:&quot;Swiss chard (Beta vulgaris)&quot;,&quot;type&quot;:&quot;FIGURE_OBJECT&quot;,&quot;relativeTransform&quot;:{&quot;translate&quot;:{&quot;x&quot;:-3.048229019853062,&quot;y&quot;:-26.245977169680813},&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2&quot;}},&quot;59250905-521b-4852-87d8-7a78153ef6a6&quot;:{&quot;id&quot;:&quot;59250905-521b-4852-87d8-7a78153ef6a6&quot;,&quot;name&quot;:&quot;Swiss chard (Beta vulgaris)&quot;,&quot;displayName&quot;:&quot;Swiss chard (Beta vulgaris)&quot;,&quot;type&quot;:&quot;FIGURE_OBJECT&quot;,&quot;relativeTransform&quot;:{&quot;translate&quot;:{&quot;x&quot;:-3.3988455948247758,&quot;y&quot;:-25.62101278713051},&quot;rotate&quot;:6.147050828434014,&quot;skewX&quot;:0.15807189467096855,&quot;scale&quot;:{&quot;x&quot;:-0.004768288327689179,&quot;y&quot;:0.00835660958040763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25&quot;}},&quot;05f489c5-f006-4e92-b0fa-5f024b9dc234&quot;:{&quot;id&quot;:&quot;05f489c5-f006-4e92-b0fa-5f024b9dc234&quot;,&quot;name&quot;:&quot;Swiss chard (Beta vulgaris)&quot;,&quot;displayName&quot;:&quot;Swiss chard (Beta vulgaris)&quot;,&quot;type&quot;:&quot;FIGURE_OBJECT&quot;,&quot;relativeTransform&quot;:{&quot;translate&quot;:{&quot;x&quot;:-3.796790027263822,&quot;y&quot;:-24.972976061502873},&quot;rotate&quot;:6.283185307179586,&quot;skewX&quot;:1.4129171985178726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3&quot;}},&quot;c6d72fb5-d8a8-41a9-ad13-eef0a666df95&quot;:{&quot;id&quot;:&quot;c6d72fb5-d8a8-41a9-ad13-eef0a666df95&quot;,&quot;name&quot;:&quot;Swiss chard (Beta vulgaris)&quot;,&quot;displayName&quot;:&quot;Swiss chard (Beta vulgaris)&quot;,&quot;type&quot;:&quot;FIGURE_OBJECT&quot;,&quot;relativeTransform&quot;:{&quot;translate&quot;:{&quot;x&quot;:-4.2052227935746265,&quot;y&quot;:-24.34936534223092},&quot;rotate&quot;:4.433700472270142e-16,&quot;skewX&quot;:5.150522454045491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5&quot;}},&quot;9ad9bbcb-978f-4038-95e9-8e960270d432&quot;:{&quot;id&quot;:&quot;9ad9bbcb-978f-4038-95e9-8e960270d432&quot;,&quot;name&quot;:&quot;Swiss chard (Beta vulgaris)&quot;,&quot;displayName&quot;:&quot;Swiss chard (Beta vulgaris)&quot;,&quot;type&quot;:&quot;FIGURE_OBJECT&quot;,&quot;relativeTransform&quot;:{&quot;translate&quot;:{&quot;x&quot;:-4.579084045501839,&quot;y&quot;:-23.662679726564605},&quot;rotate&quot;:0.21373678551702963,&quot;skewX&quot;:0.25139791749856594,&quot;scale&quot;:{&quot;x&quot;:0.004801856074910147,&quot;y&quot;:0.00863718453415268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55&quot;}},&quot;436f84a6-18bd-4f08-9151-d0e4a8a2558c&quot;:{&quot;id&quot;:&quot;436f84a6-18bd-4f08-9151-d0e4a8a2558c&quot;,&quot;name&quot;:&quot;Swiss chard (Beta vulgaris)&quot;,&quot;displayName&quot;:&quot;Swiss chard (Beta vulgaris)&quot;,&quot;type&quot;:&quot;FIGURE_OBJECT&quot;,&quot;relativeTransform&quot;:{&quot;translate&quot;:{&quot;x&quot;:-4.93373973573259,&quot;y&quot;:-23.009865220178884},&quot;rotate&quot;:6.147050828434014,&quot;skewX&quot;:0.16508057727619252,&quot;scale&quot;:{&quot;x&quot;:-0.004758501922383967,&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6&quot;}},&quot;2e6b43da-65a7-40af-a006-199dd065a476&quot;:{&quot;id&quot;:&quot;2e6b43da-65a7-40af-a006-199dd065a476&quot;,&quot;name&quot;:&quot;Swiss chard (Beta vulgaris)&quot;,&quot;displayName&quot;:&quot;Swiss chard (Beta vulgaris)&quot;,&quot;type&quot;:&quot;FIGURE_OBJECT&quot;,&quot;relativeTransform&quot;:{&quot;translate&quot;:{&quot;x&quot;:-5.247331283946318,&quot;y&quot;:-22.397720207736146},&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7&quot;}},&quot;687dcf9a-0df6-4b26-9757-8e786f3c8b26&quot;:{&quot;id&quot;:&quot;687dcf9a-0df6-4b26-9757-8e786f3c8b26&quot;,&quot;name&quot;:&quot;Swiss chard (Beta vulgaris)&quot;,&quot;displayName&quot;:&quot;Swiss chard (Beta vulgaris)&quot;,&quot;type&quot;:&quot;FIGURE_OBJECT&quot;,&quot;relativeTransform&quot;:{&quot;translate&quot;:{&quot;x&quot;:-5.633382371993079,&quot;y&quot;:-21.813857183910862},&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75&quot;}},&quot;d801eafa-9b59-45e2-a76c-0d1eab4cd7dd&quot;:{&quot;id&quot;:&quot;d801eafa-9b59-45e2-a76c-0d1eab4cd7dd&quot;,&quot;name&quot;:&quot;Swiss chard (Beta vulgaris)&quot;,&quot;displayName&quot;:&quot;Swiss chard (Beta vulgaris)&quot;,&quot;type&quot;:&quot;FIGURE_OBJECT&quot;,&quot;relativeTransform&quot;:{&quot;translate&quot;:{&quot;x&quot;:-5.920514900405588,&quot;y&quot;:-21.384229960796926},&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8&quot;}},&quot;e268200b-d098-41ca-aadc-dd42eb506ac5&quot;:{&quot;id&quot;:&quot;e268200b-d098-41ca-aadc-dd42eb506ac5&quot;,&quot;name&quot;:&quot;Swiss chard (Beta vulgaris)&quot;,&quot;displayName&quot;:&quot;Swiss chard (Beta vulgaris)&quot;,&quot;type&quot;:&quot;FIGURE_OBJECT&quot;,&quot;relativeTransform&quot;:{&quot;translate&quot;:{&quot;x&quot;:-6.323127078415855,&quot;y&quot;:-20.70702004404573},&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quot;}},&quot;1594c79d-b41c-458a-8322-6915d9b95e8a&quot;:{&quot;id&quot;:&quot;1594c79d-b41c-458a-8322-6915d9b95e8a&quot;,&quot;name&quot;:&quot;Swiss chard (Beta vulgaris)&quot;,&quot;displayName&quot;:&quot;Swiss chard (Beta vulgaris)&quot;,&quot;type&quot;:&quot;FIGURE_OBJECT&quot;,&quot;relativeTransform&quot;:{&quot;translate&quot;:{&quot;x&quot;:-6.660671830949227,&quot;y&quot;:-20.063882624147272},&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05&quot;}},&quot;f80b4b3c-8e24-47a9-9762-20a219c9ccf0&quot;:{&quot;id&quot;:&quot;f80b4b3c-8e24-47a9-9762-20a219c9ccf0&quot;,&quot;name&quot;:&quot;Swiss chard (Beta vulgaris)&quot;,&quot;displayName&quot;:&quot;Swiss chard (Beta vulgaris)&quot;,&quot;type&quot;:&quot;FIGURE_OBJECT&quot;,&quot;relativeTransform&quot;:{&quot;translate&quot;:{&quot;x&quot;:-3.1568748834392935,&quot;y&quot;:-27.38664225914597},&quot;rotate&quot;:4.4337004722701403e-16,&quot;skewX&quot;:4.690713776006694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1&quot;}},&quot;3847a128-0a70-46e6-a7b2-a4ad8268d7e4&quot;:{&quot;id&quot;:&quot;3847a128-0a70-46e6-a7b2-a4ad8268d7e4&quot;,&quot;name&quot;:&quot;Swiss chard (Beta vulgaris)&quot;,&quot;displayName&quot;:&quot;Swiss chard (Beta vulgaris)&quot;,&quot;type&quot;:&quot;FIGURE_OBJECT&quot;,&quot;relativeTransform&quot;:{&quot;translate&quot;:{&quot;x&quot;:-3.440934731457685,&quot;y&quot;:-27.035019281636945},&quot;rotate&quot;:0.2137367855170297,&quot;skewX&quot;:0.228823733781387,&quot;scale&quot;:{&quot;x&quot;:0.004278453762744941,&quot;y&quot;:0.00697873294646610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2&quot;}},&quot;ac8c0602-2a06-455a-a40f-44a61c6d9469&quot;:{&quot;id&quot;:&quot;ac8c0602-2a06-455a-a40f-44a61c6d9469&quot;,&quot;name&quot;:&quot;Swiss chard (Beta vulgaris)&quot;,&quot;displayName&quot;:&quot;Swiss chard (Beta vulgaris)&quot;,&quot;type&quot;:&quot;FIGURE_OBJECT&quot;,&quot;relativeTransform&quot;:{&quot;translate&quot;:{&quot;x&quot;:-3.817313348297832,&quot;y&quot;:-26.455986913770502},&quot;rotate&quot;:6.147050828434014,&quot;skewX&quot;:0.1650805772761929,&quot;scale&quot;:{&quot;x&quot;:-0.004239825212844112,&quot;y&quot;:0.00776584632567607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25&quot;}},&quot;0bfe989b-cdcf-43a0-b681-568e4db0e349&quot;:{&quot;id&quot;:&quot;0bfe989b-cdcf-43a0-b681-568e4db0e349&quot;,&quot;name&quot;:&quot;Swiss chard (Beta vulgaris)&quot;,&quot;displayName&quot;:&quot;Swiss chard (Beta vulgaris)&quot;,&quot;type&quot;:&quot;FIGURE_OBJECT&quot;,&quot;relativeTransform&quot;:{&quot;translate&quot;:{&quot;x&quot;:-4.104105599809721,&quot;y&quot;:-25.996775613785733},&quot;rotate&quot;:6.147050828434014,&quot;skewX&quot;:0.1580718946709694,&quot;scale&quot;:{&quot;x&quot;:-0.004248544899971056,&quot;y&quot;:0.00744573913614320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3&quot;}},&quot;9f66832b-ccd2-42fe-8f10-b4baa5a3ffaa&quot;:{&quot;id&quot;:&quot;9f66832b-ccd2-42fe-8f10-b4baa5a3ffaa&quot;,&quot;name&quot;:&quot;Swiss chard (Beta vulgaris)&quot;,&quot;displayName&quot;:&quot;Swiss chard (Beta vulgaris)&quot;,&quot;type&quot;:&quot;FIGURE_OBJECT&quot;,&quot;relativeTransform&quot;:{&quot;translate&quot;:{&quot;x&quot;:-4.440991907447353,&quot;y&quot;:-25.486192517414718},&quot;rotate&quot;:6.283185307179586,&quot;skewX&quot;:1.3932134088239309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5&quot;}},&quot;de688932-a5a7-48b0-af09-997bae7e7224&quot;:{&quot;id&quot;:&quot;de688932-a5a7-48b0-af09-997bae7e7224&quot;,&quot;name&quot;:&quot;Swiss chard (Beta vulgaris)&quot;,&quot;displayName&quot;:&quot;Swiss chard (Beta vulgaris)&quot;,&quot;type&quot;:&quot;FIGURE_OBJECT&quot;,&quot;relativeTransform&quot;:{&quot;translate&quot;:{&quot;x&quot;:-4.807973556517975,&quot;y&quot;:-25.026490009288274},&quot;rotate&quot;:4.433700472270142e-16,&quot;skewX&quot;:5.150522454045491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55&quot;}},&quot;3bbe7fe9-8517-4891-a4ee-20cccec48069&quot;:{&quot;id&quot;:&quot;3bbe7fe9-8517-4891-a4ee-20cccec48069&quot;,&quot;name&quot;:&quot;Swiss chard (Beta vulgaris)&quot;,&quot;displayName&quot;:&quot;Swiss chard (Beta vulgaris)&quot;,&quot;type&quot;:&quot;FIGURE_OBJECT&quot;,&quot;relativeTransform&quot;:{&quot;translate&quot;:{&quot;x&quot;:-5.143041743238796,&quot;y&quot;:-24.360238285121575},&quot;rotate&quot;:0.291482008506381,&quot;skewX&quot;:0.3286703796780553,&quot;scale&quot;:{&quot;x&quot;:0.004865259067157902,&quot;y&quot;:0.00852462663404870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6&quot;}},&quot;09f40cbc-1299-498a-95b9-f48ea9197299&quot;:{&quot;id&quot;:&quot;09f40cbc-1299-498a-95b9-f48ea9197299&quot;,&quot;name&quot;:&quot;Swiss chard (Beta vulgaris)&quot;,&quot;displayName&quot;:&quot;Swiss chard (Beta vulgaris)&quot;,&quot;type&quot;:&quot;FIGURE_OBJECT&quot;,&quot;relativeTransform&quot;:{&quot;translate&quot;:{&quot;x&quot;:-5.527668154611753,&quot;y&quot;:-23.83949233994372},&quot;rotate&quot;:4.440892098500626e-16,&quot;skewX&quot;:-1.3383067242681194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7&quot;}},&quot;702e3939-2c63-4fe2-b279-293b47025fad&quot;:{&quot;id&quot;:&quot;702e3939-2c63-4fe2-b279-293b47025fad&quot;,&quot;name&quot;:&quot;Swiss chard (Beta vulgaris)&quot;,&quot;displayName&quot;:&quot;Swiss chard (Beta vulgaris)&quot;,&quot;type&quot;:&quot;FIGURE_OBJECT&quot;,&quot;relativeTransform&quot;:{&quot;translate&quot;:{&quot;x&quot;:-5.946156743831898,&quot;y&quot;:-23.264181302725},&quot;rotate&quot;:6.079330072173766,&quot;skewX&quot;:0.23084205020458248,&quot;scale&quot;:{&quot;x&quot;:-0.005011684977983185,&quot;y&quot;:0.0086490977976380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8&quot;}},&quot;9c35bdd6-4b6f-427f-a8d1-9362d51c6cc6&quot;:{&quot;id&quot;:&quot;9c35bdd6-4b6f-427f-a8d1-9362d51c6cc6&quot;,&quot;name&quot;:&quot;Swiss chard (Beta vulgaris)&quot;,&quot;displayName&quot;:&quot;Swiss chard (Beta vulgaris)&quot;,&quot;type&quot;:&quot;FIGURE_OBJECT&quot;,&quot;relativeTransform&quot;:{&quot;translate&quot;:{&quot;x&quot;:-6.340675333774161,&quot;y&quot;:-22.484017419671385},&quot;rotate&quot;:0.04304504828727662,&quot;skewX&quot;:-0.036713411134074114,&quot;scale&quot;:{&quot;x&quot;:-0.00542584175870639,&quot;y&quot;:0.009647275123103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quot;}},&quot;fa2f2041-dc6f-4e98-bb9d-90a0f49c1c7e&quot;:{&quot;id&quot;:&quot;fa2f2041-dc6f-4e98-bb9d-90a0f49c1c7e&quot;,&quot;name&quot;:&quot;Swiss chard (Beta vulgaris)&quot;,&quot;displayName&quot;:&quot;Swiss chard (Beta vulgaris)&quot;,&quot;type&quot;:&quot;FIGURE_OBJECT&quot;,&quot;relativeTransform&quot;:{&quot;translate&quot;:{&quot;x&quot;:-6.805874502258464,&quot;y&quot;:-21.702762416444916},&quot;rotate&quot;:6.283185307179586,&quot;skewX&quot;:1.3932134088239318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05&quot;}},&quot;d97812ac-b6f5-4b72-84f0-24656bac0dff&quot;:{&quot;id&quot;:&quot;d97812ac-b6f5-4b72-84f0-24656bac0dff&quot;,&quot;name&quot;:&quot;Swiss chard (Beta vulgaris)&quot;,&quot;displayName&quot;:&quot;Swiss chard (Beta vulgaris)&quot;,&quot;type&quot;:&quot;FIGURE_OBJECT&quot;,&quot;relativeTransform&quot;:{&quot;translate&quot;:{&quot;x&quot;:-7.236098546845815,&quot;y&quot;:-20.89051948612775},&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1&quot;}},&quot;4b726f32-5c3d-4243-a433-c02299d2d933&quot;:{&quot;id&quot;:&quot;4b726f32-5c3d-4243-a433-c02299d2d933&quot;,&quot;name&quot;:&quot;Swiss chard (Beta vulgaris)&quot;,&quot;displayName&quot;:&quot;Swiss chard (Beta vulgaris)&quot;,&quot;type&quot;:&quot;FIGURE_OBJECT&quot;,&quot;relativeTransform&quot;:{&quot;translate&quot;:{&quot;x&quot;:-7.771509594317689,&quot;y&quot;:-20.13827710247213},&quot;rotate&quot;:0.21373678551702965,&quot;skewX&quot;:0.2513979174985662,&quot;scale&quot;:{&quot;x&quot;:0.0052767649174836825,&quot;y&quot;:0.0094914115759919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2&quot;}},&quot;2be798c2-1320-4823-9dd7-a13a6d2d81ab&quot;:{&quot;id&quot;:&quot;2be798c2-1320-4823-9dd7-a13a6d2d81ab&quot;,&quot;name&quot;:&quot;Swiss chard (Beta vulgaris)&quot;,&quot;displayName&quot;:&quot;Swiss chard (Beta vulgaris)&quot;,&quot;type&quot;:&quot;FIGURE_OBJECT&quot;,&quot;relativeTransform&quot;:{&quot;translate&quot;:{&quot;x&quot;:-3.9643320992663442,&quot;y&quot;:-27.40069312898662},&quot;rotate&quot;:4.4337004722701403e-16,&quot;skewX&quot;:4.870161275908969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8&quot;}},&quot;cc71bc29-7005-49bb-9bae-db6158f554cf&quot;:{&quot;id&quot;:&quot;cc71bc29-7005-49bb-9bae-db6158f554cf&quot;,&quot;name&quot;:&quot;Swiss chard (Beta vulgaris)&quot;,&quot;displayName&quot;:&quot;Swiss chard (Beta vulgaris)&quot;,&quot;type&quot;:&quot;FIGURE_OBJECT&quot;,&quot;relativeTransform&quot;:{&quot;translate&quot;:{&quot;x&quot;:-4.377119658621402,&quot;y&quot;:-26.86912537808074},&quot;rotate&quot;:0.2137367855170297,&quot;skewX&quot;:0.228823733781387,&quot;scale&quot;:{&quot;x&quot;:0.004278453762744941,&quot;y&quot;:0.00697873294646610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quot;}},&quot;2dbd750b-86b5-4332-a40d-88ae23d3a667&quot;:{&quot;id&quot;:&quot;2dbd750b-86b5-4332-a40d-88ae23d3a667&quot;,&quot;name&quot;:&quot;Swiss chard (Beta vulgaris)&quot;,&quot;displayName&quot;:&quot;Swiss chard (Beta vulgaris)&quot;,&quot;type&quot;:&quot;FIGURE_OBJECT&quot;,&quot;relativeTransform&quot;:{&quot;translate&quot;:{&quot;x&quot;:-4.751151481846508,&quot;y&quot;:-26.416952101645116},&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1&quot;}},&quot;4dbd9577-261e-45e5-bb9a-2ea64721bfe5&quot;:{&quot;id&quot;:&quot;4dbd9577-261e-45e5-bb9a-2ea64721bfe5&quot;,&quot;name&quot;:&quot;Swiss chard (Beta vulgaris)&quot;,&quot;displayName&quot;:&quot;Swiss chard (Beta vulgaris)&quot;,&quot;type&quot;:&quot;FIGURE_OBJECT&quot;,&quot;relativeTransform&quot;:{&quot;translate&quot;:{&quot;x&quot;:-5.160447589773523,&quot;y&quot;:-25.862350563489006},&quot;rotate&quot;:6.147050828434014,&quot;skewX&quot;:0.15807189467096866,&quot;scale&quot;:{&quot;x&quot;:-0.004243905749313097,&quot;y&quot;:0.0074376088453199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2&quot;}},&quot;d4ba79cb-e7e3-41a2-9da7-690bf49d88b8&quot;:{&quot;id&quot;:&quot;d4ba79cb-e7e3-41a2-9da7-690bf49d88b8&quot;,&quot;name&quot;:&quot;Swiss chard (Beta vulgaris)&quot;,&quot;displayName&quot;:&quot;Swiss chard (Beta vulgaris)&quot;,&quot;type&quot;:&quot;FIGURE_OBJECT&quot;,&quot;relativeTransform&quot;:{&quot;translate&quot;:{&quot;x&quot;:-5.525471567392685,&quot;y&quot;:-25.290822003502104},&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5&quot;}},&quot;be161bb4-c08f-4942-9f65-160876c3d88b&quot;:{&quot;id&quot;:&quot;be161bb4-c08f-4942-9f65-160876c3d88b&quot;,&quot;name&quot;:&quot;Swiss chard (Beta vulgaris)&quot;,&quot;displayName&quot;:&quot;Swiss chard (Beta vulgaris)&quot;,&quot;type&quot;:&quot;FIGURE_OBJECT&quot;,&quot;relativeTransform&quot;:{&quot;translate&quot;:{&quot;x&quot;:-6.0039893525471255,&quot;y&quot;:-24.645626879908757},&quot;rotate&quot;:4.433700472270142e-16,&quot;skewX&quot;:5.347560350984889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6&quot;}},&quot;7175beab-29eb-4401-8e2f-303077147db5&quot;:{&quot;id&quot;:&quot;7175beab-29eb-4401-8e2f-303077147db5&quot;,&quot;name&quot;:&quot;Swiss chard (Beta vulgaris)&quot;,&quot;displayName&quot;:&quot;Swiss chard (Beta vulgaris)&quot;,&quot;type&quot;:&quot;FIGURE_OBJECT&quot;,&quot;relativeTransform&quot;:{&quot;translate&quot;:{&quot;x&quot;:-6.455963460389579,&quot;y&quot;:-23.956760407022898},&quot;rotate&quot;:0.21373678551702968,&quot;skewX&quot;:0.25139791749856566,&quot;scale&quot;:{&quot;x&quot;:0.0048018560749101494,&quot;y&quot;:0.00863718453415269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7&quot;}},&quot;39932f88-93d9-473b-a0f7-f161856acdf3&quot;:{&quot;id&quot;:&quot;39932f88-93d9-473b-a0f7-f161856acdf3&quot;,&quot;name&quot;:&quot;Swiss chard (Beta vulgaris)&quot;,&quot;displayName&quot;:&quot;Swiss chard (Beta vulgaris)&quot;,&quot;type&quot;:&quot;FIGURE_OBJECT&quot;,&quot;relativeTransform&quot;:{&quot;translate&quot;:{&quot;x&quot;:-6.849972411541295,&quot;y&quot;:-23.42455833437496},&quot;rotate&quot;:6.147050828434014,&quot;skewX&quot;:0.1650805772761934,&quot;scale&quot;:{&quot;x&quot;:-0.004758501922383958,&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quot;}},&quot;1e46510d-53e2-43ee-b145-5bcb700415aa&quot;:{&quot;id&quot;:&quot;1e46510d-53e2-43ee-b145-5bcb700415aa&quot;,&quot;name&quot;:&quot;Swiss chard (Beta vulgaris)&quot;,&quot;displayName&quot;:&quot;Swiss chard (Beta vulgaris)&quot;,&quot;type&quot;:&quot;FIGURE_OBJECT&quot;,&quot;relativeTransform&quot;:{&quot;translate&quot;:{&quot;x&quot;:-4.824838673621672,&quot;y&quot;:-27.420666824219506},&quot;rotate&quot;:4.4337004722701403e-16,&quot;skewX&quot;:4.870161275908969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3&quot;}},&quot;1a91ce39-f500-40e5-97c7-b823e3cd2a90&quot;:{&quot;id&quot;:&quot;1a91ce39-f500-40e5-97c7-b823e3cd2a90&quot;,&quot;name&quot;:&quot;Swiss chard (Beta vulgaris)&quot;,&quot;displayName&quot;:&quot;Swiss chard (Beta vulgaris)&quot;,&quot;type&quot;:&quot;FIGURE_OBJECT&quot;,&quot;relativeTransform&quot;:{&quot;translate&quot;:{&quot;x&quot;:-5.23850369767769,&quot;y&quot;:-26.95524839271364},&quot;rotate&quot;:0.2137367855170297,&quot;skewX&quot;:0.228823733781387,&quot;scale&quot;:{&quot;x&quot;:0.004278453762744941,&quot;y&quot;:0.00697873294646610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5&quot;}},&quot;b42fba09-a50d-4ee2-96e6-ee499d629e43&quot;:{&quot;id&quot;:&quot;b42fba09-a50d-4ee2-96e6-ee499d629e43&quot;,&quot;name&quot;:&quot;Swiss chard (Beta vulgaris)&quot;,&quot;displayName&quot;:&quot;Swiss chard (Beta vulgaris)&quot;,&quot;type&quot;:&quot;FIGURE_OBJECT&quot;,&quot;relativeTransform&quot;:{&quot;translate&quot;:{&quot;x&quot;:-5.636640692980537,&quot;y&quot;:-26.46931419309857},&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6&quot;}},&quot;df8f9ae7-294d-4ef4-987f-d6b813ddb43c&quot;:{&quot;id&quot;:&quot;df8f9ae7-294d-4ef4-987f-d6b813ddb43c&quot;,&quot;name&quot;:&quot;Swiss chard (Beta vulgaris)&quot;,&quot;displayName&quot;:&quot;Swiss chard (Beta vulgaris)&quot;,&quot;type&quot;:&quot;FIGURE_OBJECT&quot;,&quot;relativeTransform&quot;:{&quot;translate&quot;:{&quot;x&quot;:-6.04836947729772,&quot;y&quot;:-25.932166685426967},&quot;rotate&quot;:6.147050828434014,&quot;skewX&quot;:0.15807189467096866,&quot;scale&quot;:{&quot;x&quot;:-0.004243905749313097,&quot;y&quot;:0.0074376088453199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7&quot;}},&quot;1d87cefe-2bec-4c1e-82ef-5363b79ca5b6&quot;:{&quot;id&quot;:&quot;1d87cefe-2bec-4c1e-82ef-5363b79ca5b6&quot;,&quot;name&quot;:&quot;Swiss chard (Beta vulgaris)&quot;,&quot;displayName&quot;:&quot;Swiss chard (Beta vulgaris)&quot;,&quot;type&quot;:&quot;FIGURE_OBJECT&quot;,&quot;relativeTransform&quot;:{&quot;translate&quot;:{&quot;x&quot;:-6.450397734020897,&quot;y&quot;:-25.36134333879296},&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75&quot;}},&quot;c5b79117-a7ad-4580-87c7-15fdf8bce003&quot;:{&quot;id&quot;:&quot;c5b79117-a7ad-4580-87c7-15fdf8bce003&quot;,&quot;name&quot;:&quot;Swiss chard (Beta vulgaris)&quot;,&quot;displayName&quot;:&quot;Swiss chard (Beta vulgaris)&quot;,&quot;type&quot;:&quot;FIGURE_OBJECT&quot;,&quot;relativeTransform&quot;:{&quot;translate&quot;:{&quot;x&quot;:-5.668745280010216,&quot;y&quot;:-27.37841225092762},&quot;rotate&quot;:0.21373678551702954,&quot;skewX&quot;:0.25139791749856644,&quot;scale&quot;:{&quot;x&quot;:0.00427845376274494,&quot;y&quot;:0.0076957314199300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25&quot;}},&quot;1a12380a-50c2-4d17-be97-dd93b5e27540&quot;:{&quot;id&quot;:&quot;1a12380a-50c2-4d17-be97-dd93b5e27540&quot;,&quot;name&quot;:&quot;Swiss chard (Beta vulgaris)&quot;,&quot;displayName&quot;:&quot;Swiss chard (Beta vulgaris)&quot;,&quot;type&quot;:&quot;FIGURE_OBJECT&quot;,&quot;relativeTransform&quot;:{&quot;translate&quot;:{&quot;x&quot;:-6.218822270028682,&quot;y&quot;:-26.811156260181765},&quot;rotate&quot;:0.21373678551702954,&quot;skewX&quot;:0.25139791749856644,&quot;scale&quot;:{&quot;x&quot;:0.00427845376274494,&quot;y&quot;:0.0076957314199300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55&quot;}},&quot;a9683627-96ac-476f-b9ee-d62d915b3ca2&quot;:{&quot;id&quot;:&quot;a9683627-96ac-476f-b9ee-d62d915b3ca2&quot;,&quot;name&quot;:&quot;Swiss chard (Beta vulgaris)&quot;,&quot;displayName&quot;:&quot;Swiss chard (Beta vulgaris)&quot;,&quot;type&quot;:&quot;FIGURE_OBJECT&quot;,&quot;relativeTransform&quot;:{&quot;translate&quot;:{&quot;x&quot;:-7.639288201688208,&quot;y&quot;:-22.403408518016064},&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1&quot;}},&quot;b712f9b3-157c-4bf9-a85c-cd71e8f2febc&quot;:{&quot;id&quot;:&quot;b712f9b3-157c-4bf9-a85c-cd71e8f2febc&quot;,&quot;name&quot;:&quot;Swiss chard (Beta vulgaris)&quot;,&quot;displayName&quot;:&quot;Swiss chard (Beta vulgaris)&quot;,&quot;type&quot;:&quot;FIGURE_OBJECT&quot;,&quot;relativeTransform&quot;:{&quot;translate&quot;:{&quot;x&quot;:-8.065368989795141,&quot;y&quot;:-21.708023099894444},&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2&quot;}},&quot;ed9258a5-c1d6-41e8-b081-c17bffb3758d&quot;:{&quot;id&quot;:&quot;ed9258a5-c1d6-41e8-b081-c17bffb3758d&quot;,&quot;name&quot;:&quot;Swiss chard (Beta vulgaris)&quot;,&quot;displayName&quot;:&quot;Swiss chard (Beta vulgaris)&quot;,&quot;type&quot;:&quot;FIGURE_OBJECT&quot;,&quot;relativeTransform&quot;:{&quot;translate&quot;:{&quot;x&quot;:-8.546371146146258,&quot;y&quot;:-20.887498909366638},&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5&quot;}},&quot;2c221f17-6e53-46f6-8868-7bdaef379b83&quot;:{&quot;id&quot;:&quot;2c221f17-6e53-46f6-8868-7bdaef379b83&quot;,&quot;name&quot;:&quot;Swiss chard (Beta vulgaris)&quot;,&quot;displayName&quot;:&quot;Swiss chard (Beta vulgaris)&quot;,&quot;type&quot;:&quot;FIGURE_OBJECT&quot;,&quot;relativeTransform&quot;:{&quot;translate&quot;:{&quot;x&quot;:-9.095765074185827,&quot;y&quot;:-20.073798899874},&quot;rotate&quot;:0.21373678551702957,&quot;skewX&quot;:0.2513979174985671,&quot;scale&quot;:{&quot;x&quot;:0.005276764917483677,&quot;y&quot;:0.0094914115759919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7&quot;}},&quot;2e703313-4ae1-4373-9a4c-8d8563450aee&quot;:{&quot;id&quot;:&quot;2e703313-4ae1-4373-9a4c-8d8563450aee&quot;,&quot;name&quot;:&quot;Swiss chard (Beta vulgaris)&quot;,&quot;displayName&quot;:&quot;Swiss chard (Beta vulgaris)&quot;,&quot;type&quot;:&quot;FIGURE_OBJECT&quot;,&quot;relativeTransform&quot;:{&quot;translate&quot;:{&quot;x&quot;:-7.259477695328967,&quot;y&quot;:-22.926338090515156},&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quot;}},&quot;8bf076cf-4041-46b4-981f-e920f483e8d7&quot;:{&quot;id&quot;:&quot;8bf076cf-4041-46b4-981f-e920f483e8d7&quot;,&quot;name&quot;:&quot;Swiss chard (Beta vulgaris)&quot;,&quot;displayName&quot;:&quot;Swiss chard (Beta vulgaris)&quot;,&quot;type&quot;:&quot;FIGURE_OBJECT&quot;,&quot;relativeTransform&quot;:{&quot;translate&quot;:{&quot;x&quot;:-6.862761103301615,&quot;y&quot;:-24.821069005438858},&quot;rotate&quot;:4.433700472270142e-16,&quot;skewX&quot;:5.150522454045491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05&quot;}},&quot;c8aa4d97-b60d-48cc-aec3-551e2d117315&quot;:{&quot;id&quot;:&quot;c8aa4d97-b60d-48cc-aec3-551e2d117315&quot;,&quot;name&quot;:&quot;Swiss chard (Beta vulgaris)&quot;,&quot;displayName&quot;:&quot;Swiss chard (Beta vulgaris)&quot;,&quot;type&quot;:&quot;FIGURE_OBJECT&quot;,&quot;relativeTransform&quot;:{&quot;translate&quot;:{&quot;x&quot;:-7.2999945402066535,&quot;y&quot;:-24.27045175415942},&quot;rotate&quot;:0.21373678551702963,&quot;skewX&quot;:0.25139791749856616,&quot;scale&quot;:{&quot;x&quot;:0.004801856074910147,&quot;y&quot;:0.0086371845341526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1&quot;}},&quot;f4dd1f3a-4cf1-41ef-94f4-8c993a89ff42&quot;:{&quot;id&quot;:&quot;f4dd1f3a-4cf1-41ef-94f4-8c993a89ff42&quot;,&quot;name&quot;:&quot;Swiss chard (Beta vulgaris)&quot;,&quot;displayName&quot;:&quot;Swiss chard (Beta vulgaris)&quot;,&quot;type&quot;:&quot;FIGURE_OBJECT&quot;,&quot;relativeTransform&quot;:{&quot;translate&quot;:{&quot;x&quot;:-7.778156630779156,&quot;y&quot;:-23.60856602348125},&quot;rotate&quot;:6.147050828434014,&quot;skewX&quot;:0.16508057727619252,&quot;scale&quot;:{&quot;x&quot;:-0.004758501922383967,&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2&quot;}},&quot;2a51b026-cc77-48ef-8044-b3558981af26&quot;:{&quot;id&quot;:&quot;2a51b026-cc77-48ef-8044-b3558981af26&quot;,&quot;name&quot;:&quot;Swiss chard (Beta vulgaris)&quot;,&quot;displayName&quot;:&quot;Swiss chard (Beta vulgaris)&quot;,&quot;type&quot;:&quot;FIGURE_OBJECT&quot;,&quot;relativeTransform&quot;:{&quot;translate&quot;:{&quot;x&quot;:-8.327273855834914,&quot;y&quot;:-22.978278562453593},&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25&quot;}},&quot;063b4bc4-004f-4afe-b4f3-5ac0114465e4&quot;:{&quot;id&quot;:&quot;063b4bc4-004f-4afe-b4f3-5ac0114465e4&quot;,&quot;name&quot;:&quot;Swiss chard (Beta vulgaris)&quot;,&quot;displayName&quot;:&quot;Swiss chard (Beta vulgaris)&quot;,&quot;type&quot;:&quot;FIGURE_OBJECT&quot;,&quot;relativeTransform&quot;:{&quot;translate&quot;:{&quot;x&quot;:-8.814850640256347,&quot;y&quot;:-22.394415538628323},&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3&quot;}},&quot;2cdcffb8-ad5f-4c15-8ebf-a6a128abb5a9&quot;:{&quot;id&quot;:&quot;2cdcffb8-ad5f-4c15-8ebf-a6a128abb5a9&quot;,&quot;name&quot;:&quot;Swiss chard (Beta vulgaris)&quot;,&quot;displayName&quot;:&quot;Swiss chard (Beta vulgaris)&quot;,&quot;type&quot;:&quot;FIGURE_OBJECT&quot;,&quot;relativeTransform&quot;:{&quot;translate&quot;:{&quot;x&quot;:-9.318586320005268,&quot;y&quot;:-21.656366689570728},&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5&quot;}},&quot;72bd09e9-072b-4133-b3ce-bf1e39710f0a&quot;:{&quot;id&quot;:&quot;72bd09e9-072b-4133-b3ce-bf1e39710f0a&quot;,&quot;name&quot;:&quot;Swiss chard (Beta vulgaris)&quot;,&quot;displayName&quot;:&quot;Swiss chard (Beta vulgaris)&quot;,&quot;type&quot;:&quot;FIGURE_OBJECT&quot;,&quot;relativeTransform&quot;:{&quot;translate&quot;:{&quot;x&quot;:-9.801463579394394,&quot;y&quot;:-20.93926425494023},&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55&quot;}},&quot;5d9e57b3-3642-453e-a18c-83aee233c100&quot;:{&quot;id&quot;:&quot;5d9e57b3-3642-453e-a18c-83aee233c100&quot;,&quot;name&quot;:&quot;Swiss chard (Beta vulgaris)&quot;,&quot;displayName&quot;:&quot;Swiss chard (Beta vulgaris)&quot;,&quot;type&quot;:&quot;FIGURE_OBJECT&quot;,&quot;relativeTransform&quot;:{&quot;translate&quot;:{&quot;x&quot;:-10.452557264849577,&quot;y&quot;:-20.13458729309244},&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6&quot;}},&quot;c36837c9-a798-40f5-945c-00f8cd54d0b7&quot;:{&quot;id&quot;:&quot;c36837c9-a798-40f5-945c-00f8cd54d0b7&quot;,&quot;name&quot;:&quot;Swiss chard (Beta vulgaris)&quot;,&quot;displayName&quot;:&quot;Swiss chard (Beta vulgaris)&quot;,&quot;type&quot;:&quot;FIGURE_OBJECT&quot;,&quot;relativeTransform&quot;:{&quot;translate&quot;:{&quot;x&quot;:-6.634723554760965,&quot;y&quot;:-26.401228904185377},&quot;rotate&quot;:6.147050828434014,&quot;skewX&quot;:0.16508057727619227,&quot;scale&quot;:{&quot;x&quot;:-0.004422365271802751,&quot;y&quot;:0.0081001945534893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7&quot;}},&quot;83d33079-707f-449f-aaa5-9be68af71a6d&quot;:{&quot;id&quot;:&quot;83d33079-707f-449f-aaa5-9be68af71a6d&quot;,&quot;name&quot;:&quot;Swiss chard (Beta vulgaris)&quot;,&quot;displayName&quot;:&quot;Swiss chard (Beta vulgaris)&quot;,&quot;type&quot;:&quot;FIGURE_OBJECT&quot;,&quot;relativeTransform&quot;:{&quot;translate&quot;:{&quot;x&quot;:-7.081435934407422,&quot;y&quot;:-25.862326061982753},&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75&quot;}},&quot;a91348d5-64c2-4bef-9d92-181b9883d4eb&quot;:{&quot;id&quot;:&quot;a91348d5-64c2-4bef-9d92-181b9883d4eb&quot;,&quot;name&quot;:&quot;Swiss chard (Beta vulgaris)&quot;,&quot;displayName&quot;:&quot;Swiss chard (Beta vulgaris)&quot;,&quot;type&quot;:&quot;FIGURE_OBJECT&quot;,&quot;relativeTransform&quot;:{&quot;translate&quot;:{&quot;x&quot;:-7.5478266805690835,&quot;y&quot;:-25.330468884556133},&quot;rotate&quot;:6.147050828434014,&quot;skewX&quot;:0.158071894670968,&quot;scale&quot;:{&quot;x&quot;:-0.005315471806804741,&quot;y&quot;:0.00931556977525679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8&quot;}},&quot;ecd6efbc-c105-40ce-b5c5-a67615c14b28&quot;:{&quot;id&quot;:&quot;ecd6efbc-c105-40ce-b5c5-a67615c14b28&quot;,&quot;name&quot;:&quot;Swiss chard (Beta vulgaris)&quot;,&quot;displayName&quot;:&quot;Swiss chard (Beta vulgaris)&quot;,&quot;type&quot;:&quot;FIGURE_OBJECT&quot;,&quot;relativeTransform&quot;:{&quot;translate&quot;:{&quot;x&quot;:-8.135519268736472,&quot;y&quot;:-24.604522541232487},&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quot;}},&quot;81b8214c-8f35-4af2-8437-d9a970d6b9cd&quot;:{&quot;id&quot;:&quot;81b8214c-8f35-4af2-8437-d9a970d6b9cd&quot;,&quot;name&quot;:&quot;Swiss chard (Beta vulgaris)&quot;,&quot;displayName&quot;:&quot;Swiss chard (Beta vulgaris)&quot;,&quot;type&quot;:&quot;FIGURE_OBJECT&quot;,&quot;relativeTransform&quot;:{&quot;translate&quot;:{&quot;x&quot;:-8.73134232897054,&quot;y&quot;:-23.933546252972082},&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05&quot;}},&quot;838c8240-d158-4c90-b9e2-de847f8560c5&quot;:{&quot;id&quot;:&quot;838c8240-d158-4c90-b9e2-de847f8560c5&quot;,&quot;name&quot;:&quot;Swiss chard (Beta vulgaris)&quot;,&quot;displayName&quot;:&quot;Swiss chard (Beta vulgaris)&quot;,&quot;type&quot;:&quot;FIGURE_OBJECT&quot;,&quot;relativeTransform&quot;:{&quot;translate&quot;:{&quot;x&quot;:-9.337886343978415,&quot;y&quot;:-23.21961190757802},&quot;rotate&quot;:0.21373678551702957,&quot;skewX&quot;:0.2513979174985671,&quot;scale&quot;:{&quot;x&quot;:0.005276764917483677,&quot;y&quot;:0.0094914115759919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1&quot;}},&quot;23d58265-1e54-4dd8-8777-87fa84da11a1&quot;:{&quot;id&quot;:&quot;23d58265-1e54-4dd8-8777-87fa84da11a1&quot;,&quot;name&quot;:&quot;Swiss chard (Beta vulgaris)&quot;,&quot;displayName&quot;:&quot;Swiss chard (Beta vulgaris)&quot;,&quot;type&quot;:&quot;FIGURE_OBJECT&quot;,&quot;relativeTransform&quot;:{&quot;translate&quot;:{&quot;x&quot;:-9.9717505346842,&quot;y&quot;:-22.420856157563914},&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2&quot;}},&quot;05653ee7-be09-40a7-ab68-6f62a7962d51&quot;:{&quot;id&quot;:&quot;05653ee7-be09-40a7-ab68-6f62a7962d51&quot;,&quot;name&quot;:&quot;Swiss chard (Beta vulgaris)&quot;,&quot;displayName&quot;:&quot;Swiss chard (Beta vulgaris)&quot;,&quot;type&quot;:&quot;FIGURE_OBJECT&quot;,&quot;relativeTransform&quot;:{&quot;translate&quot;:{&quot;x&quot;:-10.571875994304161,&quot;y&quot;:-21.663807797959144},&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25&quot;}},&quot;bf370fa4-5504-4603-a2ed-a5b7a292e1ca&quot;:{&quot;id&quot;:&quot;bf370fa4-5504-4603-a2ed-a5b7a292e1ca&quot;,&quot;name&quot;:&quot;Swiss chard (Beta vulgaris)&quot;,&quot;displayName&quot;:&quot;Swiss chard (Beta vulgaris)&quot;,&quot;type&quot;:&quot;FIGURE_OBJECT&quot;,&quot;relativeTransform&quot;:{&quot;translate&quot;:{&quot;x&quot;:-11.160308079096165,&quot;y&quot;:-20.912067555203937},&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3&quot;}},&quot;60f100f8-3a31-4646-927f-fc55cd9b5035&quot;:{&quot;id&quot;:&quot;60f100f8-3a31-4646-927f-fc55cd9b5035&quot;,&quot;name&quot;:&quot;Swiss chard (Beta vulgaris)&quot;,&quot;displayName&quot;:&quot;Swiss chard (Beta vulgaris)&quot;,&quot;type&quot;:&quot;FIGURE_OBJECT&quot;,&quot;relativeTransform&quot;:{&quot;translate&quot;:{&quot;x&quot;:-11.731485087063193,&quot;y&quot;:-20.09107932388355},&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5&quot;}},&quot;f1ec9698-fd63-437c-b3bf-8dc153abaf72&quot;:{&quot;id&quot;:&quot;f1ec9698-fd63-437c-b3bf-8dc153abaf72&quot;,&quot;name&quot;:&quot;Swiss chard (Beta vulgaris)&quot;,&quot;displayName&quot;:&quot;Swiss chard (Beta vulgaris)&quot;,&quot;type&quot;:&quot;FIGURE_OBJECT&quot;,&quot;relativeTransform&quot;:{&quot;translate&quot;:{&quot;x&quot;:-6.47990064587866,&quot;y&quot;:-27.55580942004724},&quot;rotate&quot;:6.283185307179586,&quot;skewX&quot;:1.4129171985178722e-15,&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55&quot;}},&quot;ba5744e1-b331-461f-a6b5-29d8fdadeb2a&quot;:{&quot;id&quot;:&quot;ba5744e1-b331-461f-a6b5-29d8fdadeb2a&quot;,&quot;name&quot;:&quot;Swiss chard (Beta vulgaris)&quot;,&quot;displayName&quot;:&quot;Swiss chard (Beta vulgaris)&quot;,&quot;type&quot;:&quot;FIGURE_OBJECT&quot;,&quot;relativeTransform&quot;:{&quot;translate&quot;:{&quot;x&quot;:-6.949327952216949,&quot;y&quot;:-27.080086231294665},&quot;rotate&quot;:6.108671216122248,&quot;skewX&quot;:0.19126769769553595,&quot;scale&quot;:{&quot;x&quot;:-0.004236567025437752,&quot;y&quot;:0.0077718187515921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6&quot;}},&quot;6f0a1dd0-3c61-4839-828b-01b13062851f&quot;:{&quot;id&quot;:&quot;6f0a1dd0-3c61-4839-828b-01b13062851f&quot;,&quot;name&quot;:&quot;Swiss chard (Beta vulgaris)&quot;,&quot;displayName&quot;:&quot;Swiss chard (Beta vulgaris)&quot;,&quot;type&quot;:&quot;FIGURE_OBJECT&quot;,&quot;relativeTransform&quot;:{&quot;translate&quot;:{&quot;x&quot;:-7.358874367362048,&quot;y&quot;:-26.697972859136303},&quot;rotate&quot;:0.18586424090229067,&quot;skewX&quot;:0.20609150096424234,&quot;scale&quot;:{&quot;x&quot;:0.004246050719157778,&quot;y&quot;:0.0077496822969685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7&quot;}},&quot;d0a0575d-6466-472b-8763-2d090cba7173&quot;:{&quot;id&quot;:&quot;d0a0575d-6466-472b-8763-2d090cba7173&quot;,&quot;name&quot;:&quot;Swiss chard (Beta vulgaris)&quot;,&quot;displayName&quot;:&quot;Swiss chard (Beta vulgaris)&quot;,&quot;type&quot;:&quot;FIGURE_OBJECT&quot;,&quot;relativeTransform&quot;:{&quot;translate&quot;:{&quot;x&quot;:-7.814142022935683,&quot;y&quot;:-26.21581091470096},&quot;rotate&quot;:0.1361344787455719,&quot;skewX&quot;:0.15807189467097088,&quot;scale&quot;:{&quot;x&quot;:0.004973286561920847,&quot;y&quot;:0.0087158769087273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8&quot;}},&quot;ad2f6cd3-68b0-4eef-8bf7-dc920ad5af53&quot;:{&quot;id&quot;:&quot;ad2f6cd3-68b0-4eef-8bf7-dc920ad5af53&quot;,&quot;name&quot;:&quot;Swiss chard (Beta vulgaris)&quot;,&quot;displayName&quot;:&quot;Swiss chard (Beta vulgaris)&quot;,&quot;type&quot;:&quot;FIGURE_OBJECT&quot;,&quot;relativeTransform&quot;:{&quot;translate&quot;:{&quot;x&quot;:-8.255631289048676,&quot;y&quot;:-25.722016782114824},&quot;rotate&quot;:4.43370047227014e-16,&quot;skewX&quot;:4.953484557106093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quot;}},&quot;8e865270-4972-4cfb-8d2e-301158bcc520&quot;:{&quot;id&quot;:&quot;8e865270-4972-4cfb-8d2e-301158bcc520&quot;,&quot;name&quot;:&quot;Swiss chard (Beta vulgaris)&quot;,&quot;displayName&quot;:&quot;Swiss chard (Beta vulgaris)&quot;,&quot;type&quot;:&quot;FIGURE_OBJECT&quot;,&quot;relativeTransform&quot;:{&quot;translate&quot;:{&quot;x&quot;:-8.699697168335128,&quot;y&quot;:-25.156190818990446},&quot;rotate&quot;:6.099979501458209,&quot;skewX&quot;:0.2531143279117189,&quot;scale&quot;:{&quot;x&quot;:-0.00477057260126679,&quot;y&quot;:0.00828409905036462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05&quot;}},&quot;08407e0d-828d-441b-b37e-6aa723e01d8b&quot;:{&quot;id&quot;:&quot;08407e0d-828d-441b-b37e-6aa723e01d8b&quot;,&quot;name&quot;:&quot;Swiss chard (Beta vulgaris)&quot;,&quot;displayName&quot;:&quot;Swiss chard (Beta vulgaris)&quot;,&quot;type&quot;:&quot;FIGURE_OBJECT&quot;,&quot;relativeTransform&quot;:{&quot;translate&quot;:{&quot;x&quot;:-9.335384589665022,&quot;y&quot;:-24.503865327630294},&quot;rotate&quot;:5.9443294280925,&quot;skewX&quot;:0.37050071965063675,&quot;scale&quot;:{&quot;x&quot;:-0.004913997493151676,&quot;y&quot;:0.008440076960405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1&quot;}},&quot;2f55e68e-b34e-4593-bcfe-6de207a65dac&quot;:{&quot;id&quot;:&quot;2f55e68e-b34e-4593-bcfe-6de207a65dac&quot;,&quot;name&quot;:&quot;Swiss chard (Beta vulgaris)&quot;,&quot;displayName&quot;:&quot;Swiss chard (Beta vulgaris)&quot;,&quot;type&quot;:&quot;FIGURE_OBJECT&quot;,&quot;relativeTransform&quot;:{&quot;translate&quot;:{&quot;x&quot;:-9.99552983229583,&quot;y&quot;:-23.767562053544083},&quot;rotate&quot;:-0.048039084027881075,&quot;skewX&quot;:-0.08430617036829428,&quot;scale&quot;:{&quot;x&quot;:0.004719202652387303,&quot;y&quot;:0.0087884585766751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2&quot;}},&quot;45108887-15d4-4991-ba0a-ffbacb8b748a&quot;:{&quot;id&quot;:&quot;45108887-15d4-4991-ba0a-ffbacb8b748a&quot;,&quot;name&quot;:&quot;Swiss chard (Beta vulgaris)&quot;,&quot;displayName&quot;:&quot;Swiss chard (Beta vulgaris)&quot;,&quot;type&quot;:&quot;FIGURE_OBJECT&quot;,&quot;relativeTransform&quot;:{&quot;translate&quot;:{&quot;x&quot;:-10.63202595510596,&quot;y&quot;:-23.1024259280561},&quot;rotate&quot;:0.1361344787455718,&quot;skewX&quot;:0.1580718946709704,&quot;scale&quot;:{&quot;x&quot;:0.005465150068044888,&quot;y&quot;:0.0095778867128871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25&quot;}},&quot;536471a7-71f9-469f-95e5-4f50c8115308&quot;:{&quot;id&quot;:&quot;536471a7-71f9-469f-95e5-4f50c8115308&quot;,&quot;name&quot;:&quot;Swiss chard (Beta vulgaris)&quot;,&quot;displayName&quot;:&quot;Swiss chard (Beta vulgaris)&quot;,&quot;type&quot;:&quot;FIGURE_OBJECT&quot;,&quot;relativeTransform&quot;:{&quot;translate&quot;:{&quot;x&quot;:-11.11213928722664,&quot;y&quot;:-22.509978412302647},&quot;rotate&quot;:4.4337004722701413e-16,&quot;skewX&quot;:4.953484557106108e-16,&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3&quot;}},&quot;57ff0242-d8a7-4c90-b1c4-28bc1e646c8f&quot;:{&quot;id&quot;:&quot;57ff0242-d8a7-4c90-b1c4-28bc1e646c8f&quot;,&quot;name&quot;:&quot;Swiss chard (Beta vulgaris)&quot;,&quot;displayName&quot;:&quot;Swiss chard (Beta vulgaris)&quot;,&quot;type&quot;:&quot;FIGURE_OBJECT&quot;,&quot;relativeTransform&quot;:{&quot;translate&quot;:{&quot;x&quot;:-11.653817371588952,&quot;y&quot;:-21.7682323148152},&quot;rotate&quot;:0.293584290389306,&quot;skewX&quot;:-0.3623899451665597,&quot;scale&quot;:{&quot;x&quot;:-0.0053965022745779585,&quot;y&quot;:0.01043652381212762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5&quot;}},&quot;25fe3fe8-d224-4ddf-9374-600580c29b40&quot;:{&quot;id&quot;:&quot;25fe3fe8-d224-4ddf-9374-600580c29b40&quot;,&quot;name&quot;:&quot;Swiss chard (Beta vulgaris)&quot;,&quot;displayName&quot;:&quot;Swiss chard (Beta vulgaris)&quot;,&quot;type&quot;:&quot;FIGURE_OBJECT&quot;,&quot;relativeTransform&quot;:{&quot;translate&quot;:{&quot;x&quot;:-12.41947175081779,&quot;y&quot;:-21.060485539017208},&quot;rotate&quot;:5.985248819291764,&quot;skewX&quot;:0.3346133573134717,&quot;scale&quot;:{&quot;x&quot;:-0.005353233814252813,&quot;y&quot;:0.0093558303932561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55&quot;}},&quot;7047cbef-d998-4976-a02e-8b7d680b60d4&quot;:{&quot;id&quot;:&quot;7047cbef-d998-4976-a02e-8b7d680b60d4&quot;,&quot;name&quot;:&quot;Swiss chard (Beta vulgaris)&quot;,&quot;displayName&quot;:&quot;Swiss chard (Beta vulgaris)&quot;,&quot;type&quot;:&quot;FIGURE_OBJECT&quot;,&quot;relativeTransform&quot;:{&quot;translate&quot;:{&quot;x&quot;:-13.129088818588608,&quot;y&quot;:-20.21855254190598},&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6&quot;}},&quot;2c91e956-0041-4706-a654-261b61a388c9&quot;:{&quot;id&quot;:&quot;2c91e956-0041-4706-a654-261b61a388c9&quot;,&quot;name&quot;:&quot;Swiss chard (Beta vulgaris)&quot;,&quot;displayName&quot;:&quot;Swiss chard (Beta vulgaris)&quot;,&quot;type&quot;:&quot;FIGURE_OBJECT&quot;,&quot;relativeTransform&quot;:{&quot;translate&quot;:{&quot;x&quot;:-7.293287922386003,&quot;y&quot;:-27.555861939742076},&quot;rotate&quot;:4.4337004722701413e-16,&quot;skewX&quot;:5.150522454045498e-16,&quot;scale&quot;:{&quot;x&quot;:0.004048024041667909,&quot;y&quot;:0.00702679056810225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7&quot;}},&quot;70e664ae-d40c-48f4-b65b-d7c8eeab3740&quot;:{&quot;id&quot;:&quot;70e664ae-d40c-48f4-b65b-d7c8eeab3740&quot;,&quot;name&quot;:&quot;Swiss chard (Beta vulgaris)&quot;,&quot;displayName&quot;:&quot;Swiss chard (Beta vulgaris)&quot;,&quot;type&quot;:&quot;FIGURE_OBJECT&quot;,&quot;relativeTransform&quot;:{&quot;translate&quot;:{&quot;x&quot;:-7.731022962730909,&quot;y&quot;:-27.137171747765944},&quot;rotate&quot;:0.2137367855170297,&quot;skewX&quot;:0.2513979174985657,&quot;scale&quot;:{&quot;x&quot;:0.0039103507311234785,&quot;y&quot;:0.0070336179033863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8&quot;}},&quot;2084a97c-7398-4bdb-aa37-d30abfd5d9d9&quot;:{&quot;id&quot;:&quot;2084a97c-7398-4bdb-aa37-d30abfd5d9d9&quot;,&quot;name&quot;:&quot;Swiss chard (Beta vulgaris)&quot;,&quot;displayName&quot;:&quot;Swiss chard (Beta vulgaris)&quot;,&quot;type&quot;:&quot;FIGURE_OBJECT&quot;,&quot;relativeTransform&quot;:{&quot;translate&quot;:{&quot;x&quot;:-8.23075758449738,&quot;y&quot;:-26.683157183829202},&quot;rotate&quot;:6.147050828434014,&quot;skewX&quot;:0.16508057727619266,&quot;scale&quot;:{&quot;x&quot;:-0.004672256004805901,&quot;y&quot;:0.0085579051743975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quot;}},&quot;0994ce0d-e72a-4bb4-8c74-2d4f0f2665a4&quot;:{&quot;id&quot;:&quot;0994ce0d-e72a-4bb4-8c74-2d4f0f2665a4&quot;,&quot;name&quot;:&quot;Swiss chard (Beta vulgaris)&quot;,&quot;displayName&quot;:&quot;Swiss chard (Beta vulgaris)&quot;,&quot;type&quot;:&quot;FIGURE_OBJECT&quot;,&quot;relativeTransform&quot;:{&quot;translate&quot;:{&quot;x&quot;:-8.699022150956548,&quot;y&quot;:-26.160279288379567},&quot;rotate&quot;:6.147050828434014,&quot;skewX&quot;:0.15807189467096794,&quot;scale&quot;:{&quot;x&quot;:-0.005164475114730114,&quot;y&quot;:0.0090509422366338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1&quot;}},&quot;a8b1ccd6-8332-4243-b607-f5a84aeeb244&quot;:{&quot;id&quot;:&quot;a8b1ccd6-8332-4243-b607-f5a84aeeb244&quot;,&quot;name&quot;:&quot;Swiss chard (Beta vulgaris)&quot;,&quot;displayName&quot;:&quot;Swiss chard (Beta vulgaris)&quot;,&quot;type&quot;:&quot;FIGURE_OBJECT&quot;,&quot;relativeTransform&quot;:{&quot;translate&quot;:{&quot;x&quot;:-9.218345778066643,&quot;y&quot;:-25.591240384260903},&quot;rotate&quot;:6.147050828434014,&quot;skewX&quot;:0.15807189467096794,&quot;scale&quot;:{&quot;x&quot;:-0.005164475114730114,&quot;y&quot;:0.0090509422366338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2&quot;}},&quot;bbfcb466-2dbf-4c73-a4ce-51cd3f145220&quot;:{&quot;id&quot;:&quot;bbfcb466-2dbf-4c73-a4ce-51cd3f145220&quot;,&quot;name&quot;:&quot;Swiss chard (Beta vulgaris)&quot;,&quot;displayName&quot;:&quot;Swiss chard (Beta vulgaris)&quot;,&quot;type&quot;:&quot;FIGURE_OBJECT&quot;,&quot;relativeTransform&quot;:{&quot;translate&quot;:{&quot;x&quot;:-9.831241514442546,&quot;y&quot;:-24.945503479266684},&quot;rotate&quot;:6.283185307179586,&quot;skewX&quot;:1.4129171985178712e-15,&quot;scale&quot;:{&quot;x&quot;:-0.004890085324831503,&quot;y&quot;:0.0084884884783399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5&quot;}},&quot;95079833-f708-4ee3-a12d-677293d38f47&quot;:{&quot;id&quot;:&quot;95079833-f708-4ee3-a12d-677293d38f47&quot;,&quot;name&quot;:&quot;Swiss chard (Beta vulgaris)&quot;,&quot;displayName&quot;:&quot;Swiss chard (Beta vulgaris)&quot;,&quot;type&quot;:&quot;FIGURE_OBJECT&quot;,&quot;relativeTransform&quot;:{&quot;translate&quot;:{&quot;x&quot;:-10.326613871594855,&quot;y&quot;:-24.44731826828395},&quot;rotate&quot;:4.43370047227014e-16,&quot;skewX&quot;:5.150522454045492e-16,&quot;scale&quot;:{&quot;x&quot;:0.004954885670786169,&quot;y&quot;:0.00860097260765269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6&quot;}},&quot;e20d6140-c848-4f8f-b948-56533865733a&quot;:{&quot;id&quot;:&quot;e20d6140-c848-4f8f-b948-56533865733a&quot;,&quot;name&quot;:&quot;Swiss chard (Beta vulgaris)&quot;,&quot;displayName&quot;:&quot;Swiss chard (Beta vulgaris)&quot;,&quot;type&quot;:&quot;FIGURE_OBJECT&quot;,&quot;relativeTransform&quot;:{&quot;translate&quot;:{&quot;x&quot;:-11.030512988410917,&quot;y&quot;:-23.781640992165563},&quot;rotate&quot;:0.21373678551702974,&quot;skewX&quot;:0.25139791749856644,&quot;scale&quot;:{&quot;x&quot;:0.004986454308357982,&quot;y&quot;:0.00896922468323138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7&quot;}},&quot;031b7a02-30d2-46a0-92d5-1177bc1fd152&quot;:{&quot;id&quot;:&quot;031b7a02-30d2-46a0-92d5-1177bc1fd152&quot;,&quot;name&quot;:&quot;Swiss chard (Beta vulgaris)&quot;,&quot;displayName&quot;:&quot;Swiss chard (Beta vulgaris)&quot;,&quot;type&quot;:&quot;FIGURE_OBJECT&quot;,&quot;relativeTransform&quot;:{&quot;translate&quot;:{&quot;x&quot;:-11.607644779473382,&quot;y&quot;:-23.22782625384182},&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quot;}},&quot;31ab1cb7-dcce-4ecb-8376-03214d78d644&quot;:{&quot;id&quot;:&quot;31ab1cb7-dcce-4ecb-8376-03214d78d644&quot;,&quot;name&quot;:&quot;Swiss chard (Beta vulgaris)&quot;,&quot;displayName&quot;:&quot;Swiss chard (Beta vulgaris)&quot;,&quot;type&quot;:&quot;FIGURE_OBJECT&quot;,&quot;relativeTransform&quot;:{&quot;translate&quot;:{&quot;x&quot;:-13.146014446183031,&quot;y&quot;:-21.614279923151262},&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1&quot;}},&quot;a8d3f626-bfc8-4fa1-8adb-b5ab832f23ab&quot;:{&quot;id&quot;:&quot;a8d3f626-bfc8-4fa1-8adb-b5ab832f23ab&quot;,&quot;name&quot;:&quot;Swiss chard (Beta vulgaris)&quot;,&quot;displayName&quot;:&quot;Swiss chard (Beta vulgaris)&quot;,&quot;type&quot;:&quot;FIGURE_OBJECT&quot;,&quot;relativeTransform&quot;:{&quot;translate&quot;:{&quot;x&quot;:-13.790331512531798,&quot;y&quot;:-20.93560498780935},&quot;rotate&quot;:0.21373678551702957,&quot;skewX&quot;:0.2513979174985671,&quot;scale&quot;:{&quot;x&quot;:0.005276764917483677,&quot;y&quot;:0.0094914115759919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2&quot;}},&quot;368283da-33ec-450b-a5a6-621d784270ad&quot;:{&quot;id&quot;:&quot;368283da-33ec-450b-a5a6-621d784270ad&quot;,&quot;name&quot;:&quot;Swiss chard (Beta vulgaris)&quot;,&quot;displayName&quot;:&quot;Swiss chard (Beta vulgaris)&quot;,&quot;type&quot;:&quot;FIGURE_OBJECT&quot;,&quot;relativeTransform&quot;:{&quot;translate&quot;:{&quot;x&quot;:-14.418475868027668,&quot;y&quot;:-20.12804527201297},&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5&quot;}},&quot;c9500b2a-de5d-4f7a-9686-0c8d9044fd8d&quot;:{&quot;id&quot;:&quot;c9500b2a-de5d-4f7a-9686-0c8d9044fd8d&quot;,&quot;name&quot;:&quot;Swiss chard (Beta vulgaris)&quot;,&quot;displayName&quot;:&quot;Swiss chard (Beta vulgaris)&quot;,&quot;type&quot;:&quot;FIGURE_OBJECT&quot;,&quot;relativeTransform&quot;:{&quot;translate&quot;:{&quot;x&quot;:-12.252600485054398,&quot;y&quot;:-22.461497053998922},&quot;rotate&quot;:5.985248819291764,&quot;skewX&quot;:0.33461335731347275,&quot;scale&quot;:{&quot;x&quot;:-0.004945742935043253,&quot;y&quot;:0.00864365982776859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7&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18.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a1875f23-6752-4eff-a813-19308f1f6802"/>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a1875f23-6752-4eff-a813-19308f1f6802&quot;:{&quot;type&quot;:&quot;FIGURE_OBJECT&quot;,&quot;id&quot;:&quot;a1875f23-6752-4eff-a813-19308f1f6802&quot;,&quot;relativeTransform&quot;:{&quot;translate&quot;:{&quot;x&quot;:-228.15172837763785,&quot;y&quot;:47.43260968635666},&quot;rotate&quot;:0,&quot;skewX&quot;:0,&quot;scale&quot;:{&quot;x&quot;:1,&quot;y&quot;:1}},&quot;opacity&quot;:1,&quot;path&quot;:{&quot;type&quot;:&quot;RECT&quot;,&quot;size&quot;:{&quot;x&quot;:119.6282113682864,&quot;y&quot;:41.03837466413257},&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05&quot;},&quot;layout&quot;:{&quot;sizeRatio&quot;:{&quot;x&quot;:0.88,&quot;y&quot;:0.88},&quot;keepAspectRatio&quot;:false}},&quot;acb0e0ca-7a1b-4d88-804d-ec36b9847d8f&quot;:{&quot;id&quot;:&quot;acb0e0ca-7a1b-4d88-804d-ec36b9847d8f&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5]}],&quot;text&quot;:&quot;Whole &quot;},{&quot;runs&quot;:[{&quot;style&quot;:{&quot;fontFamily&quot;:&quot;Roboto&quot;,&quot;fontSize&quot;:14.666666666666666,&quot;color&quot;:&quot;rgba(112,112,113,1)&quot;,&quot;fontWeight&quot;:&quot;normal&quot;,&quot;fontStyle&quot;:&quot;normal&quot;,&quot;decoration&quot;:&quot;none&quot;,&quot;script&quot;:&quot;none&quot;},&quot;range&quot;:[0,4]}],&quot;text&quot;:&quot;plant&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3}},&quot;format&quot;:&quot;BETTER_TEXT&quot;,&quot;size&quot;:{&quot;x&quot;:105.27282600409202,&quot;y&quot;:36},&quot;targetSize&quot;:{&quot;x&quot;:105.27282600409202,&quot;y&quot;:2}},&quot;parent&quot;:{&quot;type&quot;:&quot;CHILD&quot;,&quot;parentId&quot;:&quot;a1875f23-6752-4eff-a813-19308f1f6802&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19.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4081efb2-1af0-4f9c-9302-f8c4ddb00e59"/>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4081efb2-1af0-4f9c-9302-f8c4ddb00e59&quot;:{&quot;type&quot;:&quot;FIGURE_OBJECT&quot;,&quot;id&quot;:&quot;4081efb2-1af0-4f9c-9302-f8c4ddb00e59&quot;,&quot;relativeTransform&quot;:{&quot;translate&quot;:{&quot;x&quot;:-38.71730839669337,&quot;y&quot;:47.432034036930226},&quot;rotate&quot;:3.141592653589793,&quot;skewX&quot;:-4.352995217140857e-18,&quot;scale&quot;:{&quot;x&quot;:1,&quot;y&quot;:1}},&quot;opacity&quot;:1,&quot;path&quot;:{&quot;type&quot;:&quot;ACUTE_TRAPEZOID&quot;,&quot;size&quot;:{&quot;x&quot;:-259.24049248031764,&quot;y&quot;:40.864518977451176},&quot;bottomLeftAngle&quot;:60},&quot;pathStyles&quot;:[{&quot;type&quot;:&quot;FILL&quot;,&quot;fillStyle&quot;:&quot;rgba(237, 217, 186, 1)&quot;},{&quot;type&quot;:&quot;STROKE&quot;,&quot;strokeStyle&quot;:&quot;rgba(138, 79, 33, 1)&quot;,&quot;lineWidth&quot;:0,&quot;lineJoin&quot;:&quot;round&quot;}],&quot;isLocked&quot;:false,&quot;parent&quot;:{&quot;type&quot;:&quot;CHILD&quot;,&quot;parentId&quot;:&quot;17f3c976-5da6-4751-bdf4-7d786412bfc4&quot;,&quot;order&quot;:&quot;973&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2.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b991fc32-ec3c-4444-a364-531d6fc493bf"/>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b991fc32-ec3c-4444-a364-531d6fc493bf&quot;:{&quot;type&quot;:&quot;FIGURE_OBJECT&quot;,&quot;id&quot;:&quot;b991fc32-ec3c-4444-a364-531d6fc493bf&quot;,&quot;relativeTransform&quot;:{&quot;translate&quot;:{&quot;x&quot;:0,&quot;y&quot;:0},&quot;rotate&quot;:0,&quot;skewX&quot;:0,&quot;scale&quot;:{&quot;x&quot;:1,&quot;y&quot;:1}},&quot;opacity&quot;:1,&quot;path&quot;:{&quot;type&quot;:&quot;POLY_LINE&quot;,&quot;points&quot;:[{&quot;x&quot;:-271.02400000000006,&quot;y&quot;:185.4545},{&quot;x&quot;:-179.3689868629975,&quot;y&quot;:173.44898864393903},{&quot;x&quot;:-96.5,&quot;y&quot;:147.44898864393906}],&quot;closed&quot;:false},&quot;pathStyles&quot;:[{&quot;type&quot;:&quot;FILL&quot;,&quot;fillStyle&quot;:&quot;rgba(0,0,0,0)&quot;},{&quot;type&quot;:&quot;STROKE&quot;,&quot;strokeStyle&quot;:&quot;#232323&quot;,&quot;lineWidth&quot;:1.5,&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ef4d228-cfd5-41e8-9094-fc4e39cd1177&quot;,&quot;order&quot;:&quot;99999999999&quot;},&quot;connectorInfo&quot;:{&quot;connectedObjects&quot;:[],&quot;type&quot;:&quot;QUADRATIC&quot;,&quot;offset&quot;:{&quot;x&quot;:0,&quot;y&quot;:0},&quot;bending&quot;:-0.1,&quot;firstElementIsHead&quot;:false,&quot;customized&quot;:true,&quot;connectedObjectAtLineStart&quot;:{&quot;objectId&quot;:&quot;87c742c6-6832-47a8-bed9-915a8e8b6507&quot;,&quot;coordinates&quot;:{&quot;x&quot;:1,&quot;y&quot;:0.5}}}},&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120.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79984d5-2d0b-402e-891f-3164200405e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79984d5-2d0b-402e-891f-3164200405ee&quot;:{&quot;id&quot;:&quot;179984d5-2d0b-402e-891f-3164200405ee&quot;,&quot;name&quot;:&quot;Corn (R6-R7, with roots)&quot;,&quot;displayName&quot;:&quot;&quot;,&quot;type&quot;:&quot;FIGURE_OBJECT&quot;,&quot;relativeTransform&quot;:{&quot;translate&quot;:{&quot;x&quot;:-267.2220374254955,&quot;y&quot;:46.75384813957057},&quot;rotate&quot;:0,&quot;skewX&quot;:0,&quot;scale&quot;:{&quot;x&quot;:0.09919264613312348,&quot;y&quot;:0.08777749985244673}},&quot;image&quot;:{&quot;url&quot;:&quot;https://icons.cdn.biorender.com/biorender/654d22b85df3d0d1aa8648b0/20231109182106/image/654d22b85df3d0d1aa8648b0.png&quot;,&quot;isPremium&quot;:false,&quot;isOrgIcon&quot;:false,&quot;size&quot;:{&quot;x&quot;:279,&quot;y&quot;:450.09480812641084}},&quot;source&quot;:{&quot;id&quot;:&quot;654d22b85df3d0d1aa8648b0&quot;,&quot;version&quot;:&quot;20231109182106&quot;,&quot;type&quot;:&quot;ASSETS&quot;},&quot;isPremium&quot;:false,&quot;parent&quot;:{&quot;type&quot;:&quot;CHILD&quot;,&quot;parentId&quot;:&quot;17f3c976-5da6-4751-bdf4-7d786412bfc4&quot;,&quot;order&quot;:&quot;976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21.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04562408-b26a-463f-b8e0-ba6724b9dc50"/>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04562408-b26a-463f-b8e0-ba6724b9dc50&quot;:{&quot;type&quot;:&quot;FIGURE_OBJECT&quot;,&quot;id&quot;:&quot;04562408-b26a-463f-b8e0-ba6724b9dc50&quot;,&quot;relativeTransform&quot;:{&quot;translate&quot;:{&quot;x&quot;:-129.85012955511314,&quot;y&quot;:95.63003610355211},&quot;rotate&quot;:0,&quot;skewX&quot;:0,&quot;scale&quot;:{&quot;x&quot;:1,&quot;y&quot;:1}},&quot;opacity&quot;:1,&quot;path&quot;:{&quot;type&quot;:&quot;RECT&quot;,&quot;size&quot;:{&quot;x&quot;:233.1516909276807,&quot;y&quot;:41.0388291725850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07&quot;},&quot;layout&quot;:{&quot;sizeRatio&quot;:{&quot;x&quot;:0.88,&quot;y&quot;:0.88},&quot;keepAspectRatio&quot;:false}},&quot;eab948f5-2892-477a-b28d-2dc9cc70973e&quot;:{&quot;id&quot;:&quot;eab948f5-2892-477a-b28d-2dc9cc70973e&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04562408-b26a-463f-b8e0-ba6724b9dc50&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22.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d74a9a04-0405-40a3-9bfd-b0ff2274ada4"/>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d74a9a04-0405-40a3-9bfd-b0ff2274ada4&quot;:{&quot;type&quot;:&quot;FIGURE_OBJECT&quot;,&quot;id&quot;:&quot;d74a9a04-0405-40a3-9bfd-b0ff2274ada4&quot;,&quot;relativeTransform&quot;:{&quot;translate&quot;:{&quot;x&quot;:-228.15186032822484,&quot;y&quot;:95.45512580490093},&quot;rotate&quot;:0,&quot;skewX&quot;:0,&quot;scale&quot;:{&quot;x&quot;:1,&quot;y&quot;:1}},&quot;opacity&quot;:1,&quot;path&quot;:{&quot;type&quot;:&quot;RECT&quot;,&quot;size&quot;:{&quot;x&quot;:119.62794746711235,&quot;y&quot;:41.03837466413257},&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1&quot;},&quot;layout&quot;:{&quot;sizeRatio&quot;:{&quot;x&quot;:0.88,&quot;y&quot;:0.88},&quot;keepAspectRatio&quot;:false}},&quot;a8cbd2f0-77d9-4208-84b6-f32a34222148&quot;:{&quot;id&quot;:&quot;a8cbd2f0-77d9-4208-84b6-f32a34222148&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4]}],&quot;text&quot;:&quot;Organ&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105.27259377105885,&quot;y&quot;:18},&quot;targetSize&quot;:{&quot;x&quot;:105.27259377105885,&quot;y&quot;:2}},&quot;parent&quot;:{&quot;type&quot;:&quot;CHILD&quot;,&quot;parentId&quot;:&quot;d74a9a04-0405-40a3-9bfd-b0ff2274ada4&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23.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cbd2dfad-a1c1-42d6-9c7b-3cf428479a91"/>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cbd2dfad-a1c1-42d6-9c7b-3cf428479a91&quot;:{&quot;type&quot;:&quot;FIGURE_OBJECT&quot;,&quot;id&quot;:&quot;cbd2dfad-a1c1-42d6-9c7b-3cf428479a91&quot;,&quot;relativeTransform&quot;:{&quot;translate&quot;:{&quot;x&quot;:-38.717116015051815,&quot;y&quot;:95.54213637524045},&quot;rotate&quot;:3.141592653589793,&quot;skewX&quot;:-4.352995217140857e-18,&quot;scale&quot;:{&quot;x&quot;:1,&quot;y&quot;:1}},&quot;opacity&quot;:1,&quot;path&quot;:{&quot;type&quot;:&quot;ACUTE_TRAPEZOID&quot;,&quot;size&quot;:{&quot;x&quot;:-197.19834721980922,&quot;y&quot;:40.864518977451176},&quot;bottomLeftAngle&quot;:60},&quot;pathStyles&quot;:[{&quot;type&quot;:&quot;FILL&quot;,&quot;fillStyle&quot;:&quot;rgba(246, 244, 214, 1)&quot;},{&quot;type&quot;:&quot;STROKE&quot;,&quot;strokeStyle&quot;:&quot;rgba(149, 122, 42, 1)&quot;,&quot;lineWidth&quot;:0,&quot;lineJoin&quot;:&quot;round&quot;}],&quot;isLocked&quot;:false,&quot;parent&quot;:{&quot;type&quot;:&quot;CHILD&quot;,&quot;parentId&quot;:&quot;17f3c976-5da6-4751-bdf4-7d786412bfc4&quot;,&quot;order&quot;:&quot;973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24.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75883589-5f88-4eb1-be1a-2eaa6c4d7983"/>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75883589-5f88-4eb1-be1a-2eaa6c4d7983&quot;:{&quot;id&quot;:&quot;75883589-5f88-4eb1-be1a-2eaa6c4d7983&quot;,&quot;name&quot;:&quot;Corn (leaf)&quot;,&quot;displayName&quot;:&quot;&quot;,&quot;type&quot;:&quot;FIGURE_OBJECT&quot;,&quot;relativeTransform&quot;:{&quot;translate&quot;:{&quot;x&quot;:-267.2220374254955,&quot;y&quot;:96.5382333040937},&quot;rotate&quot;:4.128187481091733e-16,&quot;skewX&quot;:-6.003338813711508e-17,&quot;scale&quot;:{&quot;x&quot;:0.20543848816022847,&quot;y&quot;:0.10785192913617}},&quot;image&quot;:{&quot;url&quot;:&quot;https://icons.cdn.biorender.com/biorender/65368be7816dc54b8f2aad59/20231023150709/image/65368be7816dc54b8f2aad59.png&quot;,&quot;isPremium&quot;:false,&quot;isOrgIcon&quot;:false,&quot;size&quot;:{&quot;x&quot;:50,&quot;y&quot;:303.030303030303}},&quot;source&quot;:{&quot;id&quot;:&quot;65368be7816dc54b8f2aad59&quot;,&quot;version&quot;:&quot;20231023150709&quot;,&quot;type&quot;:&quot;ASSETS&quot;},&quot;isPremium&quot;:false,&quot;parent&quot;:{&quot;type&quot;:&quot;CHILD&quot;,&quot;parentId&quot;:&quot;17f3c976-5da6-4751-bdf4-7d786412bfc4&quot;,&quot;order&quot;:&quot;9762&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25.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352d9258-afe9-4ea2-8f47-5bdaed592f17"/>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352d9258-afe9-4ea2-8f47-5bdaed592f17&quot;:{&quot;type&quot;:&quot;FIGURE_OBJECT&quot;,&quot;id&quot;:&quot;352d9258-afe9-4ea2-8f47-5bdaed592f17&quot;,&quot;relativeTransform&quot;:{&quot;translate&quot;:{&quot;x&quot;:-139.45851756588326,&quot;y&quot;:143.65297889026488},&quot;rotate&quot;:0,&quot;skewX&quot;:0,&quot;scale&quot;:{&quot;x&quot;:1,&quot;y&quot;:1}},&quot;opacity&quot;:1,&quot;path&quot;:{&quot;type&quot;:&quot;RECT&quot;,&quot;size&quot;:{&quot;x&quot;:233.1516909276807,&quot;y&quot;:41.0388291725850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12&quot;},&quot;layout&quot;:{&quot;sizeRatio&quot;:{&quot;x&quot;:0.88,&quot;y&quot;:0.88},&quot;keepAspectRatio&quot;:false}},&quot;827b341b-df20-4356-849f-9dca040a51a4&quot;:{&quot;id&quot;:&quot;827b341b-df20-4356-849f-9dca040a51a4&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352d9258-afe9-4ea2-8f47-5bdaed592f17&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26.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20553cdd-2f9a-483a-8067-ef6e710aa2b2"/>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20553cdd-2f9a-483a-8067-ef6e710aa2b2&quot;:{&quot;type&quot;:&quot;FIGURE_OBJECT&quot;,&quot;id&quot;:&quot;20553cdd-2f9a-483a-8067-ef6e710aa2b2&quot;,&quot;relativeTransform&quot;:{&quot;translate&quot;:{&quot;x&quot;:-228.15171479082753,&quot;y&quot;:143.65290995977375},&quot;rotate&quot;:0,&quot;skewX&quot;:0,&quot;scale&quot;:{&quot;x&quot;:1,&quot;y&quot;:1}},&quot;opacity&quot;:1,&quot;path&quot;:{&quot;type&quot;:&quot;RECT&quot;,&quot;size&quot;:{&quot;x&quot;:119.62823854190688,&quot;y&quot;:41.03837466413257},&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22&quot;},&quot;layout&quot;:{&quot;sizeRatio&quot;:{&quot;x&quot;:0.88,&quot;y&quot;:0.88},&quot;keepAspectRatio&quot;:false}},&quot;8cd5225d-670e-416e-87b8-954cc0d2507f&quot;:{&quot;id&quot;:&quot;8cd5225d-670e-416e-87b8-954cc0d2507f&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3]}],&quot;text&quot;:&quot;Cell&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105.27284991687804,&quot;y&quot;:18},&quot;targetSize&quot;:{&quot;x&quot;:105.27284991687804,&quot;y&quot;:2}},&quot;parent&quot;:{&quot;type&quot;:&quot;CHILD&quot;,&quot;parentId&quot;:&quot;20553cdd-2f9a-483a-8067-ef6e710aa2b2&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27.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5e8d27e4-389e-4dd2-8260-8f94449d9139"/>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5e8d27e4-389e-4dd2-8260-8f94449d9139&quot;:{&quot;type&quot;:&quot;FIGURE_OBJECT&quot;,&quot;id&quot;:&quot;5e8d27e4-389e-4dd2-8260-8f94449d9139&quot;,&quot;relativeTransform&quot;:{&quot;translate&quot;:{&quot;x&quot;:-38.49686205407036,&quot;y&quot;:143.65223871355064},&quot;rotate&quot;:3.141592653589793,&quot;skewX&quot;:-4.352995217140857e-18,&quot;scale&quot;:{&quot;x&quot;:1,&quot;y&quot;:1}},&quot;opacity&quot;:1,&quot;path&quot;:{&quot;type&quot;:&quot;ACUTE_TRAPEZOID&quot;,&quot;size&quot;:{&quot;x&quot;:-136.43542144920815,&quot;y&quot;:40.864518977451176},&quot;bottomLeftAngle&quot;:60},&quot;pathStyles&quot;:[{&quot;type&quot;:&quot;FILL&quot;,&quot;fillStyle&quot;:&quot;rgba(224, 244, 218, 1)&quot;},{&quot;type&quot;:&quot;STROKE&quot;,&quot;strokeStyle&quot;:&quot;rgba(53, 105, 32, 1)&quot;,&quot;lineWidth&quot;:0,&quot;lineJoin&quot;:&quot;round&quot;}],&quot;isLocked&quot;:false,&quot;parent&quot;:{&quot;type&quot;:&quot;CHILD&quot;,&quot;parentId&quot;:&quot;17f3c976-5da6-4751-bdf4-7d786412bfc4&quot;,&quot;order&quot;:&quot;974&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28.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2a8da484-5f90-499e-bacc-b5ca190817d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2a8da484-5f90-499e-bacc-b5ca190817de&quot;:{&quot;id&quot;:&quot;2a8da484-5f90-499e-bacc-b5ca190817de&quot;,&quot;name&quot;:&quot;Plant cell&quot;,&quot;displayName&quot;:&quot;&quot;,&quot;type&quot;:&quot;FIGURE_OBJECT&quot;,&quot;relativeTransform&quot;:{&quot;translate&quot;:{&quot;x&quot;:-267.2220374254955,&quot;y&quot;:142.87593625148205},&quot;rotate&quot;:0,&quot;skewX&quot;:0,&quot;scale&quot;:{&quot;x&quot;:0.149169684806045,&quot;y&quot;:0.13200315241595045}},&quot;image&quot;:{&quot;url&quot;:&quot;https://icons.cdn.biorender.com/biorender/5a906f757b968200149d279d/20180223194723/image/5a906f757b968200149d279d.png&quot;,&quot;isPremium&quot;:false,&quot;isOrgIcon&quot;:false,&quot;size&quot;:{&quot;x&quot;:150,&quot;y&quot;:150}},&quot;source&quot;:{&quot;id&quot;:&quot;5a906f757b968200149d279d&quot;,&quot;version&quot;:&quot;20180223194723&quot;,&quot;type&quot;:&quot;ASSETS&quot;},&quot;isPremium&quot;:false,&quot;parent&quot;:{&quot;type&quot;:&quot;CHILD&quot;,&quot;parentId&quot;:&quot;17f3c976-5da6-4751-bdf4-7d786412bfc4&quot;,&quot;order&quot;:&quot;976&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29.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50d4a549-ba82-475d-9823-0847ce33c5e2"/>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50d4a549-ba82-475d-9823-0847ce33c5e2&quot;:{&quot;type&quot;:&quot;FIGURE_OBJECT&quot;,&quot;id&quot;:&quot;50d4a549-ba82-475d-9823-0847ce33c5e2&quot;,&quot;relativeTransform&quot;:{&quot;translate&quot;:{&quot;x&quot;:-154.74602605648235,&quot;y&quot;:198.39523762504274},&quot;rotate&quot;:0,&quot;skewX&quot;:0,&quot;scale&quot;:{&quot;x&quot;:1,&quot;y&quot;:1}},&quot;opacity&quot;:1,&quot;path&quot;:{&quot;type&quot;:&quot;RECT&quot;,&quot;size&quot;:{&quot;x&quot;:233.1516909276807,&quot;y&quot;:56.485851822591606},&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2&quot;},&quot;layout&quot;:{&quot;sizeRatio&quot;:{&quot;x&quot;:0.88,&quot;y&quot;:0.88},&quot;keepAspectRatio&quot;:false}},&quot;e24d0228-356b-43c5-8c30-41ab2063ab3b&quot;:{&quot;id&quot;:&quot;e24d0228-356b-43c5-8c30-41ab2063ab3b&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50d4a549-ba82-475d-9823-0847ce33c5e2&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3.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c46811b4-d392-4723-b5ad-554049a281a8"/>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c46811b4-d392-4723-b5ad-554049a281a8&quot;:{&quot;id&quot;:&quot;c46811b4-d392-4723-b5ad-554049a281a8&quot;,&quot;name&quot;:&quot;Powdery mildew (conidia)&quot;,&quot;displayName&quot;:&quot;Powdery mildew fungus conidia&quot;,&quot;type&quot;:&quot;FIGURE_OBJECT&quot;,&quot;relativeTransform&quot;:{&quot;translate&quot;:{&quot;x&quot;:-419.37261783552725,&quot;y&quot;:125.5823629627103},&quot;rotate&quot;:0,&quot;skewX&quot;:0,&quot;scale&quot;:{&quot;x&quot;:0.574281951942444,&quot;y&quot;:0.574281951942444}},&quot;image&quot;:{&quot;url&quot;:&quot;https://icons.biorender.com/biorender/5f32e22c0be41f0028c4b1be/20200811183037/image/powdery-mildew-conidia.png&quot;,&quot;isPremium&quot;:false,&quot;size&quot;:{&quot;x&quot;:100,&quot;y&quot;:75.80385852090032}},&quot;source&quot;:{&quot;id&quot;:&quot;5f32e22c0be41f0028c4b1be&quot;,&quot;type&quot;:&quot;ASSETS&quot;},&quot;isPremium&quot;:false,&quot;parent&quot;:{&quot;type&quot;:&quot;CHILD&quot;,&quot;parentId&quot;:&quot;6ef4d228-cfd5-41e8-9094-fc4e39cd1177&quot;,&quot;order&quot;:&quot;9999999999999999997&quot;}},&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130.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03e10cf5-1c4c-41e9-a0cb-73f316446bc4"/>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03e10cf5-1c4c-41e9-a0cb-73f316446bc4&quot;:{&quot;type&quot;:&quot;FIGURE_OBJECT&quot;,&quot;id&quot;:&quot;03e10cf5-1c4c-41e9-a0cb-73f316446bc4&quot;,&quot;relativeTransform&quot;:{&quot;translate&quot;:{&quot;x&quot;:-228.15151358191682,&quot;y&quot;:198.8832830770241},&quot;rotate&quot;:0,&quot;skewX&quot;:0,&quot;scale&quot;:{&quot;x&quot;:1,&quot;y&quot;:1}},&quot;opacity&quot;:1,&quot;path&quot;:{&quot;type&quot;:&quot;RECT&quot;,&quot;size&quot;:{&quot;x&quot;:119.62882632594678,&quot;y&quot;:56.485851822591606},&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27&quot;},&quot;layout&quot;:{&quot;sizeRatio&quot;:{&quot;x&quot;:0.88,&quot;y&quot;:0.88},&quot;keepAspectRatio&quot;:false}},&quot;d0f4952a-97d2-4b18-a3f7-7dc2ef304b19&quot;:{&quot;id&quot;:&quot;d0f4952a-97d2-4b18-a3f7-7dc2ef304b19&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3]}],&quot;text&quot;:&quot;Gene&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105.27336716683315,&quot;y&quot;:18},&quot;targetSize&quot;:{&quot;x&quot;:105.27336716683315,&quot;y&quot;:2}},&quot;parent&quot;:{&quot;type&quot;:&quot;CHILD&quot;,&quot;parentId&quot;:&quot;03e10cf5-1c4c-41e9-a0cb-73f316446bc4&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31.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c89e4800-af8e-4b3a-8c58-68fe20b6645d"/>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c89e4800-af8e-4b3a-8c58-68fe20b6645d&quot;:{&quot;type&quot;:&quot;FIGURE_OBJECT&quot;,&quot;id&quot;:&quot;c89e4800-af8e-4b3a-8c58-68fe20b6645d&quot;,&quot;relativeTransform&quot;:{&quot;translate&quot;:{&quot;x&quot;:-38.49691828596569,&quot;y&quot;:198.7240063927018},&quot;rotate&quot;:3.141592653589793,&quot;skewX&quot;:-4.352995217140857e-18,&quot;scale&quot;:{&quot;x&quot;:1,&quot;y&quot;:1}},&quot;opacity&quot;:1,&quot;path&quot;:{&quot;type&quot;:&quot;TRIANGLE&quot;,&quot;size&quot;:{&quot;x&quot;:-74.34823919943487,&quot;y&quot;:56.170148892836885},&quot;cornerRounding&quot;:{&quot;type&quot;:&quot;ARC_LENGTH&quot;,&quot;global&quot;:0}},&quot;pathStyles&quot;:[{&quot;type&quot;:&quot;FILL&quot;,&quot;fillStyle&quot;:&quot;rgba(211, 238, 234, 1)&quot;},{&quot;type&quot;:&quot;STROKE&quot;,&quot;strokeStyle&quot;:&quot;rgba(34, 98, 88, 1)&quot;,&quot;lineWidth&quot;:0,&quot;lineJoin&quot;:&quot;round&quot;}],&quot;isLocked&quot;:false,&quot;parent&quot;:{&quot;type&quot;:&quot;CHILD&quot;,&quot;parentId&quot;:&quot;17f3c976-5da6-4751-bdf4-7d786412bfc4&quot;,&quot;order&quot;:&quot;97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32.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0df1546f-25cb-40bb-a30b-249af128de35"/>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0df1546f-25cb-40bb-a30b-249af128de35&quot;:{&quot;relativeTransform&quot;:{&quot;translate&quot;:{&quot;x&quot;:-267.2220374254955,&quot;y&quot;:188.08878145738737},&quot;rotate&quot;:-1.5707963267948972,&quot;skewX&quot;:0,&quot;scale&quot;:{&quot;x&quot;:1,&quot;y&quot;:1}},&quot;type&quot;:&quot;FIGURE_OBJECT&quot;,&quot;id&quot;:&quot;0df1546f-25cb-40bb-a30b-249af128de35&quot;,&quot;name&quot;:&quot;dsDNA brush 3 (straight)&quot;,&quot;displayName&quot;:&quot;Simplified dsDNA brush (straight)&quot;,&quot;opacity&quot;:1,&quot;source&quot;:{&quot;id&quot;:&quot;5e75575f52bb9000abea6260&quot;,&quot;type&quot;:&quot;ASSETS&quot;},&quot;path&quot;:{&quot;type&quot;:&quot;POLY_LINE&quot;,&quot;points&quot;:[{&quot;x&quot;:-31.304930963772147,&quot;y&quot;:0},{&quot;x&quot;:11.444005004553977,&quot;y&quot;:0}],&quot;closed&quot;:false},&quot;pathStyles&quot;:[{&quot;type&quot;:&quot;FILL&quot;,&quot;fillStyle&quot;:&quot;rgba(0,0,0,0)&quot;},{&quot;type&quot;:&quot;STROKE&quot;,&quot;strokeStyle&quot;:&quot;rgba(0,0,0,0)&quot;,&quot;lineWidth&quot;:10.496863199446684,&quot;lineJoin&quot;:&quot;round&quot;}],&quot;pathSmoothing&quot;:{&quot;type&quot;:&quot;CATMULL_SMOOTHING&quot;,&quot;smoothing&quot;:0.2},&quot;pathPattern&quot;:{&quot;type&quot;:&quot;ROW&quot;,&quot;patternId&quot;:&quot;312169e0-0b2c-4ca0-a7cb-87095378486e&quot;,&quot;patternTransform&quot;:{&quot;translate&quot;:{&quot;x&quot;:-0.00002540549651012527,&quot;y&quot;:-0.5},&quot;rotate&quot;:0,&quot;skewX&quot;:0,&quot;scale&quot;:{&quot;x&quot;:0.005076142131979695,&quot;y&quot;:0.005076142131979695}},&quot;xUnits&quot;:&quot;STROKE_WIDTH&quot;,&quot;yUnits&quot;:&quot;STROKE_WIDTH&quot;,&quot;bending&quot;:true,&quot;repeat&quot;:{&quot;distance&quot;:1.8661421567655458,&quot;align&quot;:&quot;CENTER&quot;},&quot;isPremium&quot;:true},&quot;isLocked&quot;:false,&quot;parent&quot;:{&quot;type&quot;:&quot;CHILD&quot;,&quot;parentId&quot;:&quot;17f3c976-5da6-4751-bdf4-7d786412bfc4&quot;,&quot;order&quot;:&quot;9755&quot;},&quot;isPremium&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33.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dd819880-a588-484e-8056-f7f2b7b51521"/>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dd819880-a588-484e-8056-f7f2b7b51521&quot;:{&quot;relativeTransform&quot;:{&quot;translate&quot;:{&quot;x&quot;:-267.2220374254955,&quot;y&quot;:205.7925914166934},&quot;rotate&quot;:-1.5707963267948972,&quot;skewX&quot;:0,&quot;scale&quot;:{&quot;x&quot;:1,&quot;y&quot;:1}},&quot;type&quot;:&quot;FIGURE_OBJECT&quot;,&quot;id&quot;:&quot;dd819880-a588-484e-8056-f7f2b7b51521&quot;,&quot;name&quot;:&quot;dsDNA brush 3 (straight)&quot;,&quot;displayName&quot;:&quot;Simplified dsDNA brush (straight)&quot;,&quot;opacity&quot;:1,&quot;source&quot;:{&quot;id&quot;:&quot;5e75575f52bb9000abea6260&quot;,&quot;type&quot;:&quot;ASSETS&quot;},&quot;path&quot;:{&quot;type&quot;:&quot;POLY_LINE&quot;,&quot;points&quot;:[{&quot;x&quot;:-6.714807016497271,&quot;y&quot;:0},{&quot;x&quot;:6.714807016497266,&quot;y&quot;:0}],&quot;closed&quot;:false},&quot;pathStyles&quot;:[{&quot;type&quot;:&quot;FILL&quot;,&quot;fillStyle&quot;:&quot;rgba(0,0,0,0)&quot;},{&quot;type&quot;:&quot;STROKE&quot;,&quot;strokeStyle&quot;:&quot;rgba(0,0,0,0)&quot;,&quot;lineWidth&quot;:10.496863199446684,&quot;lineJoin&quot;:&quot;round&quot;}],&quot;pathSmoothing&quot;:{&quot;type&quot;:&quot;CATMULL_SMOOTHING&quot;,&quot;smoothing&quot;:0.2},&quot;pathPattern&quot;:{&quot;type&quot;:&quot;ROW&quot;,&quot;patternId&quot;:&quot;0391975e-1530-4b3b-8842-ec58fbed65f4&quot;,&quot;patternTransform&quot;:{&quot;translate&quot;:{&quot;x&quot;:-0.00002540549651012527,&quot;y&quot;:-0.5},&quot;rotate&quot;:0,&quot;skewX&quot;:0,&quot;scale&quot;:{&quot;x&quot;:0.005076142131979695,&quot;y&quot;:0.005076142131979695}},&quot;xUnits&quot;:&quot;STROKE_WIDTH&quot;,&quot;yUnits&quot;:&quot;STROKE_WIDTH&quot;,&quot;bending&quot;:true,&quot;repeat&quot;:{&quot;distance&quot;:1.8661421567655458,&quot;align&quot;:&quot;CENTER&quot;},&quot;isPremium&quot;:true},&quot;isLocked&quot;:false,&quot;parent&quot;:{&quot;type&quot;:&quot;CHILD&quot;,&quot;parentId&quot;:&quot;17f3c976-5da6-4751-bdf4-7d786412bfc4&quot;,&quot;order&quot;:&quot;9757&quot;},&quot;isPremium&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34.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e926a338-6c8b-4873-8895-78b3d59e15f5"/>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e926a338-6c8b-4873-8895-78b3d59e15f5&quot;:{&quot;type&quot;:&quot;FIGURE_OBJECT&quot;,&quot;id&quot;:&quot;e926a338-6c8b-4873-8895-78b3d59e15f5&quot;,&quot;relativeTransform&quot;:{&quot;translate&quot;:{&quot;x&quot;:-36.67342000327989,&quot;y&quot;:114.62386320626428},&quot;rotate&quot;:-2.4492935982947064e-16,&quot;skewX&quot;:0,&quot;scale&quot;:{&quot;x&quot;:1,&quot;y&quot;:1}},&quot;opacity&quot;:1,&quot;path&quot;:{&quot;type&quot;:&quot;POLY_LINE&quot;,&quot;points&quot;:[{&quot;x&quot;:-1.2502500754176004e-14,&quot;y&quot;:113.47961145458149},{&quot;x&quot;:1.2502500754176004e-14,&quot;y&quot;:-113.47961145458149}],&quot;closed&quot;:false},&quot;pathStyles&quot;:[{&quot;type&quot;:&quot;FILL&quot;,&quot;fillStyle&quot;:&quot;rgba(0,0,0,0)&quot;},{&quot;type&quot;:&quot;STROKE&quot;,&quot;strokeStyle&quot;:&quot;#818689&quot;,&quot;lineWidth&quot;:19,&quot;lineJoin&quot;:&quot;round&quot;}],&quot;pathMarkers&quot;:{&quot;markerEnd&quot;:{&quot;type&quot;:&quot;PATH&quot;,&quot;units&quot;:{&quot;type&quot;:&quot;STROKE_WIDTH&quot;,&quot;scale&quot;:0.6},&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775&quot;},&quot;connectorInfo&quot;:{&quot;type&quot;:&quot;LINE&quot;,&quot;offset&quot;:{&quot;x&quot;:0,&quot;y&quot;:0},&quot;bending&quot;:0.1,&quot;customiz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35.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513382c0-bb90-4ba5-94f0-cf6293eb49b0"/>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513382c0-bb90-4ba5-94f0-cf6293eb49b0&quot;:{&quot;type&quot;:&quot;FIGURE_OBJECT&quot;,&quot;id&quot;:&quot;513382c0-bb90-4ba5-94f0-cf6293eb49b0&quot;,&quot;parent&quot;:{&quot;type&quot;:&quot;CHILD&quot;,&quot;parentId&quot;:&quot;17f3c976-5da6-4751-bdf4-7d786412bfc4&quot;,&quot;order&quot;:&quot;9777&quot;},&quot;relativeTransform&quot;:{&quot;translate&quot;:{&quot;x&quot;:313.3192225168176,&quot;y&quot;:204.42795556490287},&quot;rotate&quot;:3.141592653589793}},&quot;cede09ba-0044-4de1-872a-72b31f544e73&quot;:{&quot;type&quot;:&quot;FIGURE_OBJECT&quot;,&quot;id&quot;:&quot;cede09ba-0044-4de1-872a-72b31f544e73&quot;,&quot;relativeTransform&quot;:{&quot;translate&quot;:{&quot;x&quot;:350.1982997284752,&quot;y&quot;:112.85080733148685},&quot;rotate&quot;:0},&quot;opacity&quot;:1,&quot;path&quot;:{&quot;type&quot;:&quot;TRIANGLE&quot;,&quot;size&quot;:{&quot;x&quot;:57.149666618437315,&quot;y&quot;:287.53887140886025},&quot;cornerRounding&quot;:{&quot;type&quot;:&quot;ARC_LENGTH&quot;,&quot;global&quot;:0}},&quot;pathStyles&quot;:[{&quot;type&quot;:&quot;FILL&quot;,&quot;fillStyle&quot;:&quot;rgba(129,134,137,1)&quot;},{&quot;type&quot;:&quot;STROKE&quot;,&quot;strokeStyle&quot;:&quot;rgba(129,134,137,1)&quot;,&quot;lineWidth&quot;:0,&quot;lineJoin&quot;:&quot;round&quot;}],&quot;isLocked&quot;:false,&quot;parent&quot;:{&quot;type&quot;:&quot;CHILD&quot;,&quot;parentId&quot;:&quot;513382c0-bb90-4ba5-94f0-cf6293eb49b0&quot;,&quot;order&quot;:&quot;5&quot;}},&quot;7dbb992c-bb99-4508-9203-7a274464f179&quot;:{&quot;type&quot;:&quot;FIGURE_OBJECT&quot;,&quot;id&quot;:&quot;7dbb992c-bb99-4508-9203-7a274464f179&quot;,&quot;parent&quot;:{&quot;type&quot;:&quot;CROP&quot;,&quot;parentId&quot;:&quot;513382c0-bb90-4ba5-94f0-cf6293eb49b0&quot;,&quot;order&quot;:&quot;5&quot;},&quot;relativeTransform&quot;:{&quot;translate&quot;:{&quot;x&quot;:350.1982997284752,&quot;y&quot;:63.76449920644056},&quot;rotate&quot;:0,&quot;skewX&quot;:0,&quot;scale&quot;:{&quot;x&quot;:29.574833309218658,&quot;y&quot;:85.39049496827413}},&quot;path&quot;:{&quot;type&quot;:&quot;RECT&quot;,&quot;size&quot;:{&quot;x&quot;:2,&quot;y&quot;:2}},&quot;pathStyles&quot;:[{&quot;type&quot;:&quot;FILL&quot;,&quot;fillStyle&quot;:&quot;#fff&quot;}],&quot;isFrozen&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36.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4238c7f6-ada5-4231-87a5-febcb1fd67ad"/>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4238c7f6-ada5-4231-87a5-febcb1fd67ad&quot;:{&quot;type&quot;:&quot;FIGURE_OBJECT&quot;,&quot;id&quot;:&quot;4238c7f6-ada5-4231-87a5-febcb1fd67ad&quot;,&quot;relativeTransform&quot;:{&quot;translate&quot;:{&quot;x&quot;:-86.67892654036781,&quot;y&quot;:112.80382059154073},&quot;rotate&quot;:0},&quot;opacity&quot;:1,&quot;path&quot;:{&quot;type&quot;:&quot;RECT&quot;,&quot;size&quot;:{&quot;x&quot;:448.3900939297884,&quot;y&quot;:297.7048921104347},&quot;cornerRounding&quot;:{&quot;type&quot;:&quot;ARC_LENGTH&quot;,&quot;global&quot;:0}},&quot;pathStyles&quot;:[{&quot;type&quot;:&quot;FILL&quot;,&quot;fillStyle&quot;:&quot;rgba(0,0,0,0)&quot;},{&quot;type&quot;:&quot;STROKE&quot;,&quot;strokeStyle&quot;:&quot;rgba(208,211,214,1)&quot;,&quot;lineWidth&quot;:2.9473224607040853,&quot;lineJoin&quot;:&quot;round&quot;}],&quot;isLocked&quot;:false,&quot;parent&quot;:{&quot;type&quot;:&quot;CHILD&quot;,&quot;parentId&quot;:&quot;17f3c976-5da6-4751-bdf4-7d786412bfc4&quot;,&quot;order&quot;:&quot;98&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37.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7714cc46-b044-4665-8dba-d4ea6e0e1a68"/>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7714cc46-b044-4665-8dba-d4ea6e0e1a68&quot;:{&quot;type&quot;:&quot;FIGURE_OBJECT&quot;,&quot;id&quot;:&quot;7714cc46-b044-4665-8dba-d4ea6e0e1a68&quot;,&quot;relativeTransform&quot;:{&quot;translate&quot;:{&quot;x&quot;:-136.8084830224941,&quot;y&quot;:47.51956203921285},&quot;rotate&quot;:0,&quot;skewX&quot;:0,&quot;scale&quot;:{&quot;x&quot;:1,&quot;y&quot;:1}},&quot;opacity&quot;:1,&quot;path&quot;:{&quot;type&quot;:&quot;RECT&quot;,&quot;size&quot;:{&quot;x&quot;:233.1516909276807,&quot;y&quot;:41.0388291725850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02&quot;},&quot;layout&quot;:{&quot;sizeRatio&quot;:{&quot;x&quot;:0.88,&quot;y&quot;:0.88},&quot;keepAspectRatio&quot;:false}},&quot;731f54ef-ba77-4df8-8362-481a329e965c&quot;:{&quot;id&quot;:&quot;731f54ef-ba77-4df8-8362-481a329e965c&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7714cc46-b044-4665-8dba-d4ea6e0e1a68&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38.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a1875f23-6752-4eff-a813-19308f1f6802"/>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a1875f23-6752-4eff-a813-19308f1f6802&quot;:{&quot;type&quot;:&quot;FIGURE_OBJECT&quot;,&quot;id&quot;:&quot;a1875f23-6752-4eff-a813-19308f1f6802&quot;,&quot;relativeTransform&quot;:{&quot;translate&quot;:{&quot;x&quot;:-228.15172837763785,&quot;y&quot;:47.43260968635666},&quot;rotate&quot;:0,&quot;skewX&quot;:0,&quot;scale&quot;:{&quot;x&quot;:1,&quot;y&quot;:1}},&quot;opacity&quot;:1,&quot;path&quot;:{&quot;type&quot;:&quot;RECT&quot;,&quot;size&quot;:{&quot;x&quot;:119.6282113682864,&quot;y&quot;:41.03837466413257},&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05&quot;},&quot;layout&quot;:{&quot;sizeRatio&quot;:{&quot;x&quot;:0.88,&quot;y&quot;:0.88},&quot;keepAspectRatio&quot;:false}},&quot;acb0e0ca-7a1b-4d88-804d-ec36b9847d8f&quot;:{&quot;id&quot;:&quot;acb0e0ca-7a1b-4d88-804d-ec36b9847d8f&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5]}],&quot;text&quot;:&quot;Whole &quot;},{&quot;runs&quot;:[{&quot;style&quot;:{&quot;fontFamily&quot;:&quot;Roboto&quot;,&quot;fontSize&quot;:14.666666666666666,&quot;color&quot;:&quot;rgba(112,112,113,1)&quot;,&quot;fontWeight&quot;:&quot;normal&quot;,&quot;fontStyle&quot;:&quot;normal&quot;,&quot;decoration&quot;:&quot;none&quot;,&quot;script&quot;:&quot;none&quot;},&quot;range&quot;:[0,4]}],&quot;text&quot;:&quot;plant&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3}},&quot;format&quot;:&quot;BETTER_TEXT&quot;,&quot;size&quot;:{&quot;x&quot;:105.27282600409202,&quot;y&quot;:36},&quot;targetSize&quot;:{&quot;x&quot;:105.27282600409202,&quot;y&quot;:2}},&quot;parent&quot;:{&quot;type&quot;:&quot;CHILD&quot;,&quot;parentId&quot;:&quot;a1875f23-6752-4eff-a813-19308f1f6802&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39.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04562408-b26a-463f-b8e0-ba6724b9dc50"/>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04562408-b26a-463f-b8e0-ba6724b9dc50&quot;:{&quot;type&quot;:&quot;FIGURE_OBJECT&quot;,&quot;id&quot;:&quot;04562408-b26a-463f-b8e0-ba6724b9dc50&quot;,&quot;relativeTransform&quot;:{&quot;translate&quot;:{&quot;x&quot;:-129.85012955511314,&quot;y&quot;:95.63003610355211},&quot;rotate&quot;:0,&quot;skewX&quot;:0,&quot;scale&quot;:{&quot;x&quot;:1,&quot;y&quot;:1}},&quot;opacity&quot;:1,&quot;path&quot;:{&quot;type&quot;:&quot;RECT&quot;,&quot;size&quot;:{&quot;x&quot;:233.1516909276807,&quot;y&quot;:41.0388291725850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07&quot;},&quot;layout&quot;:{&quot;sizeRatio&quot;:{&quot;x&quot;:0.88,&quot;y&quot;:0.88},&quot;keepAspectRatio&quot;:false}},&quot;eab948f5-2892-477a-b28d-2dc9cc70973e&quot;:{&quot;id&quot;:&quot;eab948f5-2892-477a-b28d-2dc9cc70973e&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04562408-b26a-463f-b8e0-ba6724b9dc50&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4.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7d782f3d-238d-495e-8091-794694cffb2a"/>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7d782f3d-238d-495e-8091-794694cffb2a&quot;:{&quot;type&quot;:&quot;FIGURE_OBJECT&quot;,&quot;id&quot;:&quot;7d782f3d-238d-495e-8091-794694cffb2a&quot;,&quot;parent&quot;:{&quot;type&quot;:&quot;CHILD&quot;,&quot;parentId&quot;:&quot;6ef4d228-cfd5-41e8-9094-fc4e39cd1177&quot;,&quot;order&quot;:&quot;99999999999999999999998&quot;},&quot;relativeTransform&quot;:{&quot;translate&quot;:{&quot;x&quot;:-425.70037353796044,&quot;y&quot;:180.9861960425621},&quot;rotate&quot;:-0.8345820274295851,&quot;skewX&quot;:0,&quot;scale&quot;:{&quot;x&quot;:1,&quot;y&quot;:1}}},&quot;5f0ac72d-b381-49c2-8420-5e22487c406d&quot;:{&quot;relativeTransform&quot;:{&quot;translate&quot;:{&quot;x&quot;:80.70592146326277,&quot;y&quot;:233.6050173641582},&quot;rotate&quot;:-0.41393345662201503},&quot;type&quot;:&quot;FIGURE_OBJECT&quot;,&quot;id&quot;:&quot;5f0ac72d-b381-49c2-8420-5e22487c406d&quot;,&quot;name&quot;:&quot;Ammonium&quot;,&quot;displayName&quot;:&quot;Ammonium&quot;,&quot;opacity&quot;:0.26,&quot;source&quot;:{&quot;id&quot;:&quot;5c1806c195da641200019810&quot;,&quot;type&quot;:&quot;ASSETS&quot;},&quot;pathStyles&quot;:[{&quot;type&quot;:&quot;FILL&quot;,&quot;fillStyle&quot;:&quot;rgb(0,0,0)&quot;}],&quot;isLocked&quot;:false,&quot;parent&quot;:{&quot;type&quot;:&quot;CHILD&quot;,&quot;parentId&quot;:&quot;7d782f3d-238d-495e-8091-794694cffb2a&quot;,&quot;order&quot;:&quot;5&quot;},&quot;isPremium&quot;:true},&quot;85ffce2b-4fc5-4f43-b82d-2c63db90278e&quot;:{&quot;relativeTransform&quot;:{&quot;translate&quot;:{&quot;x&quot;:-14.644267762602583,&quot;y&quot;:-23.992551222738893},&quot;rotate&quot;:0},&quot;type&quot;:&quot;FIGURE_OBJECT&quot;,&quot;id&quot;:&quot;85ffce2b-4fc5-4f43-b82d-2c63db90278e&quot;,&quot;name&quot;:&quot;Nitrogen dioxide&quot;,&quot;displayName&quot;:&quot;Nitrogen dioxide&quot;,&quot;opacity&quot;:1,&quot;source&quot;:{&quot;id&quot;:&quot;5c18071395da641200019812&quot;,&quot;type&quot;:&quot;ASSETS&quot;},&quot;pathStyles&quot;:[{&quot;type&quot;:&quot;FILL&quot;,&quot;fillStyle&quot;:&quot;rgb(0,0,0)&quot;}],&quot;isLocked&quot;:false,&quot;parent&quot;:{&quot;type&quot;:&quot;CHILD&quot;,&quot;parentId&quot;:&quot;5f0ac72d-b381-49c2-8420-5e22487c406d&quot;,&quot;order&quot;:&quot;9&quot;},&quot;isPremium&quot;:true},&quot;de1c5ce2-5933-415f-a96f-d696be5daea0&quot;:{&quot;type&quot;:&quot;FIGURE_OBJECT&quot;,&quot;id&quot;:&quot;de1c5ce2-5933-415f-a96f-d696be5daea0&quot;,&quot;name&quot;:&quot;Nitrogen&quot;,&quot;relativeTransform&quot;:{&quot;translate&quot;:{&quot;x&quot;:13.063524671976108,&quot;y&quot;:24.807407269269827},&quot;rotate&quot;:0,&quot;skewX&quot;:-0.003343192889391942,&quot;scale&quot;:{&quot;x&quot;:0.045273933557056695,&quot;y&quot;:0.04541342054693385}},&quot;opacity&quot;:1,&quot;image&quot;:{&quot;url&quot;:&quot;https://icons.cdn.biorender.com/biorender/5a39389d4a438b0014e67578/20181214182314/image/5a39389d4a438b0014e67578.png&quot;,&quot;size&quot;:{&quot;x&quot;:220,&quot;y&quot;:220},&quot;isPremium&quot;:false},&quot;source&quot;:{&quot;type&quot;:&quot;ASSETS&quot;,&quot;id&quot;:&quot;5a39389d4a438b0014e67578&quot;,&quot;version&quot;:&quot;20181214182314&quot;},&quot;pathStyles&quot;:[{&quot;type&quot;:&quot;FILL&quot;,&quot;fillStyle&quot;:&quot;rgb(0,0,0)&quot;}],&quot;isLocked&quot;:false,&quot;parent&quot;:{&quot;type&quot;:&quot;CHILD&quot;,&quot;parentId&quot;:&quot;85ffce2b-4fc5-4f43-b82d-2c63db90278e&quot;,&quot;order&quot;:&quot;2&quot;}},&quot;134e4a24-a4b6-47b1-bd10-3a2010c08fa6&quot;:{&quot;type&quot;:&quot;FIGURE_OBJECT&quot;,&quot;id&quot;:&quot;134e4a24-a4b6-47b1-bd10-3a2010c08fa6&quot;,&quot;name&quot;:&quot;Oxygen&quot;,&quot;relativeTransform&quot;:{&quot;translate&quot;:{&quot;x&quot;:18.514403403982524,&quot;y&quot;:36.65738827683908},&quot;rotate&quot;:0,&quot;skewX&quot;:-0.003343192889391942,&quot;scale&quot;:{&quot;x&quot;:0.045273933557056695,&quot;y&quot;:0.04541342054693385}},&quot;opacity&quot;:1,&quot;image&quot;:{&quot;url&quot;:&quot;https://icons.cdn.biorender.com/biorender/5a3939297b8e1a00140b88f8/20181214182226/image/5a3939297b8e1a00140b88f8.png&quot;,&quot;size&quot;:{&quot;x&quot;:220,&quot;y&quot;:220},&quot;isPremium&quot;:false},&quot;source&quot;:{&quot;type&quot;:&quot;ASSETS&quot;,&quot;id&quot;:&quot;5a3939297b8e1a00140b88f8&quot;,&quot;version&quot;:&quot;20181214182226&quot;},&quot;pathStyles&quot;:[{&quot;type&quot;:&quot;FILL&quot;,&quot;fillStyle&quot;:&quot;rgb(0,0,0)&quot;}],&quot;isLocked&quot;:false,&quot;parent&quot;:{&quot;type&quot;:&quot;CHILD&quot;,&quot;parentId&quot;:&quot;85ffce2b-4fc5-4f43-b82d-2c63db90278e&quot;,&quot;order&quot;:&quot;5&quot;}},&quot;e1bbb0db-3830-4c25-a885-baa149575ed7&quot;:{&quot;type&quot;:&quot;FIGURE_OBJECT&quot;,&quot;id&quot;:&quot;e1bbb0db-3830-4c25-a885-baa149575ed7&quot;,&quot;name&quot;:&quot;Oxygen&quot;,&quot;relativeTransform&quot;:{&quot;translate&quot;:{&quot;x&quot;:28.03525672245727,&quot;y&quot;:29.43993116370661},&quot;rotate&quot;:0,&quot;skewX&quot;:-0.003343192889391942,&quot;scale&quot;:{&quot;x&quot;:0.045273933557056695,&quot;y&quot;:0.04541342054693385}},&quot;opacity&quot;:1,&quot;image&quot;:{&quot;url&quot;:&quot;https://icons.cdn.biorender.com/biorender/5a3939297b8e1a00140b88f8/20181214182226/image/5a3939297b8e1a00140b88f8.png&quot;,&quot;size&quot;:{&quot;x&quot;:220,&quot;y&quot;:220},&quot;isPremium&quot;:false},&quot;source&quot;:{&quot;type&quot;:&quot;ASSETS&quot;,&quot;id&quot;:&quot;5a3939297b8e1a00140b88f8&quot;,&quot;version&quot;:&quot;20181214182226&quot;},&quot;pathStyles&quot;:[{&quot;type&quot;:&quot;FILL&quot;,&quot;fillStyle&quot;:&quot;rgb(0,0,0)&quot;}],&quot;isLocked&quot;:false,&quot;parent&quot;:{&quot;type&quot;:&quot;CHILD&quot;,&quot;parentId&quot;:&quot;85ffce2b-4fc5-4f43-b82d-2c63db90278e&quot;,&quot;order&quot;:&quot;7&quot;}},&quot;fbe8c2ca-c132-4118-9bac-3b3ae2c462fa&quot;:{&quot;type&quot;:&quot;FIGURE_OBJECT&quot;,&quot;id&quot;:&quot;fbe8c2ca-c132-4118-9bac-3b3ae2c462fa&quot;,&quot;name&quot;:&quot;Oxygen&quot;,&quot;relativeTransform&quot;:{&quot;translate&quot;:{&quot;x&quot;:3.0764826160819982,&quot;y&quot;:32.64792111021463},&quot;rotate&quot;:0,&quot;skewX&quot;:-0.003343192889391942,&quot;scale&quot;:{&quot;x&quot;:0.045273933557056695,&quot;y&quot;:0.04541342054693385}},&quot;opacity&quot;:1,&quot;image&quot;:{&quot;url&quot;:&quot;https://icons.cdn.biorender.com/biorender/5a3939297b8e1a00140b88f8/20181214182226/image/5a3939297b8e1a00140b88f8.png&quot;,&quot;size&quot;:{&quot;x&quot;:220,&quot;y&quot;:220},&quot;isPremium&quot;:false},&quot;source&quot;:{&quot;type&quot;:&quot;ASSETS&quot;,&quot;id&quot;:&quot;5a3939297b8e1a00140b88f8&quot;,&quot;version&quot;:&quot;20181214182226&quot;},&quot;pathStyles&quot;:[{&quot;type&quot;:&quot;FILL&quot;,&quot;fillStyle&quot;:&quot;rgb(0,0,0)&quot;}],&quot;isLocked&quot;:false,&quot;parent&quot;:{&quot;type&quot;:&quot;CHILD&quot;,&quot;parentId&quot;:&quot;85ffce2b-4fc5-4f43-b82d-2c63db90278e&quot;,&quot;order&quot;:&quot;8&quot;}},&quot;27db8b14-a352-462e-a922-e83ad2d2e429&quot;:{&quot;type&quot;:&quot;FIGURE_OBJECT&quot;,&quot;id&quot;:&quot;27db8b14-a352-462e-a922-e83ad2d2e429&quot;,&quot;parent&quot;:{&quot;type&quot;:&quot;CHILD&quot;,&quot;parentId&quot;:&quot;5f0ac72d-b381-49c2-8420-5e22487c406d&quot;,&quot;order&quot;:&quot;1&quot;},&quot;relativeTransform&quot;:{&quot;translate&quot;:{&quot;x&quot;:0,&quot;y&quot;:0},&quot;rotate&quot;:0}},&quot;30332364-a02b-40f9-b870-ef98f5ecc495&quot;:{&quot;type&quot;:&quot;FIGURE_OBJECT&quot;,&quot;id&quot;:&quot;30332364-a02b-40f9-b870-ef98f5ecc495&quot;,&quot;name&quot;:&quot;Bond (tetrahedral)&quot;,&quot;relativeTransform&quot;:{&quot;translate&quot;:{&quot;x&quot;:-1.0027141872179934,&quot;y&quot;:0.6591143718720487},&quot;rotate&quot;:0,&quot;skewX&quot;:-0.0034222574647589585,&quot;scale&quot;:{&quot;x&quot;:0.06454950972446065,&quot;y&quot;:0.06627965750668649}},&quot;opacity&quot;:1,&quot;image&quot;:{&quot;url&quot;:&quot;https://icons.cdn.biorender.com/biorender/5c140952edbbaf120017f053/20181214195021/image/5c140952edbbaf120017f053.png&quot;,&quot;size&quot;:{&quot;x&quot;:419,&quot;y&quot;:431},&quot;isPremium&quot;:false},&quot;source&quot;:{&quot;type&quot;:&quot;ASSETS&quot;,&quot;id&quot;:&quot;5c140952edbbaf120017f053&quot;,&quot;version&quot;:&quot;20181214195021&quot;},&quot;pathStyles&quot;:[{&quot;type&quot;:&quot;FILL&quot;,&quot;fillStyle&quot;:&quot;rgb(0,0,0)&quot;}],&quot;isLocked&quot;:false,&quot;parent&quot;:{&quot;type&quot;:&quot;CHILD&quot;,&quot;parentId&quot;:&quot;27db8b14-a352-462e-a922-e83ad2d2e429&quot;,&quot;order&quot;:&quot;5&quot;}},&quot;d65231c2-04dc-4664-829f-f2158d9d06c4&quot;:{&quot;type&quot;:&quot;FIGURE_OBJECT&quot;,&quot;id&quot;:&quot;d65231c2-04dc-4664-829f-f2158d9d06c4&quot;,&quot;parent&quot;:{&quot;type&quot;:&quot;CROP&quot;,&quot;parentId&quot;:&quot;27db8b14-a352-462e-a922-e83ad2d2e429&quot;,&quot;order&quot;:&quot;5&quot;},&quot;relativeTransform&quot;:{&quot;translate&quot;:{&quot;x&quot;:-1.027157503725254,&quot;y&quot;:7.9929819497633305},&quot;rotate&quot;:0,&quot;skewX&quot;:-0.0017127614942606755,&quot;scale&quot;:{&quot;x&quot;:13.523122287274507,&quot;y&quot;:6.949398614799657}},&quot;path&quot;:{&quot;type&quot;:&quot;RECT&quot;,&quot;size&quot;:{&quot;x&quot;:2,&quot;y&quot;:2}},&quot;pathStyles&quot;:[{&quot;type&quot;:&quot;FILL&quot;,&quot;fillStyle&quot;:&quot;#fff&quot;}],&quot;isFrozen&quot;:true},&quot;83a17f1d-97be-4366-bde2-6d3b73843333&quot;:{&quot;relativeTransform&quot;:{&quot;translate&quot;:{&quot;x&quot;:126.83598710886422,&quot;y&quot;:234.37766869753725},&quot;rotate&quot;:0.4216168250814944},&quot;type&quot;:&quot;FIGURE_OBJECT&quot;,&quot;id&quot;:&quot;83a17f1d-97be-4366-bde2-6d3b73843333&quot;,&quot;name&quot;:&quot;Ammonium&quot;,&quot;displayName&quot;:&quot;Ammonium&quot;,&quot;opacity&quot;:0.26,&quot;source&quot;:{&quot;id&quot;:&quot;5c1806c195da641200019810&quot;,&quot;type&quot;:&quot;ASSETS&quot;},&quot;pathStyles&quot;:[{&quot;type&quot;:&quot;FILL&quot;,&quot;fillStyle&quot;:&quot;rgb(0,0,0)&quot;}],&quot;isLocked&quot;:false,&quot;parent&quot;:{&quot;type&quot;:&quot;CHILD&quot;,&quot;parentId&quot;:&quot;7d782f3d-238d-495e-8091-794694cffb2a&quot;,&quot;order&quot;:&quot;7&quot;},&quot;isPremium&quot;:true},&quot;cd0093a6-7e0c-43ea-b015-563e9bda9ffc&quot;:{&quot;relativeTransform&quot;:{&quot;translate&quot;:{&quot;x&quot;:-14.805700032493238,&quot;y&quot;:-23.99193249758392},&quot;rotate&quot;:0},&quot;type&quot;:&quot;FIGURE_OBJECT&quot;,&quot;id&quot;:&quot;cd0093a6-7e0c-43ea-b015-563e9bda9ffc&quot;,&quot;name&quot;:&quot;Nitrogen dioxide&quot;,&quot;displayName&quot;:&quot;Nitrogen dioxide&quot;,&quot;opacity&quot;:1,&quot;source&quot;:{&quot;id&quot;:&quot;5c18071395da641200019812&quot;,&quot;type&quot;:&quot;ASSETS&quot;},&quot;pathStyles&quot;:[{&quot;type&quot;:&quot;FILL&quot;,&quot;fillStyle&quot;:&quot;rgb(0,0,0)&quot;}],&quot;isLocked&quot;:false,&quot;parent&quot;:{&quot;type&quot;:&quot;CHILD&quot;,&quot;parentId&quot;:&quot;83a17f1d-97be-4366-bde2-6d3b73843333&quot;,&quot;order&quot;:&quot;9&quot;},&quot;isPremium&quot;:true},&quot;c26a69f4-3715-4cc5-a560-d8683653a273&quot;:{&quot;type&quot;:&quot;FIGURE_OBJECT&quot;,&quot;id&quot;:&quot;c26a69f4-3715-4cc5-a560-d8683653a273&quot;,&quot;name&quot;:&quot;Nitrogen&quot;,&quot;relativeTransform&quot;:{&quot;translate&quot;:{&quot;x&quot;:13.230386054065042,&quot;y&quot;:24.806767530429024},&quot;rotate&quot;:0,&quot;skewX&quot;:0.0033899816989030754,&quot;scale&quot;:{&quot;x&quot;:0.04527510112126015,&quot;y&quot;:0.045412249415718794}},&quot;opacity&quot;:1,&quot;image&quot;:{&quot;url&quot;:&quot;https://icons.cdn.biorender.com/biorender/5a39389d4a438b0014e67578/20181214182314/image/5a39389d4a438b0014e67578.png&quot;,&quot;size&quot;:{&quot;x&quot;:220,&quot;y&quot;:220},&quot;isPremium&quot;:false},&quot;source&quot;:{&quot;type&quot;:&quot;ASSETS&quot;,&quot;id&quot;:&quot;5a39389d4a438b0014e67578&quot;,&quot;version&quot;:&quot;20181214182314&quot;},&quot;pathStyles&quot;:[{&quot;type&quot;:&quot;FILL&quot;,&quot;fillStyle&quot;:&quot;rgb(0,0,0)&quot;}],&quot;isLocked&quot;:false,&quot;parent&quot;:{&quot;type&quot;:&quot;CHILD&quot;,&quot;parentId&quot;:&quot;cd0093a6-7e0c-43ea-b015-563e9bda9ffc&quot;,&quot;order&quot;:&quot;2&quot;}},&quot;132b0329-b6f0-4fb6-a920-eff68f2dc55b&quot;:{&quot;type&quot;:&quot;FIGURE_OBJECT&quot;,&quot;id&quot;:&quot;132b0329-b6f0-4fb6-a920-eff68f2dc55b&quot;,&quot;name&quot;:&quot;Oxygen&quot;,&quot;relativeTransform&quot;:{&quot;translate&quot;:{&quot;x&quot;:18.760950632795037,&quot;y&quot;:36.656442948098004},&quot;rotate&quot;:0,&quot;skewX&quot;:0.0033899816989030754,&quot;scale&quot;:{&quot;x&quot;:0.04527510112126015,&quot;y&quot;:0.045412249415718794}},&quot;opacity&quot;:1,&quot;image&quot;:{&quot;url&quot;:&quot;https://icons.cdn.biorender.com/biorender/5a3939297b8e1a00140b88f8/20181214182226/image/5a3939297b8e1a00140b88f8.png&quot;,&quot;size&quot;:{&quot;x&quot;:220,&quot;y&quot;:220},&quot;isPremium&quot;:false},&quot;source&quot;:{&quot;type&quot;:&quot;ASSETS&quot;,&quot;id&quot;:&quot;5a3939297b8e1a00140b88f8&quot;,&quot;version&quot;:&quot;20181214182226&quot;},&quot;pathStyles&quot;:[{&quot;type&quot;:&quot;FILL&quot;,&quot;fillStyle&quot;:&quot;rgb(0,0,0)&quot;}],&quot;isLocked&quot;:false,&quot;parent&quot;:{&quot;type&quot;:&quot;CHILD&quot;,&quot;parentId&quot;:&quot;cd0093a6-7e0c-43ea-b015-563e9bda9ffc&quot;,&quot;order&quot;:&quot;5&quot;}},&quot;570b1444-d2af-4b32-b000-c57a867aa622&quot;:{&quot;type&quot;:&quot;FIGURE_OBJECT&quot;,&quot;id&quot;:&quot;570b1444-d2af-4b32-b000-c57a867aa622&quot;,&quot;name&quot;:&quot;Oxygen&quot;,&quot;relativeTransform&quot;:{&quot;translate&quot;:{&quot;x&quot;:28.23360091564473,&quot;y&quot;:29.43917196032709},&quot;rotate&quot;:0,&quot;skewX&quot;:0.0033899816989030754,&quot;scale&quot;:{&quot;x&quot;:0.04527510112126015,&quot;y&quot;:0.045412249415718794}},&quot;opacity&quot;:1,&quot;image&quot;:{&quot;url&quot;:&quot;https://icons.cdn.biorender.com/biorender/5a3939297b8e1a00140b88f8/20181214182226/image/5a3939297b8e1a00140b88f8.png&quot;,&quot;size&quot;:{&quot;x&quot;:220,&quot;y&quot;:220},&quot;isPremium&quot;:false},&quot;source&quot;:{&quot;type&quot;:&quot;ASSETS&quot;,&quot;id&quot;:&quot;5a3939297b8e1a00140b88f8&quot;,&quot;version&quot;:&quot;20181214182226&quot;},&quot;pathStyles&quot;:[{&quot;type&quot;:&quot;FILL&quot;,&quot;fillStyle&quot;:&quot;rgb(0,0,0)&quot;}],&quot;isLocked&quot;:false,&quot;parent&quot;:{&quot;type&quot;:&quot;CHILD&quot;,&quot;parentId&quot;:&quot;cd0093a6-7e0c-43ea-b015-563e9bda9ffc&quot;,&quot;order&quot;:&quot;7&quot;}},&quot;24bb0aa5-89c9-4b34-8f2a-72e4df49e880&quot;:{&quot;type&quot;:&quot;FIGURE_OBJECT&quot;,&quot;id&quot;:&quot;24bb0aa5-89c9-4b34-8f2a-72e4df49e880&quot;,&quot;name&quot;:&quot;Oxygen&quot;,&quot;relativeTransform&quot;:{&quot;translate&quot;:{&quot;x&quot;:3.295717399323057,&quot;y&quot;:32.6470791784892},&quot;rotate&quot;:0,&quot;skewX&quot;:0.0033899816989030754,&quot;scale&quot;:{&quot;x&quot;:0.04527510112126015,&quot;y&quot;:0.045412249415718794}},&quot;opacity&quot;:1,&quot;image&quot;:{&quot;url&quot;:&quot;https://icons.cdn.biorender.com/biorender/5a3939297b8e1a00140b88f8/20181214182226/image/5a3939297b8e1a00140b88f8.png&quot;,&quot;size&quot;:{&quot;x&quot;:220,&quot;y&quot;:220},&quot;isPremium&quot;:false},&quot;source&quot;:{&quot;type&quot;:&quot;ASSETS&quot;,&quot;id&quot;:&quot;5a3939297b8e1a00140b88f8&quot;,&quot;version&quot;:&quot;20181214182226&quot;},&quot;pathStyles&quot;:[{&quot;type&quot;:&quot;FILL&quot;,&quot;fillStyle&quot;:&quot;rgb(0,0,0)&quot;}],&quot;isLocked&quot;:false,&quot;parent&quot;:{&quot;type&quot;:&quot;CHILD&quot;,&quot;parentId&quot;:&quot;cd0093a6-7e0c-43ea-b015-563e9bda9ffc&quot;,&quot;order&quot;:&quot;8&quot;}},&quot;a8cdd0d2-9331-4df3-adbf-4d0cc14f9c4d&quot;:{&quot;type&quot;:&quot;FIGURE_OBJECT&quot;,&quot;id&quot;:&quot;a8cdd0d2-9331-4df3-adbf-4d0cc14f9c4d&quot;,&quot;parent&quot;:{&quot;type&quot;:&quot;CHILD&quot;,&quot;parentId&quot;:&quot;83a17f1d-97be-4366-bde2-6d3b73843333&quot;,&quot;order&quot;:&quot;1&quot;},&quot;relativeTransform&quot;:{&quot;translate&quot;:{&quot;x&quot;:0,&quot;y&quot;:0},&quot;rotate&quot;:0}},&quot;62811ba7-0e6d-45f5-8ebd-5efd70a52796&quot;:{&quot;type&quot;:&quot;FIGURE_OBJECT&quot;,&quot;id&quot;:&quot;62811ba7-0e6d-45f5-8ebd-5efd70a52796&quot;,&quot;name&quot;:&quot;Bond (tetrahedral)&quot;,&quot;relativeTransform&quot;:{&quot;translate&quot;:{&quot;x&quot;:-0.9983156142185988,&quot;y&quot;:0.6590973744865646},&quot;rotate&quot;:0,&quot;skewX&quot;:0.003470152785073706,&quot;scale&quot;:{&quot;x&quot;:0.06455117438425458,&quot;y&quot;:0.06627794827239199}},&quot;opacity&quot;:1,&quot;image&quot;:{&quot;url&quot;:&quot;https://icons.cdn.biorender.com/biorender/5c140952edbbaf120017f053/20181214195021/image/5c140952edbbaf120017f053.png&quot;,&quot;size&quot;:{&quot;x&quot;:419,&quot;y&quot;:431},&quot;isPremium&quot;:false},&quot;source&quot;:{&quot;type&quot;:&quot;ASSETS&quot;,&quot;id&quot;:&quot;5c140952edbbaf120017f053&quot;,&quot;version&quot;:&quot;20181214195021&quot;},&quot;pathStyles&quot;:[{&quot;type&quot;:&quot;FILL&quot;,&quot;fillStyle&quot;:&quot;rgb(0,0,0)&quot;}],&quot;isLocked&quot;:false,&quot;parent&quot;:{&quot;type&quot;:&quot;CHILD&quot;,&quot;parentId&quot;:&quot;a8cdd0d2-9331-4df3-adbf-4d0cc14f9c4d&quot;,&quot;order&quot;:&quot;5&quot;}},&quot;ac145612-fc11-4eea-b298-8ecd4312aff0&quot;:{&quot;type&quot;:&quot;FIGURE_OBJECT&quot;,&quot;id&quot;:&quot;ac145612-fc11-4eea-b298-8ecd4312aff0&quot;,&quot;parent&quot;:{&quot;type&quot;:&quot;CROP&quot;,&quot;parentId&quot;:&quot;a8cdd0d2-9331-4df3-adbf-4d0cc14f9c4d&quot;,&quot;order&quot;:&quot;5&quot;},&quot;relativeTransform&quot;:{&quot;translate&quot;:{&quot;x&quot;:-0.9735295656739376,&quot;y&quot;:7.992775824997788},&quot;rotate&quot;:0,&quot;skewX&quot;:0.0017367321485546475,&quot;scale&quot;:{&quot;x&quot;:13.523471033501334,&quot;y&quot;:6.949219402189252}},&quot;path&quot;:{&quot;type&quot;:&quot;RECT&quot;,&quot;size&quot;:{&quot;x&quot;:2,&quot;y&quot;:2}},&quot;pathStyles&quot;:[{&quot;type&quot;:&quot;FILL&quot;,&quot;fillStyle&quot;:&quot;#fff&quot;}],&quot;isFrozen&quot;:true},&quot;f260aff8-1ee8-4d31-8032-1f611d1faae2&quot;:{&quot;type&quot;:&quot;FIGURE_OBJECT&quot;,&quot;id&quot;:&quot;f260aff8-1ee8-4d31-8032-1f611d1faae2&quot;,&quot;parent&quot;:{&quot;type&quot;:&quot;CROP&quot;,&quot;parentId&quot;:&quot;7d782f3d-238d-495e-8091-794694cffb2a&quot;,&quot;order&quot;:&quot;5&quot;},&quot;relativeTransform&quot;:{&quot;translate&quot;:{&quot;x&quot;:124.04011057367995,&quot;y&quot;:240.2064381808681},&quot;rotate&quot;:0,&quot;skewX&quot;:0,&quot;scale&quot;:{&quot;x&quot;:21.31822932263774,&quot;y&quot;:17.824783504483804}},&quot;path&quot;:{&quot;type&quot;:&quot;RECT&quot;,&quot;size&quot;:{&quot;x&quot;:2,&quot;y&quot;:2}},&quot;pathStyles&quot;:[{&quot;type&quot;:&quot;FILL&quot;,&quot;fillStyle&quot;:&quot;#fff&quot;}],&quot;isFrozen&quot;:true},&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140.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d74a9a04-0405-40a3-9bfd-b0ff2274ada4"/>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d74a9a04-0405-40a3-9bfd-b0ff2274ada4&quot;:{&quot;type&quot;:&quot;FIGURE_OBJECT&quot;,&quot;id&quot;:&quot;d74a9a04-0405-40a3-9bfd-b0ff2274ada4&quot;,&quot;relativeTransform&quot;:{&quot;translate&quot;:{&quot;x&quot;:-228.15186032822484,&quot;y&quot;:95.45512580490093},&quot;rotate&quot;:0,&quot;skewX&quot;:0,&quot;scale&quot;:{&quot;x&quot;:1,&quot;y&quot;:1}},&quot;opacity&quot;:1,&quot;path&quot;:{&quot;type&quot;:&quot;RECT&quot;,&quot;size&quot;:{&quot;x&quot;:119.62794746711235,&quot;y&quot;:41.03837466413257},&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1&quot;},&quot;layout&quot;:{&quot;sizeRatio&quot;:{&quot;x&quot;:0.88,&quot;y&quot;:0.88},&quot;keepAspectRatio&quot;:false}},&quot;a8cbd2f0-77d9-4208-84b6-f32a34222148&quot;:{&quot;id&quot;:&quot;a8cbd2f0-77d9-4208-84b6-f32a34222148&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4]}],&quot;text&quot;:&quot;Organ&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105.27259377105885,&quot;y&quot;:18},&quot;targetSize&quot;:{&quot;x&quot;:105.27259377105885,&quot;y&quot;:2}},&quot;parent&quot;:{&quot;type&quot;:&quot;CHILD&quot;,&quot;parentId&quot;:&quot;d74a9a04-0405-40a3-9bfd-b0ff2274ada4&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41.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352d9258-afe9-4ea2-8f47-5bdaed592f17"/>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352d9258-afe9-4ea2-8f47-5bdaed592f17&quot;:{&quot;type&quot;:&quot;FIGURE_OBJECT&quot;,&quot;id&quot;:&quot;352d9258-afe9-4ea2-8f47-5bdaed592f17&quot;,&quot;relativeTransform&quot;:{&quot;translate&quot;:{&quot;x&quot;:-139.45851756588326,&quot;y&quot;:143.65297889026488},&quot;rotate&quot;:0,&quot;skewX&quot;:0,&quot;scale&quot;:{&quot;x&quot;:1,&quot;y&quot;:1}},&quot;opacity&quot;:1,&quot;path&quot;:{&quot;type&quot;:&quot;RECT&quot;,&quot;size&quot;:{&quot;x&quot;:233.1516909276807,&quot;y&quot;:41.0388291725850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12&quot;},&quot;layout&quot;:{&quot;sizeRatio&quot;:{&quot;x&quot;:0.88,&quot;y&quot;:0.88},&quot;keepAspectRatio&quot;:false}},&quot;827b341b-df20-4356-849f-9dca040a51a4&quot;:{&quot;id&quot;:&quot;827b341b-df20-4356-849f-9dca040a51a4&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352d9258-afe9-4ea2-8f47-5bdaed592f17&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42.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6e3e718-4353-448e-804f-2a7cec40d933"/>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6e3e718-4353-448e-804f-2a7cec40d933&quot;:{&quot;type&quot;:&quot;FIGURE_OBJECT&quot;,&quot;id&quot;:&quot;16e3e718-4353-448e-804f-2a7cec40d933&quot;,&quot;relativeTransform&quot;:{&quot;translate&quot;:{&quot;x&quot;:-228.15147857174262,&quot;y&quot;:-0.6780231137632029},&quot;rotate&quot;:0,&quot;skewX&quot;:0,&quot;scale&quot;:{&quot;x&quot;:1,&quot;y&quot;:1}},&quot;opacity&quot;:1,&quot;path&quot;:{&quot;type&quot;:&quot;RECT&quot;,&quot;size&quot;:{&quot;x&quot;:119.62871098007675,&quot;y&quot;:40.9090909090909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15&quot;},&quot;layout&quot;:{&quot;sizeRatio&quot;:{&quot;x&quot;:0.88,&quot;y&quot;:0.88},&quot;keepAspectRatio&quot;:false}},&quot;5f617e55-58f2-46ec-9061-933945ee1ac8&quot;:{&quot;id&quot;:&quot;5f617e55-58f2-46ec-9061-933945ee1ac8&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5]}],&quot;text&quot;:&quot; Crop &quot;,&quot;baseStyle&quot;:{&quot;fontFamily&quot;:&quot;Roboto&quot;,&quot;fontSize&quot;:14.666666666666666,&quot;color&quot;:&quot;rgba(23,23,23,1)&quot;,&quot;fontWeight&quot;:&quot;bold&quot;,&quot;fontStyle&quot;:&quot;normal&quot;,&quot;decoration&quot;:&quot;none&quot;,&quot;script&quot;:&quot;none&quot;}},{&quot;runs&quot;:[{&quot;style&quot;:{&quot;fontFamily&quot;:&quot;Roboto&quot;,&quot;fontSize&quot;:14.666666666666666,&quot;color&quot;:&quot;rgba(112,112,113,1)&quot;,&quot;fontWeight&quot;:&quot;normal&quot;,&quot;fontStyle&quot;:&quot;normal&quot;,&quot;decoration&quot;:&quot;none&quot;,&quot;script&quot;:&quot;none&quot;},&quot;range&quot;:[0,5]}],&quot;text&quot;:&quot;stand &quot;,&quot;baseStyle&quot;:{&quot;fontFamily&quot;:&quot;Roboto&quot;,&quot;fontSize&quot;:14.666666666666666,&quot;color&quot;:&quot;rgba(23,23,23,1)&quot;,&quot;fontWeight&quot;:&quot;bold&quot;,&quot;fontStyle&quot;:&quot;normal&quot;,&quot;decoration&quot;:&quot;none&quot;,&quot;script&quot;:&quot;none&quot;}}],&quot;_lastCaretLocation&quot;:{&quot;lineIndex&quot;:1,&quot;runIndex&quot;:0,&quot;charIndex&quot;:0}},&quot;format&quot;:&quot;BETTER_TEXT&quot;,&quot;size&quot;:{&quot;x&quot;:105.27326566246757,&quot;y&quot;:36},&quot;targetSize&quot;:{&quot;x&quot;:105.27326566246757,&quot;y&quot;:2}},&quot;parent&quot;:{&quot;type&quot;:&quot;CHILD&quot;,&quot;parentId&quot;:&quot;16e3e718-4353-448e-804f-2a7cec40d933&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43.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20553cdd-2f9a-483a-8067-ef6e710aa2b2"/>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20553cdd-2f9a-483a-8067-ef6e710aa2b2&quot;:{&quot;type&quot;:&quot;FIGURE_OBJECT&quot;,&quot;id&quot;:&quot;20553cdd-2f9a-483a-8067-ef6e710aa2b2&quot;,&quot;relativeTransform&quot;:{&quot;translate&quot;:{&quot;x&quot;:-228.15171479082753,&quot;y&quot;:143.65290995977375},&quot;rotate&quot;:0,&quot;skewX&quot;:0,&quot;scale&quot;:{&quot;x&quot;:1,&quot;y&quot;:1}},&quot;opacity&quot;:1,&quot;path&quot;:{&quot;type&quot;:&quot;RECT&quot;,&quot;size&quot;:{&quot;x&quot;:119.62823854190688,&quot;y&quot;:41.03837466413257},&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22&quot;},&quot;layout&quot;:{&quot;sizeRatio&quot;:{&quot;x&quot;:0.88,&quot;y&quot;:0.88},&quot;keepAspectRatio&quot;:false}},&quot;8cd5225d-670e-416e-87b8-954cc0d2507f&quot;:{&quot;id&quot;:&quot;8cd5225d-670e-416e-87b8-954cc0d2507f&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3]}],&quot;text&quot;:&quot;Cell&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105.27284991687804,&quot;y&quot;:18},&quot;targetSize&quot;:{&quot;x&quot;:105.27284991687804,&quot;y&quot;:2}},&quot;parent&quot;:{&quot;type&quot;:&quot;CHILD&quot;,&quot;parentId&quot;:&quot;20553cdd-2f9a-483a-8067-ef6e710aa2b2&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44.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9624bea7-6b66-4388-ae89-89a9f98d581b"/>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9624bea7-6b66-4388-ae89-89a9f98d581b&quot;:{&quot;type&quot;:&quot;FIGURE_OBJECT&quot;,&quot;id&quot;:&quot;9624bea7-6b66-4388-ae89-89a9f98d581b&quot;,&quot;relativeTransform&quot;:{&quot;translate&quot;:{&quot;x&quot;:-38.71730839669331,&quot;y&quot;:-0.6780683013799944},&quot;rotate&quot;:3.141592653589793,&quot;skewX&quot;:-4.352995217140857e-18,&quot;scale&quot;:{&quot;x&quot;:1,&quot;y&quot;:1}},&quot;opacity&quot;:1,&quot;path&quot;:{&quot;type&quot;:&quot;ACUTE_TRAPEZOID&quot;,&quot;size&quot;:{&quot;x&quot;:-320.64302799587216,&quot;y&quot;:40.864518977451176},&quot;bottomLeftAngle&quot;:60},&quot;pathStyles&quot;:[{&quot;type&quot;:&quot;FILL&quot;,&quot;fillStyle&quot;:&quot;rgba(228, 212, 199, 1)&quot;},{&quot;type&quot;:&quot;STROKE&quot;,&quot;strokeStyle&quot;:&quot;rgba(90, 63, 48, 1)&quot;,&quot;lineWidth&quot;:0,&quot;lineJoin&quot;:&quot;round&quot;}],&quot;isLocked&quot;:false,&quot;parent&quot;:{&quot;type&quot;:&quot;CHILD&quot;,&quot;parentId&quot;:&quot;17f3c976-5da6-4751-bdf4-7d786412bfc4&quot;,&quot;order&quot;:&quot;972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45.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4081efb2-1af0-4f9c-9302-f8c4ddb00e59"/>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4081efb2-1af0-4f9c-9302-f8c4ddb00e59&quot;:{&quot;type&quot;:&quot;FIGURE_OBJECT&quot;,&quot;id&quot;:&quot;4081efb2-1af0-4f9c-9302-f8c4ddb00e59&quot;,&quot;relativeTransform&quot;:{&quot;translate&quot;:{&quot;x&quot;:-38.71730839669337,&quot;y&quot;:47.432034036930226},&quot;rotate&quot;:3.141592653589793,&quot;skewX&quot;:-4.352995217140857e-18,&quot;scale&quot;:{&quot;x&quot;:1,&quot;y&quot;:1}},&quot;opacity&quot;:1,&quot;path&quot;:{&quot;type&quot;:&quot;ACUTE_TRAPEZOID&quot;,&quot;size&quot;:{&quot;x&quot;:-259.24049248031764,&quot;y&quot;:40.864518977451176},&quot;bottomLeftAngle&quot;:60},&quot;pathStyles&quot;:[{&quot;type&quot;:&quot;FILL&quot;,&quot;fillStyle&quot;:&quot;rgba(237, 217, 186, 1)&quot;},{&quot;type&quot;:&quot;STROKE&quot;,&quot;strokeStyle&quot;:&quot;rgba(138, 79, 33, 1)&quot;,&quot;lineWidth&quot;:0,&quot;lineJoin&quot;:&quot;round&quot;}],&quot;isLocked&quot;:false,&quot;parent&quot;:{&quot;type&quot;:&quot;CHILD&quot;,&quot;parentId&quot;:&quot;17f3c976-5da6-4751-bdf4-7d786412bfc4&quot;,&quot;order&quot;:&quot;973&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46.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cbd2dfad-a1c1-42d6-9c7b-3cf428479a91"/>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cbd2dfad-a1c1-42d6-9c7b-3cf428479a91&quot;:{&quot;type&quot;:&quot;FIGURE_OBJECT&quot;,&quot;id&quot;:&quot;cbd2dfad-a1c1-42d6-9c7b-3cf428479a91&quot;,&quot;relativeTransform&quot;:{&quot;translate&quot;:{&quot;x&quot;:-38.717116015051815,&quot;y&quot;:95.54213637524045},&quot;rotate&quot;:3.141592653589793,&quot;skewX&quot;:-4.352995217140857e-18,&quot;scale&quot;:{&quot;x&quot;:1,&quot;y&quot;:1}},&quot;opacity&quot;:1,&quot;path&quot;:{&quot;type&quot;:&quot;ACUTE_TRAPEZOID&quot;,&quot;size&quot;:{&quot;x&quot;:-197.19834721980922,&quot;y&quot;:40.864518977451176},&quot;bottomLeftAngle&quot;:60},&quot;pathStyles&quot;:[{&quot;type&quot;:&quot;FILL&quot;,&quot;fillStyle&quot;:&quot;rgba(246, 244, 214, 1)&quot;},{&quot;type&quot;:&quot;STROKE&quot;,&quot;strokeStyle&quot;:&quot;rgba(149, 122, 42, 1)&quot;,&quot;lineWidth&quot;:0,&quot;lineJoin&quot;:&quot;round&quot;}],&quot;isLocked&quot;:false,&quot;parent&quot;:{&quot;type&quot;:&quot;CHILD&quot;,&quot;parentId&quot;:&quot;17f3c976-5da6-4751-bdf4-7d786412bfc4&quot;,&quot;order&quot;:&quot;973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47.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5e8d27e4-389e-4dd2-8260-8f94449d9139"/>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5e8d27e4-389e-4dd2-8260-8f94449d9139&quot;:{&quot;type&quot;:&quot;FIGURE_OBJECT&quot;,&quot;id&quot;:&quot;5e8d27e4-389e-4dd2-8260-8f94449d9139&quot;,&quot;relativeTransform&quot;:{&quot;translate&quot;:{&quot;x&quot;:-38.49686205407036,&quot;y&quot;:143.65223871355064},&quot;rotate&quot;:3.141592653589793,&quot;skewX&quot;:-4.352995217140857e-18,&quot;scale&quot;:{&quot;x&quot;:1,&quot;y&quot;:1}},&quot;opacity&quot;:1,&quot;path&quot;:{&quot;type&quot;:&quot;ACUTE_TRAPEZOID&quot;,&quot;size&quot;:{&quot;x&quot;:-136.43542144920815,&quot;y&quot;:40.864518977451176},&quot;bottomLeftAngle&quot;:60},&quot;pathStyles&quot;:[{&quot;type&quot;:&quot;FILL&quot;,&quot;fillStyle&quot;:&quot;rgba(224, 244, 218, 1)&quot;},{&quot;type&quot;:&quot;STROKE&quot;,&quot;strokeStyle&quot;:&quot;rgba(53, 105, 32, 1)&quot;,&quot;lineWidth&quot;:0,&quot;lineJoin&quot;:&quot;round&quot;}],&quot;isLocked&quot;:false,&quot;parent&quot;:{&quot;type&quot;:&quot;CHILD&quot;,&quot;parentId&quot;:&quot;17f3c976-5da6-4751-bdf4-7d786412bfc4&quot;,&quot;order&quot;:&quot;974&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48.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884ae595-d0a0-491d-859a-0d06636f10aa"/>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884ae595-d0a0-491d-859a-0d06636f10aa&quot;:{&quot;relativeTransform&quot;:{&quot;translate&quot;:{&quot;x&quot;:-267.2220374254955,&quot;y&quot;:171.72508547934115},&quot;rotate&quot;:-1.5707963267948972,&quot;skewX&quot;:0,&quot;scale&quot;:{&quot;x&quot;:1,&quot;y&quot;:1}},&quot;type&quot;:&quot;FIGURE_OBJECT&quot;,&quot;id&quot;:&quot;884ae595-d0a0-491d-859a-0d06636f10aa&quot;,&quot;name&quot;:&quot;dsDNA brush 3 (straight)&quot;,&quot;displayName&quot;:&quot;Simplified dsDNA brush (straight)&quot;,&quot;opacity&quot;:1,&quot;source&quot;:{&quot;id&quot;:&quot;5e75575f52bb9000abea6260&quot;,&quot;type&quot;:&quot;ASSETS&quot;},&quot;path&quot;:{&quot;type&quot;:&quot;POLY_LINE&quot;,&quot;points&quot;:[{&quot;x&quot;:-6.577160527861501,&quot;y&quot;:0},{&quot;x&quot;:6.577160527861499,&quot;y&quot;:0}],&quot;closed&quot;:false},&quot;pathStyles&quot;:[{&quot;type&quot;:&quot;FILL&quot;,&quot;fillStyle&quot;:&quot;rgba(0,0,0,0)&quot;},{&quot;type&quot;:&quot;STROKE&quot;,&quot;strokeStyle&quot;:&quot;rgba(0,0,0,0)&quot;,&quot;lineWidth&quot;:10.496863199446684,&quot;lineJoin&quot;:&quot;round&quot;}],&quot;pathSmoothing&quot;:{&quot;type&quot;:&quot;CATMULL_SMOOTHING&quot;,&quot;smoothing&quot;:0.2},&quot;pathPattern&quot;:{&quot;type&quot;:&quot;ROW&quot;,&quot;patternId&quot;:&quot;613b8391-1722-492a-b165-68c708cc9c27&quot;,&quot;patternTransform&quot;:{&quot;translate&quot;:{&quot;x&quot;:-0.00002540549651012527,&quot;y&quot;:-0.5},&quot;rotate&quot;:0,&quot;skewX&quot;:0,&quot;scale&quot;:{&quot;x&quot;:0.005076142131979695,&quot;y&quot;:0.005076142131979695}},&quot;xUnits&quot;:&quot;STROKE_WIDTH&quot;,&quot;yUnits&quot;:&quot;STROKE_WIDTH&quot;,&quot;bending&quot;:true,&quot;repeat&quot;:{&quot;distance&quot;:1.8661421567655458,&quot;align&quot;:&quot;CENTER&quot;},&quot;isPremium&quot;:true},&quot;isLocked&quot;:false,&quot;parent&quot;:{&quot;type&quot;:&quot;CHILD&quot;,&quot;parentId&quot;:&quot;17f3c976-5da6-4751-bdf4-7d786412bfc4&quot;,&quot;order&quot;:&quot;9752&quot;},&quot;isPremium&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49.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2a8da484-5f90-499e-bacc-b5ca190817d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2a8da484-5f90-499e-bacc-b5ca190817de&quot;:{&quot;id&quot;:&quot;2a8da484-5f90-499e-bacc-b5ca190817de&quot;,&quot;name&quot;:&quot;Plant cell&quot;,&quot;displayName&quot;:&quot;&quot;,&quot;type&quot;:&quot;FIGURE_OBJECT&quot;,&quot;relativeTransform&quot;:{&quot;translate&quot;:{&quot;x&quot;:-267.2220374254955,&quot;y&quot;:142.87593625148205},&quot;rotate&quot;:0,&quot;skewX&quot;:0,&quot;scale&quot;:{&quot;x&quot;:0.149169684806045,&quot;y&quot;:0.13200315241595045}},&quot;image&quot;:{&quot;url&quot;:&quot;https://icons.cdn.biorender.com/biorender/5a906f757b968200149d279d/20180223194723/image/5a906f757b968200149d279d.png&quot;,&quot;isPremium&quot;:false,&quot;isOrgIcon&quot;:false,&quot;size&quot;:{&quot;x&quot;:150,&quot;y&quot;:150}},&quot;source&quot;:{&quot;id&quot;:&quot;5a906f757b968200149d279d&quot;,&quot;version&quot;:&quot;20180223194723&quot;,&quot;type&quot;:&quot;ASSETS&quot;},&quot;isPremium&quot;:false,&quot;parent&quot;:{&quot;type&quot;:&quot;CHILD&quot;,&quot;parentId&quot;:&quot;17f3c976-5da6-4751-bdf4-7d786412bfc4&quot;,&quot;order&quot;:&quot;976&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5.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e2430a7e-1a06-455d-a677-f32f90ed2fe1"/>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e2430a7e-1a06-455d-a677-f32f90ed2fe1&quot;:{&quot;relativeTransform&quot;:{&quot;translate&quot;:{&quot;x&quot;:135.4313114848997,&quot;y&quot;:-81.80441274067448},&quot;rotate&quot;:-0.07540165100629989,&quot;skewX&quot;:-4.1633363423443506e-17,&quot;scale&quot;:{&quot;x&quot;:0.9999999999999983,&quot;y&quot;:1}},&quot;type&quot;:&quot;FIGURE_OBJECT&quot;,&quot;id&quot;:&quot;e2430a7e-1a06-455d-a677-f32f90ed2fe1&quot;,&quot;name&quot;:&quot;Solar panel (with sun)&quot;,&quot;displayName&quot;:&quot;Solar panel (with sun)&quot;,&quot;opacity&quot;:1,&quot;source&quot;:{&quot;id&quot;:&quot;5eac93c683330d00abdf5a9d&quot;,&quot;type&quot;:&quot;ASSETS&quot;},&quot;pathStyles&quot;:[{&quot;type&quot;:&quot;FILL&quot;,&quot;fillStyle&quot;:&quot;rgb(0,0,0)&quot;}],&quot;isLocked&quot;:false,&quot;parent&quot;:{&quot;type&quot;:&quot;CHILD&quot;,&quot;parentId&quot;:&quot;6ef4d228-cfd5-41e8-9094-fc4e39cd1177&quot;,&quot;order&quot;:&quot;99999999999999999999999999999998&quot;},&quot;isPremium&quot;:true},&quot;88a0dc62-a108-4538-ba2c-57f9a18fe430&quot;:{&quot;type&quot;:&quot;FIGURE_OBJECT&quot;,&quot;id&quot;:&quot;88a0dc62-a108-4538-ba2c-57f9a18fe430&quot;,&quot;name&quot;:&quot;Sun&quot;,&quot;relativeTransform&quot;:{&quot;translate&quot;:{&quot;x&quot;:79,&quot;y&quot;:-66.18369262000522},&quot;rotate&quot;:0,&quot;skewX&quot;:0,&quot;scale&quot;:{&quot;x&quot;:0.2138667652029374,&quot;y&quot;:0.2138667652029374}},&quot;opacity&quot;:1,&quot;image&quot;:{&quot;url&quot;:&quot;https://icons.biorender.com/biorender/5a8d9f8201940b0014c6617f/sun.png&quot;,&quot;size&quot;:{&quot;x&quot;:350,&quot;y&quot;:350},&quot;isPremium&quot;:false},&quot;source&quot;:{&quot;id&quot;:&quot;5a8d9f5401940b0014c66174&quot;,&quot;type&quot;:&quot;ASSETS&quot;},&quot;pathStyles&quot;:[{&quot;type&quot;:&quot;FILL&quot;,&quot;fillStyle&quot;:&quot;rgb(0,0,0)&quot;}],&quot;isLocked&quot;:false,&quot;parent&quot;:{&quot;type&quot;:&quot;CHILD&quot;,&quot;parentId&quot;:&quot;e2430a7e-1a06-455d-a677-f32f90ed2fe1&quot;,&quot;order&quot;:&quot;2&quot;}},&quot;df1d5c68-bceb-4aab-88de-364d9df3f567&quot;:{&quot;type&quot;:&quot;FIGURE_OBJECT&quot;,&quot;id&quot;:&quot;df1d5c68-bceb-4aab-88de-364d9df3f567&quot;,&quot;relativeTransform&quot;:{&quot;translate&quot;:{&quot;x&quot;:21.348316089485934,&quot;y&quot;:-34.61037653051926},&quot;rotate&quot;:0,&quot;skewX&quot;:0,&quot;scale&quot;:{&quot;x&quot;:1,&quot;y&quot;:1}},&quot;opacity&quot;:1,&quot;path&quot;:{&quot;type&quot;:&quot;POLY_LINE&quot;,&quot;points&quot;:[{&quot;x&quot;:19.20520476268871,&quot;y&quot;:-18.531916530577632},{&quot;x&quot;:-19.205204762688595,&quot;y&quot;:18.531916530577632}],&quot;closed&quot;:false},&quot;pathStyles&quot;:[{&quot;type&quot;:&quot;FILL&quot;,&quot;fillStyle&quot;:&quot;rgba(0,0,0,0)&quot;},{&quot;type&quot;:&quot;STROKE&quot;,&quot;strokeStyle&quot;:&quot;rgba(235, 195, 66, 1)&quot;,&quot;lineWidth&quot;:2,&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e2430a7e-1a06-455d-a677-f32f90ed2fe1&quot;,&quot;order&quot;:&quot;5&quot;}},&quot;a733566d-2ee6-451f-ba2c-acbf7ae4b7f3&quot;:{&quot;type&quot;:&quot;FIGURE_OBJECT&quot;,&quot;id&quot;:&quot;a733566d-2ee6-451f-ba2c-acbf7ae4b7f3&quot;,&quot;relativeTransform&quot;:{&quot;translate&quot;:{&quot;x&quot;:21.348316089485934,&quot;y&quot;:-12.05837653051924},&quot;rotate&quot;:0,&quot;skewX&quot;:0,&quot;scale&quot;:{&quot;x&quot;:1,&quot;y&quot;:1}},&quot;opacity&quot;:1,&quot;path&quot;:{&quot;type&quot;:&quot;POLY_LINE&quot;,&quot;points&quot;:[{&quot;x&quot;:19.20520476268871,&quot;y&quot;:-18.531916530577632},{&quot;x&quot;:-19.205204762688595,&quot;y&quot;:18.531916530577632}],&quot;closed&quot;:false},&quot;pathStyles&quot;:[{&quot;type&quot;:&quot;FILL&quot;,&quot;fillStyle&quot;:&quot;rgba(0,0,0,0)&quot;},{&quot;type&quot;:&quot;STROKE&quot;,&quot;strokeStyle&quot;:&quot;rgba(235, 195, 66, 1)&quot;,&quot;lineWidth&quot;:2,&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e2430a7e-1a06-455d-a677-f32f90ed2fe1&quot;,&quot;order&quot;:&quot;6&quot;}},&quot;1eafb060-6595-46a5-8b82-46555c3bce31&quot;:{&quot;type&quot;:&quot;FIGURE_OBJECT&quot;,&quot;id&quot;:&quot;1eafb060-6595-46a5-8b82-46555c3bce31&quot;,&quot;relativeTransform&quot;:{&quot;translate&quot;:{&quot;x&quot;:42.57331608948596,&quot;y&quot;:-9.205376530519288},&quot;rotate&quot;:0,&quot;skewX&quot;:0,&quot;scale&quot;:{&quot;x&quot;:1,&quot;y&quot;:1}},&quot;opacity&quot;:1,&quot;path&quot;:{&quot;type&quot;:&quot;POLY_LINE&quot;,&quot;points&quot;:[{&quot;x&quot;:19.20520476268871,&quot;y&quot;:-18.531916530577632},{&quot;x&quot;:-19.205204762688595,&quot;y&quot;:18.531916530577632}],&quot;closed&quot;:false},&quot;pathStyles&quot;:[{&quot;type&quot;:&quot;FILL&quot;,&quot;fillStyle&quot;:&quot;rgba(0,0,0,0)&quot;},{&quot;type&quot;:&quot;STROKE&quot;,&quot;strokeStyle&quot;:&quot;rgba(235, 195, 66, 1)&quot;,&quot;lineWidth&quot;:2,&quot;lineJoin&quot;:&quot;round&quot;}],&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e2430a7e-1a06-455d-a677-f32f90ed2fe1&quot;,&quot;order&quot;:&quot;7&quot;}},&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150.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75883589-5f88-4eb1-be1a-2eaa6c4d7983"/>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75883589-5f88-4eb1-be1a-2eaa6c4d7983&quot;:{&quot;id&quot;:&quot;75883589-5f88-4eb1-be1a-2eaa6c4d7983&quot;,&quot;name&quot;:&quot;Corn (leaf)&quot;,&quot;displayName&quot;:&quot;&quot;,&quot;type&quot;:&quot;FIGURE_OBJECT&quot;,&quot;relativeTransform&quot;:{&quot;translate&quot;:{&quot;x&quot;:-267.2220374254955,&quot;y&quot;:96.5382333040937},&quot;rotate&quot;:4.128187481091733e-16,&quot;skewX&quot;:-6.003338813711508e-17,&quot;scale&quot;:{&quot;x&quot;:0.20543848816022847,&quot;y&quot;:0.10785192913617}},&quot;image&quot;:{&quot;url&quot;:&quot;https://icons.cdn.biorender.com/biorender/65368be7816dc54b8f2aad59/20231023150709/image/65368be7816dc54b8f2aad59.png&quot;,&quot;isPremium&quot;:false,&quot;isOrgIcon&quot;:false,&quot;size&quot;:{&quot;x&quot;:50,&quot;y&quot;:303.030303030303}},&quot;source&quot;:{&quot;id&quot;:&quot;65368be7816dc54b8f2aad59&quot;,&quot;version&quot;:&quot;20231023150709&quot;,&quot;type&quot;:&quot;ASSETS&quot;},&quot;isPremium&quot;:false,&quot;parent&quot;:{&quot;type&quot;:&quot;CHILD&quot;,&quot;parentId&quot;:&quot;17f3c976-5da6-4751-bdf4-7d786412bfc4&quot;,&quot;order&quot;:&quot;9762&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51.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79984d5-2d0b-402e-891f-3164200405e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79984d5-2d0b-402e-891f-3164200405ee&quot;:{&quot;id&quot;:&quot;179984d5-2d0b-402e-891f-3164200405ee&quot;,&quot;name&quot;:&quot;Corn (R6-R7, with roots)&quot;,&quot;displayName&quot;:&quot;&quot;,&quot;type&quot;:&quot;FIGURE_OBJECT&quot;,&quot;relativeTransform&quot;:{&quot;translate&quot;:{&quot;x&quot;:-267.2220374254955,&quot;y&quot;:46.75384813957057},&quot;rotate&quot;:0,&quot;skewX&quot;:0,&quot;scale&quot;:{&quot;x&quot;:0.09919264613312348,&quot;y&quot;:0.08777749985244673}},&quot;image&quot;:{&quot;url&quot;:&quot;https://icons.cdn.biorender.com/biorender/654d22b85df3d0d1aa8648b0/20231109182106/image/654d22b85df3d0d1aa8648b0.png&quot;,&quot;isPremium&quot;:false,&quot;isOrgIcon&quot;:false,&quot;size&quot;:{&quot;x&quot;:279,&quot;y&quot;:450.09480812641084}},&quot;source&quot;:{&quot;id&quot;:&quot;654d22b85df3d0d1aa8648b0&quot;,&quot;version&quot;:&quot;20231109182106&quot;,&quot;type&quot;:&quot;ASSETS&quot;},&quot;isPremium&quot;:false,&quot;parent&quot;:{&quot;type&quot;:&quot;CHILD&quot;,&quot;parentId&quot;:&quot;17f3c976-5da6-4751-bdf4-7d786412bfc4&quot;,&quot;order&quot;:&quot;976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52.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cbce6a38-cf1e-4a74-ac22-60797511b2e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cbce6a38-cf1e-4a74-ac22-60797511b2ee&quot;:{&quot;id&quot;:&quot;cbce6a38-cf1e-4a74-ac22-60797511b2ee&quot;,&quot;name&quot;:&quot;Soil (field, large)&quot;,&quot;displayName&quot;:&quot;&quot;,&quot;type&quot;:&quot;FIGURE_OBJECT&quot;,&quot;relativeTransform&quot;:{&quot;translate&quot;:{&quot;x&quot;:-267.2220374254954,&quot;y&quot;:2.091612006922986},&quot;rotate&quot;:0,&quot;skewX&quot;:0,&quot;scale&quot;:{&quot;x&quot;:0.0665505418656046,&quot;y&quot;:0.12046949745216365}},&quot;image&quot;:{&quot;url&quot;:&quot;https://icons.biorender.com/biorender/659c1775a61a0ee8278c3b40/20240108154131/image/soil-field-large.png&quot;,&quot;fallbackUrl&quot;:&quot;https://res.cloudinary.com/dlcjuc3ej/image/upload/v1704728491/qep7uyt9njf9xg32bvfx.svg#/keystone/api/icons/659c1775a61a0ee8278c3b40/20240108154131/image/soil-field-large.svg&quot;,&quot;isPremium&quot;:false,&quot;size&quot;:{&quot;x&quot;:500,&quot;y&quot;:80}},&quot;source&quot;:{&quot;id&quot;:&quot;659c1775a61a0ee8278c3b40&quot;,&quot;type&quot;:&quot;ASSETS&quot;},&quot;isPremium&quot;:false,&quot;parent&quot;:{&quot;type&quot;:&quot;CHILD&quot;,&quot;parentId&quot;:&quot;17f3c976-5da6-4751-bdf4-7d786412bfc4&quot;,&quot;order&quot;:&quot;977&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53.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24fedb6a-9bc0-4a64-97a6-a8803b891789"/>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24fedb6a-9bc0-4a64-97a6-a8803b891789&quot;:{&quot;type&quot;:&quot;FIGURE_OBJECT&quot;,&quot;id&quot;:&quot;24fedb6a-9bc0-4a64-97a6-a8803b891789&quot;,&quot;parent&quot;:{&quot;type&quot;:&quot;CHILD&quot;,&quot;parentId&quot;:&quot;17f3c976-5da6-4751-bdf4-7d786412bfc4&quot;,&quot;order&quot;:&quot;9772&quot;},&quot;relativeTransform&quot;:{&quot;translate&quot;:{&quot;x&quot;:-268.4606311376921,&quot;y&quot;:25.072264777789776},&quot;rotate&quot;:0,&quot;skewX&quot;:0,&quot;scale&quot;:{&quot;x&quot;:1,&quot;y&quot;:1}},&quot;isLocked&quot;:false},&quot;ef29e74b-6d0a-4dab-9fbc-86cda47fc2f5&quot;:{&quot;id&quot;:&quot;ef29e74b-6d0a-4dab-9fbc-86cda47fc2f5&quot;,&quot;name&quot;:&quot;Swiss chard (Beta vulgaris)&quot;,&quot;displayName&quot;:&quot;Swiss chard (Beta vulgaris)&quot;,&quot;type&quot;:&quot;FIGURE_OBJECT&quot;,&quot;relativeTransform&quot;:{&quot;translate&quot;:{&quot;x&quot;:2.816294421121515,&quot;y&quot;:-27.439322122340734},&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1&quot;}},&quot;a1146b00-479d-405f-9756-e715736bd0b1&quot;:{&quot;id&quot;:&quot;a1146b00-479d-405f-9756-e715736bd0b1&quot;,&quot;name&quot;:&quot;Swiss chard (Beta vulgaris)&quot;,&quot;displayName&quot;:&quot;Swiss chard (Beta vulgaris)&quot;,&quot;type&quot;:&quot;FIGURE_OBJECT&quot;,&quot;relativeTransform&quot;:{&quot;translate&quot;:{&quot;x&quot;:2.8296136994583225,&quot;y&quot;:-26.836526277430007},&quot;rotate&quot;:0.21373678551702865,&quot;skewX&quot;:0.25139791749856494,&quot;scale&quot;:{&quot;x&quot;:0.004278453762744939,&quot;y&quot;:0.0076957314199300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12&quot;}},&quot;d536e947-f229-4cc0-b50c-2fd2461adfa2&quot;:{&quot;id&quot;:&quot;d536e947-f229-4cc0-b50c-2fd2461adfa2&quot;,&quot;name&quot;:&quot;Swiss chard (Beta vulgaris)&quot;,&quot;displayName&quot;:&quot;Swiss chard (Beta vulgaris)&quot;,&quot;type&quot;:&quot;FIGURE_OBJECT&quot;,&quot;relativeTransform&quot;:{&quot;translate&quot;:{&quot;x&quot;:2.8598416547091134,&quot;y&quot;:-26.06856207891148},&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15&quot;}},&quot;7c869b95-40aa-4db3-b162-ce8e665b878b&quot;:{&quot;id&quot;:&quot;7c869b95-40aa-4db3-b162-ce8e665b878b&quot;,&quot;name&quot;:&quot;Swiss chard (Beta vulgaris)&quot;,&quot;displayName&quot;:&quot;Swiss chard (Beta vulgaris)&quot;,&quot;type&quot;:&quot;FIGURE_OBJECT&quot;,&quot;relativeTransform&quot;:{&quot;translate&quot;:{&quot;x&quot;:2.9104514728914177,&quot;y&quot;:-25.338845709189542},&quot;rotate&quot;:6.147050828434014,&quot;skewX&quot;:0.15807189467096888,&quot;scale&quot;:{&quot;x&quot;:-0.004973286561920843,&quot;y&quot;:0.0087158769087273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2&quot;}},&quot;4a1a94f1-d921-4c19-ae1a-293b22568712&quot;:{&quot;id&quot;:&quot;4a1a94f1-d921-4c19-ae1a-293b22568712&quot;,&quot;name&quot;:&quot;Swiss chard (Beta vulgaris)&quot;,&quot;displayName&quot;:&quot;Swiss chard (Beta vulgaris)&quot;,&quot;type&quot;:&quot;FIGURE_OBJECT&quot;,&quot;relativeTransform&quot;:{&quot;translate&quot;:{&quot;x&quot;:2.952595777003834,&quot;y&quot;:-24.77860630444713},&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22&quot;}},&quot;70c5e01c-5a42-473d-a1bd-62121aaac64d&quot;:{&quot;id&quot;:&quot;70c5e01c-5a42-473d-a1bd-62121aaac64d&quot;,&quot;name&quot;:&quot;Swiss chard (Beta vulgaris)&quot;,&quot;displayName&quot;:&quot;Swiss chard (Beta vulgaris)&quot;,&quot;type&quot;:&quot;FIGURE_OBJECT&quot;,&quot;relativeTransform&quot;:{&quot;translate&quot;:{&quot;x&quot;:2.953418378092005,&quot;y&quot;:-24.09045450329628},&quot;rotate&quot;:-8.023058692057905e-32,&quot;skewX&quot;:-1.39268819958526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25&quot;}},&quot;2ed5328e-0b0b-44aa-a7c0-ff3328603ce0&quot;:{&quot;id&quot;:&quot;2ed5328e-0b0b-44aa-a7c0-ff3328603ce0&quot;,&quot;name&quot;:&quot;Swiss chard (Beta vulgaris)&quot;,&quot;displayName&quot;:&quot;Swiss chard (Beta vulgaris)&quot;,&quot;type&quot;:&quot;FIGURE_OBJECT&quot;,&quot;relativeTransform&quot;:{&quot;translate&quot;:{&quot;x&quot;:2.988323479217206,&quot;y&quot;:-23.528749281984517},&quot;rotate&quot;:0.21373678551702863,&quot;skewX&quot;:0.2513979174985651,&quot;scale&quot;:{&quot;x&quot;:0.004801856074910149,&quot;y&quot;:0.00863718453415270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3&quot;}},&quot;d4a4e632-f41f-4d24-a0ac-fd83a7d89b6c&quot;:{&quot;id&quot;:&quot;d4a4e632-f41f-4d24-a0ac-fd83a7d89b6c&quot;,&quot;name&quot;:&quot;Swiss chard (Beta vulgaris)&quot;,&quot;displayName&quot;:&quot;Swiss chard (Beta vulgaris)&quot;,&quot;type&quot;:&quot;FIGURE_OBJECT&quot;,&quot;relativeTransform&quot;:{&quot;translate&quot;:{&quot;x&quot;:2.9823218291363305,&quot;y&quot;:-22.73947716176322},&quot;rotate&quot;:6.147050828434014,&quot;skewX&quot;:0.16508057727619263,&quot;scale&quot;:{&quot;x&quot;:-0.0052291229916307325,&quot;y&quot;:0.0095778867128871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35&quot;}},&quot;95df065d-1d93-4560-b106-e060f5166a54&quot;:{&quot;id&quot;:&quot;95df065d-1d93-4560-b106-e060f5166a54&quot;,&quot;name&quot;:&quot;Swiss chard (Beta vulgaris)&quot;,&quot;displayName&quot;:&quot;Swiss chard (Beta vulgaris)&quot;,&quot;type&quot;:&quot;FIGURE_OBJECT&quot;,&quot;relativeTransform&quot;:{&quot;translate&quot;:{&quot;x&quot;:3.0029903823471678,&quot;y&quot;:-21.99401032307625},&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4&quot;}},&quot;55810814-e191-4b0d-85bb-3f8777f1255e&quot;:{&quot;id&quot;:&quot;55810814-e191-4b0d-85bb-3f8777f1255e&quot;,&quot;name&quot;:&quot;Swiss chard (Beta vulgaris)&quot;,&quot;displayName&quot;:&quot;Swiss chard (Beta vulgaris)&quot;,&quot;type&quot;:&quot;FIGURE_OBJECT&quot;,&quot;relativeTransform&quot;:{&quot;translate&quot;:{&quot;x&quot;:3.0277977850243967,&quot;y&quot;:-21.347208734136803},&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5&quot;}},&quot;5be7dc81-f866-41c2-9d9d-7673bbcb4b77&quot;:{&quot;id&quot;:&quot;5be7dc81-f866-41c2-9d9d-7673bbcb4b77&quot;,&quot;name&quot;:&quot;Swiss chard (Beta vulgaris)&quot;,&quot;displayName&quot;:&quot;Swiss chard (Beta vulgaris)&quot;,&quot;type&quot;:&quot;FIGURE_OBJECT&quot;,&quot;relativeTransform&quot;:{&quot;translate&quot;:{&quot;x&quot;:3.0210249632302766,&quot;y&quot;:-20.683510493891358},&quot;rotate&quot;:0.21373678551702852,&quot;skewX&quot;:0.25139791749856477,&quot;scale&quot;:{&quot;x&quot;:0.005276764917483678,&quot;y&quot;:0.0094914115759919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52&quot;}},&quot;0abbd8a0-d136-47e4-81b6-6ffa547e8820&quot;:{&quot;id&quot;:&quot;0abbd8a0-d136-47e4-81b6-6ffa547e8820&quot;,&quot;name&quot;:&quot;Swiss chard (Beta vulgaris)&quot;,&quot;displayName&quot;:&quot;Swiss chard (Beta vulgaris)&quot;,&quot;type&quot;:&quot;FIGURE_OBJECT&quot;,&quot;relativeTransform&quot;:{&quot;translate&quot;:{&quot;x&quot;:3.025309282562065,&quot;y&quot;:-20.221527042018238},&quot;rotate&quot;:6.147050828434014,&quot;skewX&quot;:0.16508057727619263,&quot;scale&quot;:{&quot;x&quot;:-0.0052291229916307325,&quot;y&quot;:0.0095778867128871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55&quot;}},&quot;cab50618-d474-437a-ad12-573dac14c7b3&quot;:{&quot;id&quot;:&quot;cab50618-d474-437a-ad12-573dac14c7b3&quot;,&quot;name&quot;:&quot;Swiss chard (Beta vulgaris)&quot;,&quot;displayName&quot;:&quot;Swiss chard (Beta vulgaris)&quot;,&quot;type&quot;:&quot;FIGURE_OBJECT&quot;,&quot;relativeTransform&quot;:{&quot;translate&quot;:{&quot;x&quot;:2.1253809564592165,&quot;y&quot;:-27.392629221629512},&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6&quot;}},&quot;75dd8349-f1bb-441f-a804-31a5e98beab3&quot;:{&quot;id&quot;:&quot;75dd8349-f1bb-441f-a804-31a5e98beab3&quot;,&quot;name&quot;:&quot;Swiss chard (Beta vulgaris)&quot;,&quot;displayName&quot;:&quot;Swiss chard (Beta vulgaris)&quot;,&quot;type&quot;:&quot;FIGURE_OBJECT&quot;,&quot;relativeTransform&quot;:{&quot;translate&quot;:{&quot;x&quot;:2.107519428030639,&quot;y&quot;:-26.808119233931777},&quot;rotate&quot;:0.5862371014708828,&quot;skewX&quot;:0.5188298278045577,&quot;scale&quot;:{&quot;x&quot;:0.004724286499431989,&quot;y&quot;:0.00696948228153243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62&quot;}},&quot;1be3be07-c5a5-45cd-989b-ca68c158f06d&quot;:{&quot;id&quot;:&quot;1be3be07-c5a5-45cd-989b-ca68c158f06d&quot;,&quot;name&quot;:&quot;Swiss chard (Beta vulgaris)&quot;,&quot;displayName&quot;:&quot;Swiss chard (Beta vulgaris)&quot;,&quot;type&quot;:&quot;FIGURE_OBJECT&quot;,&quot;relativeTransform&quot;:{&quot;translate&quot;:{&quot;x&quot;:2.096848997486096,&quot;y&quot;:-26.24922731348753},&quot;rotate&quot;:5.740642483347267,&quot;skewX&quot;:0.5009377130271382,&quot;scale&quot;:{&quot;x&quot;:-0.004647853403479606,&quot;y&quot;:0.0070797293360528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65&quot;}},&quot;887e2daa-f9b2-4a94-930b-d3dd435a7b89&quot;:{&quot;id&quot;:&quot;887e2daa-f9b2-4a94-930b-d3dd435a7b89&quot;,&quot;name&quot;:&quot;Swiss chard (Beta vulgaris)&quot;,&quot;displayName&quot;:&quot;Swiss chard (Beta vulgaris)&quot;,&quot;type&quot;:&quot;FIGURE_OBJECT&quot;,&quot;relativeTransform&quot;:{&quot;translate&quot;:{&quot;x&quot;:2.033782531787183,&quot;y&quot;:-25.522295071425592},&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7&quot;}},&quot;a825be02-d067-4cbf-b6f2-44fbcb24e238&quot;:{&quot;id&quot;:&quot;a825be02-d067-4cbf-b6f2-44fbcb24e238&quot;,&quot;name&quot;:&quot;Swiss chard (Beta vulgaris)&quot;,&quot;displayName&quot;:&quot;Swiss chard (Beta vulgaris)&quot;,&quot;type&quot;:&quot;FIGURE_OBJECT&quot;,&quot;relativeTransform&quot;:{&quot;translate&quot;:{&quot;x&quot;:1.9651399487912415,&quot;y&quot;:-24.892517440158016},&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72&quot;}},&quot;c260fade-de2c-40c4-adab-165774e99855&quot;:{&quot;id&quot;:&quot;c260fade-de2c-40c4-adab-165774e99855&quot;,&quot;name&quot;:&quot;Swiss chard (Beta vulgaris)&quot;,&quot;displayName&quot;:&quot;Swiss chard (Beta vulgaris)&quot;,&quot;type&quot;:&quot;FIGURE_OBJECT&quot;,&quot;relativeTransform&quot;:{&quot;translate&quot;:{&quot;x&quot;:1.9879920507387514,&quot;y&quot;:-24.299494777297344},&quot;rotate&quot;:0.1832058057213758,&quot;skewX&quot;:0.2531143279117175,&quot;scale&quot;:{&quot;x&quot;:0.004770572601266788,&quot;y&quot;:0.00828409905036462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75&quot;}},&quot;75862eca-7955-4118-8e4b-6120ad9230e4&quot;:{&quot;id&quot;:&quot;75862eca-7955-4118-8e4b-6120ad9230e4&quot;,&quot;name&quot;:&quot;Swiss chard (Beta vulgaris)&quot;,&quot;displayName&quot;:&quot;Swiss chard (Beta vulgaris)&quot;,&quot;type&quot;:&quot;FIGURE_OBJECT&quot;,&quot;relativeTransform&quot;:{&quot;translate&quot;:{&quot;x&quot;:1.9408462695854691,&quot;y&quot;:-23.75595608488235},&quot;rotate&quot;:0.3388558790870848,&quot;skewX&quot;:0.370500719650637,&quot;scale&quot;:{&quot;x&quot;:0.004913997493151673,&quot;y&quot;:0.008440076960405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8&quot;}},&quot;f7696faa-c78b-495f-b29d-06495d12380a&quot;:{&quot;id&quot;:&quot;f7696faa-c78b-495f-b29d-06495d12380a&quot;,&quot;name&quot;:&quot;Swiss chard (Beta vulgaris)&quot;,&quot;displayName&quot;:&quot;Swiss chard (Beta vulgaris)&quot;,&quot;type&quot;:&quot;FIGURE_OBJECT&quot;,&quot;relativeTransform&quot;:{&quot;translate&quot;:{&quot;x&quot;:1.8810579884623069,&quot;y&quot;:-23.155636309477572},&quot;rotate&quot;:5.832872365733209,&quot;skewX&quot;:0.4519955149582535,&quot;scale&quot;:{&quot;x&quot;:-0.005060197472861106,&quot;y&quot;:0.008196224998703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9&quot;}},&quot;e64496eb-6459-4f09-98f1-8f449f799faa&quot;:{&quot;id&quot;:&quot;e64496eb-6459-4f09-98f1-8f449f799faa&quot;,&quot;name&quot;:&quot;Swiss chard (Beta vulgaris)&quot;,&quot;displayName&quot;:&quot;Swiss chard (Beta vulgaris)&quot;,&quot;type&quot;:&quot;FIGURE_OBJECT&quot;,&quot;relativeTransform&quot;:{&quot;translate&quot;:{&quot;x&quot;:1.8349509699391087,&quot;y&quot;:-22.31372163570371},&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quot;}},&quot;6ac59008-f907-4462-8259-92f05c4c4526&quot;:{&quot;id&quot;:&quot;6ac59008-f907-4462-8259-92f05c4c4526&quot;,&quot;name&quot;:&quot;Swiss chard (Beta vulgaris)&quot;,&quot;displayName&quot;:&quot;Swiss chard (Beta vulgaris)&quot;,&quot;type&quot;:&quot;FIGURE_OBJECT&quot;,&quot;relativeTransform&quot;:{&quot;translate&quot;:{&quot;x&quot;:1.8188063246298412,&quot;y&quot;:-21.476503822323668},&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02&quot;}},&quot;6502238a-cd52-4fd4-ab1d-1cdb8a8535f8&quot;:{&quot;id&quot;:&quot;6502238a-cd52-4fd4-ab1d-1cdb8a8535f8&quot;,&quot;name&quot;:&quot;Swiss chard (Beta vulgaris)&quot;,&quot;displayName&quot;:&quot;Swiss chard (Beta vulgaris)&quot;,&quot;type&quot;:&quot;FIGURE_OBJECT&quot;,&quot;relativeTransform&quot;:{&quot;translate&quot;:{&quot;x&quot;:1.788798796221473,&quot;y&quot;:-20.72115937496807},&quot;rotate&quot;:-0.2935842903893068,&quot;skewX&quot;:-0.3623899451665586,&quot;scale&quot;:{&quot;x&quot;:0.005396502274577957,&quot;y&quot;:0.0104365238121276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05&quot;}},&quot;7aaf5b94-0d58-4b3d-8ca3-2d23014906e6&quot;:{&quot;id&quot;:&quot;7aaf5b94-0d58-4b3d-8ca3-2d23014906e6&quot;,&quot;name&quot;:&quot;Swiss chard (Beta vulgaris)&quot;,&quot;displayName&quot;:&quot;Swiss chard (Beta vulgaris)&quot;,&quot;type&quot;:&quot;FIGURE_OBJECT&quot;,&quot;relativeTransform&quot;:{&quot;translate&quot;:{&quot;x&quot;:1.7898305546615072,&quot;y&quot;:-20.17659362756523},&quot;rotate&quot;:0.29793648788782223,&quot;skewX&quot;:0.3346133573134712,&quot;scale&quot;:{&quot;x&quot;:0.005353233814252811,&quot;y&quot;:0.0093558303932561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1&quot;}},&quot;ac811306-73b2-478a-882e-01cc78c91388&quot;:{&quot;id&quot;:&quot;ac811306-73b2-478a-882e-01cc78c91388&quot;,&quot;name&quot;:&quot;Swiss chard (Beta vulgaris)&quot;,&quot;displayName&quot;:&quot;Swiss chard (Beta vulgaris)&quot;,&quot;type&quot;:&quot;FIGURE_OBJECT&quot;,&quot;relativeTransform&quot;:{&quot;translate&quot;:{&quot;x&quot;:1.4522738508528688,&quot;y&quot;:-27.474341797874143},&quot;rotate&quot;:6.283185307179586,&quot;skewX&quot;:1.3932134088239322e-15,&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02&quot;}},&quot;af39ff8c-9daf-4f9d-9a6c-b5a1ebd20d9a&quot;:{&quot;id&quot;:&quot;af39ff8c-9daf-4f9d-9a6c-b5a1ebd20d9a&quot;,&quot;name&quot;:&quot;Swiss chard (Beta vulgaris)&quot;,&quot;displayName&quot;:&quot;Swiss chard (Beta vulgaris)&quot;,&quot;type&quot;:&quot;FIGURE_OBJECT&quot;,&quot;relativeTransform&quot;:{&quot;translate&quot;:{&quot;x&quot;:1.408633498519859,&quot;y&quot;:-26.964931754385862},&quot;rotate&quot;:6.069448521662556,&quot;skewX&quot;:0.25139791749856605,&quot;scale&quot;:{&quot;x&quot;:-0.004278453762744936,&quot;y&quot;:0.00769573141993005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05&quot;}},&quot;125d5206-dd7e-4fe1-ac8b-d37618c4c460&quot;:{&quot;id&quot;:&quot;125d5206-dd7e-4fe1-ac8b-d37618c4c460&quot;,&quot;name&quot;:&quot;Swiss chard (Beta vulgaris)&quot;,&quot;displayName&quot;:&quot;Swiss chard (Beta vulgaris)&quot;,&quot;type&quot;:&quot;FIGURE_OBJECT&quot;,&quot;relativeTransform&quot;:{&quot;translate&quot;:{&quot;x&quot;:1.2971745966299808,&quot;y&quot;:-26.533763885801783},&quot;rotate&quot;:0.13613447874557222,&quot;skewX&quot;:0.1650805772761952,&quot;scale&quot;:{&quot;x&quot;:0.004239825212844114,&quot;y&quot;:0.00776584632567608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1&quot;}},&quot;5bdb95e7-c6a1-4708-bc1d-0f616ea8079d&quot;:{&quot;id&quot;:&quot;5bdb95e7-c6a1-4708-bc1d-0f616ea8079d&quot;,&quot;name&quot;:&quot;Swiss chard (Beta vulgaris)&quot;,&quot;displayName&quot;:&quot;Swiss chard (Beta vulgaris)&quot;,&quot;type&quot;:&quot;FIGURE_OBJECT&quot;,&quot;relativeTransform&quot;:{&quot;translate&quot;:{&quot;x&quot;:1.2132154931578576,&quot;y&quot;:-25.9121825793743},&quot;rotate&quot;:0.13613447874557214,&quot;skewX&quot;:0.1580718946709717,&quot;scale&quot;:{&quot;x&quot;:0.004431198326671469,&quot;y&quot;:0.0077658463256760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12&quot;}},&quot;174d20dc-7199-4ecb-9fea-eb9a4befa0d8&quot;:{&quot;id&quot;:&quot;174d20dc-7199-4ecb-9fea-eb9a4befa0d8&quot;,&quot;name&quot;:&quot;Swiss chard (Beta vulgaris)&quot;,&quot;displayName&quot;:&quot;Swiss chard (Beta vulgaris)&quot;,&quot;type&quot;:&quot;FIGURE_OBJECT&quot;,&quot;relativeTransform&quot;:{&quot;translate&quot;:{&quot;x&quot;:1.1324005508794655,&quot;y&quot;:-25.31225859902234},&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15&quot;}},&quot;826c13a2-fff6-4fd8-bd43-ee012807ab1e&quot;:{&quot;id&quot;:&quot;826c13a2-fff6-4fd8-bd43-ee012807ab1e&quot;,&quot;name&quot;:&quot;Swiss chard (Beta vulgaris)&quot;,&quot;displayName&quot;:&quot;Swiss chard (Beta vulgaris)&quot;,&quot;type&quot;:&quot;FIGURE_OBJECT&quot;,&quot;relativeTransform&quot;:{&quot;translate&quot;:{&quot;x&quot;:0.9367545455052854,&quot;y&quot;:-24.12887906305553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22&quot;}},&quot;440ea7c0-a6e8-4017-80d0-f4c3a7e5bce0&quot;:{&quot;id&quot;:&quot;440ea7c0-a6e8-4017-80d0-f4c3a7e5bce0&quot;,&quot;name&quot;:&quot;Swiss chard (Beta vulgaris)&quot;,&quot;displayName&quot;:&quot;Swiss chard (Beta vulgaris)&quot;,&quot;type&quot;:&quot;FIGURE_OBJECT&quot;,&quot;relativeTransform&quot;:{&quot;translate&quot;:{&quot;x&quot;:1.0102246518996734,&quot;y&quot;:-24.667413237131118},&quot;rotate&quot;:6.069448521662556,&quot;skewX&quot;:0.2513979174985654,&quot;scale&quot;:{&quot;x&quot;:-0.0048018560749101425,&quot;y&quot;:0.00863718453415269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2&quot;}},&quot;9d57d969-2fb3-42cb-8d7b-cc34183264f5&quot;:{&quot;id&quot;:&quot;9d57d969-2fb3-42cb-8d7b-cc34183264f5&quot;,&quot;name&quot;:&quot;Swiss chard (Beta vulgaris)&quot;,&quot;displayName&quot;:&quot;Swiss chard (Beta vulgaris)&quot;,&quot;type&quot;:&quot;FIGURE_OBJECT&quot;,&quot;relativeTransform&quot;:{&quot;translate&quot;:{&quot;x&quot;:0.8765170999541482,&quot;y&quot;:-23.532534460289643},&quot;rotate&quot;:0.1361344787455721,&quot;skewX&quot;:0.16508057727619527,&quot;scale&quot;:{&quot;x&quot;:0.004758501922383969,&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25&quot;}},&quot;1148b28b-f5f5-4773-84bc-29ee6f45b1c7&quot;:{&quot;id&quot;:&quot;1148b28b-f5f5-4773-84bc-29ee6f45b1c7&quot;,&quot;name&quot;:&quot;Swiss chard (Beta vulgaris)&quot;,&quot;displayName&quot;:&quot;Swiss chard (Beta vulgaris)&quot;,&quot;type&quot;:&quot;FIGURE_OBJECT&quot;,&quot;relativeTransform&quot;:{&quot;translate&quot;:{&quot;x&quot;:0.7481535587194537,&quot;y&quot;:-22.833927735547924},&quot;rotate&quot;:0.1361344787455721,&quot;skewX&quot;:0.1580718946709709,&quot;scale&quot;:{&quot;x&quot;:0.005465150068044887,&quot;y&quot;:0.00957788671288718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3&quot;}},&quot;6a22b4d5-5a17-427e-8849-8832d9b3a8ae&quot;:{&quot;id&quot;:&quot;6a22b4d5-5a17-427e-8849-8832d9b3a8ae&quot;,&quot;name&quot;:&quot;Swiss chard (Beta vulgaris)&quot;,&quot;displayName&quot;:&quot;Swiss chard (Beta vulgaris)&quot;,&quot;type&quot;:&quot;FIGURE_OBJECT&quot;,&quot;relativeTransform&quot;:{&quot;translate&quot;:{&quot;x&quot;:0.6075115250321529,&quot;y&quot;:-22.103952109891683},&quot;rotate&quot;:0.1361344787455721,&quot;skewX&quot;:0.15807189467097105,&quot;scale&quot;:{&quot;x&quot;:0.005465150068044887,&quot;y&quot;:0.0095778867128871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35&quot;}},&quot;5990251c-e5c7-4b9f-9bc3-f8910d6baf0f&quot;:{&quot;id&quot;:&quot;5990251c-e5c7-4b9f-9bc3-f8910d6baf0f&quot;,&quot;name&quot;:&quot;Swiss chard (Beta vulgaris)&quot;,&quot;displayName&quot;:&quot;Swiss chard (Beta vulgaris)&quot;,&quot;type&quot;:&quot;FIGURE_OBJECT&quot;,&quot;relativeTransform&quot;:{&quot;translate&quot;:{&quot;x&quot;:0.47865292043290564,&quot;y&quot;:-21.366921364429857},&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4&quot;}},&quot;2681d52a-e763-42aa-9766-bec1a3cedbc1&quot;:{&quot;id&quot;:&quot;2681d52a-e763-42aa-9766-bec1a3cedbc1&quot;,&quot;name&quot;:&quot;Swiss chard (Beta vulgaris)&quot;,&quot;displayName&quot;:&quot;Swiss chard (Beta vulgaris)&quot;,&quot;type&quot;:&quot;FIGURE_OBJECT&quot;,&quot;relativeTransform&quot;:{&quot;translate&quot;:{&quot;x&quot;:0.40025705684587354,&quot;y&quot;:-20.855756899527822},&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5&quot;}},&quot;93bec29f-bf55-444b-8dd3-9a99e245a067&quot;:{&quot;id&quot;:&quot;93bec29f-bf55-444b-8dd3-9a99e245a067&quot;,&quot;name&quot;:&quot;Swiss chard (Beta vulgaris)&quot;,&quot;displayName&quot;:&quot;Swiss chard (Beta vulgaris)&quot;,&quot;type&quot;:&quot;FIGURE_OBJECT&quot;,&quot;relativeTransform&quot;:{&quot;translate&quot;:{&quot;x&quot;:0.2822010470274389,&quot;y&quot;:-20.19224489544915},&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52&quot;}},&quot;ed5e43cb-c2c2-4070-a83e-fe0dc627dd91&quot;:{&quot;id&quot;:&quot;ed5e43cb-c2c2-4070-a83e-fe0dc627dd91&quot;,&quot;name&quot;:&quot;Swiss chard (Beta vulgaris)&quot;,&quot;displayName&quot;:&quot;Swiss chard (Beta vulgaris)&quot;,&quot;type&quot;:&quot;FIGURE_OBJECT&quot;,&quot;relativeTransform&quot;:{&quot;translate&quot;:{&quot;x&quot;:3.490955357229383,&quot;y&quot;:-27.435166068854983},&quot;rotate&quot;:6.283185307179586,&quot;skewX&quot;:1.3932134088239322e-15,&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12&quot;}},&quot;526acff3-b7ce-45fa-b396-632331a197ec&quot;:{&quot;id&quot;:&quot;526acff3-b7ce-45fa-b396-632331a197ec&quot;,&quot;name&quot;:&quot;Swiss chard (Beta vulgaris)&quot;,&quot;displayName&quot;:&quot;Swiss chard (Beta vulgaris)&quot;,&quot;type&quot;:&quot;FIGURE_OBJECT&quot;,&quot;relativeTransform&quot;:{&quot;translate&quot;:{&quot;x&quot;:3.540992456156018,&quot;y&quot;:-26.71562689670391},&quot;rotate&quot;:6.069448521662556,&quot;skewX&quot;:0.2513979174985654,&quot;scale&quot;:{&quot;x&quot;:-0.004278453762744936,&quot;y&quot;:0.00769573141993005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15&quot;}},&quot;012536fb-10ec-443b-949f-6f3eea8f3908&quot;:{&quot;id&quot;:&quot;012536fb-10ec-443b-949f-6f3eea8f3908&quot;,&quot;name&quot;:&quot;Swiss chard (Beta vulgaris)&quot;,&quot;displayName&quot;:&quot;Swiss chard (Beta vulgaris)&quot;,&quot;type&quot;:&quot;FIGURE_OBJECT&quot;,&quot;relativeTransform&quot;:{&quot;translate&quot;:{&quot;x&quot;:3.6253861486674244,&quot;y&quot;:-26.01111537721152},&quot;rotate&quot;:0.13613447874557208,&quot;skewX&quot;:0.16508057727619543,&quot;scale&quot;:{&quot;x&quot;:0.004239825212844114,&quot;y&quot;:0.0077658463256760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2&quot;}},&quot;cad26c71-299a-4a0b-ad4f-df29062f80b9&quot;:{&quot;id&quot;:&quot;cad26c71-299a-4a0b-ad4f-df29062f80b9&quot;,&quot;name&quot;:&quot;Swiss chard (Beta vulgaris)&quot;,&quot;displayName&quot;:&quot;Swiss chard (Beta vulgaris)&quot;,&quot;type&quot;:&quot;FIGURE_OBJECT&quot;,&quot;relativeTransform&quot;:{&quot;translate&quot;:{&quot;x&quot;:3.727904970628117,&quot;y&quot;:-25.30491572136862},&quot;rotate&quot;:0.13613447874557202,&quot;skewX&quot;:0.15807189467097105,&quot;scale&quot;:{&quot;x&quot;:0.00497328656192085,&quot;y&quot;:0.0087158769087273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22&quot;}},&quot;a565fcd7-a283-4e97-b8b6-a7a834424e19&quot;:{&quot;id&quot;:&quot;a565fcd7-a283-4e97-b8b6-a7a834424e19&quot;,&quot;name&quot;:&quot;Swiss chard (Beta vulgaris)&quot;,&quot;displayName&quot;:&quot;Swiss chard (Beta vulgaris)&quot;,&quot;type&quot;:&quot;FIGURE_OBJECT&quot;,&quot;relativeTransform&quot;:{&quot;translate&quot;:{&quot;x&quot;:3.7581617614227776,&quot;y&quot;:-24.773769612206397},&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25&quot;}},&quot;42383d22-dcc9-458a-b97b-c35e9c7c8c02&quot;:{&quot;id&quot;:&quot;42383d22-dcc9-458a-b97b-c35e9c7c8c02&quot;,&quot;name&quot;:&quot;Swiss chard (Beta vulgaris)&quot;,&quot;displayName&quot;:&quot;Swiss chard (Beta vulgaris)&quot;,&quot;type&quot;:&quot;FIGURE_OBJECT&quot;,&quot;relativeTransform&quot;:{&quot;translate&quot;:{&quot;x&quot;:3.8433876244934138,&quot;y&quot;:-24.1445734937717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3&quot;}},&quot;a4018d18-b36a-4e7e-a1aa-515607ab0698&quot;:{&quot;id&quot;:&quot;a4018d18-b36a-4e7e-a1aa-515607ab0698&quot;,&quot;name&quot;:&quot;Swiss chard (Beta vulgaris)&quot;,&quot;displayName&quot;:&quot;Swiss chard (Beta vulgaris)&quot;,&quot;type&quot;:&quot;FIGURE_OBJECT&quot;,&quot;relativeTransform&quot;:{&quot;translate&quot;:{&quot;x&quot;:3.8889421319455986,&quot;y&quot;:-23.484609774261145},&quot;rotate&quot;:6.069448521662556,&quot;skewX&quot;:0.2513979174985651,&quot;scale&quot;:{&quot;x&quot;:-0.004801856074910149,&quot;y&quot;:0.008637184534152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35&quot;}},&quot;4dca7a4d-22e6-4187-bf11-217bfea0dea6&quot;:{&quot;id&quot;:&quot;4dca7a4d-22e6-4187-bf11-217bfea0dea6&quot;,&quot;name&quot;:&quot;Swiss chard (Beta vulgaris)&quot;,&quot;displayName&quot;:&quot;Swiss chard (Beta vulgaris)&quot;,&quot;type&quot;:&quot;FIGURE_OBJECT&quot;,&quot;relativeTransform&quot;:{&quot;translate&quot;:{&quot;x&quot;:3.9698789174142077,&quot;y&quot;:-22.935598016035218},&quot;rotate&quot;:0.1361344787455721,&quot;skewX&quot;:0.16508057727619518,&quot;scale&quot;:{&quot;x&quot;:0.005229122991630738,&quot;y&quot;:0.00957788671288720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4&quot;}},&quot;4280adbe-af56-46ef-b045-ef45b5e78e3d&quot;:{&quot;id&quot;:&quot;4280adbe-af56-46ef-b045-ef45b5e78e3d&quot;,&quot;name&quot;:&quot;Swiss chard (Beta vulgaris)&quot;,&quot;displayName&quot;:&quot;Swiss chard (Beta vulgaris)&quot;,&quot;type&quot;:&quot;FIGURE_OBJECT&quot;,&quot;relativeTransform&quot;:{&quot;translate&quot;:{&quot;x&quot;:4.042830820601401,&quot;y&quot;:-22.33501019218569},&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5&quot;}},&quot;3fa303d5-1780-475e-9831-ce9cbc3d3f0f&quot;:{&quot;id&quot;:&quot;3fa303d5-1780-475e-9831-ce9cbc3d3f0f&quot;,&quot;name&quot;:&quot;Swiss chard (Beta vulgaris)&quot;,&quot;displayName&quot;:&quot;Swiss chard (Beta vulgaris)&quot;,&quot;type&quot;:&quot;FIGURE_OBJECT&quot;,&quot;relativeTransform&quot;:{&quot;translate&quot;:{&quot;x&quot;:4.1177488001402835,&quot;y&quot;:-21.81777590452690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52&quot;}},&quot;54bb750d-c2d0-423c-9dc3-da9eb155910e&quot;:{&quot;id&quot;:&quot;54bb750d-c2d0-423c-9dc3-da9eb155910e&quot;,&quot;name&quot;:&quot;Swiss chard (Beta vulgaris)&quot;,&quot;displayName&quot;:&quot;Swiss chard (Beta vulgaris)&quot;,&quot;type&quot;:&quot;FIGURE_OBJECT&quot;,&quot;relativeTransform&quot;:{&quot;translate&quot;:{&quot;x&quot;:4.2205995308871085,&quot;y&quot;:-21.235775440645483},&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55&quot;}},&quot;f9dc7001-ba32-4119-9563-888d367d0c16&quot;:{&quot;id&quot;:&quot;f9dc7001-ba32-4119-9563-888d367d0c16&quot;,&quot;name&quot;:&quot;Swiss chard (Beta vulgaris)&quot;,&quot;displayName&quot;:&quot;Swiss chard (Beta vulgaris)&quot;,&quot;type&quot;:&quot;FIGURE_OBJECT&quot;,&quot;relativeTransform&quot;:{&quot;translate&quot;:{&quot;x&quot;:4.262592402910798,&quot;y&quot;:-20.691697438477927},&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6&quot;}},&quot;159f2b23-d161-4907-809c-a242ba5f7a29&quot;:{&quot;id&quot;:&quot;159f2b23-d161-4907-809c-a242ba5f7a29&quot;,&quot;name&quot;:&quot;Swiss chard (Beta vulgaris)&quot;,&quot;displayName&quot;:&quot;Swiss chard (Beta vulgaris)&quot;,&quot;type&quot;:&quot;FIGURE_OBJECT&quot;,&quot;relativeTransform&quot;:{&quot;translate&quot;:{&quot;x&quot;:4.350688680645566,&quot;y&quot;:-20.15614977491506},&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62&quot;}},&quot;ee38146c-d337-4af4-9e9b-ea009e75b889&quot;:{&quot;id&quot;:&quot;ee38146c-d337-4af4-9e9b-ea009e75b889&quot;,&quot;name&quot;:&quot;Swiss chard (Beta vulgaris)&quot;,&quot;displayName&quot;:&quot;Swiss chard (Beta vulgaris)&quot;,&quot;type&quot;:&quot;FIGURE_OBJECT&quot;,&quot;relativeTransform&quot;:{&quot;translate&quot;:{&quot;x&quot;:0.7494295563152437,&quot;y&quot;:-27.380776392525686},&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65&quot;}},&quot;650126d8-80a4-44d8-8e82-0436c854220d&quot;:{&quot;id&quot;:&quot;650126d8-80a4-44d8-8e82-0436c854220d&quot;,&quot;name&quot;:&quot;Swiss chard (Beta vulgaris)&quot;,&quot;displayName&quot;:&quot;Swiss chard (Beta vulgaris)&quot;,&quot;type&quot;:&quot;FIGURE_OBJECT&quot;,&quot;relativeTransform&quot;:{&quot;translate&quot;:{&quot;x&quot;:0.572432568584422,&quot;y&quot;:-26.600643074516686},&quot;rotate&quot;:0.2137367855170285,&quot;skewX&quot;:0.25139791749856527,&quot;scale&quot;:{&quot;x&quot;:0.004278453762744944,&quot;y&quot;:0.00769573141993005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7&quot;}},&quot;b32c0834-e623-495f-a27d-8fe0cd0b2de5&quot;:{&quot;id&quot;:&quot;b32c0834-e623-495f-a27d-8fe0cd0b2de5&quot;,&quot;name&quot;:&quot;Swiss chard (Beta vulgaris)&quot;,&quot;displayName&quot;:&quot;Swiss chard (Beta vulgaris)&quot;,&quot;type&quot;:&quot;FIGURE_OBJECT&quot;,&quot;relativeTransform&quot;:{&quot;translate&quot;:{&quot;x&quot;:0.4349334444728112,&quot;y&quot;:-25.96679618218},&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72&quot;}},&quot;bd8adecb-de70-4ca8-a950-eb3486da5da0&quot;:{&quot;id&quot;:&quot;bd8adecb-de70-4ca8-a950-eb3486da5da0&quot;,&quot;name&quot;:&quot;Swiss chard (Beta vulgaris)&quot;,&quot;displayName&quot;:&quot;Swiss chard (Beta vulgaris)&quot;,&quot;type&quot;:&quot;FIGURE_OBJECT&quot;,&quot;relativeTransform&quot;:{&quot;translate&quot;:{&quot;x&quot;:0.24974063293984214,&quot;y&quot;:-25.400546788550745},&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75&quot;}},&quot;8b4d36ad-83df-4d2c-8ae5-577b6d8c2e58&quot;:{&quot;id&quot;:&quot;8b4d36ad-83df-4d2c-8ae5-577b6d8c2e58&quot;,&quot;name&quot;:&quot;Swiss chard (Beta vulgaris)&quot;,&quot;displayName&quot;:&quot;Swiss chard (Beta vulgaris)&quot;,&quot;type&quot;:&quot;FIGURE_OBJECT&quot;,&quot;relativeTransform&quot;:{&quot;translate&quot;:{&quot;x&quot;:0.0991865505712629,&quot;y&quot;:-24.810671750234402},&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8&quot;}},&quot;7b0d4b89-b22e-4db0-83f2-f2068f3ad066&quot;:{&quot;id&quot;:&quot;7b0d4b89-b22e-4db0-83f2-f2068f3ad066&quot;,&quot;name&quot;:&quot;Swiss chard (Beta vulgaris)&quot;,&quot;displayName&quot;:&quot;Swiss chard (Beta vulgaris)&quot;,&quot;type&quot;:&quot;FIGURE_OBJECT&quot;,&quot;relativeTransform&quot;:{&quot;translate&quot;:{&quot;x&quot;:-0.022989843504923585,&quot;y&quot;:-24.274304178030235},&quot;rotate&quot;:-1.604611738411581e-31,&quot;skewX&quot;:-2.3421613823667685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9&quot;}},&quot;963d5254-a3fd-4f37-8c86-d26c01a557b4&quot;:{&quot;id&quot;:&quot;963d5254-a3fd-4f37-8c86-d26c01a557b4&quot;,&quot;name&quot;:&quot;Swiss chard (Beta vulgaris)&quot;,&quot;displayName&quot;:&quot;Swiss chard (Beta vulgaris)&quot;,&quot;type&quot;:&quot;FIGURE_OBJECT&quot;,&quot;relativeTransform&quot;:{&quot;translate&quot;:{&quot;x&quot;:-0.15233806537609193,&quot;y&quot;:-23.75254609003291},&quot;rotate&quot;:0.19608262974495994,&quot;skewX&quot;:0.23163679736672227,&quot;scale&quot;:{&quot;x&quot;:0.004790265365015025,&quot;y&quot;:0.008625190621982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quot;}},&quot;6ee9d169-ff27-41d2-9b46-71bfa2fbcece&quot;:{&quot;id&quot;:&quot;6ee9d169-ff27-41d2-9b46-71bfa2fbcece&quot;,&quot;name&quot;:&quot;Swiss chard (Beta vulgaris)&quot;,&quot;displayName&quot;:&quot;Swiss chard (Beta vulgaris)&quot;,&quot;type&quot;:&quot;FIGURE_OBJECT&quot;,&quot;relativeTransform&quot;:{&quot;translate&quot;:{&quot;x&quot;:-0.2669233387593197,&quot;y&quot;:-23.12747923421386},&quot;rotate&quot;:6.147050828434014,&quot;skewX&quot;:0.16508057727619285,&quot;scale&quot;:{&quot;x&quot;:-0.0047585019223839635,&quot;y&quot;:0.0087158769087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05&quot;}},&quot;eb6fd418-3b31-4ed1-9768-a65a81bd7c18&quot;:{&quot;id&quot;:&quot;eb6fd418-3b31-4ed1-9768-a65a81bd7c18&quot;,&quot;name&quot;:&quot;Swiss chard (Beta vulgaris)&quot;,&quot;displayName&quot;:&quot;Swiss chard (Beta vulgaris)&quot;,&quot;type&quot;:&quot;FIGURE_OBJECT&quot;,&quot;relativeTransform&quot;:{&quot;translate&quot;:{&quot;x&quot;:-0.4487914897894475,&quot;y&quot;:-22.619631990605445},&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1&quot;}},&quot;584eef6d-a26b-4324-8380-3bf780b328fc&quot;:{&quot;id&quot;:&quot;584eef6d-a26b-4324-8380-3bf780b328fc&quot;,&quot;name&quot;:&quot;Swiss chard (Beta vulgaris)&quot;,&quot;displayName&quot;:&quot;Swiss chard (Beta vulgaris)&quot;,&quot;type&quot;:&quot;FIGURE_OBJECT&quot;,&quot;relativeTransform&quot;:{&quot;translate&quot;:{&quot;x&quot;:-0.6583373335430263,&quot;y&quot;:-21.99606241750865},&quot;rotate&quot;:6.147050828434014,&quot;skewX&quot;:0.1594728489897026,&quot;scale&quot;:{&quot;x&quot;:-0.005416326436522811,&quot;y&quot;:0.00957788671288718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2&quot;}},&quot;da5552ed-cae9-40e4-bcef-1ea1e6775112&quot;:{&quot;id&quot;:&quot;da5552ed-cae9-40e4-bcef-1ea1e6775112&quot;,&quot;name&quot;:&quot;Swiss chard (Beta vulgaris)&quot;,&quot;displayName&quot;:&quot;Swiss chard (Beta vulgaris)&quot;,&quot;type&quot;:&quot;FIGURE_OBJECT&quot;,&quot;relativeTransform&quot;:{&quot;translate&quot;:{&quot;x&quot;:-0.7668478105194341,&quot;y&quot;:-21.45368578958634},&quot;rotate&quot;:6.283185307179586,&quot;skewX&quot;:1.3998429825379057e-15,&quot;scale&quot;:{&quot;x&quot;:-0.005077439069187039,&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25&quot;}},&quot;cfb5cf0a-db3a-4cea-a550-1a5758eb5655&quot;:{&quot;id&quot;:&quot;cfb5cf0a-db3a-4cea-a550-1a5758eb5655&quot;,&quot;name&quot;:&quot;Swiss chard (Beta vulgaris)&quot;,&quot;displayName&quot;:&quot;Swiss chard (Beta vulgaris)&quot;,&quot;type&quot;:&quot;FIGURE_OBJECT&quot;,&quot;relativeTransform&quot;:{&quot;translate&quot;:{&quot;x&quot;:-0.8959795364571946,&quot;y&quot;:-20.659624419789015},&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3&quot;}},&quot;613f69c6-5db1-4424-b386-2b194d48f6bc&quot;:{&quot;id&quot;:&quot;613f69c6-5db1-4424-b386-2b194d48f6bc&quot;,&quot;name&quot;:&quot;Swiss chard (Beta vulgaris)&quot;,&quot;displayName&quot;:&quot;Swiss chard (Beta vulgaris)&quot;,&quot;type&quot;:&quot;FIGURE_OBJECT&quot;,&quot;relativeTransform&quot;:{&quot;translate&quot;:{&quot;x&quot;:-1.048451087307207,&quot;y&quot;:-20.15688475375481},&quot;rotate&quot;:0.21373678551702857,&quot;skewX&quot;:0.25139791749856566,&quot;scale&quot;:{&quot;x&quot;:0.005276764917483679,&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5&quot;}},&quot;e3a0d67c-0bfe-4946-8621-3592ac71223f&quot;:{&quot;id&quot;:&quot;e3a0d67c-0bfe-4946-8621-3592ac71223f&quot;,&quot;name&quot;:&quot;Swiss chard (Beta vulgaris)&quot;,&quot;displayName&quot;:&quot;Swiss chard (Beta vulgaris)&quot;,&quot;type&quot;:&quot;FIGURE_OBJECT&quot;,&quot;relativeTransform&quot;:{&quot;translate&quot;:{&quot;x&quot;:4.159108110918022,&quot;y&quot;:-27.410717373443248},&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55&quot;}},&quot;69a97233-01ec-4853-8daf-61137da7c0bd&quot;:{&quot;id&quot;:&quot;69a97233-01ec-4853-8daf-61137da7c0bd&quot;,&quot;name&quot;:&quot;Swiss chard (Beta vulgaris)&quot;,&quot;displayName&quot;:&quot;Swiss chard (Beta vulgaris)&quot;,&quot;type&quot;:&quot;FIGURE_OBJECT&quot;,&quot;relativeTransform&quot;:{&quot;translate&quot;:{&quot;x&quot;:4.262594639489074,&quot;y&quot;:-26.898424085826758},&quot;rotate&quot;:6.069448521662556,&quot;skewX&quot;:0.2288237337813858,&quot;scale&quot;:{&quot;x&quot;:-0.004278453762744941,&quot;y&quot;:0.0069787329464661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6&quot;}},&quot;60c332f9-e41a-45e2-ba3f-f4964328259b&quot;:{&quot;id&quot;:&quot;60c332f9-e41a-45e2-ba3f-f4964328259b&quot;,&quot;name&quot;:&quot;Swiss chard (Beta vulgaris)&quot;,&quot;displayName&quot;:&quot;Swiss chard (Beta vulgaris)&quot;,&quot;type&quot;:&quot;FIGURE_OBJECT&quot;,&quot;relativeTransform&quot;:{&quot;translate&quot;:{&quot;x&quot;:4.329408323934555,&quot;y&quot;:-26.443739202585643},&quot;rotate&quot;:0.13613447874557208,&quot;skewX&quot;:0.16508057727619543,&quot;scale&quot;:{&quot;x&quot;:0.004239825212844114,&quot;y&quot;:0.0077658463256760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7&quot;}},&quot;b9939465-d894-4709-98b6-7c5962356c69&quot;:{&quot;id&quot;:&quot;b9939465-d894-4709-98b6-7c5962356c69&quot;,&quot;name&quot;:&quot;Swiss chard (Beta vulgaris)&quot;,&quot;displayName&quot;:&quot;Swiss chard (Beta vulgaris)&quot;,&quot;type&quot;:&quot;FIGURE_OBJECT&quot;,&quot;relativeTransform&quot;:{&quot;translate&quot;:{&quot;x&quot;:4.4470317651955105,&quot;y&quot;:-25.857035189870835},&quot;rotate&quot;:0.13613447874557216,&quot;skewX&quot;:0.1580718946709717,&quot;scale&quot;:{&quot;x&quot;:0.004248544899971062,&quot;y&quot;:0.0074457391361432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75&quot;}},&quot;89caef24-54a6-4b59-8c80-05be1d73a7f9&quot;:{&quot;id&quot;:&quot;89caef24-54a6-4b59-8c80-05be1d73a7f9&quot;,&quot;name&quot;:&quot;Swiss chard (Beta vulgaris)&quot;,&quot;displayName&quot;:&quot;Swiss chard (Beta vulgaris)&quot;,&quot;type&quot;:&quot;FIGURE_OBJECT&quot;,&quot;relativeTransform&quot;:{&quot;translate&quot;:{&quot;x&quot;:4.610832931248038,&quot;y&quot;:-25.368673155349978},&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8&quot;}},&quot;ebd64877-a585-47ef-b924-c4d8b3d487ba&quot;:{&quot;id&quot;:&quot;ebd64877-a585-47ef-b924-c4d8b3d487ba&quot;,&quot;name&quot;:&quot;Swiss chard (Beta vulgaris)&quot;,&quot;displayName&quot;:&quot;Swiss chard (Beta vulgaris)&quot;,&quot;type&quot;:&quot;FIGURE_OBJECT&quot;,&quot;relativeTransform&quot;:{&quot;translate&quot;:{&quot;x&quot;:4.697840065364171,&quot;y&quot;:-24.890301939613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quot;}},&quot;333a19fc-2fef-4ddb-955f-4256dcd3dd79&quot;:{&quot;id&quot;:&quot;333a19fc-2fef-4ddb-955f-4256dcd3dd79&quot;,&quot;name&quot;:&quot;Swiss chard (Beta vulgaris)&quot;,&quot;displayName&quot;:&quot;Swiss chard (Beta vulgaris)&quot;,&quot;type&quot;:&quot;FIGURE_OBJECT&quot;,&quot;relativeTransform&quot;:{&quot;translate&quot;:{&quot;x&quot;:4.835057651139986,&quot;y&quot;:-24.3470196493529},&quot;rotate&quot;:6.069448521662556,&quot;skewX&quot;:0.2513979174985651,&quot;scale&quot;:{&quot;x&quot;:-0.004801856074910149,&quot;y&quot;:0.008637184534152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05&quot;}},&quot;fa77e5a9-51fe-463b-a272-f559974a2c6e&quot;:{&quot;id&quot;:&quot;fa77e5a9-51fe-463b-a272-f559974a2c6e&quot;,&quot;name&quot;:&quot;Swiss chard (Beta vulgaris)&quot;,&quot;displayName&quot;:&quot;Swiss chard (Beta vulgaris)&quot;,&quot;type&quot;:&quot;FIGURE_OBJECT&quot;,&quot;relativeTransform&quot;:{&quot;translate&quot;:{&quot;x&quot;:4.943789689668301,&quot;y&quot;:-23.660204061154406},&quot;rotate&quot;:0.1361344787455721,&quot;skewX&quot;:0.16508057727619527,&quot;scale&quot;:{&quot;x&quot;:0.004758501922383969,&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1&quot;}},&quot;e013c202-ac77-454d-8176-0d73f36b0b4b&quot;:{&quot;id&quot;:&quot;e013c202-ac77-454d-8176-0d73f36b0b4b&quot;,&quot;name&quot;:&quot;Swiss chard (Beta vulgaris)&quot;,&quot;displayName&quot;:&quot;Swiss chard (Beta vulgaris)&quot;,&quot;type&quot;:&quot;FIGURE_OBJECT&quot;,&quot;relativeTransform&quot;:{&quot;translate&quot;:{&quot;x&quot;:5.079657066448672,&quot;y&quot;:-23.10186103874944},&quot;rotate&quot;:0.13613447874557202,&quot;skewX&quot;:0.15807189467097077,&quot;scale&quot;:{&quot;x&quot;:0.00497328656192085,&quot;y&quot;:0.0087158769087273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2&quot;}},&quot;733034f7-676d-4faa-94ac-9ec5c51b7da5&quot;:{&quot;id&quot;:&quot;733034f7-676d-4faa-94ac-9ec5c51b7da5&quot;,&quot;name&quot;:&quot;Swiss chard (Beta vulgaris)&quot;,&quot;displayName&quot;:&quot;Swiss chard (Beta vulgaris)&quot;,&quot;type&quot;:&quot;FIGURE_OBJECT&quot;,&quot;relativeTransform&quot;:{&quot;translate&quot;:{&quot;x&quot;:5.17861883412994,&quot;y&quot;:-22.44805285730021},&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25&quot;}},&quot;c5eb4290-7a6a-46d9-8dd4-ad100f2c830d&quot;:{&quot;id&quot;:&quot;c5eb4290-7a6a-46d9-8dd4-ad100f2c830d&quot;,&quot;name&quot;:&quot;Swiss chard (Beta vulgaris)&quot;,&quot;displayName&quot;:&quot;Swiss chard (Beta vulgaris)&quot;,&quot;type&quot;:&quot;FIGURE_OBJECT&quot;,&quot;relativeTransform&quot;:{&quot;translate&quot;:{&quot;x&quot;:5.345584582197328,&quot;y&quot;:-21.789664118526588},&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3&quot;}},&quot;45c0f17d-fbc8-41fa-8826-b951fe3de79c&quot;:{&quot;id&quot;:&quot;45c0f17d-fbc8-41fa-8826-b951fe3de79c&quot;,&quot;name&quot;:&quot;Swiss chard (Beta vulgaris)&quot;,&quot;displayName&quot;:&quot;Swiss chard (Beta vulgaris)&quot;,&quot;type&quot;:&quot;FIGURE_OBJECT&quot;,&quot;relativeTransform&quot;:{&quot;translate&quot;:{&quot;x&quot;:5.5367517835195725,&quot;y&quot;:-20.914712582244018},&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5&quot;}},&quot;43853db6-eafa-451b-8309-5aaa33a3de59&quot;:{&quot;id&quot;:&quot;43853db6-eafa-451b-8309-5aaa33a3de59&quot;,&quot;name&quot;:&quot;Swiss chard (Beta vulgaris)&quot;,&quot;displayName&quot;:&quot;Swiss chard (Beta vulgaris)&quot;,&quot;type&quot;:&quot;FIGURE_OBJECT&quot;,&quot;relativeTransform&quot;:{&quot;translate&quot;:{&quot;x&quot;:5.693337346181214,&quot;y&quot;:-20.173582367091065},&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55&quot;}},&quot;fee763f0-93f9-4efa-9d3b-26b62734abdb&quot;:{&quot;id&quot;:&quot;fee763f0-93f9-4efa-9d3b-26b62734abdb&quot;,&quot;name&quot;:&quot;Swiss chard (Beta vulgaris)&quot;,&quot;displayName&quot;:&quot;Swiss chard (Beta vulgaris)&quot;,&quot;type&quot;:&quot;FIGURE_OBJECT&quot;,&quot;relativeTransform&quot;:{&quot;translate&quot;:{&quot;x&quot;:0.13449459021213994,&quot;y&quot;:-27.511236276152914},&quot;rotate&quot;:-8.023058692057898e-32,&quot;skewX&quot;:-8.25142083230904e-32,&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6&quot;}},&quot;d684ddea-35b5-4bf2-b2ed-b9e76be67852&quot;:{&quot;id&quot;:&quot;d684ddea-35b5-4bf2-b2ed-b9e76be67852&quot;,&quot;name&quot;:&quot;Swiss chard (Beta vulgaris)&quot;,&quot;displayName&quot;:&quot;Swiss chard (Beta vulgaris)&quot;,&quot;type&quot;:&quot;FIGURE_OBJECT&quot;,&quot;relativeTransform&quot;:{&quot;translate&quot;:{&quot;x&quot;:-0.11375416984780644,&quot;y&quot;:-27.034838022276748},&quot;rotate&quot;:0.21373678551702854,&quot;skewX&quot;:0.2288237337813864,&quot;scale&quot;:{&quot;x&quot;:0.00427845376274494,&quot;y&quot;:0.0069787329464661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7&quot;}},&quot;41559f08-9ac5-4d83-8364-0168c23a74bf&quot;:{&quot;id&quot;:&quot;41559f08-9ac5-4d83-8364-0168c23a74bf&quot;,&quot;name&quot;:&quot;Swiss chard (Beta vulgaris)&quot;,&quot;displayName&quot;:&quot;Swiss chard (Beta vulgaris)&quot;,&quot;type&quot;:&quot;FIGURE_OBJECT&quot;,&quot;relativeTransform&quot;:{&quot;translate&quot;:{&quot;x&quot;:-0.2908109139185207,&quot;y&quot;:-26.4951516141961},&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8&quot;}},&quot;7331dceb-4c7b-4493-ac2e-5c73a610acbb&quot;:{&quot;id&quot;:&quot;7331dceb-4c7b-4493-ac2e-5c73a610acbb&quot;,&quot;name&quot;:&quot;Swiss chard (Beta vulgaris)&quot;,&quot;displayName&quot;:&quot;Swiss chard (Beta vulgaris)&quot;,&quot;type&quot;:&quot;FIGURE_OBJECT&quot;,&quot;relativeTransform&quot;:{&quot;translate&quot;:{&quot;x&quot;:-0.4950565677932424,&quot;y&quot;:-26.026576176207072},&quot;rotate&quot;:6.147050828434014,&quot;skewX&quot;:0.15807189467096938,&quot;scale&quot;:{&quot;x&quot;:-0.004248544899971055,&quot;y&quot;:0.007445739136143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quot;}},&quot;51916e8c-4fa8-4b05-a36f-639e67507f5d&quot;:{&quot;id&quot;:&quot;51916e8c-4fa8-4b05-a36f-639e67507f5d&quot;,&quot;name&quot;:&quot;Swiss chard (Beta vulgaris)&quot;,&quot;displayName&quot;:&quot;Swiss chard (Beta vulgaris)&quot;,&quot;type&quot;:&quot;FIGURE_OBJECT&quot;,&quot;relativeTransform&quot;:{&quot;translate&quot;:{&quot;x&quot;:-0.7101174448464274,&quot;y&quot;:-25.56574447494334},&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02&quot;}},&quot;58f770c7-bc1d-4b40-b031-6dbe45abd07b&quot;:{&quot;id&quot;:&quot;58f770c7-bc1d-4b40-b031-6dbe45abd07b&quot;,&quot;name&quot;:&quot;Swiss chard (Beta vulgaris)&quot;,&quot;displayName&quot;:&quot;Swiss chard (Beta vulgaris)&quot;,&quot;type&quot;:&quot;FIGURE_OBJECT&quot;,&quot;relativeTransform&quot;:{&quot;translate&quot;:{&quot;x&quot;:-0.85477745423026,&quot;y&quot;:-25.027352710504694},&quot;rotate&quot;:-8.023058692057905e-32,&quot;skewX&quot;:-1.39268819958526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05&quot;}},&quot;bfb04456-3065-4c16-86db-3352204e906e&quot;:{&quot;id&quot;:&quot;bfb04456-3065-4c16-86db-3352204e906e&quot;,&quot;name&quot;:&quot;Swiss chard (Beta vulgaris)&quot;,&quot;displayName&quot;:&quot;Swiss chard (Beta vulgaris)&quot;,&quot;type&quot;:&quot;FIGURE_OBJECT&quot;,&quot;relativeTransform&quot;:{&quot;translate&quot;:{&quot;x&quot;:-1.0440135600790772,&quot;y&quot;:-24.392065265757804},&quot;rotate&quot;:0.29148200850637956,&quot;skewX&quot;:0.3286703796780542,&quot;scale&quot;:{&quot;x&quot;:0.0048652590671579,&quot;y&quot;:0.00852462663404870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1&quot;}},&quot;4061b280-b04b-419e-8f65-46bc48daea43&quot;:{&quot;id&quot;:&quot;4061b280-b04b-419e-8f65-46bc48daea43&quot;,&quot;name&quot;:&quot;Swiss chard (Beta vulgaris)&quot;,&quot;displayName&quot;:&quot;Swiss chard (Beta vulgaris)&quot;,&quot;type&quot;:&quot;FIGURE_OBJECT&quot;,&quot;relativeTransform&quot;:{&quot;translate&quot;:{&quot;x&quot;:-1.2576547659196269,&quot;y&quot;:-23.909585572215505},&quot;rotate&quot;:6.147050828434014,&quot;skewX&quot;:0.16508057727619285,&quot;scale&quot;:{&quot;x&quot;:-0.0047585019223839635,&quot;y&quot;:0.0087158769087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12&quot;}},&quot;311e1f4b-bc75-4637-8127-979b784861c7&quot;:{&quot;id&quot;:&quot;311e1f4b-bc75-4637-8127-979b784861c7&quot;,&quot;name&quot;:&quot;Swiss chard (Beta vulgaris)&quot;,&quot;displayName&quot;:&quot;Swiss chard (Beta vulgaris)&quot;,&quot;type&quot;:&quot;FIGURE_OBJECT&quot;,&quot;relativeTransform&quot;:{&quot;translate&quot;:{&quot;x&quot;:-1.4837124861625683,&quot;y&quot;:-23.258173382333897},&quot;rotate&quot;:6.147050828434014,&quot;skewX&quot;:0.1580718946709684,&quot;scale&quot;:{&quot;x&quot;:-0.004973286561920846,&quot;y&quot;:0.0087158769087273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15&quot;}},&quot;52b5e8e9-92d7-4a87-bea0-d3c03b875af7&quot;:{&quot;id&quot;:&quot;52b5e8e9-92d7-4a87-bea0-d3c03b875af7&quot;,&quot;name&quot;:&quot;Swiss chard (Beta vulgaris)&quot;,&quot;displayName&quot;:&quot;Swiss chard (Beta vulgaris)&quot;,&quot;type&quot;:&quot;FIGURE_OBJECT&quot;,&quot;relativeTransform&quot;:{&quot;translate&quot;:{&quot;x&quot;:-1.7516695677277359,&quot;y&quot;:-22.576478907322574},&quot;rotate&quot;:6.147050828434014,&quot;skewX&quot;:0.15807189467096827,&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2&quot;}},&quot;db444c8f-fea5-4ca4-b93d-817ec3c298bc&quot;:{&quot;id&quot;:&quot;db444c8f-fea5-4ca4-b93d-817ec3c298bc&quot;,&quot;name&quot;:&quot;Swiss chard (Beta vulgaris)&quot;,&quot;displayName&quot;:&quot;Swiss chard (Beta vulgaris)&quot;,&quot;type&quot;:&quot;FIGURE_OBJECT&quot;,&quot;relativeTransform&quot;:{&quot;translate&quot;:{&quot;x&quot;:-1.974813962665678,&quot;y&quot;:-21.8257568329077},&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22&quot;}},&quot;1a46fb9f-0422-482b-b176-31a2c6396260&quot;:{&quot;id&quot;:&quot;1a46fb9f-0422-482b-b176-31a2c6396260&quot;,&quot;name&quot;:&quot;Swiss chard (Beta vulgaris)&quot;,&quot;displayName&quot;:&quot;Swiss chard (Beta vulgaris)&quot;,&quot;type&quot;:&quot;FIGURE_OBJECT&quot;,&quot;relativeTransform&quot;:{&quot;translate&quot;:{&quot;x&quot;:-2.2466864482750797,&quot;y&quot;:-20.925678621052054},&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25&quot;}},&quot;2cc32e35-b957-4a04-99a4-05ac60ca6034&quot;:{&quot;id&quot;:&quot;2cc32e35-b957-4a04-99a4-05ac60ca6034&quot;,&quot;name&quot;:&quot;Swiss chard (Beta vulgaris)&quot;,&quot;displayName&quot;:&quot;Swiss chard (Beta vulgaris)&quot;,&quot;type&quot;:&quot;FIGURE_OBJECT&quot;,&quot;relativeTransform&quot;:{&quot;translate&quot;:{&quot;x&quot;:-2.505698117176292,&quot;y&quot;:-20.142680007371588},&quot;rotate&quot;:0.21373678551702857,&quot;skewX&quot;:0.2513979174985652,&quot;scale&quot;:{&quot;x&quot;:0.005276764917483679,&quot;y&quot;:0.00949141157599198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3&quot;}},&quot;1af90cac-6cc3-4ac5-9d96-faea4433fc22&quot;:{&quot;id&quot;:&quot;1af90cac-6cc3-4ac5-9d96-faea4433fc22&quot;,&quot;name&quot;:&quot;Swiss chard (Beta vulgaris)&quot;,&quot;displayName&quot;:&quot;Swiss chard (Beta vulgaris)&quot;,&quot;type&quot;:&quot;FIGURE_OBJECT&quot;,&quot;relativeTransform&quot;:{&quot;translate&quot;:{&quot;x&quot;:5.5934234687749,&quot;y&quot;:-27.439767487101975},&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35&quot;}},&quot;26ea2e50-93f3-4492-a898-6bcfdbd6ca55&quot;:{&quot;id&quot;:&quot;26ea2e50-93f3-4492-a898-6bcfdbd6ca55&quot;,&quot;name&quot;:&quot;Swiss chard (Beta vulgaris)&quot;,&quot;displayName&quot;:&quot;Swiss chard (Beta vulgaris)&quot;,&quot;type&quot;:&quot;FIGURE_OBJECT&quot;,&quot;relativeTransform&quot;:{&quot;translate&quot;:{&quot;x&quot;:5.8288644474172475,&quot;y&quot;:-26.815971613263667},&quot;rotate&quot;:6.069448521662556,&quot;skewX&quot;:0.2288237337813858,&quot;scale&quot;:{&quot;x&quot;:-0.004278453762744941,&quot;y&quot;:0.0069787329464661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4&quot;}},&quot;07b36455-b2f0-485a-aba3-99bc5132fe1d&quot;:{&quot;id&quot;:&quot;07b36455-b2f0-485a-aba3-99bc5132fe1d&quot;,&quot;name&quot;:&quot;Swiss chard (Beta vulgaris)&quot;,&quot;displayName&quot;:&quot;Swiss chard (Beta vulgaris)&quot;,&quot;type&quot;:&quot;FIGURE_OBJECT&quot;,&quot;relativeTransform&quot;:{&quot;translate&quot;:{&quot;x&quot;:6.134891702953992,&quot;y&quot;:-26.245977169680813},&quot;rotate&quot;:0.13613447874557208,&quot;skewX&quot;:0.16508057727619543,&quot;scale&quot;:{&quot;x&quot;:0.004239825212844114,&quot;y&quot;:0.0077658463256760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5&quot;}},&quot;ebb7f8f4-9cc8-4537-99eb-56e8d3591755&quot;:{&quot;id&quot;:&quot;ebb7f8f4-9cc8-4537-99eb-56e8d3591755&quot;,&quot;name&quot;:&quot;Swiss chard (Beta vulgaris)&quot;,&quot;displayName&quot;:&quot;Swiss chard (Beta vulgaris)&quot;,&quot;type&quot;:&quot;FIGURE_OBJECT&quot;,&quot;relativeTransform&quot;:{&quot;translate&quot;:{&quot;x&quot;:6.448331269604964,&quot;y&quot;:-25.62101278713051},&quot;rotate&quot;:0.13613447874557208,&quot;skewX&quot;:0.15807189467097132,&quot;scale&quot;:{&quot;x&quot;:0.004768288327689179,&quot;y&quot;:0.00835660958040763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52&quot;}},&quot;4017989c-5be3-462a-b509-bac7155046a3&quot;:{&quot;id&quot;:&quot;4017989c-5be3-462a-b509-bac7155046a3&quot;,&quot;name&quot;:&quot;Swiss chard (Beta vulgaris)&quot;,&quot;displayName&quot;:&quot;Swiss chard (Beta vulgaris)&quot;,&quot;type&quot;:&quot;FIGURE_OBJECT&quot;,&quot;relativeTransform&quot;:{&quot;translate&quot;:{&quot;x&quot;:6.697567668761039,&quot;y&quot;:-24.972976061502873},&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55&quot;}},&quot;f35bfb09-c3b3-4b0b-a569-712b5dc63ce0&quot;:{&quot;id&quot;:&quot;f35bfb09-c3b3-4b0b-a569-712b5dc63ce0&quot;,&quot;name&quot;:&quot;Swiss chard (Beta vulgaris)&quot;,&quot;displayName&quot;:&quot;Swiss chard (Beta vulgaris)&quot;,&quot;type&quot;:&quot;FIGURE_OBJECT&quot;,&quot;relativeTransform&quot;:{&quot;translate&quot;:{&quot;x&quot;:6.964727803453025,&quot;y&quot;:-24.3493653422309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6&quot;}},&quot;7ca4701c-f59f-41a5-91b6-887d17d0cf06&quot;:{&quot;id&quot;:&quot;7ca4701c-f59f-41a5-91b6-887d17d0cf06&quot;,&quot;name&quot;:&quot;Swiss chard (Beta vulgaris)&quot;,&quot;displayName&quot;:&quot;Swiss chard (Beta vulgaris)&quot;,&quot;type&quot;:&quot;FIGURE_OBJECT&quot;,&quot;relativeTransform&quot;:{&quot;translate&quot;:{&quot;x&quot;:7.204751825425562,&quot;y&quot;:-23.662679726564605},&quot;rotate&quot;:6.069448521662556,&quot;skewX&quot;:0.2513979174985651,&quot;scale&quot;:{&quot;x&quot;:-0.004801856074910149,&quot;y&quot;:0.008637184534152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62&quot;}},&quot;329b10f2-1035-4a2d-a5a0-3ae5405c3ca8&quot;:{&quot;id&quot;:&quot;329b10f2-1035-4a2d-a5a0-3ae5405c3ca8&quot;,&quot;name&quot;:&quot;Swiss chard (Beta vulgaris)&quot;,&quot;displayName&quot;:&quot;Swiss chard (Beta vulgaris)&quot;,&quot;type&quot;:&quot;FIGURE_OBJECT&quot;,&quot;relativeTransform&quot;:{&quot;translate&quot;:{&quot;x&quot;:7.447876490694089,&quot;y&quot;:-23.009865220178884},&quot;rotate&quot;:0.1361344787455721,&quot;skewX&quot;:0.16508057727619516,&quot;scale&quot;:{&quot;x&quot;:0.004758501922383969,&quot;y&quot;:0.0087158769087273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65&quot;}},&quot;9f5972c6-ea49-4eac-860f-537624f0958a&quot;:{&quot;id&quot;:&quot;9f5972c6-ea49-4eac-860f-537624f0958a&quot;,&quot;name&quot;:&quot;Swiss chard (Beta vulgaris)&quot;,&quot;displayName&quot;:&quot;Swiss chard (Beta vulgaris)&quot;,&quot;type&quot;:&quot;FIGURE_OBJECT&quot;,&quot;relativeTransform&quot;:{&quot;translate&quot;:{&quot;x&quot;:7.6276308089531435,&quot;y&quot;:-22.397720207736146},&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7&quot;}},&quot;4922baa9-ad77-4069-83c7-b40d3c988326&quot;:{&quot;id&quot;:&quot;4922baa9-ad77-4069-83c7-b40d3c988326&quot;,&quot;name&quot;:&quot;Swiss chard (Beta vulgaris)&quot;,&quot;displayName&quot;:&quot;Swiss chard (Beta vulgaris)&quot;,&quot;type&quot;:&quot;FIGURE_OBJECT&quot;,&quot;relativeTransform&quot;:{&quot;translate&quot;:{&quot;x&quot;:7.83523225706034,&quot;y&quot;:-21.813857183910862},&quot;rotate&quot;:0.13613447874557189,&quot;skewX&quot;:0.15807189467097046,&quot;scale&quot;:{&quot;x&quot;:0.005465150068044888,&quot;y&quot;:0.0095778867128871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72&quot;}},&quot;4332c7a4-bd91-4585-8683-77dc47475da8&quot;:{&quot;id&quot;:&quot;4332c7a4-bd91-4585-8683-77dc47475da8&quot;,&quot;name&quot;:&quot;Swiss chard (Beta vulgaris)&quot;,&quot;displayName&quot;:&quot;Swiss chard (Beta vulgaris)&quot;,&quot;type&quot;:&quot;FIGURE_OBJECT&quot;,&quot;relativeTransform&quot;:{&quot;translate&quot;:{&quot;x&quot;:8.174412597121888,&quot;y&quot;:-21.384229960796926},&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75&quot;}},&quot;a1b3bf01-835b-4802-8f73-66b6b3017fba&quot;:{&quot;id&quot;:&quot;a1b3bf01-835b-4802-8f73-66b6b3017fba&quot;,&quot;name&quot;:&quot;Swiss chard (Beta vulgaris)&quot;,&quot;displayName&quot;:&quot;Swiss chard (Beta vulgaris)&quot;,&quot;type&quot;:&quot;FIGURE_OBJECT&quot;,&quot;relativeTransform&quot;:{&quot;translate&quot;:{&quot;x&quot;:8.346527323543553,&quot;y&quot;:-20.70702004404573},&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8&quot;}},&quot;7e1aa075-1ca2-40a0-b651-9ee6ba1560d9&quot;:{&quot;id&quot;:&quot;7e1aa075-1ca2-40a0-b651-9ee6ba1560d9&quot;,&quot;name&quot;:&quot;Swiss chard (Beta vulgaris)&quot;,&quot;displayName&quot;:&quot;Swiss chard (Beta vulgaris)&quot;,&quot;type&quot;:&quot;FIGURE_OBJECT&quot;,&quot;relativeTransform&quot;:{&quot;translate&quot;:{&quot;x&quot;:8.840215511024038,&quot;y&quot;:-20.063882624147272},&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9&quot;}},&quot;751af35a-5bb0-41bb-a96c-82820c5e13a8&quot;:{&quot;id&quot;:&quot;751af35a-5bb0-41bb-a96c-82820c5e13a8&quot;,&quot;name&quot;:&quot;Swiss chard (Beta vulgaris)&quot;,&quot;displayName&quot;:&quot;Swiss chard (Beta vulgaris)&quot;,&quot;type&quot;:&quot;FIGURE_OBJECT&quot;,&quot;relativeTransform&quot;:{&quot;translate&quot;:{&quot;x&quot;:-0.7163536065521623,&quot;y&quot;:-27.48310757466658},&quot;rotate&quot;:-8.023058692057898e-32,&quot;skewX&quot;:-1.2683571000346555e-31,&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55&quot;}},&quot;3b87748a-cd77-48c1-91d1-e944d823518f&quot;:{&quot;id&quot;:&quot;3b87748a-cd77-48c1-91d1-e944d823518f&quot;,&quot;name&quot;:&quot;Swiss chard (Beta vulgaris)&quot;,&quot;displayName&quot;:&quot;Swiss chard (Beta vulgaris)&quot;,&quot;type&quot;:&quot;FIGURE_OBJECT&quot;,&quot;relativeTransform&quot;:{&quot;translate&quot;:{&quot;x&quot;:-0.9049560378870517,&quot;y&quot;:-26.95095581326218},&quot;rotate&quot;:0.21373678551702854,&quot;skewX&quot;:0.22882373378138618,&quot;scale&quot;:{&quot;x&quot;:0.00427845376274494,&quot;y&quot;:0.00697873294646609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6&quot;}},&quot;b4e6ba03-384a-4b99-96bc-b2ced0b7274c&quot;:{&quot;id&quot;:&quot;b4e6ba03-384a-4b99-96bc-b2ced0b7274c&quot;,&quot;name&quot;:&quot;Swiss chard (Beta vulgaris)&quot;,&quot;displayName&quot;:&quot;Swiss chard (Beta vulgaris)&quot;,&quot;type&quot;:&quot;FIGURE_OBJECT&quot;,&quot;relativeTransform&quot;:{&quot;translate&quot;:{&quot;x&quot;:-1.1735797425549508,&quot;y&quot;:-26.44138111587626},&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62&quot;}},&quot;43a1157e-1757-43c2-9404-0c75cf06da62&quot;:{&quot;id&quot;:&quot;43a1157e-1757-43c2-9404-0c75cf06da62&quot;,&quot;name&quot;:&quot;Swiss chard (Beta vulgaris)&quot;,&quot;displayName&quot;:&quot;Swiss chard (Beta vulgaris)&quot;,&quot;type&quot;:&quot;FIGURE_OBJECT&quot;,&quot;relativeTransform&quot;:{&quot;translate&quot;:{&quot;x&quot;:-1.4243792691737869,&quot;y&quot;:-25.91664830919235},&quot;rotate&quot;:6.147050828434014,&quot;skewX&quot;:0.1580718946709689,&quot;scale&quot;:{&quot;x&quot;:-0.004243905749313097,&quot;y&quot;:0.0074376088453199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65&quot;}},&quot;10b32d85-5c79-4594-9cf9-4ed4f06e51d5&quot;:{&quot;id&quot;:&quot;10b32d85-5c79-4594-9cf9-4ed4f06e51d5&quot;,&quot;name&quot;:&quot;Swiss chard (Beta vulgaris)&quot;,&quot;displayName&quot;:&quot;Swiss chard (Beta vulgaris)&quot;,&quot;type&quot;:&quot;FIGURE_OBJECT&quot;,&quot;relativeTransform&quot;:{&quot;translate&quot;:{&quot;x&quot;:-1.712245664294179,&quot;y&quot;:-25.352528171881605},&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7&quot;}},&quot;6c00d90a-4595-465a-8f63-2faf0000d0fb&quot;:{&quot;id&quot;:&quot;6c00d90a-4595-465a-8f63-2faf0000d0fb&quot;,&quot;name&quot;:&quot;Swiss chard (Beta vulgaris)&quot;,&quot;displayName&quot;:&quot;Swiss chard (Beta vulgaris)&quot;,&quot;type&quot;:&quot;FIGURE_OBJECT&quot;,&quot;relativeTransform&quot;:{&quot;translate&quot;:{&quot;x&quot;:-1.9324829988515497,&quot;y&quot;:-24.857190885781336},&quot;rotate&quot;:-8.023058692057905e-32,&quot;skewX&quot;:-1.39268819958526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72&quot;}},&quot;9c461fd0-4ddd-40ba-a2e9-b8e474ab5322&quot;:{&quot;id&quot;:&quot;9c461fd0-4ddd-40ba-a2e9-b8e474ab5322&quot;,&quot;name&quot;:&quot;Swiss chard (Beta vulgaris)&quot;,&quot;displayName&quot;:&quot;Swiss chard (Beta vulgaris)&quot;,&quot;type&quot;:&quot;FIGURE_OBJECT&quot;,&quot;relativeTransform&quot;:{&quot;translate&quot;:{&quot;x&quot;:-2.1767943046525904,&quot;y&quot;:-24.291736749654493},&quot;rotate&quot;:0.2137367855170285,&quot;skewX&quot;:0.25139791749856527,&quot;scale&quot;:{&quot;x&quot;:0.004801856074910154,&quot;y&quot;:0.00863718453415270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75&quot;}},&quot;482ff22e-f502-44dd-8df7-9d540b9de074&quot;:{&quot;id&quot;:&quot;482ff22e-f502-44dd-8df7-9d540b9de074&quot;,&quot;name&quot;:&quot;Swiss chard (Beta vulgaris)&quot;,&quot;displayName&quot;:&quot;Swiss chard (Beta vulgaris)&quot;,&quot;type&quot;:&quot;FIGURE_OBJECT&quot;,&quot;relativeTransform&quot;:{&quot;translate&quot;:{&quot;x&quot;:-2.4599332544327344,&quot;y&quot;:-23.821240845386047},&quot;rotate&quot;:6.147050828434014,&quot;skewX&quot;:0.16508057727619285,&quot;scale&quot;:{&quot;x&quot;:-0.0047585019223839635,&quot;y&quot;:0.0087158769087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8&quot;}},&quot;3e2734f0-3c28-455c-bb74-a73a2ab9ddfd&quot;:{&quot;id&quot;:&quot;3e2734f0-3c28-455c-bb74-a73a2ab9ddfd&quot;,&quot;name&quot;:&quot;Swiss chard (Beta vulgaris)&quot;,&quot;displayName&quot;:&quot;Swiss chard (Beta vulgaris)&quot;,&quot;type&quot;:&quot;FIGURE_OBJECT&quot;,&quot;relativeTransform&quot;:{&quot;translate&quot;:{&quot;x&quot;:-2.7596953056466518,&quot;y&quot;:-23.068679116320656},&quot;rotate&quot;:6.147050828434014,&quot;skewX&quot;:0.1580718946709684,&quot;scale&quot;:{&quot;x&quot;:-0.004973286561920846,&quot;y&quot;:0.0087158769087273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85&quot;}},&quot;ec38bee3-4a75-4d4b-bfd1-17ef02785974&quot;:{&quot;id&quot;:&quot;ec38bee3-4a75-4d4b-bfd1-17ef02785974&quot;,&quot;name&quot;:&quot;Swiss chard (Beta vulgaris)&quot;,&quot;displayName&quot;:&quot;Swiss chard (Beta vulgaris)&quot;,&quot;type&quot;:&quot;FIGURE_OBJECT&quot;,&quot;relativeTransform&quot;:{&quot;translate&quot;:{&quot;x&quot;:-3.073322726128793,&quot;y&quot;:-22.388093294411785},&quot;rotate&quot;:6.147050828434014,&quot;skewX&quot;:0.15807189467096827,&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9&quot;}},&quot;654d1cb0-71e6-44b2-b72b-a9b3df268c70&quot;:{&quot;id&quot;:&quot;654d1cb0-71e6-44b2-b72b-a9b3df268c70&quot;,&quot;name&quot;:&quot;Swiss chard (Beta vulgaris)&quot;,&quot;displayName&quot;:&quot;Swiss chard (Beta vulgaris)&quot;,&quot;type&quot;:&quot;FIGURE_OBJECT&quot;,&quot;relativeTransform&quot;:{&quot;translate&quot;:{&quot;x&quot;:-3.3365721580368817,&quot;y&quot;:-21.595766047925995},&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quot;}},&quot;6d108c66-f299-4ac5-b37c-a43f1ea3377d&quot;:{&quot;id&quot;:&quot;6d108c66-f299-4ac5-b37c-a43f1ea3377d&quot;,&quot;name&quot;:&quot;Swiss chard (Beta vulgaris)&quot;,&quot;displayName&quot;:&quot;Swiss chard (Beta vulgaris)&quot;,&quot;type&quot;:&quot;FIGURE_OBJECT&quot;,&quot;relativeTransform&quot;:{&quot;translate&quot;:{&quot;x&quot;:-3.6649122976113087,&quot;y&quot;:-20.915008612231116},&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02&quot;}},&quot;3e4a4213-f676-4729-b6bd-d7fa6faa7244&quot;:{&quot;id&quot;:&quot;3e4a4213-f676-4729-b6bd-d7fa6faa7244&quot;,&quot;name&quot;:&quot;Swiss chard (Beta vulgaris)&quot;,&quot;displayName&quot;:&quot;Swiss chard (Beta vulgaris)&quot;,&quot;type&quot;:&quot;FIGURE_OBJECT&quot;,&quot;relativeTransform&quot;:{&quot;translate&quot;:{&quot;x&quot;:-3.955041109478503,&quot;y&quot;:-20.197641792899862},&quot;rotate&quot;:0.21373678551702863,&quot;skewX&quot;:0.25139791749856555,&quot;scale&quot;:{&quot;x&quot;:0.005276764917483684,&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05&quot;}},&quot;b79e1b0f-b302-4c0d-8715-c96a098a9863&quot;:{&quot;id&quot;:&quot;b79e1b0f-b302-4c0d-8715-c96a098a9863&quot;,&quot;name&quot;:&quot;Swiss chard (Beta vulgaris)&quot;,&quot;displayName&quot;:&quot;Swiss chard (Beta vulgaris)&quot;,&quot;type&quot;:&quot;FIGURE_OBJECT&quot;,&quot;relativeTransform&quot;:{&quot;translate&quot;:{&quot;x&quot;:4.8463559122299324,&quot;y&quot;:-27.42513414472753},&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6&quot;}},&quot;bd7fb9d0-5b35-431e-bc67-4cb6ad11bca8&quot;:{&quot;id&quot;:&quot;bd7fb9d0-5b35-431e-bc67-4cb6ad11bca8&quot;,&quot;name&quot;:&quot;Swiss chard (Beta vulgaris)&quot;,&quot;displayName&quot;:&quot;Swiss chard (Beta vulgaris)&quot;,&quot;type&quot;:&quot;FIGURE_OBJECT&quot;,&quot;relativeTransform&quot;:{&quot;translate&quot;:{&quot;x&quot;:4.97184467467943,&quot;y&quot;:-27.044810456743356},&quot;rotate&quot;:6.069448521662556,&quot;skewX&quot;:0.22882373378138626,&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62&quot;}},&quot;49b6312d-31df-4102-a2d2-2f9b1cf90dda&quot;:{&quot;id&quot;:&quot;49b6312d-31df-4102-a2d2-2f9b1cf90dda&quot;,&quot;name&quot;:&quot;Swiss chard (Beta vulgaris)&quot;,&quot;displayName&quot;:&quot;Swiss chard (Beta vulgaris)&quot;,&quot;type&quot;:&quot;FIGURE_OBJECT&quot;,&quot;relativeTransform&quot;:{&quot;translate&quot;:{&quot;x&quot;:5.134593667677462,&quot;y&quot;:-26.495151614196107},&quot;rotate&quot;:0.13613447874557189,&quot;skewX&quot;:0.1650805772761951,&quot;scale&quot;:{&quot;x&quot;:0.004239825212844115,&quot;y&quot;:0.0077658463256760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65&quot;}},&quot;7321872e-beb6-40be-a0ec-a030699f9b93&quot;:{&quot;id&quot;:&quot;7321872e-beb6-40be-a0ec-a030699f9b93&quot;,&quot;name&quot;:&quot;Swiss chard (Beta vulgaris)&quot;,&quot;displayName&quot;:&quot;Swiss chard (Beta vulgaris)&quot;,&quot;type&quot;:&quot;FIGURE_OBJECT&quot;,&quot;relativeTransform&quot;:{&quot;translate&quot;:{&quot;x&quot;:5.311866655010199,&quot;y&quot;:-26.035940314211345},&quot;rotate&quot;:0.13613447874557186,&quot;skewX&quot;:0.15807189467097135,&quot;scale&quot;:{&quot;x&quot;:0.004248544899971054,&quot;y&quot;:0.00744573913614320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7&quot;}},&quot;44ace228-f3ca-4b76-ab59-fae0166674d2&quot;:{&quot;id&quot;:&quot;44ace228-f3ca-4b76-ab59-fae0166674d2&quot;,&quot;name&quot;:&quot;Swiss chard (Beta vulgaris)&quot;,&quot;displayName&quot;:&quot;Swiss chard (Beta vulgaris)&quot;,&quot;type&quot;:&quot;FIGURE_OBJECT&quot;,&quot;relativeTransform&quot;:{&quot;translate&quot;:{&quot;x&quot;:5.511772042211646,&quot;y&quot;:-25.57520320020016},&quot;rotate&quot;:4.251623255656143e-16,&quot;skewX&quot;:4.930916075474738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72&quot;}},&quot;07f90c2f-6eea-415c-898d-b956d9fced30&quot;:{&quot;id&quot;:&quot;07f90c2f-6eea-415c-898d-b956d9fced30&quot;,&quot;name&quot;:&quot;Swiss chard (Beta vulgaris)&quot;,&quot;displayName&quot;:&quot;Swiss chard (Beta vulgaris)&quot;,&quot;type&quot;:&quot;FIGURE_OBJECT&quot;,&quot;relativeTransform&quot;:{&quot;translate&quot;:{&quot;x&quot;:5.656432051595477,&quot;y&quot;:-25.046270161018374},&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75&quot;}},&quot;9087d43f-331b-4863-85b0-7c36db43cebc&quot;:{&quot;id&quot;:&quot;9087d43f-331b-4863-85b0-7c36db43cebc&quot;,&quot;name&quot;:&quot;Swiss chard (Beta vulgaris)&quot;,&quot;displayName&quot;:&quot;Swiss chard (Beta vulgaris)&quot;,&quot;type&quot;:&quot;FIGURE_OBJECT&quot;,&quot;relativeTransform&quot;:{&quot;translate&quot;:{&quot;x&quot;:5.845668157444297,&quot;y&quot;:-24.43935889204197},&quot;rotate&quot;:5.991703298673205,&quot;skewX&quot;:0.32867037967805324,&quot;scale&quot;:{&quot;x&quot;:-0.0048652590671579,&quot;y&quot;:0.0085246266340486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8&quot;}},&quot;bd0903de-6a5a-402a-8f8a-9b4afaefc9f4&quot;:{&quot;id&quot;:&quot;bd0903de-6a5a-402a-8f8a-9b4afaefc9f4&quot;,&quot;name&quot;:&quot;Swiss chard (Beta vulgaris)&quot;,&quot;displayName&quot;:&quot;Swiss chard (Beta vulgaris)&quot;,&quot;type&quot;:&quot;FIGURE_OBJECT&quot;,&quot;relativeTransform&quot;:{&quot;translate&quot;:{&quot;x&quot;:6.005530251215045,&quot;y&quot;:-23.895061537625867},&quot;rotate&quot;:-7.428763612989007e-16,&quot;skewX&quot;:-1.0377871286380515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9&quot;}},&quot;58251cfe-8b85-4a3a-8521-4e31b7e2374b&quot;:{&quot;id&quot;:&quot;58251cfe-8b85-4a3a-8521-4e31b7e2374b&quot;,&quot;name&quot;:&quot;Swiss chard (Beta vulgaris)&quot;,&quot;displayName&quot;:&quot;Swiss chard (Beta vulgaris)&quot;,&quot;type&quot;:&quot;FIGURE_OBJECT&quot;,&quot;relativeTransform&quot;:{&quot;translate&quot;:{&quot;x&quot;:6.189928762311636,&quot;y&quot;:-23.343301909645394},&quot;rotate&quot;:0.20385523500581967,&quot;skewX&quot;:0.23084205020458134,&quot;scale&quot;:{&quot;x&quot;:0.005011684977983183,&quot;y&quot;:0.008649097797638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quot;}},&quot;1af330ac-8b5d-4e72-8ac0-f6e8fd63a50c&quot;:{&quot;id&quot;:&quot;1af330ac-8b5d-4e72-8ac0-f6e8fd63a50c&quot;,&quot;name&quot;:&quot;Swiss chard (Beta vulgaris)&quot;,&quot;displayName&quot;:&quot;Swiss chard (Beta vulgaris)&quot;,&quot;type&quot;:&quot;FIGURE_OBJECT&quot;,&quot;relativeTransform&quot;:{&quot;translate&quot;:{&quot;x&quot;:6.364059362906359,&quot;y&quot;:-22.685590194480557},&quot;rotate&quot;:-0.34652487478154925,&quot;skewX&quot;:-0.3620123173733357,&quot;scale&quot;:{&quot;x&quot;:0.005653644504076563,&quot;y&quot;:0.0092585567031882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02&quot;}},&quot;e8e98b62-e462-45dd-9892-4e266b334cad&quot;:{&quot;id&quot;:&quot;e8e98b62-e462-45dd-9892-4e266b334cad&quot;,&quot;name&quot;:&quot;Swiss chard (Beta vulgaris)&quot;,&quot;displayName&quot;:&quot;Swiss chard (Beta vulgaris)&quot;,&quot;type&quot;:&quot;FIGURE_OBJECT&quot;,&quot;relativeTransform&quot;:{&quot;translate&quot;:{&quot;x&quot;:6.582529055505222,&quot;y&quot;:-21.953785570579356},&quot;rotate&quot;:4.251623255656146e-16,&quot;skewX&quot;:4.930916075474742e-16,&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05&quot;}},&quot;f4952da4-a95e-4e7f-9a21-d1a39c8be94c&quot;:{&quot;id&quot;:&quot;f4952da4-a95e-4e7f-9a21-d1a39c8be94c&quot;,&quot;name&quot;:&quot;Swiss chard (Beta vulgaris)&quot;,&quot;displayName&quot;:&quot;Swiss chard (Beta vulgaris)&quot;,&quot;type&quot;:&quot;FIGURE_OBJECT&quot;,&quot;relativeTransform&quot;:{&quot;translate&quot;:{&quot;x&quot;:6.822510496166908,&quot;y&quot;:-21.12431185144557},&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1&quot;}},&quot;24cbdc8f-f399-4335-a343-a69a42c31f7a&quot;:{&quot;id&quot;:&quot;24cbdc8f-f399-4335-a343-a69a42c31f7a&quot;,&quot;name&quot;:&quot;Swiss chard (Beta vulgaris)&quot;,&quot;displayName&quot;:&quot;Swiss chard (Beta vulgaris)&quot;,&quot;type&quot;:&quot;FIGURE_OBJECT&quot;,&quot;relativeTransform&quot;:{&quot;translate&quot;:{&quot;x&quot;:7.059726070892776,&quot;y&quot;:-20.27510158365249},&quot;rotate&quot;:6.069448521662556,&quot;skewX&quot;:0.25139791749856566,&quot;scale&quot;:{&quot;x&quot;:-0.005276764917483681,&quot;y&quot;:0.0094914115759919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12&quot;}},&quot;b26f7355-253a-42cd-9c6b-d9b8e2c441d7&quot;:{&quot;id&quot;:&quot;b26f7355-253a-42cd-9c6b-d9b8e2c441d7&quot;,&quot;name&quot;:&quot;Swiss chard (Beta vulgaris)&quot;,&quot;displayName&quot;:&quot;Swiss chard (Beta vulgaris)&quot;,&quot;type&quot;:&quot;FIGURE_OBJECT&quot;,&quot;relativeTransform&quot;:{&quot;translate&quot;:{&quot;x&quot;:6.355068591502447,&quot;y&quot;:-27.38664225914597},&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15&quot;}},&quot;0f35b926-46f9-44c2-8638-20a4dc16ac94&quot;:{&quot;id&quot;:&quot;0f35b926-46f9-44c2-8638-20a4dc16ac94&quot;,&quot;name&quot;:&quot;Swiss chard (Beta vulgaris)&quot;,&quot;displayName&quot;:&quot;Swiss chard (Beta vulgaris)&quot;,&quot;type&quot;:&quot;FIGURE_OBJECT&quot;,&quot;relativeTransform&quot;:{&quot;translate&quot;:{&quot;x&quot;:6.594516029535949,&quot;y&quot;:-27.035019281636945},&quot;rotate&quot;:6.069448521662556,&quot;skewX&quot;:0.22882373378138626,&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2&quot;}},&quot;02ca3f03-a943-479f-b5e7-62634c2f321b&quot;:{&quot;id&quot;:&quot;02ca3f03-a943-479f-b5e7-62634c2f321b&quot;,&quot;name&quot;:&quot;Swiss chard (Beta vulgaris)&quot;,&quot;displayName&quot;:&quot;Swiss chard (Beta vulgaris)&quot;,&quot;type&quot;:&quot;FIGURE_OBJECT&quot;,&quot;relativeTransform&quot;:{&quot;translate&quot;:{&quot;x&quot;:6.881669826406316,&quot;y&quot;:-26.455986913770502},&quot;rotate&quot;:0.13613447874557189,&quot;skewX&quot;:0.1650805772761951,&quot;scale&quot;:{&quot;x&quot;:0.004239825212844115,&quot;y&quot;:0.0077658463256760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22&quot;}},&quot;b183cc7d-be8c-4ddb-a927-80ff173a6d2f&quot;:{&quot;id&quot;:&quot;b183cc7d-be8c-4ddb-a927-80ff173a6d2f&quot;,&quot;name&quot;:&quot;Swiss chard (Beta vulgaris)&quot;,&quot;displayName&quot;:&quot;Swiss chard (Beta vulgaris)&quot;,&quot;type&quot;:&quot;FIGURE_OBJECT&quot;,&quot;relativeTransform&quot;:{&quot;translate&quot;:{&quot;x&quot;:7.123849667933314,&quot;y&quot;:-25.996775613785733},&quot;rotate&quot;:0.1361344787455719,&quot;skewX&quot;:0.1580718946709713,&quot;scale&quot;:{&quot;x&quot;:0.004248544899971059,&quot;y&quot;:0.00744573913614320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25&quot;}},&quot;94e8d792-aea5-44c0-b8b7-0632838fc1b5&quot;:{&quot;id&quot;:&quot;94e8d792-aea5-44c0-b8b7-0632838fc1b5&quot;,&quot;name&quot;:&quot;Swiss chard (Beta vulgaris)&quot;,&quot;displayName&quot;:&quot;Swiss chard (Beta vulgaris)&quot;,&quot;type&quot;:&quot;FIGURE_OBJECT&quot;,&quot;relativeTransform&quot;:{&quot;translate&quot;:{&quot;x&quot;:7.44586517224265,&quot;y&quot;:-25.486192517414718},&quot;rotate&quot;:4.251623255656143e-16,&quot;skewX&quot;:4.930916075474738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3&quot;}},&quot;2f23aacc-8160-4ca2-ac92-d864b9aeb2ac&quot;:{&quot;id&quot;:&quot;2f23aacc-8160-4ca2-ac92-d864b9aeb2ac&quot;,&quot;name&quot;:&quot;Swiss chard (Beta vulgaris)&quot;,&quot;displayName&quot;:&quot;Swiss chard (Beta vulgaris)&quot;,&quot;type&quot;:&quot;FIGURE_OBJECT&quot;,&quot;relativeTransform&quot;:{&quot;translate&quot;:{&quot;x&quot;:7.71618659967934,&quot;y&quot;:-25.026490009288274},&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35&quot;}},&quot;8524b370-03db-4d09-a6fc-6380d16a2784&quot;:{&quot;id&quot;:&quot;8524b370-03db-4d09-a6fc-6380d16a2784&quot;,&quot;name&quot;:&quot;Swiss chard (Beta vulgaris)&quot;,&quot;displayName&quot;:&quot;Swiss chard (Beta vulgaris)&quot;,&quot;type&quot;:&quot;FIGURE_OBJECT&quot;,&quot;relativeTransform&quot;:{&quot;translate&quot;:{&quot;x&quot;:7.954594564766234,&quot;y&quot;:-24.360238285121575},&quot;rotate&quot;:5.991703298673205,&quot;skewX&quot;:0.3286703796780533,&quot;scale&quot;:{&quot;x&quot;:-0.0048652590671579,&quot;y&quot;:0.0085246266340487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4&quot;}},&quot;556bda5c-2889-4c16-b662-9774f7038db6&quot;:{&quot;id&quot;:&quot;556bda5c-2889-4c16-b662-9774f7038db6&quot;,&quot;name&quot;:&quot;Swiss chard (Beta vulgaris)&quot;,&quot;displayName&quot;:&quot;Swiss chard (Beta vulgaris)&quot;,&quot;type&quot;:&quot;FIGURE_OBJECT&quot;,&quot;relativeTransform&quot;:{&quot;translate&quot;:{&quot;x&quot;:8.168206737863773,&quot;y&quot;:-23.83949233994372},&quot;rotate&quot;:-7.428763612989007e-16,&quot;skewX&quot;:-1.0377871286380515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5&quot;}},&quot;bea3623a-1f57-4cbc-b10b-837eec732b72&quot;:{&quot;id&quot;:&quot;bea3623a-1f57-4cbc-b10b-837eec732b72&quot;,&quot;name&quot;:&quot;Swiss chard (Beta vulgaris)&quot;,&quot;displayName&quot;:&quot;Swiss chard (Beta vulgaris)&quot;,&quot;type&quot;:&quot;FIGURE_OBJECT&quot;,&quot;relativeTransform&quot;:{&quot;translate&quot;:{&quot;x&quot;:8.43798729380095,&quot;y&quot;:-23.264181302725},&quot;rotate&quot;:0.20385523500581965,&quot;skewX&quot;:0.23084205020458162,&quot;scale&quot;:{&quot;x&quot;:0.005011684977983183,&quot;y&quot;:0.0086490977976380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52&quot;}},&quot;80c3d488-030e-4884-90d7-59bc34b23e19&quot;:{&quot;id&quot;:&quot;80c3d488-030e-4884-90d7-59bc34b23e19&quot;,&quot;name&quot;:&quot;Swiss chard (Beta vulgaris)&quot;,&quot;displayName&quot;:&quot;Swiss chard (Beta vulgaris)&quot;,&quot;type&quot;:&quot;FIGURE_OBJECT&quot;,&quot;relativeTransform&quot;:{&quot;translate&quot;:{&quot;x&quot;:8.706104055452686,&quot;y&quot;:-22.48401741967138},&quot;rotate&quot;:-0.34652487478154925,&quot;skewX&quot;:-0.3620123173733355,&quot;scale&quot;:{&quot;x&quot;:0.005653644504076563,&quot;y&quot;:0.0092585567031882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55&quot;}},&quot;d0e97546-6f69-463a-8bb7-c03cd1f5b0c6&quot;:{&quot;id&quot;:&quot;d0e97546-6f69-463a-8bb7-c03cd1f5b0c6&quot;,&quot;name&quot;:&quot;Swiss chard (Beta vulgaris)&quot;,&quot;displayName&quot;:&quot;Swiss chard (Beta vulgaris)&quot;,&quot;type&quot;:&quot;FIGURE_OBJECT&quot;,&quot;relativeTransform&quot;:{&quot;translate&quot;:{&quot;x&quot;:9.000288985661577,&quot;y&quot;:-21.702762416444916},&quot;rotate&quot;:4.251623255656146e-16,&quot;skewX&quot;:4.930916075474742e-16,&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6&quot;}},&quot;cb76cc23-e42d-4cda-b2e9-f5dd5978fdd4&quot;:{&quot;id&quot;:&quot;cb76cc23-e42d-4cda-b2e9-f5dd5978fdd4&quot;,&quot;name&quot;:&quot;Swiss chard (Beta vulgaris)&quot;,&quot;displayName&quot;:&quot;Swiss chard (Beta vulgaris)&quot;,&quot;type&quot;:&quot;FIGURE_OBJECT&quot;,&quot;relativeTransform&quot;:{&quot;translate&quot;:{&quot;x&quot;:9.348723611943296,&quot;y&quot;:-20.8770599548193},&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62&quot;}},&quot;623ada1c-37e6-42d5-889f-6abe83eae580&quot;:{&quot;id&quot;:&quot;623ada1c-37e6-42d5-889f-6abe83eae580&quot;,&quot;name&quot;:&quot;Swiss chard (Beta vulgaris)&quot;,&quot;displayName&quot;:&quot;Swiss chard (Beta vulgaris)&quot;,&quot;type&quot;:&quot;FIGURE_OBJECT&quot;,&quot;relativeTransform&quot;:{&quot;translate&quot;:{&quot;x&quot;:9.727991224468052,&quot;y&quot;:-20.057519914621377},&quot;rotate&quot;:6.069448521662556,&quot;skewX&quot;:0.25139791749856427,&quot;scale&quot;:{&quot;x&quot;:-0.005276764917483685,&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65&quot;}},&quot;aecb9b51-78c6-4335-920c-912cdc9ab063&quot;:{&quot;id&quot;:&quot;aecb9b51-78c6-4335-920c-912cdc9ab063&quot;,&quot;name&quot;:&quot;Swiss chard (Beta vulgaris)&quot;,&quot;displayName&quot;:&quot;Swiss chard (Beta vulgaris)&quot;,&quot;type&quot;:&quot;FIGURE_OBJECT&quot;,&quot;relativeTransform&quot;:{&quot;translate&quot;:{&quot;x&quot;:-1.5295110221214718,&quot;y&quot;:-27.458394035333807},&quot;rotate&quot;:0,&quot;skewX&quot;:-1.7944749990228247e-17,&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7&quot;}},&quot;bf459c75-f997-426d-8fa7-9620053360ce&quot;:{&quot;id&quot;:&quot;bf459c75-f997-426d-8fa7-9620053360ce&quot;,&quot;name&quot;:&quot;Swiss chard (Beta vulgaris)&quot;,&quot;displayName&quot;:&quot;Swiss chard (Beta vulgaris)&quot;,&quot;type&quot;:&quot;FIGURE_OBJECT&quot;,&quot;relativeTransform&quot;:{&quot;translate&quot;:{&quot;x&quot;:-1.800668525764009,&quot;y&quot;:-27.035019281636945},&quot;rotate&quot;:0.21373678551702888,&quot;skewX&quot;:0.22882373378138626,&quot;scale&quot;:{&quot;x&quot;:0.004278453762744945,&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72&quot;}},&quot;f9aaa4b3-2c05-45f4-89fa-41c08a82aeb1&quot;:{&quot;id&quot;:&quot;f9aaa4b3-2c05-45f4-89fa-41c08a82aeb1&quot;,&quot;name&quot;:&quot;Swiss chard (Beta vulgaris)&quot;,&quot;displayName&quot;:&quot;Swiss chard (Beta vulgaris)&quot;,&quot;type&quot;:&quot;FIGURE_OBJECT&quot;,&quot;relativeTransform&quot;:{&quot;translate&quot;:{&quot;x&quot;:-2.0878223226343757,&quot;y&quot;:-26.455986913770516},&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75&quot;}},&quot;899c317e-7dc5-46c8-9221-9fe23c09e5a4&quot;:{&quot;id&quot;:&quot;899c317e-7dc5-46c8-9221-9fe23c09e5a4&quot;,&quot;name&quot;:&quot;Swiss chard (Beta vulgaris)&quot;,&quot;displayName&quot;:&quot;Swiss chard (Beta vulgaris)&quot;,&quot;type&quot;:&quot;FIGURE_OBJECT&quot;,&quot;relativeTransform&quot;:{&quot;translate&quot;:{&quot;x&quot;:-2.3300021641613715,&quot;y&quot;:-25.99677561378574},&quot;rotate&quot;:6.147050828434014,&quot;skewX&quot;:0.1580718946709694,&quot;scale&quot;:{&quot;x&quot;:-0.004248544899971051,&quot;y&quot;:0.00744573913614321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8&quot;}},&quot;670f971a-bc13-469a-8c0d-1b7e80ea7709&quot;:{&quot;id&quot;:&quot;670f971a-bc13-469a-8c0d-1b7e80ea7709&quot;,&quot;name&quot;:&quot;Swiss chard (Beta vulgaris)&quot;,&quot;displayName&quot;:&quot;Swiss chard (Beta vulgaris)&quot;,&quot;type&quot;:&quot;FIGURE_OBJECT&quot;,&quot;relativeTransform&quot;:{&quot;translate&quot;:{&quot;x&quot;:-2.65105803297826,&quot;y&quot;:-25.486192517414718},&quot;rotate&quot;:6.283185307179586,&quot;skewX&quot;:1.3932134088239309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9&quot;}},&quot;4c2f4633-8a60-4e19-88d1-6eec28141133&quot;:{&quot;id&quot;:&quot;4c2f4633-8a60-4e19-88d1-6eec28141133&quot;,&quot;name&quot;:&quot;Swiss chard (Beta vulgaris)&quot;,&quot;displayName&quot;:&quot;Swiss chard (Beta vulgaris)&quot;,&quot;type&quot;:&quot;FIGURE_OBJECT&quot;,&quot;relativeTransform&quot;:{&quot;translate&quot;:{&quot;x&quot;:-2.9213794604149554,&quot;y&quot;:-25.026490009288274},&quot;rotate&quot;:0,&quot;skewX&quot;:-1.9703789693940248e-17,&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quot;}},&quot;cb849efc-dc39-4a52-819d-17e3ac0dade2&quot;:{&quot;id&quot;:&quot;cb849efc-dc39-4a52-819d-17e3ac0dade2&quot;,&quot;name&quot;:&quot;Swiss chard (Beta vulgaris)&quot;,&quot;displayName&quot;:&quot;Swiss chard (Beta vulgaris)&quot;,&quot;type&quot;:&quot;FIGURE_OBJECT&quot;,&quot;relativeTransform&quot;:{&quot;translate&quot;:{&quot;x&quot;:-3.2170558991395466,&quot;y&quot;:-24.360238285121564},&quot;rotate&quot;:0.2914820085063805,&quot;skewX&quot;:0.32867037967805546,&quot;scale&quot;:{&quot;x&quot;:0.004865259067157902,&quot;y&quot;:0.0085246266340487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05&quot;}},&quot;365de1f7-23bd-41b6-ba5d-9fdadaa108f4&quot;:{&quot;id&quot;:&quot;365de1f7-23bd-41b6-ba5d-9fdadaa108f4&quot;,&quot;name&quot;:&quot;Swiss chard (Beta vulgaris)&quot;,&quot;displayName&quot;:&quot;Swiss chard (Beta vulgaris)&quot;,&quot;type&quot;:&quot;FIGURE_OBJECT&quot;,&quot;relativeTransform&quot;:{&quot;translate&quot;:{&quot;x&quot;:-3.4707560037834773,&quot;y&quot;:-23.83949233994372},&quot;rotate&quot;:6.283185307179586,&quot;skewX&quot;:1.428887987658536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1&quot;}},&quot;72c76c37-8455-487a-be3f-0e27cafdff7f&quot;:{&quot;id&quot;:&quot;72c76c37-8455-487a-be3f-0e27cafdff7f&quot;,&quot;name&quot;:&quot;Swiss chard (Beta vulgaris)&quot;,&quot;displayName&quot;:&quot;Swiss chard (Beta vulgaris)&quot;,&quot;type&quot;:&quot;FIGURE_OBJECT&quot;,&quot;relativeTransform&quot;:{&quot;translate&quot;:{&quot;x&quot;:-3.734809712356886,&quot;y&quot;:-23.26418130272498},&quot;rotate&quot;:6.079330072173766,&quot;skewX&quot;:0.2308420502045826,&quot;scale&quot;:{&quot;x&quot;:-0.005011684977983185,&quot;y&quot;:0.008649097797638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2&quot;}},&quot;48b722ff-d6de-414d-9d3a-12ed2a45f095&quot;:{&quot;id&quot;:&quot;48b722ff-d6de-414d-9d3a-12ed2a45f095&quot;,&quot;name&quot;:&quot;Swiss chard (Beta vulgaris)&quot;,&quot;displayName&quot;:&quot;Swiss chard (Beta vulgaris)&quot;,&quot;type&quot;:&quot;FIGURE_OBJECT&quot;,&quot;relativeTransform&quot;:{&quot;translate&quot;:{&quot;x&quot;:-4.094556031828943,&quot;y&quot;:-22.48401741967138},&quot;rotate&quot;:0.34652487478154814,&quot;skewX&quot;:-0.36201231737333506,&quot;scale&quot;:{&quot;x&quot;:-0.005653644504076562,&quot;y&quot;:0.0092585567031882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25&quot;}},&quot;3865aaed-4990-4672-bd5e-9e9e770054c8&quot;:{&quot;id&quot;:&quot;3865aaed-4990-4672-bd5e-9e9e770054c8&quot;,&quot;name&quot;:&quot;Swiss chard (Beta vulgaris)&quot;,&quot;displayName&quot;:&quot;Swiss chard (Beta vulgaris)&quot;,&quot;type&quot;:&quot;FIGURE_OBJECT&quot;,&quot;relativeTransform&quot;:{&quot;translate&quot;:{&quot;x&quot;:-4.514731604040773,&quot;y&quot;:-21.70276241644492},&quot;rotate&quot;:6.283185307179586,&quot;skewX&quot;:1.3932134088239318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3&quot;}},&quot;caedd955-ef7b-4490-8feb-33366eb8c569&quot;:{&quot;id&quot;:&quot;caedd955-ef7b-4490-8feb-33366eb8c569&quot;,&quot;name&quot;:&quot;Swiss chard (Beta vulgaris)&quot;,&quot;displayName&quot;:&quot;Swiss chard (Beta vulgaris)&quot;,&quot;type&quot;:&quot;FIGURE_OBJECT&quot;,&quot;relativeTransform&quot;:{&quot;translate&quot;:{&quot;x&quot;:-4.903254161868884,&quot;y&quot;:-20.8770599548193},&quot;rotate&quot;:0,&quot;skewX&quot;:-1.9703789693940245e-17,&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5&quot;}},&quot;e354adc8-62c3-4e5a-902b-51f4fd8da3f9&quot;:{&quot;id&quot;:&quot;e354adc8-62c3-4e5a-902b-51f4fd8da3f9&quot;,&quot;name&quot;:&quot;Swiss chard (Beta vulgaris)&quot;,&quot;displayName&quot;:&quot;Swiss chard (Beta vulgaris)&quot;,&quot;type&quot;:&quot;FIGURE_OBJECT&quot;,&quot;relativeTransform&quot;:{&quot;translate&quot;:{&quot;x&quot;:-5.402785569032811,&quot;y&quot;:-20.05751991462137},&quot;rotate&quot;:0.21373678551702882,&quot;skewX&quot;:0.25139791749856566,&quot;scale&quot;:{&quot;x&quot;:0.005276764917483686,&quot;y&quot;:0.00949141157599197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55&quot;}},&quot;6086cc4c-4d77-4b0e-a896-8ac5b27a6ea7&quot;:{&quot;id&quot;:&quot;6086cc4c-4d77-4b0e-a896-8ac5b27a6ea7&quot;,&quot;name&quot;:&quot;Swiss chard (Beta vulgaris)&quot;,&quot;displayName&quot;:&quot;Swiss chard (Beta vulgaris)&quot;,&quot;type&quot;:&quot;FIGURE_OBJECT&quot;,&quot;relativeTransform&quot;:{&quot;translate&quot;:{&quot;x&quot;:7.140219602337053,&quot;y&quot;:-27.40069312898662},&quot;rotate&quot;:6.283185307179586,&quot;skewX&quot;:1.2867801716384893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2&quot;}},&quot;5c19099a-1265-4faf-b0ba-2640a882c010&quot;:{&quot;id&quot;:&quot;5c19099a-1265-4faf-b0ba-2640a882c010&quot;,&quot;name&quot;:&quot;Swiss chard (Beta vulgaris)&quot;,&quot;displayName&quot;:&quot;Swiss chard (Beta vulgaris)&quot;,&quot;type&quot;:&quot;FIGURE_OBJECT&quot;,&quot;relativeTransform&quot;:{&quot;translate&quot;:{&quot;x&quot;:7.471217743386478,&quot;y&quot;:-26.86912537808074},&quot;rotate&quot;:6.069448521662556,&quot;skewX&quot;:0.22882373378138585,&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25&quot;}},&quot;9136f7b7-9d13-4236-8b2d-c4910161ab89&quot;:{&quot;id&quot;:&quot;9136f7b7-9d13-4236-8b2d-c4910161ab89&quot;,&quot;name&quot;:&quot;Swiss chard (Beta vulgaris)&quot;,&quot;displayName&quot;:&quot;Swiss chard (Beta vulgaris)&quot;,&quot;type&quot;:&quot;FIGURE_OBJECT&quot;,&quot;relativeTransform&quot;:{&quot;translate&quot;:{&quot;x&quot;:7.763460148305951,&quot;y&quot;:-26.416952101645116},&quot;rotate&quot;:0.13613447874557183,&quot;skewX&quot;:0.16508057727619505,&quot;scale&quot;:{&quot;x&quot;:0.004239825212844115,&quot;y&quot;:0.0077658463256760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3&quot;}},&quot;97cb1d92-0ac1-40ee-85ad-cac91b033874&quot;:{&quot;id&quot;:&quot;97cb1d92-0ac1-40ee-85ad-cac91b033874&quot;,&quot;name&quot;:&quot;Swiss chard (Beta vulgaris)&quot;,&quot;displayName&quot;:&quot;Swiss chard (Beta vulgaris)&quot;,&quot;type&quot;:&quot;FIGURE_OBJECT&quot;,&quot;relativeTransform&quot;:{&quot;translate&quot;:{&quot;x&quot;:8.046354427942445,&quot;y&quot;:-25.862350563489006},&quot;rotate&quot;:0.13613447874557197,&quot;skewX&quot;:0.15807189467097058,&quot;scale&quot;:{&quot;x&quot;:0.004243905749313098,&quot;y&quot;:0.0074376088453199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5&quot;}},&quot;b54da12c-07ac-4135-9a65-b78eec10eaf4&quot;:{&quot;id&quot;:&quot;b54da12c-07ac-4135-9a65-b78eec10eaf4&quot;,&quot;name&quot;:&quot;Swiss chard (Beta vulgaris)&quot;,&quot;displayName&quot;:&quot;Swiss chard (Beta vulgaris)&quot;,&quot;type&quot;:&quot;FIGURE_OBJECT&quot;,&quot;relativeTransform&quot;:{&quot;translate&quot;:{&quot;x&quot;:8.39650760223331,&quot;y&quot;:-25.290822003502104},&quot;rotate&quot;:4.4337004722701413e-16,&quot;skewX&quot;:4.953484557106092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55&quot;}},&quot;cba76ba5-7f6b-464a-aa21-2e19f3ec5074&quot;:{&quot;id&quot;:&quot;cba76ba5-7f6b-464a-aa21-2e19f3ec5074&quot;,&quot;name&quot;:&quot;Swiss chard (Beta vulgaris)&quot;,&quot;displayName&quot;:&quot;Swiss chard (Beta vulgaris)&quot;,&quot;type&quot;:&quot;FIGURE_OBJECT&quot;,&quot;relativeTransform&quot;:{&quot;translate&quot;:{&quot;x&quot;:8.704011149112334,&quot;y&quot;:-24.645626879908757},&quot;rotate&quot;:6.283185307179586,&quot;skewX&quot;:1.4129171985178718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6&quot;}},&quot;cd545aac-edc5-46b9-8349-e4d37fc5e85f&quot;:{&quot;id&quot;:&quot;cd545aac-edc5-46b9-8349-e4d37fc5e85f&quot;,&quot;name&quot;:&quot;Swiss chard (Beta vulgaris)&quot;,&quot;displayName&quot;:&quot;Swiss chard (Beta vulgaris)&quot;,&quot;type&quot;:&quot;FIGURE_OBJECT&quot;,&quot;relativeTransform&quot;:{&quot;translate&quot;:{&quot;x&quot;:8.984971018679369,&quot;y&quot;:-23.956760407022898},&quot;rotate&quot;:6.069448521662556,&quot;skewX&quot;:0.2513979174985653,&quot;scale&quot;:{&quot;x&quot;:-0.0048018560749101494,&quot;y&quot;:0.0086371845341527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7&quot;}},&quot;1abdaaaa-ffe5-418c-a380-99b8af9d662d&quot;:{&quot;id&quot;:&quot;1abdaaaa-ffe5-418c-a380-99b8af9d662d&quot;,&quot;name&quot;:&quot;Swiss chard (Beta vulgaris)&quot;,&quot;displayName&quot;:&quot;Swiss chard (Beta vulgaris)&quot;,&quot;type&quot;:&quot;FIGURE_OBJECT&quot;,&quot;relativeTransform&quot;:{&quot;translate&quot;:{&quot;x&quot;:9.297190551525459,&quot;y&quot;:-23.42455833437496},&quot;rotate&quot;:0.1361344787455719,&quot;skewX&quot;:0.16508057727619518,&quot;scale&quot;:{&quot;x&quot;:0.004758501922383963,&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8&quot;}},&quot;a96a8e17-da61-4fcd-83d8-45ed23c8961f&quot;:{&quot;id&quot;:&quot;a96a8e17-da61-4fcd-83d8-45ed23c8961f&quot;,&quot;name&quot;:&quot;Swiss chard (Beta vulgaris)&quot;,&quot;displayName&quot;:&quot;Swiss chard (Beta vulgaris)&quot;,&quot;type&quot;:&quot;FIGURE_OBJECT&quot;,&quot;relativeTransform&quot;:{&quot;translate&quot;:{&quot;x&quot;:7.8520181434094125,&quot;y&quot;:-27.420666824219506},&quot;rotate&quot;:6.283185307179586,&quot;skewX&quot;:1.2867801716384893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7&quot;}},&quot;8e9f1ea4-adeb-4739-84eb-6c7d65c54daa&quot;:{&quot;id&quot;:&quot;8e9f1ea4-adeb-4739-84eb-6c7d65c54daa&quot;,&quot;name&quot;:&quot;Swiss chard (Beta vulgaris)&quot;,&quot;displayName&quot;:&quot;Swiss chard (Beta vulgaris)&quot;,&quot;type&quot;:&quot;FIGURE_OBJECT&quot;,&quot;relativeTransform&quot;:{&quot;translate&quot;:{&quot;x&quot;:8.154152142503206,&quot;y&quot;:-26.95524839271364},&quot;rotate&quot;:6.069448521662556,&quot;skewX&quot;:0.22882373378138626,&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75&quot;}},&quot;218f89eb-49c3-4f8e-a572-aa088d6e60d1&quot;:{&quot;id&quot;:&quot;218f89eb-49c3-4f8e-a572-aa088d6e60d1&quot;,&quot;name&quot;:&quot;Swiss chard (Beta vulgaris)&quot;,&quot;displayName&quot;:&quot;Swiss chard (Beta vulgaris)&quot;,&quot;type&quot;:&quot;FIGURE_OBJECT&quot;,&quot;relativeTransform&quot;:{&quot;translate&quot;:{&quot;x&quot;:8.470499719500419,&quot;y&quot;:-26.46931419309857},&quot;rotate&quot;:0.13613447874557183,&quot;skewX&quot;:0.16508057727619505,&quot;scale&quot;:{&quot;x&quot;:0.004239825212844115,&quot;y&quot;:0.0077658463256760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quot;}},&quot;f8e12588-5ed1-4b05-9436-7c27f8946d90&quot;:{&quot;id&quot;:&quot;f8e12588-5ed1-4b05-9436-7c27f8946d90&quot;,&quot;name&quot;:&quot;Swiss chard (Beta vulgaris)&quot;,&quot;displayName&quot;:&quot;Swiss chard (Beta vulgaris)&quot;,&quot;type&quot;:&quot;FIGURE_OBJECT&quot;,&quot;relativeTransform&quot;:{&quot;translate&quot;:{&quot;x&quot;:8.778132880519525,&quot;y&quot;:-25.932166685426967},&quot;rotate&quot;:0.13613447874557197,&quot;skewX&quot;:0.15807189467097058,&quot;scale&quot;:{&quot;x&quot;:0.004243905749313098,&quot;y&quot;:0.0074376088453199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05&quot;}},&quot;63cab6dd-9b32-4fef-afe7-1059686d70a0&quot;:{&quot;id&quot;:&quot;63cab6dd-9b32-4fef-afe7-1059686d70a0&quot;,&quot;name&quot;:&quot;Swiss chard (Beta vulgaris)&quot;,&quot;displayName&quot;:&quot;Swiss chard (Beta vulgaris)&quot;,&quot;type&quot;:&quot;FIGURE_OBJECT&quot;,&quot;relativeTransform&quot;:{&quot;translate&quot;:{&quot;x&quot;:9.15785493225025,&quot;y&quot;:-25.36134333879296},&quot;rotate&quot;:4.4337004722701413e-16,&quot;skewX&quot;:4.953484557106092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1&quot;}},&quot;61de655c-15dc-4a25-82ff-2d27fa56d61a&quot;:{&quot;id&quot;:&quot;61de655c-15dc-4a25-82ff-2d27fa56d61a&quot;,&quot;name&quot;:&quot;Swiss chard (Beta vulgaris)&quot;,&quot;displayName&quot;:&quot;Swiss chard (Beta vulgaris)&quot;,&quot;type&quot;:&quot;FIGURE_OBJECT&quot;,&quot;relativeTransform&quot;:{&quot;translate&quot;:{&quot;x&quot;:8.517475109858395,&quot;y&quot;:-27.37841225092762},&quot;rotate&quot;:6.069448521662556,&quot;skewX&quot;:0.25139791749856516,&quot;scale&quot;:{&quot;x&quot;:-0.004278453762744941,&quot;y&quot;:0.00769573141993006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6&quot;}},&quot;22d2d907-3597-4c14-9848-1eb409d04be5&quot;:{&quot;id&quot;:&quot;22d2d907-3597-4c14-9848-1eb409d04be5&quot;,&quot;name&quot;:&quot;Swiss chard (Beta vulgaris)&quot;,&quot;displayName&quot;:&quot;Swiss chard (Beta vulgaris)&quot;,&quot;type&quot;:&quot;FIGURE_OBJECT&quot;,&quot;relativeTransform&quot;:{&quot;translate&quot;:{&quot;x&quot;:8.874231656608998,&quot;y&quot;:-26.811156260181765},&quot;rotate&quot;:6.069448521662556,&quot;skewX&quot;:0.25139791749856516,&quot;scale&quot;:{&quot;x&quot;:-0.004278453762744941,&quot;y&quot;:0.00769573141993006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8&quot;}},&quot;3b987190-1b1a-48a6-b0b1-4c44c2b2c792&quot;:{&quot;id&quot;:&quot;3b987190-1b1a-48a6-b0b1-4c44c2b2c792&quot;,&quot;name&quot;:&quot;Swiss chard (Beta vulgaris)&quot;,&quot;displayName&quot;:&quot;Swiss chard (Beta vulgaris)&quot;,&quot;type&quot;:&quot;FIGURE_OBJECT&quot;,&quot;relativeTransform&quot;:{&quot;translate&quot;:{&quot;x&quot;:9.960104513381841,&quot;y&quot;:-22.40340851801606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82&quot;}},&quot;13963b5e-dc41-43d3-9c95-8e727be7a03b&quot;:{&quot;id&quot;:&quot;13963b5e-dc41-43d3-9c95-8e727be7a03b&quot;,&quot;name&quot;:&quot;Swiss chard (Beta vulgaris)&quot;,&quot;displayName&quot;:&quot;Swiss chard (Beta vulgaris)&quot;,&quot;type&quot;:&quot;FIGURE_OBJECT&quot;,&quot;relativeTransform&quot;:{&quot;translate&quot;:{&quot;x&quot;:10.32670208817559,&quot;y&quot;:-21.708023099894444},&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85&quot;}},&quot;665a4f16-65a3-434e-908a-6733f923f407&quot;:{&quot;id&quot;:&quot;665a4f16-65a3-434e-908a-6733f923f407&quot;,&quot;name&quot;:&quot;Swiss chard (Beta vulgaris)&quot;,&quot;displayName&quot;:&quot;Swiss chard (Beta vulgaris)&quot;,&quot;type&quot;:&quot;FIGURE_OBJECT&quot;,&quot;relativeTransform&quot;:{&quot;translate&quot;:{&quot;x&quot;:10.733350227885222,&quot;y&quot;:-20.887498909366638},&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quot;}},&quot;676abdbd-aee1-4f1e-b3cd-90771ef213ac&quot;:{&quot;id&quot;:&quot;676abdbd-aee1-4f1e-b3cd-90771ef213ac&quot;,&quot;name&quot;:&quot;Swiss chard (Beta vulgaris)&quot;,&quot;displayName&quot;:&quot;Swiss chard (Beta vulgaris)&quot;,&quot;type&quot;:&quot;FIGURE_OBJECT&quot;,&quot;relativeTransform&quot;:{&quot;translate&quot;:{&quot;x&quot;:11.230696344275755,&quot;y&quot;:-20.073798899874},&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5&quot;}},&quot;b2287828-d721-46b4-a156-26a249d59a33&quot;:{&quot;id&quot;:&quot;b2287828-d721-46b4-a156-26a249d59a33&quot;,&quot;name&quot;:&quot;Swiss chard (Beta vulgaris)&quot;,&quot;displayName&quot;:&quot;Swiss chard (Beta vulgaris)&quot;,&quot;type&quot;:&quot;FIGURE_OBJECT&quot;,&quot;relativeTransform&quot;:{&quot;translate&quot;:{&quot;x&quot;:9.60260021201505,&quot;y&quot;:-22.926338090515156},&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quot;}},&quot;c0c9cdd1-81c7-492f-805e-10f86144ab71&quot;:{&quot;id&quot;:&quot;c0c9cdd1-81c7-492f-805e-10f86144ab71&quot;,&quot;name&quot;:&quot;Swiss chard (Beta vulgaris)&quot;,&quot;displayName&quot;:&quot;Swiss chard (Beta vulgaris)&quot;,&quot;type&quot;:&quot;FIGURE_OBJECT&quot;,&quot;relativeTransform&quot;:{&quot;translate&quot;:{&quot;x&quot;:9.540476694874375,&quot;y&quot;:-24.821069005438858},&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2&quot;}},&quot;bfce1a6a-f0f3-4af8-8fb5-e281ffba2d01&quot;:{&quot;id&quot;:&quot;bfce1a6a-f0f3-4af8-8fb5-e281ffba2d01&quot;,&quot;name&quot;:&quot;Swiss chard (Beta vulgaris)&quot;,&quot;displayName&quot;:&quot;Swiss chard (Beta vulgaris)&quot;,&quot;type&quot;:&quot;FIGURE_OBJECT&quot;,&quot;relativeTransform&quot;:{&quot;translate&quot;:{&quot;x&quot;:9.910791516802078,&quot;y&quot;:-24.27045175415942},&quot;rotate&quot;:6.069448521662556,&quot;skewX&quot;:0.2513979174985645,&quot;scale&quot;:{&quot;x&quot;:-0.004801856074910149,&quot;y&quot;:0.00863718453415268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5&quot;}},&quot;e2d896d5-2406-4462-bf0b-d8f0293609fd&quot;:{&quot;id&quot;:&quot;e2d896d5-2406-4462-bf0b-d8f0293609fd&quot;,&quot;name&quot;:&quot;Swiss chard (Beta vulgaris)&quot;,&quot;displayName&quot;:&quot;Swiss chard (Beta vulgaris)&quot;,&quot;type&quot;:&quot;FIGURE_OBJECT&quot;,&quot;relativeTransform&quot;:{&quot;translate&quot;:{&quot;x&quot;:10.344341197389692,&quot;y&quot;:-23.60856602348125},&quot;rotate&quot;:0.1361344787455721,&quot;skewX&quot;:0.16508057727619516,&quot;scale&quot;:{&quot;x&quot;:0.004758501922383969,&quot;y&quot;:0.0087158769087273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7&quot;}},&quot;d1154c60-3ce7-437e-8e78-659d9af10d96&quot;:{&quot;id&quot;:&quot;d1154c60-3ce7-437e-8e78-659d9af10d96&quot;,&quot;name&quot;:&quot;Swiss chard (Beta vulgaris)&quot;,&quot;displayName&quot;:&quot;Swiss chard (Beta vulgaris)&quot;,&quot;type&quot;:&quot;FIGURE_OBJECT&quot;,&quot;relativeTransform&quot;:{&quot;translate&quot;:{&quot;x&quot;:10.759621192490783,&quot;y&quot;:-22.978278562453593},&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8&quot;}},&quot;80189c30-9053-431a-b763-fe3383da3a1d&quot;:{&quot;id&quot;:&quot;80189c30-9053-431a-b763-fe3383da3a1d&quot;,&quot;name&quot;:&quot;Swiss chard (Beta vulgaris)&quot;,&quot;displayName&quot;:&quot;Swiss chard (Beta vulgaris)&quot;,&quot;type&quot;:&quot;FIGURE_OBJECT&quot;,&quot;relativeTransform&quot;:{&quot;translate&quot;:{&quot;x&quot;:11.187714763599026,&quot;y&quot;:-22.394415538628323},&quot;rotate&quot;:0.13613447874557189,&quot;skewX&quot;:0.15807189467097046,&quot;scale&quot;:{&quot;x&quot;:0.005465150068044888,&quot;y&quot;:0.0095778867128871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85&quot;}},&quot;c4b421ca-3a0d-485e-a267-8582edeb388a&quot;:{&quot;id&quot;:&quot;c4b421ca-3a0d-485e-a267-8582edeb388a&quot;,&quot;name&quot;:&quot;Swiss chard (Beta vulgaris)&quot;,&quot;displayName&quot;:&quot;Swiss chard (Beta vulgaris)&quot;,&quot;type&quot;:&quot;FIGURE_OBJECT&quot;,&quot;relativeTransform&quot;:{&quot;translate&quot;:{&quot;x&quot;:11.617096426706457,&quot;y&quot;:-21.656366689570728},&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quot;}},&quot;c31f7a27-33e6-4d77-b383-3196264d39b4&quot;:{&quot;id&quot;:&quot;c31f7a27-33e6-4d77-b383-3196264d39b4&quot;,&quot;name&quot;:&quot;Swiss chard (Beta vulgaris)&quot;,&quot;displayName&quot;:&quot;Swiss chard (Beta vulgaris)&quot;,&quot;type&quot;:&quot;FIGURE_OBJECT&quot;,&quot;relativeTransform&quot;:{&quot;translate&quot;:{&quot;x&quot;:12.085102882767288,&quot;y&quot;:-20.93926425494023},&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5&quot;}},&quot;a4b0bc7e-c6cd-4a84-ae10-d008487633c3&quot;:{&quot;id&quot;:&quot;a4b0bc7e-c6cd-4a84-ae10-d008487633c3&quot;,&quot;name&quot;:&quot;Swiss chard (Beta vulgaris)&quot;,&quot;displayName&quot;:&quot;Swiss chard (Beta vulgaris)&quot;,&quot;type&quot;:&quot;FIGURE_OBJECT&quot;,&quot;relativeTransform&quot;:{&quot;translate&quot;:{&quot;x&quot;:12.587488534939503,&quot;y&quot;:-20.13458729309244},&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quot;}},&quot;86d88d9d-dfc0-47d4-a31c-c60cf22b09f6&quot;:{&quot;id&quot;:&quot;86d88d9d-dfc0-47d4-a31c-c60cf22b09f6&quot;,&quot;name&quot;:&quot;Swiss chard (Beta vulgaris)&quot;,&quot;displayName&quot;:&quot;Swiss chard (Beta vulgaris)&quot;,&quot;type&quot;:&quot;FIGURE_OBJECT&quot;,&quot;relativeTransform&quot;:{&quot;translate&quot;:{&quot;x&quot;:9.297568343005432,&quot;y&quot;:-26.401228904185377},&quot;rotate&quot;:0.1361344787455721,&quot;skewX&quot;:0.16508057727619527,&quot;scale&quot;:{&quot;x&quot;:0.0044223652718027515,&quot;y&quot;:0.0081001945534893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2&quot;}},&quot;1c3aa917-66eb-4197-b9a9-998ad5b8db00&quot;:{&quot;id&quot;:&quot;1c3aa917-66eb-4197-b9a9-998ad5b8db00&quot;,&quot;name&quot;:&quot;Swiss chard (Beta vulgaris)&quot;,&quot;displayName&quot;:&quot;Swiss chard (Beta vulgaris)&quot;,&quot;type&quot;:&quot;FIGURE_OBJECT&quot;,&quot;relativeTransform&quot;:{&quot;translate&quot;:{&quot;x&quot;:9.707103714331145,&quot;y&quot;:-25.862326061982753},&quot;rotate&quot;:0.13613447874557202,&quot;skewX&quot;:0.15807189467097077,&quot;scale&quot;:{&quot;x&quot;:0.00497328656192085,&quot;y&quot;:0.0087158769087273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5&quot;}},&quot;4012d29c-38fa-4c26-b491-bdebeac5b923&quot;:{&quot;id&quot;:&quot;4012d29c-38fa-4c26-b491-bdebeac5b923&quot;,&quot;name&quot;:&quot;Swiss chard (Beta vulgaris)&quot;,&quot;displayName&quot;:&quot;Swiss chard (Beta vulgaris)&quot;,&quot;type&quot;:&quot;FIGURE_OBJECT&quot;,&quot;relativeTransform&quot;:{&quot;translate&quot;:{&quot;x&quot;:10.16605905882866,&quot;y&quot;:-25.330468884556133},&quot;rotate&quot;:0.13613447874557205,&quot;skewX&quot;:0.1580718946709706,&quot;scale&quot;:{&quot;x&quot;:0.0053154718068047415,&quot;y&quot;:0.00931556977525678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7&quot;}},&quot;812a30db-8317-4568-87e6-981a1bebd55f&quot;:{&quot;id&quot;:&quot;812a30db-8317-4568-87e6-981a1bebd55f&quot;,&quot;name&quot;:&quot;Swiss chard (Beta vulgaris)&quot;,&quot;displayName&quot;:&quot;Swiss chard (Beta vulgaris)&quot;,&quot;type&quot;:&quot;FIGURE_OBJECT&quot;,&quot;relativeTransform&quot;:{&quot;translate&quot;:{&quot;x&quot;:10.70170383534701,&quot;y&quot;:-24.604522541232487},&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8&quot;}},&quot;ac70d158-49fd-4c84-b44c-31e5f2af07cb&quot;:{&quot;id&quot;:&quot;ac70d158-49fd-4c84-b44c-31e5f2af07cb&quot;,&quot;name&quot;:&quot;Swiss chard (Beta vulgaris)&quot;,&quot;displayName&quot;:&quot;Swiss chard (Beta vulgaris)&quot;,&quot;type&quot;:&quot;FIGURE_OBJECT&quot;,&quot;relativeTransform&quot;:{&quot;translate&quot;:{&quot;x&quot;:11.200866673947148,&quot;y&quot;:-23.933546252972082},&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85&quot;}},&quot;c6ae01ee-f925-4808-8b20-60406fe4163b&quot;:{&quot;id&quot;:&quot;c6ae01ee-f925-4808-8b20-60406fe4163b&quot;,&quot;name&quot;:&quot;Swiss chard (Beta vulgaris)&quot;,&quot;displayName&quot;:&quot;Swiss chard (Beta vulgaris)&quot;,&quot;type&quot;:&quot;FIGURE_OBJECT&quot;,&quot;relativeTransform&quot;:{&quot;translate&quot;:{&quot;x&quot;:11.733056672313532,&quot;y&quot;:-23.21961190757802},&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quot;}},&quot;435277cc-e051-4290-8cca-24ad8724fb74&quot;:{&quot;id&quot;:&quot;435277cc-e051-4290-8cca-24ad8724fb74&quot;,&quot;name&quot;:&quot;Swiss chard (Beta vulgaris)&quot;,&quot;displayName&quot;:&quot;Swiss chard (Beta vulgaris)&quot;,&quot;type&quot;:&quot;FIGURE_OBJECT&quot;,&quot;relativeTransform&quot;:{&quot;translate&quot;:{&quot;x&quot;:12.292566846377834,&quot;y&quot;:-22.42085615756391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5&quot;}},&quot;c9d14e4e-771a-41d1-86ed-6e9b5e8aa708&quot;:{&quot;id&quot;:&quot;c9d14e4e-771a-41d1-86ed-6e9b5e8aa708&quot;,&quot;name&quot;:&quot;Swiss chard (Beta vulgaris)&quot;,&quot;displayName&quot;:&quot;Swiss chard (Beta vulgaris)&quot;,&quot;type&quot;:&quot;FIGURE_OBJECT&quot;,&quot;relativeTransform&quot;:{&quot;translate&quot;:{&quot;x&quot;:12.766290477707273,&quot;y&quot;:-21.66380779795914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7&quot;}},&quot;dee89470-5b25-46d8-a3f2-cdb8db928e02&quot;:{&quot;id&quot;:&quot;dee89470-5b25-46d8-a3f2-cdb8db928e02&quot;,&quot;name&quot;:&quot;Swiss chard (Beta vulgaris)&quot;,&quot;displayName&quot;:&quot;Swiss chard (Beta vulgaris)&quot;,&quot;type&quot;:&quot;FIGURE_OBJECT&quot;,&quot;relativeTransform&quot;:{&quot;translate&quot;:{&quot;x&quot;:13.362157964163424,&quot;y&quot;:-20.912067555203937},&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8&quot;}},&quot;ea2ebd21-568d-4304-a608-440031efa511&quot;:{&quot;id&quot;:&quot;ea2ebd21-568d-4304-a608-440031efa511&quot;,&quot;name&quot;:&quot;Swiss chard (Beta vulgaris)&quot;,&quot;displayName&quot;:&quot;Swiss chard (Beta vulgaris)&quot;,&quot;type&quot;:&quot;FIGURE_OBJECT&quot;,&quot;relativeTransform&quot;:{&quot;translate&quot;:{&quot;x&quot;:13.925899570466308,&quot;y&quot;:-20.09107932388355},&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quot;}},&quot;af7ccb54-8c75-4a3c-9608-4458e46afc0f&quot;:{&quot;id&quot;:&quot;af7ccb54-8c75-4a3c-9608-4458e46afc0f&quot;,&quot;name&quot;:&quot;Swiss chard (Beta vulgaris)&quot;,&quot;displayName&quot;:&quot;Swiss chard (Beta vulgaris)&quot;,&quot;type&quot;:&quot;FIGURE_OBJECT&quot;,&quot;relativeTransform&quot;:{&quot;translate&quot;:{&quot;x&quot;:9.246841057421205,&quot;y&quot;:-27.55580942004724},&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05&quot;}},&quot;6ced4537-55c8-4cc6-bb76-c4cddf58d896&quot;:{&quot;id&quot;:&quot;6ced4537-55c8-4cc6-bb76-c4cddf58d896&quot;,&quot;name&quot;:&quot;Swiss chard (Beta vulgaris)&quot;,&quot;displayName&quot;:&quot;Swiss chard (Beta vulgaris)&quot;,&quot;type&quot;:&quot;FIGURE_OBJECT&quot;,&quot;relativeTransform&quot;:{&quot;translate&quot;:{&quot;x&quot;:9.619608142125568,&quot;y&quot;:-27.080086231294665},&quot;rotate&quot;:0.1745140910573369,&quot;skewX&quot;:0.19126769769553756,&quot;scale&quot;:{&quot;x&quot;:0.004236567025437753,&quot;y&quot;:0.0077718187515921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1&quot;}},&quot;bd0e24f0-b9d4-4a68-aa4f-bce415e4ca07&quot;:{&quot;id&quot;:&quot;bd0e24f0-b9d4-4a68-aa4f-bce415e4ca07&quot;,&quot;name&quot;:&quot;Swiss chard (Beta vulgaris)&quot;,&quot;displayName&quot;:&quot;Swiss chard (Beta vulgaris)&quot;,&quot;type&quot;:&quot;FIGURE_OBJECT&quot;,&quot;relativeTransform&quot;:{&quot;translate&quot;:{&quot;x&quot;:9.984542147285772,&quot;y&quot;:-26.697972859136303},&quot;rotate&quot;:6.097321066277296,&quot;skewX&quot;:0.2060915009642412,&quot;scale&quot;:{&quot;x&quot;:-0.004246050719157777,&quot;y&quot;:0.00774968229696858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15&quot;}},&quot;badd70c9-f74a-4315-b8e0-3b6cd48d6630&quot;:{&quot;id&quot;:&quot;badd70c9-f74a-4315-b8e0-3b6cd48d6630&quot;,&quot;name&quot;:&quot;Swiss chard (Beta vulgaris)&quot;,&quot;displayName&quot;:&quot;Swiss chard (Beta vulgaris)&quot;,&quot;type&quot;:&quot;FIGURE_OBJECT&quot;,&quot;relativeTransform&quot;:{&quot;translate&quot;:{&quot;x&quot;:10.43980980285941,&quot;y&quot;:-26.21581091470096},&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2&quot;}},&quot;9c8c78eb-165e-4846-a6b0-5ac79c2e57c2&quot;:{&quot;id&quot;:&quot;9c8c78eb-165e-4846-a6b0-5ac79c2e57c2&quot;,&quot;name&quot;:&quot;Swiss chard (Beta vulgaris)&quot;,&quot;displayName&quot;:&quot;Swiss chard (Beta vulgaris)&quot;,&quot;type&quot;:&quot;FIGURE_OBJECT&quot;,&quot;relativeTransform&quot;:{&quot;translate&quot;:{&quot;x&quot;:10.814380453995065,&quot;y&quot;:-25.722016782114824},&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25&quot;}},&quot;0c392f37-6855-4514-b821-dda8c9b5b8bd&quot;:{&quot;id&quot;:&quot;0c392f37-6855-4514-b821-dda8c9b5b8bd&quot;,&quot;name&quot;:&quot;Swiss chard (Beta vulgaris)&quot;,&quot;displayName&quot;:&quot;Swiss chard (Beta vulgaris)&quot;,&quot;type&quot;:&quot;FIGURE_OBJECT&quot;,&quot;relativeTransform&quot;:{&quot;translate&quot;:{&quot;x&quot;:11.310494144930555,&quot;y&quot;:-25.156190818990446},&quot;rotate&quot;:0.1832058057213758,&quot;skewX&quot;:0.253114327911718,&quot;scale&quot;:{&quot;x&quot;:0.004770572601266788,&quot;y&quot;:0.00828409905036462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3&quot;}},&quot;825807f0-49f1-429d-a428-0baa31033016&quot;:{&quot;id&quot;:&quot;825807f0-49f1-429d-a428-0baa31033016&quot;,&quot;name&quot;:&quot;Swiss chard (Beta vulgaris)&quot;,&quot;displayName&quot;:&quot;Swiss chard (Beta vulgaris)&quot;,&quot;type&quot;:&quot;FIGURE_OBJECT&quot;,&quot;relativeTransform&quot;:{&quot;translate&quot;:{&quot;x&quot;:11.871827549618965,&quot;y&quot;:-24.503865327630294},&quot;rotate&quot;:0.3388558790870848,&quot;skewX&quot;:0.370500719650637,&quot;scale&quot;:{&quot;x&quot;:0.004913997493151673,&quot;y&quot;:0.008440076960405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5&quot;}},&quot;f238ee88-e124-4ffd-9fd2-4f892f4488dd&quot;:{&quot;id&quot;:&quot;f238ee88-e124-4ffd-9fd2-4f892f4488dd&quot;,&quot;name&quot;:&quot;Swiss chard (Beta vulgaris)&quot;,&quot;displayName&quot;:&quot;Swiss chard (Beta vulgaris)&quot;,&quot;type&quot;:&quot;FIGURE_OBJECT&quot;,&quot;relativeTransform&quot;:{&quot;translate&quot;:{&quot;x&quot;:12.4130063656234,&quot;y&quot;:-23.767562053544083},&quot;rotate&quot;:0.048039084027880374,&quot;skewX&quot;:-0.08430617036829505,&quot;scale&quot;:{&quot;x&quot;:-0.0047192026523873035,&quot;y&quot;:0.0087884585766751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55&quot;}},&quot;4b66e5b8-f90b-4411-be29-f3317b325887&quot;:{&quot;id&quot;:&quot;4b66e5b8-f90b-4411-be29-f3317b325887&quot;,&quot;name&quot;:&quot;Swiss chard (Beta vulgaris)&quot;,&quot;displayName&quot;:&quot;Swiss chard (Beta vulgaris)&quot;,&quot;type&quot;:&quot;FIGURE_OBJECT&quot;,&quot;relativeTransform&quot;:{&quot;translate&quot;:{&quot;x&quot;:12.952842266799596,&quot;y&quot;:-23.1024259280561},&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6&quot;}},&quot;73ef4927-e216-47b3-b97b-41fd956ba219&quot;:{&quot;id&quot;:&quot;73ef4927-e216-47b3-b97b-41fd956ba219&quot;,&quot;name&quot;:&quot;Swiss chard (Beta vulgaris)&quot;,&quot;displayName&quot;:&quot;Swiss chard (Beta vulgaris)&quot;,&quot;type&quot;:&quot;FIGURE_OBJECT&quot;,&quot;relativeTransform&quot;:{&quot;translate&quot;:{&quot;x&quot;:13.477568008905166,&quot;y&quot;:-22.509978412302647},&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7&quot;}},&quot;ca15182e-6583-4a13-bddf-7d477a1f7347&quot;:{&quot;id&quot;:&quot;ca15182e-6583-4a13-bddf-7d477a1f7347&quot;,&quot;name&quot;:&quot;Swiss chard (Beta vulgaris)&quot;,&quot;displayName&quot;:&quot;Swiss chard (Beta vulgaris)&quot;,&quot;type&quot;:&quot;FIGURE_OBJECT&quot;,&quot;relativeTransform&quot;:{&quot;translate&quot;:{&quot;x&quot;:14.093600109908966,&quot;y&quot;:-21.7682323148152},&quot;rotate&quot;:-0.2935842903893068,&quot;skewX&quot;:-0.3623899451665584,&quot;scale&quot;:{&quot;x&quot;:0.005396502274577957,&quot;y&quot;:0.010436523812127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75&quot;}},&quot;14e53a87-3c8d-49c5-91ed-b76105bd3a74&quot;:{&quot;id&quot;:&quot;14e53a87-3c8d-49c5-91ed-b76105bd3a74&quot;,&quot;name&quot;:&quot;Swiss chard (Beta vulgaris)&quot;,&quot;displayName&quot;:&quot;Swiss chard (Beta vulgaris)&quot;,&quot;type&quot;:&quot;FIGURE_OBJECT&quot;,&quot;relativeTransform&quot;:{&quot;translate&quot;:{&quot;x&quot;:14.703111054190686,&quot;y&quot;:-21.060485539017208},&quot;rotate&quot;:0.29793648788782223,&quot;skewX&quot;:0.3346133573134712,&quot;scale&quot;:{&quot;x&quot;:0.005353233814252811,&quot;y&quot;:0.0093558303932561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8&quot;}},&quot;dbba7da9-56c0-44cb-8702-dde0b1b0de6e&quot;:{&quot;id&quot;:&quot;dbba7da9-56c0-44cb-8702-dde0b1b0de6e&quot;,&quot;name&quot;:&quot;Swiss chard (Beta vulgaris)&quot;,&quot;displayName&quot;:&quot;Swiss chard (Beta vulgaris)&quot;,&quot;type&quot;:&quot;FIGURE_OBJECT&quot;,&quot;relativeTransform&quot;:{&quot;translate&quot;:{&quot;x&quot;:15.390421916969059,&quot;y&quot;:-20.21855254190598},&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quot;}},&quot;588f2663-c0b2-45bc-83ff-ed8b404086fe&quot;:{&quot;id&quot;:&quot;588f2663-c0b2-45bc-83ff-ed8b404086fe&quot;,&quot;name&quot;:&quot;Swiss chard (Beta vulgaris)&quot;,&quot;displayName&quot;:&quot;Swiss chard (Beta vulgaris)&quot;,&quot;type&quot;:&quot;FIGURE_OBJECT&quot;,&quot;relativeTransform&quot;:{&quot;translate&quot;:{&quot;x&quot;:9.89664949731728,&quot;y&quot;:-27.555861939742076},&quot;rotate&quot;:6.283185307179586,&quot;skewX&quot;:1.3932134088239314e-15,&quot;scale&quot;:{&quot;x&quot;:-0.004048024041667909,&quot;y&quot;:0.00702679056810225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05&quot;}},&quot;cb1e2131-9762-45ae-9a17-a21ecf52cff3&quot;:{&quot;id&quot;:&quot;cb1e2131-9762-45ae-9a17-a21ecf52cff3&quot;,&quot;name&quot;:&quot;Swiss chard (Beta vulgaris)&quot;,&quot;displayName&quot;:&quot;Swiss chard (Beta vulgaris)&quot;,&quot;type&quot;:&quot;FIGURE_OBJECT&quot;,&quot;relativeTransform&quot;:{&quot;translate&quot;:{&quot;x&quot;:10.408738554303671,&quot;y&quot;:-27.137171747765944},&quot;rotate&quot;:6.069448521662556,&quot;skewX&quot;:0.25139791749856527,&quot;scale&quot;:{&quot;x&quot;:-0.003910350731123485,&quot;y&quot;:0.007033617903386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1&quot;}},&quot;1d3a1ade-3f5e-4183-bbd8-7dbf31948d0d&quot;:{&quot;id&quot;:&quot;1d3a1ade-3f5e-4183-bbd8-7dbf31948d0d&quot;,&quot;name&quot;:&quot;Swiss chard (Beta vulgaris)&quot;,&quot;displayName&quot;:&quot;Swiss chard (Beta vulgaris)&quot;,&quot;type&quot;:&quot;FIGURE_OBJECT&quot;,&quot;relativeTransform&quot;:{&quot;translate&quot;:{&quot;x&quot;:10.848989962756958,&quot;y&quot;:-26.683157183829202},&quot;rotate&quot;:0.13613447874557214,&quot;skewX&quot;:0.16508057727619518,&quot;scale&quot;:{&quot;x&quot;:0.004672256004805901,&quot;y&quot;:0.0085579051743975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2&quot;}},&quot;f46cbedb-9121-449d-a820-db6556dc8c0a&quot;:{&quot;id&quot;:&quot;f46cbedb-9121-449d-a820-db6556dc8c0a&quot;,&quot;name&quot;:&quot;Swiss chard (Beta vulgaris)&quot;,&quot;displayName&quot;:&quot;Swiss chard (Beta vulgaris)&quot;,&quot;type&quot;:&quot;FIGURE_OBJECT&quot;,&quot;relativeTransform&quot;:{&quot;translate&quot;:{&quot;x&quot;:11.37673774252931,&quot;y&quot;:-26.160279288379567},&quot;rotate&quot;:0.13613447874557205,&quot;skewX&quot;:0.15807189467097083,&quot;scale&quot;:{&quot;x&quot;:0.005164475114730116,&quot;y&quot;:0.0090509422366338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3&quot;}},&quot;473d7ef1-1fd5-4f7a-95b2-b74c61fdbdf1&quot;:{&quot;id&quot;:&quot;473d7ef1-1fd5-4f7a-95b2-b74c61fdbdf1&quot;,&quot;name&quot;:&quot;Swiss chard (Beta vulgaris)&quot;,&quot;displayName&quot;:&quot;Swiss chard (Beta vulgaris)&quot;,&quot;type&quot;:&quot;FIGURE_OBJECT&quot;,&quot;relativeTransform&quot;:{&quot;translate&quot;:{&quot;x&quot;:11.955544582952598,&quot;y&quot;:-25.591240384260903},&quot;rotate&quot;:0.13613447874557205,&quot;skewX&quot;:0.15807189467097083,&quot;scale&quot;:{&quot;x&quot;:0.005164475114730116,&quot;y&quot;:0.0090509422366338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5&quot;}},&quot;470f6bdd-e2e4-4220-8aea-42ddda919a37&quot;:{&quot;id&quot;:&quot;470f6bdd-e2e4-4220-8aea-42ddda919a37&quot;,&quot;name&quot;:&quot;Swiss chard (Beta vulgaris)&quot;,&quot;displayName&quot;:&quot;Swiss chard (Beta vulgaris)&quot;,&quot;type&quot;:&quot;FIGURE_OBJECT&quot;,&quot;relativeTransform&quot;:{&quot;translate&quot;:{&quot;x&quot;:12.449473892702121,&quot;y&quot;:-24.945503479266684},&quot;rotate&quot;:0,&quot;skewX&quot;:0,&quot;scale&quot;:{&quot;x&quot;:0.004890085324831503,&quot;y&quot;:0.0084884884783399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6&quot;}},&quot;3ac062c5-7530-4d25-bf96-6275434ac395&quot;:{&quot;id&quot;:&quot;3ac062c5-7530-4d25-bf96-6275434ac395&quot;,&quot;name&quot;:&quot;Swiss chard (Beta vulgaris)&quot;,&quot;displayName&quot;:&quot;Swiss chard (Beta vulgaris)&quot;,&quot;type&quot;:&quot;FIGURE_OBJECT&quot;,&quot;relativeTransform&quot;:{&quot;translate&quot;:{&quot;x&quot;:12.929975446526134,&quot;y&quot;:-24.44731826828395},&quot;rotate&quot;:6.283185307179586,&quot;skewX&quot;:1.393213408823932e-15,&quot;scale&quot;:{&quot;x&quot;:-0.004954885670786169,&quot;y&quot;:0.00860097260765269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7&quot;}},&quot;1dfb2d81-01cc-44fa-91bb-ebc414409980&quot;:{&quot;id&quot;:&quot;1dfb2d81-01cc-44fa-91bb-ebc414409980&quot;,&quot;name&quot;:&quot;Swiss chard (Beta vulgaris)&quot;,&quot;displayName&quot;:&quot;Swiss chard (Beta vulgaris)&quot;,&quot;type&quot;:&quot;FIGURE_OBJECT&quot;,&quot;relativeTransform&quot;:{&quot;translate&quot;:{&quot;x&quot;:13.46286032506678,&quot;y&quot;:-23.781640992165563},&quot;rotate&quot;:6.069448521662556,&quot;skewX&quot;:0.251397917498566,&quot;scale&quot;:{&quot;x&quot;:-0.004986454308357982,&quot;y&quot;:0.008969224683231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8&quot;}},&quot;eab6cad5-3166-4103-9eae-513e2c6c4c32&quot;:{&quot;id&quot;:&quot;eab6cad5-3166-4103-9eae-513e2c6c4c32&quot;,&quot;name&quot;:&quot;Swiss chard (Beta vulgaris)&quot;,&quot;displayName&quot;:&quot;Swiss chard (Beta vulgaris)&quot;,&quot;type&quot;:&quot;FIGURE_OBJECT&quot;,&quot;relativeTransform&quot;:{&quot;translate&quot;:{&quot;x&quot;:14.062298321121691,&quot;y&quot;:-23.22782625384182},&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quot;}},&quot;1ee9c80c-ca2e-4c7f-bde7-786db171a78c&quot;:{&quot;id&quot;:&quot;1ee9c80c-ca2e-4c7f-bde7-786db171a78c&quot;,&quot;name&quot;:&quot;Swiss chard (Beta vulgaris)&quot;,&quot;displayName&quot;:&quot;Swiss chard (Beta vulgaris)&quot;,&quot;type&quot;:&quot;FIGURE_OBJECT&quot;,&quot;relativeTransform&quot;:{&quot;translate&quot;:{&quot;x&quot;:15.548620176182306,&quot;y&quot;:-21.614279923151262},&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5&quot;}},&quot;1198cb12-d64c-49d1-8c16-e11e18483f11&quot;:{&quot;id&quot;:&quot;1198cb12-d64c-49d1-8c16-e11e18483f11&quot;,&quot;name&quot;:&quot;Swiss chard (Beta vulgaris)&quot;,&quot;displayName&quot;:&quot;Swiss chard (Beta vulgaris)&quot;,&quot;type&quot;:&quot;FIGURE_OBJECT&quot;,&quot;relativeTransform&quot;:{&quot;translate&quot;:{&quot;x&quot;:16.18550184086692,&quot;y&quot;:-20.93560498780935},&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7&quot;}},&quot;a7f95bbb-aa9b-4b97-9da6-93c9a0bd013e&quot;:{&quot;id&quot;:&quot;a7f95bbb-aa9b-4b97-9da6-93c9a0bd013e&quot;,&quot;name&quot;:&quot;Swiss chard (Beta vulgaris)&quot;,&quot;displayName&quot;:&quot;Swiss chard (Beta vulgaris)&quot;,&quot;type&quot;:&quot;FIGURE_OBJECT&quot;,&quot;relativeTransform&quot;:{&quot;translate&quot;:{&quot;x&quot;:16.850823204683532,&quot;y&quot;:-20.12804527201297},&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8&quot;}},&quot;35a59903-91ba-4003-852a-566d6d10ff58&quot;:{&quot;id&quot;:&quot;35a59903-91ba-4003-852a-566d6d10ff58&quot;,&quot;name&quot;:&quot;Swiss chard (Beta vulgaris)&quot;,&quot;displayName&quot;:&quot;Swiss chard (Beta vulgaris)&quot;,&quot;type&quot;:&quot;FIGURE_OBJECT&quot;,&quot;relativeTransform&quot;:{&quot;translate&quot;:{&quot;x&quot;:14.714689428366853,&quot;y&quot;:-22.461497053998922},&quot;rotate&quot;:0.29793648788782234,&quot;skewX&quot;:0.33461335731347197,&quot;scale&quot;:{&quot;x&quot;:0.004945742935043248,&quot;y&quot;:0.00864365982776859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quot;}},&quot;f635a012-fd0d-47c7-b27d-9482335bcb34&quot;:{&quot;id&quot;:&quot;f635a012-fd0d-47c7-b27d-9482335bcb34&quot;,&quot;name&quot;:&quot;Swiss chard (Beta vulgaris)&quot;,&quot;displayName&quot;:&quot;Swiss chard (Beta vulgaris)&quot;,&quot;type&quot;:&quot;FIGURE_OBJECT&quot;,&quot;relativeTransform&quot;:{&quot;translate&quot;:{&quot;x&quot;:-2.3357465473985553,&quot;y&quot;:-27.439767487101975},&quot;rotate&quot;:4.4337004722701403e-16,&quot;skewX&quot;:4.690713776006694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05&quot;}},&quot;df7d99df-9988-478f-a1ee-c0c44d02a564&quot;:{&quot;id&quot;:&quot;df7d99df-9988-478f-a1ee-c0c44d02a564&quot;,&quot;name&quot;:&quot;Swiss chard (Beta vulgaris)&quot;,&quot;displayName&quot;:&quot;Swiss chard (Beta vulgaris)&quot;,&quot;type&quot;:&quot;FIGURE_OBJECT&quot;,&quot;relativeTransform&quot;:{&quot;translate&quot;:{&quot;x&quot;:-2.712460157659724,&quot;y&quot;:-26.815971613263667},&quot;rotate&quot;:0.21373678551702954,&quot;skewX&quot;:0.22882373378138704,&quot;scale&quot;:{&quot;x&quot;:0.00427845376274494,&quot;y&quot;:0.0069787329464661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1&quot;}},&quot;72b0c7d9-4ea7-463f-8504-6918f4bb046c&quot;:{&quot;id&quot;:&quot;72b0c7d9-4ea7-463f-8504-6918f4bb046c&quot;,&quot;name&quot;:&quot;Swiss chard (Beta vulgaris)&quot;,&quot;displayName&quot;:&quot;Swiss chard (Beta vulgaris)&quot;,&quot;type&quot;:&quot;FIGURE_OBJECT&quot;,&quot;relativeTransform&quot;:{&quot;translate&quot;:{&quot;x&quot;:-3.048229019853062,&quot;y&quot;:-26.245977169680813},&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2&quot;}},&quot;59250905-521b-4852-87d8-7a78153ef6a6&quot;:{&quot;id&quot;:&quot;59250905-521b-4852-87d8-7a78153ef6a6&quot;,&quot;name&quot;:&quot;Swiss chard (Beta vulgaris)&quot;,&quot;displayName&quot;:&quot;Swiss chard (Beta vulgaris)&quot;,&quot;type&quot;:&quot;FIGURE_OBJECT&quot;,&quot;relativeTransform&quot;:{&quot;translate&quot;:{&quot;x&quot;:-3.3988455948247758,&quot;y&quot;:-25.62101278713051},&quot;rotate&quot;:6.147050828434014,&quot;skewX&quot;:0.15807189467096855,&quot;scale&quot;:{&quot;x&quot;:-0.004768288327689179,&quot;y&quot;:0.00835660958040763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25&quot;}},&quot;05f489c5-f006-4e92-b0fa-5f024b9dc234&quot;:{&quot;id&quot;:&quot;05f489c5-f006-4e92-b0fa-5f024b9dc234&quot;,&quot;name&quot;:&quot;Swiss chard (Beta vulgaris)&quot;,&quot;displayName&quot;:&quot;Swiss chard (Beta vulgaris)&quot;,&quot;type&quot;:&quot;FIGURE_OBJECT&quot;,&quot;relativeTransform&quot;:{&quot;translate&quot;:{&quot;x&quot;:-3.796790027263822,&quot;y&quot;:-24.972976061502873},&quot;rotate&quot;:6.283185307179586,&quot;skewX&quot;:1.4129171985178726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3&quot;}},&quot;c6d72fb5-d8a8-41a9-ad13-eef0a666df95&quot;:{&quot;id&quot;:&quot;c6d72fb5-d8a8-41a9-ad13-eef0a666df95&quot;,&quot;name&quot;:&quot;Swiss chard (Beta vulgaris)&quot;,&quot;displayName&quot;:&quot;Swiss chard (Beta vulgaris)&quot;,&quot;type&quot;:&quot;FIGURE_OBJECT&quot;,&quot;relativeTransform&quot;:{&quot;translate&quot;:{&quot;x&quot;:-4.2052227935746265,&quot;y&quot;:-24.34936534223092},&quot;rotate&quot;:4.433700472270142e-16,&quot;skewX&quot;:5.150522454045491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5&quot;}},&quot;9ad9bbcb-978f-4038-95e9-8e960270d432&quot;:{&quot;id&quot;:&quot;9ad9bbcb-978f-4038-95e9-8e960270d432&quot;,&quot;name&quot;:&quot;Swiss chard (Beta vulgaris)&quot;,&quot;displayName&quot;:&quot;Swiss chard (Beta vulgaris)&quot;,&quot;type&quot;:&quot;FIGURE_OBJECT&quot;,&quot;relativeTransform&quot;:{&quot;translate&quot;:{&quot;x&quot;:-4.579084045501839,&quot;y&quot;:-23.662679726564605},&quot;rotate&quot;:0.21373678551702963,&quot;skewX&quot;:0.25139791749856594,&quot;scale&quot;:{&quot;x&quot;:0.004801856074910147,&quot;y&quot;:0.00863718453415268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55&quot;}},&quot;436f84a6-18bd-4f08-9151-d0e4a8a2558c&quot;:{&quot;id&quot;:&quot;436f84a6-18bd-4f08-9151-d0e4a8a2558c&quot;,&quot;name&quot;:&quot;Swiss chard (Beta vulgaris)&quot;,&quot;displayName&quot;:&quot;Swiss chard (Beta vulgaris)&quot;,&quot;type&quot;:&quot;FIGURE_OBJECT&quot;,&quot;relativeTransform&quot;:{&quot;translate&quot;:{&quot;x&quot;:-4.93373973573259,&quot;y&quot;:-23.009865220178884},&quot;rotate&quot;:6.147050828434014,&quot;skewX&quot;:0.16508057727619252,&quot;scale&quot;:{&quot;x&quot;:-0.004758501922383967,&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6&quot;}},&quot;2e6b43da-65a7-40af-a006-199dd065a476&quot;:{&quot;id&quot;:&quot;2e6b43da-65a7-40af-a006-199dd065a476&quot;,&quot;name&quot;:&quot;Swiss chard (Beta vulgaris)&quot;,&quot;displayName&quot;:&quot;Swiss chard (Beta vulgaris)&quot;,&quot;type&quot;:&quot;FIGURE_OBJECT&quot;,&quot;relativeTransform&quot;:{&quot;translate&quot;:{&quot;x&quot;:-5.247331283946318,&quot;y&quot;:-22.397720207736146},&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7&quot;}},&quot;687dcf9a-0df6-4b26-9757-8e786f3c8b26&quot;:{&quot;id&quot;:&quot;687dcf9a-0df6-4b26-9757-8e786f3c8b26&quot;,&quot;name&quot;:&quot;Swiss chard (Beta vulgaris)&quot;,&quot;displayName&quot;:&quot;Swiss chard (Beta vulgaris)&quot;,&quot;type&quot;:&quot;FIGURE_OBJECT&quot;,&quot;relativeTransform&quot;:{&quot;translate&quot;:{&quot;x&quot;:-5.633382371993079,&quot;y&quot;:-21.813857183910862},&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75&quot;}},&quot;d801eafa-9b59-45e2-a76c-0d1eab4cd7dd&quot;:{&quot;id&quot;:&quot;d801eafa-9b59-45e2-a76c-0d1eab4cd7dd&quot;,&quot;name&quot;:&quot;Swiss chard (Beta vulgaris)&quot;,&quot;displayName&quot;:&quot;Swiss chard (Beta vulgaris)&quot;,&quot;type&quot;:&quot;FIGURE_OBJECT&quot;,&quot;relativeTransform&quot;:{&quot;translate&quot;:{&quot;x&quot;:-5.920514900405588,&quot;y&quot;:-21.384229960796926},&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8&quot;}},&quot;e268200b-d098-41ca-aadc-dd42eb506ac5&quot;:{&quot;id&quot;:&quot;e268200b-d098-41ca-aadc-dd42eb506ac5&quot;,&quot;name&quot;:&quot;Swiss chard (Beta vulgaris)&quot;,&quot;displayName&quot;:&quot;Swiss chard (Beta vulgaris)&quot;,&quot;type&quot;:&quot;FIGURE_OBJECT&quot;,&quot;relativeTransform&quot;:{&quot;translate&quot;:{&quot;x&quot;:-6.323127078415855,&quot;y&quot;:-20.70702004404573},&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quot;}},&quot;1594c79d-b41c-458a-8322-6915d9b95e8a&quot;:{&quot;id&quot;:&quot;1594c79d-b41c-458a-8322-6915d9b95e8a&quot;,&quot;name&quot;:&quot;Swiss chard (Beta vulgaris)&quot;,&quot;displayName&quot;:&quot;Swiss chard (Beta vulgaris)&quot;,&quot;type&quot;:&quot;FIGURE_OBJECT&quot;,&quot;relativeTransform&quot;:{&quot;translate&quot;:{&quot;x&quot;:-6.660671830949227,&quot;y&quot;:-20.063882624147272},&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05&quot;}},&quot;f80b4b3c-8e24-47a9-9762-20a219c9ccf0&quot;:{&quot;id&quot;:&quot;f80b4b3c-8e24-47a9-9762-20a219c9ccf0&quot;,&quot;name&quot;:&quot;Swiss chard (Beta vulgaris)&quot;,&quot;displayName&quot;:&quot;Swiss chard (Beta vulgaris)&quot;,&quot;type&quot;:&quot;FIGURE_OBJECT&quot;,&quot;relativeTransform&quot;:{&quot;translate&quot;:{&quot;x&quot;:-3.1568748834392935,&quot;y&quot;:-27.38664225914597},&quot;rotate&quot;:4.4337004722701403e-16,&quot;skewX&quot;:4.690713776006694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1&quot;}},&quot;3847a128-0a70-46e6-a7b2-a4ad8268d7e4&quot;:{&quot;id&quot;:&quot;3847a128-0a70-46e6-a7b2-a4ad8268d7e4&quot;,&quot;name&quot;:&quot;Swiss chard (Beta vulgaris)&quot;,&quot;displayName&quot;:&quot;Swiss chard (Beta vulgaris)&quot;,&quot;type&quot;:&quot;FIGURE_OBJECT&quot;,&quot;relativeTransform&quot;:{&quot;translate&quot;:{&quot;x&quot;:-3.440934731457685,&quot;y&quot;:-27.035019281636945},&quot;rotate&quot;:0.2137367855170297,&quot;skewX&quot;:0.228823733781387,&quot;scale&quot;:{&quot;x&quot;:0.004278453762744941,&quot;y&quot;:0.00697873294646610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2&quot;}},&quot;ac8c0602-2a06-455a-a40f-44a61c6d9469&quot;:{&quot;id&quot;:&quot;ac8c0602-2a06-455a-a40f-44a61c6d9469&quot;,&quot;name&quot;:&quot;Swiss chard (Beta vulgaris)&quot;,&quot;displayName&quot;:&quot;Swiss chard (Beta vulgaris)&quot;,&quot;type&quot;:&quot;FIGURE_OBJECT&quot;,&quot;relativeTransform&quot;:{&quot;translate&quot;:{&quot;x&quot;:-3.817313348297832,&quot;y&quot;:-26.455986913770502},&quot;rotate&quot;:6.147050828434014,&quot;skewX&quot;:0.1650805772761929,&quot;scale&quot;:{&quot;x&quot;:-0.004239825212844112,&quot;y&quot;:0.00776584632567607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25&quot;}},&quot;0bfe989b-cdcf-43a0-b681-568e4db0e349&quot;:{&quot;id&quot;:&quot;0bfe989b-cdcf-43a0-b681-568e4db0e349&quot;,&quot;name&quot;:&quot;Swiss chard (Beta vulgaris)&quot;,&quot;displayName&quot;:&quot;Swiss chard (Beta vulgaris)&quot;,&quot;type&quot;:&quot;FIGURE_OBJECT&quot;,&quot;relativeTransform&quot;:{&quot;translate&quot;:{&quot;x&quot;:-4.104105599809721,&quot;y&quot;:-25.996775613785733},&quot;rotate&quot;:6.147050828434014,&quot;skewX&quot;:0.1580718946709694,&quot;scale&quot;:{&quot;x&quot;:-0.004248544899971056,&quot;y&quot;:0.00744573913614320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3&quot;}},&quot;9f66832b-ccd2-42fe-8f10-b4baa5a3ffaa&quot;:{&quot;id&quot;:&quot;9f66832b-ccd2-42fe-8f10-b4baa5a3ffaa&quot;,&quot;name&quot;:&quot;Swiss chard (Beta vulgaris)&quot;,&quot;displayName&quot;:&quot;Swiss chard (Beta vulgaris)&quot;,&quot;type&quot;:&quot;FIGURE_OBJECT&quot;,&quot;relativeTransform&quot;:{&quot;translate&quot;:{&quot;x&quot;:-4.440991907447353,&quot;y&quot;:-25.486192517414718},&quot;rotate&quot;:6.283185307179586,&quot;skewX&quot;:1.3932134088239309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5&quot;}},&quot;de688932-a5a7-48b0-af09-997bae7e7224&quot;:{&quot;id&quot;:&quot;de688932-a5a7-48b0-af09-997bae7e7224&quot;,&quot;name&quot;:&quot;Swiss chard (Beta vulgaris)&quot;,&quot;displayName&quot;:&quot;Swiss chard (Beta vulgaris)&quot;,&quot;type&quot;:&quot;FIGURE_OBJECT&quot;,&quot;relativeTransform&quot;:{&quot;translate&quot;:{&quot;x&quot;:-4.807973556517975,&quot;y&quot;:-25.026490009288274},&quot;rotate&quot;:4.433700472270142e-16,&quot;skewX&quot;:5.150522454045491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55&quot;}},&quot;3bbe7fe9-8517-4891-a4ee-20cccec48069&quot;:{&quot;id&quot;:&quot;3bbe7fe9-8517-4891-a4ee-20cccec48069&quot;,&quot;name&quot;:&quot;Swiss chard (Beta vulgaris)&quot;,&quot;displayName&quot;:&quot;Swiss chard (Beta vulgaris)&quot;,&quot;type&quot;:&quot;FIGURE_OBJECT&quot;,&quot;relativeTransform&quot;:{&quot;translate&quot;:{&quot;x&quot;:-5.143041743238796,&quot;y&quot;:-24.360238285121575},&quot;rotate&quot;:0.291482008506381,&quot;skewX&quot;:0.3286703796780553,&quot;scale&quot;:{&quot;x&quot;:0.004865259067157902,&quot;y&quot;:0.00852462663404870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6&quot;}},&quot;09f40cbc-1299-498a-95b9-f48ea9197299&quot;:{&quot;id&quot;:&quot;09f40cbc-1299-498a-95b9-f48ea9197299&quot;,&quot;name&quot;:&quot;Swiss chard (Beta vulgaris)&quot;,&quot;displayName&quot;:&quot;Swiss chard (Beta vulgaris)&quot;,&quot;type&quot;:&quot;FIGURE_OBJECT&quot;,&quot;relativeTransform&quot;:{&quot;translate&quot;:{&quot;x&quot;:-5.527668154611753,&quot;y&quot;:-23.83949233994372},&quot;rotate&quot;:4.440892098500626e-16,&quot;skewX&quot;:-1.3383067242681194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7&quot;}},&quot;702e3939-2c63-4fe2-b279-293b47025fad&quot;:{&quot;id&quot;:&quot;702e3939-2c63-4fe2-b279-293b47025fad&quot;,&quot;name&quot;:&quot;Swiss chard (Beta vulgaris)&quot;,&quot;displayName&quot;:&quot;Swiss chard (Beta vulgaris)&quot;,&quot;type&quot;:&quot;FIGURE_OBJECT&quot;,&quot;relativeTransform&quot;:{&quot;translate&quot;:{&quot;x&quot;:-5.946156743831898,&quot;y&quot;:-23.264181302725},&quot;rotate&quot;:6.079330072173766,&quot;skewX&quot;:0.23084205020458248,&quot;scale&quot;:{&quot;x&quot;:-0.005011684977983185,&quot;y&quot;:0.0086490977976380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8&quot;}},&quot;9c35bdd6-4b6f-427f-a8d1-9362d51c6cc6&quot;:{&quot;id&quot;:&quot;9c35bdd6-4b6f-427f-a8d1-9362d51c6cc6&quot;,&quot;name&quot;:&quot;Swiss chard (Beta vulgaris)&quot;,&quot;displayName&quot;:&quot;Swiss chard (Beta vulgaris)&quot;,&quot;type&quot;:&quot;FIGURE_OBJECT&quot;,&quot;relativeTransform&quot;:{&quot;translate&quot;:{&quot;x&quot;:-6.340675333774161,&quot;y&quot;:-22.484017419671385},&quot;rotate&quot;:0.04304504828727662,&quot;skewX&quot;:-0.036713411134074114,&quot;scale&quot;:{&quot;x&quot;:-0.00542584175870639,&quot;y&quot;:0.009647275123103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quot;}},&quot;fa2f2041-dc6f-4e98-bb9d-90a0f49c1c7e&quot;:{&quot;id&quot;:&quot;fa2f2041-dc6f-4e98-bb9d-90a0f49c1c7e&quot;,&quot;name&quot;:&quot;Swiss chard (Beta vulgaris)&quot;,&quot;displayName&quot;:&quot;Swiss chard (Beta vulgaris)&quot;,&quot;type&quot;:&quot;FIGURE_OBJECT&quot;,&quot;relativeTransform&quot;:{&quot;translate&quot;:{&quot;x&quot;:-6.805874502258464,&quot;y&quot;:-21.702762416444916},&quot;rotate&quot;:6.283185307179586,&quot;skewX&quot;:1.3932134088239318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05&quot;}},&quot;d97812ac-b6f5-4b72-84f0-24656bac0dff&quot;:{&quot;id&quot;:&quot;d97812ac-b6f5-4b72-84f0-24656bac0dff&quot;,&quot;name&quot;:&quot;Swiss chard (Beta vulgaris)&quot;,&quot;displayName&quot;:&quot;Swiss chard (Beta vulgaris)&quot;,&quot;type&quot;:&quot;FIGURE_OBJECT&quot;,&quot;relativeTransform&quot;:{&quot;translate&quot;:{&quot;x&quot;:-7.236098546845815,&quot;y&quot;:-20.89051948612775},&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1&quot;}},&quot;4b726f32-5c3d-4243-a433-c02299d2d933&quot;:{&quot;id&quot;:&quot;4b726f32-5c3d-4243-a433-c02299d2d933&quot;,&quot;name&quot;:&quot;Swiss chard (Beta vulgaris)&quot;,&quot;displayName&quot;:&quot;Swiss chard (Beta vulgaris)&quot;,&quot;type&quot;:&quot;FIGURE_OBJECT&quot;,&quot;relativeTransform&quot;:{&quot;translate&quot;:{&quot;x&quot;:-7.771509594317689,&quot;y&quot;:-20.13827710247213},&quot;rotate&quot;:0.21373678551702965,&quot;skewX&quot;:0.2513979174985662,&quot;scale&quot;:{&quot;x&quot;:0.0052767649174836825,&quot;y&quot;:0.0094914115759919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2&quot;}},&quot;2be798c2-1320-4823-9dd7-a13a6d2d81ab&quot;:{&quot;id&quot;:&quot;2be798c2-1320-4823-9dd7-a13a6d2d81ab&quot;,&quot;name&quot;:&quot;Swiss chard (Beta vulgaris)&quot;,&quot;displayName&quot;:&quot;Swiss chard (Beta vulgaris)&quot;,&quot;type&quot;:&quot;FIGURE_OBJECT&quot;,&quot;relativeTransform&quot;:{&quot;translate&quot;:{&quot;x&quot;:-3.9643320992663442,&quot;y&quot;:-27.40069312898662},&quot;rotate&quot;:4.4337004722701403e-16,&quot;skewX&quot;:4.870161275908969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8&quot;}},&quot;cc71bc29-7005-49bb-9bae-db6158f554cf&quot;:{&quot;id&quot;:&quot;cc71bc29-7005-49bb-9bae-db6158f554cf&quot;,&quot;name&quot;:&quot;Swiss chard (Beta vulgaris)&quot;,&quot;displayName&quot;:&quot;Swiss chard (Beta vulgaris)&quot;,&quot;type&quot;:&quot;FIGURE_OBJECT&quot;,&quot;relativeTransform&quot;:{&quot;translate&quot;:{&quot;x&quot;:-4.377119658621402,&quot;y&quot;:-26.86912537808074},&quot;rotate&quot;:0.2137367855170297,&quot;skewX&quot;:0.228823733781387,&quot;scale&quot;:{&quot;x&quot;:0.004278453762744941,&quot;y&quot;:0.00697873294646610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quot;}},&quot;2dbd750b-86b5-4332-a40d-88ae23d3a667&quot;:{&quot;id&quot;:&quot;2dbd750b-86b5-4332-a40d-88ae23d3a667&quot;,&quot;name&quot;:&quot;Swiss chard (Beta vulgaris)&quot;,&quot;displayName&quot;:&quot;Swiss chard (Beta vulgaris)&quot;,&quot;type&quot;:&quot;FIGURE_OBJECT&quot;,&quot;relativeTransform&quot;:{&quot;translate&quot;:{&quot;x&quot;:-4.751151481846508,&quot;y&quot;:-26.416952101645116},&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1&quot;}},&quot;4dbd9577-261e-45e5-bb9a-2ea64721bfe5&quot;:{&quot;id&quot;:&quot;4dbd9577-261e-45e5-bb9a-2ea64721bfe5&quot;,&quot;name&quot;:&quot;Swiss chard (Beta vulgaris)&quot;,&quot;displayName&quot;:&quot;Swiss chard (Beta vulgaris)&quot;,&quot;type&quot;:&quot;FIGURE_OBJECT&quot;,&quot;relativeTransform&quot;:{&quot;translate&quot;:{&quot;x&quot;:-5.160447589773523,&quot;y&quot;:-25.862350563489006},&quot;rotate&quot;:6.147050828434014,&quot;skewX&quot;:0.15807189467096866,&quot;scale&quot;:{&quot;x&quot;:-0.004243905749313097,&quot;y&quot;:0.0074376088453199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2&quot;}},&quot;d4ba79cb-e7e3-41a2-9da7-690bf49d88b8&quot;:{&quot;id&quot;:&quot;d4ba79cb-e7e3-41a2-9da7-690bf49d88b8&quot;,&quot;name&quot;:&quot;Swiss chard (Beta vulgaris)&quot;,&quot;displayName&quot;:&quot;Swiss chard (Beta vulgaris)&quot;,&quot;type&quot;:&quot;FIGURE_OBJECT&quot;,&quot;relativeTransform&quot;:{&quot;translate&quot;:{&quot;x&quot;:-5.525471567392685,&quot;y&quot;:-25.290822003502104},&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5&quot;}},&quot;be161bb4-c08f-4942-9f65-160876c3d88b&quot;:{&quot;id&quot;:&quot;be161bb4-c08f-4942-9f65-160876c3d88b&quot;,&quot;name&quot;:&quot;Swiss chard (Beta vulgaris)&quot;,&quot;displayName&quot;:&quot;Swiss chard (Beta vulgaris)&quot;,&quot;type&quot;:&quot;FIGURE_OBJECT&quot;,&quot;relativeTransform&quot;:{&quot;translate&quot;:{&quot;x&quot;:-6.0039893525471255,&quot;y&quot;:-24.645626879908757},&quot;rotate&quot;:4.433700472270142e-16,&quot;skewX&quot;:5.347560350984889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6&quot;}},&quot;7175beab-29eb-4401-8e2f-303077147db5&quot;:{&quot;id&quot;:&quot;7175beab-29eb-4401-8e2f-303077147db5&quot;,&quot;name&quot;:&quot;Swiss chard (Beta vulgaris)&quot;,&quot;displayName&quot;:&quot;Swiss chard (Beta vulgaris)&quot;,&quot;type&quot;:&quot;FIGURE_OBJECT&quot;,&quot;relativeTransform&quot;:{&quot;translate&quot;:{&quot;x&quot;:-6.455963460389579,&quot;y&quot;:-23.956760407022898},&quot;rotate&quot;:0.21373678551702968,&quot;skewX&quot;:0.25139791749856566,&quot;scale&quot;:{&quot;x&quot;:0.0048018560749101494,&quot;y&quot;:0.00863718453415269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7&quot;}},&quot;39932f88-93d9-473b-a0f7-f161856acdf3&quot;:{&quot;id&quot;:&quot;39932f88-93d9-473b-a0f7-f161856acdf3&quot;,&quot;name&quot;:&quot;Swiss chard (Beta vulgaris)&quot;,&quot;displayName&quot;:&quot;Swiss chard (Beta vulgaris)&quot;,&quot;type&quot;:&quot;FIGURE_OBJECT&quot;,&quot;relativeTransform&quot;:{&quot;translate&quot;:{&quot;x&quot;:-6.849972411541295,&quot;y&quot;:-23.42455833437496},&quot;rotate&quot;:6.147050828434014,&quot;skewX&quot;:0.1650805772761934,&quot;scale&quot;:{&quot;x&quot;:-0.004758501922383958,&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quot;}},&quot;1e46510d-53e2-43ee-b145-5bcb700415aa&quot;:{&quot;id&quot;:&quot;1e46510d-53e2-43ee-b145-5bcb700415aa&quot;,&quot;name&quot;:&quot;Swiss chard (Beta vulgaris)&quot;,&quot;displayName&quot;:&quot;Swiss chard (Beta vulgaris)&quot;,&quot;type&quot;:&quot;FIGURE_OBJECT&quot;,&quot;relativeTransform&quot;:{&quot;translate&quot;:{&quot;x&quot;:-4.824838673621672,&quot;y&quot;:-27.420666824219506},&quot;rotate&quot;:4.4337004722701403e-16,&quot;skewX&quot;:4.870161275908969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3&quot;}},&quot;1a91ce39-f500-40e5-97c7-b823e3cd2a90&quot;:{&quot;id&quot;:&quot;1a91ce39-f500-40e5-97c7-b823e3cd2a90&quot;,&quot;name&quot;:&quot;Swiss chard (Beta vulgaris)&quot;,&quot;displayName&quot;:&quot;Swiss chard (Beta vulgaris)&quot;,&quot;type&quot;:&quot;FIGURE_OBJECT&quot;,&quot;relativeTransform&quot;:{&quot;translate&quot;:{&quot;x&quot;:-5.23850369767769,&quot;y&quot;:-26.95524839271364},&quot;rotate&quot;:0.2137367855170297,&quot;skewX&quot;:0.228823733781387,&quot;scale&quot;:{&quot;x&quot;:0.004278453762744941,&quot;y&quot;:0.00697873294646610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5&quot;}},&quot;b42fba09-a50d-4ee2-96e6-ee499d629e43&quot;:{&quot;id&quot;:&quot;b42fba09-a50d-4ee2-96e6-ee499d629e43&quot;,&quot;name&quot;:&quot;Swiss chard (Beta vulgaris)&quot;,&quot;displayName&quot;:&quot;Swiss chard (Beta vulgaris)&quot;,&quot;type&quot;:&quot;FIGURE_OBJECT&quot;,&quot;relativeTransform&quot;:{&quot;translate&quot;:{&quot;x&quot;:-5.636640692980537,&quot;y&quot;:-26.46931419309857},&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6&quot;}},&quot;df8f9ae7-294d-4ef4-987f-d6b813ddb43c&quot;:{&quot;id&quot;:&quot;df8f9ae7-294d-4ef4-987f-d6b813ddb43c&quot;,&quot;name&quot;:&quot;Swiss chard (Beta vulgaris)&quot;,&quot;displayName&quot;:&quot;Swiss chard (Beta vulgaris)&quot;,&quot;type&quot;:&quot;FIGURE_OBJECT&quot;,&quot;relativeTransform&quot;:{&quot;translate&quot;:{&quot;x&quot;:-6.04836947729772,&quot;y&quot;:-25.932166685426967},&quot;rotate&quot;:6.147050828434014,&quot;skewX&quot;:0.15807189467096866,&quot;scale&quot;:{&quot;x&quot;:-0.004243905749313097,&quot;y&quot;:0.0074376088453199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7&quot;}},&quot;1d87cefe-2bec-4c1e-82ef-5363b79ca5b6&quot;:{&quot;id&quot;:&quot;1d87cefe-2bec-4c1e-82ef-5363b79ca5b6&quot;,&quot;name&quot;:&quot;Swiss chard (Beta vulgaris)&quot;,&quot;displayName&quot;:&quot;Swiss chard (Beta vulgaris)&quot;,&quot;type&quot;:&quot;FIGURE_OBJECT&quot;,&quot;relativeTransform&quot;:{&quot;translate&quot;:{&quot;x&quot;:-6.450397734020897,&quot;y&quot;:-25.36134333879296},&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75&quot;}},&quot;c5b79117-a7ad-4580-87c7-15fdf8bce003&quot;:{&quot;id&quot;:&quot;c5b79117-a7ad-4580-87c7-15fdf8bce003&quot;,&quot;name&quot;:&quot;Swiss chard (Beta vulgaris)&quot;,&quot;displayName&quot;:&quot;Swiss chard (Beta vulgaris)&quot;,&quot;type&quot;:&quot;FIGURE_OBJECT&quot;,&quot;relativeTransform&quot;:{&quot;translate&quot;:{&quot;x&quot;:-5.668745280010216,&quot;y&quot;:-27.37841225092762},&quot;rotate&quot;:0.21373678551702954,&quot;skewX&quot;:0.25139791749856644,&quot;scale&quot;:{&quot;x&quot;:0.00427845376274494,&quot;y&quot;:0.0076957314199300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25&quot;}},&quot;1a12380a-50c2-4d17-be97-dd93b5e27540&quot;:{&quot;id&quot;:&quot;1a12380a-50c2-4d17-be97-dd93b5e27540&quot;,&quot;name&quot;:&quot;Swiss chard (Beta vulgaris)&quot;,&quot;displayName&quot;:&quot;Swiss chard (Beta vulgaris)&quot;,&quot;type&quot;:&quot;FIGURE_OBJECT&quot;,&quot;relativeTransform&quot;:{&quot;translate&quot;:{&quot;x&quot;:-6.218822270028682,&quot;y&quot;:-26.811156260181765},&quot;rotate&quot;:0.21373678551702954,&quot;skewX&quot;:0.25139791749856644,&quot;scale&quot;:{&quot;x&quot;:0.00427845376274494,&quot;y&quot;:0.0076957314199300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55&quot;}},&quot;a9683627-96ac-476f-b9ee-d62d915b3ca2&quot;:{&quot;id&quot;:&quot;a9683627-96ac-476f-b9ee-d62d915b3ca2&quot;,&quot;name&quot;:&quot;Swiss chard (Beta vulgaris)&quot;,&quot;displayName&quot;:&quot;Swiss chard (Beta vulgaris)&quot;,&quot;type&quot;:&quot;FIGURE_OBJECT&quot;,&quot;relativeTransform&quot;:{&quot;translate&quot;:{&quot;x&quot;:-7.639288201688208,&quot;y&quot;:-22.403408518016064},&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1&quot;}},&quot;b712f9b3-157c-4bf9-a85c-cd71e8f2febc&quot;:{&quot;id&quot;:&quot;b712f9b3-157c-4bf9-a85c-cd71e8f2febc&quot;,&quot;name&quot;:&quot;Swiss chard (Beta vulgaris)&quot;,&quot;displayName&quot;:&quot;Swiss chard (Beta vulgaris)&quot;,&quot;type&quot;:&quot;FIGURE_OBJECT&quot;,&quot;relativeTransform&quot;:{&quot;translate&quot;:{&quot;x&quot;:-8.065368989795141,&quot;y&quot;:-21.708023099894444},&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2&quot;}},&quot;ed9258a5-c1d6-41e8-b081-c17bffb3758d&quot;:{&quot;id&quot;:&quot;ed9258a5-c1d6-41e8-b081-c17bffb3758d&quot;,&quot;name&quot;:&quot;Swiss chard (Beta vulgaris)&quot;,&quot;displayName&quot;:&quot;Swiss chard (Beta vulgaris)&quot;,&quot;type&quot;:&quot;FIGURE_OBJECT&quot;,&quot;relativeTransform&quot;:{&quot;translate&quot;:{&quot;x&quot;:-8.546371146146258,&quot;y&quot;:-20.887498909366638},&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5&quot;}},&quot;2c221f17-6e53-46f6-8868-7bdaef379b83&quot;:{&quot;id&quot;:&quot;2c221f17-6e53-46f6-8868-7bdaef379b83&quot;,&quot;name&quot;:&quot;Swiss chard (Beta vulgaris)&quot;,&quot;displayName&quot;:&quot;Swiss chard (Beta vulgaris)&quot;,&quot;type&quot;:&quot;FIGURE_OBJECT&quot;,&quot;relativeTransform&quot;:{&quot;translate&quot;:{&quot;x&quot;:-9.095765074185827,&quot;y&quot;:-20.073798899874},&quot;rotate&quot;:0.21373678551702957,&quot;skewX&quot;:0.2513979174985671,&quot;scale&quot;:{&quot;x&quot;:0.005276764917483677,&quot;y&quot;:0.0094914115759919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7&quot;}},&quot;2e703313-4ae1-4373-9a4c-8d8563450aee&quot;:{&quot;id&quot;:&quot;2e703313-4ae1-4373-9a4c-8d8563450aee&quot;,&quot;name&quot;:&quot;Swiss chard (Beta vulgaris)&quot;,&quot;displayName&quot;:&quot;Swiss chard (Beta vulgaris)&quot;,&quot;type&quot;:&quot;FIGURE_OBJECT&quot;,&quot;relativeTransform&quot;:{&quot;translate&quot;:{&quot;x&quot;:-7.259477695328967,&quot;y&quot;:-22.926338090515156},&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quot;}},&quot;8bf076cf-4041-46b4-981f-e920f483e8d7&quot;:{&quot;id&quot;:&quot;8bf076cf-4041-46b4-981f-e920f483e8d7&quot;,&quot;name&quot;:&quot;Swiss chard (Beta vulgaris)&quot;,&quot;displayName&quot;:&quot;Swiss chard (Beta vulgaris)&quot;,&quot;type&quot;:&quot;FIGURE_OBJECT&quot;,&quot;relativeTransform&quot;:{&quot;translate&quot;:{&quot;x&quot;:-6.862761103301615,&quot;y&quot;:-24.821069005438858},&quot;rotate&quot;:4.433700472270142e-16,&quot;skewX&quot;:5.150522454045491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05&quot;}},&quot;c8aa4d97-b60d-48cc-aec3-551e2d117315&quot;:{&quot;id&quot;:&quot;c8aa4d97-b60d-48cc-aec3-551e2d117315&quot;,&quot;name&quot;:&quot;Swiss chard (Beta vulgaris)&quot;,&quot;displayName&quot;:&quot;Swiss chard (Beta vulgaris)&quot;,&quot;type&quot;:&quot;FIGURE_OBJECT&quot;,&quot;relativeTransform&quot;:{&quot;translate&quot;:{&quot;x&quot;:-7.2999945402066535,&quot;y&quot;:-24.27045175415942},&quot;rotate&quot;:0.21373678551702963,&quot;skewX&quot;:0.25139791749856616,&quot;scale&quot;:{&quot;x&quot;:0.004801856074910147,&quot;y&quot;:0.0086371845341526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1&quot;}},&quot;f4dd1f3a-4cf1-41ef-94f4-8c993a89ff42&quot;:{&quot;id&quot;:&quot;f4dd1f3a-4cf1-41ef-94f4-8c993a89ff42&quot;,&quot;name&quot;:&quot;Swiss chard (Beta vulgaris)&quot;,&quot;displayName&quot;:&quot;Swiss chard (Beta vulgaris)&quot;,&quot;type&quot;:&quot;FIGURE_OBJECT&quot;,&quot;relativeTransform&quot;:{&quot;translate&quot;:{&quot;x&quot;:-7.778156630779156,&quot;y&quot;:-23.60856602348125},&quot;rotate&quot;:6.147050828434014,&quot;skewX&quot;:0.16508057727619252,&quot;scale&quot;:{&quot;x&quot;:-0.004758501922383967,&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2&quot;}},&quot;2a51b026-cc77-48ef-8044-b3558981af26&quot;:{&quot;id&quot;:&quot;2a51b026-cc77-48ef-8044-b3558981af26&quot;,&quot;name&quot;:&quot;Swiss chard (Beta vulgaris)&quot;,&quot;displayName&quot;:&quot;Swiss chard (Beta vulgaris)&quot;,&quot;type&quot;:&quot;FIGURE_OBJECT&quot;,&quot;relativeTransform&quot;:{&quot;translate&quot;:{&quot;x&quot;:-8.327273855834914,&quot;y&quot;:-22.978278562453593},&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25&quot;}},&quot;063b4bc4-004f-4afe-b4f3-5ac0114465e4&quot;:{&quot;id&quot;:&quot;063b4bc4-004f-4afe-b4f3-5ac0114465e4&quot;,&quot;name&quot;:&quot;Swiss chard (Beta vulgaris)&quot;,&quot;displayName&quot;:&quot;Swiss chard (Beta vulgaris)&quot;,&quot;type&quot;:&quot;FIGURE_OBJECT&quot;,&quot;relativeTransform&quot;:{&quot;translate&quot;:{&quot;x&quot;:-8.814850640256347,&quot;y&quot;:-22.394415538628323},&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3&quot;}},&quot;2cdcffb8-ad5f-4c15-8ebf-a6a128abb5a9&quot;:{&quot;id&quot;:&quot;2cdcffb8-ad5f-4c15-8ebf-a6a128abb5a9&quot;,&quot;name&quot;:&quot;Swiss chard (Beta vulgaris)&quot;,&quot;displayName&quot;:&quot;Swiss chard (Beta vulgaris)&quot;,&quot;type&quot;:&quot;FIGURE_OBJECT&quot;,&quot;relativeTransform&quot;:{&quot;translate&quot;:{&quot;x&quot;:-9.318586320005268,&quot;y&quot;:-21.656366689570728},&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5&quot;}},&quot;72bd09e9-072b-4133-b3ce-bf1e39710f0a&quot;:{&quot;id&quot;:&quot;72bd09e9-072b-4133-b3ce-bf1e39710f0a&quot;,&quot;name&quot;:&quot;Swiss chard (Beta vulgaris)&quot;,&quot;displayName&quot;:&quot;Swiss chard (Beta vulgaris)&quot;,&quot;type&quot;:&quot;FIGURE_OBJECT&quot;,&quot;relativeTransform&quot;:{&quot;translate&quot;:{&quot;x&quot;:-9.801463579394394,&quot;y&quot;:-20.93926425494023},&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55&quot;}},&quot;5d9e57b3-3642-453e-a18c-83aee233c100&quot;:{&quot;id&quot;:&quot;5d9e57b3-3642-453e-a18c-83aee233c100&quot;,&quot;name&quot;:&quot;Swiss chard (Beta vulgaris)&quot;,&quot;displayName&quot;:&quot;Swiss chard (Beta vulgaris)&quot;,&quot;type&quot;:&quot;FIGURE_OBJECT&quot;,&quot;relativeTransform&quot;:{&quot;translate&quot;:{&quot;x&quot;:-10.452557264849577,&quot;y&quot;:-20.13458729309244},&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6&quot;}},&quot;c36837c9-a798-40f5-945c-00f8cd54d0b7&quot;:{&quot;id&quot;:&quot;c36837c9-a798-40f5-945c-00f8cd54d0b7&quot;,&quot;name&quot;:&quot;Swiss chard (Beta vulgaris)&quot;,&quot;displayName&quot;:&quot;Swiss chard (Beta vulgaris)&quot;,&quot;type&quot;:&quot;FIGURE_OBJECT&quot;,&quot;relativeTransform&quot;:{&quot;translate&quot;:{&quot;x&quot;:-6.634723554760965,&quot;y&quot;:-26.401228904185377},&quot;rotate&quot;:6.147050828434014,&quot;skewX&quot;:0.16508057727619227,&quot;scale&quot;:{&quot;x&quot;:-0.004422365271802751,&quot;y&quot;:0.0081001945534893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7&quot;}},&quot;83d33079-707f-449f-aaa5-9be68af71a6d&quot;:{&quot;id&quot;:&quot;83d33079-707f-449f-aaa5-9be68af71a6d&quot;,&quot;name&quot;:&quot;Swiss chard (Beta vulgaris)&quot;,&quot;displayName&quot;:&quot;Swiss chard (Beta vulgaris)&quot;,&quot;type&quot;:&quot;FIGURE_OBJECT&quot;,&quot;relativeTransform&quot;:{&quot;translate&quot;:{&quot;x&quot;:-7.081435934407422,&quot;y&quot;:-25.862326061982753},&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75&quot;}},&quot;a91348d5-64c2-4bef-9d92-181b9883d4eb&quot;:{&quot;id&quot;:&quot;a91348d5-64c2-4bef-9d92-181b9883d4eb&quot;,&quot;name&quot;:&quot;Swiss chard (Beta vulgaris)&quot;,&quot;displayName&quot;:&quot;Swiss chard (Beta vulgaris)&quot;,&quot;type&quot;:&quot;FIGURE_OBJECT&quot;,&quot;relativeTransform&quot;:{&quot;translate&quot;:{&quot;x&quot;:-7.5478266805690835,&quot;y&quot;:-25.330468884556133},&quot;rotate&quot;:6.147050828434014,&quot;skewX&quot;:0.158071894670968,&quot;scale&quot;:{&quot;x&quot;:-0.005315471806804741,&quot;y&quot;:0.00931556977525679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8&quot;}},&quot;ecd6efbc-c105-40ce-b5c5-a67615c14b28&quot;:{&quot;id&quot;:&quot;ecd6efbc-c105-40ce-b5c5-a67615c14b28&quot;,&quot;name&quot;:&quot;Swiss chard (Beta vulgaris)&quot;,&quot;displayName&quot;:&quot;Swiss chard (Beta vulgaris)&quot;,&quot;type&quot;:&quot;FIGURE_OBJECT&quot;,&quot;relativeTransform&quot;:{&quot;translate&quot;:{&quot;x&quot;:-8.135519268736472,&quot;y&quot;:-24.604522541232487},&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quot;}},&quot;81b8214c-8f35-4af2-8437-d9a970d6b9cd&quot;:{&quot;id&quot;:&quot;81b8214c-8f35-4af2-8437-d9a970d6b9cd&quot;,&quot;name&quot;:&quot;Swiss chard (Beta vulgaris)&quot;,&quot;displayName&quot;:&quot;Swiss chard (Beta vulgaris)&quot;,&quot;type&quot;:&quot;FIGURE_OBJECT&quot;,&quot;relativeTransform&quot;:{&quot;translate&quot;:{&quot;x&quot;:-8.73134232897054,&quot;y&quot;:-23.933546252972082},&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05&quot;}},&quot;838c8240-d158-4c90-b9e2-de847f8560c5&quot;:{&quot;id&quot;:&quot;838c8240-d158-4c90-b9e2-de847f8560c5&quot;,&quot;name&quot;:&quot;Swiss chard (Beta vulgaris)&quot;,&quot;displayName&quot;:&quot;Swiss chard (Beta vulgaris)&quot;,&quot;type&quot;:&quot;FIGURE_OBJECT&quot;,&quot;relativeTransform&quot;:{&quot;translate&quot;:{&quot;x&quot;:-9.337886343978415,&quot;y&quot;:-23.21961190757802},&quot;rotate&quot;:0.21373678551702957,&quot;skewX&quot;:0.2513979174985671,&quot;scale&quot;:{&quot;x&quot;:0.005276764917483677,&quot;y&quot;:0.0094914115759919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1&quot;}},&quot;23d58265-1e54-4dd8-8777-87fa84da11a1&quot;:{&quot;id&quot;:&quot;23d58265-1e54-4dd8-8777-87fa84da11a1&quot;,&quot;name&quot;:&quot;Swiss chard (Beta vulgaris)&quot;,&quot;displayName&quot;:&quot;Swiss chard (Beta vulgaris)&quot;,&quot;type&quot;:&quot;FIGURE_OBJECT&quot;,&quot;relativeTransform&quot;:{&quot;translate&quot;:{&quot;x&quot;:-9.9717505346842,&quot;y&quot;:-22.420856157563914},&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2&quot;}},&quot;05653ee7-be09-40a7-ab68-6f62a7962d51&quot;:{&quot;id&quot;:&quot;05653ee7-be09-40a7-ab68-6f62a7962d51&quot;,&quot;name&quot;:&quot;Swiss chard (Beta vulgaris)&quot;,&quot;displayName&quot;:&quot;Swiss chard (Beta vulgaris)&quot;,&quot;type&quot;:&quot;FIGURE_OBJECT&quot;,&quot;relativeTransform&quot;:{&quot;translate&quot;:{&quot;x&quot;:-10.571875994304161,&quot;y&quot;:-21.663807797959144},&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25&quot;}},&quot;bf370fa4-5504-4603-a2ed-a5b7a292e1ca&quot;:{&quot;id&quot;:&quot;bf370fa4-5504-4603-a2ed-a5b7a292e1ca&quot;,&quot;name&quot;:&quot;Swiss chard (Beta vulgaris)&quot;,&quot;displayName&quot;:&quot;Swiss chard (Beta vulgaris)&quot;,&quot;type&quot;:&quot;FIGURE_OBJECT&quot;,&quot;relativeTransform&quot;:{&quot;translate&quot;:{&quot;x&quot;:-11.160308079096165,&quot;y&quot;:-20.912067555203937},&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3&quot;}},&quot;60f100f8-3a31-4646-927f-fc55cd9b5035&quot;:{&quot;id&quot;:&quot;60f100f8-3a31-4646-927f-fc55cd9b5035&quot;,&quot;name&quot;:&quot;Swiss chard (Beta vulgaris)&quot;,&quot;displayName&quot;:&quot;Swiss chard (Beta vulgaris)&quot;,&quot;type&quot;:&quot;FIGURE_OBJECT&quot;,&quot;relativeTransform&quot;:{&quot;translate&quot;:{&quot;x&quot;:-11.731485087063193,&quot;y&quot;:-20.09107932388355},&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5&quot;}},&quot;f1ec9698-fd63-437c-b3bf-8dc153abaf72&quot;:{&quot;id&quot;:&quot;f1ec9698-fd63-437c-b3bf-8dc153abaf72&quot;,&quot;name&quot;:&quot;Swiss chard (Beta vulgaris)&quot;,&quot;displayName&quot;:&quot;Swiss chard (Beta vulgaris)&quot;,&quot;type&quot;:&quot;FIGURE_OBJECT&quot;,&quot;relativeTransform&quot;:{&quot;translate&quot;:{&quot;x&quot;:-6.47990064587866,&quot;y&quot;:-27.55580942004724},&quot;rotate&quot;:6.283185307179586,&quot;skewX&quot;:1.4129171985178722e-15,&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55&quot;}},&quot;ba5744e1-b331-461f-a6b5-29d8fdadeb2a&quot;:{&quot;id&quot;:&quot;ba5744e1-b331-461f-a6b5-29d8fdadeb2a&quot;,&quot;name&quot;:&quot;Swiss chard (Beta vulgaris)&quot;,&quot;displayName&quot;:&quot;Swiss chard (Beta vulgaris)&quot;,&quot;type&quot;:&quot;FIGURE_OBJECT&quot;,&quot;relativeTransform&quot;:{&quot;translate&quot;:{&quot;x&quot;:-6.949327952216949,&quot;y&quot;:-27.080086231294665},&quot;rotate&quot;:6.108671216122248,&quot;skewX&quot;:0.19126769769553595,&quot;scale&quot;:{&quot;x&quot;:-0.004236567025437752,&quot;y&quot;:0.0077718187515921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6&quot;}},&quot;6f0a1dd0-3c61-4839-828b-01b13062851f&quot;:{&quot;id&quot;:&quot;6f0a1dd0-3c61-4839-828b-01b13062851f&quot;,&quot;name&quot;:&quot;Swiss chard (Beta vulgaris)&quot;,&quot;displayName&quot;:&quot;Swiss chard (Beta vulgaris)&quot;,&quot;type&quot;:&quot;FIGURE_OBJECT&quot;,&quot;relativeTransform&quot;:{&quot;translate&quot;:{&quot;x&quot;:-7.358874367362048,&quot;y&quot;:-26.697972859136303},&quot;rotate&quot;:0.18586424090229067,&quot;skewX&quot;:0.20609150096424234,&quot;scale&quot;:{&quot;x&quot;:0.004246050719157778,&quot;y&quot;:0.0077496822969685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7&quot;}},&quot;d0a0575d-6466-472b-8763-2d090cba7173&quot;:{&quot;id&quot;:&quot;d0a0575d-6466-472b-8763-2d090cba7173&quot;,&quot;name&quot;:&quot;Swiss chard (Beta vulgaris)&quot;,&quot;displayName&quot;:&quot;Swiss chard (Beta vulgaris)&quot;,&quot;type&quot;:&quot;FIGURE_OBJECT&quot;,&quot;relativeTransform&quot;:{&quot;translate&quot;:{&quot;x&quot;:-7.814142022935683,&quot;y&quot;:-26.21581091470096},&quot;rotate&quot;:0.1361344787455719,&quot;skewX&quot;:0.15807189467097088,&quot;scale&quot;:{&quot;x&quot;:0.004973286561920847,&quot;y&quot;:0.0087158769087273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8&quot;}},&quot;ad2f6cd3-68b0-4eef-8bf7-dc920ad5af53&quot;:{&quot;id&quot;:&quot;ad2f6cd3-68b0-4eef-8bf7-dc920ad5af53&quot;,&quot;name&quot;:&quot;Swiss chard (Beta vulgaris)&quot;,&quot;displayName&quot;:&quot;Swiss chard (Beta vulgaris)&quot;,&quot;type&quot;:&quot;FIGURE_OBJECT&quot;,&quot;relativeTransform&quot;:{&quot;translate&quot;:{&quot;x&quot;:-8.255631289048676,&quot;y&quot;:-25.722016782114824},&quot;rotate&quot;:4.43370047227014e-16,&quot;skewX&quot;:4.953484557106093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quot;}},&quot;8e865270-4972-4cfb-8d2e-301158bcc520&quot;:{&quot;id&quot;:&quot;8e865270-4972-4cfb-8d2e-301158bcc520&quot;,&quot;name&quot;:&quot;Swiss chard (Beta vulgaris)&quot;,&quot;displayName&quot;:&quot;Swiss chard (Beta vulgaris)&quot;,&quot;type&quot;:&quot;FIGURE_OBJECT&quot;,&quot;relativeTransform&quot;:{&quot;translate&quot;:{&quot;x&quot;:-8.699697168335128,&quot;y&quot;:-25.156190818990446},&quot;rotate&quot;:6.099979501458209,&quot;skewX&quot;:0.2531143279117189,&quot;scale&quot;:{&quot;x&quot;:-0.00477057260126679,&quot;y&quot;:0.00828409905036462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05&quot;}},&quot;08407e0d-828d-441b-b37e-6aa723e01d8b&quot;:{&quot;id&quot;:&quot;08407e0d-828d-441b-b37e-6aa723e01d8b&quot;,&quot;name&quot;:&quot;Swiss chard (Beta vulgaris)&quot;,&quot;displayName&quot;:&quot;Swiss chard (Beta vulgaris)&quot;,&quot;type&quot;:&quot;FIGURE_OBJECT&quot;,&quot;relativeTransform&quot;:{&quot;translate&quot;:{&quot;x&quot;:-9.335384589665022,&quot;y&quot;:-24.503865327630294},&quot;rotate&quot;:5.9443294280925,&quot;skewX&quot;:0.37050071965063675,&quot;scale&quot;:{&quot;x&quot;:-0.004913997493151676,&quot;y&quot;:0.008440076960405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1&quot;}},&quot;2f55e68e-b34e-4593-bcfe-6de207a65dac&quot;:{&quot;id&quot;:&quot;2f55e68e-b34e-4593-bcfe-6de207a65dac&quot;,&quot;name&quot;:&quot;Swiss chard (Beta vulgaris)&quot;,&quot;displayName&quot;:&quot;Swiss chard (Beta vulgaris)&quot;,&quot;type&quot;:&quot;FIGURE_OBJECT&quot;,&quot;relativeTransform&quot;:{&quot;translate&quot;:{&quot;x&quot;:-9.99552983229583,&quot;y&quot;:-23.767562053544083},&quot;rotate&quot;:-0.048039084027881075,&quot;skewX&quot;:-0.08430617036829428,&quot;scale&quot;:{&quot;x&quot;:0.004719202652387303,&quot;y&quot;:0.0087884585766751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2&quot;}},&quot;45108887-15d4-4991-ba0a-ffbacb8b748a&quot;:{&quot;id&quot;:&quot;45108887-15d4-4991-ba0a-ffbacb8b748a&quot;,&quot;name&quot;:&quot;Swiss chard (Beta vulgaris)&quot;,&quot;displayName&quot;:&quot;Swiss chard (Beta vulgaris)&quot;,&quot;type&quot;:&quot;FIGURE_OBJECT&quot;,&quot;relativeTransform&quot;:{&quot;translate&quot;:{&quot;x&quot;:-10.63202595510596,&quot;y&quot;:-23.1024259280561},&quot;rotate&quot;:0.1361344787455718,&quot;skewX&quot;:0.1580718946709704,&quot;scale&quot;:{&quot;x&quot;:0.005465150068044888,&quot;y&quot;:0.0095778867128871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25&quot;}},&quot;536471a7-71f9-469f-95e5-4f50c8115308&quot;:{&quot;id&quot;:&quot;536471a7-71f9-469f-95e5-4f50c8115308&quot;,&quot;name&quot;:&quot;Swiss chard (Beta vulgaris)&quot;,&quot;displayName&quot;:&quot;Swiss chard (Beta vulgaris)&quot;,&quot;type&quot;:&quot;FIGURE_OBJECT&quot;,&quot;relativeTransform&quot;:{&quot;translate&quot;:{&quot;x&quot;:-11.11213928722664,&quot;y&quot;:-22.509978412302647},&quot;rotate&quot;:4.4337004722701413e-16,&quot;skewX&quot;:4.953484557106108e-16,&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3&quot;}},&quot;57ff0242-d8a7-4c90-b1c4-28bc1e646c8f&quot;:{&quot;id&quot;:&quot;57ff0242-d8a7-4c90-b1c4-28bc1e646c8f&quot;,&quot;name&quot;:&quot;Swiss chard (Beta vulgaris)&quot;,&quot;displayName&quot;:&quot;Swiss chard (Beta vulgaris)&quot;,&quot;type&quot;:&quot;FIGURE_OBJECT&quot;,&quot;relativeTransform&quot;:{&quot;translate&quot;:{&quot;x&quot;:-11.653817371588952,&quot;y&quot;:-21.7682323148152},&quot;rotate&quot;:0.293584290389306,&quot;skewX&quot;:-0.3623899451665597,&quot;scale&quot;:{&quot;x&quot;:-0.0053965022745779585,&quot;y&quot;:0.01043652381212762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5&quot;}},&quot;25fe3fe8-d224-4ddf-9374-600580c29b40&quot;:{&quot;id&quot;:&quot;25fe3fe8-d224-4ddf-9374-600580c29b40&quot;,&quot;name&quot;:&quot;Swiss chard (Beta vulgaris)&quot;,&quot;displayName&quot;:&quot;Swiss chard (Beta vulgaris)&quot;,&quot;type&quot;:&quot;FIGURE_OBJECT&quot;,&quot;relativeTransform&quot;:{&quot;translate&quot;:{&quot;x&quot;:-12.41947175081779,&quot;y&quot;:-21.060485539017208},&quot;rotate&quot;:5.985248819291764,&quot;skewX&quot;:0.3346133573134717,&quot;scale&quot;:{&quot;x&quot;:-0.005353233814252813,&quot;y&quot;:0.0093558303932561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55&quot;}},&quot;7047cbef-d998-4976-a02e-8b7d680b60d4&quot;:{&quot;id&quot;:&quot;7047cbef-d998-4976-a02e-8b7d680b60d4&quot;,&quot;name&quot;:&quot;Swiss chard (Beta vulgaris)&quot;,&quot;displayName&quot;:&quot;Swiss chard (Beta vulgaris)&quot;,&quot;type&quot;:&quot;FIGURE_OBJECT&quot;,&quot;relativeTransform&quot;:{&quot;translate&quot;:{&quot;x&quot;:-13.129088818588608,&quot;y&quot;:-20.21855254190598},&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6&quot;}},&quot;2c91e956-0041-4706-a654-261b61a388c9&quot;:{&quot;id&quot;:&quot;2c91e956-0041-4706-a654-261b61a388c9&quot;,&quot;name&quot;:&quot;Swiss chard (Beta vulgaris)&quot;,&quot;displayName&quot;:&quot;Swiss chard (Beta vulgaris)&quot;,&quot;type&quot;:&quot;FIGURE_OBJECT&quot;,&quot;relativeTransform&quot;:{&quot;translate&quot;:{&quot;x&quot;:-7.293287922386003,&quot;y&quot;:-27.555861939742076},&quot;rotate&quot;:4.4337004722701413e-16,&quot;skewX&quot;:5.150522454045498e-16,&quot;scale&quot;:{&quot;x&quot;:0.004048024041667909,&quot;y&quot;:0.00702679056810225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7&quot;}},&quot;70e664ae-d40c-48f4-b65b-d7c8eeab3740&quot;:{&quot;id&quot;:&quot;70e664ae-d40c-48f4-b65b-d7c8eeab3740&quot;,&quot;name&quot;:&quot;Swiss chard (Beta vulgaris)&quot;,&quot;displayName&quot;:&quot;Swiss chard (Beta vulgaris)&quot;,&quot;type&quot;:&quot;FIGURE_OBJECT&quot;,&quot;relativeTransform&quot;:{&quot;translate&quot;:{&quot;x&quot;:-7.731022962730909,&quot;y&quot;:-27.137171747765944},&quot;rotate&quot;:0.2137367855170297,&quot;skewX&quot;:0.2513979174985657,&quot;scale&quot;:{&quot;x&quot;:0.0039103507311234785,&quot;y&quot;:0.0070336179033863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8&quot;}},&quot;2084a97c-7398-4bdb-aa37-d30abfd5d9d9&quot;:{&quot;id&quot;:&quot;2084a97c-7398-4bdb-aa37-d30abfd5d9d9&quot;,&quot;name&quot;:&quot;Swiss chard (Beta vulgaris)&quot;,&quot;displayName&quot;:&quot;Swiss chard (Beta vulgaris)&quot;,&quot;type&quot;:&quot;FIGURE_OBJECT&quot;,&quot;relativeTransform&quot;:{&quot;translate&quot;:{&quot;x&quot;:-8.23075758449738,&quot;y&quot;:-26.683157183829202},&quot;rotate&quot;:6.147050828434014,&quot;skewX&quot;:0.16508057727619266,&quot;scale&quot;:{&quot;x&quot;:-0.004672256004805901,&quot;y&quot;:0.0085579051743975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quot;}},&quot;0994ce0d-e72a-4bb4-8c74-2d4f0f2665a4&quot;:{&quot;id&quot;:&quot;0994ce0d-e72a-4bb4-8c74-2d4f0f2665a4&quot;,&quot;name&quot;:&quot;Swiss chard (Beta vulgaris)&quot;,&quot;displayName&quot;:&quot;Swiss chard (Beta vulgaris)&quot;,&quot;type&quot;:&quot;FIGURE_OBJECT&quot;,&quot;relativeTransform&quot;:{&quot;translate&quot;:{&quot;x&quot;:-8.699022150956548,&quot;y&quot;:-26.160279288379567},&quot;rotate&quot;:6.147050828434014,&quot;skewX&quot;:0.15807189467096794,&quot;scale&quot;:{&quot;x&quot;:-0.005164475114730114,&quot;y&quot;:0.0090509422366338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1&quot;}},&quot;a8b1ccd6-8332-4243-b607-f5a84aeeb244&quot;:{&quot;id&quot;:&quot;a8b1ccd6-8332-4243-b607-f5a84aeeb244&quot;,&quot;name&quot;:&quot;Swiss chard (Beta vulgaris)&quot;,&quot;displayName&quot;:&quot;Swiss chard (Beta vulgaris)&quot;,&quot;type&quot;:&quot;FIGURE_OBJECT&quot;,&quot;relativeTransform&quot;:{&quot;translate&quot;:{&quot;x&quot;:-9.218345778066643,&quot;y&quot;:-25.591240384260903},&quot;rotate&quot;:6.147050828434014,&quot;skewX&quot;:0.15807189467096794,&quot;scale&quot;:{&quot;x&quot;:-0.005164475114730114,&quot;y&quot;:0.0090509422366338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2&quot;}},&quot;bbfcb466-2dbf-4c73-a4ce-51cd3f145220&quot;:{&quot;id&quot;:&quot;bbfcb466-2dbf-4c73-a4ce-51cd3f145220&quot;,&quot;name&quot;:&quot;Swiss chard (Beta vulgaris)&quot;,&quot;displayName&quot;:&quot;Swiss chard (Beta vulgaris)&quot;,&quot;type&quot;:&quot;FIGURE_OBJECT&quot;,&quot;relativeTransform&quot;:{&quot;translate&quot;:{&quot;x&quot;:-9.831241514442546,&quot;y&quot;:-24.945503479266684},&quot;rotate&quot;:6.283185307179586,&quot;skewX&quot;:1.4129171985178712e-15,&quot;scale&quot;:{&quot;x&quot;:-0.004890085324831503,&quot;y&quot;:0.0084884884783399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5&quot;}},&quot;95079833-f708-4ee3-a12d-677293d38f47&quot;:{&quot;id&quot;:&quot;95079833-f708-4ee3-a12d-677293d38f47&quot;,&quot;name&quot;:&quot;Swiss chard (Beta vulgaris)&quot;,&quot;displayName&quot;:&quot;Swiss chard (Beta vulgaris)&quot;,&quot;type&quot;:&quot;FIGURE_OBJECT&quot;,&quot;relativeTransform&quot;:{&quot;translate&quot;:{&quot;x&quot;:-10.326613871594855,&quot;y&quot;:-24.44731826828395},&quot;rotate&quot;:4.43370047227014e-16,&quot;skewX&quot;:5.150522454045492e-16,&quot;scale&quot;:{&quot;x&quot;:0.004954885670786169,&quot;y&quot;:0.00860097260765269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6&quot;}},&quot;e20d6140-c848-4f8f-b948-56533865733a&quot;:{&quot;id&quot;:&quot;e20d6140-c848-4f8f-b948-56533865733a&quot;,&quot;name&quot;:&quot;Swiss chard (Beta vulgaris)&quot;,&quot;displayName&quot;:&quot;Swiss chard (Beta vulgaris)&quot;,&quot;type&quot;:&quot;FIGURE_OBJECT&quot;,&quot;relativeTransform&quot;:{&quot;translate&quot;:{&quot;x&quot;:-11.030512988410917,&quot;y&quot;:-23.781640992165563},&quot;rotate&quot;:0.21373678551702974,&quot;skewX&quot;:0.25139791749856644,&quot;scale&quot;:{&quot;x&quot;:0.004986454308357982,&quot;y&quot;:0.00896922468323138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7&quot;}},&quot;031b7a02-30d2-46a0-92d5-1177bc1fd152&quot;:{&quot;id&quot;:&quot;031b7a02-30d2-46a0-92d5-1177bc1fd152&quot;,&quot;name&quot;:&quot;Swiss chard (Beta vulgaris)&quot;,&quot;displayName&quot;:&quot;Swiss chard (Beta vulgaris)&quot;,&quot;type&quot;:&quot;FIGURE_OBJECT&quot;,&quot;relativeTransform&quot;:{&quot;translate&quot;:{&quot;x&quot;:-11.607644779473382,&quot;y&quot;:-23.22782625384182},&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quot;}},&quot;31ab1cb7-dcce-4ecb-8376-03214d78d644&quot;:{&quot;id&quot;:&quot;31ab1cb7-dcce-4ecb-8376-03214d78d644&quot;,&quot;name&quot;:&quot;Swiss chard (Beta vulgaris)&quot;,&quot;displayName&quot;:&quot;Swiss chard (Beta vulgaris)&quot;,&quot;type&quot;:&quot;FIGURE_OBJECT&quot;,&quot;relativeTransform&quot;:{&quot;translate&quot;:{&quot;x&quot;:-13.146014446183031,&quot;y&quot;:-21.614279923151262},&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1&quot;}},&quot;a8d3f626-bfc8-4fa1-8adb-b5ab832f23ab&quot;:{&quot;id&quot;:&quot;a8d3f626-bfc8-4fa1-8adb-b5ab832f23ab&quot;,&quot;name&quot;:&quot;Swiss chard (Beta vulgaris)&quot;,&quot;displayName&quot;:&quot;Swiss chard (Beta vulgaris)&quot;,&quot;type&quot;:&quot;FIGURE_OBJECT&quot;,&quot;relativeTransform&quot;:{&quot;translate&quot;:{&quot;x&quot;:-13.790331512531798,&quot;y&quot;:-20.93560498780935},&quot;rotate&quot;:0.21373678551702957,&quot;skewX&quot;:0.2513979174985671,&quot;scale&quot;:{&quot;x&quot;:0.005276764917483677,&quot;y&quot;:0.0094914115759919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2&quot;}},&quot;368283da-33ec-450b-a5a6-621d784270ad&quot;:{&quot;id&quot;:&quot;368283da-33ec-450b-a5a6-621d784270ad&quot;,&quot;name&quot;:&quot;Swiss chard (Beta vulgaris)&quot;,&quot;displayName&quot;:&quot;Swiss chard (Beta vulgaris)&quot;,&quot;type&quot;:&quot;FIGURE_OBJECT&quot;,&quot;relativeTransform&quot;:{&quot;translate&quot;:{&quot;x&quot;:-14.418475868027668,&quot;y&quot;:-20.12804527201297},&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5&quot;}},&quot;c9500b2a-de5d-4f7a-9686-0c8d9044fd8d&quot;:{&quot;id&quot;:&quot;c9500b2a-de5d-4f7a-9686-0c8d9044fd8d&quot;,&quot;name&quot;:&quot;Swiss chard (Beta vulgaris)&quot;,&quot;displayName&quot;:&quot;Swiss chard (Beta vulgaris)&quot;,&quot;type&quot;:&quot;FIGURE_OBJECT&quot;,&quot;relativeTransform&quot;:{&quot;translate&quot;:{&quot;x&quot;:-12.252600485054398,&quot;y&quot;:-22.461497053998922},&quot;rotate&quot;:5.985248819291764,&quot;skewX&quot;:0.33461335731347275,&quot;scale&quot;:{&quot;x&quot;:-0.004945742935043253,&quot;y&quot;:0.00864365982776859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7&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54.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1d51d4d-9199-46f4-aa3e-7ca478fce5d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1d51d4d-9199-46f4-aa3e-7ca478fce5de&quot;:{&quot;type&quot;:&quot;FIGURE_OBJECT&quot;,&quot;id&quot;:&quot;11d51d4d-9199-46f4-aa3e-7ca478fce5de&quot;,&quot;relativeTransform&quot;:{&quot;translate&quot;:{&quot;x&quot;:-38.07627861474371,&quot;y&quot;:229.10384930660496},&quot;rotate&quot;:1.5707963267948966},&quot;opacity&quot;:0.47,&quot;path&quot;:{&quot;type&quot;:&quot;POLY_LINE&quot;,&quot;points&quot;:[{&quot;x&quot;:-2.842170943040401e-14,&quot;y&quot;:160.95473664789012},{&quot;x&quot;:0,&quot;y&quot;:-158.69745772258892}],&quot;closed&quot;:false},&quot;pathStyles&quot;:[{&quot;type&quot;:&quot;FILL&quot;,&quot;fillStyle&quot;:&quot;rgba(0,0,0,0)&quot;},{&quot;type&quot;:&quot;STROKE&quot;,&quot;strokeStyle&quot;:&quot;rgba(70,69,70,1)&quot;,&quot;lineWidth&quot;:1.9648816404693898,&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99995&quot;},&quot;connectorInfo&quot;:{&quot;type&quot;:&quot;LINE&quot;,&quot;offset&quot;:{&quot;x&quot;:0,&quot;y&quot;:0},&quot;bending&quot;:0.1,&quot;customized&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55.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a6a75c06-9aa6-4c0d-897c-28588fac21fc"/>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a6a75c06-9aa6-4c0d-897c-28588fac21fc&quot;:{&quot;type&quot;:&quot;FIGURE_OBJECT&quot;,&quot;id&quot;:&quot;a6a75c06-9aa6-4c0d-897c-28588fac21fc&quot;,&quot;relativeTransform&quot;:{&quot;translate&quot;:{&quot;x&quot;:-287.1988303599559,&quot;y&quot;:101.58420486398698},&quot;rotate&quot;:0},&quot;opacity&quot;:0.47,&quot;path&quot;:{&quot;type&quot;:&quot;POLY_LINE&quot;,&quot;points&quot;:[{&quot;x&quot;:0,&quot;y&quot;:124.55961730993971},{&quot;x&quot;:0,&quot;y&quot;:-121.71182536804109}],&quot;closed&quot;:false},&quot;pathStyles&quot;:[{&quot;type&quot;:&quot;FILL&quot;,&quot;fillStyle&quot;:&quot;rgba(0,0,0,0)&quot;},{&quot;type&quot;:&quot;STROKE&quot;,&quot;strokeStyle&quot;:&quot;rgba(70,69,70,1)&quot;,&quot;lineWidth&quot;:1.96488164046939,&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999991&quot;},&quot;connectorInfo&quot;:{&quot;type&quot;:&quot;LINE&quot;,&quot;offset&quot;:{&quot;x&quot;:0,&quot;y&quot;:0},&quot;bending&quot;:0.1,&quot;customized&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56.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7714cc46-b044-4665-8dba-d4ea6e0e1a68"/>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7714cc46-b044-4665-8dba-d4ea6e0e1a68&quot;:{&quot;type&quot;:&quot;FIGURE_OBJECT&quot;,&quot;id&quot;:&quot;7714cc46-b044-4665-8dba-d4ea6e0e1a68&quot;,&quot;relativeTransform&quot;:{&quot;translate&quot;:{&quot;x&quot;:-136.8084830224941,&quot;y&quot;:47.51956203921285},&quot;rotate&quot;:0,&quot;skewX&quot;:0,&quot;scale&quot;:{&quot;x&quot;:1,&quot;y&quot;:1}},&quot;opacity&quot;:1,&quot;path&quot;:{&quot;type&quot;:&quot;RECT&quot;,&quot;size&quot;:{&quot;x&quot;:233.1516909276807,&quot;y&quot;:41.0388291725850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02&quot;},&quot;layout&quot;:{&quot;sizeRatio&quot;:{&quot;x&quot;:0.88,&quot;y&quot;:0.88},&quot;keepAspectRatio&quot;:false}},&quot;731f54ef-ba77-4df8-8362-481a329e965c&quot;:{&quot;id&quot;:&quot;731f54ef-ba77-4df8-8362-481a329e965c&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7714cc46-b044-4665-8dba-d4ea6e0e1a68&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57.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884ae595-d0a0-491d-859a-0d06636f10aa"/>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884ae595-d0a0-491d-859a-0d06636f10aa&quot;:{&quot;relativeTransform&quot;:{&quot;translate&quot;:{&quot;x&quot;:-267.2220374254955,&quot;y&quot;:171.72508547934115},&quot;rotate&quot;:-1.5707963267948972,&quot;skewX&quot;:0,&quot;scale&quot;:{&quot;x&quot;:1,&quot;y&quot;:1}},&quot;type&quot;:&quot;FIGURE_OBJECT&quot;,&quot;id&quot;:&quot;884ae595-d0a0-491d-859a-0d06636f10aa&quot;,&quot;name&quot;:&quot;dsDNA brush 3 (straight)&quot;,&quot;displayName&quot;:&quot;Simplified dsDNA brush (straight)&quot;,&quot;opacity&quot;:1,&quot;source&quot;:{&quot;id&quot;:&quot;5e75575f52bb9000abea6260&quot;,&quot;type&quot;:&quot;ASSETS&quot;},&quot;path&quot;:{&quot;type&quot;:&quot;POLY_LINE&quot;,&quot;points&quot;:[{&quot;x&quot;:-6.577160527861501,&quot;y&quot;:0},{&quot;x&quot;:6.577160527861499,&quot;y&quot;:0}],&quot;closed&quot;:false},&quot;pathStyles&quot;:[{&quot;type&quot;:&quot;FILL&quot;,&quot;fillStyle&quot;:&quot;rgba(0,0,0,0)&quot;},{&quot;type&quot;:&quot;STROKE&quot;,&quot;strokeStyle&quot;:&quot;rgba(0,0,0,0)&quot;,&quot;lineWidth&quot;:10.496863199446684,&quot;lineJoin&quot;:&quot;round&quot;}],&quot;pathSmoothing&quot;:{&quot;type&quot;:&quot;CATMULL_SMOOTHING&quot;,&quot;smoothing&quot;:0.2},&quot;pathPattern&quot;:{&quot;type&quot;:&quot;ROW&quot;,&quot;patternId&quot;:&quot;613b8391-1722-492a-b165-68c708cc9c27&quot;,&quot;patternTransform&quot;:{&quot;translate&quot;:{&quot;x&quot;:-0.00002540549651012527,&quot;y&quot;:-0.5},&quot;rotate&quot;:0,&quot;skewX&quot;:0,&quot;scale&quot;:{&quot;x&quot;:0.005076142131979695,&quot;y&quot;:0.005076142131979695}},&quot;xUnits&quot;:&quot;STROKE_WIDTH&quot;,&quot;yUnits&quot;:&quot;STROKE_WIDTH&quot;,&quot;bending&quot;:true,&quot;repeat&quot;:{&quot;distance&quot;:1.8661421567655458,&quot;align&quot;:&quot;CENTER&quot;},&quot;isPremium&quot;:true},&quot;isLocked&quot;:false,&quot;parent&quot;:{&quot;type&quot;:&quot;CHILD&quot;,&quot;parentId&quot;:&quot;17f3c976-5da6-4751-bdf4-7d786412bfc4&quot;,&quot;order&quot;:&quot;9752&quot;},&quot;isPremium&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58.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cbce6a38-cf1e-4a74-ac22-60797511b2e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cbce6a38-cf1e-4a74-ac22-60797511b2ee&quot;:{&quot;id&quot;:&quot;cbce6a38-cf1e-4a74-ac22-60797511b2ee&quot;,&quot;name&quot;:&quot;Soil (field, large)&quot;,&quot;displayName&quot;:&quot;&quot;,&quot;type&quot;:&quot;FIGURE_OBJECT&quot;,&quot;relativeTransform&quot;:{&quot;translate&quot;:{&quot;x&quot;:-267.2220374254954,&quot;y&quot;:2.091612006922986},&quot;rotate&quot;:0,&quot;skewX&quot;:0,&quot;scale&quot;:{&quot;x&quot;:0.0665505418656046,&quot;y&quot;:0.12046949745216365}},&quot;image&quot;:{&quot;url&quot;:&quot;https://icons.biorender.com/biorender/659c1775a61a0ee8278c3b40/20240108154131/image/soil-field-large.png&quot;,&quot;fallbackUrl&quot;:&quot;https://res.cloudinary.com/dlcjuc3ej/image/upload/v1704728491/qep7uyt9njf9xg32bvfx.svg#/keystone/api/icons/659c1775a61a0ee8278c3b40/20240108154131/image/soil-field-large.svg&quot;,&quot;isPremium&quot;:false,&quot;size&quot;:{&quot;x&quot;:500,&quot;y&quot;:80}},&quot;source&quot;:{&quot;id&quot;:&quot;659c1775a61a0ee8278c3b40&quot;,&quot;type&quot;:&quot;ASSETS&quot;},&quot;isPremium&quot;:false,&quot;parent&quot;:{&quot;type&quot;:&quot;CHILD&quot;,&quot;parentId&quot;:&quot;17f3c976-5da6-4751-bdf4-7d786412bfc4&quot;,&quot;order&quot;:&quot;977&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59.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1d51d4d-9199-46f4-aa3e-7ca478fce5d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1d51d4d-9199-46f4-aa3e-7ca478fce5de&quot;:{&quot;type&quot;:&quot;FIGURE_OBJECT&quot;,&quot;id&quot;:&quot;11d51d4d-9199-46f4-aa3e-7ca478fce5de&quot;,&quot;relativeTransform&quot;:{&quot;translate&quot;:{&quot;x&quot;:-38.07627861474371,&quot;y&quot;:229.10384930660496},&quot;rotate&quot;:1.5707963267948966},&quot;opacity&quot;:0.47,&quot;path&quot;:{&quot;type&quot;:&quot;POLY_LINE&quot;,&quot;points&quot;:[{&quot;x&quot;:-2.842170943040401e-14,&quot;y&quot;:160.95473664789012},{&quot;x&quot;:0,&quot;y&quot;:-158.69745772258892}],&quot;closed&quot;:false},&quot;pathStyles&quot;:[{&quot;type&quot;:&quot;FILL&quot;,&quot;fillStyle&quot;:&quot;rgba(0,0,0,0)&quot;},{&quot;type&quot;:&quot;STROKE&quot;,&quot;strokeStyle&quot;:&quot;rgba(70,69,70,1)&quot;,&quot;lineWidth&quot;:1.9648816404693898,&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99995&quot;},&quot;connectorInfo&quot;:{&quot;type&quot;:&quot;LINE&quot;,&quot;offset&quot;:{&quot;x&quot;:0,&quot;y&quot;:0},&quot;bending&quot;:0.1,&quot;customized&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6.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474db12e-76a3-48bd-b1dc-c5c648a5f798"/>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474db12e-76a3-48bd-b1dc-c5c648a5f798&quot;:{&quot;type&quot;:&quot;FIGURE_OBJECT&quot;,&quot;id&quot;:&quot;474db12e-76a3-48bd-b1dc-c5c648a5f798&quot;,&quot;parent&quot;:{&quot;type&quot;:&quot;CHILD&quot;,&quot;parentId&quot;:&quot;6ef4d228-cfd5-41e8-9094-fc4e39cd1177&quot;,&quot;order&quot;:&quot;99999999999999999999999999999999999995&quot;},&quot;relativeTransform&quot;:{&quot;translate&quot;:{&quot;x&quot;:-639.1452833708963,&quot;y&quot;:-46.877647620635074},&quot;rotate&quot;:0,&quot;skewX&quot;:0,&quot;scale&quot;:{&quot;x&quot;:1,&quot;y&quot;:1}},&quot;opacity&quot;:0.43},&quot;895ac491-5208-485d-a903-6f8f3d407019&quot;:{&quot;id&quot;:&quot;895ac491-5208-485d-a903-6f8f3d407019&quot;,&quot;name&quot;:&quot;Drought (parched earth, symbol)&quot;,&quot;displayName&quot;:&quot;&quot;,&quot;type&quot;:&quot;FIGURE_OBJECT&quot;,&quot;relativeTransform&quot;:{&quot;translate&quot;:{&quot;x&quot;:102.26278452353164,&quot;y&quot;:163.24621768707482},&quot;rotate&quot;:0,&quot;skewX&quot;:0,&quot;scale&quot;:{&quot;x&quot;:2.3099852984072213,&quot;y&quot;:1.9945499999999998}},&quot;image&quot;:{&quot;url&quot;:&quot;https://icons.biorender.com/biorender/5f63782819623700288c692a/drought-parched-earth.png&quot;,&quot;isPremium&quot;:false,&quot;size&quot;:{&quot;x&quot;:100,&quot;y&quot;:99.31972789115646}},&quot;source&quot;:{&quot;id&quot;:&quot;5f6376d919623700288c6922&quot;,&quot;type&quot;:&quot;ASSETS&quot;},&quot;isPremium&quot;:false,&quot;parent&quot;:{&quot;type&quot;:&quot;CHILD&quot;,&quot;parentId&quot;:&quot;474db12e-76a3-48bd-b1dc-c5c648a5f798&quot;,&quot;order&quot;:&quot;5&quot;},&quot;styles&quot;:{&quot;vector-hidden&quot;:[{&quot;styleName&quot;:&quot;MONOCHROME_COLOR&quot;,&quot;index&quot;:0,&quot;color&quot;:&quot;#E0B7A1&quot;}]}},&quot;99e8208a-3b69-4d61-9f5a-fc6ffdb94dee&quot;:{&quot;type&quot;:&quot;FIGURE_OBJECT&quot;,&quot;id&quot;:&quot;99e8208a-3b69-4d61-9f5a-fc6ffdb94dee&quot;,&quot;parent&quot;:{&quot;type&quot;:&quot;CROP&quot;,&quot;parentId&quot;:&quot;474db12e-76a3-48bd-b1dc-c5c648a5f798&quot;,&quot;order&quot;:&quot;5&quot;},&quot;relativeTransform&quot;:{&quot;translate&quot;:{&quot;x&quot;:178.03017949058273,&quot;y&quot;:196.74621768707482},&quot;rotate&quot;:0,&quot;skewX&quot;:0,&quot;scale&quot;:{&quot;x&quot;:18.885195078611453,&quot;y&quot;:19.54908163265305}},&quot;path&quot;:{&quot;type&quot;:&quot;RECT&quot;,&quot;size&quot;:{&quot;x&quot;:2,&quot;y&quot;:2}},&quot;pathStyles&quot;:[{&quot;type&quot;:&quot;FILL&quot;,&quot;fillStyle&quot;:&quot;#fff&quot;}],&quot;isFrozen&quot;:true},&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160.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a6a75c06-9aa6-4c0d-897c-28588fac21fc"/>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a6a75c06-9aa6-4c0d-897c-28588fac21fc&quot;:{&quot;type&quot;:&quot;FIGURE_OBJECT&quot;,&quot;id&quot;:&quot;a6a75c06-9aa6-4c0d-897c-28588fac21fc&quot;,&quot;relativeTransform&quot;:{&quot;translate&quot;:{&quot;x&quot;:-287.1988303599559,&quot;y&quot;:101.58420486398698},&quot;rotate&quot;:0},&quot;opacity&quot;:0.47,&quot;path&quot;:{&quot;type&quot;:&quot;POLY_LINE&quot;,&quot;points&quot;:[{&quot;x&quot;:0,&quot;y&quot;:124.55961730993971},{&quot;x&quot;:0,&quot;y&quot;:-121.71182536804109}],&quot;closed&quot;:false},&quot;pathStyles&quot;:[{&quot;type&quot;:&quot;FILL&quot;,&quot;fillStyle&quot;:&quot;rgba(0,0,0,0)&quot;},{&quot;type&quot;:&quot;STROKE&quot;,&quot;strokeStyle&quot;:&quot;rgba(70,69,70,1)&quot;,&quot;lineWidth&quot;:1.96488164046939,&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999991&quot;},&quot;connectorInfo&quot;:{&quot;type&quot;:&quot;LINE&quot;,&quot;offset&quot;:{&quot;x&quot;:0,&quot;y&quot;:0},&quot;bending&quot;:0.1,&quot;customized&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61.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e926a338-6c8b-4873-8895-78b3d59e15f5"/>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e926a338-6c8b-4873-8895-78b3d59e15f5&quot;:{&quot;type&quot;:&quot;FIGURE_OBJECT&quot;,&quot;id&quot;:&quot;e926a338-6c8b-4873-8895-78b3d59e15f5&quot;,&quot;relativeTransform&quot;:{&quot;translate&quot;:{&quot;x&quot;:-36.67342000327989,&quot;y&quot;:114.62386320626428},&quot;rotate&quot;:-2.4492935982947064e-16,&quot;skewX&quot;:0,&quot;scale&quot;:{&quot;x&quot;:1,&quot;y&quot;:1}},&quot;opacity&quot;:1,&quot;path&quot;:{&quot;type&quot;:&quot;POLY_LINE&quot;,&quot;points&quot;:[{&quot;x&quot;:-1.2502500754176004e-14,&quot;y&quot;:113.47961145458149},{&quot;x&quot;:1.2502500754176004e-14,&quot;y&quot;:-113.47961145458149}],&quot;closed&quot;:false},&quot;pathStyles&quot;:[{&quot;type&quot;:&quot;FILL&quot;,&quot;fillStyle&quot;:&quot;rgba(0,0,0,0)&quot;},{&quot;type&quot;:&quot;STROKE&quot;,&quot;strokeStyle&quot;:&quot;#818689&quot;,&quot;lineWidth&quot;:19,&quot;lineJoin&quot;:&quot;round&quot;}],&quot;pathMarkers&quot;:{&quot;markerEnd&quot;:{&quot;type&quot;:&quot;PATH&quot;,&quot;units&quot;:{&quot;type&quot;:&quot;STROKE_WIDTH&quot;,&quot;scale&quot;:0.6},&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775&quot;},&quot;connectorInfo&quot;:{&quot;type&quot;:&quot;LINE&quot;,&quot;offset&quot;:{&quot;x&quot;:0,&quot;y&quot;:0},&quot;bending&quot;:0.1,&quot;customiz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62.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513382c0-bb90-4ba5-94f0-cf6293eb49b0"/>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513382c0-bb90-4ba5-94f0-cf6293eb49b0&quot;:{&quot;type&quot;:&quot;FIGURE_OBJECT&quot;,&quot;id&quot;:&quot;513382c0-bb90-4ba5-94f0-cf6293eb49b0&quot;,&quot;parent&quot;:{&quot;type&quot;:&quot;CHILD&quot;,&quot;parentId&quot;:&quot;17f3c976-5da6-4751-bdf4-7d786412bfc4&quot;,&quot;order&quot;:&quot;9777&quot;},&quot;relativeTransform&quot;:{&quot;translate&quot;:{&quot;x&quot;:313.3192225168176,&quot;y&quot;:204.42795556490287},&quot;rotate&quot;:3.141592653589793}},&quot;cede09ba-0044-4de1-872a-72b31f544e73&quot;:{&quot;type&quot;:&quot;FIGURE_OBJECT&quot;,&quot;id&quot;:&quot;cede09ba-0044-4de1-872a-72b31f544e73&quot;,&quot;relativeTransform&quot;:{&quot;translate&quot;:{&quot;x&quot;:350.1982997284752,&quot;y&quot;:112.85080733148685},&quot;rotate&quot;:0},&quot;opacity&quot;:1,&quot;path&quot;:{&quot;type&quot;:&quot;TRIANGLE&quot;,&quot;size&quot;:{&quot;x&quot;:57.149666618437315,&quot;y&quot;:287.53887140886025},&quot;cornerRounding&quot;:{&quot;type&quot;:&quot;ARC_LENGTH&quot;,&quot;global&quot;:0}},&quot;pathStyles&quot;:[{&quot;type&quot;:&quot;FILL&quot;,&quot;fillStyle&quot;:&quot;rgba(129,134,137,1)&quot;},{&quot;type&quot;:&quot;STROKE&quot;,&quot;strokeStyle&quot;:&quot;rgba(129,134,137,1)&quot;,&quot;lineWidth&quot;:0,&quot;lineJoin&quot;:&quot;round&quot;}],&quot;isLocked&quot;:false,&quot;parent&quot;:{&quot;type&quot;:&quot;CHILD&quot;,&quot;parentId&quot;:&quot;513382c0-bb90-4ba5-94f0-cf6293eb49b0&quot;,&quot;order&quot;:&quot;5&quot;}},&quot;7dbb992c-bb99-4508-9203-7a274464f179&quot;:{&quot;type&quot;:&quot;FIGURE_OBJECT&quot;,&quot;id&quot;:&quot;7dbb992c-bb99-4508-9203-7a274464f179&quot;,&quot;parent&quot;:{&quot;type&quot;:&quot;CROP&quot;,&quot;parentId&quot;:&quot;513382c0-bb90-4ba5-94f0-cf6293eb49b0&quot;,&quot;order&quot;:&quot;5&quot;},&quot;relativeTransform&quot;:{&quot;translate&quot;:{&quot;x&quot;:350.1982997284752,&quot;y&quot;:63.76449920644056},&quot;rotate&quot;:0,&quot;skewX&quot;:0,&quot;scale&quot;:{&quot;x&quot;:29.574833309218658,&quot;y&quot;:85.39049496827413}},&quot;path&quot;:{&quot;type&quot;:&quot;RECT&quot;,&quot;size&quot;:{&quot;x&quot;:2,&quot;y&quot;:2}},&quot;pathStyles&quot;:[{&quot;type&quot;:&quot;FILL&quot;,&quot;fillStyle&quot;:&quot;#fff&quot;}],&quot;isFrozen&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63.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6e3e718-4353-448e-804f-2a7cec40d933"/>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6e3e718-4353-448e-804f-2a7cec40d933&quot;:{&quot;type&quot;:&quot;FIGURE_OBJECT&quot;,&quot;id&quot;:&quot;16e3e718-4353-448e-804f-2a7cec40d933&quot;,&quot;relativeTransform&quot;:{&quot;translate&quot;:{&quot;x&quot;:-228.15147857174262,&quot;y&quot;:-0.6780231137632029},&quot;rotate&quot;:0,&quot;skewX&quot;:0,&quot;scale&quot;:{&quot;x&quot;:1,&quot;y&quot;:1}},&quot;opacity&quot;:1,&quot;path&quot;:{&quot;type&quot;:&quot;RECT&quot;,&quot;size&quot;:{&quot;x&quot;:119.62871098007675,&quot;y&quot;:40.9090909090909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15&quot;},&quot;layout&quot;:{&quot;sizeRatio&quot;:{&quot;x&quot;:0.88,&quot;y&quot;:0.88},&quot;keepAspectRatio&quot;:false}},&quot;5f617e55-58f2-46ec-9061-933945ee1ac8&quot;:{&quot;id&quot;:&quot;5f617e55-58f2-46ec-9061-933945ee1ac8&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5]}],&quot;text&quot;:&quot; Crop &quot;,&quot;baseStyle&quot;:{&quot;fontFamily&quot;:&quot;Roboto&quot;,&quot;fontSize&quot;:14.666666666666666,&quot;color&quot;:&quot;rgba(23,23,23,1)&quot;,&quot;fontWeight&quot;:&quot;bold&quot;,&quot;fontStyle&quot;:&quot;normal&quot;,&quot;decoration&quot;:&quot;none&quot;,&quot;script&quot;:&quot;none&quot;}},{&quot;runs&quot;:[{&quot;style&quot;:{&quot;fontFamily&quot;:&quot;Roboto&quot;,&quot;fontSize&quot;:14.666666666666666,&quot;color&quot;:&quot;rgba(112,112,113,1)&quot;,&quot;fontWeight&quot;:&quot;normal&quot;,&quot;fontStyle&quot;:&quot;normal&quot;,&quot;decoration&quot;:&quot;none&quot;,&quot;script&quot;:&quot;none&quot;},&quot;range&quot;:[0,5]}],&quot;text&quot;:&quot;stand &quot;,&quot;baseStyle&quot;:{&quot;fontFamily&quot;:&quot;Roboto&quot;,&quot;fontSize&quot;:14.666666666666666,&quot;color&quot;:&quot;rgba(23,23,23,1)&quot;,&quot;fontWeight&quot;:&quot;bold&quot;,&quot;fontStyle&quot;:&quot;normal&quot;,&quot;decoration&quot;:&quot;none&quot;,&quot;script&quot;:&quot;none&quot;}}],&quot;_lastCaretLocation&quot;:{&quot;lineIndex&quot;:1,&quot;runIndex&quot;:0,&quot;charIndex&quot;:0}},&quot;format&quot;:&quot;BETTER_TEXT&quot;,&quot;size&quot;:{&quot;x&quot;:105.27326566246757,&quot;y&quot;:36},&quot;targetSize&quot;:{&quot;x&quot;:105.27326566246757,&quot;y&quot;:2}},&quot;parent&quot;:{&quot;type&quot;:&quot;CHILD&quot;,&quot;parentId&quot;:&quot;16e3e718-4353-448e-804f-2a7cec40d933&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64.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9624bea7-6b66-4388-ae89-89a9f98d581b"/>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9624bea7-6b66-4388-ae89-89a9f98d581b&quot;:{&quot;type&quot;:&quot;FIGURE_OBJECT&quot;,&quot;id&quot;:&quot;9624bea7-6b66-4388-ae89-89a9f98d581b&quot;,&quot;relativeTransform&quot;:{&quot;translate&quot;:{&quot;x&quot;:-38.71730839669331,&quot;y&quot;:-0.6780683013799944},&quot;rotate&quot;:3.141592653589793,&quot;skewX&quot;:-4.352995217140857e-18,&quot;scale&quot;:{&quot;x&quot;:1,&quot;y&quot;:1}},&quot;opacity&quot;:1,&quot;path&quot;:{&quot;type&quot;:&quot;ACUTE_TRAPEZOID&quot;,&quot;size&quot;:{&quot;x&quot;:-320.64302799587216,&quot;y&quot;:40.864518977451176},&quot;bottomLeftAngle&quot;:60},&quot;pathStyles&quot;:[{&quot;type&quot;:&quot;FILL&quot;,&quot;fillStyle&quot;:&quot;rgba(228, 212, 199, 1)&quot;},{&quot;type&quot;:&quot;STROKE&quot;,&quot;strokeStyle&quot;:&quot;rgba(90, 63, 48, 1)&quot;,&quot;lineWidth&quot;:0,&quot;lineJoin&quot;:&quot;round&quot;}],&quot;isLocked&quot;:false,&quot;parent&quot;:{&quot;type&quot;:&quot;CHILD&quot;,&quot;parentId&quot;:&quot;17f3c976-5da6-4751-bdf4-7d786412bfc4&quot;,&quot;order&quot;:&quot;972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65.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24fedb6a-9bc0-4a64-97a6-a8803b891789"/>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24fedb6a-9bc0-4a64-97a6-a8803b891789&quot;:{&quot;type&quot;:&quot;FIGURE_OBJECT&quot;,&quot;id&quot;:&quot;24fedb6a-9bc0-4a64-97a6-a8803b891789&quot;,&quot;parent&quot;:{&quot;type&quot;:&quot;CHILD&quot;,&quot;parentId&quot;:&quot;17f3c976-5da6-4751-bdf4-7d786412bfc4&quot;,&quot;order&quot;:&quot;9772&quot;},&quot;relativeTransform&quot;:{&quot;translate&quot;:{&quot;x&quot;:-268.4606311376921,&quot;y&quot;:25.072264777789776},&quot;rotate&quot;:0,&quot;skewX&quot;:0,&quot;scale&quot;:{&quot;x&quot;:1,&quot;y&quot;:1}},&quot;isLocked&quot;:false},&quot;ef29e74b-6d0a-4dab-9fbc-86cda47fc2f5&quot;:{&quot;id&quot;:&quot;ef29e74b-6d0a-4dab-9fbc-86cda47fc2f5&quot;,&quot;name&quot;:&quot;Swiss chard (Beta vulgaris)&quot;,&quot;displayName&quot;:&quot;Swiss chard (Beta vulgaris)&quot;,&quot;type&quot;:&quot;FIGURE_OBJECT&quot;,&quot;relativeTransform&quot;:{&quot;translate&quot;:{&quot;x&quot;:2.816294421121515,&quot;y&quot;:-27.439322122340734},&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1&quot;}},&quot;a1146b00-479d-405f-9756-e715736bd0b1&quot;:{&quot;id&quot;:&quot;a1146b00-479d-405f-9756-e715736bd0b1&quot;,&quot;name&quot;:&quot;Swiss chard (Beta vulgaris)&quot;,&quot;displayName&quot;:&quot;Swiss chard (Beta vulgaris)&quot;,&quot;type&quot;:&quot;FIGURE_OBJECT&quot;,&quot;relativeTransform&quot;:{&quot;translate&quot;:{&quot;x&quot;:2.8296136994583225,&quot;y&quot;:-26.836526277430007},&quot;rotate&quot;:0.21373678551702865,&quot;skewX&quot;:0.25139791749856494,&quot;scale&quot;:{&quot;x&quot;:0.004278453762744939,&quot;y&quot;:0.0076957314199300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12&quot;}},&quot;d536e947-f229-4cc0-b50c-2fd2461adfa2&quot;:{&quot;id&quot;:&quot;d536e947-f229-4cc0-b50c-2fd2461adfa2&quot;,&quot;name&quot;:&quot;Swiss chard (Beta vulgaris)&quot;,&quot;displayName&quot;:&quot;Swiss chard (Beta vulgaris)&quot;,&quot;type&quot;:&quot;FIGURE_OBJECT&quot;,&quot;relativeTransform&quot;:{&quot;translate&quot;:{&quot;x&quot;:2.8598416547091134,&quot;y&quot;:-26.06856207891148},&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15&quot;}},&quot;7c869b95-40aa-4db3-b162-ce8e665b878b&quot;:{&quot;id&quot;:&quot;7c869b95-40aa-4db3-b162-ce8e665b878b&quot;,&quot;name&quot;:&quot;Swiss chard (Beta vulgaris)&quot;,&quot;displayName&quot;:&quot;Swiss chard (Beta vulgaris)&quot;,&quot;type&quot;:&quot;FIGURE_OBJECT&quot;,&quot;relativeTransform&quot;:{&quot;translate&quot;:{&quot;x&quot;:2.9104514728914177,&quot;y&quot;:-25.338845709189542},&quot;rotate&quot;:6.147050828434014,&quot;skewX&quot;:0.15807189467096888,&quot;scale&quot;:{&quot;x&quot;:-0.004973286561920843,&quot;y&quot;:0.0087158769087273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2&quot;}},&quot;4a1a94f1-d921-4c19-ae1a-293b22568712&quot;:{&quot;id&quot;:&quot;4a1a94f1-d921-4c19-ae1a-293b22568712&quot;,&quot;name&quot;:&quot;Swiss chard (Beta vulgaris)&quot;,&quot;displayName&quot;:&quot;Swiss chard (Beta vulgaris)&quot;,&quot;type&quot;:&quot;FIGURE_OBJECT&quot;,&quot;relativeTransform&quot;:{&quot;translate&quot;:{&quot;x&quot;:2.952595777003834,&quot;y&quot;:-24.77860630444713},&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22&quot;}},&quot;70c5e01c-5a42-473d-a1bd-62121aaac64d&quot;:{&quot;id&quot;:&quot;70c5e01c-5a42-473d-a1bd-62121aaac64d&quot;,&quot;name&quot;:&quot;Swiss chard (Beta vulgaris)&quot;,&quot;displayName&quot;:&quot;Swiss chard (Beta vulgaris)&quot;,&quot;type&quot;:&quot;FIGURE_OBJECT&quot;,&quot;relativeTransform&quot;:{&quot;translate&quot;:{&quot;x&quot;:2.953418378092005,&quot;y&quot;:-24.09045450329628},&quot;rotate&quot;:-8.023058692057905e-32,&quot;skewX&quot;:-1.39268819958526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25&quot;}},&quot;2ed5328e-0b0b-44aa-a7c0-ff3328603ce0&quot;:{&quot;id&quot;:&quot;2ed5328e-0b0b-44aa-a7c0-ff3328603ce0&quot;,&quot;name&quot;:&quot;Swiss chard (Beta vulgaris)&quot;,&quot;displayName&quot;:&quot;Swiss chard (Beta vulgaris)&quot;,&quot;type&quot;:&quot;FIGURE_OBJECT&quot;,&quot;relativeTransform&quot;:{&quot;translate&quot;:{&quot;x&quot;:2.988323479217206,&quot;y&quot;:-23.528749281984517},&quot;rotate&quot;:0.21373678551702863,&quot;skewX&quot;:0.2513979174985651,&quot;scale&quot;:{&quot;x&quot;:0.004801856074910149,&quot;y&quot;:0.00863718453415270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3&quot;}},&quot;d4a4e632-f41f-4d24-a0ac-fd83a7d89b6c&quot;:{&quot;id&quot;:&quot;d4a4e632-f41f-4d24-a0ac-fd83a7d89b6c&quot;,&quot;name&quot;:&quot;Swiss chard (Beta vulgaris)&quot;,&quot;displayName&quot;:&quot;Swiss chard (Beta vulgaris)&quot;,&quot;type&quot;:&quot;FIGURE_OBJECT&quot;,&quot;relativeTransform&quot;:{&quot;translate&quot;:{&quot;x&quot;:2.9823218291363305,&quot;y&quot;:-22.73947716176322},&quot;rotate&quot;:6.147050828434014,&quot;skewX&quot;:0.16508057727619263,&quot;scale&quot;:{&quot;x&quot;:-0.0052291229916307325,&quot;y&quot;:0.0095778867128871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35&quot;}},&quot;95df065d-1d93-4560-b106-e060f5166a54&quot;:{&quot;id&quot;:&quot;95df065d-1d93-4560-b106-e060f5166a54&quot;,&quot;name&quot;:&quot;Swiss chard (Beta vulgaris)&quot;,&quot;displayName&quot;:&quot;Swiss chard (Beta vulgaris)&quot;,&quot;type&quot;:&quot;FIGURE_OBJECT&quot;,&quot;relativeTransform&quot;:{&quot;translate&quot;:{&quot;x&quot;:3.0029903823471678,&quot;y&quot;:-21.99401032307625},&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4&quot;}},&quot;55810814-e191-4b0d-85bb-3f8777f1255e&quot;:{&quot;id&quot;:&quot;55810814-e191-4b0d-85bb-3f8777f1255e&quot;,&quot;name&quot;:&quot;Swiss chard (Beta vulgaris)&quot;,&quot;displayName&quot;:&quot;Swiss chard (Beta vulgaris)&quot;,&quot;type&quot;:&quot;FIGURE_OBJECT&quot;,&quot;relativeTransform&quot;:{&quot;translate&quot;:{&quot;x&quot;:3.0277977850243967,&quot;y&quot;:-21.347208734136803},&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5&quot;}},&quot;5be7dc81-f866-41c2-9d9d-7673bbcb4b77&quot;:{&quot;id&quot;:&quot;5be7dc81-f866-41c2-9d9d-7673bbcb4b77&quot;,&quot;name&quot;:&quot;Swiss chard (Beta vulgaris)&quot;,&quot;displayName&quot;:&quot;Swiss chard (Beta vulgaris)&quot;,&quot;type&quot;:&quot;FIGURE_OBJECT&quot;,&quot;relativeTransform&quot;:{&quot;translate&quot;:{&quot;x&quot;:3.0210249632302766,&quot;y&quot;:-20.683510493891358},&quot;rotate&quot;:0.21373678551702852,&quot;skewX&quot;:0.25139791749856477,&quot;scale&quot;:{&quot;x&quot;:0.005276764917483678,&quot;y&quot;:0.0094914115759919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52&quot;}},&quot;0abbd8a0-d136-47e4-81b6-6ffa547e8820&quot;:{&quot;id&quot;:&quot;0abbd8a0-d136-47e4-81b6-6ffa547e8820&quot;,&quot;name&quot;:&quot;Swiss chard (Beta vulgaris)&quot;,&quot;displayName&quot;:&quot;Swiss chard (Beta vulgaris)&quot;,&quot;type&quot;:&quot;FIGURE_OBJECT&quot;,&quot;relativeTransform&quot;:{&quot;translate&quot;:{&quot;x&quot;:3.025309282562065,&quot;y&quot;:-20.221527042018238},&quot;rotate&quot;:6.147050828434014,&quot;skewX&quot;:0.16508057727619263,&quot;scale&quot;:{&quot;x&quot;:-0.0052291229916307325,&quot;y&quot;:0.0095778867128871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55&quot;}},&quot;cab50618-d474-437a-ad12-573dac14c7b3&quot;:{&quot;id&quot;:&quot;cab50618-d474-437a-ad12-573dac14c7b3&quot;,&quot;name&quot;:&quot;Swiss chard (Beta vulgaris)&quot;,&quot;displayName&quot;:&quot;Swiss chard (Beta vulgaris)&quot;,&quot;type&quot;:&quot;FIGURE_OBJECT&quot;,&quot;relativeTransform&quot;:{&quot;translate&quot;:{&quot;x&quot;:2.1253809564592165,&quot;y&quot;:-27.392629221629512},&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6&quot;}},&quot;75dd8349-f1bb-441f-a804-31a5e98beab3&quot;:{&quot;id&quot;:&quot;75dd8349-f1bb-441f-a804-31a5e98beab3&quot;,&quot;name&quot;:&quot;Swiss chard (Beta vulgaris)&quot;,&quot;displayName&quot;:&quot;Swiss chard (Beta vulgaris)&quot;,&quot;type&quot;:&quot;FIGURE_OBJECT&quot;,&quot;relativeTransform&quot;:{&quot;translate&quot;:{&quot;x&quot;:2.107519428030639,&quot;y&quot;:-26.808119233931777},&quot;rotate&quot;:0.5862371014708828,&quot;skewX&quot;:0.5188298278045577,&quot;scale&quot;:{&quot;x&quot;:0.004724286499431989,&quot;y&quot;:0.00696948228153243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62&quot;}},&quot;1be3be07-c5a5-45cd-989b-ca68c158f06d&quot;:{&quot;id&quot;:&quot;1be3be07-c5a5-45cd-989b-ca68c158f06d&quot;,&quot;name&quot;:&quot;Swiss chard (Beta vulgaris)&quot;,&quot;displayName&quot;:&quot;Swiss chard (Beta vulgaris)&quot;,&quot;type&quot;:&quot;FIGURE_OBJECT&quot;,&quot;relativeTransform&quot;:{&quot;translate&quot;:{&quot;x&quot;:2.096848997486096,&quot;y&quot;:-26.24922731348753},&quot;rotate&quot;:5.740642483347267,&quot;skewX&quot;:0.5009377130271382,&quot;scale&quot;:{&quot;x&quot;:-0.004647853403479606,&quot;y&quot;:0.0070797293360528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65&quot;}},&quot;887e2daa-f9b2-4a94-930b-d3dd435a7b89&quot;:{&quot;id&quot;:&quot;887e2daa-f9b2-4a94-930b-d3dd435a7b89&quot;,&quot;name&quot;:&quot;Swiss chard (Beta vulgaris)&quot;,&quot;displayName&quot;:&quot;Swiss chard (Beta vulgaris)&quot;,&quot;type&quot;:&quot;FIGURE_OBJECT&quot;,&quot;relativeTransform&quot;:{&quot;translate&quot;:{&quot;x&quot;:2.033782531787183,&quot;y&quot;:-25.522295071425592},&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7&quot;}},&quot;a825be02-d067-4cbf-b6f2-44fbcb24e238&quot;:{&quot;id&quot;:&quot;a825be02-d067-4cbf-b6f2-44fbcb24e238&quot;,&quot;name&quot;:&quot;Swiss chard (Beta vulgaris)&quot;,&quot;displayName&quot;:&quot;Swiss chard (Beta vulgaris)&quot;,&quot;type&quot;:&quot;FIGURE_OBJECT&quot;,&quot;relativeTransform&quot;:{&quot;translate&quot;:{&quot;x&quot;:1.9651399487912415,&quot;y&quot;:-24.892517440158016},&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72&quot;}},&quot;c260fade-de2c-40c4-adab-165774e99855&quot;:{&quot;id&quot;:&quot;c260fade-de2c-40c4-adab-165774e99855&quot;,&quot;name&quot;:&quot;Swiss chard (Beta vulgaris)&quot;,&quot;displayName&quot;:&quot;Swiss chard (Beta vulgaris)&quot;,&quot;type&quot;:&quot;FIGURE_OBJECT&quot;,&quot;relativeTransform&quot;:{&quot;translate&quot;:{&quot;x&quot;:1.9879920507387514,&quot;y&quot;:-24.299494777297344},&quot;rotate&quot;:0.1832058057213758,&quot;skewX&quot;:0.2531143279117175,&quot;scale&quot;:{&quot;x&quot;:0.004770572601266788,&quot;y&quot;:0.00828409905036462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75&quot;}},&quot;75862eca-7955-4118-8e4b-6120ad9230e4&quot;:{&quot;id&quot;:&quot;75862eca-7955-4118-8e4b-6120ad9230e4&quot;,&quot;name&quot;:&quot;Swiss chard (Beta vulgaris)&quot;,&quot;displayName&quot;:&quot;Swiss chard (Beta vulgaris)&quot;,&quot;type&quot;:&quot;FIGURE_OBJECT&quot;,&quot;relativeTransform&quot;:{&quot;translate&quot;:{&quot;x&quot;:1.9408462695854691,&quot;y&quot;:-23.75595608488235},&quot;rotate&quot;:0.3388558790870848,&quot;skewX&quot;:0.370500719650637,&quot;scale&quot;:{&quot;x&quot;:0.004913997493151673,&quot;y&quot;:0.008440076960405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8&quot;}},&quot;f7696faa-c78b-495f-b29d-06495d12380a&quot;:{&quot;id&quot;:&quot;f7696faa-c78b-495f-b29d-06495d12380a&quot;,&quot;name&quot;:&quot;Swiss chard (Beta vulgaris)&quot;,&quot;displayName&quot;:&quot;Swiss chard (Beta vulgaris)&quot;,&quot;type&quot;:&quot;FIGURE_OBJECT&quot;,&quot;relativeTransform&quot;:{&quot;translate&quot;:{&quot;x&quot;:1.8810579884623069,&quot;y&quot;:-23.155636309477572},&quot;rotate&quot;:5.832872365733209,&quot;skewX&quot;:0.4519955149582535,&quot;scale&quot;:{&quot;x&quot;:-0.005060197472861106,&quot;y&quot;:0.008196224998703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9&quot;}},&quot;e64496eb-6459-4f09-98f1-8f449f799faa&quot;:{&quot;id&quot;:&quot;e64496eb-6459-4f09-98f1-8f449f799faa&quot;,&quot;name&quot;:&quot;Swiss chard (Beta vulgaris)&quot;,&quot;displayName&quot;:&quot;Swiss chard (Beta vulgaris)&quot;,&quot;type&quot;:&quot;FIGURE_OBJECT&quot;,&quot;relativeTransform&quot;:{&quot;translate&quot;:{&quot;x&quot;:1.8349509699391087,&quot;y&quot;:-22.31372163570371},&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quot;}},&quot;6ac59008-f907-4462-8259-92f05c4c4526&quot;:{&quot;id&quot;:&quot;6ac59008-f907-4462-8259-92f05c4c4526&quot;,&quot;name&quot;:&quot;Swiss chard (Beta vulgaris)&quot;,&quot;displayName&quot;:&quot;Swiss chard (Beta vulgaris)&quot;,&quot;type&quot;:&quot;FIGURE_OBJECT&quot;,&quot;relativeTransform&quot;:{&quot;translate&quot;:{&quot;x&quot;:1.8188063246298412,&quot;y&quot;:-21.476503822323668},&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02&quot;}},&quot;6502238a-cd52-4fd4-ab1d-1cdb8a8535f8&quot;:{&quot;id&quot;:&quot;6502238a-cd52-4fd4-ab1d-1cdb8a8535f8&quot;,&quot;name&quot;:&quot;Swiss chard (Beta vulgaris)&quot;,&quot;displayName&quot;:&quot;Swiss chard (Beta vulgaris)&quot;,&quot;type&quot;:&quot;FIGURE_OBJECT&quot;,&quot;relativeTransform&quot;:{&quot;translate&quot;:{&quot;x&quot;:1.788798796221473,&quot;y&quot;:-20.72115937496807},&quot;rotate&quot;:-0.2935842903893068,&quot;skewX&quot;:-0.3623899451665586,&quot;scale&quot;:{&quot;x&quot;:0.005396502274577957,&quot;y&quot;:0.0104365238121276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05&quot;}},&quot;7aaf5b94-0d58-4b3d-8ca3-2d23014906e6&quot;:{&quot;id&quot;:&quot;7aaf5b94-0d58-4b3d-8ca3-2d23014906e6&quot;,&quot;name&quot;:&quot;Swiss chard (Beta vulgaris)&quot;,&quot;displayName&quot;:&quot;Swiss chard (Beta vulgaris)&quot;,&quot;type&quot;:&quot;FIGURE_OBJECT&quot;,&quot;relativeTransform&quot;:{&quot;translate&quot;:{&quot;x&quot;:1.7898305546615072,&quot;y&quot;:-20.17659362756523},&quot;rotate&quot;:0.29793648788782223,&quot;skewX&quot;:0.3346133573134712,&quot;scale&quot;:{&quot;x&quot;:0.005353233814252811,&quot;y&quot;:0.0093558303932561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1&quot;}},&quot;ac811306-73b2-478a-882e-01cc78c91388&quot;:{&quot;id&quot;:&quot;ac811306-73b2-478a-882e-01cc78c91388&quot;,&quot;name&quot;:&quot;Swiss chard (Beta vulgaris)&quot;,&quot;displayName&quot;:&quot;Swiss chard (Beta vulgaris)&quot;,&quot;type&quot;:&quot;FIGURE_OBJECT&quot;,&quot;relativeTransform&quot;:{&quot;translate&quot;:{&quot;x&quot;:1.4522738508528688,&quot;y&quot;:-27.474341797874143},&quot;rotate&quot;:6.283185307179586,&quot;skewX&quot;:1.3932134088239322e-15,&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02&quot;}},&quot;af39ff8c-9daf-4f9d-9a6c-b5a1ebd20d9a&quot;:{&quot;id&quot;:&quot;af39ff8c-9daf-4f9d-9a6c-b5a1ebd20d9a&quot;,&quot;name&quot;:&quot;Swiss chard (Beta vulgaris)&quot;,&quot;displayName&quot;:&quot;Swiss chard (Beta vulgaris)&quot;,&quot;type&quot;:&quot;FIGURE_OBJECT&quot;,&quot;relativeTransform&quot;:{&quot;translate&quot;:{&quot;x&quot;:1.408633498519859,&quot;y&quot;:-26.964931754385862},&quot;rotate&quot;:6.069448521662556,&quot;skewX&quot;:0.25139791749856605,&quot;scale&quot;:{&quot;x&quot;:-0.004278453762744936,&quot;y&quot;:0.00769573141993005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05&quot;}},&quot;125d5206-dd7e-4fe1-ac8b-d37618c4c460&quot;:{&quot;id&quot;:&quot;125d5206-dd7e-4fe1-ac8b-d37618c4c460&quot;,&quot;name&quot;:&quot;Swiss chard (Beta vulgaris)&quot;,&quot;displayName&quot;:&quot;Swiss chard (Beta vulgaris)&quot;,&quot;type&quot;:&quot;FIGURE_OBJECT&quot;,&quot;relativeTransform&quot;:{&quot;translate&quot;:{&quot;x&quot;:1.2971745966299808,&quot;y&quot;:-26.533763885801783},&quot;rotate&quot;:0.13613447874557222,&quot;skewX&quot;:0.1650805772761952,&quot;scale&quot;:{&quot;x&quot;:0.004239825212844114,&quot;y&quot;:0.00776584632567608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1&quot;}},&quot;5bdb95e7-c6a1-4708-bc1d-0f616ea8079d&quot;:{&quot;id&quot;:&quot;5bdb95e7-c6a1-4708-bc1d-0f616ea8079d&quot;,&quot;name&quot;:&quot;Swiss chard (Beta vulgaris)&quot;,&quot;displayName&quot;:&quot;Swiss chard (Beta vulgaris)&quot;,&quot;type&quot;:&quot;FIGURE_OBJECT&quot;,&quot;relativeTransform&quot;:{&quot;translate&quot;:{&quot;x&quot;:1.2132154931578576,&quot;y&quot;:-25.9121825793743},&quot;rotate&quot;:0.13613447874557214,&quot;skewX&quot;:0.1580718946709717,&quot;scale&quot;:{&quot;x&quot;:0.004431198326671469,&quot;y&quot;:0.0077658463256760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12&quot;}},&quot;174d20dc-7199-4ecb-9fea-eb9a4befa0d8&quot;:{&quot;id&quot;:&quot;174d20dc-7199-4ecb-9fea-eb9a4befa0d8&quot;,&quot;name&quot;:&quot;Swiss chard (Beta vulgaris)&quot;,&quot;displayName&quot;:&quot;Swiss chard (Beta vulgaris)&quot;,&quot;type&quot;:&quot;FIGURE_OBJECT&quot;,&quot;relativeTransform&quot;:{&quot;translate&quot;:{&quot;x&quot;:1.1324005508794655,&quot;y&quot;:-25.31225859902234},&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15&quot;}},&quot;826c13a2-fff6-4fd8-bd43-ee012807ab1e&quot;:{&quot;id&quot;:&quot;826c13a2-fff6-4fd8-bd43-ee012807ab1e&quot;,&quot;name&quot;:&quot;Swiss chard (Beta vulgaris)&quot;,&quot;displayName&quot;:&quot;Swiss chard (Beta vulgaris)&quot;,&quot;type&quot;:&quot;FIGURE_OBJECT&quot;,&quot;relativeTransform&quot;:{&quot;translate&quot;:{&quot;x&quot;:0.9367545455052854,&quot;y&quot;:-24.12887906305553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22&quot;}},&quot;440ea7c0-a6e8-4017-80d0-f4c3a7e5bce0&quot;:{&quot;id&quot;:&quot;440ea7c0-a6e8-4017-80d0-f4c3a7e5bce0&quot;,&quot;name&quot;:&quot;Swiss chard (Beta vulgaris)&quot;,&quot;displayName&quot;:&quot;Swiss chard (Beta vulgaris)&quot;,&quot;type&quot;:&quot;FIGURE_OBJECT&quot;,&quot;relativeTransform&quot;:{&quot;translate&quot;:{&quot;x&quot;:1.0102246518996734,&quot;y&quot;:-24.667413237131118},&quot;rotate&quot;:6.069448521662556,&quot;skewX&quot;:0.2513979174985654,&quot;scale&quot;:{&quot;x&quot;:-0.0048018560749101425,&quot;y&quot;:0.00863718453415269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2&quot;}},&quot;9d57d969-2fb3-42cb-8d7b-cc34183264f5&quot;:{&quot;id&quot;:&quot;9d57d969-2fb3-42cb-8d7b-cc34183264f5&quot;,&quot;name&quot;:&quot;Swiss chard (Beta vulgaris)&quot;,&quot;displayName&quot;:&quot;Swiss chard (Beta vulgaris)&quot;,&quot;type&quot;:&quot;FIGURE_OBJECT&quot;,&quot;relativeTransform&quot;:{&quot;translate&quot;:{&quot;x&quot;:0.8765170999541482,&quot;y&quot;:-23.532534460289643},&quot;rotate&quot;:0.1361344787455721,&quot;skewX&quot;:0.16508057727619527,&quot;scale&quot;:{&quot;x&quot;:0.004758501922383969,&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25&quot;}},&quot;1148b28b-f5f5-4773-84bc-29ee6f45b1c7&quot;:{&quot;id&quot;:&quot;1148b28b-f5f5-4773-84bc-29ee6f45b1c7&quot;,&quot;name&quot;:&quot;Swiss chard (Beta vulgaris)&quot;,&quot;displayName&quot;:&quot;Swiss chard (Beta vulgaris)&quot;,&quot;type&quot;:&quot;FIGURE_OBJECT&quot;,&quot;relativeTransform&quot;:{&quot;translate&quot;:{&quot;x&quot;:0.7481535587194537,&quot;y&quot;:-22.833927735547924},&quot;rotate&quot;:0.1361344787455721,&quot;skewX&quot;:0.1580718946709709,&quot;scale&quot;:{&quot;x&quot;:0.005465150068044887,&quot;y&quot;:0.00957788671288718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3&quot;}},&quot;6a22b4d5-5a17-427e-8849-8832d9b3a8ae&quot;:{&quot;id&quot;:&quot;6a22b4d5-5a17-427e-8849-8832d9b3a8ae&quot;,&quot;name&quot;:&quot;Swiss chard (Beta vulgaris)&quot;,&quot;displayName&quot;:&quot;Swiss chard (Beta vulgaris)&quot;,&quot;type&quot;:&quot;FIGURE_OBJECT&quot;,&quot;relativeTransform&quot;:{&quot;translate&quot;:{&quot;x&quot;:0.6075115250321529,&quot;y&quot;:-22.103952109891683},&quot;rotate&quot;:0.1361344787455721,&quot;skewX&quot;:0.15807189467097105,&quot;scale&quot;:{&quot;x&quot;:0.005465150068044887,&quot;y&quot;:0.0095778867128871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35&quot;}},&quot;5990251c-e5c7-4b9f-9bc3-f8910d6baf0f&quot;:{&quot;id&quot;:&quot;5990251c-e5c7-4b9f-9bc3-f8910d6baf0f&quot;,&quot;name&quot;:&quot;Swiss chard (Beta vulgaris)&quot;,&quot;displayName&quot;:&quot;Swiss chard (Beta vulgaris)&quot;,&quot;type&quot;:&quot;FIGURE_OBJECT&quot;,&quot;relativeTransform&quot;:{&quot;translate&quot;:{&quot;x&quot;:0.47865292043290564,&quot;y&quot;:-21.366921364429857},&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4&quot;}},&quot;2681d52a-e763-42aa-9766-bec1a3cedbc1&quot;:{&quot;id&quot;:&quot;2681d52a-e763-42aa-9766-bec1a3cedbc1&quot;,&quot;name&quot;:&quot;Swiss chard (Beta vulgaris)&quot;,&quot;displayName&quot;:&quot;Swiss chard (Beta vulgaris)&quot;,&quot;type&quot;:&quot;FIGURE_OBJECT&quot;,&quot;relativeTransform&quot;:{&quot;translate&quot;:{&quot;x&quot;:0.40025705684587354,&quot;y&quot;:-20.855756899527822},&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5&quot;}},&quot;93bec29f-bf55-444b-8dd3-9a99e245a067&quot;:{&quot;id&quot;:&quot;93bec29f-bf55-444b-8dd3-9a99e245a067&quot;,&quot;name&quot;:&quot;Swiss chard (Beta vulgaris)&quot;,&quot;displayName&quot;:&quot;Swiss chard (Beta vulgaris)&quot;,&quot;type&quot;:&quot;FIGURE_OBJECT&quot;,&quot;relativeTransform&quot;:{&quot;translate&quot;:{&quot;x&quot;:0.2822010470274389,&quot;y&quot;:-20.19224489544915},&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52&quot;}},&quot;ed5e43cb-c2c2-4070-a83e-fe0dc627dd91&quot;:{&quot;id&quot;:&quot;ed5e43cb-c2c2-4070-a83e-fe0dc627dd91&quot;,&quot;name&quot;:&quot;Swiss chard (Beta vulgaris)&quot;,&quot;displayName&quot;:&quot;Swiss chard (Beta vulgaris)&quot;,&quot;type&quot;:&quot;FIGURE_OBJECT&quot;,&quot;relativeTransform&quot;:{&quot;translate&quot;:{&quot;x&quot;:3.490955357229383,&quot;y&quot;:-27.435166068854983},&quot;rotate&quot;:6.283185307179586,&quot;skewX&quot;:1.3932134088239322e-15,&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12&quot;}},&quot;526acff3-b7ce-45fa-b396-632331a197ec&quot;:{&quot;id&quot;:&quot;526acff3-b7ce-45fa-b396-632331a197ec&quot;,&quot;name&quot;:&quot;Swiss chard (Beta vulgaris)&quot;,&quot;displayName&quot;:&quot;Swiss chard (Beta vulgaris)&quot;,&quot;type&quot;:&quot;FIGURE_OBJECT&quot;,&quot;relativeTransform&quot;:{&quot;translate&quot;:{&quot;x&quot;:3.540992456156018,&quot;y&quot;:-26.71562689670391},&quot;rotate&quot;:6.069448521662556,&quot;skewX&quot;:0.2513979174985654,&quot;scale&quot;:{&quot;x&quot;:-0.004278453762744936,&quot;y&quot;:0.00769573141993005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15&quot;}},&quot;012536fb-10ec-443b-949f-6f3eea8f3908&quot;:{&quot;id&quot;:&quot;012536fb-10ec-443b-949f-6f3eea8f3908&quot;,&quot;name&quot;:&quot;Swiss chard (Beta vulgaris)&quot;,&quot;displayName&quot;:&quot;Swiss chard (Beta vulgaris)&quot;,&quot;type&quot;:&quot;FIGURE_OBJECT&quot;,&quot;relativeTransform&quot;:{&quot;translate&quot;:{&quot;x&quot;:3.6253861486674244,&quot;y&quot;:-26.01111537721152},&quot;rotate&quot;:0.13613447874557208,&quot;skewX&quot;:0.16508057727619543,&quot;scale&quot;:{&quot;x&quot;:0.004239825212844114,&quot;y&quot;:0.0077658463256760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2&quot;}},&quot;cad26c71-299a-4a0b-ad4f-df29062f80b9&quot;:{&quot;id&quot;:&quot;cad26c71-299a-4a0b-ad4f-df29062f80b9&quot;,&quot;name&quot;:&quot;Swiss chard (Beta vulgaris)&quot;,&quot;displayName&quot;:&quot;Swiss chard (Beta vulgaris)&quot;,&quot;type&quot;:&quot;FIGURE_OBJECT&quot;,&quot;relativeTransform&quot;:{&quot;translate&quot;:{&quot;x&quot;:3.727904970628117,&quot;y&quot;:-25.30491572136862},&quot;rotate&quot;:0.13613447874557202,&quot;skewX&quot;:0.15807189467097105,&quot;scale&quot;:{&quot;x&quot;:0.00497328656192085,&quot;y&quot;:0.0087158769087273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22&quot;}},&quot;a565fcd7-a283-4e97-b8b6-a7a834424e19&quot;:{&quot;id&quot;:&quot;a565fcd7-a283-4e97-b8b6-a7a834424e19&quot;,&quot;name&quot;:&quot;Swiss chard (Beta vulgaris)&quot;,&quot;displayName&quot;:&quot;Swiss chard (Beta vulgaris)&quot;,&quot;type&quot;:&quot;FIGURE_OBJECT&quot;,&quot;relativeTransform&quot;:{&quot;translate&quot;:{&quot;x&quot;:3.7581617614227776,&quot;y&quot;:-24.773769612206397},&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25&quot;}},&quot;42383d22-dcc9-458a-b97b-c35e9c7c8c02&quot;:{&quot;id&quot;:&quot;42383d22-dcc9-458a-b97b-c35e9c7c8c02&quot;,&quot;name&quot;:&quot;Swiss chard (Beta vulgaris)&quot;,&quot;displayName&quot;:&quot;Swiss chard (Beta vulgaris)&quot;,&quot;type&quot;:&quot;FIGURE_OBJECT&quot;,&quot;relativeTransform&quot;:{&quot;translate&quot;:{&quot;x&quot;:3.8433876244934138,&quot;y&quot;:-24.1445734937717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3&quot;}},&quot;a4018d18-b36a-4e7e-a1aa-515607ab0698&quot;:{&quot;id&quot;:&quot;a4018d18-b36a-4e7e-a1aa-515607ab0698&quot;,&quot;name&quot;:&quot;Swiss chard (Beta vulgaris)&quot;,&quot;displayName&quot;:&quot;Swiss chard (Beta vulgaris)&quot;,&quot;type&quot;:&quot;FIGURE_OBJECT&quot;,&quot;relativeTransform&quot;:{&quot;translate&quot;:{&quot;x&quot;:3.8889421319455986,&quot;y&quot;:-23.484609774261145},&quot;rotate&quot;:6.069448521662556,&quot;skewX&quot;:0.2513979174985651,&quot;scale&quot;:{&quot;x&quot;:-0.004801856074910149,&quot;y&quot;:0.008637184534152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35&quot;}},&quot;4dca7a4d-22e6-4187-bf11-217bfea0dea6&quot;:{&quot;id&quot;:&quot;4dca7a4d-22e6-4187-bf11-217bfea0dea6&quot;,&quot;name&quot;:&quot;Swiss chard (Beta vulgaris)&quot;,&quot;displayName&quot;:&quot;Swiss chard (Beta vulgaris)&quot;,&quot;type&quot;:&quot;FIGURE_OBJECT&quot;,&quot;relativeTransform&quot;:{&quot;translate&quot;:{&quot;x&quot;:3.9698789174142077,&quot;y&quot;:-22.935598016035218},&quot;rotate&quot;:0.1361344787455721,&quot;skewX&quot;:0.16508057727619518,&quot;scale&quot;:{&quot;x&quot;:0.005229122991630738,&quot;y&quot;:0.00957788671288720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4&quot;}},&quot;4280adbe-af56-46ef-b045-ef45b5e78e3d&quot;:{&quot;id&quot;:&quot;4280adbe-af56-46ef-b045-ef45b5e78e3d&quot;,&quot;name&quot;:&quot;Swiss chard (Beta vulgaris)&quot;,&quot;displayName&quot;:&quot;Swiss chard (Beta vulgaris)&quot;,&quot;type&quot;:&quot;FIGURE_OBJECT&quot;,&quot;relativeTransform&quot;:{&quot;translate&quot;:{&quot;x&quot;:4.042830820601401,&quot;y&quot;:-22.33501019218569},&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5&quot;}},&quot;3fa303d5-1780-475e-9831-ce9cbc3d3f0f&quot;:{&quot;id&quot;:&quot;3fa303d5-1780-475e-9831-ce9cbc3d3f0f&quot;,&quot;name&quot;:&quot;Swiss chard (Beta vulgaris)&quot;,&quot;displayName&quot;:&quot;Swiss chard (Beta vulgaris)&quot;,&quot;type&quot;:&quot;FIGURE_OBJECT&quot;,&quot;relativeTransform&quot;:{&quot;translate&quot;:{&quot;x&quot;:4.1177488001402835,&quot;y&quot;:-21.81777590452690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52&quot;}},&quot;54bb750d-c2d0-423c-9dc3-da9eb155910e&quot;:{&quot;id&quot;:&quot;54bb750d-c2d0-423c-9dc3-da9eb155910e&quot;,&quot;name&quot;:&quot;Swiss chard (Beta vulgaris)&quot;,&quot;displayName&quot;:&quot;Swiss chard (Beta vulgaris)&quot;,&quot;type&quot;:&quot;FIGURE_OBJECT&quot;,&quot;relativeTransform&quot;:{&quot;translate&quot;:{&quot;x&quot;:4.2205995308871085,&quot;y&quot;:-21.235775440645483},&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55&quot;}},&quot;f9dc7001-ba32-4119-9563-888d367d0c16&quot;:{&quot;id&quot;:&quot;f9dc7001-ba32-4119-9563-888d367d0c16&quot;,&quot;name&quot;:&quot;Swiss chard (Beta vulgaris)&quot;,&quot;displayName&quot;:&quot;Swiss chard (Beta vulgaris)&quot;,&quot;type&quot;:&quot;FIGURE_OBJECT&quot;,&quot;relativeTransform&quot;:{&quot;translate&quot;:{&quot;x&quot;:4.262592402910798,&quot;y&quot;:-20.691697438477927},&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6&quot;}},&quot;159f2b23-d161-4907-809c-a242ba5f7a29&quot;:{&quot;id&quot;:&quot;159f2b23-d161-4907-809c-a242ba5f7a29&quot;,&quot;name&quot;:&quot;Swiss chard (Beta vulgaris)&quot;,&quot;displayName&quot;:&quot;Swiss chard (Beta vulgaris)&quot;,&quot;type&quot;:&quot;FIGURE_OBJECT&quot;,&quot;relativeTransform&quot;:{&quot;translate&quot;:{&quot;x&quot;:4.350688680645566,&quot;y&quot;:-20.15614977491506},&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62&quot;}},&quot;ee38146c-d337-4af4-9e9b-ea009e75b889&quot;:{&quot;id&quot;:&quot;ee38146c-d337-4af4-9e9b-ea009e75b889&quot;,&quot;name&quot;:&quot;Swiss chard (Beta vulgaris)&quot;,&quot;displayName&quot;:&quot;Swiss chard (Beta vulgaris)&quot;,&quot;type&quot;:&quot;FIGURE_OBJECT&quot;,&quot;relativeTransform&quot;:{&quot;translate&quot;:{&quot;x&quot;:0.7494295563152437,&quot;y&quot;:-27.380776392525686},&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65&quot;}},&quot;650126d8-80a4-44d8-8e82-0436c854220d&quot;:{&quot;id&quot;:&quot;650126d8-80a4-44d8-8e82-0436c854220d&quot;,&quot;name&quot;:&quot;Swiss chard (Beta vulgaris)&quot;,&quot;displayName&quot;:&quot;Swiss chard (Beta vulgaris)&quot;,&quot;type&quot;:&quot;FIGURE_OBJECT&quot;,&quot;relativeTransform&quot;:{&quot;translate&quot;:{&quot;x&quot;:0.572432568584422,&quot;y&quot;:-26.600643074516686},&quot;rotate&quot;:0.2137367855170285,&quot;skewX&quot;:0.25139791749856527,&quot;scale&quot;:{&quot;x&quot;:0.004278453762744944,&quot;y&quot;:0.00769573141993005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7&quot;}},&quot;b32c0834-e623-495f-a27d-8fe0cd0b2de5&quot;:{&quot;id&quot;:&quot;b32c0834-e623-495f-a27d-8fe0cd0b2de5&quot;,&quot;name&quot;:&quot;Swiss chard (Beta vulgaris)&quot;,&quot;displayName&quot;:&quot;Swiss chard (Beta vulgaris)&quot;,&quot;type&quot;:&quot;FIGURE_OBJECT&quot;,&quot;relativeTransform&quot;:{&quot;translate&quot;:{&quot;x&quot;:0.4349334444728112,&quot;y&quot;:-25.96679618218},&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72&quot;}},&quot;bd8adecb-de70-4ca8-a950-eb3486da5da0&quot;:{&quot;id&quot;:&quot;bd8adecb-de70-4ca8-a950-eb3486da5da0&quot;,&quot;name&quot;:&quot;Swiss chard (Beta vulgaris)&quot;,&quot;displayName&quot;:&quot;Swiss chard (Beta vulgaris)&quot;,&quot;type&quot;:&quot;FIGURE_OBJECT&quot;,&quot;relativeTransform&quot;:{&quot;translate&quot;:{&quot;x&quot;:0.24974063293984214,&quot;y&quot;:-25.400546788550745},&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75&quot;}},&quot;8b4d36ad-83df-4d2c-8ae5-577b6d8c2e58&quot;:{&quot;id&quot;:&quot;8b4d36ad-83df-4d2c-8ae5-577b6d8c2e58&quot;,&quot;name&quot;:&quot;Swiss chard (Beta vulgaris)&quot;,&quot;displayName&quot;:&quot;Swiss chard (Beta vulgaris)&quot;,&quot;type&quot;:&quot;FIGURE_OBJECT&quot;,&quot;relativeTransform&quot;:{&quot;translate&quot;:{&quot;x&quot;:0.0991865505712629,&quot;y&quot;:-24.810671750234402},&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8&quot;}},&quot;7b0d4b89-b22e-4db0-83f2-f2068f3ad066&quot;:{&quot;id&quot;:&quot;7b0d4b89-b22e-4db0-83f2-f2068f3ad066&quot;,&quot;name&quot;:&quot;Swiss chard (Beta vulgaris)&quot;,&quot;displayName&quot;:&quot;Swiss chard (Beta vulgaris)&quot;,&quot;type&quot;:&quot;FIGURE_OBJECT&quot;,&quot;relativeTransform&quot;:{&quot;translate&quot;:{&quot;x&quot;:-0.022989843504923585,&quot;y&quot;:-24.274304178030235},&quot;rotate&quot;:-1.604611738411581e-31,&quot;skewX&quot;:-2.3421613823667685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9&quot;}},&quot;963d5254-a3fd-4f37-8c86-d26c01a557b4&quot;:{&quot;id&quot;:&quot;963d5254-a3fd-4f37-8c86-d26c01a557b4&quot;,&quot;name&quot;:&quot;Swiss chard (Beta vulgaris)&quot;,&quot;displayName&quot;:&quot;Swiss chard (Beta vulgaris)&quot;,&quot;type&quot;:&quot;FIGURE_OBJECT&quot;,&quot;relativeTransform&quot;:{&quot;translate&quot;:{&quot;x&quot;:-0.15233806537609193,&quot;y&quot;:-23.75254609003291},&quot;rotate&quot;:0.19608262974495994,&quot;skewX&quot;:0.23163679736672227,&quot;scale&quot;:{&quot;x&quot;:0.004790265365015025,&quot;y&quot;:0.008625190621982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quot;}},&quot;6ee9d169-ff27-41d2-9b46-71bfa2fbcece&quot;:{&quot;id&quot;:&quot;6ee9d169-ff27-41d2-9b46-71bfa2fbcece&quot;,&quot;name&quot;:&quot;Swiss chard (Beta vulgaris)&quot;,&quot;displayName&quot;:&quot;Swiss chard (Beta vulgaris)&quot;,&quot;type&quot;:&quot;FIGURE_OBJECT&quot;,&quot;relativeTransform&quot;:{&quot;translate&quot;:{&quot;x&quot;:-0.2669233387593197,&quot;y&quot;:-23.12747923421386},&quot;rotate&quot;:6.147050828434014,&quot;skewX&quot;:0.16508057727619285,&quot;scale&quot;:{&quot;x&quot;:-0.0047585019223839635,&quot;y&quot;:0.0087158769087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05&quot;}},&quot;eb6fd418-3b31-4ed1-9768-a65a81bd7c18&quot;:{&quot;id&quot;:&quot;eb6fd418-3b31-4ed1-9768-a65a81bd7c18&quot;,&quot;name&quot;:&quot;Swiss chard (Beta vulgaris)&quot;,&quot;displayName&quot;:&quot;Swiss chard (Beta vulgaris)&quot;,&quot;type&quot;:&quot;FIGURE_OBJECT&quot;,&quot;relativeTransform&quot;:{&quot;translate&quot;:{&quot;x&quot;:-0.4487914897894475,&quot;y&quot;:-22.619631990605445},&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1&quot;}},&quot;584eef6d-a26b-4324-8380-3bf780b328fc&quot;:{&quot;id&quot;:&quot;584eef6d-a26b-4324-8380-3bf780b328fc&quot;,&quot;name&quot;:&quot;Swiss chard (Beta vulgaris)&quot;,&quot;displayName&quot;:&quot;Swiss chard (Beta vulgaris)&quot;,&quot;type&quot;:&quot;FIGURE_OBJECT&quot;,&quot;relativeTransform&quot;:{&quot;translate&quot;:{&quot;x&quot;:-0.6583373335430263,&quot;y&quot;:-21.99606241750865},&quot;rotate&quot;:6.147050828434014,&quot;skewX&quot;:0.1594728489897026,&quot;scale&quot;:{&quot;x&quot;:-0.005416326436522811,&quot;y&quot;:0.00957788671288718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2&quot;}},&quot;da5552ed-cae9-40e4-bcef-1ea1e6775112&quot;:{&quot;id&quot;:&quot;da5552ed-cae9-40e4-bcef-1ea1e6775112&quot;,&quot;name&quot;:&quot;Swiss chard (Beta vulgaris)&quot;,&quot;displayName&quot;:&quot;Swiss chard (Beta vulgaris)&quot;,&quot;type&quot;:&quot;FIGURE_OBJECT&quot;,&quot;relativeTransform&quot;:{&quot;translate&quot;:{&quot;x&quot;:-0.7668478105194341,&quot;y&quot;:-21.45368578958634},&quot;rotate&quot;:6.283185307179586,&quot;skewX&quot;:1.3998429825379057e-15,&quot;scale&quot;:{&quot;x&quot;:-0.005077439069187039,&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25&quot;}},&quot;cfb5cf0a-db3a-4cea-a550-1a5758eb5655&quot;:{&quot;id&quot;:&quot;cfb5cf0a-db3a-4cea-a550-1a5758eb5655&quot;,&quot;name&quot;:&quot;Swiss chard (Beta vulgaris)&quot;,&quot;displayName&quot;:&quot;Swiss chard (Beta vulgaris)&quot;,&quot;type&quot;:&quot;FIGURE_OBJECT&quot;,&quot;relativeTransform&quot;:{&quot;translate&quot;:{&quot;x&quot;:-0.8959795364571946,&quot;y&quot;:-20.659624419789015},&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3&quot;}},&quot;613f69c6-5db1-4424-b386-2b194d48f6bc&quot;:{&quot;id&quot;:&quot;613f69c6-5db1-4424-b386-2b194d48f6bc&quot;,&quot;name&quot;:&quot;Swiss chard (Beta vulgaris)&quot;,&quot;displayName&quot;:&quot;Swiss chard (Beta vulgaris)&quot;,&quot;type&quot;:&quot;FIGURE_OBJECT&quot;,&quot;relativeTransform&quot;:{&quot;translate&quot;:{&quot;x&quot;:-1.048451087307207,&quot;y&quot;:-20.15688475375481},&quot;rotate&quot;:0.21373678551702857,&quot;skewX&quot;:0.25139791749856566,&quot;scale&quot;:{&quot;x&quot;:0.005276764917483679,&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5&quot;}},&quot;e3a0d67c-0bfe-4946-8621-3592ac71223f&quot;:{&quot;id&quot;:&quot;e3a0d67c-0bfe-4946-8621-3592ac71223f&quot;,&quot;name&quot;:&quot;Swiss chard (Beta vulgaris)&quot;,&quot;displayName&quot;:&quot;Swiss chard (Beta vulgaris)&quot;,&quot;type&quot;:&quot;FIGURE_OBJECT&quot;,&quot;relativeTransform&quot;:{&quot;translate&quot;:{&quot;x&quot;:4.159108110918022,&quot;y&quot;:-27.410717373443248},&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55&quot;}},&quot;69a97233-01ec-4853-8daf-61137da7c0bd&quot;:{&quot;id&quot;:&quot;69a97233-01ec-4853-8daf-61137da7c0bd&quot;,&quot;name&quot;:&quot;Swiss chard (Beta vulgaris)&quot;,&quot;displayName&quot;:&quot;Swiss chard (Beta vulgaris)&quot;,&quot;type&quot;:&quot;FIGURE_OBJECT&quot;,&quot;relativeTransform&quot;:{&quot;translate&quot;:{&quot;x&quot;:4.262594639489074,&quot;y&quot;:-26.898424085826758},&quot;rotate&quot;:6.069448521662556,&quot;skewX&quot;:0.2288237337813858,&quot;scale&quot;:{&quot;x&quot;:-0.004278453762744941,&quot;y&quot;:0.0069787329464661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6&quot;}},&quot;60c332f9-e41a-45e2-ba3f-f4964328259b&quot;:{&quot;id&quot;:&quot;60c332f9-e41a-45e2-ba3f-f4964328259b&quot;,&quot;name&quot;:&quot;Swiss chard (Beta vulgaris)&quot;,&quot;displayName&quot;:&quot;Swiss chard (Beta vulgaris)&quot;,&quot;type&quot;:&quot;FIGURE_OBJECT&quot;,&quot;relativeTransform&quot;:{&quot;translate&quot;:{&quot;x&quot;:4.329408323934555,&quot;y&quot;:-26.443739202585643},&quot;rotate&quot;:0.13613447874557208,&quot;skewX&quot;:0.16508057727619543,&quot;scale&quot;:{&quot;x&quot;:0.004239825212844114,&quot;y&quot;:0.0077658463256760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7&quot;}},&quot;b9939465-d894-4709-98b6-7c5962356c69&quot;:{&quot;id&quot;:&quot;b9939465-d894-4709-98b6-7c5962356c69&quot;,&quot;name&quot;:&quot;Swiss chard (Beta vulgaris)&quot;,&quot;displayName&quot;:&quot;Swiss chard (Beta vulgaris)&quot;,&quot;type&quot;:&quot;FIGURE_OBJECT&quot;,&quot;relativeTransform&quot;:{&quot;translate&quot;:{&quot;x&quot;:4.4470317651955105,&quot;y&quot;:-25.857035189870835},&quot;rotate&quot;:0.13613447874557216,&quot;skewX&quot;:0.1580718946709717,&quot;scale&quot;:{&quot;x&quot;:0.004248544899971062,&quot;y&quot;:0.0074457391361432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75&quot;}},&quot;89caef24-54a6-4b59-8c80-05be1d73a7f9&quot;:{&quot;id&quot;:&quot;89caef24-54a6-4b59-8c80-05be1d73a7f9&quot;,&quot;name&quot;:&quot;Swiss chard (Beta vulgaris)&quot;,&quot;displayName&quot;:&quot;Swiss chard (Beta vulgaris)&quot;,&quot;type&quot;:&quot;FIGURE_OBJECT&quot;,&quot;relativeTransform&quot;:{&quot;translate&quot;:{&quot;x&quot;:4.610832931248038,&quot;y&quot;:-25.368673155349978},&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8&quot;}},&quot;ebd64877-a585-47ef-b924-c4d8b3d487ba&quot;:{&quot;id&quot;:&quot;ebd64877-a585-47ef-b924-c4d8b3d487ba&quot;,&quot;name&quot;:&quot;Swiss chard (Beta vulgaris)&quot;,&quot;displayName&quot;:&quot;Swiss chard (Beta vulgaris)&quot;,&quot;type&quot;:&quot;FIGURE_OBJECT&quot;,&quot;relativeTransform&quot;:{&quot;translate&quot;:{&quot;x&quot;:4.697840065364171,&quot;y&quot;:-24.890301939613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quot;}},&quot;333a19fc-2fef-4ddb-955f-4256dcd3dd79&quot;:{&quot;id&quot;:&quot;333a19fc-2fef-4ddb-955f-4256dcd3dd79&quot;,&quot;name&quot;:&quot;Swiss chard (Beta vulgaris)&quot;,&quot;displayName&quot;:&quot;Swiss chard (Beta vulgaris)&quot;,&quot;type&quot;:&quot;FIGURE_OBJECT&quot;,&quot;relativeTransform&quot;:{&quot;translate&quot;:{&quot;x&quot;:4.835057651139986,&quot;y&quot;:-24.3470196493529},&quot;rotate&quot;:6.069448521662556,&quot;skewX&quot;:0.2513979174985651,&quot;scale&quot;:{&quot;x&quot;:-0.004801856074910149,&quot;y&quot;:0.008637184534152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05&quot;}},&quot;fa77e5a9-51fe-463b-a272-f559974a2c6e&quot;:{&quot;id&quot;:&quot;fa77e5a9-51fe-463b-a272-f559974a2c6e&quot;,&quot;name&quot;:&quot;Swiss chard (Beta vulgaris)&quot;,&quot;displayName&quot;:&quot;Swiss chard (Beta vulgaris)&quot;,&quot;type&quot;:&quot;FIGURE_OBJECT&quot;,&quot;relativeTransform&quot;:{&quot;translate&quot;:{&quot;x&quot;:4.943789689668301,&quot;y&quot;:-23.660204061154406},&quot;rotate&quot;:0.1361344787455721,&quot;skewX&quot;:0.16508057727619527,&quot;scale&quot;:{&quot;x&quot;:0.004758501922383969,&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1&quot;}},&quot;e013c202-ac77-454d-8176-0d73f36b0b4b&quot;:{&quot;id&quot;:&quot;e013c202-ac77-454d-8176-0d73f36b0b4b&quot;,&quot;name&quot;:&quot;Swiss chard (Beta vulgaris)&quot;,&quot;displayName&quot;:&quot;Swiss chard (Beta vulgaris)&quot;,&quot;type&quot;:&quot;FIGURE_OBJECT&quot;,&quot;relativeTransform&quot;:{&quot;translate&quot;:{&quot;x&quot;:5.079657066448672,&quot;y&quot;:-23.10186103874944},&quot;rotate&quot;:0.13613447874557202,&quot;skewX&quot;:0.15807189467097077,&quot;scale&quot;:{&quot;x&quot;:0.00497328656192085,&quot;y&quot;:0.0087158769087273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2&quot;}},&quot;733034f7-676d-4faa-94ac-9ec5c51b7da5&quot;:{&quot;id&quot;:&quot;733034f7-676d-4faa-94ac-9ec5c51b7da5&quot;,&quot;name&quot;:&quot;Swiss chard (Beta vulgaris)&quot;,&quot;displayName&quot;:&quot;Swiss chard (Beta vulgaris)&quot;,&quot;type&quot;:&quot;FIGURE_OBJECT&quot;,&quot;relativeTransform&quot;:{&quot;translate&quot;:{&quot;x&quot;:5.17861883412994,&quot;y&quot;:-22.44805285730021},&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25&quot;}},&quot;c5eb4290-7a6a-46d9-8dd4-ad100f2c830d&quot;:{&quot;id&quot;:&quot;c5eb4290-7a6a-46d9-8dd4-ad100f2c830d&quot;,&quot;name&quot;:&quot;Swiss chard (Beta vulgaris)&quot;,&quot;displayName&quot;:&quot;Swiss chard (Beta vulgaris)&quot;,&quot;type&quot;:&quot;FIGURE_OBJECT&quot;,&quot;relativeTransform&quot;:{&quot;translate&quot;:{&quot;x&quot;:5.345584582197328,&quot;y&quot;:-21.789664118526588},&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3&quot;}},&quot;45c0f17d-fbc8-41fa-8826-b951fe3de79c&quot;:{&quot;id&quot;:&quot;45c0f17d-fbc8-41fa-8826-b951fe3de79c&quot;,&quot;name&quot;:&quot;Swiss chard (Beta vulgaris)&quot;,&quot;displayName&quot;:&quot;Swiss chard (Beta vulgaris)&quot;,&quot;type&quot;:&quot;FIGURE_OBJECT&quot;,&quot;relativeTransform&quot;:{&quot;translate&quot;:{&quot;x&quot;:5.5367517835195725,&quot;y&quot;:-20.914712582244018},&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5&quot;}},&quot;43853db6-eafa-451b-8309-5aaa33a3de59&quot;:{&quot;id&quot;:&quot;43853db6-eafa-451b-8309-5aaa33a3de59&quot;,&quot;name&quot;:&quot;Swiss chard (Beta vulgaris)&quot;,&quot;displayName&quot;:&quot;Swiss chard (Beta vulgaris)&quot;,&quot;type&quot;:&quot;FIGURE_OBJECT&quot;,&quot;relativeTransform&quot;:{&quot;translate&quot;:{&quot;x&quot;:5.693337346181214,&quot;y&quot;:-20.173582367091065},&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55&quot;}},&quot;fee763f0-93f9-4efa-9d3b-26b62734abdb&quot;:{&quot;id&quot;:&quot;fee763f0-93f9-4efa-9d3b-26b62734abdb&quot;,&quot;name&quot;:&quot;Swiss chard (Beta vulgaris)&quot;,&quot;displayName&quot;:&quot;Swiss chard (Beta vulgaris)&quot;,&quot;type&quot;:&quot;FIGURE_OBJECT&quot;,&quot;relativeTransform&quot;:{&quot;translate&quot;:{&quot;x&quot;:0.13449459021213994,&quot;y&quot;:-27.511236276152914},&quot;rotate&quot;:-8.023058692057898e-32,&quot;skewX&quot;:-8.25142083230904e-32,&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6&quot;}},&quot;d684ddea-35b5-4bf2-b2ed-b9e76be67852&quot;:{&quot;id&quot;:&quot;d684ddea-35b5-4bf2-b2ed-b9e76be67852&quot;,&quot;name&quot;:&quot;Swiss chard (Beta vulgaris)&quot;,&quot;displayName&quot;:&quot;Swiss chard (Beta vulgaris)&quot;,&quot;type&quot;:&quot;FIGURE_OBJECT&quot;,&quot;relativeTransform&quot;:{&quot;translate&quot;:{&quot;x&quot;:-0.11375416984780644,&quot;y&quot;:-27.034838022276748},&quot;rotate&quot;:0.21373678551702854,&quot;skewX&quot;:0.2288237337813864,&quot;scale&quot;:{&quot;x&quot;:0.00427845376274494,&quot;y&quot;:0.0069787329464661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7&quot;}},&quot;41559f08-9ac5-4d83-8364-0168c23a74bf&quot;:{&quot;id&quot;:&quot;41559f08-9ac5-4d83-8364-0168c23a74bf&quot;,&quot;name&quot;:&quot;Swiss chard (Beta vulgaris)&quot;,&quot;displayName&quot;:&quot;Swiss chard (Beta vulgaris)&quot;,&quot;type&quot;:&quot;FIGURE_OBJECT&quot;,&quot;relativeTransform&quot;:{&quot;translate&quot;:{&quot;x&quot;:-0.2908109139185207,&quot;y&quot;:-26.4951516141961},&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8&quot;}},&quot;7331dceb-4c7b-4493-ac2e-5c73a610acbb&quot;:{&quot;id&quot;:&quot;7331dceb-4c7b-4493-ac2e-5c73a610acbb&quot;,&quot;name&quot;:&quot;Swiss chard (Beta vulgaris)&quot;,&quot;displayName&quot;:&quot;Swiss chard (Beta vulgaris)&quot;,&quot;type&quot;:&quot;FIGURE_OBJECT&quot;,&quot;relativeTransform&quot;:{&quot;translate&quot;:{&quot;x&quot;:-0.4950565677932424,&quot;y&quot;:-26.026576176207072},&quot;rotate&quot;:6.147050828434014,&quot;skewX&quot;:0.15807189467096938,&quot;scale&quot;:{&quot;x&quot;:-0.004248544899971055,&quot;y&quot;:0.007445739136143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quot;}},&quot;51916e8c-4fa8-4b05-a36f-639e67507f5d&quot;:{&quot;id&quot;:&quot;51916e8c-4fa8-4b05-a36f-639e67507f5d&quot;,&quot;name&quot;:&quot;Swiss chard (Beta vulgaris)&quot;,&quot;displayName&quot;:&quot;Swiss chard (Beta vulgaris)&quot;,&quot;type&quot;:&quot;FIGURE_OBJECT&quot;,&quot;relativeTransform&quot;:{&quot;translate&quot;:{&quot;x&quot;:-0.7101174448464274,&quot;y&quot;:-25.56574447494334},&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02&quot;}},&quot;58f770c7-bc1d-4b40-b031-6dbe45abd07b&quot;:{&quot;id&quot;:&quot;58f770c7-bc1d-4b40-b031-6dbe45abd07b&quot;,&quot;name&quot;:&quot;Swiss chard (Beta vulgaris)&quot;,&quot;displayName&quot;:&quot;Swiss chard (Beta vulgaris)&quot;,&quot;type&quot;:&quot;FIGURE_OBJECT&quot;,&quot;relativeTransform&quot;:{&quot;translate&quot;:{&quot;x&quot;:-0.85477745423026,&quot;y&quot;:-25.027352710504694},&quot;rotate&quot;:-8.023058692057905e-32,&quot;skewX&quot;:-1.39268819958526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05&quot;}},&quot;bfb04456-3065-4c16-86db-3352204e906e&quot;:{&quot;id&quot;:&quot;bfb04456-3065-4c16-86db-3352204e906e&quot;,&quot;name&quot;:&quot;Swiss chard (Beta vulgaris)&quot;,&quot;displayName&quot;:&quot;Swiss chard (Beta vulgaris)&quot;,&quot;type&quot;:&quot;FIGURE_OBJECT&quot;,&quot;relativeTransform&quot;:{&quot;translate&quot;:{&quot;x&quot;:-1.0440135600790772,&quot;y&quot;:-24.392065265757804},&quot;rotate&quot;:0.29148200850637956,&quot;skewX&quot;:0.3286703796780542,&quot;scale&quot;:{&quot;x&quot;:0.0048652590671579,&quot;y&quot;:0.00852462663404870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1&quot;}},&quot;4061b280-b04b-419e-8f65-46bc48daea43&quot;:{&quot;id&quot;:&quot;4061b280-b04b-419e-8f65-46bc48daea43&quot;,&quot;name&quot;:&quot;Swiss chard (Beta vulgaris)&quot;,&quot;displayName&quot;:&quot;Swiss chard (Beta vulgaris)&quot;,&quot;type&quot;:&quot;FIGURE_OBJECT&quot;,&quot;relativeTransform&quot;:{&quot;translate&quot;:{&quot;x&quot;:-1.2576547659196269,&quot;y&quot;:-23.909585572215505},&quot;rotate&quot;:6.147050828434014,&quot;skewX&quot;:0.16508057727619285,&quot;scale&quot;:{&quot;x&quot;:-0.0047585019223839635,&quot;y&quot;:0.0087158769087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12&quot;}},&quot;311e1f4b-bc75-4637-8127-979b784861c7&quot;:{&quot;id&quot;:&quot;311e1f4b-bc75-4637-8127-979b784861c7&quot;,&quot;name&quot;:&quot;Swiss chard (Beta vulgaris)&quot;,&quot;displayName&quot;:&quot;Swiss chard (Beta vulgaris)&quot;,&quot;type&quot;:&quot;FIGURE_OBJECT&quot;,&quot;relativeTransform&quot;:{&quot;translate&quot;:{&quot;x&quot;:-1.4837124861625683,&quot;y&quot;:-23.258173382333897},&quot;rotate&quot;:6.147050828434014,&quot;skewX&quot;:0.1580718946709684,&quot;scale&quot;:{&quot;x&quot;:-0.004973286561920846,&quot;y&quot;:0.0087158769087273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15&quot;}},&quot;52b5e8e9-92d7-4a87-bea0-d3c03b875af7&quot;:{&quot;id&quot;:&quot;52b5e8e9-92d7-4a87-bea0-d3c03b875af7&quot;,&quot;name&quot;:&quot;Swiss chard (Beta vulgaris)&quot;,&quot;displayName&quot;:&quot;Swiss chard (Beta vulgaris)&quot;,&quot;type&quot;:&quot;FIGURE_OBJECT&quot;,&quot;relativeTransform&quot;:{&quot;translate&quot;:{&quot;x&quot;:-1.7516695677277359,&quot;y&quot;:-22.576478907322574},&quot;rotate&quot;:6.147050828434014,&quot;skewX&quot;:0.15807189467096827,&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2&quot;}},&quot;db444c8f-fea5-4ca4-b93d-817ec3c298bc&quot;:{&quot;id&quot;:&quot;db444c8f-fea5-4ca4-b93d-817ec3c298bc&quot;,&quot;name&quot;:&quot;Swiss chard (Beta vulgaris)&quot;,&quot;displayName&quot;:&quot;Swiss chard (Beta vulgaris)&quot;,&quot;type&quot;:&quot;FIGURE_OBJECT&quot;,&quot;relativeTransform&quot;:{&quot;translate&quot;:{&quot;x&quot;:-1.974813962665678,&quot;y&quot;:-21.8257568329077},&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22&quot;}},&quot;1a46fb9f-0422-482b-b176-31a2c6396260&quot;:{&quot;id&quot;:&quot;1a46fb9f-0422-482b-b176-31a2c6396260&quot;,&quot;name&quot;:&quot;Swiss chard (Beta vulgaris)&quot;,&quot;displayName&quot;:&quot;Swiss chard (Beta vulgaris)&quot;,&quot;type&quot;:&quot;FIGURE_OBJECT&quot;,&quot;relativeTransform&quot;:{&quot;translate&quot;:{&quot;x&quot;:-2.2466864482750797,&quot;y&quot;:-20.925678621052054},&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25&quot;}},&quot;2cc32e35-b957-4a04-99a4-05ac60ca6034&quot;:{&quot;id&quot;:&quot;2cc32e35-b957-4a04-99a4-05ac60ca6034&quot;,&quot;name&quot;:&quot;Swiss chard (Beta vulgaris)&quot;,&quot;displayName&quot;:&quot;Swiss chard (Beta vulgaris)&quot;,&quot;type&quot;:&quot;FIGURE_OBJECT&quot;,&quot;relativeTransform&quot;:{&quot;translate&quot;:{&quot;x&quot;:-2.505698117176292,&quot;y&quot;:-20.142680007371588},&quot;rotate&quot;:0.21373678551702857,&quot;skewX&quot;:0.2513979174985652,&quot;scale&quot;:{&quot;x&quot;:0.005276764917483679,&quot;y&quot;:0.00949141157599198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3&quot;}},&quot;1af90cac-6cc3-4ac5-9d96-faea4433fc22&quot;:{&quot;id&quot;:&quot;1af90cac-6cc3-4ac5-9d96-faea4433fc22&quot;,&quot;name&quot;:&quot;Swiss chard (Beta vulgaris)&quot;,&quot;displayName&quot;:&quot;Swiss chard (Beta vulgaris)&quot;,&quot;type&quot;:&quot;FIGURE_OBJECT&quot;,&quot;relativeTransform&quot;:{&quot;translate&quot;:{&quot;x&quot;:5.5934234687749,&quot;y&quot;:-27.439767487101975},&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35&quot;}},&quot;26ea2e50-93f3-4492-a898-6bcfdbd6ca55&quot;:{&quot;id&quot;:&quot;26ea2e50-93f3-4492-a898-6bcfdbd6ca55&quot;,&quot;name&quot;:&quot;Swiss chard (Beta vulgaris)&quot;,&quot;displayName&quot;:&quot;Swiss chard (Beta vulgaris)&quot;,&quot;type&quot;:&quot;FIGURE_OBJECT&quot;,&quot;relativeTransform&quot;:{&quot;translate&quot;:{&quot;x&quot;:5.8288644474172475,&quot;y&quot;:-26.815971613263667},&quot;rotate&quot;:6.069448521662556,&quot;skewX&quot;:0.2288237337813858,&quot;scale&quot;:{&quot;x&quot;:-0.004278453762744941,&quot;y&quot;:0.0069787329464661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4&quot;}},&quot;07b36455-b2f0-485a-aba3-99bc5132fe1d&quot;:{&quot;id&quot;:&quot;07b36455-b2f0-485a-aba3-99bc5132fe1d&quot;,&quot;name&quot;:&quot;Swiss chard (Beta vulgaris)&quot;,&quot;displayName&quot;:&quot;Swiss chard (Beta vulgaris)&quot;,&quot;type&quot;:&quot;FIGURE_OBJECT&quot;,&quot;relativeTransform&quot;:{&quot;translate&quot;:{&quot;x&quot;:6.134891702953992,&quot;y&quot;:-26.245977169680813},&quot;rotate&quot;:0.13613447874557208,&quot;skewX&quot;:0.16508057727619543,&quot;scale&quot;:{&quot;x&quot;:0.004239825212844114,&quot;y&quot;:0.0077658463256760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5&quot;}},&quot;ebb7f8f4-9cc8-4537-99eb-56e8d3591755&quot;:{&quot;id&quot;:&quot;ebb7f8f4-9cc8-4537-99eb-56e8d3591755&quot;,&quot;name&quot;:&quot;Swiss chard (Beta vulgaris)&quot;,&quot;displayName&quot;:&quot;Swiss chard (Beta vulgaris)&quot;,&quot;type&quot;:&quot;FIGURE_OBJECT&quot;,&quot;relativeTransform&quot;:{&quot;translate&quot;:{&quot;x&quot;:6.448331269604964,&quot;y&quot;:-25.62101278713051},&quot;rotate&quot;:0.13613447874557208,&quot;skewX&quot;:0.15807189467097132,&quot;scale&quot;:{&quot;x&quot;:0.004768288327689179,&quot;y&quot;:0.00835660958040763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52&quot;}},&quot;4017989c-5be3-462a-b509-bac7155046a3&quot;:{&quot;id&quot;:&quot;4017989c-5be3-462a-b509-bac7155046a3&quot;,&quot;name&quot;:&quot;Swiss chard (Beta vulgaris)&quot;,&quot;displayName&quot;:&quot;Swiss chard (Beta vulgaris)&quot;,&quot;type&quot;:&quot;FIGURE_OBJECT&quot;,&quot;relativeTransform&quot;:{&quot;translate&quot;:{&quot;x&quot;:6.697567668761039,&quot;y&quot;:-24.972976061502873},&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55&quot;}},&quot;f35bfb09-c3b3-4b0b-a569-712b5dc63ce0&quot;:{&quot;id&quot;:&quot;f35bfb09-c3b3-4b0b-a569-712b5dc63ce0&quot;,&quot;name&quot;:&quot;Swiss chard (Beta vulgaris)&quot;,&quot;displayName&quot;:&quot;Swiss chard (Beta vulgaris)&quot;,&quot;type&quot;:&quot;FIGURE_OBJECT&quot;,&quot;relativeTransform&quot;:{&quot;translate&quot;:{&quot;x&quot;:6.964727803453025,&quot;y&quot;:-24.3493653422309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6&quot;}},&quot;7ca4701c-f59f-41a5-91b6-887d17d0cf06&quot;:{&quot;id&quot;:&quot;7ca4701c-f59f-41a5-91b6-887d17d0cf06&quot;,&quot;name&quot;:&quot;Swiss chard (Beta vulgaris)&quot;,&quot;displayName&quot;:&quot;Swiss chard (Beta vulgaris)&quot;,&quot;type&quot;:&quot;FIGURE_OBJECT&quot;,&quot;relativeTransform&quot;:{&quot;translate&quot;:{&quot;x&quot;:7.204751825425562,&quot;y&quot;:-23.662679726564605},&quot;rotate&quot;:6.069448521662556,&quot;skewX&quot;:0.2513979174985651,&quot;scale&quot;:{&quot;x&quot;:-0.004801856074910149,&quot;y&quot;:0.008637184534152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62&quot;}},&quot;329b10f2-1035-4a2d-a5a0-3ae5405c3ca8&quot;:{&quot;id&quot;:&quot;329b10f2-1035-4a2d-a5a0-3ae5405c3ca8&quot;,&quot;name&quot;:&quot;Swiss chard (Beta vulgaris)&quot;,&quot;displayName&quot;:&quot;Swiss chard (Beta vulgaris)&quot;,&quot;type&quot;:&quot;FIGURE_OBJECT&quot;,&quot;relativeTransform&quot;:{&quot;translate&quot;:{&quot;x&quot;:7.447876490694089,&quot;y&quot;:-23.009865220178884},&quot;rotate&quot;:0.1361344787455721,&quot;skewX&quot;:0.16508057727619516,&quot;scale&quot;:{&quot;x&quot;:0.004758501922383969,&quot;y&quot;:0.0087158769087273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65&quot;}},&quot;9f5972c6-ea49-4eac-860f-537624f0958a&quot;:{&quot;id&quot;:&quot;9f5972c6-ea49-4eac-860f-537624f0958a&quot;,&quot;name&quot;:&quot;Swiss chard (Beta vulgaris)&quot;,&quot;displayName&quot;:&quot;Swiss chard (Beta vulgaris)&quot;,&quot;type&quot;:&quot;FIGURE_OBJECT&quot;,&quot;relativeTransform&quot;:{&quot;translate&quot;:{&quot;x&quot;:7.6276308089531435,&quot;y&quot;:-22.397720207736146},&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7&quot;}},&quot;4922baa9-ad77-4069-83c7-b40d3c988326&quot;:{&quot;id&quot;:&quot;4922baa9-ad77-4069-83c7-b40d3c988326&quot;,&quot;name&quot;:&quot;Swiss chard (Beta vulgaris)&quot;,&quot;displayName&quot;:&quot;Swiss chard (Beta vulgaris)&quot;,&quot;type&quot;:&quot;FIGURE_OBJECT&quot;,&quot;relativeTransform&quot;:{&quot;translate&quot;:{&quot;x&quot;:7.83523225706034,&quot;y&quot;:-21.813857183910862},&quot;rotate&quot;:0.13613447874557189,&quot;skewX&quot;:0.15807189467097046,&quot;scale&quot;:{&quot;x&quot;:0.005465150068044888,&quot;y&quot;:0.0095778867128871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72&quot;}},&quot;4332c7a4-bd91-4585-8683-77dc47475da8&quot;:{&quot;id&quot;:&quot;4332c7a4-bd91-4585-8683-77dc47475da8&quot;,&quot;name&quot;:&quot;Swiss chard (Beta vulgaris)&quot;,&quot;displayName&quot;:&quot;Swiss chard (Beta vulgaris)&quot;,&quot;type&quot;:&quot;FIGURE_OBJECT&quot;,&quot;relativeTransform&quot;:{&quot;translate&quot;:{&quot;x&quot;:8.174412597121888,&quot;y&quot;:-21.384229960796926},&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75&quot;}},&quot;a1b3bf01-835b-4802-8f73-66b6b3017fba&quot;:{&quot;id&quot;:&quot;a1b3bf01-835b-4802-8f73-66b6b3017fba&quot;,&quot;name&quot;:&quot;Swiss chard (Beta vulgaris)&quot;,&quot;displayName&quot;:&quot;Swiss chard (Beta vulgaris)&quot;,&quot;type&quot;:&quot;FIGURE_OBJECT&quot;,&quot;relativeTransform&quot;:{&quot;translate&quot;:{&quot;x&quot;:8.346527323543553,&quot;y&quot;:-20.70702004404573},&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8&quot;}},&quot;7e1aa075-1ca2-40a0-b651-9ee6ba1560d9&quot;:{&quot;id&quot;:&quot;7e1aa075-1ca2-40a0-b651-9ee6ba1560d9&quot;,&quot;name&quot;:&quot;Swiss chard (Beta vulgaris)&quot;,&quot;displayName&quot;:&quot;Swiss chard (Beta vulgaris)&quot;,&quot;type&quot;:&quot;FIGURE_OBJECT&quot;,&quot;relativeTransform&quot;:{&quot;translate&quot;:{&quot;x&quot;:8.840215511024038,&quot;y&quot;:-20.063882624147272},&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9&quot;}},&quot;751af35a-5bb0-41bb-a96c-82820c5e13a8&quot;:{&quot;id&quot;:&quot;751af35a-5bb0-41bb-a96c-82820c5e13a8&quot;,&quot;name&quot;:&quot;Swiss chard (Beta vulgaris)&quot;,&quot;displayName&quot;:&quot;Swiss chard (Beta vulgaris)&quot;,&quot;type&quot;:&quot;FIGURE_OBJECT&quot;,&quot;relativeTransform&quot;:{&quot;translate&quot;:{&quot;x&quot;:-0.7163536065521623,&quot;y&quot;:-27.48310757466658},&quot;rotate&quot;:-8.023058692057898e-32,&quot;skewX&quot;:-1.2683571000346555e-31,&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55&quot;}},&quot;3b87748a-cd77-48c1-91d1-e944d823518f&quot;:{&quot;id&quot;:&quot;3b87748a-cd77-48c1-91d1-e944d823518f&quot;,&quot;name&quot;:&quot;Swiss chard (Beta vulgaris)&quot;,&quot;displayName&quot;:&quot;Swiss chard (Beta vulgaris)&quot;,&quot;type&quot;:&quot;FIGURE_OBJECT&quot;,&quot;relativeTransform&quot;:{&quot;translate&quot;:{&quot;x&quot;:-0.9049560378870517,&quot;y&quot;:-26.95095581326218},&quot;rotate&quot;:0.21373678551702854,&quot;skewX&quot;:0.22882373378138618,&quot;scale&quot;:{&quot;x&quot;:0.00427845376274494,&quot;y&quot;:0.00697873294646609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6&quot;}},&quot;b4e6ba03-384a-4b99-96bc-b2ced0b7274c&quot;:{&quot;id&quot;:&quot;b4e6ba03-384a-4b99-96bc-b2ced0b7274c&quot;,&quot;name&quot;:&quot;Swiss chard (Beta vulgaris)&quot;,&quot;displayName&quot;:&quot;Swiss chard (Beta vulgaris)&quot;,&quot;type&quot;:&quot;FIGURE_OBJECT&quot;,&quot;relativeTransform&quot;:{&quot;translate&quot;:{&quot;x&quot;:-1.1735797425549508,&quot;y&quot;:-26.44138111587626},&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62&quot;}},&quot;43a1157e-1757-43c2-9404-0c75cf06da62&quot;:{&quot;id&quot;:&quot;43a1157e-1757-43c2-9404-0c75cf06da62&quot;,&quot;name&quot;:&quot;Swiss chard (Beta vulgaris)&quot;,&quot;displayName&quot;:&quot;Swiss chard (Beta vulgaris)&quot;,&quot;type&quot;:&quot;FIGURE_OBJECT&quot;,&quot;relativeTransform&quot;:{&quot;translate&quot;:{&quot;x&quot;:-1.4243792691737869,&quot;y&quot;:-25.91664830919235},&quot;rotate&quot;:6.147050828434014,&quot;skewX&quot;:0.1580718946709689,&quot;scale&quot;:{&quot;x&quot;:-0.004243905749313097,&quot;y&quot;:0.0074376088453199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65&quot;}},&quot;10b32d85-5c79-4594-9cf9-4ed4f06e51d5&quot;:{&quot;id&quot;:&quot;10b32d85-5c79-4594-9cf9-4ed4f06e51d5&quot;,&quot;name&quot;:&quot;Swiss chard (Beta vulgaris)&quot;,&quot;displayName&quot;:&quot;Swiss chard (Beta vulgaris)&quot;,&quot;type&quot;:&quot;FIGURE_OBJECT&quot;,&quot;relativeTransform&quot;:{&quot;translate&quot;:{&quot;x&quot;:-1.712245664294179,&quot;y&quot;:-25.352528171881605},&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7&quot;}},&quot;6c00d90a-4595-465a-8f63-2faf0000d0fb&quot;:{&quot;id&quot;:&quot;6c00d90a-4595-465a-8f63-2faf0000d0fb&quot;,&quot;name&quot;:&quot;Swiss chard (Beta vulgaris)&quot;,&quot;displayName&quot;:&quot;Swiss chard (Beta vulgaris)&quot;,&quot;type&quot;:&quot;FIGURE_OBJECT&quot;,&quot;relativeTransform&quot;:{&quot;translate&quot;:{&quot;x&quot;:-1.9324829988515497,&quot;y&quot;:-24.857190885781336},&quot;rotate&quot;:-8.023058692057905e-32,&quot;skewX&quot;:-1.39268819958526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72&quot;}},&quot;9c461fd0-4ddd-40ba-a2e9-b8e474ab5322&quot;:{&quot;id&quot;:&quot;9c461fd0-4ddd-40ba-a2e9-b8e474ab5322&quot;,&quot;name&quot;:&quot;Swiss chard (Beta vulgaris)&quot;,&quot;displayName&quot;:&quot;Swiss chard (Beta vulgaris)&quot;,&quot;type&quot;:&quot;FIGURE_OBJECT&quot;,&quot;relativeTransform&quot;:{&quot;translate&quot;:{&quot;x&quot;:-2.1767943046525904,&quot;y&quot;:-24.291736749654493},&quot;rotate&quot;:0.2137367855170285,&quot;skewX&quot;:0.25139791749856527,&quot;scale&quot;:{&quot;x&quot;:0.004801856074910154,&quot;y&quot;:0.00863718453415270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75&quot;}},&quot;482ff22e-f502-44dd-8df7-9d540b9de074&quot;:{&quot;id&quot;:&quot;482ff22e-f502-44dd-8df7-9d540b9de074&quot;,&quot;name&quot;:&quot;Swiss chard (Beta vulgaris)&quot;,&quot;displayName&quot;:&quot;Swiss chard (Beta vulgaris)&quot;,&quot;type&quot;:&quot;FIGURE_OBJECT&quot;,&quot;relativeTransform&quot;:{&quot;translate&quot;:{&quot;x&quot;:-2.4599332544327344,&quot;y&quot;:-23.821240845386047},&quot;rotate&quot;:6.147050828434014,&quot;skewX&quot;:0.16508057727619285,&quot;scale&quot;:{&quot;x&quot;:-0.0047585019223839635,&quot;y&quot;:0.0087158769087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8&quot;}},&quot;3e2734f0-3c28-455c-bb74-a73a2ab9ddfd&quot;:{&quot;id&quot;:&quot;3e2734f0-3c28-455c-bb74-a73a2ab9ddfd&quot;,&quot;name&quot;:&quot;Swiss chard (Beta vulgaris)&quot;,&quot;displayName&quot;:&quot;Swiss chard (Beta vulgaris)&quot;,&quot;type&quot;:&quot;FIGURE_OBJECT&quot;,&quot;relativeTransform&quot;:{&quot;translate&quot;:{&quot;x&quot;:-2.7596953056466518,&quot;y&quot;:-23.068679116320656},&quot;rotate&quot;:6.147050828434014,&quot;skewX&quot;:0.1580718946709684,&quot;scale&quot;:{&quot;x&quot;:-0.004973286561920846,&quot;y&quot;:0.0087158769087273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85&quot;}},&quot;ec38bee3-4a75-4d4b-bfd1-17ef02785974&quot;:{&quot;id&quot;:&quot;ec38bee3-4a75-4d4b-bfd1-17ef02785974&quot;,&quot;name&quot;:&quot;Swiss chard (Beta vulgaris)&quot;,&quot;displayName&quot;:&quot;Swiss chard (Beta vulgaris)&quot;,&quot;type&quot;:&quot;FIGURE_OBJECT&quot;,&quot;relativeTransform&quot;:{&quot;translate&quot;:{&quot;x&quot;:-3.073322726128793,&quot;y&quot;:-22.388093294411785},&quot;rotate&quot;:6.147050828434014,&quot;skewX&quot;:0.15807189467096827,&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9&quot;}},&quot;654d1cb0-71e6-44b2-b72b-a9b3df268c70&quot;:{&quot;id&quot;:&quot;654d1cb0-71e6-44b2-b72b-a9b3df268c70&quot;,&quot;name&quot;:&quot;Swiss chard (Beta vulgaris)&quot;,&quot;displayName&quot;:&quot;Swiss chard (Beta vulgaris)&quot;,&quot;type&quot;:&quot;FIGURE_OBJECT&quot;,&quot;relativeTransform&quot;:{&quot;translate&quot;:{&quot;x&quot;:-3.3365721580368817,&quot;y&quot;:-21.595766047925995},&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quot;}},&quot;6d108c66-f299-4ac5-b37c-a43f1ea3377d&quot;:{&quot;id&quot;:&quot;6d108c66-f299-4ac5-b37c-a43f1ea3377d&quot;,&quot;name&quot;:&quot;Swiss chard (Beta vulgaris)&quot;,&quot;displayName&quot;:&quot;Swiss chard (Beta vulgaris)&quot;,&quot;type&quot;:&quot;FIGURE_OBJECT&quot;,&quot;relativeTransform&quot;:{&quot;translate&quot;:{&quot;x&quot;:-3.6649122976113087,&quot;y&quot;:-20.915008612231116},&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02&quot;}},&quot;3e4a4213-f676-4729-b6bd-d7fa6faa7244&quot;:{&quot;id&quot;:&quot;3e4a4213-f676-4729-b6bd-d7fa6faa7244&quot;,&quot;name&quot;:&quot;Swiss chard (Beta vulgaris)&quot;,&quot;displayName&quot;:&quot;Swiss chard (Beta vulgaris)&quot;,&quot;type&quot;:&quot;FIGURE_OBJECT&quot;,&quot;relativeTransform&quot;:{&quot;translate&quot;:{&quot;x&quot;:-3.955041109478503,&quot;y&quot;:-20.197641792899862},&quot;rotate&quot;:0.21373678551702863,&quot;skewX&quot;:0.25139791749856555,&quot;scale&quot;:{&quot;x&quot;:0.005276764917483684,&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05&quot;}},&quot;b79e1b0f-b302-4c0d-8715-c96a098a9863&quot;:{&quot;id&quot;:&quot;b79e1b0f-b302-4c0d-8715-c96a098a9863&quot;,&quot;name&quot;:&quot;Swiss chard (Beta vulgaris)&quot;,&quot;displayName&quot;:&quot;Swiss chard (Beta vulgaris)&quot;,&quot;type&quot;:&quot;FIGURE_OBJECT&quot;,&quot;relativeTransform&quot;:{&quot;translate&quot;:{&quot;x&quot;:4.8463559122299324,&quot;y&quot;:-27.42513414472753},&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6&quot;}},&quot;bd7fb9d0-5b35-431e-bc67-4cb6ad11bca8&quot;:{&quot;id&quot;:&quot;bd7fb9d0-5b35-431e-bc67-4cb6ad11bca8&quot;,&quot;name&quot;:&quot;Swiss chard (Beta vulgaris)&quot;,&quot;displayName&quot;:&quot;Swiss chard (Beta vulgaris)&quot;,&quot;type&quot;:&quot;FIGURE_OBJECT&quot;,&quot;relativeTransform&quot;:{&quot;translate&quot;:{&quot;x&quot;:4.97184467467943,&quot;y&quot;:-27.044810456743356},&quot;rotate&quot;:6.069448521662556,&quot;skewX&quot;:0.22882373378138626,&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62&quot;}},&quot;49b6312d-31df-4102-a2d2-2f9b1cf90dda&quot;:{&quot;id&quot;:&quot;49b6312d-31df-4102-a2d2-2f9b1cf90dda&quot;,&quot;name&quot;:&quot;Swiss chard (Beta vulgaris)&quot;,&quot;displayName&quot;:&quot;Swiss chard (Beta vulgaris)&quot;,&quot;type&quot;:&quot;FIGURE_OBJECT&quot;,&quot;relativeTransform&quot;:{&quot;translate&quot;:{&quot;x&quot;:5.134593667677462,&quot;y&quot;:-26.495151614196107},&quot;rotate&quot;:0.13613447874557189,&quot;skewX&quot;:0.1650805772761951,&quot;scale&quot;:{&quot;x&quot;:0.004239825212844115,&quot;y&quot;:0.0077658463256760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65&quot;}},&quot;7321872e-beb6-40be-a0ec-a030699f9b93&quot;:{&quot;id&quot;:&quot;7321872e-beb6-40be-a0ec-a030699f9b93&quot;,&quot;name&quot;:&quot;Swiss chard (Beta vulgaris)&quot;,&quot;displayName&quot;:&quot;Swiss chard (Beta vulgaris)&quot;,&quot;type&quot;:&quot;FIGURE_OBJECT&quot;,&quot;relativeTransform&quot;:{&quot;translate&quot;:{&quot;x&quot;:5.311866655010199,&quot;y&quot;:-26.035940314211345},&quot;rotate&quot;:0.13613447874557186,&quot;skewX&quot;:0.15807189467097135,&quot;scale&quot;:{&quot;x&quot;:0.004248544899971054,&quot;y&quot;:0.00744573913614320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7&quot;}},&quot;44ace228-f3ca-4b76-ab59-fae0166674d2&quot;:{&quot;id&quot;:&quot;44ace228-f3ca-4b76-ab59-fae0166674d2&quot;,&quot;name&quot;:&quot;Swiss chard (Beta vulgaris)&quot;,&quot;displayName&quot;:&quot;Swiss chard (Beta vulgaris)&quot;,&quot;type&quot;:&quot;FIGURE_OBJECT&quot;,&quot;relativeTransform&quot;:{&quot;translate&quot;:{&quot;x&quot;:5.511772042211646,&quot;y&quot;:-25.57520320020016},&quot;rotate&quot;:4.251623255656143e-16,&quot;skewX&quot;:4.930916075474738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72&quot;}},&quot;07f90c2f-6eea-415c-898d-b956d9fced30&quot;:{&quot;id&quot;:&quot;07f90c2f-6eea-415c-898d-b956d9fced30&quot;,&quot;name&quot;:&quot;Swiss chard (Beta vulgaris)&quot;,&quot;displayName&quot;:&quot;Swiss chard (Beta vulgaris)&quot;,&quot;type&quot;:&quot;FIGURE_OBJECT&quot;,&quot;relativeTransform&quot;:{&quot;translate&quot;:{&quot;x&quot;:5.656432051595477,&quot;y&quot;:-25.046270161018374},&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75&quot;}},&quot;9087d43f-331b-4863-85b0-7c36db43cebc&quot;:{&quot;id&quot;:&quot;9087d43f-331b-4863-85b0-7c36db43cebc&quot;,&quot;name&quot;:&quot;Swiss chard (Beta vulgaris)&quot;,&quot;displayName&quot;:&quot;Swiss chard (Beta vulgaris)&quot;,&quot;type&quot;:&quot;FIGURE_OBJECT&quot;,&quot;relativeTransform&quot;:{&quot;translate&quot;:{&quot;x&quot;:5.845668157444297,&quot;y&quot;:-24.43935889204197},&quot;rotate&quot;:5.991703298673205,&quot;skewX&quot;:0.32867037967805324,&quot;scale&quot;:{&quot;x&quot;:-0.0048652590671579,&quot;y&quot;:0.0085246266340486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8&quot;}},&quot;bd0903de-6a5a-402a-8f8a-9b4afaefc9f4&quot;:{&quot;id&quot;:&quot;bd0903de-6a5a-402a-8f8a-9b4afaefc9f4&quot;,&quot;name&quot;:&quot;Swiss chard (Beta vulgaris)&quot;,&quot;displayName&quot;:&quot;Swiss chard (Beta vulgaris)&quot;,&quot;type&quot;:&quot;FIGURE_OBJECT&quot;,&quot;relativeTransform&quot;:{&quot;translate&quot;:{&quot;x&quot;:6.005530251215045,&quot;y&quot;:-23.895061537625867},&quot;rotate&quot;:-7.428763612989007e-16,&quot;skewX&quot;:-1.0377871286380515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9&quot;}},&quot;58251cfe-8b85-4a3a-8521-4e31b7e2374b&quot;:{&quot;id&quot;:&quot;58251cfe-8b85-4a3a-8521-4e31b7e2374b&quot;,&quot;name&quot;:&quot;Swiss chard (Beta vulgaris)&quot;,&quot;displayName&quot;:&quot;Swiss chard (Beta vulgaris)&quot;,&quot;type&quot;:&quot;FIGURE_OBJECT&quot;,&quot;relativeTransform&quot;:{&quot;translate&quot;:{&quot;x&quot;:6.189928762311636,&quot;y&quot;:-23.343301909645394},&quot;rotate&quot;:0.20385523500581967,&quot;skewX&quot;:0.23084205020458134,&quot;scale&quot;:{&quot;x&quot;:0.005011684977983183,&quot;y&quot;:0.008649097797638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quot;}},&quot;1af330ac-8b5d-4e72-8ac0-f6e8fd63a50c&quot;:{&quot;id&quot;:&quot;1af330ac-8b5d-4e72-8ac0-f6e8fd63a50c&quot;,&quot;name&quot;:&quot;Swiss chard (Beta vulgaris)&quot;,&quot;displayName&quot;:&quot;Swiss chard (Beta vulgaris)&quot;,&quot;type&quot;:&quot;FIGURE_OBJECT&quot;,&quot;relativeTransform&quot;:{&quot;translate&quot;:{&quot;x&quot;:6.364059362906359,&quot;y&quot;:-22.685590194480557},&quot;rotate&quot;:-0.34652487478154925,&quot;skewX&quot;:-0.3620123173733357,&quot;scale&quot;:{&quot;x&quot;:0.005653644504076563,&quot;y&quot;:0.0092585567031882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02&quot;}},&quot;e8e98b62-e462-45dd-9892-4e266b334cad&quot;:{&quot;id&quot;:&quot;e8e98b62-e462-45dd-9892-4e266b334cad&quot;,&quot;name&quot;:&quot;Swiss chard (Beta vulgaris)&quot;,&quot;displayName&quot;:&quot;Swiss chard (Beta vulgaris)&quot;,&quot;type&quot;:&quot;FIGURE_OBJECT&quot;,&quot;relativeTransform&quot;:{&quot;translate&quot;:{&quot;x&quot;:6.582529055505222,&quot;y&quot;:-21.953785570579356},&quot;rotate&quot;:4.251623255656146e-16,&quot;skewX&quot;:4.930916075474742e-16,&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05&quot;}},&quot;f4952da4-a95e-4e7f-9a21-d1a39c8be94c&quot;:{&quot;id&quot;:&quot;f4952da4-a95e-4e7f-9a21-d1a39c8be94c&quot;,&quot;name&quot;:&quot;Swiss chard (Beta vulgaris)&quot;,&quot;displayName&quot;:&quot;Swiss chard (Beta vulgaris)&quot;,&quot;type&quot;:&quot;FIGURE_OBJECT&quot;,&quot;relativeTransform&quot;:{&quot;translate&quot;:{&quot;x&quot;:6.822510496166908,&quot;y&quot;:-21.12431185144557},&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1&quot;}},&quot;24cbdc8f-f399-4335-a343-a69a42c31f7a&quot;:{&quot;id&quot;:&quot;24cbdc8f-f399-4335-a343-a69a42c31f7a&quot;,&quot;name&quot;:&quot;Swiss chard (Beta vulgaris)&quot;,&quot;displayName&quot;:&quot;Swiss chard (Beta vulgaris)&quot;,&quot;type&quot;:&quot;FIGURE_OBJECT&quot;,&quot;relativeTransform&quot;:{&quot;translate&quot;:{&quot;x&quot;:7.059726070892776,&quot;y&quot;:-20.27510158365249},&quot;rotate&quot;:6.069448521662556,&quot;skewX&quot;:0.25139791749856566,&quot;scale&quot;:{&quot;x&quot;:-0.005276764917483681,&quot;y&quot;:0.0094914115759919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12&quot;}},&quot;b26f7355-253a-42cd-9c6b-d9b8e2c441d7&quot;:{&quot;id&quot;:&quot;b26f7355-253a-42cd-9c6b-d9b8e2c441d7&quot;,&quot;name&quot;:&quot;Swiss chard (Beta vulgaris)&quot;,&quot;displayName&quot;:&quot;Swiss chard (Beta vulgaris)&quot;,&quot;type&quot;:&quot;FIGURE_OBJECT&quot;,&quot;relativeTransform&quot;:{&quot;translate&quot;:{&quot;x&quot;:6.355068591502447,&quot;y&quot;:-27.38664225914597},&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15&quot;}},&quot;0f35b926-46f9-44c2-8638-20a4dc16ac94&quot;:{&quot;id&quot;:&quot;0f35b926-46f9-44c2-8638-20a4dc16ac94&quot;,&quot;name&quot;:&quot;Swiss chard (Beta vulgaris)&quot;,&quot;displayName&quot;:&quot;Swiss chard (Beta vulgaris)&quot;,&quot;type&quot;:&quot;FIGURE_OBJECT&quot;,&quot;relativeTransform&quot;:{&quot;translate&quot;:{&quot;x&quot;:6.594516029535949,&quot;y&quot;:-27.035019281636945},&quot;rotate&quot;:6.069448521662556,&quot;skewX&quot;:0.22882373378138626,&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2&quot;}},&quot;02ca3f03-a943-479f-b5e7-62634c2f321b&quot;:{&quot;id&quot;:&quot;02ca3f03-a943-479f-b5e7-62634c2f321b&quot;,&quot;name&quot;:&quot;Swiss chard (Beta vulgaris)&quot;,&quot;displayName&quot;:&quot;Swiss chard (Beta vulgaris)&quot;,&quot;type&quot;:&quot;FIGURE_OBJECT&quot;,&quot;relativeTransform&quot;:{&quot;translate&quot;:{&quot;x&quot;:6.881669826406316,&quot;y&quot;:-26.455986913770502},&quot;rotate&quot;:0.13613447874557189,&quot;skewX&quot;:0.1650805772761951,&quot;scale&quot;:{&quot;x&quot;:0.004239825212844115,&quot;y&quot;:0.0077658463256760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22&quot;}},&quot;b183cc7d-be8c-4ddb-a927-80ff173a6d2f&quot;:{&quot;id&quot;:&quot;b183cc7d-be8c-4ddb-a927-80ff173a6d2f&quot;,&quot;name&quot;:&quot;Swiss chard (Beta vulgaris)&quot;,&quot;displayName&quot;:&quot;Swiss chard (Beta vulgaris)&quot;,&quot;type&quot;:&quot;FIGURE_OBJECT&quot;,&quot;relativeTransform&quot;:{&quot;translate&quot;:{&quot;x&quot;:7.123849667933314,&quot;y&quot;:-25.996775613785733},&quot;rotate&quot;:0.1361344787455719,&quot;skewX&quot;:0.1580718946709713,&quot;scale&quot;:{&quot;x&quot;:0.004248544899971059,&quot;y&quot;:0.00744573913614320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25&quot;}},&quot;94e8d792-aea5-44c0-b8b7-0632838fc1b5&quot;:{&quot;id&quot;:&quot;94e8d792-aea5-44c0-b8b7-0632838fc1b5&quot;,&quot;name&quot;:&quot;Swiss chard (Beta vulgaris)&quot;,&quot;displayName&quot;:&quot;Swiss chard (Beta vulgaris)&quot;,&quot;type&quot;:&quot;FIGURE_OBJECT&quot;,&quot;relativeTransform&quot;:{&quot;translate&quot;:{&quot;x&quot;:7.44586517224265,&quot;y&quot;:-25.486192517414718},&quot;rotate&quot;:4.251623255656143e-16,&quot;skewX&quot;:4.930916075474738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3&quot;}},&quot;2f23aacc-8160-4ca2-ac92-d864b9aeb2ac&quot;:{&quot;id&quot;:&quot;2f23aacc-8160-4ca2-ac92-d864b9aeb2ac&quot;,&quot;name&quot;:&quot;Swiss chard (Beta vulgaris)&quot;,&quot;displayName&quot;:&quot;Swiss chard (Beta vulgaris)&quot;,&quot;type&quot;:&quot;FIGURE_OBJECT&quot;,&quot;relativeTransform&quot;:{&quot;translate&quot;:{&quot;x&quot;:7.71618659967934,&quot;y&quot;:-25.026490009288274},&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35&quot;}},&quot;8524b370-03db-4d09-a6fc-6380d16a2784&quot;:{&quot;id&quot;:&quot;8524b370-03db-4d09-a6fc-6380d16a2784&quot;,&quot;name&quot;:&quot;Swiss chard (Beta vulgaris)&quot;,&quot;displayName&quot;:&quot;Swiss chard (Beta vulgaris)&quot;,&quot;type&quot;:&quot;FIGURE_OBJECT&quot;,&quot;relativeTransform&quot;:{&quot;translate&quot;:{&quot;x&quot;:7.954594564766234,&quot;y&quot;:-24.360238285121575},&quot;rotate&quot;:5.991703298673205,&quot;skewX&quot;:0.3286703796780533,&quot;scale&quot;:{&quot;x&quot;:-0.0048652590671579,&quot;y&quot;:0.0085246266340487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4&quot;}},&quot;556bda5c-2889-4c16-b662-9774f7038db6&quot;:{&quot;id&quot;:&quot;556bda5c-2889-4c16-b662-9774f7038db6&quot;,&quot;name&quot;:&quot;Swiss chard (Beta vulgaris)&quot;,&quot;displayName&quot;:&quot;Swiss chard (Beta vulgaris)&quot;,&quot;type&quot;:&quot;FIGURE_OBJECT&quot;,&quot;relativeTransform&quot;:{&quot;translate&quot;:{&quot;x&quot;:8.168206737863773,&quot;y&quot;:-23.83949233994372},&quot;rotate&quot;:-7.428763612989007e-16,&quot;skewX&quot;:-1.0377871286380515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5&quot;}},&quot;bea3623a-1f57-4cbc-b10b-837eec732b72&quot;:{&quot;id&quot;:&quot;bea3623a-1f57-4cbc-b10b-837eec732b72&quot;,&quot;name&quot;:&quot;Swiss chard (Beta vulgaris)&quot;,&quot;displayName&quot;:&quot;Swiss chard (Beta vulgaris)&quot;,&quot;type&quot;:&quot;FIGURE_OBJECT&quot;,&quot;relativeTransform&quot;:{&quot;translate&quot;:{&quot;x&quot;:8.43798729380095,&quot;y&quot;:-23.264181302725},&quot;rotate&quot;:0.20385523500581965,&quot;skewX&quot;:0.23084205020458162,&quot;scale&quot;:{&quot;x&quot;:0.005011684977983183,&quot;y&quot;:0.0086490977976380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52&quot;}},&quot;80c3d488-030e-4884-90d7-59bc34b23e19&quot;:{&quot;id&quot;:&quot;80c3d488-030e-4884-90d7-59bc34b23e19&quot;,&quot;name&quot;:&quot;Swiss chard (Beta vulgaris)&quot;,&quot;displayName&quot;:&quot;Swiss chard (Beta vulgaris)&quot;,&quot;type&quot;:&quot;FIGURE_OBJECT&quot;,&quot;relativeTransform&quot;:{&quot;translate&quot;:{&quot;x&quot;:8.706104055452686,&quot;y&quot;:-22.48401741967138},&quot;rotate&quot;:-0.34652487478154925,&quot;skewX&quot;:-0.3620123173733355,&quot;scale&quot;:{&quot;x&quot;:0.005653644504076563,&quot;y&quot;:0.0092585567031882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55&quot;}},&quot;d0e97546-6f69-463a-8bb7-c03cd1f5b0c6&quot;:{&quot;id&quot;:&quot;d0e97546-6f69-463a-8bb7-c03cd1f5b0c6&quot;,&quot;name&quot;:&quot;Swiss chard (Beta vulgaris)&quot;,&quot;displayName&quot;:&quot;Swiss chard (Beta vulgaris)&quot;,&quot;type&quot;:&quot;FIGURE_OBJECT&quot;,&quot;relativeTransform&quot;:{&quot;translate&quot;:{&quot;x&quot;:9.000288985661577,&quot;y&quot;:-21.702762416444916},&quot;rotate&quot;:4.251623255656146e-16,&quot;skewX&quot;:4.930916075474742e-16,&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6&quot;}},&quot;cb76cc23-e42d-4cda-b2e9-f5dd5978fdd4&quot;:{&quot;id&quot;:&quot;cb76cc23-e42d-4cda-b2e9-f5dd5978fdd4&quot;,&quot;name&quot;:&quot;Swiss chard (Beta vulgaris)&quot;,&quot;displayName&quot;:&quot;Swiss chard (Beta vulgaris)&quot;,&quot;type&quot;:&quot;FIGURE_OBJECT&quot;,&quot;relativeTransform&quot;:{&quot;translate&quot;:{&quot;x&quot;:9.348723611943296,&quot;y&quot;:-20.8770599548193},&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62&quot;}},&quot;623ada1c-37e6-42d5-889f-6abe83eae580&quot;:{&quot;id&quot;:&quot;623ada1c-37e6-42d5-889f-6abe83eae580&quot;,&quot;name&quot;:&quot;Swiss chard (Beta vulgaris)&quot;,&quot;displayName&quot;:&quot;Swiss chard (Beta vulgaris)&quot;,&quot;type&quot;:&quot;FIGURE_OBJECT&quot;,&quot;relativeTransform&quot;:{&quot;translate&quot;:{&quot;x&quot;:9.727991224468052,&quot;y&quot;:-20.057519914621377},&quot;rotate&quot;:6.069448521662556,&quot;skewX&quot;:0.25139791749856427,&quot;scale&quot;:{&quot;x&quot;:-0.005276764917483685,&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65&quot;}},&quot;aecb9b51-78c6-4335-920c-912cdc9ab063&quot;:{&quot;id&quot;:&quot;aecb9b51-78c6-4335-920c-912cdc9ab063&quot;,&quot;name&quot;:&quot;Swiss chard (Beta vulgaris)&quot;,&quot;displayName&quot;:&quot;Swiss chard (Beta vulgaris)&quot;,&quot;type&quot;:&quot;FIGURE_OBJECT&quot;,&quot;relativeTransform&quot;:{&quot;translate&quot;:{&quot;x&quot;:-1.5295110221214718,&quot;y&quot;:-27.458394035333807},&quot;rotate&quot;:0,&quot;skewX&quot;:-1.7944749990228247e-17,&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7&quot;}},&quot;bf459c75-f997-426d-8fa7-9620053360ce&quot;:{&quot;id&quot;:&quot;bf459c75-f997-426d-8fa7-9620053360ce&quot;,&quot;name&quot;:&quot;Swiss chard (Beta vulgaris)&quot;,&quot;displayName&quot;:&quot;Swiss chard (Beta vulgaris)&quot;,&quot;type&quot;:&quot;FIGURE_OBJECT&quot;,&quot;relativeTransform&quot;:{&quot;translate&quot;:{&quot;x&quot;:-1.800668525764009,&quot;y&quot;:-27.035019281636945},&quot;rotate&quot;:0.21373678551702888,&quot;skewX&quot;:0.22882373378138626,&quot;scale&quot;:{&quot;x&quot;:0.004278453762744945,&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72&quot;}},&quot;f9aaa4b3-2c05-45f4-89fa-41c08a82aeb1&quot;:{&quot;id&quot;:&quot;f9aaa4b3-2c05-45f4-89fa-41c08a82aeb1&quot;,&quot;name&quot;:&quot;Swiss chard (Beta vulgaris)&quot;,&quot;displayName&quot;:&quot;Swiss chard (Beta vulgaris)&quot;,&quot;type&quot;:&quot;FIGURE_OBJECT&quot;,&quot;relativeTransform&quot;:{&quot;translate&quot;:{&quot;x&quot;:-2.0878223226343757,&quot;y&quot;:-26.455986913770516},&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75&quot;}},&quot;899c317e-7dc5-46c8-9221-9fe23c09e5a4&quot;:{&quot;id&quot;:&quot;899c317e-7dc5-46c8-9221-9fe23c09e5a4&quot;,&quot;name&quot;:&quot;Swiss chard (Beta vulgaris)&quot;,&quot;displayName&quot;:&quot;Swiss chard (Beta vulgaris)&quot;,&quot;type&quot;:&quot;FIGURE_OBJECT&quot;,&quot;relativeTransform&quot;:{&quot;translate&quot;:{&quot;x&quot;:-2.3300021641613715,&quot;y&quot;:-25.99677561378574},&quot;rotate&quot;:6.147050828434014,&quot;skewX&quot;:0.1580718946709694,&quot;scale&quot;:{&quot;x&quot;:-0.004248544899971051,&quot;y&quot;:0.00744573913614321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8&quot;}},&quot;670f971a-bc13-469a-8c0d-1b7e80ea7709&quot;:{&quot;id&quot;:&quot;670f971a-bc13-469a-8c0d-1b7e80ea7709&quot;,&quot;name&quot;:&quot;Swiss chard (Beta vulgaris)&quot;,&quot;displayName&quot;:&quot;Swiss chard (Beta vulgaris)&quot;,&quot;type&quot;:&quot;FIGURE_OBJECT&quot;,&quot;relativeTransform&quot;:{&quot;translate&quot;:{&quot;x&quot;:-2.65105803297826,&quot;y&quot;:-25.486192517414718},&quot;rotate&quot;:6.283185307179586,&quot;skewX&quot;:1.3932134088239309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9&quot;}},&quot;4c2f4633-8a60-4e19-88d1-6eec28141133&quot;:{&quot;id&quot;:&quot;4c2f4633-8a60-4e19-88d1-6eec28141133&quot;,&quot;name&quot;:&quot;Swiss chard (Beta vulgaris)&quot;,&quot;displayName&quot;:&quot;Swiss chard (Beta vulgaris)&quot;,&quot;type&quot;:&quot;FIGURE_OBJECT&quot;,&quot;relativeTransform&quot;:{&quot;translate&quot;:{&quot;x&quot;:-2.9213794604149554,&quot;y&quot;:-25.026490009288274},&quot;rotate&quot;:0,&quot;skewX&quot;:-1.9703789693940248e-17,&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quot;}},&quot;cb849efc-dc39-4a52-819d-17e3ac0dade2&quot;:{&quot;id&quot;:&quot;cb849efc-dc39-4a52-819d-17e3ac0dade2&quot;,&quot;name&quot;:&quot;Swiss chard (Beta vulgaris)&quot;,&quot;displayName&quot;:&quot;Swiss chard (Beta vulgaris)&quot;,&quot;type&quot;:&quot;FIGURE_OBJECT&quot;,&quot;relativeTransform&quot;:{&quot;translate&quot;:{&quot;x&quot;:-3.2170558991395466,&quot;y&quot;:-24.360238285121564},&quot;rotate&quot;:0.2914820085063805,&quot;skewX&quot;:0.32867037967805546,&quot;scale&quot;:{&quot;x&quot;:0.004865259067157902,&quot;y&quot;:0.0085246266340487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05&quot;}},&quot;365de1f7-23bd-41b6-ba5d-9fdadaa108f4&quot;:{&quot;id&quot;:&quot;365de1f7-23bd-41b6-ba5d-9fdadaa108f4&quot;,&quot;name&quot;:&quot;Swiss chard (Beta vulgaris)&quot;,&quot;displayName&quot;:&quot;Swiss chard (Beta vulgaris)&quot;,&quot;type&quot;:&quot;FIGURE_OBJECT&quot;,&quot;relativeTransform&quot;:{&quot;translate&quot;:{&quot;x&quot;:-3.4707560037834773,&quot;y&quot;:-23.83949233994372},&quot;rotate&quot;:6.283185307179586,&quot;skewX&quot;:1.428887987658536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1&quot;}},&quot;72c76c37-8455-487a-be3f-0e27cafdff7f&quot;:{&quot;id&quot;:&quot;72c76c37-8455-487a-be3f-0e27cafdff7f&quot;,&quot;name&quot;:&quot;Swiss chard (Beta vulgaris)&quot;,&quot;displayName&quot;:&quot;Swiss chard (Beta vulgaris)&quot;,&quot;type&quot;:&quot;FIGURE_OBJECT&quot;,&quot;relativeTransform&quot;:{&quot;translate&quot;:{&quot;x&quot;:-3.734809712356886,&quot;y&quot;:-23.26418130272498},&quot;rotate&quot;:6.079330072173766,&quot;skewX&quot;:0.2308420502045826,&quot;scale&quot;:{&quot;x&quot;:-0.005011684977983185,&quot;y&quot;:0.008649097797638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2&quot;}},&quot;48b722ff-d6de-414d-9d3a-12ed2a45f095&quot;:{&quot;id&quot;:&quot;48b722ff-d6de-414d-9d3a-12ed2a45f095&quot;,&quot;name&quot;:&quot;Swiss chard (Beta vulgaris)&quot;,&quot;displayName&quot;:&quot;Swiss chard (Beta vulgaris)&quot;,&quot;type&quot;:&quot;FIGURE_OBJECT&quot;,&quot;relativeTransform&quot;:{&quot;translate&quot;:{&quot;x&quot;:-4.094556031828943,&quot;y&quot;:-22.48401741967138},&quot;rotate&quot;:0.34652487478154814,&quot;skewX&quot;:-0.36201231737333506,&quot;scale&quot;:{&quot;x&quot;:-0.005653644504076562,&quot;y&quot;:0.0092585567031882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25&quot;}},&quot;3865aaed-4990-4672-bd5e-9e9e770054c8&quot;:{&quot;id&quot;:&quot;3865aaed-4990-4672-bd5e-9e9e770054c8&quot;,&quot;name&quot;:&quot;Swiss chard (Beta vulgaris)&quot;,&quot;displayName&quot;:&quot;Swiss chard (Beta vulgaris)&quot;,&quot;type&quot;:&quot;FIGURE_OBJECT&quot;,&quot;relativeTransform&quot;:{&quot;translate&quot;:{&quot;x&quot;:-4.514731604040773,&quot;y&quot;:-21.70276241644492},&quot;rotate&quot;:6.283185307179586,&quot;skewX&quot;:1.3932134088239318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3&quot;}},&quot;caedd955-ef7b-4490-8feb-33366eb8c569&quot;:{&quot;id&quot;:&quot;caedd955-ef7b-4490-8feb-33366eb8c569&quot;,&quot;name&quot;:&quot;Swiss chard (Beta vulgaris)&quot;,&quot;displayName&quot;:&quot;Swiss chard (Beta vulgaris)&quot;,&quot;type&quot;:&quot;FIGURE_OBJECT&quot;,&quot;relativeTransform&quot;:{&quot;translate&quot;:{&quot;x&quot;:-4.903254161868884,&quot;y&quot;:-20.8770599548193},&quot;rotate&quot;:0,&quot;skewX&quot;:-1.9703789693940245e-17,&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5&quot;}},&quot;e354adc8-62c3-4e5a-902b-51f4fd8da3f9&quot;:{&quot;id&quot;:&quot;e354adc8-62c3-4e5a-902b-51f4fd8da3f9&quot;,&quot;name&quot;:&quot;Swiss chard (Beta vulgaris)&quot;,&quot;displayName&quot;:&quot;Swiss chard (Beta vulgaris)&quot;,&quot;type&quot;:&quot;FIGURE_OBJECT&quot;,&quot;relativeTransform&quot;:{&quot;translate&quot;:{&quot;x&quot;:-5.402785569032811,&quot;y&quot;:-20.05751991462137},&quot;rotate&quot;:0.21373678551702882,&quot;skewX&quot;:0.25139791749856566,&quot;scale&quot;:{&quot;x&quot;:0.005276764917483686,&quot;y&quot;:0.00949141157599197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55&quot;}},&quot;6086cc4c-4d77-4b0e-a896-8ac5b27a6ea7&quot;:{&quot;id&quot;:&quot;6086cc4c-4d77-4b0e-a896-8ac5b27a6ea7&quot;,&quot;name&quot;:&quot;Swiss chard (Beta vulgaris)&quot;,&quot;displayName&quot;:&quot;Swiss chard (Beta vulgaris)&quot;,&quot;type&quot;:&quot;FIGURE_OBJECT&quot;,&quot;relativeTransform&quot;:{&quot;translate&quot;:{&quot;x&quot;:7.140219602337053,&quot;y&quot;:-27.40069312898662},&quot;rotate&quot;:6.283185307179586,&quot;skewX&quot;:1.2867801716384893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2&quot;}},&quot;5c19099a-1265-4faf-b0ba-2640a882c010&quot;:{&quot;id&quot;:&quot;5c19099a-1265-4faf-b0ba-2640a882c010&quot;,&quot;name&quot;:&quot;Swiss chard (Beta vulgaris)&quot;,&quot;displayName&quot;:&quot;Swiss chard (Beta vulgaris)&quot;,&quot;type&quot;:&quot;FIGURE_OBJECT&quot;,&quot;relativeTransform&quot;:{&quot;translate&quot;:{&quot;x&quot;:7.471217743386478,&quot;y&quot;:-26.86912537808074},&quot;rotate&quot;:6.069448521662556,&quot;skewX&quot;:0.22882373378138585,&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25&quot;}},&quot;9136f7b7-9d13-4236-8b2d-c4910161ab89&quot;:{&quot;id&quot;:&quot;9136f7b7-9d13-4236-8b2d-c4910161ab89&quot;,&quot;name&quot;:&quot;Swiss chard (Beta vulgaris)&quot;,&quot;displayName&quot;:&quot;Swiss chard (Beta vulgaris)&quot;,&quot;type&quot;:&quot;FIGURE_OBJECT&quot;,&quot;relativeTransform&quot;:{&quot;translate&quot;:{&quot;x&quot;:7.763460148305951,&quot;y&quot;:-26.416952101645116},&quot;rotate&quot;:0.13613447874557183,&quot;skewX&quot;:0.16508057727619505,&quot;scale&quot;:{&quot;x&quot;:0.004239825212844115,&quot;y&quot;:0.0077658463256760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3&quot;}},&quot;97cb1d92-0ac1-40ee-85ad-cac91b033874&quot;:{&quot;id&quot;:&quot;97cb1d92-0ac1-40ee-85ad-cac91b033874&quot;,&quot;name&quot;:&quot;Swiss chard (Beta vulgaris)&quot;,&quot;displayName&quot;:&quot;Swiss chard (Beta vulgaris)&quot;,&quot;type&quot;:&quot;FIGURE_OBJECT&quot;,&quot;relativeTransform&quot;:{&quot;translate&quot;:{&quot;x&quot;:8.046354427942445,&quot;y&quot;:-25.862350563489006},&quot;rotate&quot;:0.13613447874557197,&quot;skewX&quot;:0.15807189467097058,&quot;scale&quot;:{&quot;x&quot;:0.004243905749313098,&quot;y&quot;:0.0074376088453199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5&quot;}},&quot;b54da12c-07ac-4135-9a65-b78eec10eaf4&quot;:{&quot;id&quot;:&quot;b54da12c-07ac-4135-9a65-b78eec10eaf4&quot;,&quot;name&quot;:&quot;Swiss chard (Beta vulgaris)&quot;,&quot;displayName&quot;:&quot;Swiss chard (Beta vulgaris)&quot;,&quot;type&quot;:&quot;FIGURE_OBJECT&quot;,&quot;relativeTransform&quot;:{&quot;translate&quot;:{&quot;x&quot;:8.39650760223331,&quot;y&quot;:-25.290822003502104},&quot;rotate&quot;:4.4337004722701413e-16,&quot;skewX&quot;:4.953484557106092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55&quot;}},&quot;cba76ba5-7f6b-464a-aa21-2e19f3ec5074&quot;:{&quot;id&quot;:&quot;cba76ba5-7f6b-464a-aa21-2e19f3ec5074&quot;,&quot;name&quot;:&quot;Swiss chard (Beta vulgaris)&quot;,&quot;displayName&quot;:&quot;Swiss chard (Beta vulgaris)&quot;,&quot;type&quot;:&quot;FIGURE_OBJECT&quot;,&quot;relativeTransform&quot;:{&quot;translate&quot;:{&quot;x&quot;:8.704011149112334,&quot;y&quot;:-24.645626879908757},&quot;rotate&quot;:6.283185307179586,&quot;skewX&quot;:1.4129171985178718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6&quot;}},&quot;cd545aac-edc5-46b9-8349-e4d37fc5e85f&quot;:{&quot;id&quot;:&quot;cd545aac-edc5-46b9-8349-e4d37fc5e85f&quot;,&quot;name&quot;:&quot;Swiss chard (Beta vulgaris)&quot;,&quot;displayName&quot;:&quot;Swiss chard (Beta vulgaris)&quot;,&quot;type&quot;:&quot;FIGURE_OBJECT&quot;,&quot;relativeTransform&quot;:{&quot;translate&quot;:{&quot;x&quot;:8.984971018679369,&quot;y&quot;:-23.956760407022898},&quot;rotate&quot;:6.069448521662556,&quot;skewX&quot;:0.2513979174985653,&quot;scale&quot;:{&quot;x&quot;:-0.0048018560749101494,&quot;y&quot;:0.0086371845341527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7&quot;}},&quot;1abdaaaa-ffe5-418c-a380-99b8af9d662d&quot;:{&quot;id&quot;:&quot;1abdaaaa-ffe5-418c-a380-99b8af9d662d&quot;,&quot;name&quot;:&quot;Swiss chard (Beta vulgaris)&quot;,&quot;displayName&quot;:&quot;Swiss chard (Beta vulgaris)&quot;,&quot;type&quot;:&quot;FIGURE_OBJECT&quot;,&quot;relativeTransform&quot;:{&quot;translate&quot;:{&quot;x&quot;:9.297190551525459,&quot;y&quot;:-23.42455833437496},&quot;rotate&quot;:0.1361344787455719,&quot;skewX&quot;:0.16508057727619518,&quot;scale&quot;:{&quot;x&quot;:0.004758501922383963,&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8&quot;}},&quot;a96a8e17-da61-4fcd-83d8-45ed23c8961f&quot;:{&quot;id&quot;:&quot;a96a8e17-da61-4fcd-83d8-45ed23c8961f&quot;,&quot;name&quot;:&quot;Swiss chard (Beta vulgaris)&quot;,&quot;displayName&quot;:&quot;Swiss chard (Beta vulgaris)&quot;,&quot;type&quot;:&quot;FIGURE_OBJECT&quot;,&quot;relativeTransform&quot;:{&quot;translate&quot;:{&quot;x&quot;:7.8520181434094125,&quot;y&quot;:-27.420666824219506},&quot;rotate&quot;:6.283185307179586,&quot;skewX&quot;:1.2867801716384893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7&quot;}},&quot;8e9f1ea4-adeb-4739-84eb-6c7d65c54daa&quot;:{&quot;id&quot;:&quot;8e9f1ea4-adeb-4739-84eb-6c7d65c54daa&quot;,&quot;name&quot;:&quot;Swiss chard (Beta vulgaris)&quot;,&quot;displayName&quot;:&quot;Swiss chard (Beta vulgaris)&quot;,&quot;type&quot;:&quot;FIGURE_OBJECT&quot;,&quot;relativeTransform&quot;:{&quot;translate&quot;:{&quot;x&quot;:8.154152142503206,&quot;y&quot;:-26.95524839271364},&quot;rotate&quot;:6.069448521662556,&quot;skewX&quot;:0.22882373378138626,&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75&quot;}},&quot;218f89eb-49c3-4f8e-a572-aa088d6e60d1&quot;:{&quot;id&quot;:&quot;218f89eb-49c3-4f8e-a572-aa088d6e60d1&quot;,&quot;name&quot;:&quot;Swiss chard (Beta vulgaris)&quot;,&quot;displayName&quot;:&quot;Swiss chard (Beta vulgaris)&quot;,&quot;type&quot;:&quot;FIGURE_OBJECT&quot;,&quot;relativeTransform&quot;:{&quot;translate&quot;:{&quot;x&quot;:8.470499719500419,&quot;y&quot;:-26.46931419309857},&quot;rotate&quot;:0.13613447874557183,&quot;skewX&quot;:0.16508057727619505,&quot;scale&quot;:{&quot;x&quot;:0.004239825212844115,&quot;y&quot;:0.0077658463256760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quot;}},&quot;f8e12588-5ed1-4b05-9436-7c27f8946d90&quot;:{&quot;id&quot;:&quot;f8e12588-5ed1-4b05-9436-7c27f8946d90&quot;,&quot;name&quot;:&quot;Swiss chard (Beta vulgaris)&quot;,&quot;displayName&quot;:&quot;Swiss chard (Beta vulgaris)&quot;,&quot;type&quot;:&quot;FIGURE_OBJECT&quot;,&quot;relativeTransform&quot;:{&quot;translate&quot;:{&quot;x&quot;:8.778132880519525,&quot;y&quot;:-25.932166685426967},&quot;rotate&quot;:0.13613447874557197,&quot;skewX&quot;:0.15807189467097058,&quot;scale&quot;:{&quot;x&quot;:0.004243905749313098,&quot;y&quot;:0.0074376088453199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05&quot;}},&quot;63cab6dd-9b32-4fef-afe7-1059686d70a0&quot;:{&quot;id&quot;:&quot;63cab6dd-9b32-4fef-afe7-1059686d70a0&quot;,&quot;name&quot;:&quot;Swiss chard (Beta vulgaris)&quot;,&quot;displayName&quot;:&quot;Swiss chard (Beta vulgaris)&quot;,&quot;type&quot;:&quot;FIGURE_OBJECT&quot;,&quot;relativeTransform&quot;:{&quot;translate&quot;:{&quot;x&quot;:9.15785493225025,&quot;y&quot;:-25.36134333879296},&quot;rotate&quot;:4.4337004722701413e-16,&quot;skewX&quot;:4.953484557106092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1&quot;}},&quot;61de655c-15dc-4a25-82ff-2d27fa56d61a&quot;:{&quot;id&quot;:&quot;61de655c-15dc-4a25-82ff-2d27fa56d61a&quot;,&quot;name&quot;:&quot;Swiss chard (Beta vulgaris)&quot;,&quot;displayName&quot;:&quot;Swiss chard (Beta vulgaris)&quot;,&quot;type&quot;:&quot;FIGURE_OBJECT&quot;,&quot;relativeTransform&quot;:{&quot;translate&quot;:{&quot;x&quot;:8.517475109858395,&quot;y&quot;:-27.37841225092762},&quot;rotate&quot;:6.069448521662556,&quot;skewX&quot;:0.25139791749856516,&quot;scale&quot;:{&quot;x&quot;:-0.004278453762744941,&quot;y&quot;:0.00769573141993006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6&quot;}},&quot;22d2d907-3597-4c14-9848-1eb409d04be5&quot;:{&quot;id&quot;:&quot;22d2d907-3597-4c14-9848-1eb409d04be5&quot;,&quot;name&quot;:&quot;Swiss chard (Beta vulgaris)&quot;,&quot;displayName&quot;:&quot;Swiss chard (Beta vulgaris)&quot;,&quot;type&quot;:&quot;FIGURE_OBJECT&quot;,&quot;relativeTransform&quot;:{&quot;translate&quot;:{&quot;x&quot;:8.874231656608998,&quot;y&quot;:-26.811156260181765},&quot;rotate&quot;:6.069448521662556,&quot;skewX&quot;:0.25139791749856516,&quot;scale&quot;:{&quot;x&quot;:-0.004278453762744941,&quot;y&quot;:0.00769573141993006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8&quot;}},&quot;3b987190-1b1a-48a6-b0b1-4c44c2b2c792&quot;:{&quot;id&quot;:&quot;3b987190-1b1a-48a6-b0b1-4c44c2b2c792&quot;,&quot;name&quot;:&quot;Swiss chard (Beta vulgaris)&quot;,&quot;displayName&quot;:&quot;Swiss chard (Beta vulgaris)&quot;,&quot;type&quot;:&quot;FIGURE_OBJECT&quot;,&quot;relativeTransform&quot;:{&quot;translate&quot;:{&quot;x&quot;:9.960104513381841,&quot;y&quot;:-22.40340851801606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82&quot;}},&quot;13963b5e-dc41-43d3-9c95-8e727be7a03b&quot;:{&quot;id&quot;:&quot;13963b5e-dc41-43d3-9c95-8e727be7a03b&quot;,&quot;name&quot;:&quot;Swiss chard (Beta vulgaris)&quot;,&quot;displayName&quot;:&quot;Swiss chard (Beta vulgaris)&quot;,&quot;type&quot;:&quot;FIGURE_OBJECT&quot;,&quot;relativeTransform&quot;:{&quot;translate&quot;:{&quot;x&quot;:10.32670208817559,&quot;y&quot;:-21.708023099894444},&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85&quot;}},&quot;665a4f16-65a3-434e-908a-6733f923f407&quot;:{&quot;id&quot;:&quot;665a4f16-65a3-434e-908a-6733f923f407&quot;,&quot;name&quot;:&quot;Swiss chard (Beta vulgaris)&quot;,&quot;displayName&quot;:&quot;Swiss chard (Beta vulgaris)&quot;,&quot;type&quot;:&quot;FIGURE_OBJECT&quot;,&quot;relativeTransform&quot;:{&quot;translate&quot;:{&quot;x&quot;:10.733350227885222,&quot;y&quot;:-20.887498909366638},&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quot;}},&quot;676abdbd-aee1-4f1e-b3cd-90771ef213ac&quot;:{&quot;id&quot;:&quot;676abdbd-aee1-4f1e-b3cd-90771ef213ac&quot;,&quot;name&quot;:&quot;Swiss chard (Beta vulgaris)&quot;,&quot;displayName&quot;:&quot;Swiss chard (Beta vulgaris)&quot;,&quot;type&quot;:&quot;FIGURE_OBJECT&quot;,&quot;relativeTransform&quot;:{&quot;translate&quot;:{&quot;x&quot;:11.230696344275755,&quot;y&quot;:-20.073798899874},&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5&quot;}},&quot;b2287828-d721-46b4-a156-26a249d59a33&quot;:{&quot;id&quot;:&quot;b2287828-d721-46b4-a156-26a249d59a33&quot;,&quot;name&quot;:&quot;Swiss chard (Beta vulgaris)&quot;,&quot;displayName&quot;:&quot;Swiss chard (Beta vulgaris)&quot;,&quot;type&quot;:&quot;FIGURE_OBJECT&quot;,&quot;relativeTransform&quot;:{&quot;translate&quot;:{&quot;x&quot;:9.60260021201505,&quot;y&quot;:-22.926338090515156},&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quot;}},&quot;c0c9cdd1-81c7-492f-805e-10f86144ab71&quot;:{&quot;id&quot;:&quot;c0c9cdd1-81c7-492f-805e-10f86144ab71&quot;,&quot;name&quot;:&quot;Swiss chard (Beta vulgaris)&quot;,&quot;displayName&quot;:&quot;Swiss chard (Beta vulgaris)&quot;,&quot;type&quot;:&quot;FIGURE_OBJECT&quot;,&quot;relativeTransform&quot;:{&quot;translate&quot;:{&quot;x&quot;:9.540476694874375,&quot;y&quot;:-24.821069005438858},&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2&quot;}},&quot;bfce1a6a-f0f3-4af8-8fb5-e281ffba2d01&quot;:{&quot;id&quot;:&quot;bfce1a6a-f0f3-4af8-8fb5-e281ffba2d01&quot;,&quot;name&quot;:&quot;Swiss chard (Beta vulgaris)&quot;,&quot;displayName&quot;:&quot;Swiss chard (Beta vulgaris)&quot;,&quot;type&quot;:&quot;FIGURE_OBJECT&quot;,&quot;relativeTransform&quot;:{&quot;translate&quot;:{&quot;x&quot;:9.910791516802078,&quot;y&quot;:-24.27045175415942},&quot;rotate&quot;:6.069448521662556,&quot;skewX&quot;:0.2513979174985645,&quot;scale&quot;:{&quot;x&quot;:-0.004801856074910149,&quot;y&quot;:0.00863718453415268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5&quot;}},&quot;e2d896d5-2406-4462-bf0b-d8f0293609fd&quot;:{&quot;id&quot;:&quot;e2d896d5-2406-4462-bf0b-d8f0293609fd&quot;,&quot;name&quot;:&quot;Swiss chard (Beta vulgaris)&quot;,&quot;displayName&quot;:&quot;Swiss chard (Beta vulgaris)&quot;,&quot;type&quot;:&quot;FIGURE_OBJECT&quot;,&quot;relativeTransform&quot;:{&quot;translate&quot;:{&quot;x&quot;:10.344341197389692,&quot;y&quot;:-23.60856602348125},&quot;rotate&quot;:0.1361344787455721,&quot;skewX&quot;:0.16508057727619516,&quot;scale&quot;:{&quot;x&quot;:0.004758501922383969,&quot;y&quot;:0.0087158769087273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7&quot;}},&quot;d1154c60-3ce7-437e-8e78-659d9af10d96&quot;:{&quot;id&quot;:&quot;d1154c60-3ce7-437e-8e78-659d9af10d96&quot;,&quot;name&quot;:&quot;Swiss chard (Beta vulgaris)&quot;,&quot;displayName&quot;:&quot;Swiss chard (Beta vulgaris)&quot;,&quot;type&quot;:&quot;FIGURE_OBJECT&quot;,&quot;relativeTransform&quot;:{&quot;translate&quot;:{&quot;x&quot;:10.759621192490783,&quot;y&quot;:-22.978278562453593},&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8&quot;}},&quot;80189c30-9053-431a-b763-fe3383da3a1d&quot;:{&quot;id&quot;:&quot;80189c30-9053-431a-b763-fe3383da3a1d&quot;,&quot;name&quot;:&quot;Swiss chard (Beta vulgaris)&quot;,&quot;displayName&quot;:&quot;Swiss chard (Beta vulgaris)&quot;,&quot;type&quot;:&quot;FIGURE_OBJECT&quot;,&quot;relativeTransform&quot;:{&quot;translate&quot;:{&quot;x&quot;:11.187714763599026,&quot;y&quot;:-22.394415538628323},&quot;rotate&quot;:0.13613447874557189,&quot;skewX&quot;:0.15807189467097046,&quot;scale&quot;:{&quot;x&quot;:0.005465150068044888,&quot;y&quot;:0.0095778867128871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85&quot;}},&quot;c4b421ca-3a0d-485e-a267-8582edeb388a&quot;:{&quot;id&quot;:&quot;c4b421ca-3a0d-485e-a267-8582edeb388a&quot;,&quot;name&quot;:&quot;Swiss chard (Beta vulgaris)&quot;,&quot;displayName&quot;:&quot;Swiss chard (Beta vulgaris)&quot;,&quot;type&quot;:&quot;FIGURE_OBJECT&quot;,&quot;relativeTransform&quot;:{&quot;translate&quot;:{&quot;x&quot;:11.617096426706457,&quot;y&quot;:-21.656366689570728},&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quot;}},&quot;c31f7a27-33e6-4d77-b383-3196264d39b4&quot;:{&quot;id&quot;:&quot;c31f7a27-33e6-4d77-b383-3196264d39b4&quot;,&quot;name&quot;:&quot;Swiss chard (Beta vulgaris)&quot;,&quot;displayName&quot;:&quot;Swiss chard (Beta vulgaris)&quot;,&quot;type&quot;:&quot;FIGURE_OBJECT&quot;,&quot;relativeTransform&quot;:{&quot;translate&quot;:{&quot;x&quot;:12.085102882767288,&quot;y&quot;:-20.93926425494023},&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5&quot;}},&quot;a4b0bc7e-c6cd-4a84-ae10-d008487633c3&quot;:{&quot;id&quot;:&quot;a4b0bc7e-c6cd-4a84-ae10-d008487633c3&quot;,&quot;name&quot;:&quot;Swiss chard (Beta vulgaris)&quot;,&quot;displayName&quot;:&quot;Swiss chard (Beta vulgaris)&quot;,&quot;type&quot;:&quot;FIGURE_OBJECT&quot;,&quot;relativeTransform&quot;:{&quot;translate&quot;:{&quot;x&quot;:12.587488534939503,&quot;y&quot;:-20.13458729309244},&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quot;}},&quot;86d88d9d-dfc0-47d4-a31c-c60cf22b09f6&quot;:{&quot;id&quot;:&quot;86d88d9d-dfc0-47d4-a31c-c60cf22b09f6&quot;,&quot;name&quot;:&quot;Swiss chard (Beta vulgaris)&quot;,&quot;displayName&quot;:&quot;Swiss chard (Beta vulgaris)&quot;,&quot;type&quot;:&quot;FIGURE_OBJECT&quot;,&quot;relativeTransform&quot;:{&quot;translate&quot;:{&quot;x&quot;:9.297568343005432,&quot;y&quot;:-26.401228904185377},&quot;rotate&quot;:0.1361344787455721,&quot;skewX&quot;:0.16508057727619527,&quot;scale&quot;:{&quot;x&quot;:0.0044223652718027515,&quot;y&quot;:0.0081001945534893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2&quot;}},&quot;1c3aa917-66eb-4197-b9a9-998ad5b8db00&quot;:{&quot;id&quot;:&quot;1c3aa917-66eb-4197-b9a9-998ad5b8db00&quot;,&quot;name&quot;:&quot;Swiss chard (Beta vulgaris)&quot;,&quot;displayName&quot;:&quot;Swiss chard (Beta vulgaris)&quot;,&quot;type&quot;:&quot;FIGURE_OBJECT&quot;,&quot;relativeTransform&quot;:{&quot;translate&quot;:{&quot;x&quot;:9.707103714331145,&quot;y&quot;:-25.862326061982753},&quot;rotate&quot;:0.13613447874557202,&quot;skewX&quot;:0.15807189467097077,&quot;scale&quot;:{&quot;x&quot;:0.00497328656192085,&quot;y&quot;:0.0087158769087273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5&quot;}},&quot;4012d29c-38fa-4c26-b491-bdebeac5b923&quot;:{&quot;id&quot;:&quot;4012d29c-38fa-4c26-b491-bdebeac5b923&quot;,&quot;name&quot;:&quot;Swiss chard (Beta vulgaris)&quot;,&quot;displayName&quot;:&quot;Swiss chard (Beta vulgaris)&quot;,&quot;type&quot;:&quot;FIGURE_OBJECT&quot;,&quot;relativeTransform&quot;:{&quot;translate&quot;:{&quot;x&quot;:10.16605905882866,&quot;y&quot;:-25.330468884556133},&quot;rotate&quot;:0.13613447874557205,&quot;skewX&quot;:0.1580718946709706,&quot;scale&quot;:{&quot;x&quot;:0.0053154718068047415,&quot;y&quot;:0.00931556977525678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7&quot;}},&quot;812a30db-8317-4568-87e6-981a1bebd55f&quot;:{&quot;id&quot;:&quot;812a30db-8317-4568-87e6-981a1bebd55f&quot;,&quot;name&quot;:&quot;Swiss chard (Beta vulgaris)&quot;,&quot;displayName&quot;:&quot;Swiss chard (Beta vulgaris)&quot;,&quot;type&quot;:&quot;FIGURE_OBJECT&quot;,&quot;relativeTransform&quot;:{&quot;translate&quot;:{&quot;x&quot;:10.70170383534701,&quot;y&quot;:-24.604522541232487},&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8&quot;}},&quot;ac70d158-49fd-4c84-b44c-31e5f2af07cb&quot;:{&quot;id&quot;:&quot;ac70d158-49fd-4c84-b44c-31e5f2af07cb&quot;,&quot;name&quot;:&quot;Swiss chard (Beta vulgaris)&quot;,&quot;displayName&quot;:&quot;Swiss chard (Beta vulgaris)&quot;,&quot;type&quot;:&quot;FIGURE_OBJECT&quot;,&quot;relativeTransform&quot;:{&quot;translate&quot;:{&quot;x&quot;:11.200866673947148,&quot;y&quot;:-23.933546252972082},&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85&quot;}},&quot;c6ae01ee-f925-4808-8b20-60406fe4163b&quot;:{&quot;id&quot;:&quot;c6ae01ee-f925-4808-8b20-60406fe4163b&quot;,&quot;name&quot;:&quot;Swiss chard (Beta vulgaris)&quot;,&quot;displayName&quot;:&quot;Swiss chard (Beta vulgaris)&quot;,&quot;type&quot;:&quot;FIGURE_OBJECT&quot;,&quot;relativeTransform&quot;:{&quot;translate&quot;:{&quot;x&quot;:11.733056672313532,&quot;y&quot;:-23.21961190757802},&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quot;}},&quot;435277cc-e051-4290-8cca-24ad8724fb74&quot;:{&quot;id&quot;:&quot;435277cc-e051-4290-8cca-24ad8724fb74&quot;,&quot;name&quot;:&quot;Swiss chard (Beta vulgaris)&quot;,&quot;displayName&quot;:&quot;Swiss chard (Beta vulgaris)&quot;,&quot;type&quot;:&quot;FIGURE_OBJECT&quot;,&quot;relativeTransform&quot;:{&quot;translate&quot;:{&quot;x&quot;:12.292566846377834,&quot;y&quot;:-22.42085615756391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5&quot;}},&quot;c9d14e4e-771a-41d1-86ed-6e9b5e8aa708&quot;:{&quot;id&quot;:&quot;c9d14e4e-771a-41d1-86ed-6e9b5e8aa708&quot;,&quot;name&quot;:&quot;Swiss chard (Beta vulgaris)&quot;,&quot;displayName&quot;:&quot;Swiss chard (Beta vulgaris)&quot;,&quot;type&quot;:&quot;FIGURE_OBJECT&quot;,&quot;relativeTransform&quot;:{&quot;translate&quot;:{&quot;x&quot;:12.766290477707273,&quot;y&quot;:-21.66380779795914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7&quot;}},&quot;dee89470-5b25-46d8-a3f2-cdb8db928e02&quot;:{&quot;id&quot;:&quot;dee89470-5b25-46d8-a3f2-cdb8db928e02&quot;,&quot;name&quot;:&quot;Swiss chard (Beta vulgaris)&quot;,&quot;displayName&quot;:&quot;Swiss chard (Beta vulgaris)&quot;,&quot;type&quot;:&quot;FIGURE_OBJECT&quot;,&quot;relativeTransform&quot;:{&quot;translate&quot;:{&quot;x&quot;:13.362157964163424,&quot;y&quot;:-20.912067555203937},&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8&quot;}},&quot;ea2ebd21-568d-4304-a608-440031efa511&quot;:{&quot;id&quot;:&quot;ea2ebd21-568d-4304-a608-440031efa511&quot;,&quot;name&quot;:&quot;Swiss chard (Beta vulgaris)&quot;,&quot;displayName&quot;:&quot;Swiss chard (Beta vulgaris)&quot;,&quot;type&quot;:&quot;FIGURE_OBJECT&quot;,&quot;relativeTransform&quot;:{&quot;translate&quot;:{&quot;x&quot;:13.925899570466308,&quot;y&quot;:-20.09107932388355},&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quot;}},&quot;af7ccb54-8c75-4a3c-9608-4458e46afc0f&quot;:{&quot;id&quot;:&quot;af7ccb54-8c75-4a3c-9608-4458e46afc0f&quot;,&quot;name&quot;:&quot;Swiss chard (Beta vulgaris)&quot;,&quot;displayName&quot;:&quot;Swiss chard (Beta vulgaris)&quot;,&quot;type&quot;:&quot;FIGURE_OBJECT&quot;,&quot;relativeTransform&quot;:{&quot;translate&quot;:{&quot;x&quot;:9.246841057421205,&quot;y&quot;:-27.55580942004724},&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05&quot;}},&quot;6ced4537-55c8-4cc6-bb76-c4cddf58d896&quot;:{&quot;id&quot;:&quot;6ced4537-55c8-4cc6-bb76-c4cddf58d896&quot;,&quot;name&quot;:&quot;Swiss chard (Beta vulgaris)&quot;,&quot;displayName&quot;:&quot;Swiss chard (Beta vulgaris)&quot;,&quot;type&quot;:&quot;FIGURE_OBJECT&quot;,&quot;relativeTransform&quot;:{&quot;translate&quot;:{&quot;x&quot;:9.619608142125568,&quot;y&quot;:-27.080086231294665},&quot;rotate&quot;:0.1745140910573369,&quot;skewX&quot;:0.19126769769553756,&quot;scale&quot;:{&quot;x&quot;:0.004236567025437753,&quot;y&quot;:0.0077718187515921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1&quot;}},&quot;bd0e24f0-b9d4-4a68-aa4f-bce415e4ca07&quot;:{&quot;id&quot;:&quot;bd0e24f0-b9d4-4a68-aa4f-bce415e4ca07&quot;,&quot;name&quot;:&quot;Swiss chard (Beta vulgaris)&quot;,&quot;displayName&quot;:&quot;Swiss chard (Beta vulgaris)&quot;,&quot;type&quot;:&quot;FIGURE_OBJECT&quot;,&quot;relativeTransform&quot;:{&quot;translate&quot;:{&quot;x&quot;:9.984542147285772,&quot;y&quot;:-26.697972859136303},&quot;rotate&quot;:6.097321066277296,&quot;skewX&quot;:0.2060915009642412,&quot;scale&quot;:{&quot;x&quot;:-0.004246050719157777,&quot;y&quot;:0.00774968229696858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15&quot;}},&quot;badd70c9-f74a-4315-b8e0-3b6cd48d6630&quot;:{&quot;id&quot;:&quot;badd70c9-f74a-4315-b8e0-3b6cd48d6630&quot;,&quot;name&quot;:&quot;Swiss chard (Beta vulgaris)&quot;,&quot;displayName&quot;:&quot;Swiss chard (Beta vulgaris)&quot;,&quot;type&quot;:&quot;FIGURE_OBJECT&quot;,&quot;relativeTransform&quot;:{&quot;translate&quot;:{&quot;x&quot;:10.43980980285941,&quot;y&quot;:-26.21581091470096},&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2&quot;}},&quot;9c8c78eb-165e-4846-a6b0-5ac79c2e57c2&quot;:{&quot;id&quot;:&quot;9c8c78eb-165e-4846-a6b0-5ac79c2e57c2&quot;,&quot;name&quot;:&quot;Swiss chard (Beta vulgaris)&quot;,&quot;displayName&quot;:&quot;Swiss chard (Beta vulgaris)&quot;,&quot;type&quot;:&quot;FIGURE_OBJECT&quot;,&quot;relativeTransform&quot;:{&quot;translate&quot;:{&quot;x&quot;:10.814380453995065,&quot;y&quot;:-25.722016782114824},&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25&quot;}},&quot;0c392f37-6855-4514-b821-dda8c9b5b8bd&quot;:{&quot;id&quot;:&quot;0c392f37-6855-4514-b821-dda8c9b5b8bd&quot;,&quot;name&quot;:&quot;Swiss chard (Beta vulgaris)&quot;,&quot;displayName&quot;:&quot;Swiss chard (Beta vulgaris)&quot;,&quot;type&quot;:&quot;FIGURE_OBJECT&quot;,&quot;relativeTransform&quot;:{&quot;translate&quot;:{&quot;x&quot;:11.310494144930555,&quot;y&quot;:-25.156190818990446},&quot;rotate&quot;:0.1832058057213758,&quot;skewX&quot;:0.253114327911718,&quot;scale&quot;:{&quot;x&quot;:0.004770572601266788,&quot;y&quot;:0.00828409905036462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3&quot;}},&quot;825807f0-49f1-429d-a428-0baa31033016&quot;:{&quot;id&quot;:&quot;825807f0-49f1-429d-a428-0baa31033016&quot;,&quot;name&quot;:&quot;Swiss chard (Beta vulgaris)&quot;,&quot;displayName&quot;:&quot;Swiss chard (Beta vulgaris)&quot;,&quot;type&quot;:&quot;FIGURE_OBJECT&quot;,&quot;relativeTransform&quot;:{&quot;translate&quot;:{&quot;x&quot;:11.871827549618965,&quot;y&quot;:-24.503865327630294},&quot;rotate&quot;:0.3388558790870848,&quot;skewX&quot;:0.370500719650637,&quot;scale&quot;:{&quot;x&quot;:0.004913997493151673,&quot;y&quot;:0.008440076960405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5&quot;}},&quot;f238ee88-e124-4ffd-9fd2-4f892f4488dd&quot;:{&quot;id&quot;:&quot;f238ee88-e124-4ffd-9fd2-4f892f4488dd&quot;,&quot;name&quot;:&quot;Swiss chard (Beta vulgaris)&quot;,&quot;displayName&quot;:&quot;Swiss chard (Beta vulgaris)&quot;,&quot;type&quot;:&quot;FIGURE_OBJECT&quot;,&quot;relativeTransform&quot;:{&quot;translate&quot;:{&quot;x&quot;:12.4130063656234,&quot;y&quot;:-23.767562053544083},&quot;rotate&quot;:0.048039084027880374,&quot;skewX&quot;:-0.08430617036829505,&quot;scale&quot;:{&quot;x&quot;:-0.0047192026523873035,&quot;y&quot;:0.0087884585766751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55&quot;}},&quot;4b66e5b8-f90b-4411-be29-f3317b325887&quot;:{&quot;id&quot;:&quot;4b66e5b8-f90b-4411-be29-f3317b325887&quot;,&quot;name&quot;:&quot;Swiss chard (Beta vulgaris)&quot;,&quot;displayName&quot;:&quot;Swiss chard (Beta vulgaris)&quot;,&quot;type&quot;:&quot;FIGURE_OBJECT&quot;,&quot;relativeTransform&quot;:{&quot;translate&quot;:{&quot;x&quot;:12.952842266799596,&quot;y&quot;:-23.1024259280561},&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6&quot;}},&quot;73ef4927-e216-47b3-b97b-41fd956ba219&quot;:{&quot;id&quot;:&quot;73ef4927-e216-47b3-b97b-41fd956ba219&quot;,&quot;name&quot;:&quot;Swiss chard (Beta vulgaris)&quot;,&quot;displayName&quot;:&quot;Swiss chard (Beta vulgaris)&quot;,&quot;type&quot;:&quot;FIGURE_OBJECT&quot;,&quot;relativeTransform&quot;:{&quot;translate&quot;:{&quot;x&quot;:13.477568008905166,&quot;y&quot;:-22.509978412302647},&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7&quot;}},&quot;ca15182e-6583-4a13-bddf-7d477a1f7347&quot;:{&quot;id&quot;:&quot;ca15182e-6583-4a13-bddf-7d477a1f7347&quot;,&quot;name&quot;:&quot;Swiss chard (Beta vulgaris)&quot;,&quot;displayName&quot;:&quot;Swiss chard (Beta vulgaris)&quot;,&quot;type&quot;:&quot;FIGURE_OBJECT&quot;,&quot;relativeTransform&quot;:{&quot;translate&quot;:{&quot;x&quot;:14.093600109908966,&quot;y&quot;:-21.7682323148152},&quot;rotate&quot;:-0.2935842903893068,&quot;skewX&quot;:-0.3623899451665584,&quot;scale&quot;:{&quot;x&quot;:0.005396502274577957,&quot;y&quot;:0.010436523812127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75&quot;}},&quot;14e53a87-3c8d-49c5-91ed-b76105bd3a74&quot;:{&quot;id&quot;:&quot;14e53a87-3c8d-49c5-91ed-b76105bd3a74&quot;,&quot;name&quot;:&quot;Swiss chard (Beta vulgaris)&quot;,&quot;displayName&quot;:&quot;Swiss chard (Beta vulgaris)&quot;,&quot;type&quot;:&quot;FIGURE_OBJECT&quot;,&quot;relativeTransform&quot;:{&quot;translate&quot;:{&quot;x&quot;:14.703111054190686,&quot;y&quot;:-21.060485539017208},&quot;rotate&quot;:0.29793648788782223,&quot;skewX&quot;:0.3346133573134712,&quot;scale&quot;:{&quot;x&quot;:0.005353233814252811,&quot;y&quot;:0.0093558303932561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8&quot;}},&quot;dbba7da9-56c0-44cb-8702-dde0b1b0de6e&quot;:{&quot;id&quot;:&quot;dbba7da9-56c0-44cb-8702-dde0b1b0de6e&quot;,&quot;name&quot;:&quot;Swiss chard (Beta vulgaris)&quot;,&quot;displayName&quot;:&quot;Swiss chard (Beta vulgaris)&quot;,&quot;type&quot;:&quot;FIGURE_OBJECT&quot;,&quot;relativeTransform&quot;:{&quot;translate&quot;:{&quot;x&quot;:15.390421916969059,&quot;y&quot;:-20.21855254190598},&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quot;}},&quot;588f2663-c0b2-45bc-83ff-ed8b404086fe&quot;:{&quot;id&quot;:&quot;588f2663-c0b2-45bc-83ff-ed8b404086fe&quot;,&quot;name&quot;:&quot;Swiss chard (Beta vulgaris)&quot;,&quot;displayName&quot;:&quot;Swiss chard (Beta vulgaris)&quot;,&quot;type&quot;:&quot;FIGURE_OBJECT&quot;,&quot;relativeTransform&quot;:{&quot;translate&quot;:{&quot;x&quot;:9.89664949731728,&quot;y&quot;:-27.555861939742076},&quot;rotate&quot;:6.283185307179586,&quot;skewX&quot;:1.3932134088239314e-15,&quot;scale&quot;:{&quot;x&quot;:-0.004048024041667909,&quot;y&quot;:0.00702679056810225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05&quot;}},&quot;cb1e2131-9762-45ae-9a17-a21ecf52cff3&quot;:{&quot;id&quot;:&quot;cb1e2131-9762-45ae-9a17-a21ecf52cff3&quot;,&quot;name&quot;:&quot;Swiss chard (Beta vulgaris)&quot;,&quot;displayName&quot;:&quot;Swiss chard (Beta vulgaris)&quot;,&quot;type&quot;:&quot;FIGURE_OBJECT&quot;,&quot;relativeTransform&quot;:{&quot;translate&quot;:{&quot;x&quot;:10.408738554303671,&quot;y&quot;:-27.137171747765944},&quot;rotate&quot;:6.069448521662556,&quot;skewX&quot;:0.25139791749856527,&quot;scale&quot;:{&quot;x&quot;:-0.003910350731123485,&quot;y&quot;:0.007033617903386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1&quot;}},&quot;1d3a1ade-3f5e-4183-bbd8-7dbf31948d0d&quot;:{&quot;id&quot;:&quot;1d3a1ade-3f5e-4183-bbd8-7dbf31948d0d&quot;,&quot;name&quot;:&quot;Swiss chard (Beta vulgaris)&quot;,&quot;displayName&quot;:&quot;Swiss chard (Beta vulgaris)&quot;,&quot;type&quot;:&quot;FIGURE_OBJECT&quot;,&quot;relativeTransform&quot;:{&quot;translate&quot;:{&quot;x&quot;:10.848989962756958,&quot;y&quot;:-26.683157183829202},&quot;rotate&quot;:0.13613447874557214,&quot;skewX&quot;:0.16508057727619518,&quot;scale&quot;:{&quot;x&quot;:0.004672256004805901,&quot;y&quot;:0.0085579051743975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2&quot;}},&quot;f46cbedb-9121-449d-a820-db6556dc8c0a&quot;:{&quot;id&quot;:&quot;f46cbedb-9121-449d-a820-db6556dc8c0a&quot;,&quot;name&quot;:&quot;Swiss chard (Beta vulgaris)&quot;,&quot;displayName&quot;:&quot;Swiss chard (Beta vulgaris)&quot;,&quot;type&quot;:&quot;FIGURE_OBJECT&quot;,&quot;relativeTransform&quot;:{&quot;translate&quot;:{&quot;x&quot;:11.37673774252931,&quot;y&quot;:-26.160279288379567},&quot;rotate&quot;:0.13613447874557205,&quot;skewX&quot;:0.15807189467097083,&quot;scale&quot;:{&quot;x&quot;:0.005164475114730116,&quot;y&quot;:0.0090509422366338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3&quot;}},&quot;473d7ef1-1fd5-4f7a-95b2-b74c61fdbdf1&quot;:{&quot;id&quot;:&quot;473d7ef1-1fd5-4f7a-95b2-b74c61fdbdf1&quot;,&quot;name&quot;:&quot;Swiss chard (Beta vulgaris)&quot;,&quot;displayName&quot;:&quot;Swiss chard (Beta vulgaris)&quot;,&quot;type&quot;:&quot;FIGURE_OBJECT&quot;,&quot;relativeTransform&quot;:{&quot;translate&quot;:{&quot;x&quot;:11.955544582952598,&quot;y&quot;:-25.591240384260903},&quot;rotate&quot;:0.13613447874557205,&quot;skewX&quot;:0.15807189467097083,&quot;scale&quot;:{&quot;x&quot;:0.005164475114730116,&quot;y&quot;:0.0090509422366338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5&quot;}},&quot;470f6bdd-e2e4-4220-8aea-42ddda919a37&quot;:{&quot;id&quot;:&quot;470f6bdd-e2e4-4220-8aea-42ddda919a37&quot;,&quot;name&quot;:&quot;Swiss chard (Beta vulgaris)&quot;,&quot;displayName&quot;:&quot;Swiss chard (Beta vulgaris)&quot;,&quot;type&quot;:&quot;FIGURE_OBJECT&quot;,&quot;relativeTransform&quot;:{&quot;translate&quot;:{&quot;x&quot;:12.449473892702121,&quot;y&quot;:-24.945503479266684},&quot;rotate&quot;:0,&quot;skewX&quot;:0,&quot;scale&quot;:{&quot;x&quot;:0.004890085324831503,&quot;y&quot;:0.0084884884783399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6&quot;}},&quot;3ac062c5-7530-4d25-bf96-6275434ac395&quot;:{&quot;id&quot;:&quot;3ac062c5-7530-4d25-bf96-6275434ac395&quot;,&quot;name&quot;:&quot;Swiss chard (Beta vulgaris)&quot;,&quot;displayName&quot;:&quot;Swiss chard (Beta vulgaris)&quot;,&quot;type&quot;:&quot;FIGURE_OBJECT&quot;,&quot;relativeTransform&quot;:{&quot;translate&quot;:{&quot;x&quot;:12.929975446526134,&quot;y&quot;:-24.44731826828395},&quot;rotate&quot;:6.283185307179586,&quot;skewX&quot;:1.393213408823932e-15,&quot;scale&quot;:{&quot;x&quot;:-0.004954885670786169,&quot;y&quot;:0.00860097260765269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7&quot;}},&quot;1dfb2d81-01cc-44fa-91bb-ebc414409980&quot;:{&quot;id&quot;:&quot;1dfb2d81-01cc-44fa-91bb-ebc414409980&quot;,&quot;name&quot;:&quot;Swiss chard (Beta vulgaris)&quot;,&quot;displayName&quot;:&quot;Swiss chard (Beta vulgaris)&quot;,&quot;type&quot;:&quot;FIGURE_OBJECT&quot;,&quot;relativeTransform&quot;:{&quot;translate&quot;:{&quot;x&quot;:13.46286032506678,&quot;y&quot;:-23.781640992165563},&quot;rotate&quot;:6.069448521662556,&quot;skewX&quot;:0.251397917498566,&quot;scale&quot;:{&quot;x&quot;:-0.004986454308357982,&quot;y&quot;:0.008969224683231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8&quot;}},&quot;eab6cad5-3166-4103-9eae-513e2c6c4c32&quot;:{&quot;id&quot;:&quot;eab6cad5-3166-4103-9eae-513e2c6c4c32&quot;,&quot;name&quot;:&quot;Swiss chard (Beta vulgaris)&quot;,&quot;displayName&quot;:&quot;Swiss chard (Beta vulgaris)&quot;,&quot;type&quot;:&quot;FIGURE_OBJECT&quot;,&quot;relativeTransform&quot;:{&quot;translate&quot;:{&quot;x&quot;:14.062298321121691,&quot;y&quot;:-23.22782625384182},&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quot;}},&quot;1ee9c80c-ca2e-4c7f-bde7-786db171a78c&quot;:{&quot;id&quot;:&quot;1ee9c80c-ca2e-4c7f-bde7-786db171a78c&quot;,&quot;name&quot;:&quot;Swiss chard (Beta vulgaris)&quot;,&quot;displayName&quot;:&quot;Swiss chard (Beta vulgaris)&quot;,&quot;type&quot;:&quot;FIGURE_OBJECT&quot;,&quot;relativeTransform&quot;:{&quot;translate&quot;:{&quot;x&quot;:15.548620176182306,&quot;y&quot;:-21.614279923151262},&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5&quot;}},&quot;1198cb12-d64c-49d1-8c16-e11e18483f11&quot;:{&quot;id&quot;:&quot;1198cb12-d64c-49d1-8c16-e11e18483f11&quot;,&quot;name&quot;:&quot;Swiss chard (Beta vulgaris)&quot;,&quot;displayName&quot;:&quot;Swiss chard (Beta vulgaris)&quot;,&quot;type&quot;:&quot;FIGURE_OBJECT&quot;,&quot;relativeTransform&quot;:{&quot;translate&quot;:{&quot;x&quot;:16.18550184086692,&quot;y&quot;:-20.93560498780935},&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7&quot;}},&quot;a7f95bbb-aa9b-4b97-9da6-93c9a0bd013e&quot;:{&quot;id&quot;:&quot;a7f95bbb-aa9b-4b97-9da6-93c9a0bd013e&quot;,&quot;name&quot;:&quot;Swiss chard (Beta vulgaris)&quot;,&quot;displayName&quot;:&quot;Swiss chard (Beta vulgaris)&quot;,&quot;type&quot;:&quot;FIGURE_OBJECT&quot;,&quot;relativeTransform&quot;:{&quot;translate&quot;:{&quot;x&quot;:16.850823204683532,&quot;y&quot;:-20.12804527201297},&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8&quot;}},&quot;35a59903-91ba-4003-852a-566d6d10ff58&quot;:{&quot;id&quot;:&quot;35a59903-91ba-4003-852a-566d6d10ff58&quot;,&quot;name&quot;:&quot;Swiss chard (Beta vulgaris)&quot;,&quot;displayName&quot;:&quot;Swiss chard (Beta vulgaris)&quot;,&quot;type&quot;:&quot;FIGURE_OBJECT&quot;,&quot;relativeTransform&quot;:{&quot;translate&quot;:{&quot;x&quot;:14.714689428366853,&quot;y&quot;:-22.461497053998922},&quot;rotate&quot;:0.29793648788782234,&quot;skewX&quot;:0.33461335731347197,&quot;scale&quot;:{&quot;x&quot;:0.004945742935043248,&quot;y&quot;:0.00864365982776859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quot;}},&quot;f635a012-fd0d-47c7-b27d-9482335bcb34&quot;:{&quot;id&quot;:&quot;f635a012-fd0d-47c7-b27d-9482335bcb34&quot;,&quot;name&quot;:&quot;Swiss chard (Beta vulgaris)&quot;,&quot;displayName&quot;:&quot;Swiss chard (Beta vulgaris)&quot;,&quot;type&quot;:&quot;FIGURE_OBJECT&quot;,&quot;relativeTransform&quot;:{&quot;translate&quot;:{&quot;x&quot;:-2.3357465473985553,&quot;y&quot;:-27.439767487101975},&quot;rotate&quot;:4.4337004722701403e-16,&quot;skewX&quot;:4.690713776006694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05&quot;}},&quot;df7d99df-9988-478f-a1ee-c0c44d02a564&quot;:{&quot;id&quot;:&quot;df7d99df-9988-478f-a1ee-c0c44d02a564&quot;,&quot;name&quot;:&quot;Swiss chard (Beta vulgaris)&quot;,&quot;displayName&quot;:&quot;Swiss chard (Beta vulgaris)&quot;,&quot;type&quot;:&quot;FIGURE_OBJECT&quot;,&quot;relativeTransform&quot;:{&quot;translate&quot;:{&quot;x&quot;:-2.712460157659724,&quot;y&quot;:-26.815971613263667},&quot;rotate&quot;:0.21373678551702954,&quot;skewX&quot;:0.22882373378138704,&quot;scale&quot;:{&quot;x&quot;:0.00427845376274494,&quot;y&quot;:0.0069787329464661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1&quot;}},&quot;72b0c7d9-4ea7-463f-8504-6918f4bb046c&quot;:{&quot;id&quot;:&quot;72b0c7d9-4ea7-463f-8504-6918f4bb046c&quot;,&quot;name&quot;:&quot;Swiss chard (Beta vulgaris)&quot;,&quot;displayName&quot;:&quot;Swiss chard (Beta vulgaris)&quot;,&quot;type&quot;:&quot;FIGURE_OBJECT&quot;,&quot;relativeTransform&quot;:{&quot;translate&quot;:{&quot;x&quot;:-3.048229019853062,&quot;y&quot;:-26.245977169680813},&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2&quot;}},&quot;59250905-521b-4852-87d8-7a78153ef6a6&quot;:{&quot;id&quot;:&quot;59250905-521b-4852-87d8-7a78153ef6a6&quot;,&quot;name&quot;:&quot;Swiss chard (Beta vulgaris)&quot;,&quot;displayName&quot;:&quot;Swiss chard (Beta vulgaris)&quot;,&quot;type&quot;:&quot;FIGURE_OBJECT&quot;,&quot;relativeTransform&quot;:{&quot;translate&quot;:{&quot;x&quot;:-3.3988455948247758,&quot;y&quot;:-25.62101278713051},&quot;rotate&quot;:6.147050828434014,&quot;skewX&quot;:0.15807189467096855,&quot;scale&quot;:{&quot;x&quot;:-0.004768288327689179,&quot;y&quot;:0.00835660958040763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25&quot;}},&quot;05f489c5-f006-4e92-b0fa-5f024b9dc234&quot;:{&quot;id&quot;:&quot;05f489c5-f006-4e92-b0fa-5f024b9dc234&quot;,&quot;name&quot;:&quot;Swiss chard (Beta vulgaris)&quot;,&quot;displayName&quot;:&quot;Swiss chard (Beta vulgaris)&quot;,&quot;type&quot;:&quot;FIGURE_OBJECT&quot;,&quot;relativeTransform&quot;:{&quot;translate&quot;:{&quot;x&quot;:-3.796790027263822,&quot;y&quot;:-24.972976061502873},&quot;rotate&quot;:6.283185307179586,&quot;skewX&quot;:1.4129171985178726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3&quot;}},&quot;c6d72fb5-d8a8-41a9-ad13-eef0a666df95&quot;:{&quot;id&quot;:&quot;c6d72fb5-d8a8-41a9-ad13-eef0a666df95&quot;,&quot;name&quot;:&quot;Swiss chard (Beta vulgaris)&quot;,&quot;displayName&quot;:&quot;Swiss chard (Beta vulgaris)&quot;,&quot;type&quot;:&quot;FIGURE_OBJECT&quot;,&quot;relativeTransform&quot;:{&quot;translate&quot;:{&quot;x&quot;:-4.2052227935746265,&quot;y&quot;:-24.34936534223092},&quot;rotate&quot;:4.433700472270142e-16,&quot;skewX&quot;:5.150522454045491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5&quot;}},&quot;9ad9bbcb-978f-4038-95e9-8e960270d432&quot;:{&quot;id&quot;:&quot;9ad9bbcb-978f-4038-95e9-8e960270d432&quot;,&quot;name&quot;:&quot;Swiss chard (Beta vulgaris)&quot;,&quot;displayName&quot;:&quot;Swiss chard (Beta vulgaris)&quot;,&quot;type&quot;:&quot;FIGURE_OBJECT&quot;,&quot;relativeTransform&quot;:{&quot;translate&quot;:{&quot;x&quot;:-4.579084045501839,&quot;y&quot;:-23.662679726564605},&quot;rotate&quot;:0.21373678551702963,&quot;skewX&quot;:0.25139791749856594,&quot;scale&quot;:{&quot;x&quot;:0.004801856074910147,&quot;y&quot;:0.00863718453415268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55&quot;}},&quot;436f84a6-18bd-4f08-9151-d0e4a8a2558c&quot;:{&quot;id&quot;:&quot;436f84a6-18bd-4f08-9151-d0e4a8a2558c&quot;,&quot;name&quot;:&quot;Swiss chard (Beta vulgaris)&quot;,&quot;displayName&quot;:&quot;Swiss chard (Beta vulgaris)&quot;,&quot;type&quot;:&quot;FIGURE_OBJECT&quot;,&quot;relativeTransform&quot;:{&quot;translate&quot;:{&quot;x&quot;:-4.93373973573259,&quot;y&quot;:-23.009865220178884},&quot;rotate&quot;:6.147050828434014,&quot;skewX&quot;:0.16508057727619252,&quot;scale&quot;:{&quot;x&quot;:-0.004758501922383967,&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6&quot;}},&quot;2e6b43da-65a7-40af-a006-199dd065a476&quot;:{&quot;id&quot;:&quot;2e6b43da-65a7-40af-a006-199dd065a476&quot;,&quot;name&quot;:&quot;Swiss chard (Beta vulgaris)&quot;,&quot;displayName&quot;:&quot;Swiss chard (Beta vulgaris)&quot;,&quot;type&quot;:&quot;FIGURE_OBJECT&quot;,&quot;relativeTransform&quot;:{&quot;translate&quot;:{&quot;x&quot;:-5.247331283946318,&quot;y&quot;:-22.397720207736146},&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7&quot;}},&quot;687dcf9a-0df6-4b26-9757-8e786f3c8b26&quot;:{&quot;id&quot;:&quot;687dcf9a-0df6-4b26-9757-8e786f3c8b26&quot;,&quot;name&quot;:&quot;Swiss chard (Beta vulgaris)&quot;,&quot;displayName&quot;:&quot;Swiss chard (Beta vulgaris)&quot;,&quot;type&quot;:&quot;FIGURE_OBJECT&quot;,&quot;relativeTransform&quot;:{&quot;translate&quot;:{&quot;x&quot;:-5.633382371993079,&quot;y&quot;:-21.813857183910862},&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75&quot;}},&quot;d801eafa-9b59-45e2-a76c-0d1eab4cd7dd&quot;:{&quot;id&quot;:&quot;d801eafa-9b59-45e2-a76c-0d1eab4cd7dd&quot;,&quot;name&quot;:&quot;Swiss chard (Beta vulgaris)&quot;,&quot;displayName&quot;:&quot;Swiss chard (Beta vulgaris)&quot;,&quot;type&quot;:&quot;FIGURE_OBJECT&quot;,&quot;relativeTransform&quot;:{&quot;translate&quot;:{&quot;x&quot;:-5.920514900405588,&quot;y&quot;:-21.384229960796926},&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8&quot;}},&quot;e268200b-d098-41ca-aadc-dd42eb506ac5&quot;:{&quot;id&quot;:&quot;e268200b-d098-41ca-aadc-dd42eb506ac5&quot;,&quot;name&quot;:&quot;Swiss chard (Beta vulgaris)&quot;,&quot;displayName&quot;:&quot;Swiss chard (Beta vulgaris)&quot;,&quot;type&quot;:&quot;FIGURE_OBJECT&quot;,&quot;relativeTransform&quot;:{&quot;translate&quot;:{&quot;x&quot;:-6.323127078415855,&quot;y&quot;:-20.70702004404573},&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quot;}},&quot;1594c79d-b41c-458a-8322-6915d9b95e8a&quot;:{&quot;id&quot;:&quot;1594c79d-b41c-458a-8322-6915d9b95e8a&quot;,&quot;name&quot;:&quot;Swiss chard (Beta vulgaris)&quot;,&quot;displayName&quot;:&quot;Swiss chard (Beta vulgaris)&quot;,&quot;type&quot;:&quot;FIGURE_OBJECT&quot;,&quot;relativeTransform&quot;:{&quot;translate&quot;:{&quot;x&quot;:-6.660671830949227,&quot;y&quot;:-20.063882624147272},&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05&quot;}},&quot;f80b4b3c-8e24-47a9-9762-20a219c9ccf0&quot;:{&quot;id&quot;:&quot;f80b4b3c-8e24-47a9-9762-20a219c9ccf0&quot;,&quot;name&quot;:&quot;Swiss chard (Beta vulgaris)&quot;,&quot;displayName&quot;:&quot;Swiss chard (Beta vulgaris)&quot;,&quot;type&quot;:&quot;FIGURE_OBJECT&quot;,&quot;relativeTransform&quot;:{&quot;translate&quot;:{&quot;x&quot;:-3.1568748834392935,&quot;y&quot;:-27.38664225914597},&quot;rotate&quot;:4.4337004722701403e-16,&quot;skewX&quot;:4.690713776006694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1&quot;}},&quot;3847a128-0a70-46e6-a7b2-a4ad8268d7e4&quot;:{&quot;id&quot;:&quot;3847a128-0a70-46e6-a7b2-a4ad8268d7e4&quot;,&quot;name&quot;:&quot;Swiss chard (Beta vulgaris)&quot;,&quot;displayName&quot;:&quot;Swiss chard (Beta vulgaris)&quot;,&quot;type&quot;:&quot;FIGURE_OBJECT&quot;,&quot;relativeTransform&quot;:{&quot;translate&quot;:{&quot;x&quot;:-3.440934731457685,&quot;y&quot;:-27.035019281636945},&quot;rotate&quot;:0.2137367855170297,&quot;skewX&quot;:0.228823733781387,&quot;scale&quot;:{&quot;x&quot;:0.004278453762744941,&quot;y&quot;:0.00697873294646610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2&quot;}},&quot;ac8c0602-2a06-455a-a40f-44a61c6d9469&quot;:{&quot;id&quot;:&quot;ac8c0602-2a06-455a-a40f-44a61c6d9469&quot;,&quot;name&quot;:&quot;Swiss chard (Beta vulgaris)&quot;,&quot;displayName&quot;:&quot;Swiss chard (Beta vulgaris)&quot;,&quot;type&quot;:&quot;FIGURE_OBJECT&quot;,&quot;relativeTransform&quot;:{&quot;translate&quot;:{&quot;x&quot;:-3.817313348297832,&quot;y&quot;:-26.455986913770502},&quot;rotate&quot;:6.147050828434014,&quot;skewX&quot;:0.1650805772761929,&quot;scale&quot;:{&quot;x&quot;:-0.004239825212844112,&quot;y&quot;:0.00776584632567607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25&quot;}},&quot;0bfe989b-cdcf-43a0-b681-568e4db0e349&quot;:{&quot;id&quot;:&quot;0bfe989b-cdcf-43a0-b681-568e4db0e349&quot;,&quot;name&quot;:&quot;Swiss chard (Beta vulgaris)&quot;,&quot;displayName&quot;:&quot;Swiss chard (Beta vulgaris)&quot;,&quot;type&quot;:&quot;FIGURE_OBJECT&quot;,&quot;relativeTransform&quot;:{&quot;translate&quot;:{&quot;x&quot;:-4.104105599809721,&quot;y&quot;:-25.996775613785733},&quot;rotate&quot;:6.147050828434014,&quot;skewX&quot;:0.1580718946709694,&quot;scale&quot;:{&quot;x&quot;:-0.004248544899971056,&quot;y&quot;:0.00744573913614320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3&quot;}},&quot;9f66832b-ccd2-42fe-8f10-b4baa5a3ffaa&quot;:{&quot;id&quot;:&quot;9f66832b-ccd2-42fe-8f10-b4baa5a3ffaa&quot;,&quot;name&quot;:&quot;Swiss chard (Beta vulgaris)&quot;,&quot;displayName&quot;:&quot;Swiss chard (Beta vulgaris)&quot;,&quot;type&quot;:&quot;FIGURE_OBJECT&quot;,&quot;relativeTransform&quot;:{&quot;translate&quot;:{&quot;x&quot;:-4.440991907447353,&quot;y&quot;:-25.486192517414718},&quot;rotate&quot;:6.283185307179586,&quot;skewX&quot;:1.3932134088239309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5&quot;}},&quot;de688932-a5a7-48b0-af09-997bae7e7224&quot;:{&quot;id&quot;:&quot;de688932-a5a7-48b0-af09-997bae7e7224&quot;,&quot;name&quot;:&quot;Swiss chard (Beta vulgaris)&quot;,&quot;displayName&quot;:&quot;Swiss chard (Beta vulgaris)&quot;,&quot;type&quot;:&quot;FIGURE_OBJECT&quot;,&quot;relativeTransform&quot;:{&quot;translate&quot;:{&quot;x&quot;:-4.807973556517975,&quot;y&quot;:-25.026490009288274},&quot;rotate&quot;:4.433700472270142e-16,&quot;skewX&quot;:5.150522454045491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55&quot;}},&quot;3bbe7fe9-8517-4891-a4ee-20cccec48069&quot;:{&quot;id&quot;:&quot;3bbe7fe9-8517-4891-a4ee-20cccec48069&quot;,&quot;name&quot;:&quot;Swiss chard (Beta vulgaris)&quot;,&quot;displayName&quot;:&quot;Swiss chard (Beta vulgaris)&quot;,&quot;type&quot;:&quot;FIGURE_OBJECT&quot;,&quot;relativeTransform&quot;:{&quot;translate&quot;:{&quot;x&quot;:-5.143041743238796,&quot;y&quot;:-24.360238285121575},&quot;rotate&quot;:0.291482008506381,&quot;skewX&quot;:0.3286703796780553,&quot;scale&quot;:{&quot;x&quot;:0.004865259067157902,&quot;y&quot;:0.00852462663404870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6&quot;}},&quot;09f40cbc-1299-498a-95b9-f48ea9197299&quot;:{&quot;id&quot;:&quot;09f40cbc-1299-498a-95b9-f48ea9197299&quot;,&quot;name&quot;:&quot;Swiss chard (Beta vulgaris)&quot;,&quot;displayName&quot;:&quot;Swiss chard (Beta vulgaris)&quot;,&quot;type&quot;:&quot;FIGURE_OBJECT&quot;,&quot;relativeTransform&quot;:{&quot;translate&quot;:{&quot;x&quot;:-5.527668154611753,&quot;y&quot;:-23.83949233994372},&quot;rotate&quot;:4.440892098500626e-16,&quot;skewX&quot;:-1.3383067242681194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7&quot;}},&quot;702e3939-2c63-4fe2-b279-293b47025fad&quot;:{&quot;id&quot;:&quot;702e3939-2c63-4fe2-b279-293b47025fad&quot;,&quot;name&quot;:&quot;Swiss chard (Beta vulgaris)&quot;,&quot;displayName&quot;:&quot;Swiss chard (Beta vulgaris)&quot;,&quot;type&quot;:&quot;FIGURE_OBJECT&quot;,&quot;relativeTransform&quot;:{&quot;translate&quot;:{&quot;x&quot;:-5.946156743831898,&quot;y&quot;:-23.264181302725},&quot;rotate&quot;:6.079330072173766,&quot;skewX&quot;:0.23084205020458248,&quot;scale&quot;:{&quot;x&quot;:-0.005011684977983185,&quot;y&quot;:0.0086490977976380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8&quot;}},&quot;9c35bdd6-4b6f-427f-a8d1-9362d51c6cc6&quot;:{&quot;id&quot;:&quot;9c35bdd6-4b6f-427f-a8d1-9362d51c6cc6&quot;,&quot;name&quot;:&quot;Swiss chard (Beta vulgaris)&quot;,&quot;displayName&quot;:&quot;Swiss chard (Beta vulgaris)&quot;,&quot;type&quot;:&quot;FIGURE_OBJECT&quot;,&quot;relativeTransform&quot;:{&quot;translate&quot;:{&quot;x&quot;:-6.340675333774161,&quot;y&quot;:-22.484017419671385},&quot;rotate&quot;:0.04304504828727662,&quot;skewX&quot;:-0.036713411134074114,&quot;scale&quot;:{&quot;x&quot;:-0.00542584175870639,&quot;y&quot;:0.009647275123103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quot;}},&quot;fa2f2041-dc6f-4e98-bb9d-90a0f49c1c7e&quot;:{&quot;id&quot;:&quot;fa2f2041-dc6f-4e98-bb9d-90a0f49c1c7e&quot;,&quot;name&quot;:&quot;Swiss chard (Beta vulgaris)&quot;,&quot;displayName&quot;:&quot;Swiss chard (Beta vulgaris)&quot;,&quot;type&quot;:&quot;FIGURE_OBJECT&quot;,&quot;relativeTransform&quot;:{&quot;translate&quot;:{&quot;x&quot;:-6.805874502258464,&quot;y&quot;:-21.702762416444916},&quot;rotate&quot;:6.283185307179586,&quot;skewX&quot;:1.3932134088239318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05&quot;}},&quot;d97812ac-b6f5-4b72-84f0-24656bac0dff&quot;:{&quot;id&quot;:&quot;d97812ac-b6f5-4b72-84f0-24656bac0dff&quot;,&quot;name&quot;:&quot;Swiss chard (Beta vulgaris)&quot;,&quot;displayName&quot;:&quot;Swiss chard (Beta vulgaris)&quot;,&quot;type&quot;:&quot;FIGURE_OBJECT&quot;,&quot;relativeTransform&quot;:{&quot;translate&quot;:{&quot;x&quot;:-7.236098546845815,&quot;y&quot;:-20.89051948612775},&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1&quot;}},&quot;4b726f32-5c3d-4243-a433-c02299d2d933&quot;:{&quot;id&quot;:&quot;4b726f32-5c3d-4243-a433-c02299d2d933&quot;,&quot;name&quot;:&quot;Swiss chard (Beta vulgaris)&quot;,&quot;displayName&quot;:&quot;Swiss chard (Beta vulgaris)&quot;,&quot;type&quot;:&quot;FIGURE_OBJECT&quot;,&quot;relativeTransform&quot;:{&quot;translate&quot;:{&quot;x&quot;:-7.771509594317689,&quot;y&quot;:-20.13827710247213},&quot;rotate&quot;:0.21373678551702965,&quot;skewX&quot;:0.2513979174985662,&quot;scale&quot;:{&quot;x&quot;:0.0052767649174836825,&quot;y&quot;:0.0094914115759919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2&quot;}},&quot;2be798c2-1320-4823-9dd7-a13a6d2d81ab&quot;:{&quot;id&quot;:&quot;2be798c2-1320-4823-9dd7-a13a6d2d81ab&quot;,&quot;name&quot;:&quot;Swiss chard (Beta vulgaris)&quot;,&quot;displayName&quot;:&quot;Swiss chard (Beta vulgaris)&quot;,&quot;type&quot;:&quot;FIGURE_OBJECT&quot;,&quot;relativeTransform&quot;:{&quot;translate&quot;:{&quot;x&quot;:-3.9643320992663442,&quot;y&quot;:-27.40069312898662},&quot;rotate&quot;:4.4337004722701403e-16,&quot;skewX&quot;:4.870161275908969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8&quot;}},&quot;cc71bc29-7005-49bb-9bae-db6158f554cf&quot;:{&quot;id&quot;:&quot;cc71bc29-7005-49bb-9bae-db6158f554cf&quot;,&quot;name&quot;:&quot;Swiss chard (Beta vulgaris)&quot;,&quot;displayName&quot;:&quot;Swiss chard (Beta vulgaris)&quot;,&quot;type&quot;:&quot;FIGURE_OBJECT&quot;,&quot;relativeTransform&quot;:{&quot;translate&quot;:{&quot;x&quot;:-4.377119658621402,&quot;y&quot;:-26.86912537808074},&quot;rotate&quot;:0.2137367855170297,&quot;skewX&quot;:0.228823733781387,&quot;scale&quot;:{&quot;x&quot;:0.004278453762744941,&quot;y&quot;:0.00697873294646610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quot;}},&quot;2dbd750b-86b5-4332-a40d-88ae23d3a667&quot;:{&quot;id&quot;:&quot;2dbd750b-86b5-4332-a40d-88ae23d3a667&quot;,&quot;name&quot;:&quot;Swiss chard (Beta vulgaris)&quot;,&quot;displayName&quot;:&quot;Swiss chard (Beta vulgaris)&quot;,&quot;type&quot;:&quot;FIGURE_OBJECT&quot;,&quot;relativeTransform&quot;:{&quot;translate&quot;:{&quot;x&quot;:-4.751151481846508,&quot;y&quot;:-26.416952101645116},&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1&quot;}},&quot;4dbd9577-261e-45e5-bb9a-2ea64721bfe5&quot;:{&quot;id&quot;:&quot;4dbd9577-261e-45e5-bb9a-2ea64721bfe5&quot;,&quot;name&quot;:&quot;Swiss chard (Beta vulgaris)&quot;,&quot;displayName&quot;:&quot;Swiss chard (Beta vulgaris)&quot;,&quot;type&quot;:&quot;FIGURE_OBJECT&quot;,&quot;relativeTransform&quot;:{&quot;translate&quot;:{&quot;x&quot;:-5.160447589773523,&quot;y&quot;:-25.862350563489006},&quot;rotate&quot;:6.147050828434014,&quot;skewX&quot;:0.15807189467096866,&quot;scale&quot;:{&quot;x&quot;:-0.004243905749313097,&quot;y&quot;:0.0074376088453199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2&quot;}},&quot;d4ba79cb-e7e3-41a2-9da7-690bf49d88b8&quot;:{&quot;id&quot;:&quot;d4ba79cb-e7e3-41a2-9da7-690bf49d88b8&quot;,&quot;name&quot;:&quot;Swiss chard (Beta vulgaris)&quot;,&quot;displayName&quot;:&quot;Swiss chard (Beta vulgaris)&quot;,&quot;type&quot;:&quot;FIGURE_OBJECT&quot;,&quot;relativeTransform&quot;:{&quot;translate&quot;:{&quot;x&quot;:-5.525471567392685,&quot;y&quot;:-25.290822003502104},&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5&quot;}},&quot;be161bb4-c08f-4942-9f65-160876c3d88b&quot;:{&quot;id&quot;:&quot;be161bb4-c08f-4942-9f65-160876c3d88b&quot;,&quot;name&quot;:&quot;Swiss chard (Beta vulgaris)&quot;,&quot;displayName&quot;:&quot;Swiss chard (Beta vulgaris)&quot;,&quot;type&quot;:&quot;FIGURE_OBJECT&quot;,&quot;relativeTransform&quot;:{&quot;translate&quot;:{&quot;x&quot;:-6.0039893525471255,&quot;y&quot;:-24.645626879908757},&quot;rotate&quot;:4.433700472270142e-16,&quot;skewX&quot;:5.347560350984889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6&quot;}},&quot;7175beab-29eb-4401-8e2f-303077147db5&quot;:{&quot;id&quot;:&quot;7175beab-29eb-4401-8e2f-303077147db5&quot;,&quot;name&quot;:&quot;Swiss chard (Beta vulgaris)&quot;,&quot;displayName&quot;:&quot;Swiss chard (Beta vulgaris)&quot;,&quot;type&quot;:&quot;FIGURE_OBJECT&quot;,&quot;relativeTransform&quot;:{&quot;translate&quot;:{&quot;x&quot;:-6.455963460389579,&quot;y&quot;:-23.956760407022898},&quot;rotate&quot;:0.21373678551702968,&quot;skewX&quot;:0.25139791749856566,&quot;scale&quot;:{&quot;x&quot;:0.0048018560749101494,&quot;y&quot;:0.00863718453415269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7&quot;}},&quot;39932f88-93d9-473b-a0f7-f161856acdf3&quot;:{&quot;id&quot;:&quot;39932f88-93d9-473b-a0f7-f161856acdf3&quot;,&quot;name&quot;:&quot;Swiss chard (Beta vulgaris)&quot;,&quot;displayName&quot;:&quot;Swiss chard (Beta vulgaris)&quot;,&quot;type&quot;:&quot;FIGURE_OBJECT&quot;,&quot;relativeTransform&quot;:{&quot;translate&quot;:{&quot;x&quot;:-6.849972411541295,&quot;y&quot;:-23.42455833437496},&quot;rotate&quot;:6.147050828434014,&quot;skewX&quot;:0.1650805772761934,&quot;scale&quot;:{&quot;x&quot;:-0.004758501922383958,&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quot;}},&quot;1e46510d-53e2-43ee-b145-5bcb700415aa&quot;:{&quot;id&quot;:&quot;1e46510d-53e2-43ee-b145-5bcb700415aa&quot;,&quot;name&quot;:&quot;Swiss chard (Beta vulgaris)&quot;,&quot;displayName&quot;:&quot;Swiss chard (Beta vulgaris)&quot;,&quot;type&quot;:&quot;FIGURE_OBJECT&quot;,&quot;relativeTransform&quot;:{&quot;translate&quot;:{&quot;x&quot;:-4.824838673621672,&quot;y&quot;:-27.420666824219506},&quot;rotate&quot;:4.4337004722701403e-16,&quot;skewX&quot;:4.870161275908969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3&quot;}},&quot;1a91ce39-f500-40e5-97c7-b823e3cd2a90&quot;:{&quot;id&quot;:&quot;1a91ce39-f500-40e5-97c7-b823e3cd2a90&quot;,&quot;name&quot;:&quot;Swiss chard (Beta vulgaris)&quot;,&quot;displayName&quot;:&quot;Swiss chard (Beta vulgaris)&quot;,&quot;type&quot;:&quot;FIGURE_OBJECT&quot;,&quot;relativeTransform&quot;:{&quot;translate&quot;:{&quot;x&quot;:-5.23850369767769,&quot;y&quot;:-26.95524839271364},&quot;rotate&quot;:0.2137367855170297,&quot;skewX&quot;:0.228823733781387,&quot;scale&quot;:{&quot;x&quot;:0.004278453762744941,&quot;y&quot;:0.00697873294646610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5&quot;}},&quot;b42fba09-a50d-4ee2-96e6-ee499d629e43&quot;:{&quot;id&quot;:&quot;b42fba09-a50d-4ee2-96e6-ee499d629e43&quot;,&quot;name&quot;:&quot;Swiss chard (Beta vulgaris)&quot;,&quot;displayName&quot;:&quot;Swiss chard (Beta vulgaris)&quot;,&quot;type&quot;:&quot;FIGURE_OBJECT&quot;,&quot;relativeTransform&quot;:{&quot;translate&quot;:{&quot;x&quot;:-5.636640692980537,&quot;y&quot;:-26.46931419309857},&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6&quot;}},&quot;df8f9ae7-294d-4ef4-987f-d6b813ddb43c&quot;:{&quot;id&quot;:&quot;df8f9ae7-294d-4ef4-987f-d6b813ddb43c&quot;,&quot;name&quot;:&quot;Swiss chard (Beta vulgaris)&quot;,&quot;displayName&quot;:&quot;Swiss chard (Beta vulgaris)&quot;,&quot;type&quot;:&quot;FIGURE_OBJECT&quot;,&quot;relativeTransform&quot;:{&quot;translate&quot;:{&quot;x&quot;:-6.04836947729772,&quot;y&quot;:-25.932166685426967},&quot;rotate&quot;:6.147050828434014,&quot;skewX&quot;:0.15807189467096866,&quot;scale&quot;:{&quot;x&quot;:-0.004243905749313097,&quot;y&quot;:0.0074376088453199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7&quot;}},&quot;1d87cefe-2bec-4c1e-82ef-5363b79ca5b6&quot;:{&quot;id&quot;:&quot;1d87cefe-2bec-4c1e-82ef-5363b79ca5b6&quot;,&quot;name&quot;:&quot;Swiss chard (Beta vulgaris)&quot;,&quot;displayName&quot;:&quot;Swiss chard (Beta vulgaris)&quot;,&quot;type&quot;:&quot;FIGURE_OBJECT&quot;,&quot;relativeTransform&quot;:{&quot;translate&quot;:{&quot;x&quot;:-6.450397734020897,&quot;y&quot;:-25.36134333879296},&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75&quot;}},&quot;c5b79117-a7ad-4580-87c7-15fdf8bce003&quot;:{&quot;id&quot;:&quot;c5b79117-a7ad-4580-87c7-15fdf8bce003&quot;,&quot;name&quot;:&quot;Swiss chard (Beta vulgaris)&quot;,&quot;displayName&quot;:&quot;Swiss chard (Beta vulgaris)&quot;,&quot;type&quot;:&quot;FIGURE_OBJECT&quot;,&quot;relativeTransform&quot;:{&quot;translate&quot;:{&quot;x&quot;:-5.668745280010216,&quot;y&quot;:-27.37841225092762},&quot;rotate&quot;:0.21373678551702954,&quot;skewX&quot;:0.25139791749856644,&quot;scale&quot;:{&quot;x&quot;:0.00427845376274494,&quot;y&quot;:0.0076957314199300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25&quot;}},&quot;1a12380a-50c2-4d17-be97-dd93b5e27540&quot;:{&quot;id&quot;:&quot;1a12380a-50c2-4d17-be97-dd93b5e27540&quot;,&quot;name&quot;:&quot;Swiss chard (Beta vulgaris)&quot;,&quot;displayName&quot;:&quot;Swiss chard (Beta vulgaris)&quot;,&quot;type&quot;:&quot;FIGURE_OBJECT&quot;,&quot;relativeTransform&quot;:{&quot;translate&quot;:{&quot;x&quot;:-6.218822270028682,&quot;y&quot;:-26.811156260181765},&quot;rotate&quot;:0.21373678551702954,&quot;skewX&quot;:0.25139791749856644,&quot;scale&quot;:{&quot;x&quot;:0.00427845376274494,&quot;y&quot;:0.0076957314199300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55&quot;}},&quot;a9683627-96ac-476f-b9ee-d62d915b3ca2&quot;:{&quot;id&quot;:&quot;a9683627-96ac-476f-b9ee-d62d915b3ca2&quot;,&quot;name&quot;:&quot;Swiss chard (Beta vulgaris)&quot;,&quot;displayName&quot;:&quot;Swiss chard (Beta vulgaris)&quot;,&quot;type&quot;:&quot;FIGURE_OBJECT&quot;,&quot;relativeTransform&quot;:{&quot;translate&quot;:{&quot;x&quot;:-7.639288201688208,&quot;y&quot;:-22.403408518016064},&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1&quot;}},&quot;b712f9b3-157c-4bf9-a85c-cd71e8f2febc&quot;:{&quot;id&quot;:&quot;b712f9b3-157c-4bf9-a85c-cd71e8f2febc&quot;,&quot;name&quot;:&quot;Swiss chard (Beta vulgaris)&quot;,&quot;displayName&quot;:&quot;Swiss chard (Beta vulgaris)&quot;,&quot;type&quot;:&quot;FIGURE_OBJECT&quot;,&quot;relativeTransform&quot;:{&quot;translate&quot;:{&quot;x&quot;:-8.065368989795141,&quot;y&quot;:-21.708023099894444},&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2&quot;}},&quot;ed9258a5-c1d6-41e8-b081-c17bffb3758d&quot;:{&quot;id&quot;:&quot;ed9258a5-c1d6-41e8-b081-c17bffb3758d&quot;,&quot;name&quot;:&quot;Swiss chard (Beta vulgaris)&quot;,&quot;displayName&quot;:&quot;Swiss chard (Beta vulgaris)&quot;,&quot;type&quot;:&quot;FIGURE_OBJECT&quot;,&quot;relativeTransform&quot;:{&quot;translate&quot;:{&quot;x&quot;:-8.546371146146258,&quot;y&quot;:-20.887498909366638},&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5&quot;}},&quot;2c221f17-6e53-46f6-8868-7bdaef379b83&quot;:{&quot;id&quot;:&quot;2c221f17-6e53-46f6-8868-7bdaef379b83&quot;,&quot;name&quot;:&quot;Swiss chard (Beta vulgaris)&quot;,&quot;displayName&quot;:&quot;Swiss chard (Beta vulgaris)&quot;,&quot;type&quot;:&quot;FIGURE_OBJECT&quot;,&quot;relativeTransform&quot;:{&quot;translate&quot;:{&quot;x&quot;:-9.095765074185827,&quot;y&quot;:-20.073798899874},&quot;rotate&quot;:0.21373678551702957,&quot;skewX&quot;:0.2513979174985671,&quot;scale&quot;:{&quot;x&quot;:0.005276764917483677,&quot;y&quot;:0.0094914115759919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7&quot;}},&quot;2e703313-4ae1-4373-9a4c-8d8563450aee&quot;:{&quot;id&quot;:&quot;2e703313-4ae1-4373-9a4c-8d8563450aee&quot;,&quot;name&quot;:&quot;Swiss chard (Beta vulgaris)&quot;,&quot;displayName&quot;:&quot;Swiss chard (Beta vulgaris)&quot;,&quot;type&quot;:&quot;FIGURE_OBJECT&quot;,&quot;relativeTransform&quot;:{&quot;translate&quot;:{&quot;x&quot;:-7.259477695328967,&quot;y&quot;:-22.926338090515156},&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quot;}},&quot;8bf076cf-4041-46b4-981f-e920f483e8d7&quot;:{&quot;id&quot;:&quot;8bf076cf-4041-46b4-981f-e920f483e8d7&quot;,&quot;name&quot;:&quot;Swiss chard (Beta vulgaris)&quot;,&quot;displayName&quot;:&quot;Swiss chard (Beta vulgaris)&quot;,&quot;type&quot;:&quot;FIGURE_OBJECT&quot;,&quot;relativeTransform&quot;:{&quot;translate&quot;:{&quot;x&quot;:-6.862761103301615,&quot;y&quot;:-24.821069005438858},&quot;rotate&quot;:4.433700472270142e-16,&quot;skewX&quot;:5.150522454045491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05&quot;}},&quot;c8aa4d97-b60d-48cc-aec3-551e2d117315&quot;:{&quot;id&quot;:&quot;c8aa4d97-b60d-48cc-aec3-551e2d117315&quot;,&quot;name&quot;:&quot;Swiss chard (Beta vulgaris)&quot;,&quot;displayName&quot;:&quot;Swiss chard (Beta vulgaris)&quot;,&quot;type&quot;:&quot;FIGURE_OBJECT&quot;,&quot;relativeTransform&quot;:{&quot;translate&quot;:{&quot;x&quot;:-7.2999945402066535,&quot;y&quot;:-24.27045175415942},&quot;rotate&quot;:0.21373678551702963,&quot;skewX&quot;:0.25139791749856616,&quot;scale&quot;:{&quot;x&quot;:0.004801856074910147,&quot;y&quot;:0.0086371845341526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1&quot;}},&quot;f4dd1f3a-4cf1-41ef-94f4-8c993a89ff42&quot;:{&quot;id&quot;:&quot;f4dd1f3a-4cf1-41ef-94f4-8c993a89ff42&quot;,&quot;name&quot;:&quot;Swiss chard (Beta vulgaris)&quot;,&quot;displayName&quot;:&quot;Swiss chard (Beta vulgaris)&quot;,&quot;type&quot;:&quot;FIGURE_OBJECT&quot;,&quot;relativeTransform&quot;:{&quot;translate&quot;:{&quot;x&quot;:-7.778156630779156,&quot;y&quot;:-23.60856602348125},&quot;rotate&quot;:6.147050828434014,&quot;skewX&quot;:0.16508057727619252,&quot;scale&quot;:{&quot;x&quot;:-0.004758501922383967,&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2&quot;}},&quot;2a51b026-cc77-48ef-8044-b3558981af26&quot;:{&quot;id&quot;:&quot;2a51b026-cc77-48ef-8044-b3558981af26&quot;,&quot;name&quot;:&quot;Swiss chard (Beta vulgaris)&quot;,&quot;displayName&quot;:&quot;Swiss chard (Beta vulgaris)&quot;,&quot;type&quot;:&quot;FIGURE_OBJECT&quot;,&quot;relativeTransform&quot;:{&quot;translate&quot;:{&quot;x&quot;:-8.327273855834914,&quot;y&quot;:-22.978278562453593},&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25&quot;}},&quot;063b4bc4-004f-4afe-b4f3-5ac0114465e4&quot;:{&quot;id&quot;:&quot;063b4bc4-004f-4afe-b4f3-5ac0114465e4&quot;,&quot;name&quot;:&quot;Swiss chard (Beta vulgaris)&quot;,&quot;displayName&quot;:&quot;Swiss chard (Beta vulgaris)&quot;,&quot;type&quot;:&quot;FIGURE_OBJECT&quot;,&quot;relativeTransform&quot;:{&quot;translate&quot;:{&quot;x&quot;:-8.814850640256347,&quot;y&quot;:-22.394415538628323},&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3&quot;}},&quot;2cdcffb8-ad5f-4c15-8ebf-a6a128abb5a9&quot;:{&quot;id&quot;:&quot;2cdcffb8-ad5f-4c15-8ebf-a6a128abb5a9&quot;,&quot;name&quot;:&quot;Swiss chard (Beta vulgaris)&quot;,&quot;displayName&quot;:&quot;Swiss chard (Beta vulgaris)&quot;,&quot;type&quot;:&quot;FIGURE_OBJECT&quot;,&quot;relativeTransform&quot;:{&quot;translate&quot;:{&quot;x&quot;:-9.318586320005268,&quot;y&quot;:-21.656366689570728},&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5&quot;}},&quot;72bd09e9-072b-4133-b3ce-bf1e39710f0a&quot;:{&quot;id&quot;:&quot;72bd09e9-072b-4133-b3ce-bf1e39710f0a&quot;,&quot;name&quot;:&quot;Swiss chard (Beta vulgaris)&quot;,&quot;displayName&quot;:&quot;Swiss chard (Beta vulgaris)&quot;,&quot;type&quot;:&quot;FIGURE_OBJECT&quot;,&quot;relativeTransform&quot;:{&quot;translate&quot;:{&quot;x&quot;:-9.801463579394394,&quot;y&quot;:-20.93926425494023},&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55&quot;}},&quot;5d9e57b3-3642-453e-a18c-83aee233c100&quot;:{&quot;id&quot;:&quot;5d9e57b3-3642-453e-a18c-83aee233c100&quot;,&quot;name&quot;:&quot;Swiss chard (Beta vulgaris)&quot;,&quot;displayName&quot;:&quot;Swiss chard (Beta vulgaris)&quot;,&quot;type&quot;:&quot;FIGURE_OBJECT&quot;,&quot;relativeTransform&quot;:{&quot;translate&quot;:{&quot;x&quot;:-10.452557264849577,&quot;y&quot;:-20.13458729309244},&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6&quot;}},&quot;c36837c9-a798-40f5-945c-00f8cd54d0b7&quot;:{&quot;id&quot;:&quot;c36837c9-a798-40f5-945c-00f8cd54d0b7&quot;,&quot;name&quot;:&quot;Swiss chard (Beta vulgaris)&quot;,&quot;displayName&quot;:&quot;Swiss chard (Beta vulgaris)&quot;,&quot;type&quot;:&quot;FIGURE_OBJECT&quot;,&quot;relativeTransform&quot;:{&quot;translate&quot;:{&quot;x&quot;:-6.634723554760965,&quot;y&quot;:-26.401228904185377},&quot;rotate&quot;:6.147050828434014,&quot;skewX&quot;:0.16508057727619227,&quot;scale&quot;:{&quot;x&quot;:-0.004422365271802751,&quot;y&quot;:0.0081001945534893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7&quot;}},&quot;83d33079-707f-449f-aaa5-9be68af71a6d&quot;:{&quot;id&quot;:&quot;83d33079-707f-449f-aaa5-9be68af71a6d&quot;,&quot;name&quot;:&quot;Swiss chard (Beta vulgaris)&quot;,&quot;displayName&quot;:&quot;Swiss chard (Beta vulgaris)&quot;,&quot;type&quot;:&quot;FIGURE_OBJECT&quot;,&quot;relativeTransform&quot;:{&quot;translate&quot;:{&quot;x&quot;:-7.081435934407422,&quot;y&quot;:-25.862326061982753},&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75&quot;}},&quot;a91348d5-64c2-4bef-9d92-181b9883d4eb&quot;:{&quot;id&quot;:&quot;a91348d5-64c2-4bef-9d92-181b9883d4eb&quot;,&quot;name&quot;:&quot;Swiss chard (Beta vulgaris)&quot;,&quot;displayName&quot;:&quot;Swiss chard (Beta vulgaris)&quot;,&quot;type&quot;:&quot;FIGURE_OBJECT&quot;,&quot;relativeTransform&quot;:{&quot;translate&quot;:{&quot;x&quot;:-7.5478266805690835,&quot;y&quot;:-25.330468884556133},&quot;rotate&quot;:6.147050828434014,&quot;skewX&quot;:0.158071894670968,&quot;scale&quot;:{&quot;x&quot;:-0.005315471806804741,&quot;y&quot;:0.00931556977525679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8&quot;}},&quot;ecd6efbc-c105-40ce-b5c5-a67615c14b28&quot;:{&quot;id&quot;:&quot;ecd6efbc-c105-40ce-b5c5-a67615c14b28&quot;,&quot;name&quot;:&quot;Swiss chard (Beta vulgaris)&quot;,&quot;displayName&quot;:&quot;Swiss chard (Beta vulgaris)&quot;,&quot;type&quot;:&quot;FIGURE_OBJECT&quot;,&quot;relativeTransform&quot;:{&quot;translate&quot;:{&quot;x&quot;:-8.135519268736472,&quot;y&quot;:-24.604522541232487},&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quot;}},&quot;81b8214c-8f35-4af2-8437-d9a970d6b9cd&quot;:{&quot;id&quot;:&quot;81b8214c-8f35-4af2-8437-d9a970d6b9cd&quot;,&quot;name&quot;:&quot;Swiss chard (Beta vulgaris)&quot;,&quot;displayName&quot;:&quot;Swiss chard (Beta vulgaris)&quot;,&quot;type&quot;:&quot;FIGURE_OBJECT&quot;,&quot;relativeTransform&quot;:{&quot;translate&quot;:{&quot;x&quot;:-8.73134232897054,&quot;y&quot;:-23.933546252972082},&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05&quot;}},&quot;838c8240-d158-4c90-b9e2-de847f8560c5&quot;:{&quot;id&quot;:&quot;838c8240-d158-4c90-b9e2-de847f8560c5&quot;,&quot;name&quot;:&quot;Swiss chard (Beta vulgaris)&quot;,&quot;displayName&quot;:&quot;Swiss chard (Beta vulgaris)&quot;,&quot;type&quot;:&quot;FIGURE_OBJECT&quot;,&quot;relativeTransform&quot;:{&quot;translate&quot;:{&quot;x&quot;:-9.337886343978415,&quot;y&quot;:-23.21961190757802},&quot;rotate&quot;:0.21373678551702957,&quot;skewX&quot;:0.2513979174985671,&quot;scale&quot;:{&quot;x&quot;:0.005276764917483677,&quot;y&quot;:0.0094914115759919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1&quot;}},&quot;23d58265-1e54-4dd8-8777-87fa84da11a1&quot;:{&quot;id&quot;:&quot;23d58265-1e54-4dd8-8777-87fa84da11a1&quot;,&quot;name&quot;:&quot;Swiss chard (Beta vulgaris)&quot;,&quot;displayName&quot;:&quot;Swiss chard (Beta vulgaris)&quot;,&quot;type&quot;:&quot;FIGURE_OBJECT&quot;,&quot;relativeTransform&quot;:{&quot;translate&quot;:{&quot;x&quot;:-9.9717505346842,&quot;y&quot;:-22.420856157563914},&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2&quot;}},&quot;05653ee7-be09-40a7-ab68-6f62a7962d51&quot;:{&quot;id&quot;:&quot;05653ee7-be09-40a7-ab68-6f62a7962d51&quot;,&quot;name&quot;:&quot;Swiss chard (Beta vulgaris)&quot;,&quot;displayName&quot;:&quot;Swiss chard (Beta vulgaris)&quot;,&quot;type&quot;:&quot;FIGURE_OBJECT&quot;,&quot;relativeTransform&quot;:{&quot;translate&quot;:{&quot;x&quot;:-10.571875994304161,&quot;y&quot;:-21.663807797959144},&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25&quot;}},&quot;bf370fa4-5504-4603-a2ed-a5b7a292e1ca&quot;:{&quot;id&quot;:&quot;bf370fa4-5504-4603-a2ed-a5b7a292e1ca&quot;,&quot;name&quot;:&quot;Swiss chard (Beta vulgaris)&quot;,&quot;displayName&quot;:&quot;Swiss chard (Beta vulgaris)&quot;,&quot;type&quot;:&quot;FIGURE_OBJECT&quot;,&quot;relativeTransform&quot;:{&quot;translate&quot;:{&quot;x&quot;:-11.160308079096165,&quot;y&quot;:-20.912067555203937},&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3&quot;}},&quot;60f100f8-3a31-4646-927f-fc55cd9b5035&quot;:{&quot;id&quot;:&quot;60f100f8-3a31-4646-927f-fc55cd9b5035&quot;,&quot;name&quot;:&quot;Swiss chard (Beta vulgaris)&quot;,&quot;displayName&quot;:&quot;Swiss chard (Beta vulgaris)&quot;,&quot;type&quot;:&quot;FIGURE_OBJECT&quot;,&quot;relativeTransform&quot;:{&quot;translate&quot;:{&quot;x&quot;:-11.731485087063193,&quot;y&quot;:-20.09107932388355},&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5&quot;}},&quot;f1ec9698-fd63-437c-b3bf-8dc153abaf72&quot;:{&quot;id&quot;:&quot;f1ec9698-fd63-437c-b3bf-8dc153abaf72&quot;,&quot;name&quot;:&quot;Swiss chard (Beta vulgaris)&quot;,&quot;displayName&quot;:&quot;Swiss chard (Beta vulgaris)&quot;,&quot;type&quot;:&quot;FIGURE_OBJECT&quot;,&quot;relativeTransform&quot;:{&quot;translate&quot;:{&quot;x&quot;:-6.47990064587866,&quot;y&quot;:-27.55580942004724},&quot;rotate&quot;:6.283185307179586,&quot;skewX&quot;:1.4129171985178722e-15,&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55&quot;}},&quot;ba5744e1-b331-461f-a6b5-29d8fdadeb2a&quot;:{&quot;id&quot;:&quot;ba5744e1-b331-461f-a6b5-29d8fdadeb2a&quot;,&quot;name&quot;:&quot;Swiss chard (Beta vulgaris)&quot;,&quot;displayName&quot;:&quot;Swiss chard (Beta vulgaris)&quot;,&quot;type&quot;:&quot;FIGURE_OBJECT&quot;,&quot;relativeTransform&quot;:{&quot;translate&quot;:{&quot;x&quot;:-6.949327952216949,&quot;y&quot;:-27.080086231294665},&quot;rotate&quot;:6.108671216122248,&quot;skewX&quot;:0.19126769769553595,&quot;scale&quot;:{&quot;x&quot;:-0.004236567025437752,&quot;y&quot;:0.0077718187515921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6&quot;}},&quot;6f0a1dd0-3c61-4839-828b-01b13062851f&quot;:{&quot;id&quot;:&quot;6f0a1dd0-3c61-4839-828b-01b13062851f&quot;,&quot;name&quot;:&quot;Swiss chard (Beta vulgaris)&quot;,&quot;displayName&quot;:&quot;Swiss chard (Beta vulgaris)&quot;,&quot;type&quot;:&quot;FIGURE_OBJECT&quot;,&quot;relativeTransform&quot;:{&quot;translate&quot;:{&quot;x&quot;:-7.358874367362048,&quot;y&quot;:-26.697972859136303},&quot;rotate&quot;:0.18586424090229067,&quot;skewX&quot;:0.20609150096424234,&quot;scale&quot;:{&quot;x&quot;:0.004246050719157778,&quot;y&quot;:0.0077496822969685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7&quot;}},&quot;d0a0575d-6466-472b-8763-2d090cba7173&quot;:{&quot;id&quot;:&quot;d0a0575d-6466-472b-8763-2d090cba7173&quot;,&quot;name&quot;:&quot;Swiss chard (Beta vulgaris)&quot;,&quot;displayName&quot;:&quot;Swiss chard (Beta vulgaris)&quot;,&quot;type&quot;:&quot;FIGURE_OBJECT&quot;,&quot;relativeTransform&quot;:{&quot;translate&quot;:{&quot;x&quot;:-7.814142022935683,&quot;y&quot;:-26.21581091470096},&quot;rotate&quot;:0.1361344787455719,&quot;skewX&quot;:0.15807189467097088,&quot;scale&quot;:{&quot;x&quot;:0.004973286561920847,&quot;y&quot;:0.0087158769087273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8&quot;}},&quot;ad2f6cd3-68b0-4eef-8bf7-dc920ad5af53&quot;:{&quot;id&quot;:&quot;ad2f6cd3-68b0-4eef-8bf7-dc920ad5af53&quot;,&quot;name&quot;:&quot;Swiss chard (Beta vulgaris)&quot;,&quot;displayName&quot;:&quot;Swiss chard (Beta vulgaris)&quot;,&quot;type&quot;:&quot;FIGURE_OBJECT&quot;,&quot;relativeTransform&quot;:{&quot;translate&quot;:{&quot;x&quot;:-8.255631289048676,&quot;y&quot;:-25.722016782114824},&quot;rotate&quot;:4.43370047227014e-16,&quot;skewX&quot;:4.953484557106093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quot;}},&quot;8e865270-4972-4cfb-8d2e-301158bcc520&quot;:{&quot;id&quot;:&quot;8e865270-4972-4cfb-8d2e-301158bcc520&quot;,&quot;name&quot;:&quot;Swiss chard (Beta vulgaris)&quot;,&quot;displayName&quot;:&quot;Swiss chard (Beta vulgaris)&quot;,&quot;type&quot;:&quot;FIGURE_OBJECT&quot;,&quot;relativeTransform&quot;:{&quot;translate&quot;:{&quot;x&quot;:-8.699697168335128,&quot;y&quot;:-25.156190818990446},&quot;rotate&quot;:6.099979501458209,&quot;skewX&quot;:0.2531143279117189,&quot;scale&quot;:{&quot;x&quot;:-0.00477057260126679,&quot;y&quot;:0.00828409905036462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05&quot;}},&quot;08407e0d-828d-441b-b37e-6aa723e01d8b&quot;:{&quot;id&quot;:&quot;08407e0d-828d-441b-b37e-6aa723e01d8b&quot;,&quot;name&quot;:&quot;Swiss chard (Beta vulgaris)&quot;,&quot;displayName&quot;:&quot;Swiss chard (Beta vulgaris)&quot;,&quot;type&quot;:&quot;FIGURE_OBJECT&quot;,&quot;relativeTransform&quot;:{&quot;translate&quot;:{&quot;x&quot;:-9.335384589665022,&quot;y&quot;:-24.503865327630294},&quot;rotate&quot;:5.9443294280925,&quot;skewX&quot;:0.37050071965063675,&quot;scale&quot;:{&quot;x&quot;:-0.004913997493151676,&quot;y&quot;:0.008440076960405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1&quot;}},&quot;2f55e68e-b34e-4593-bcfe-6de207a65dac&quot;:{&quot;id&quot;:&quot;2f55e68e-b34e-4593-bcfe-6de207a65dac&quot;,&quot;name&quot;:&quot;Swiss chard (Beta vulgaris)&quot;,&quot;displayName&quot;:&quot;Swiss chard (Beta vulgaris)&quot;,&quot;type&quot;:&quot;FIGURE_OBJECT&quot;,&quot;relativeTransform&quot;:{&quot;translate&quot;:{&quot;x&quot;:-9.99552983229583,&quot;y&quot;:-23.767562053544083},&quot;rotate&quot;:-0.048039084027881075,&quot;skewX&quot;:-0.08430617036829428,&quot;scale&quot;:{&quot;x&quot;:0.004719202652387303,&quot;y&quot;:0.0087884585766751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2&quot;}},&quot;45108887-15d4-4991-ba0a-ffbacb8b748a&quot;:{&quot;id&quot;:&quot;45108887-15d4-4991-ba0a-ffbacb8b748a&quot;,&quot;name&quot;:&quot;Swiss chard (Beta vulgaris)&quot;,&quot;displayName&quot;:&quot;Swiss chard (Beta vulgaris)&quot;,&quot;type&quot;:&quot;FIGURE_OBJECT&quot;,&quot;relativeTransform&quot;:{&quot;translate&quot;:{&quot;x&quot;:-10.63202595510596,&quot;y&quot;:-23.1024259280561},&quot;rotate&quot;:0.1361344787455718,&quot;skewX&quot;:0.1580718946709704,&quot;scale&quot;:{&quot;x&quot;:0.005465150068044888,&quot;y&quot;:0.0095778867128871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25&quot;}},&quot;536471a7-71f9-469f-95e5-4f50c8115308&quot;:{&quot;id&quot;:&quot;536471a7-71f9-469f-95e5-4f50c8115308&quot;,&quot;name&quot;:&quot;Swiss chard (Beta vulgaris)&quot;,&quot;displayName&quot;:&quot;Swiss chard (Beta vulgaris)&quot;,&quot;type&quot;:&quot;FIGURE_OBJECT&quot;,&quot;relativeTransform&quot;:{&quot;translate&quot;:{&quot;x&quot;:-11.11213928722664,&quot;y&quot;:-22.509978412302647},&quot;rotate&quot;:4.4337004722701413e-16,&quot;skewX&quot;:4.953484557106108e-16,&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3&quot;}},&quot;57ff0242-d8a7-4c90-b1c4-28bc1e646c8f&quot;:{&quot;id&quot;:&quot;57ff0242-d8a7-4c90-b1c4-28bc1e646c8f&quot;,&quot;name&quot;:&quot;Swiss chard (Beta vulgaris)&quot;,&quot;displayName&quot;:&quot;Swiss chard (Beta vulgaris)&quot;,&quot;type&quot;:&quot;FIGURE_OBJECT&quot;,&quot;relativeTransform&quot;:{&quot;translate&quot;:{&quot;x&quot;:-11.653817371588952,&quot;y&quot;:-21.7682323148152},&quot;rotate&quot;:0.293584290389306,&quot;skewX&quot;:-0.3623899451665597,&quot;scale&quot;:{&quot;x&quot;:-0.0053965022745779585,&quot;y&quot;:0.01043652381212762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5&quot;}},&quot;25fe3fe8-d224-4ddf-9374-600580c29b40&quot;:{&quot;id&quot;:&quot;25fe3fe8-d224-4ddf-9374-600580c29b40&quot;,&quot;name&quot;:&quot;Swiss chard (Beta vulgaris)&quot;,&quot;displayName&quot;:&quot;Swiss chard (Beta vulgaris)&quot;,&quot;type&quot;:&quot;FIGURE_OBJECT&quot;,&quot;relativeTransform&quot;:{&quot;translate&quot;:{&quot;x&quot;:-12.41947175081779,&quot;y&quot;:-21.060485539017208},&quot;rotate&quot;:5.985248819291764,&quot;skewX&quot;:0.3346133573134717,&quot;scale&quot;:{&quot;x&quot;:-0.005353233814252813,&quot;y&quot;:0.0093558303932561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55&quot;}},&quot;7047cbef-d998-4976-a02e-8b7d680b60d4&quot;:{&quot;id&quot;:&quot;7047cbef-d998-4976-a02e-8b7d680b60d4&quot;,&quot;name&quot;:&quot;Swiss chard (Beta vulgaris)&quot;,&quot;displayName&quot;:&quot;Swiss chard (Beta vulgaris)&quot;,&quot;type&quot;:&quot;FIGURE_OBJECT&quot;,&quot;relativeTransform&quot;:{&quot;translate&quot;:{&quot;x&quot;:-13.129088818588608,&quot;y&quot;:-20.21855254190598},&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6&quot;}},&quot;2c91e956-0041-4706-a654-261b61a388c9&quot;:{&quot;id&quot;:&quot;2c91e956-0041-4706-a654-261b61a388c9&quot;,&quot;name&quot;:&quot;Swiss chard (Beta vulgaris)&quot;,&quot;displayName&quot;:&quot;Swiss chard (Beta vulgaris)&quot;,&quot;type&quot;:&quot;FIGURE_OBJECT&quot;,&quot;relativeTransform&quot;:{&quot;translate&quot;:{&quot;x&quot;:-7.293287922386003,&quot;y&quot;:-27.555861939742076},&quot;rotate&quot;:4.4337004722701413e-16,&quot;skewX&quot;:5.150522454045498e-16,&quot;scale&quot;:{&quot;x&quot;:0.004048024041667909,&quot;y&quot;:0.00702679056810225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7&quot;}},&quot;70e664ae-d40c-48f4-b65b-d7c8eeab3740&quot;:{&quot;id&quot;:&quot;70e664ae-d40c-48f4-b65b-d7c8eeab3740&quot;,&quot;name&quot;:&quot;Swiss chard (Beta vulgaris)&quot;,&quot;displayName&quot;:&quot;Swiss chard (Beta vulgaris)&quot;,&quot;type&quot;:&quot;FIGURE_OBJECT&quot;,&quot;relativeTransform&quot;:{&quot;translate&quot;:{&quot;x&quot;:-7.731022962730909,&quot;y&quot;:-27.137171747765944},&quot;rotate&quot;:0.2137367855170297,&quot;skewX&quot;:0.2513979174985657,&quot;scale&quot;:{&quot;x&quot;:0.0039103507311234785,&quot;y&quot;:0.0070336179033863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8&quot;}},&quot;2084a97c-7398-4bdb-aa37-d30abfd5d9d9&quot;:{&quot;id&quot;:&quot;2084a97c-7398-4bdb-aa37-d30abfd5d9d9&quot;,&quot;name&quot;:&quot;Swiss chard (Beta vulgaris)&quot;,&quot;displayName&quot;:&quot;Swiss chard (Beta vulgaris)&quot;,&quot;type&quot;:&quot;FIGURE_OBJECT&quot;,&quot;relativeTransform&quot;:{&quot;translate&quot;:{&quot;x&quot;:-8.23075758449738,&quot;y&quot;:-26.683157183829202},&quot;rotate&quot;:6.147050828434014,&quot;skewX&quot;:0.16508057727619266,&quot;scale&quot;:{&quot;x&quot;:-0.004672256004805901,&quot;y&quot;:0.0085579051743975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quot;}},&quot;0994ce0d-e72a-4bb4-8c74-2d4f0f2665a4&quot;:{&quot;id&quot;:&quot;0994ce0d-e72a-4bb4-8c74-2d4f0f2665a4&quot;,&quot;name&quot;:&quot;Swiss chard (Beta vulgaris)&quot;,&quot;displayName&quot;:&quot;Swiss chard (Beta vulgaris)&quot;,&quot;type&quot;:&quot;FIGURE_OBJECT&quot;,&quot;relativeTransform&quot;:{&quot;translate&quot;:{&quot;x&quot;:-8.699022150956548,&quot;y&quot;:-26.160279288379567},&quot;rotate&quot;:6.147050828434014,&quot;skewX&quot;:0.15807189467096794,&quot;scale&quot;:{&quot;x&quot;:-0.005164475114730114,&quot;y&quot;:0.0090509422366338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1&quot;}},&quot;a8b1ccd6-8332-4243-b607-f5a84aeeb244&quot;:{&quot;id&quot;:&quot;a8b1ccd6-8332-4243-b607-f5a84aeeb244&quot;,&quot;name&quot;:&quot;Swiss chard (Beta vulgaris)&quot;,&quot;displayName&quot;:&quot;Swiss chard (Beta vulgaris)&quot;,&quot;type&quot;:&quot;FIGURE_OBJECT&quot;,&quot;relativeTransform&quot;:{&quot;translate&quot;:{&quot;x&quot;:-9.218345778066643,&quot;y&quot;:-25.591240384260903},&quot;rotate&quot;:6.147050828434014,&quot;skewX&quot;:0.15807189467096794,&quot;scale&quot;:{&quot;x&quot;:-0.005164475114730114,&quot;y&quot;:0.0090509422366338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2&quot;}},&quot;bbfcb466-2dbf-4c73-a4ce-51cd3f145220&quot;:{&quot;id&quot;:&quot;bbfcb466-2dbf-4c73-a4ce-51cd3f145220&quot;,&quot;name&quot;:&quot;Swiss chard (Beta vulgaris)&quot;,&quot;displayName&quot;:&quot;Swiss chard (Beta vulgaris)&quot;,&quot;type&quot;:&quot;FIGURE_OBJECT&quot;,&quot;relativeTransform&quot;:{&quot;translate&quot;:{&quot;x&quot;:-9.831241514442546,&quot;y&quot;:-24.945503479266684},&quot;rotate&quot;:6.283185307179586,&quot;skewX&quot;:1.4129171985178712e-15,&quot;scale&quot;:{&quot;x&quot;:-0.004890085324831503,&quot;y&quot;:0.0084884884783399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5&quot;}},&quot;95079833-f708-4ee3-a12d-677293d38f47&quot;:{&quot;id&quot;:&quot;95079833-f708-4ee3-a12d-677293d38f47&quot;,&quot;name&quot;:&quot;Swiss chard (Beta vulgaris)&quot;,&quot;displayName&quot;:&quot;Swiss chard (Beta vulgaris)&quot;,&quot;type&quot;:&quot;FIGURE_OBJECT&quot;,&quot;relativeTransform&quot;:{&quot;translate&quot;:{&quot;x&quot;:-10.326613871594855,&quot;y&quot;:-24.44731826828395},&quot;rotate&quot;:4.43370047227014e-16,&quot;skewX&quot;:5.150522454045492e-16,&quot;scale&quot;:{&quot;x&quot;:0.004954885670786169,&quot;y&quot;:0.00860097260765269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6&quot;}},&quot;e20d6140-c848-4f8f-b948-56533865733a&quot;:{&quot;id&quot;:&quot;e20d6140-c848-4f8f-b948-56533865733a&quot;,&quot;name&quot;:&quot;Swiss chard (Beta vulgaris)&quot;,&quot;displayName&quot;:&quot;Swiss chard (Beta vulgaris)&quot;,&quot;type&quot;:&quot;FIGURE_OBJECT&quot;,&quot;relativeTransform&quot;:{&quot;translate&quot;:{&quot;x&quot;:-11.030512988410917,&quot;y&quot;:-23.781640992165563},&quot;rotate&quot;:0.21373678551702974,&quot;skewX&quot;:0.25139791749856644,&quot;scale&quot;:{&quot;x&quot;:0.004986454308357982,&quot;y&quot;:0.00896922468323138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7&quot;}},&quot;031b7a02-30d2-46a0-92d5-1177bc1fd152&quot;:{&quot;id&quot;:&quot;031b7a02-30d2-46a0-92d5-1177bc1fd152&quot;,&quot;name&quot;:&quot;Swiss chard (Beta vulgaris)&quot;,&quot;displayName&quot;:&quot;Swiss chard (Beta vulgaris)&quot;,&quot;type&quot;:&quot;FIGURE_OBJECT&quot;,&quot;relativeTransform&quot;:{&quot;translate&quot;:{&quot;x&quot;:-11.607644779473382,&quot;y&quot;:-23.22782625384182},&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quot;}},&quot;31ab1cb7-dcce-4ecb-8376-03214d78d644&quot;:{&quot;id&quot;:&quot;31ab1cb7-dcce-4ecb-8376-03214d78d644&quot;,&quot;name&quot;:&quot;Swiss chard (Beta vulgaris)&quot;,&quot;displayName&quot;:&quot;Swiss chard (Beta vulgaris)&quot;,&quot;type&quot;:&quot;FIGURE_OBJECT&quot;,&quot;relativeTransform&quot;:{&quot;translate&quot;:{&quot;x&quot;:-13.146014446183031,&quot;y&quot;:-21.614279923151262},&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1&quot;}},&quot;a8d3f626-bfc8-4fa1-8adb-b5ab832f23ab&quot;:{&quot;id&quot;:&quot;a8d3f626-bfc8-4fa1-8adb-b5ab832f23ab&quot;,&quot;name&quot;:&quot;Swiss chard (Beta vulgaris)&quot;,&quot;displayName&quot;:&quot;Swiss chard (Beta vulgaris)&quot;,&quot;type&quot;:&quot;FIGURE_OBJECT&quot;,&quot;relativeTransform&quot;:{&quot;translate&quot;:{&quot;x&quot;:-13.790331512531798,&quot;y&quot;:-20.93560498780935},&quot;rotate&quot;:0.21373678551702957,&quot;skewX&quot;:0.2513979174985671,&quot;scale&quot;:{&quot;x&quot;:0.005276764917483677,&quot;y&quot;:0.0094914115759919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2&quot;}},&quot;368283da-33ec-450b-a5a6-621d784270ad&quot;:{&quot;id&quot;:&quot;368283da-33ec-450b-a5a6-621d784270ad&quot;,&quot;name&quot;:&quot;Swiss chard (Beta vulgaris)&quot;,&quot;displayName&quot;:&quot;Swiss chard (Beta vulgaris)&quot;,&quot;type&quot;:&quot;FIGURE_OBJECT&quot;,&quot;relativeTransform&quot;:{&quot;translate&quot;:{&quot;x&quot;:-14.418475868027668,&quot;y&quot;:-20.12804527201297},&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5&quot;}},&quot;c9500b2a-de5d-4f7a-9686-0c8d9044fd8d&quot;:{&quot;id&quot;:&quot;c9500b2a-de5d-4f7a-9686-0c8d9044fd8d&quot;,&quot;name&quot;:&quot;Swiss chard (Beta vulgaris)&quot;,&quot;displayName&quot;:&quot;Swiss chard (Beta vulgaris)&quot;,&quot;type&quot;:&quot;FIGURE_OBJECT&quot;,&quot;relativeTransform&quot;:{&quot;translate&quot;:{&quot;x&quot;:-12.252600485054398,&quot;y&quot;:-22.461497053998922},&quot;rotate&quot;:5.985248819291764,&quot;skewX&quot;:0.33461335731347275,&quot;scale&quot;:{&quot;x&quot;:-0.004945742935043253,&quot;y&quot;:0.00864365982776859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7&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66.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a1875f23-6752-4eff-a813-19308f1f6802"/>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a1875f23-6752-4eff-a813-19308f1f6802&quot;:{&quot;type&quot;:&quot;FIGURE_OBJECT&quot;,&quot;id&quot;:&quot;a1875f23-6752-4eff-a813-19308f1f6802&quot;,&quot;relativeTransform&quot;:{&quot;translate&quot;:{&quot;x&quot;:-228.15172837763785,&quot;y&quot;:47.43260968635666},&quot;rotate&quot;:0,&quot;skewX&quot;:0,&quot;scale&quot;:{&quot;x&quot;:1,&quot;y&quot;:1}},&quot;opacity&quot;:1,&quot;path&quot;:{&quot;type&quot;:&quot;RECT&quot;,&quot;size&quot;:{&quot;x&quot;:119.6282113682864,&quot;y&quot;:41.03837466413257},&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05&quot;},&quot;layout&quot;:{&quot;sizeRatio&quot;:{&quot;x&quot;:0.88,&quot;y&quot;:0.88},&quot;keepAspectRatio&quot;:false}},&quot;acb0e0ca-7a1b-4d88-804d-ec36b9847d8f&quot;:{&quot;id&quot;:&quot;acb0e0ca-7a1b-4d88-804d-ec36b9847d8f&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5]}],&quot;text&quot;:&quot;Whole &quot;},{&quot;runs&quot;:[{&quot;style&quot;:{&quot;fontFamily&quot;:&quot;Roboto&quot;,&quot;fontSize&quot;:14.666666666666666,&quot;color&quot;:&quot;rgba(112,112,113,1)&quot;,&quot;fontWeight&quot;:&quot;normal&quot;,&quot;fontStyle&quot;:&quot;normal&quot;,&quot;decoration&quot;:&quot;none&quot;,&quot;script&quot;:&quot;none&quot;},&quot;range&quot;:[0,4]}],&quot;text&quot;:&quot;plant&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3}},&quot;format&quot;:&quot;BETTER_TEXT&quot;,&quot;size&quot;:{&quot;x&quot;:105.27282600409202,&quot;y&quot;:36},&quot;targetSize&quot;:{&quot;x&quot;:105.27282600409202,&quot;y&quot;:2}},&quot;parent&quot;:{&quot;type&quot;:&quot;CHILD&quot;,&quot;parentId&quot;:&quot;a1875f23-6752-4eff-a813-19308f1f6802&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67.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4081efb2-1af0-4f9c-9302-f8c4ddb00e59"/>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4081efb2-1af0-4f9c-9302-f8c4ddb00e59&quot;:{&quot;type&quot;:&quot;FIGURE_OBJECT&quot;,&quot;id&quot;:&quot;4081efb2-1af0-4f9c-9302-f8c4ddb00e59&quot;,&quot;relativeTransform&quot;:{&quot;translate&quot;:{&quot;x&quot;:-38.71730839669337,&quot;y&quot;:47.432034036930226},&quot;rotate&quot;:3.141592653589793,&quot;skewX&quot;:-4.352995217140857e-18,&quot;scale&quot;:{&quot;x&quot;:1,&quot;y&quot;:1}},&quot;opacity&quot;:1,&quot;path&quot;:{&quot;type&quot;:&quot;ACUTE_TRAPEZOID&quot;,&quot;size&quot;:{&quot;x&quot;:-259.24049248031764,&quot;y&quot;:40.864518977451176},&quot;bottomLeftAngle&quot;:60},&quot;pathStyles&quot;:[{&quot;type&quot;:&quot;FILL&quot;,&quot;fillStyle&quot;:&quot;rgba(237, 217, 186, 1)&quot;},{&quot;type&quot;:&quot;STROKE&quot;,&quot;strokeStyle&quot;:&quot;rgba(138, 79, 33, 1)&quot;,&quot;lineWidth&quot;:0,&quot;lineJoin&quot;:&quot;round&quot;}],&quot;isLocked&quot;:false,&quot;parent&quot;:{&quot;type&quot;:&quot;CHILD&quot;,&quot;parentId&quot;:&quot;17f3c976-5da6-4751-bdf4-7d786412bfc4&quot;,&quot;order&quot;:&quot;973&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68.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79984d5-2d0b-402e-891f-3164200405e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79984d5-2d0b-402e-891f-3164200405ee&quot;:{&quot;id&quot;:&quot;179984d5-2d0b-402e-891f-3164200405ee&quot;,&quot;name&quot;:&quot;Corn (R6-R7, with roots)&quot;,&quot;displayName&quot;:&quot;&quot;,&quot;type&quot;:&quot;FIGURE_OBJECT&quot;,&quot;relativeTransform&quot;:{&quot;translate&quot;:{&quot;x&quot;:-267.2220374254955,&quot;y&quot;:46.75384813957057},&quot;rotate&quot;:0,&quot;skewX&quot;:0,&quot;scale&quot;:{&quot;x&quot;:0.09919264613312348,&quot;y&quot;:0.08777749985244673}},&quot;image&quot;:{&quot;url&quot;:&quot;https://icons.cdn.biorender.com/biorender/654d22b85df3d0d1aa8648b0/20231109182106/image/654d22b85df3d0d1aa8648b0.png&quot;,&quot;isPremium&quot;:false,&quot;isOrgIcon&quot;:false,&quot;size&quot;:{&quot;x&quot;:279,&quot;y&quot;:450.09480812641084}},&quot;source&quot;:{&quot;id&quot;:&quot;654d22b85df3d0d1aa8648b0&quot;,&quot;version&quot;:&quot;20231109182106&quot;,&quot;type&quot;:&quot;ASSETS&quot;},&quot;isPremium&quot;:false,&quot;parent&quot;:{&quot;type&quot;:&quot;CHILD&quot;,&quot;parentId&quot;:&quot;17f3c976-5da6-4751-bdf4-7d786412bfc4&quot;,&quot;order&quot;:&quot;976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69.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04562408-b26a-463f-b8e0-ba6724b9dc50"/>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04562408-b26a-463f-b8e0-ba6724b9dc50&quot;:{&quot;type&quot;:&quot;FIGURE_OBJECT&quot;,&quot;id&quot;:&quot;04562408-b26a-463f-b8e0-ba6724b9dc50&quot;,&quot;relativeTransform&quot;:{&quot;translate&quot;:{&quot;x&quot;:-129.85012955511314,&quot;y&quot;:95.63003610355211},&quot;rotate&quot;:0,&quot;skewX&quot;:0,&quot;scale&quot;:{&quot;x&quot;:1,&quot;y&quot;:1}},&quot;opacity&quot;:1,&quot;path&quot;:{&quot;type&quot;:&quot;RECT&quot;,&quot;size&quot;:{&quot;x&quot;:233.1516909276807,&quot;y&quot;:41.0388291725850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07&quot;},&quot;layout&quot;:{&quot;sizeRatio&quot;:{&quot;x&quot;:0.88,&quot;y&quot;:0.88},&quot;keepAspectRatio&quot;:false}},&quot;eab948f5-2892-477a-b28d-2dc9cc70973e&quot;:{&quot;id&quot;:&quot;eab948f5-2892-477a-b28d-2dc9cc70973e&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04562408-b26a-463f-b8e0-ba6724b9dc50&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7.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c3d5664b-b008-48b5-89fa-481d366d1c38"/>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c3d5664b-b008-48b5-89fa-481d366d1c38&quot;:{&quot;type&quot;:&quot;FIGURE_OBJECT&quot;,&quot;id&quot;:&quot;c3d5664b-b008-48b5-89fa-481d366d1c38&quot;,&quot;parent&quot;:{&quot;type&quot;:&quot;CHILD&quot;,&quot;parentId&quot;:&quot;6ef4d228-cfd5-41e8-9094-fc4e39cd1177&quot;,&quot;order&quot;:&quot;99999999999999999999999999999999999997&quot;},&quot;relativeTransform&quot;:{&quot;translate&quot;:{&quot;x&quot;:302.68899876146537,&quot;y&quot;:-48.26089787777467},&quot;rotate&quot;:0,&quot;skewX&quot;:0,&quot;scale&quot;:{&quot;x&quot;:1,&quot;y&quot;:1}},&quot;opacity&quot;:0.43},&quot;d1b33536-8552-406f-9bb7-a2db92dfe56a&quot;:{&quot;id&quot;:&quot;d1b33536-8552-406f-9bb7-a2db92dfe56a&quot;,&quot;name&quot;:&quot;Drought (parched earth, symbol)&quot;,&quot;displayName&quot;:&quot;&quot;,&quot;type&quot;:&quot;FIGURE_OBJECT&quot;,&quot;relativeTransform&quot;:{&quot;translate&quot;:{&quot;x&quot;:99.93560467494414,&quot;y&quot;:163.24621768707482},&quot;rotate&quot;:0,&quot;skewX&quot;:0,&quot;scale&quot;:{&quot;x&quot;:2.2574172868668194,&quot;y&quot;:1.99455}},&quot;image&quot;:{&quot;url&quot;:&quot;https://icons.biorender.com/biorender/5f63782819623700288c692a/drought-parched-earth.png&quot;,&quot;isPremium&quot;:false,&quot;size&quot;:{&quot;x&quot;:100,&quot;y&quot;:99.31972789115646}},&quot;source&quot;:{&quot;id&quot;:&quot;5f6376d919623700288c6922&quot;,&quot;type&quot;:&quot;ASSETS&quot;},&quot;isPremium&quot;:false,&quot;parent&quot;:{&quot;type&quot;:&quot;CHILD&quot;,&quot;parentId&quot;:&quot;c3d5664b-b008-48b5-89fa-481d366d1c38&quot;,&quot;order&quot;:&quot;5&quot;},&quot;styles&quot;:{&quot;vector-hidden&quot;:[{&quot;styleName&quot;:&quot;MONOCHROME_COLOR&quot;,&quot;index&quot;:0,&quot;color&quot;:&quot;#E0B7A1&quot;}]}},&quot;38781756-e416-4aea-8c62-016cac9e3b69&quot;:{&quot;type&quot;:&quot;FIGURE_OBJECT&quot;,&quot;id&quot;:&quot;38781756-e416-4aea-8c62-016cac9e3b69&quot;,&quot;parent&quot;:{&quot;type&quot;:&quot;CROP&quot;,&quot;parentId&quot;:&quot;c3d5664b-b008-48b5-89fa-481d366d1c38&quot;,&quot;order&quot;:&quot;5&quot;},&quot;relativeTransform&quot;:{&quot;translate&quot;:{&quot;x&quot;:19.449766061156396,&quot;y&quot;:196.74621768707482},&quot;rotate&quot;:0,&quot;skewX&quot;:0,&quot;scale&quot;:{&quot;x&quot;:12.861600296020526,&quot;y&quot;:19.54908163265305}},&quot;path&quot;:{&quot;type&quot;:&quot;RECT&quot;,&quot;size&quot;:{&quot;x&quot;:2,&quot;y&quot;:2}},&quot;pathStyles&quot;:[{&quot;type&quot;:&quot;FILL&quot;,&quot;fillStyle&quot;:&quot;#fff&quot;}],&quot;isFrozen&quot;:true},&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170.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d74a9a04-0405-40a3-9bfd-b0ff2274ada4"/>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d74a9a04-0405-40a3-9bfd-b0ff2274ada4&quot;:{&quot;type&quot;:&quot;FIGURE_OBJECT&quot;,&quot;id&quot;:&quot;d74a9a04-0405-40a3-9bfd-b0ff2274ada4&quot;,&quot;relativeTransform&quot;:{&quot;translate&quot;:{&quot;x&quot;:-228.15186032822484,&quot;y&quot;:95.45512580490093},&quot;rotate&quot;:0,&quot;skewX&quot;:0,&quot;scale&quot;:{&quot;x&quot;:1,&quot;y&quot;:1}},&quot;opacity&quot;:1,&quot;path&quot;:{&quot;type&quot;:&quot;RECT&quot;,&quot;size&quot;:{&quot;x&quot;:119.62794746711235,&quot;y&quot;:41.03837466413257},&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1&quot;},&quot;layout&quot;:{&quot;sizeRatio&quot;:{&quot;x&quot;:0.88,&quot;y&quot;:0.88},&quot;keepAspectRatio&quot;:false}},&quot;a8cbd2f0-77d9-4208-84b6-f32a34222148&quot;:{&quot;id&quot;:&quot;a8cbd2f0-77d9-4208-84b6-f32a34222148&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4]}],&quot;text&quot;:&quot;Organ&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105.27259377105885,&quot;y&quot;:18},&quot;targetSize&quot;:{&quot;x&quot;:105.27259377105885,&quot;y&quot;:2}},&quot;parent&quot;:{&quot;type&quot;:&quot;CHILD&quot;,&quot;parentId&quot;:&quot;d74a9a04-0405-40a3-9bfd-b0ff2274ada4&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71.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cbd2dfad-a1c1-42d6-9c7b-3cf428479a91"/>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cbd2dfad-a1c1-42d6-9c7b-3cf428479a91&quot;:{&quot;type&quot;:&quot;FIGURE_OBJECT&quot;,&quot;id&quot;:&quot;cbd2dfad-a1c1-42d6-9c7b-3cf428479a91&quot;,&quot;relativeTransform&quot;:{&quot;translate&quot;:{&quot;x&quot;:-38.717116015051815,&quot;y&quot;:95.54213637524045},&quot;rotate&quot;:3.141592653589793,&quot;skewX&quot;:-4.352995217140857e-18,&quot;scale&quot;:{&quot;x&quot;:1,&quot;y&quot;:1}},&quot;opacity&quot;:1,&quot;path&quot;:{&quot;type&quot;:&quot;ACUTE_TRAPEZOID&quot;,&quot;size&quot;:{&quot;x&quot;:-197.19834721980922,&quot;y&quot;:40.864518977451176},&quot;bottomLeftAngle&quot;:60},&quot;pathStyles&quot;:[{&quot;type&quot;:&quot;FILL&quot;,&quot;fillStyle&quot;:&quot;rgba(246, 244, 214, 1)&quot;},{&quot;type&quot;:&quot;STROKE&quot;,&quot;strokeStyle&quot;:&quot;rgba(149, 122, 42, 1)&quot;,&quot;lineWidth&quot;:0,&quot;lineJoin&quot;:&quot;round&quot;}],&quot;isLocked&quot;:false,&quot;parent&quot;:{&quot;type&quot;:&quot;CHILD&quot;,&quot;parentId&quot;:&quot;17f3c976-5da6-4751-bdf4-7d786412bfc4&quot;,&quot;order&quot;:&quot;973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72.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75883589-5f88-4eb1-be1a-2eaa6c4d7983"/>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75883589-5f88-4eb1-be1a-2eaa6c4d7983&quot;:{&quot;id&quot;:&quot;75883589-5f88-4eb1-be1a-2eaa6c4d7983&quot;,&quot;name&quot;:&quot;Corn (leaf)&quot;,&quot;displayName&quot;:&quot;&quot;,&quot;type&quot;:&quot;FIGURE_OBJECT&quot;,&quot;relativeTransform&quot;:{&quot;translate&quot;:{&quot;x&quot;:-267.2220374254955,&quot;y&quot;:96.5382333040937},&quot;rotate&quot;:4.128187481091733e-16,&quot;skewX&quot;:-6.003338813711508e-17,&quot;scale&quot;:{&quot;x&quot;:0.20543848816022847,&quot;y&quot;:0.10785192913617}},&quot;image&quot;:{&quot;url&quot;:&quot;https://icons.cdn.biorender.com/biorender/65368be7816dc54b8f2aad59/20231023150709/image/65368be7816dc54b8f2aad59.png&quot;,&quot;isPremium&quot;:false,&quot;isOrgIcon&quot;:false,&quot;size&quot;:{&quot;x&quot;:50,&quot;y&quot;:303.030303030303}},&quot;source&quot;:{&quot;id&quot;:&quot;65368be7816dc54b8f2aad59&quot;,&quot;version&quot;:&quot;20231023150709&quot;,&quot;type&quot;:&quot;ASSETS&quot;},&quot;isPremium&quot;:false,&quot;parent&quot;:{&quot;type&quot;:&quot;CHILD&quot;,&quot;parentId&quot;:&quot;17f3c976-5da6-4751-bdf4-7d786412bfc4&quot;,&quot;order&quot;:&quot;9762&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73.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e926a338-6c8b-4873-8895-78b3d59e15f5"/>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e926a338-6c8b-4873-8895-78b3d59e15f5&quot;:{&quot;type&quot;:&quot;FIGURE_OBJECT&quot;,&quot;id&quot;:&quot;e926a338-6c8b-4873-8895-78b3d59e15f5&quot;,&quot;relativeTransform&quot;:{&quot;translate&quot;:{&quot;x&quot;:-36.67342000327989,&quot;y&quot;:114.62386320626428},&quot;rotate&quot;:-2.4492935982947064e-16,&quot;skewX&quot;:0,&quot;scale&quot;:{&quot;x&quot;:1,&quot;y&quot;:1}},&quot;opacity&quot;:1,&quot;path&quot;:{&quot;type&quot;:&quot;POLY_LINE&quot;,&quot;points&quot;:[{&quot;x&quot;:-1.2502500754176004e-14,&quot;y&quot;:113.47961145458149},{&quot;x&quot;:1.2502500754176004e-14,&quot;y&quot;:-113.47961145458149}],&quot;closed&quot;:false},&quot;pathStyles&quot;:[{&quot;type&quot;:&quot;FILL&quot;,&quot;fillStyle&quot;:&quot;rgba(0,0,0,0)&quot;},{&quot;type&quot;:&quot;STROKE&quot;,&quot;strokeStyle&quot;:&quot;#818689&quot;,&quot;lineWidth&quot;:19,&quot;lineJoin&quot;:&quot;round&quot;}],&quot;pathMarkers&quot;:{&quot;markerEnd&quot;:{&quot;type&quot;:&quot;PATH&quot;,&quot;units&quot;:{&quot;type&quot;:&quot;STROKE_WIDTH&quot;,&quot;scale&quot;:0.6},&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775&quot;},&quot;connectorInfo&quot;:{&quot;type&quot;:&quot;LINE&quot;,&quot;offset&quot;:{&quot;x&quot;:0,&quot;y&quot;:0},&quot;bending&quot;:0.1,&quot;customiz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74.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513382c0-bb90-4ba5-94f0-cf6293eb49b0"/>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513382c0-bb90-4ba5-94f0-cf6293eb49b0&quot;:{&quot;type&quot;:&quot;FIGURE_OBJECT&quot;,&quot;id&quot;:&quot;513382c0-bb90-4ba5-94f0-cf6293eb49b0&quot;,&quot;parent&quot;:{&quot;type&quot;:&quot;CHILD&quot;,&quot;parentId&quot;:&quot;17f3c976-5da6-4751-bdf4-7d786412bfc4&quot;,&quot;order&quot;:&quot;9777&quot;},&quot;relativeTransform&quot;:{&quot;translate&quot;:{&quot;x&quot;:313.3192225168176,&quot;y&quot;:204.42795556490287},&quot;rotate&quot;:3.141592653589793}},&quot;cede09ba-0044-4de1-872a-72b31f544e73&quot;:{&quot;type&quot;:&quot;FIGURE_OBJECT&quot;,&quot;id&quot;:&quot;cede09ba-0044-4de1-872a-72b31f544e73&quot;,&quot;relativeTransform&quot;:{&quot;translate&quot;:{&quot;x&quot;:350.1982997284752,&quot;y&quot;:112.85080733148685},&quot;rotate&quot;:0},&quot;opacity&quot;:1,&quot;path&quot;:{&quot;type&quot;:&quot;TRIANGLE&quot;,&quot;size&quot;:{&quot;x&quot;:57.149666618437315,&quot;y&quot;:287.53887140886025},&quot;cornerRounding&quot;:{&quot;type&quot;:&quot;ARC_LENGTH&quot;,&quot;global&quot;:0}},&quot;pathStyles&quot;:[{&quot;type&quot;:&quot;FILL&quot;,&quot;fillStyle&quot;:&quot;rgba(129,134,137,1)&quot;},{&quot;type&quot;:&quot;STROKE&quot;,&quot;strokeStyle&quot;:&quot;rgba(129,134,137,1)&quot;,&quot;lineWidth&quot;:0,&quot;lineJoin&quot;:&quot;round&quot;}],&quot;isLocked&quot;:false,&quot;parent&quot;:{&quot;type&quot;:&quot;CHILD&quot;,&quot;parentId&quot;:&quot;513382c0-bb90-4ba5-94f0-cf6293eb49b0&quot;,&quot;order&quot;:&quot;5&quot;}},&quot;7dbb992c-bb99-4508-9203-7a274464f179&quot;:{&quot;type&quot;:&quot;FIGURE_OBJECT&quot;,&quot;id&quot;:&quot;7dbb992c-bb99-4508-9203-7a274464f179&quot;,&quot;parent&quot;:{&quot;type&quot;:&quot;CROP&quot;,&quot;parentId&quot;:&quot;513382c0-bb90-4ba5-94f0-cf6293eb49b0&quot;,&quot;order&quot;:&quot;5&quot;},&quot;relativeTransform&quot;:{&quot;translate&quot;:{&quot;x&quot;:350.1982997284752,&quot;y&quot;:63.76449920644056},&quot;rotate&quot;:0,&quot;skewX&quot;:0,&quot;scale&quot;:{&quot;x&quot;:29.574833309218658,&quot;y&quot;:85.39049496827413}},&quot;path&quot;:{&quot;type&quot;:&quot;RECT&quot;,&quot;size&quot;:{&quot;x&quot;:2,&quot;y&quot;:2}},&quot;pathStyles&quot;:[{&quot;type&quot;:&quot;FILL&quot;,&quot;fillStyle&quot;:&quot;#fff&quot;}],&quot;isFrozen&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75.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4238c7f6-ada5-4231-87a5-febcb1fd67ad"/>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4238c7f6-ada5-4231-87a5-febcb1fd67ad&quot;:{&quot;type&quot;:&quot;FIGURE_OBJECT&quot;,&quot;id&quot;:&quot;4238c7f6-ada5-4231-87a5-febcb1fd67ad&quot;,&quot;relativeTransform&quot;:{&quot;translate&quot;:{&quot;x&quot;:-86.67892654036781,&quot;y&quot;:112.80382059154073},&quot;rotate&quot;:0},&quot;opacity&quot;:1,&quot;path&quot;:{&quot;type&quot;:&quot;RECT&quot;,&quot;size&quot;:{&quot;x&quot;:448.3900939297884,&quot;y&quot;:297.7048921104347},&quot;cornerRounding&quot;:{&quot;type&quot;:&quot;ARC_LENGTH&quot;,&quot;global&quot;:0}},&quot;pathStyles&quot;:[{&quot;type&quot;:&quot;FILL&quot;,&quot;fillStyle&quot;:&quot;rgba(0,0,0,0)&quot;},{&quot;type&quot;:&quot;STROKE&quot;,&quot;strokeStyle&quot;:&quot;rgba(208,211,214,1)&quot;,&quot;lineWidth&quot;:2.9473224607040853,&quot;lineJoin&quot;:&quot;round&quot;}],&quot;isLocked&quot;:false,&quot;parent&quot;:{&quot;type&quot;:&quot;CHILD&quot;,&quot;parentId&quot;:&quot;17f3c976-5da6-4751-bdf4-7d786412bfc4&quot;,&quot;order&quot;:&quot;98&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76.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7714cc46-b044-4665-8dba-d4ea6e0e1a68"/>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7714cc46-b044-4665-8dba-d4ea6e0e1a68&quot;:{&quot;type&quot;:&quot;FIGURE_OBJECT&quot;,&quot;id&quot;:&quot;7714cc46-b044-4665-8dba-d4ea6e0e1a68&quot;,&quot;relativeTransform&quot;:{&quot;translate&quot;:{&quot;x&quot;:-136.8084830224941,&quot;y&quot;:47.51956203921285},&quot;rotate&quot;:0,&quot;skewX&quot;:0,&quot;scale&quot;:{&quot;x&quot;:1,&quot;y&quot;:1}},&quot;opacity&quot;:1,&quot;path&quot;:{&quot;type&quot;:&quot;RECT&quot;,&quot;size&quot;:{&quot;x&quot;:233.1516909276807,&quot;y&quot;:41.0388291725850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02&quot;},&quot;layout&quot;:{&quot;sizeRatio&quot;:{&quot;x&quot;:0.88,&quot;y&quot;:0.88},&quot;keepAspectRatio&quot;:false}},&quot;731f54ef-ba77-4df8-8362-481a329e965c&quot;:{&quot;id&quot;:&quot;731f54ef-ba77-4df8-8362-481a329e965c&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7714cc46-b044-4665-8dba-d4ea6e0e1a68&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77.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a1875f23-6752-4eff-a813-19308f1f6802"/>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a1875f23-6752-4eff-a813-19308f1f6802&quot;:{&quot;type&quot;:&quot;FIGURE_OBJECT&quot;,&quot;id&quot;:&quot;a1875f23-6752-4eff-a813-19308f1f6802&quot;,&quot;relativeTransform&quot;:{&quot;translate&quot;:{&quot;x&quot;:-228.15172837763785,&quot;y&quot;:47.43260968635666},&quot;rotate&quot;:0,&quot;skewX&quot;:0,&quot;scale&quot;:{&quot;x&quot;:1,&quot;y&quot;:1}},&quot;opacity&quot;:1,&quot;path&quot;:{&quot;type&quot;:&quot;RECT&quot;,&quot;size&quot;:{&quot;x&quot;:119.6282113682864,&quot;y&quot;:41.03837466413257},&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05&quot;},&quot;layout&quot;:{&quot;sizeRatio&quot;:{&quot;x&quot;:0.88,&quot;y&quot;:0.88},&quot;keepAspectRatio&quot;:false}},&quot;acb0e0ca-7a1b-4d88-804d-ec36b9847d8f&quot;:{&quot;id&quot;:&quot;acb0e0ca-7a1b-4d88-804d-ec36b9847d8f&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5]}],&quot;text&quot;:&quot;Whole &quot;},{&quot;runs&quot;:[{&quot;style&quot;:{&quot;fontFamily&quot;:&quot;Roboto&quot;,&quot;fontSize&quot;:14.666666666666666,&quot;color&quot;:&quot;rgba(112,112,113,1)&quot;,&quot;fontWeight&quot;:&quot;normal&quot;,&quot;fontStyle&quot;:&quot;normal&quot;,&quot;decoration&quot;:&quot;none&quot;,&quot;script&quot;:&quot;none&quot;},&quot;range&quot;:[0,4]}],&quot;text&quot;:&quot;plant&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3}},&quot;format&quot;:&quot;BETTER_TEXT&quot;,&quot;size&quot;:{&quot;x&quot;:105.27282600409202,&quot;y&quot;:36},&quot;targetSize&quot;:{&quot;x&quot;:105.27282600409202,&quot;y&quot;:2}},&quot;parent&quot;:{&quot;type&quot;:&quot;CHILD&quot;,&quot;parentId&quot;:&quot;a1875f23-6752-4eff-a813-19308f1f6802&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78.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04562408-b26a-463f-b8e0-ba6724b9dc50"/>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04562408-b26a-463f-b8e0-ba6724b9dc50&quot;:{&quot;type&quot;:&quot;FIGURE_OBJECT&quot;,&quot;id&quot;:&quot;04562408-b26a-463f-b8e0-ba6724b9dc50&quot;,&quot;relativeTransform&quot;:{&quot;translate&quot;:{&quot;x&quot;:-129.85012955511314,&quot;y&quot;:95.63003610355211},&quot;rotate&quot;:0,&quot;skewX&quot;:0,&quot;scale&quot;:{&quot;x&quot;:1,&quot;y&quot;:1}},&quot;opacity&quot;:1,&quot;path&quot;:{&quot;type&quot;:&quot;RECT&quot;,&quot;size&quot;:{&quot;x&quot;:233.1516909276807,&quot;y&quot;:41.0388291725850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07&quot;},&quot;layout&quot;:{&quot;sizeRatio&quot;:{&quot;x&quot;:0.88,&quot;y&quot;:0.88},&quot;keepAspectRatio&quot;:false}},&quot;eab948f5-2892-477a-b28d-2dc9cc70973e&quot;:{&quot;id&quot;:&quot;eab948f5-2892-477a-b28d-2dc9cc70973e&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04562408-b26a-463f-b8e0-ba6724b9dc50&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79.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d74a9a04-0405-40a3-9bfd-b0ff2274ada4"/>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d74a9a04-0405-40a3-9bfd-b0ff2274ada4&quot;:{&quot;type&quot;:&quot;FIGURE_OBJECT&quot;,&quot;id&quot;:&quot;d74a9a04-0405-40a3-9bfd-b0ff2274ada4&quot;,&quot;relativeTransform&quot;:{&quot;translate&quot;:{&quot;x&quot;:-228.15186032822484,&quot;y&quot;:95.45512580490093},&quot;rotate&quot;:0,&quot;skewX&quot;:0,&quot;scale&quot;:{&quot;x&quot;:1,&quot;y&quot;:1}},&quot;opacity&quot;:1,&quot;path&quot;:{&quot;type&quot;:&quot;RECT&quot;,&quot;size&quot;:{&quot;x&quot;:119.62794746711235,&quot;y&quot;:41.03837466413257},&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1&quot;},&quot;layout&quot;:{&quot;sizeRatio&quot;:{&quot;x&quot;:0.88,&quot;y&quot;:0.88},&quot;keepAspectRatio&quot;:false}},&quot;a8cbd2f0-77d9-4208-84b6-f32a34222148&quot;:{&quot;id&quot;:&quot;a8cbd2f0-77d9-4208-84b6-f32a34222148&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4]}],&quot;text&quot;:&quot;Organ&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105.27259377105885,&quot;y&quot;:18},&quot;targetSize&quot;:{&quot;x&quot;:105.27259377105885,&quot;y&quot;:2}},&quot;parent&quot;:{&quot;type&quot;:&quot;CHILD&quot;,&quot;parentId&quot;:&quot;d74a9a04-0405-40a3-9bfd-b0ff2274ada4&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8.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0e17609e-f5e1-438e-96c2-42b1b8523a59"/>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0e17609e-f5e1-438e-96c2-42b1b8523a59&quot;:{&quot;relativeTransform&quot;:{&quot;translate&quot;:{&quot;x&quot;:0.9440043359995798,&quot;y&quot;:74.15200039627518},&quot;rotate&quot;:0,&quot;skewX&quot;:0,&quot;scale&quot;:{&quot;x&quot;:1,&quot;y&quot;:1}},&quot;type&quot;:&quot;FIGURE_OBJECT&quot;,&quot;id&quot;:&quot;0e17609e-f5e1-438e-96c2-42b1b8523a59&quot;,&quot;opacity&quot;:1,&quot;path&quot;:{&quot;type&quot;:&quot;ARC&quot;,&quot;size&quot;:{&quot;x&quot;:141.30393344044703,&quot;y&quot;:132.55941257177918},&quot;startAngle&quot;:-1.0846243433882248,&quot;sweepAngle&quot;:3.800248459619688,&quot;selectedObjectIds&quot;:[&quot;c27063ff-296c-45b2-a952-d5d5ada2d481&quot;]},&quot;pathStyles&quot;:[{&quot;type&quot;:&quot;FILL&quot;,&quot;fillStyle&quot;:&quot;rgba(0,0,0,0)&quot;},{&quot;type&quot;:&quot;STROKE&quot;,&quot;strokeStyle&quot;:&quot;#232323&quot;,&quot;lineWidth&quot;:1.6973853238569943,&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ef4d228-cfd5-41e8-9094-fc4e39cd1177&quot;,&quot;order&quot;:&quot;999999999999999999999999999999999999997&quot;},&quot;name&quot;:&quot;Circular arrow (editable) 1&quot;,&quot;displayName&quot;:&quot;Circular arrow (editable) 1&quot;,&quot;source&quot;:{&quot;id&quot;:&quot;6261c4c291c0831dc503dd0c&quot;,&quot;type&quot;:&quot;ASSETS&quot;},&quot;isPremium&quot;:false},&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180.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352d9258-afe9-4ea2-8f47-5bdaed592f17"/>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352d9258-afe9-4ea2-8f47-5bdaed592f17&quot;:{&quot;type&quot;:&quot;FIGURE_OBJECT&quot;,&quot;id&quot;:&quot;352d9258-afe9-4ea2-8f47-5bdaed592f17&quot;,&quot;relativeTransform&quot;:{&quot;translate&quot;:{&quot;x&quot;:-139.45851756588326,&quot;y&quot;:143.65297889026488},&quot;rotate&quot;:0,&quot;skewX&quot;:0,&quot;scale&quot;:{&quot;x&quot;:1,&quot;y&quot;:1}},&quot;opacity&quot;:1,&quot;path&quot;:{&quot;type&quot;:&quot;RECT&quot;,&quot;size&quot;:{&quot;x&quot;:233.1516909276807,&quot;y&quot;:41.0388291725850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12&quot;},&quot;layout&quot;:{&quot;sizeRatio&quot;:{&quot;x&quot;:0.88,&quot;y&quot;:0.88},&quot;keepAspectRatio&quot;:false}},&quot;827b341b-df20-4356-849f-9dca040a51a4&quot;:{&quot;id&quot;:&quot;827b341b-df20-4356-849f-9dca040a51a4&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352d9258-afe9-4ea2-8f47-5bdaed592f17&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81.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6e3e718-4353-448e-804f-2a7cec40d933"/>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6e3e718-4353-448e-804f-2a7cec40d933&quot;:{&quot;type&quot;:&quot;FIGURE_OBJECT&quot;,&quot;id&quot;:&quot;16e3e718-4353-448e-804f-2a7cec40d933&quot;,&quot;relativeTransform&quot;:{&quot;translate&quot;:{&quot;x&quot;:-228.15147857174262,&quot;y&quot;:-0.6780231137632029},&quot;rotate&quot;:0,&quot;skewX&quot;:0,&quot;scale&quot;:{&quot;x&quot;:1,&quot;y&quot;:1}},&quot;opacity&quot;:1,&quot;path&quot;:{&quot;type&quot;:&quot;RECT&quot;,&quot;size&quot;:{&quot;x&quot;:119.62871098007675,&quot;y&quot;:40.9090909090909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15&quot;},&quot;layout&quot;:{&quot;sizeRatio&quot;:{&quot;x&quot;:0.88,&quot;y&quot;:0.88},&quot;keepAspectRatio&quot;:false}},&quot;5f617e55-58f2-46ec-9061-933945ee1ac8&quot;:{&quot;id&quot;:&quot;5f617e55-58f2-46ec-9061-933945ee1ac8&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5]}],&quot;text&quot;:&quot; Crop &quot;,&quot;baseStyle&quot;:{&quot;fontFamily&quot;:&quot;Roboto&quot;,&quot;fontSize&quot;:14.666666666666666,&quot;color&quot;:&quot;rgba(23,23,23,1)&quot;,&quot;fontWeight&quot;:&quot;bold&quot;,&quot;fontStyle&quot;:&quot;normal&quot;,&quot;decoration&quot;:&quot;none&quot;,&quot;script&quot;:&quot;none&quot;}},{&quot;runs&quot;:[{&quot;style&quot;:{&quot;fontFamily&quot;:&quot;Roboto&quot;,&quot;fontSize&quot;:14.666666666666666,&quot;color&quot;:&quot;rgba(112,112,113,1)&quot;,&quot;fontWeight&quot;:&quot;normal&quot;,&quot;fontStyle&quot;:&quot;normal&quot;,&quot;decoration&quot;:&quot;none&quot;,&quot;script&quot;:&quot;none&quot;},&quot;range&quot;:[0,5]}],&quot;text&quot;:&quot;stand &quot;,&quot;baseStyle&quot;:{&quot;fontFamily&quot;:&quot;Roboto&quot;,&quot;fontSize&quot;:14.666666666666666,&quot;color&quot;:&quot;rgba(23,23,23,1)&quot;,&quot;fontWeight&quot;:&quot;bold&quot;,&quot;fontStyle&quot;:&quot;normal&quot;,&quot;decoration&quot;:&quot;none&quot;,&quot;script&quot;:&quot;none&quot;}}],&quot;_lastCaretLocation&quot;:{&quot;lineIndex&quot;:1,&quot;runIndex&quot;:0,&quot;charIndex&quot;:0}},&quot;format&quot;:&quot;BETTER_TEXT&quot;,&quot;size&quot;:{&quot;x&quot;:105.27326566246757,&quot;y&quot;:36},&quot;targetSize&quot;:{&quot;x&quot;:105.27326566246757,&quot;y&quot;:2}},&quot;parent&quot;:{&quot;type&quot;:&quot;CHILD&quot;,&quot;parentId&quot;:&quot;16e3e718-4353-448e-804f-2a7cec40d933&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82.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20553cdd-2f9a-483a-8067-ef6e710aa2b2"/>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20553cdd-2f9a-483a-8067-ef6e710aa2b2&quot;:{&quot;type&quot;:&quot;FIGURE_OBJECT&quot;,&quot;id&quot;:&quot;20553cdd-2f9a-483a-8067-ef6e710aa2b2&quot;,&quot;relativeTransform&quot;:{&quot;translate&quot;:{&quot;x&quot;:-228.15171479082753,&quot;y&quot;:143.65290995977375},&quot;rotate&quot;:0,&quot;skewX&quot;:0,&quot;scale&quot;:{&quot;x&quot;:1,&quot;y&quot;:1}},&quot;opacity&quot;:1,&quot;path&quot;:{&quot;type&quot;:&quot;RECT&quot;,&quot;size&quot;:{&quot;x&quot;:119.62823854190688,&quot;y&quot;:41.03837466413257},&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22&quot;},&quot;layout&quot;:{&quot;sizeRatio&quot;:{&quot;x&quot;:0.88,&quot;y&quot;:0.88},&quot;keepAspectRatio&quot;:false}},&quot;8cd5225d-670e-416e-87b8-954cc0d2507f&quot;:{&quot;id&quot;:&quot;8cd5225d-670e-416e-87b8-954cc0d2507f&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3]}],&quot;text&quot;:&quot;Cell&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105.27284991687804,&quot;y&quot;:18},&quot;targetSize&quot;:{&quot;x&quot;:105.27284991687804,&quot;y&quot;:2}},&quot;parent&quot;:{&quot;type&quot;:&quot;CHILD&quot;,&quot;parentId&quot;:&quot;20553cdd-2f9a-483a-8067-ef6e710aa2b2&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83.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9624bea7-6b66-4388-ae89-89a9f98d581b"/>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9624bea7-6b66-4388-ae89-89a9f98d581b&quot;:{&quot;type&quot;:&quot;FIGURE_OBJECT&quot;,&quot;id&quot;:&quot;9624bea7-6b66-4388-ae89-89a9f98d581b&quot;,&quot;relativeTransform&quot;:{&quot;translate&quot;:{&quot;x&quot;:-38.71730839669331,&quot;y&quot;:-0.6780683013799944},&quot;rotate&quot;:3.141592653589793,&quot;skewX&quot;:-4.352995217140857e-18,&quot;scale&quot;:{&quot;x&quot;:1,&quot;y&quot;:1}},&quot;opacity&quot;:1,&quot;path&quot;:{&quot;type&quot;:&quot;ACUTE_TRAPEZOID&quot;,&quot;size&quot;:{&quot;x&quot;:-320.64302799587216,&quot;y&quot;:40.864518977451176},&quot;bottomLeftAngle&quot;:60},&quot;pathStyles&quot;:[{&quot;type&quot;:&quot;FILL&quot;,&quot;fillStyle&quot;:&quot;rgba(228, 212, 199, 1)&quot;},{&quot;type&quot;:&quot;STROKE&quot;,&quot;strokeStyle&quot;:&quot;rgba(90, 63, 48, 1)&quot;,&quot;lineWidth&quot;:0,&quot;lineJoin&quot;:&quot;round&quot;}],&quot;isLocked&quot;:false,&quot;parent&quot;:{&quot;type&quot;:&quot;CHILD&quot;,&quot;parentId&quot;:&quot;17f3c976-5da6-4751-bdf4-7d786412bfc4&quot;,&quot;order&quot;:&quot;972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84.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4081efb2-1af0-4f9c-9302-f8c4ddb00e59"/>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4081efb2-1af0-4f9c-9302-f8c4ddb00e59&quot;:{&quot;type&quot;:&quot;FIGURE_OBJECT&quot;,&quot;id&quot;:&quot;4081efb2-1af0-4f9c-9302-f8c4ddb00e59&quot;,&quot;relativeTransform&quot;:{&quot;translate&quot;:{&quot;x&quot;:-38.71730839669337,&quot;y&quot;:47.432034036930226},&quot;rotate&quot;:3.141592653589793,&quot;skewX&quot;:-4.352995217140857e-18,&quot;scale&quot;:{&quot;x&quot;:1,&quot;y&quot;:1}},&quot;opacity&quot;:1,&quot;path&quot;:{&quot;type&quot;:&quot;ACUTE_TRAPEZOID&quot;,&quot;size&quot;:{&quot;x&quot;:-259.24049248031764,&quot;y&quot;:40.864518977451176},&quot;bottomLeftAngle&quot;:60},&quot;pathStyles&quot;:[{&quot;type&quot;:&quot;FILL&quot;,&quot;fillStyle&quot;:&quot;rgba(237, 217, 186, 1)&quot;},{&quot;type&quot;:&quot;STROKE&quot;,&quot;strokeStyle&quot;:&quot;rgba(138, 79, 33, 1)&quot;,&quot;lineWidth&quot;:0,&quot;lineJoin&quot;:&quot;round&quot;}],&quot;isLocked&quot;:false,&quot;parent&quot;:{&quot;type&quot;:&quot;CHILD&quot;,&quot;parentId&quot;:&quot;17f3c976-5da6-4751-bdf4-7d786412bfc4&quot;,&quot;order&quot;:&quot;973&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85.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cbd2dfad-a1c1-42d6-9c7b-3cf428479a91"/>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cbd2dfad-a1c1-42d6-9c7b-3cf428479a91&quot;:{&quot;type&quot;:&quot;FIGURE_OBJECT&quot;,&quot;id&quot;:&quot;cbd2dfad-a1c1-42d6-9c7b-3cf428479a91&quot;,&quot;relativeTransform&quot;:{&quot;translate&quot;:{&quot;x&quot;:-38.717116015051815,&quot;y&quot;:95.54213637524045},&quot;rotate&quot;:3.141592653589793,&quot;skewX&quot;:-4.352995217140857e-18,&quot;scale&quot;:{&quot;x&quot;:1,&quot;y&quot;:1}},&quot;opacity&quot;:1,&quot;path&quot;:{&quot;type&quot;:&quot;ACUTE_TRAPEZOID&quot;,&quot;size&quot;:{&quot;x&quot;:-197.19834721980922,&quot;y&quot;:40.864518977451176},&quot;bottomLeftAngle&quot;:60},&quot;pathStyles&quot;:[{&quot;type&quot;:&quot;FILL&quot;,&quot;fillStyle&quot;:&quot;rgba(246, 244, 214, 1)&quot;},{&quot;type&quot;:&quot;STROKE&quot;,&quot;strokeStyle&quot;:&quot;rgba(149, 122, 42, 1)&quot;,&quot;lineWidth&quot;:0,&quot;lineJoin&quot;:&quot;round&quot;}],&quot;isLocked&quot;:false,&quot;parent&quot;:{&quot;type&quot;:&quot;CHILD&quot;,&quot;parentId&quot;:&quot;17f3c976-5da6-4751-bdf4-7d786412bfc4&quot;,&quot;order&quot;:&quot;973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86.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5e8d27e4-389e-4dd2-8260-8f94449d9139"/>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5e8d27e4-389e-4dd2-8260-8f94449d9139&quot;:{&quot;type&quot;:&quot;FIGURE_OBJECT&quot;,&quot;id&quot;:&quot;5e8d27e4-389e-4dd2-8260-8f94449d9139&quot;,&quot;relativeTransform&quot;:{&quot;translate&quot;:{&quot;x&quot;:-38.49686205407036,&quot;y&quot;:143.65223871355064},&quot;rotate&quot;:3.141592653589793,&quot;skewX&quot;:-4.352995217140857e-18,&quot;scale&quot;:{&quot;x&quot;:1,&quot;y&quot;:1}},&quot;opacity&quot;:1,&quot;path&quot;:{&quot;type&quot;:&quot;ACUTE_TRAPEZOID&quot;,&quot;size&quot;:{&quot;x&quot;:-136.43542144920815,&quot;y&quot;:40.864518977451176},&quot;bottomLeftAngle&quot;:60},&quot;pathStyles&quot;:[{&quot;type&quot;:&quot;FILL&quot;,&quot;fillStyle&quot;:&quot;rgba(224, 244, 218, 1)&quot;},{&quot;type&quot;:&quot;STROKE&quot;,&quot;strokeStyle&quot;:&quot;rgba(53, 105, 32, 1)&quot;,&quot;lineWidth&quot;:0,&quot;lineJoin&quot;:&quot;round&quot;}],&quot;isLocked&quot;:false,&quot;parent&quot;:{&quot;type&quot;:&quot;CHILD&quot;,&quot;parentId&quot;:&quot;17f3c976-5da6-4751-bdf4-7d786412bfc4&quot;,&quot;order&quot;:&quot;974&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87.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884ae595-d0a0-491d-859a-0d06636f10aa"/>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884ae595-d0a0-491d-859a-0d06636f10aa&quot;:{&quot;relativeTransform&quot;:{&quot;translate&quot;:{&quot;x&quot;:-267.2220374254955,&quot;y&quot;:171.72508547934115},&quot;rotate&quot;:-1.5707963267948972,&quot;skewX&quot;:0,&quot;scale&quot;:{&quot;x&quot;:1,&quot;y&quot;:1}},&quot;type&quot;:&quot;FIGURE_OBJECT&quot;,&quot;id&quot;:&quot;884ae595-d0a0-491d-859a-0d06636f10aa&quot;,&quot;name&quot;:&quot;dsDNA brush 3 (straight)&quot;,&quot;displayName&quot;:&quot;Simplified dsDNA brush (straight)&quot;,&quot;opacity&quot;:1,&quot;source&quot;:{&quot;id&quot;:&quot;5e75575f52bb9000abea6260&quot;,&quot;type&quot;:&quot;ASSETS&quot;},&quot;path&quot;:{&quot;type&quot;:&quot;POLY_LINE&quot;,&quot;points&quot;:[{&quot;x&quot;:-6.577160527861501,&quot;y&quot;:0},{&quot;x&quot;:6.577160527861499,&quot;y&quot;:0}],&quot;closed&quot;:false},&quot;pathStyles&quot;:[{&quot;type&quot;:&quot;FILL&quot;,&quot;fillStyle&quot;:&quot;rgba(0,0,0,0)&quot;},{&quot;type&quot;:&quot;STROKE&quot;,&quot;strokeStyle&quot;:&quot;rgba(0,0,0,0)&quot;,&quot;lineWidth&quot;:10.496863199446684,&quot;lineJoin&quot;:&quot;round&quot;}],&quot;pathSmoothing&quot;:{&quot;type&quot;:&quot;CATMULL_SMOOTHING&quot;,&quot;smoothing&quot;:0.2},&quot;pathPattern&quot;:{&quot;type&quot;:&quot;ROW&quot;,&quot;patternId&quot;:&quot;613b8391-1722-492a-b165-68c708cc9c27&quot;,&quot;patternTransform&quot;:{&quot;translate&quot;:{&quot;x&quot;:-0.00002540549651012527,&quot;y&quot;:-0.5},&quot;rotate&quot;:0,&quot;skewX&quot;:0,&quot;scale&quot;:{&quot;x&quot;:0.005076142131979695,&quot;y&quot;:0.005076142131979695}},&quot;xUnits&quot;:&quot;STROKE_WIDTH&quot;,&quot;yUnits&quot;:&quot;STROKE_WIDTH&quot;,&quot;bending&quot;:true,&quot;repeat&quot;:{&quot;distance&quot;:1.8661421567655458,&quot;align&quot;:&quot;CENTER&quot;},&quot;isPremium&quot;:true},&quot;isLocked&quot;:false,&quot;parent&quot;:{&quot;type&quot;:&quot;CHILD&quot;,&quot;parentId&quot;:&quot;17f3c976-5da6-4751-bdf4-7d786412bfc4&quot;,&quot;order&quot;:&quot;9752&quot;},&quot;isPremium&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88.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2a8da484-5f90-499e-bacc-b5ca190817d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2a8da484-5f90-499e-bacc-b5ca190817de&quot;:{&quot;id&quot;:&quot;2a8da484-5f90-499e-bacc-b5ca190817de&quot;,&quot;name&quot;:&quot;Plant cell&quot;,&quot;displayName&quot;:&quot;&quot;,&quot;type&quot;:&quot;FIGURE_OBJECT&quot;,&quot;relativeTransform&quot;:{&quot;translate&quot;:{&quot;x&quot;:-267.2220374254955,&quot;y&quot;:142.87593625148205},&quot;rotate&quot;:0,&quot;skewX&quot;:0,&quot;scale&quot;:{&quot;x&quot;:0.149169684806045,&quot;y&quot;:0.13200315241595045}},&quot;image&quot;:{&quot;url&quot;:&quot;https://icons.cdn.biorender.com/biorender/5a906f757b968200149d279d/20180223194723/image/5a906f757b968200149d279d.png&quot;,&quot;isPremium&quot;:false,&quot;isOrgIcon&quot;:false,&quot;size&quot;:{&quot;x&quot;:150,&quot;y&quot;:150}},&quot;source&quot;:{&quot;id&quot;:&quot;5a906f757b968200149d279d&quot;,&quot;version&quot;:&quot;20180223194723&quot;,&quot;type&quot;:&quot;ASSETS&quot;},&quot;isPremium&quot;:false,&quot;parent&quot;:{&quot;type&quot;:&quot;CHILD&quot;,&quot;parentId&quot;:&quot;17f3c976-5da6-4751-bdf4-7d786412bfc4&quot;,&quot;order&quot;:&quot;976&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89.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75883589-5f88-4eb1-be1a-2eaa6c4d7983"/>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75883589-5f88-4eb1-be1a-2eaa6c4d7983&quot;:{&quot;id&quot;:&quot;75883589-5f88-4eb1-be1a-2eaa6c4d7983&quot;,&quot;name&quot;:&quot;Corn (leaf)&quot;,&quot;displayName&quot;:&quot;&quot;,&quot;type&quot;:&quot;FIGURE_OBJECT&quot;,&quot;relativeTransform&quot;:{&quot;translate&quot;:{&quot;x&quot;:-267.2220374254955,&quot;y&quot;:96.5382333040937},&quot;rotate&quot;:4.128187481091733e-16,&quot;skewX&quot;:-6.003338813711508e-17,&quot;scale&quot;:{&quot;x&quot;:0.20543848816022847,&quot;y&quot;:0.10785192913617}},&quot;image&quot;:{&quot;url&quot;:&quot;https://icons.cdn.biorender.com/biorender/65368be7816dc54b8f2aad59/20231023150709/image/65368be7816dc54b8f2aad59.png&quot;,&quot;isPremium&quot;:false,&quot;isOrgIcon&quot;:false,&quot;size&quot;:{&quot;x&quot;:50,&quot;y&quot;:303.030303030303}},&quot;source&quot;:{&quot;id&quot;:&quot;65368be7816dc54b8f2aad59&quot;,&quot;version&quot;:&quot;20231023150709&quot;,&quot;type&quot;:&quot;ASSETS&quot;},&quot;isPremium&quot;:false,&quot;parent&quot;:{&quot;type&quot;:&quot;CHILD&quot;,&quot;parentId&quot;:&quot;17f3c976-5da6-4751-bdf4-7d786412bfc4&quot;,&quot;order&quot;:&quot;9762&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9.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31533d41-0dcb-4655-b394-0284d85cee8f"/>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31533d41-0dcb-4655-b394-0284d85cee8f&quot;:{&quot;id&quot;:&quot;31533d41-0dcb-4655-b394-0284d85cee8f&quot;,&quot;name&quot;:&quot;Corn seedling (V3)&quot;,&quot;displayName&quot;:&quot;&quot;,&quot;type&quot;:&quot;FIGURE_OBJECT&quot;,&quot;relativeTransform&quot;:{&quot;translate&quot;:{&quot;x&quot;:-321.3575000000001,&quot;y&quot;:99.10740446224256},&quot;rotate&quot;:0,&quot;skewX&quot;:0,&quot;scale&quot;:{&quot;x&quot;:0.3639879999999999,&quot;y&quot;:0.3639879999999999}},&quot;image&quot;:{&quot;url&quot;:&quot;https://icons.biorender.com/biorender/64ff78a87fa8c4e44f070719/corn-seedling-v3.png&quot;,&quot;isPremium&quot;:false,&quot;size&quot;:{&quot;x&quot;:250,&quot;y&quot;:219.96567505720824}},&quot;source&quot;:{&quot;id&quot;:&quot;64ff785032b65c39f91bdf40&quot;,&quot;type&quot;:&quot;ASSETS&quot;},&quot;isPremium&quot;:false,&quot;parent&quot;:{&quot;type&quot;:&quot;CHILD&quot;,&quot;parentId&quot;:&quot;6ef4d228-cfd5-41e8-9094-fc4e39cd1177&quot;,&quot;order&quot;:&quot;9999999999999999999999999999999999999999&quot;},&quot;opacity&quot;:0.25},&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190.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79984d5-2d0b-402e-891f-3164200405e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79984d5-2d0b-402e-891f-3164200405ee&quot;:{&quot;id&quot;:&quot;179984d5-2d0b-402e-891f-3164200405ee&quot;,&quot;name&quot;:&quot;Corn (R6-R7, with roots)&quot;,&quot;displayName&quot;:&quot;&quot;,&quot;type&quot;:&quot;FIGURE_OBJECT&quot;,&quot;relativeTransform&quot;:{&quot;translate&quot;:{&quot;x&quot;:-267.2220374254955,&quot;y&quot;:46.75384813957057},&quot;rotate&quot;:0,&quot;skewX&quot;:0,&quot;scale&quot;:{&quot;x&quot;:0.09919264613312348,&quot;y&quot;:0.08777749985244673}},&quot;image&quot;:{&quot;url&quot;:&quot;https://icons.cdn.biorender.com/biorender/654d22b85df3d0d1aa8648b0/20231109182106/image/654d22b85df3d0d1aa8648b0.png&quot;,&quot;isPremium&quot;:false,&quot;isOrgIcon&quot;:false,&quot;size&quot;:{&quot;x&quot;:279,&quot;y&quot;:450.09480812641084}},&quot;source&quot;:{&quot;id&quot;:&quot;654d22b85df3d0d1aa8648b0&quot;,&quot;version&quot;:&quot;20231109182106&quot;,&quot;type&quot;:&quot;ASSETS&quot;},&quot;isPremium&quot;:false,&quot;parent&quot;:{&quot;type&quot;:&quot;CHILD&quot;,&quot;parentId&quot;:&quot;17f3c976-5da6-4751-bdf4-7d786412bfc4&quot;,&quot;order&quot;:&quot;976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91.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cbce6a38-cf1e-4a74-ac22-60797511b2e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cbce6a38-cf1e-4a74-ac22-60797511b2ee&quot;:{&quot;id&quot;:&quot;cbce6a38-cf1e-4a74-ac22-60797511b2ee&quot;,&quot;name&quot;:&quot;Soil (field, large)&quot;,&quot;displayName&quot;:&quot;&quot;,&quot;type&quot;:&quot;FIGURE_OBJECT&quot;,&quot;relativeTransform&quot;:{&quot;translate&quot;:{&quot;x&quot;:-267.2220374254954,&quot;y&quot;:2.091612006922986},&quot;rotate&quot;:0,&quot;skewX&quot;:0,&quot;scale&quot;:{&quot;x&quot;:0.0665505418656046,&quot;y&quot;:0.12046949745216365}},&quot;image&quot;:{&quot;url&quot;:&quot;https://icons.biorender.com/biorender/659c1775a61a0ee8278c3b40/20240108154131/image/soil-field-large.png&quot;,&quot;fallbackUrl&quot;:&quot;https://res.cloudinary.com/dlcjuc3ej/image/upload/v1704728491/qep7uyt9njf9xg32bvfx.svg#/keystone/api/icons/659c1775a61a0ee8278c3b40/20240108154131/image/soil-field-large.svg&quot;,&quot;isPremium&quot;:false,&quot;size&quot;:{&quot;x&quot;:500,&quot;y&quot;:80}},&quot;source&quot;:{&quot;id&quot;:&quot;659c1775a61a0ee8278c3b40&quot;,&quot;type&quot;:&quot;ASSETS&quot;},&quot;isPremium&quot;:false,&quot;parent&quot;:{&quot;type&quot;:&quot;CHILD&quot;,&quot;parentId&quot;:&quot;17f3c976-5da6-4751-bdf4-7d786412bfc4&quot;,&quot;order&quot;:&quot;977&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92.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24fedb6a-9bc0-4a64-97a6-a8803b891789"/>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24fedb6a-9bc0-4a64-97a6-a8803b891789&quot;:{&quot;type&quot;:&quot;FIGURE_OBJECT&quot;,&quot;id&quot;:&quot;24fedb6a-9bc0-4a64-97a6-a8803b891789&quot;,&quot;parent&quot;:{&quot;type&quot;:&quot;CHILD&quot;,&quot;parentId&quot;:&quot;17f3c976-5da6-4751-bdf4-7d786412bfc4&quot;,&quot;order&quot;:&quot;9772&quot;},&quot;relativeTransform&quot;:{&quot;translate&quot;:{&quot;x&quot;:-268.4606311376921,&quot;y&quot;:25.072264777789776},&quot;rotate&quot;:0,&quot;skewX&quot;:0,&quot;scale&quot;:{&quot;x&quot;:1,&quot;y&quot;:1}},&quot;isLocked&quot;:false},&quot;ef29e74b-6d0a-4dab-9fbc-86cda47fc2f5&quot;:{&quot;id&quot;:&quot;ef29e74b-6d0a-4dab-9fbc-86cda47fc2f5&quot;,&quot;name&quot;:&quot;Swiss chard (Beta vulgaris)&quot;,&quot;displayName&quot;:&quot;Swiss chard (Beta vulgaris)&quot;,&quot;type&quot;:&quot;FIGURE_OBJECT&quot;,&quot;relativeTransform&quot;:{&quot;translate&quot;:{&quot;x&quot;:2.816294421121515,&quot;y&quot;:-27.439322122340734},&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1&quot;}},&quot;a1146b00-479d-405f-9756-e715736bd0b1&quot;:{&quot;id&quot;:&quot;a1146b00-479d-405f-9756-e715736bd0b1&quot;,&quot;name&quot;:&quot;Swiss chard (Beta vulgaris)&quot;,&quot;displayName&quot;:&quot;Swiss chard (Beta vulgaris)&quot;,&quot;type&quot;:&quot;FIGURE_OBJECT&quot;,&quot;relativeTransform&quot;:{&quot;translate&quot;:{&quot;x&quot;:2.8296136994583225,&quot;y&quot;:-26.836526277430007},&quot;rotate&quot;:0.21373678551702865,&quot;skewX&quot;:0.25139791749856494,&quot;scale&quot;:{&quot;x&quot;:0.004278453762744939,&quot;y&quot;:0.0076957314199300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12&quot;}},&quot;d536e947-f229-4cc0-b50c-2fd2461adfa2&quot;:{&quot;id&quot;:&quot;d536e947-f229-4cc0-b50c-2fd2461adfa2&quot;,&quot;name&quot;:&quot;Swiss chard (Beta vulgaris)&quot;,&quot;displayName&quot;:&quot;Swiss chard (Beta vulgaris)&quot;,&quot;type&quot;:&quot;FIGURE_OBJECT&quot;,&quot;relativeTransform&quot;:{&quot;translate&quot;:{&quot;x&quot;:2.8598416547091134,&quot;y&quot;:-26.06856207891148},&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15&quot;}},&quot;7c869b95-40aa-4db3-b162-ce8e665b878b&quot;:{&quot;id&quot;:&quot;7c869b95-40aa-4db3-b162-ce8e665b878b&quot;,&quot;name&quot;:&quot;Swiss chard (Beta vulgaris)&quot;,&quot;displayName&quot;:&quot;Swiss chard (Beta vulgaris)&quot;,&quot;type&quot;:&quot;FIGURE_OBJECT&quot;,&quot;relativeTransform&quot;:{&quot;translate&quot;:{&quot;x&quot;:2.9104514728914177,&quot;y&quot;:-25.338845709189542},&quot;rotate&quot;:6.147050828434014,&quot;skewX&quot;:0.15807189467096888,&quot;scale&quot;:{&quot;x&quot;:-0.004973286561920843,&quot;y&quot;:0.0087158769087273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2&quot;}},&quot;4a1a94f1-d921-4c19-ae1a-293b22568712&quot;:{&quot;id&quot;:&quot;4a1a94f1-d921-4c19-ae1a-293b22568712&quot;,&quot;name&quot;:&quot;Swiss chard (Beta vulgaris)&quot;,&quot;displayName&quot;:&quot;Swiss chard (Beta vulgaris)&quot;,&quot;type&quot;:&quot;FIGURE_OBJECT&quot;,&quot;relativeTransform&quot;:{&quot;translate&quot;:{&quot;x&quot;:2.952595777003834,&quot;y&quot;:-24.77860630444713},&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22&quot;}},&quot;70c5e01c-5a42-473d-a1bd-62121aaac64d&quot;:{&quot;id&quot;:&quot;70c5e01c-5a42-473d-a1bd-62121aaac64d&quot;,&quot;name&quot;:&quot;Swiss chard (Beta vulgaris)&quot;,&quot;displayName&quot;:&quot;Swiss chard (Beta vulgaris)&quot;,&quot;type&quot;:&quot;FIGURE_OBJECT&quot;,&quot;relativeTransform&quot;:{&quot;translate&quot;:{&quot;x&quot;:2.953418378092005,&quot;y&quot;:-24.09045450329628},&quot;rotate&quot;:-8.023058692057905e-32,&quot;skewX&quot;:-1.39268819958526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25&quot;}},&quot;2ed5328e-0b0b-44aa-a7c0-ff3328603ce0&quot;:{&quot;id&quot;:&quot;2ed5328e-0b0b-44aa-a7c0-ff3328603ce0&quot;,&quot;name&quot;:&quot;Swiss chard (Beta vulgaris)&quot;,&quot;displayName&quot;:&quot;Swiss chard (Beta vulgaris)&quot;,&quot;type&quot;:&quot;FIGURE_OBJECT&quot;,&quot;relativeTransform&quot;:{&quot;translate&quot;:{&quot;x&quot;:2.988323479217206,&quot;y&quot;:-23.528749281984517},&quot;rotate&quot;:0.21373678551702863,&quot;skewX&quot;:0.2513979174985651,&quot;scale&quot;:{&quot;x&quot;:0.004801856074910149,&quot;y&quot;:0.00863718453415270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3&quot;}},&quot;d4a4e632-f41f-4d24-a0ac-fd83a7d89b6c&quot;:{&quot;id&quot;:&quot;d4a4e632-f41f-4d24-a0ac-fd83a7d89b6c&quot;,&quot;name&quot;:&quot;Swiss chard (Beta vulgaris)&quot;,&quot;displayName&quot;:&quot;Swiss chard (Beta vulgaris)&quot;,&quot;type&quot;:&quot;FIGURE_OBJECT&quot;,&quot;relativeTransform&quot;:{&quot;translate&quot;:{&quot;x&quot;:2.9823218291363305,&quot;y&quot;:-22.73947716176322},&quot;rotate&quot;:6.147050828434014,&quot;skewX&quot;:0.16508057727619263,&quot;scale&quot;:{&quot;x&quot;:-0.0052291229916307325,&quot;y&quot;:0.0095778867128871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35&quot;}},&quot;95df065d-1d93-4560-b106-e060f5166a54&quot;:{&quot;id&quot;:&quot;95df065d-1d93-4560-b106-e060f5166a54&quot;,&quot;name&quot;:&quot;Swiss chard (Beta vulgaris)&quot;,&quot;displayName&quot;:&quot;Swiss chard (Beta vulgaris)&quot;,&quot;type&quot;:&quot;FIGURE_OBJECT&quot;,&quot;relativeTransform&quot;:{&quot;translate&quot;:{&quot;x&quot;:3.0029903823471678,&quot;y&quot;:-21.99401032307625},&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4&quot;}},&quot;55810814-e191-4b0d-85bb-3f8777f1255e&quot;:{&quot;id&quot;:&quot;55810814-e191-4b0d-85bb-3f8777f1255e&quot;,&quot;name&quot;:&quot;Swiss chard (Beta vulgaris)&quot;,&quot;displayName&quot;:&quot;Swiss chard (Beta vulgaris)&quot;,&quot;type&quot;:&quot;FIGURE_OBJECT&quot;,&quot;relativeTransform&quot;:{&quot;translate&quot;:{&quot;x&quot;:3.0277977850243967,&quot;y&quot;:-21.347208734136803},&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5&quot;}},&quot;5be7dc81-f866-41c2-9d9d-7673bbcb4b77&quot;:{&quot;id&quot;:&quot;5be7dc81-f866-41c2-9d9d-7673bbcb4b77&quot;,&quot;name&quot;:&quot;Swiss chard (Beta vulgaris)&quot;,&quot;displayName&quot;:&quot;Swiss chard (Beta vulgaris)&quot;,&quot;type&quot;:&quot;FIGURE_OBJECT&quot;,&quot;relativeTransform&quot;:{&quot;translate&quot;:{&quot;x&quot;:3.0210249632302766,&quot;y&quot;:-20.683510493891358},&quot;rotate&quot;:0.21373678551702852,&quot;skewX&quot;:0.25139791749856477,&quot;scale&quot;:{&quot;x&quot;:0.005276764917483678,&quot;y&quot;:0.0094914115759919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52&quot;}},&quot;0abbd8a0-d136-47e4-81b6-6ffa547e8820&quot;:{&quot;id&quot;:&quot;0abbd8a0-d136-47e4-81b6-6ffa547e8820&quot;,&quot;name&quot;:&quot;Swiss chard (Beta vulgaris)&quot;,&quot;displayName&quot;:&quot;Swiss chard (Beta vulgaris)&quot;,&quot;type&quot;:&quot;FIGURE_OBJECT&quot;,&quot;relativeTransform&quot;:{&quot;translate&quot;:{&quot;x&quot;:3.025309282562065,&quot;y&quot;:-20.221527042018238},&quot;rotate&quot;:6.147050828434014,&quot;skewX&quot;:0.16508057727619263,&quot;scale&quot;:{&quot;x&quot;:-0.0052291229916307325,&quot;y&quot;:0.0095778867128871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55&quot;}},&quot;cab50618-d474-437a-ad12-573dac14c7b3&quot;:{&quot;id&quot;:&quot;cab50618-d474-437a-ad12-573dac14c7b3&quot;,&quot;name&quot;:&quot;Swiss chard (Beta vulgaris)&quot;,&quot;displayName&quot;:&quot;Swiss chard (Beta vulgaris)&quot;,&quot;type&quot;:&quot;FIGURE_OBJECT&quot;,&quot;relativeTransform&quot;:{&quot;translate&quot;:{&quot;x&quot;:2.1253809564592165,&quot;y&quot;:-27.392629221629512},&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6&quot;}},&quot;75dd8349-f1bb-441f-a804-31a5e98beab3&quot;:{&quot;id&quot;:&quot;75dd8349-f1bb-441f-a804-31a5e98beab3&quot;,&quot;name&quot;:&quot;Swiss chard (Beta vulgaris)&quot;,&quot;displayName&quot;:&quot;Swiss chard (Beta vulgaris)&quot;,&quot;type&quot;:&quot;FIGURE_OBJECT&quot;,&quot;relativeTransform&quot;:{&quot;translate&quot;:{&quot;x&quot;:2.107519428030639,&quot;y&quot;:-26.808119233931777},&quot;rotate&quot;:0.5862371014708828,&quot;skewX&quot;:0.5188298278045577,&quot;scale&quot;:{&quot;x&quot;:0.004724286499431989,&quot;y&quot;:0.00696948228153243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62&quot;}},&quot;1be3be07-c5a5-45cd-989b-ca68c158f06d&quot;:{&quot;id&quot;:&quot;1be3be07-c5a5-45cd-989b-ca68c158f06d&quot;,&quot;name&quot;:&quot;Swiss chard (Beta vulgaris)&quot;,&quot;displayName&quot;:&quot;Swiss chard (Beta vulgaris)&quot;,&quot;type&quot;:&quot;FIGURE_OBJECT&quot;,&quot;relativeTransform&quot;:{&quot;translate&quot;:{&quot;x&quot;:2.096848997486096,&quot;y&quot;:-26.24922731348753},&quot;rotate&quot;:5.740642483347267,&quot;skewX&quot;:0.5009377130271382,&quot;scale&quot;:{&quot;x&quot;:-0.004647853403479606,&quot;y&quot;:0.0070797293360528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65&quot;}},&quot;887e2daa-f9b2-4a94-930b-d3dd435a7b89&quot;:{&quot;id&quot;:&quot;887e2daa-f9b2-4a94-930b-d3dd435a7b89&quot;,&quot;name&quot;:&quot;Swiss chard (Beta vulgaris)&quot;,&quot;displayName&quot;:&quot;Swiss chard (Beta vulgaris)&quot;,&quot;type&quot;:&quot;FIGURE_OBJECT&quot;,&quot;relativeTransform&quot;:{&quot;translate&quot;:{&quot;x&quot;:2.033782531787183,&quot;y&quot;:-25.522295071425592},&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7&quot;}},&quot;a825be02-d067-4cbf-b6f2-44fbcb24e238&quot;:{&quot;id&quot;:&quot;a825be02-d067-4cbf-b6f2-44fbcb24e238&quot;,&quot;name&quot;:&quot;Swiss chard (Beta vulgaris)&quot;,&quot;displayName&quot;:&quot;Swiss chard (Beta vulgaris)&quot;,&quot;type&quot;:&quot;FIGURE_OBJECT&quot;,&quot;relativeTransform&quot;:{&quot;translate&quot;:{&quot;x&quot;:1.9651399487912415,&quot;y&quot;:-24.892517440158016},&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72&quot;}},&quot;c260fade-de2c-40c4-adab-165774e99855&quot;:{&quot;id&quot;:&quot;c260fade-de2c-40c4-adab-165774e99855&quot;,&quot;name&quot;:&quot;Swiss chard (Beta vulgaris)&quot;,&quot;displayName&quot;:&quot;Swiss chard (Beta vulgaris)&quot;,&quot;type&quot;:&quot;FIGURE_OBJECT&quot;,&quot;relativeTransform&quot;:{&quot;translate&quot;:{&quot;x&quot;:1.9879920507387514,&quot;y&quot;:-24.299494777297344},&quot;rotate&quot;:0.1832058057213758,&quot;skewX&quot;:0.2531143279117175,&quot;scale&quot;:{&quot;x&quot;:0.004770572601266788,&quot;y&quot;:0.00828409905036462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75&quot;}},&quot;75862eca-7955-4118-8e4b-6120ad9230e4&quot;:{&quot;id&quot;:&quot;75862eca-7955-4118-8e4b-6120ad9230e4&quot;,&quot;name&quot;:&quot;Swiss chard (Beta vulgaris)&quot;,&quot;displayName&quot;:&quot;Swiss chard (Beta vulgaris)&quot;,&quot;type&quot;:&quot;FIGURE_OBJECT&quot;,&quot;relativeTransform&quot;:{&quot;translate&quot;:{&quot;x&quot;:1.9408462695854691,&quot;y&quot;:-23.75595608488235},&quot;rotate&quot;:0.3388558790870848,&quot;skewX&quot;:0.370500719650637,&quot;scale&quot;:{&quot;x&quot;:0.004913997493151673,&quot;y&quot;:0.008440076960405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8&quot;}},&quot;f7696faa-c78b-495f-b29d-06495d12380a&quot;:{&quot;id&quot;:&quot;f7696faa-c78b-495f-b29d-06495d12380a&quot;,&quot;name&quot;:&quot;Swiss chard (Beta vulgaris)&quot;,&quot;displayName&quot;:&quot;Swiss chard (Beta vulgaris)&quot;,&quot;type&quot;:&quot;FIGURE_OBJECT&quot;,&quot;relativeTransform&quot;:{&quot;translate&quot;:{&quot;x&quot;:1.8810579884623069,&quot;y&quot;:-23.155636309477572},&quot;rotate&quot;:5.832872365733209,&quot;skewX&quot;:0.4519955149582535,&quot;scale&quot;:{&quot;x&quot;:-0.005060197472861106,&quot;y&quot;:0.008196224998703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9&quot;}},&quot;e64496eb-6459-4f09-98f1-8f449f799faa&quot;:{&quot;id&quot;:&quot;e64496eb-6459-4f09-98f1-8f449f799faa&quot;,&quot;name&quot;:&quot;Swiss chard (Beta vulgaris)&quot;,&quot;displayName&quot;:&quot;Swiss chard (Beta vulgaris)&quot;,&quot;type&quot;:&quot;FIGURE_OBJECT&quot;,&quot;relativeTransform&quot;:{&quot;translate&quot;:{&quot;x&quot;:1.8349509699391087,&quot;y&quot;:-22.31372163570371},&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quot;}},&quot;6ac59008-f907-4462-8259-92f05c4c4526&quot;:{&quot;id&quot;:&quot;6ac59008-f907-4462-8259-92f05c4c4526&quot;,&quot;name&quot;:&quot;Swiss chard (Beta vulgaris)&quot;,&quot;displayName&quot;:&quot;Swiss chard (Beta vulgaris)&quot;,&quot;type&quot;:&quot;FIGURE_OBJECT&quot;,&quot;relativeTransform&quot;:{&quot;translate&quot;:{&quot;x&quot;:1.8188063246298412,&quot;y&quot;:-21.476503822323668},&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02&quot;}},&quot;6502238a-cd52-4fd4-ab1d-1cdb8a8535f8&quot;:{&quot;id&quot;:&quot;6502238a-cd52-4fd4-ab1d-1cdb8a8535f8&quot;,&quot;name&quot;:&quot;Swiss chard (Beta vulgaris)&quot;,&quot;displayName&quot;:&quot;Swiss chard (Beta vulgaris)&quot;,&quot;type&quot;:&quot;FIGURE_OBJECT&quot;,&quot;relativeTransform&quot;:{&quot;translate&quot;:{&quot;x&quot;:1.788798796221473,&quot;y&quot;:-20.72115937496807},&quot;rotate&quot;:-0.2935842903893068,&quot;skewX&quot;:-0.3623899451665586,&quot;scale&quot;:{&quot;x&quot;:0.005396502274577957,&quot;y&quot;:0.0104365238121276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05&quot;}},&quot;7aaf5b94-0d58-4b3d-8ca3-2d23014906e6&quot;:{&quot;id&quot;:&quot;7aaf5b94-0d58-4b3d-8ca3-2d23014906e6&quot;,&quot;name&quot;:&quot;Swiss chard (Beta vulgaris)&quot;,&quot;displayName&quot;:&quot;Swiss chard (Beta vulgaris)&quot;,&quot;type&quot;:&quot;FIGURE_OBJECT&quot;,&quot;relativeTransform&quot;:{&quot;translate&quot;:{&quot;x&quot;:1.7898305546615072,&quot;y&quot;:-20.17659362756523},&quot;rotate&quot;:0.29793648788782223,&quot;skewX&quot;:0.3346133573134712,&quot;scale&quot;:{&quot;x&quot;:0.005353233814252811,&quot;y&quot;:0.0093558303932561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1&quot;}},&quot;ac811306-73b2-478a-882e-01cc78c91388&quot;:{&quot;id&quot;:&quot;ac811306-73b2-478a-882e-01cc78c91388&quot;,&quot;name&quot;:&quot;Swiss chard (Beta vulgaris)&quot;,&quot;displayName&quot;:&quot;Swiss chard (Beta vulgaris)&quot;,&quot;type&quot;:&quot;FIGURE_OBJECT&quot;,&quot;relativeTransform&quot;:{&quot;translate&quot;:{&quot;x&quot;:1.4522738508528688,&quot;y&quot;:-27.474341797874143},&quot;rotate&quot;:6.283185307179586,&quot;skewX&quot;:1.3932134088239322e-15,&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02&quot;}},&quot;af39ff8c-9daf-4f9d-9a6c-b5a1ebd20d9a&quot;:{&quot;id&quot;:&quot;af39ff8c-9daf-4f9d-9a6c-b5a1ebd20d9a&quot;,&quot;name&quot;:&quot;Swiss chard (Beta vulgaris)&quot;,&quot;displayName&quot;:&quot;Swiss chard (Beta vulgaris)&quot;,&quot;type&quot;:&quot;FIGURE_OBJECT&quot;,&quot;relativeTransform&quot;:{&quot;translate&quot;:{&quot;x&quot;:1.408633498519859,&quot;y&quot;:-26.964931754385862},&quot;rotate&quot;:6.069448521662556,&quot;skewX&quot;:0.25139791749856605,&quot;scale&quot;:{&quot;x&quot;:-0.004278453762744936,&quot;y&quot;:0.00769573141993005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05&quot;}},&quot;125d5206-dd7e-4fe1-ac8b-d37618c4c460&quot;:{&quot;id&quot;:&quot;125d5206-dd7e-4fe1-ac8b-d37618c4c460&quot;,&quot;name&quot;:&quot;Swiss chard (Beta vulgaris)&quot;,&quot;displayName&quot;:&quot;Swiss chard (Beta vulgaris)&quot;,&quot;type&quot;:&quot;FIGURE_OBJECT&quot;,&quot;relativeTransform&quot;:{&quot;translate&quot;:{&quot;x&quot;:1.2971745966299808,&quot;y&quot;:-26.533763885801783},&quot;rotate&quot;:0.13613447874557222,&quot;skewX&quot;:0.1650805772761952,&quot;scale&quot;:{&quot;x&quot;:0.004239825212844114,&quot;y&quot;:0.00776584632567608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1&quot;}},&quot;5bdb95e7-c6a1-4708-bc1d-0f616ea8079d&quot;:{&quot;id&quot;:&quot;5bdb95e7-c6a1-4708-bc1d-0f616ea8079d&quot;,&quot;name&quot;:&quot;Swiss chard (Beta vulgaris)&quot;,&quot;displayName&quot;:&quot;Swiss chard (Beta vulgaris)&quot;,&quot;type&quot;:&quot;FIGURE_OBJECT&quot;,&quot;relativeTransform&quot;:{&quot;translate&quot;:{&quot;x&quot;:1.2132154931578576,&quot;y&quot;:-25.9121825793743},&quot;rotate&quot;:0.13613447874557214,&quot;skewX&quot;:0.1580718946709717,&quot;scale&quot;:{&quot;x&quot;:0.004431198326671469,&quot;y&quot;:0.0077658463256760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12&quot;}},&quot;174d20dc-7199-4ecb-9fea-eb9a4befa0d8&quot;:{&quot;id&quot;:&quot;174d20dc-7199-4ecb-9fea-eb9a4befa0d8&quot;,&quot;name&quot;:&quot;Swiss chard (Beta vulgaris)&quot;,&quot;displayName&quot;:&quot;Swiss chard (Beta vulgaris)&quot;,&quot;type&quot;:&quot;FIGURE_OBJECT&quot;,&quot;relativeTransform&quot;:{&quot;translate&quot;:{&quot;x&quot;:1.1324005508794655,&quot;y&quot;:-25.31225859902234},&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15&quot;}},&quot;826c13a2-fff6-4fd8-bd43-ee012807ab1e&quot;:{&quot;id&quot;:&quot;826c13a2-fff6-4fd8-bd43-ee012807ab1e&quot;,&quot;name&quot;:&quot;Swiss chard (Beta vulgaris)&quot;,&quot;displayName&quot;:&quot;Swiss chard (Beta vulgaris)&quot;,&quot;type&quot;:&quot;FIGURE_OBJECT&quot;,&quot;relativeTransform&quot;:{&quot;translate&quot;:{&quot;x&quot;:0.9367545455052854,&quot;y&quot;:-24.12887906305553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22&quot;}},&quot;440ea7c0-a6e8-4017-80d0-f4c3a7e5bce0&quot;:{&quot;id&quot;:&quot;440ea7c0-a6e8-4017-80d0-f4c3a7e5bce0&quot;,&quot;name&quot;:&quot;Swiss chard (Beta vulgaris)&quot;,&quot;displayName&quot;:&quot;Swiss chard (Beta vulgaris)&quot;,&quot;type&quot;:&quot;FIGURE_OBJECT&quot;,&quot;relativeTransform&quot;:{&quot;translate&quot;:{&quot;x&quot;:1.0102246518996734,&quot;y&quot;:-24.667413237131118},&quot;rotate&quot;:6.069448521662556,&quot;skewX&quot;:0.2513979174985654,&quot;scale&quot;:{&quot;x&quot;:-0.0048018560749101425,&quot;y&quot;:0.00863718453415269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2&quot;}},&quot;9d57d969-2fb3-42cb-8d7b-cc34183264f5&quot;:{&quot;id&quot;:&quot;9d57d969-2fb3-42cb-8d7b-cc34183264f5&quot;,&quot;name&quot;:&quot;Swiss chard (Beta vulgaris)&quot;,&quot;displayName&quot;:&quot;Swiss chard (Beta vulgaris)&quot;,&quot;type&quot;:&quot;FIGURE_OBJECT&quot;,&quot;relativeTransform&quot;:{&quot;translate&quot;:{&quot;x&quot;:0.8765170999541482,&quot;y&quot;:-23.532534460289643},&quot;rotate&quot;:0.1361344787455721,&quot;skewX&quot;:0.16508057727619527,&quot;scale&quot;:{&quot;x&quot;:0.004758501922383969,&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25&quot;}},&quot;1148b28b-f5f5-4773-84bc-29ee6f45b1c7&quot;:{&quot;id&quot;:&quot;1148b28b-f5f5-4773-84bc-29ee6f45b1c7&quot;,&quot;name&quot;:&quot;Swiss chard (Beta vulgaris)&quot;,&quot;displayName&quot;:&quot;Swiss chard (Beta vulgaris)&quot;,&quot;type&quot;:&quot;FIGURE_OBJECT&quot;,&quot;relativeTransform&quot;:{&quot;translate&quot;:{&quot;x&quot;:0.7481535587194537,&quot;y&quot;:-22.833927735547924},&quot;rotate&quot;:0.1361344787455721,&quot;skewX&quot;:0.1580718946709709,&quot;scale&quot;:{&quot;x&quot;:0.005465150068044887,&quot;y&quot;:0.00957788671288718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3&quot;}},&quot;6a22b4d5-5a17-427e-8849-8832d9b3a8ae&quot;:{&quot;id&quot;:&quot;6a22b4d5-5a17-427e-8849-8832d9b3a8ae&quot;,&quot;name&quot;:&quot;Swiss chard (Beta vulgaris)&quot;,&quot;displayName&quot;:&quot;Swiss chard (Beta vulgaris)&quot;,&quot;type&quot;:&quot;FIGURE_OBJECT&quot;,&quot;relativeTransform&quot;:{&quot;translate&quot;:{&quot;x&quot;:0.6075115250321529,&quot;y&quot;:-22.103952109891683},&quot;rotate&quot;:0.1361344787455721,&quot;skewX&quot;:0.15807189467097105,&quot;scale&quot;:{&quot;x&quot;:0.005465150068044887,&quot;y&quot;:0.0095778867128871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35&quot;}},&quot;5990251c-e5c7-4b9f-9bc3-f8910d6baf0f&quot;:{&quot;id&quot;:&quot;5990251c-e5c7-4b9f-9bc3-f8910d6baf0f&quot;,&quot;name&quot;:&quot;Swiss chard (Beta vulgaris)&quot;,&quot;displayName&quot;:&quot;Swiss chard (Beta vulgaris)&quot;,&quot;type&quot;:&quot;FIGURE_OBJECT&quot;,&quot;relativeTransform&quot;:{&quot;translate&quot;:{&quot;x&quot;:0.47865292043290564,&quot;y&quot;:-21.366921364429857},&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4&quot;}},&quot;2681d52a-e763-42aa-9766-bec1a3cedbc1&quot;:{&quot;id&quot;:&quot;2681d52a-e763-42aa-9766-bec1a3cedbc1&quot;,&quot;name&quot;:&quot;Swiss chard (Beta vulgaris)&quot;,&quot;displayName&quot;:&quot;Swiss chard (Beta vulgaris)&quot;,&quot;type&quot;:&quot;FIGURE_OBJECT&quot;,&quot;relativeTransform&quot;:{&quot;translate&quot;:{&quot;x&quot;:0.40025705684587354,&quot;y&quot;:-20.855756899527822},&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5&quot;}},&quot;93bec29f-bf55-444b-8dd3-9a99e245a067&quot;:{&quot;id&quot;:&quot;93bec29f-bf55-444b-8dd3-9a99e245a067&quot;,&quot;name&quot;:&quot;Swiss chard (Beta vulgaris)&quot;,&quot;displayName&quot;:&quot;Swiss chard (Beta vulgaris)&quot;,&quot;type&quot;:&quot;FIGURE_OBJECT&quot;,&quot;relativeTransform&quot;:{&quot;translate&quot;:{&quot;x&quot;:0.2822010470274389,&quot;y&quot;:-20.19224489544915},&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52&quot;}},&quot;ed5e43cb-c2c2-4070-a83e-fe0dc627dd91&quot;:{&quot;id&quot;:&quot;ed5e43cb-c2c2-4070-a83e-fe0dc627dd91&quot;,&quot;name&quot;:&quot;Swiss chard (Beta vulgaris)&quot;,&quot;displayName&quot;:&quot;Swiss chard (Beta vulgaris)&quot;,&quot;type&quot;:&quot;FIGURE_OBJECT&quot;,&quot;relativeTransform&quot;:{&quot;translate&quot;:{&quot;x&quot;:3.490955357229383,&quot;y&quot;:-27.435166068854983},&quot;rotate&quot;:6.283185307179586,&quot;skewX&quot;:1.3932134088239322e-15,&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12&quot;}},&quot;526acff3-b7ce-45fa-b396-632331a197ec&quot;:{&quot;id&quot;:&quot;526acff3-b7ce-45fa-b396-632331a197ec&quot;,&quot;name&quot;:&quot;Swiss chard (Beta vulgaris)&quot;,&quot;displayName&quot;:&quot;Swiss chard (Beta vulgaris)&quot;,&quot;type&quot;:&quot;FIGURE_OBJECT&quot;,&quot;relativeTransform&quot;:{&quot;translate&quot;:{&quot;x&quot;:3.540992456156018,&quot;y&quot;:-26.71562689670391},&quot;rotate&quot;:6.069448521662556,&quot;skewX&quot;:0.2513979174985654,&quot;scale&quot;:{&quot;x&quot;:-0.004278453762744936,&quot;y&quot;:0.00769573141993005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15&quot;}},&quot;012536fb-10ec-443b-949f-6f3eea8f3908&quot;:{&quot;id&quot;:&quot;012536fb-10ec-443b-949f-6f3eea8f3908&quot;,&quot;name&quot;:&quot;Swiss chard (Beta vulgaris)&quot;,&quot;displayName&quot;:&quot;Swiss chard (Beta vulgaris)&quot;,&quot;type&quot;:&quot;FIGURE_OBJECT&quot;,&quot;relativeTransform&quot;:{&quot;translate&quot;:{&quot;x&quot;:3.6253861486674244,&quot;y&quot;:-26.01111537721152},&quot;rotate&quot;:0.13613447874557208,&quot;skewX&quot;:0.16508057727619543,&quot;scale&quot;:{&quot;x&quot;:0.004239825212844114,&quot;y&quot;:0.0077658463256760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2&quot;}},&quot;cad26c71-299a-4a0b-ad4f-df29062f80b9&quot;:{&quot;id&quot;:&quot;cad26c71-299a-4a0b-ad4f-df29062f80b9&quot;,&quot;name&quot;:&quot;Swiss chard (Beta vulgaris)&quot;,&quot;displayName&quot;:&quot;Swiss chard (Beta vulgaris)&quot;,&quot;type&quot;:&quot;FIGURE_OBJECT&quot;,&quot;relativeTransform&quot;:{&quot;translate&quot;:{&quot;x&quot;:3.727904970628117,&quot;y&quot;:-25.30491572136862},&quot;rotate&quot;:0.13613447874557202,&quot;skewX&quot;:0.15807189467097105,&quot;scale&quot;:{&quot;x&quot;:0.00497328656192085,&quot;y&quot;:0.0087158769087273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22&quot;}},&quot;a565fcd7-a283-4e97-b8b6-a7a834424e19&quot;:{&quot;id&quot;:&quot;a565fcd7-a283-4e97-b8b6-a7a834424e19&quot;,&quot;name&quot;:&quot;Swiss chard (Beta vulgaris)&quot;,&quot;displayName&quot;:&quot;Swiss chard (Beta vulgaris)&quot;,&quot;type&quot;:&quot;FIGURE_OBJECT&quot;,&quot;relativeTransform&quot;:{&quot;translate&quot;:{&quot;x&quot;:3.7581617614227776,&quot;y&quot;:-24.773769612206397},&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25&quot;}},&quot;42383d22-dcc9-458a-b97b-c35e9c7c8c02&quot;:{&quot;id&quot;:&quot;42383d22-dcc9-458a-b97b-c35e9c7c8c02&quot;,&quot;name&quot;:&quot;Swiss chard (Beta vulgaris)&quot;,&quot;displayName&quot;:&quot;Swiss chard (Beta vulgaris)&quot;,&quot;type&quot;:&quot;FIGURE_OBJECT&quot;,&quot;relativeTransform&quot;:{&quot;translate&quot;:{&quot;x&quot;:3.8433876244934138,&quot;y&quot;:-24.1445734937717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3&quot;}},&quot;a4018d18-b36a-4e7e-a1aa-515607ab0698&quot;:{&quot;id&quot;:&quot;a4018d18-b36a-4e7e-a1aa-515607ab0698&quot;,&quot;name&quot;:&quot;Swiss chard (Beta vulgaris)&quot;,&quot;displayName&quot;:&quot;Swiss chard (Beta vulgaris)&quot;,&quot;type&quot;:&quot;FIGURE_OBJECT&quot;,&quot;relativeTransform&quot;:{&quot;translate&quot;:{&quot;x&quot;:3.8889421319455986,&quot;y&quot;:-23.484609774261145},&quot;rotate&quot;:6.069448521662556,&quot;skewX&quot;:0.2513979174985651,&quot;scale&quot;:{&quot;x&quot;:-0.004801856074910149,&quot;y&quot;:0.008637184534152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35&quot;}},&quot;4dca7a4d-22e6-4187-bf11-217bfea0dea6&quot;:{&quot;id&quot;:&quot;4dca7a4d-22e6-4187-bf11-217bfea0dea6&quot;,&quot;name&quot;:&quot;Swiss chard (Beta vulgaris)&quot;,&quot;displayName&quot;:&quot;Swiss chard (Beta vulgaris)&quot;,&quot;type&quot;:&quot;FIGURE_OBJECT&quot;,&quot;relativeTransform&quot;:{&quot;translate&quot;:{&quot;x&quot;:3.9698789174142077,&quot;y&quot;:-22.935598016035218},&quot;rotate&quot;:0.1361344787455721,&quot;skewX&quot;:0.16508057727619518,&quot;scale&quot;:{&quot;x&quot;:0.005229122991630738,&quot;y&quot;:0.00957788671288720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4&quot;}},&quot;4280adbe-af56-46ef-b045-ef45b5e78e3d&quot;:{&quot;id&quot;:&quot;4280adbe-af56-46ef-b045-ef45b5e78e3d&quot;,&quot;name&quot;:&quot;Swiss chard (Beta vulgaris)&quot;,&quot;displayName&quot;:&quot;Swiss chard (Beta vulgaris)&quot;,&quot;type&quot;:&quot;FIGURE_OBJECT&quot;,&quot;relativeTransform&quot;:{&quot;translate&quot;:{&quot;x&quot;:4.042830820601401,&quot;y&quot;:-22.33501019218569},&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5&quot;}},&quot;3fa303d5-1780-475e-9831-ce9cbc3d3f0f&quot;:{&quot;id&quot;:&quot;3fa303d5-1780-475e-9831-ce9cbc3d3f0f&quot;,&quot;name&quot;:&quot;Swiss chard (Beta vulgaris)&quot;,&quot;displayName&quot;:&quot;Swiss chard (Beta vulgaris)&quot;,&quot;type&quot;:&quot;FIGURE_OBJECT&quot;,&quot;relativeTransform&quot;:{&quot;translate&quot;:{&quot;x&quot;:4.1177488001402835,&quot;y&quot;:-21.81777590452690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52&quot;}},&quot;54bb750d-c2d0-423c-9dc3-da9eb155910e&quot;:{&quot;id&quot;:&quot;54bb750d-c2d0-423c-9dc3-da9eb155910e&quot;,&quot;name&quot;:&quot;Swiss chard (Beta vulgaris)&quot;,&quot;displayName&quot;:&quot;Swiss chard (Beta vulgaris)&quot;,&quot;type&quot;:&quot;FIGURE_OBJECT&quot;,&quot;relativeTransform&quot;:{&quot;translate&quot;:{&quot;x&quot;:4.2205995308871085,&quot;y&quot;:-21.235775440645483},&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55&quot;}},&quot;f9dc7001-ba32-4119-9563-888d367d0c16&quot;:{&quot;id&quot;:&quot;f9dc7001-ba32-4119-9563-888d367d0c16&quot;,&quot;name&quot;:&quot;Swiss chard (Beta vulgaris)&quot;,&quot;displayName&quot;:&quot;Swiss chard (Beta vulgaris)&quot;,&quot;type&quot;:&quot;FIGURE_OBJECT&quot;,&quot;relativeTransform&quot;:{&quot;translate&quot;:{&quot;x&quot;:4.262592402910798,&quot;y&quot;:-20.691697438477927},&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6&quot;}},&quot;159f2b23-d161-4907-809c-a242ba5f7a29&quot;:{&quot;id&quot;:&quot;159f2b23-d161-4907-809c-a242ba5f7a29&quot;,&quot;name&quot;:&quot;Swiss chard (Beta vulgaris)&quot;,&quot;displayName&quot;:&quot;Swiss chard (Beta vulgaris)&quot;,&quot;type&quot;:&quot;FIGURE_OBJECT&quot;,&quot;relativeTransform&quot;:{&quot;translate&quot;:{&quot;x&quot;:4.350688680645566,&quot;y&quot;:-20.15614977491506},&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62&quot;}},&quot;ee38146c-d337-4af4-9e9b-ea009e75b889&quot;:{&quot;id&quot;:&quot;ee38146c-d337-4af4-9e9b-ea009e75b889&quot;,&quot;name&quot;:&quot;Swiss chard (Beta vulgaris)&quot;,&quot;displayName&quot;:&quot;Swiss chard (Beta vulgaris)&quot;,&quot;type&quot;:&quot;FIGURE_OBJECT&quot;,&quot;relativeTransform&quot;:{&quot;translate&quot;:{&quot;x&quot;:0.7494295563152437,&quot;y&quot;:-27.380776392525686},&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65&quot;}},&quot;650126d8-80a4-44d8-8e82-0436c854220d&quot;:{&quot;id&quot;:&quot;650126d8-80a4-44d8-8e82-0436c854220d&quot;,&quot;name&quot;:&quot;Swiss chard (Beta vulgaris)&quot;,&quot;displayName&quot;:&quot;Swiss chard (Beta vulgaris)&quot;,&quot;type&quot;:&quot;FIGURE_OBJECT&quot;,&quot;relativeTransform&quot;:{&quot;translate&quot;:{&quot;x&quot;:0.572432568584422,&quot;y&quot;:-26.600643074516686},&quot;rotate&quot;:0.2137367855170285,&quot;skewX&quot;:0.25139791749856527,&quot;scale&quot;:{&quot;x&quot;:0.004278453762744944,&quot;y&quot;:0.00769573141993005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7&quot;}},&quot;b32c0834-e623-495f-a27d-8fe0cd0b2de5&quot;:{&quot;id&quot;:&quot;b32c0834-e623-495f-a27d-8fe0cd0b2de5&quot;,&quot;name&quot;:&quot;Swiss chard (Beta vulgaris)&quot;,&quot;displayName&quot;:&quot;Swiss chard (Beta vulgaris)&quot;,&quot;type&quot;:&quot;FIGURE_OBJECT&quot;,&quot;relativeTransform&quot;:{&quot;translate&quot;:{&quot;x&quot;:0.4349334444728112,&quot;y&quot;:-25.96679618218},&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72&quot;}},&quot;bd8adecb-de70-4ca8-a950-eb3486da5da0&quot;:{&quot;id&quot;:&quot;bd8adecb-de70-4ca8-a950-eb3486da5da0&quot;,&quot;name&quot;:&quot;Swiss chard (Beta vulgaris)&quot;,&quot;displayName&quot;:&quot;Swiss chard (Beta vulgaris)&quot;,&quot;type&quot;:&quot;FIGURE_OBJECT&quot;,&quot;relativeTransform&quot;:{&quot;translate&quot;:{&quot;x&quot;:0.24974063293984214,&quot;y&quot;:-25.400546788550745},&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75&quot;}},&quot;8b4d36ad-83df-4d2c-8ae5-577b6d8c2e58&quot;:{&quot;id&quot;:&quot;8b4d36ad-83df-4d2c-8ae5-577b6d8c2e58&quot;,&quot;name&quot;:&quot;Swiss chard (Beta vulgaris)&quot;,&quot;displayName&quot;:&quot;Swiss chard (Beta vulgaris)&quot;,&quot;type&quot;:&quot;FIGURE_OBJECT&quot;,&quot;relativeTransform&quot;:{&quot;translate&quot;:{&quot;x&quot;:0.0991865505712629,&quot;y&quot;:-24.810671750234402},&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8&quot;}},&quot;7b0d4b89-b22e-4db0-83f2-f2068f3ad066&quot;:{&quot;id&quot;:&quot;7b0d4b89-b22e-4db0-83f2-f2068f3ad066&quot;,&quot;name&quot;:&quot;Swiss chard (Beta vulgaris)&quot;,&quot;displayName&quot;:&quot;Swiss chard (Beta vulgaris)&quot;,&quot;type&quot;:&quot;FIGURE_OBJECT&quot;,&quot;relativeTransform&quot;:{&quot;translate&quot;:{&quot;x&quot;:-0.022989843504923585,&quot;y&quot;:-24.274304178030235},&quot;rotate&quot;:-1.604611738411581e-31,&quot;skewX&quot;:-2.3421613823667685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9&quot;}},&quot;963d5254-a3fd-4f37-8c86-d26c01a557b4&quot;:{&quot;id&quot;:&quot;963d5254-a3fd-4f37-8c86-d26c01a557b4&quot;,&quot;name&quot;:&quot;Swiss chard (Beta vulgaris)&quot;,&quot;displayName&quot;:&quot;Swiss chard (Beta vulgaris)&quot;,&quot;type&quot;:&quot;FIGURE_OBJECT&quot;,&quot;relativeTransform&quot;:{&quot;translate&quot;:{&quot;x&quot;:-0.15233806537609193,&quot;y&quot;:-23.75254609003291},&quot;rotate&quot;:0.19608262974495994,&quot;skewX&quot;:0.23163679736672227,&quot;scale&quot;:{&quot;x&quot;:0.004790265365015025,&quot;y&quot;:0.008625190621982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quot;}},&quot;6ee9d169-ff27-41d2-9b46-71bfa2fbcece&quot;:{&quot;id&quot;:&quot;6ee9d169-ff27-41d2-9b46-71bfa2fbcece&quot;,&quot;name&quot;:&quot;Swiss chard (Beta vulgaris)&quot;,&quot;displayName&quot;:&quot;Swiss chard (Beta vulgaris)&quot;,&quot;type&quot;:&quot;FIGURE_OBJECT&quot;,&quot;relativeTransform&quot;:{&quot;translate&quot;:{&quot;x&quot;:-0.2669233387593197,&quot;y&quot;:-23.12747923421386},&quot;rotate&quot;:6.147050828434014,&quot;skewX&quot;:0.16508057727619285,&quot;scale&quot;:{&quot;x&quot;:-0.0047585019223839635,&quot;y&quot;:0.0087158769087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05&quot;}},&quot;eb6fd418-3b31-4ed1-9768-a65a81bd7c18&quot;:{&quot;id&quot;:&quot;eb6fd418-3b31-4ed1-9768-a65a81bd7c18&quot;,&quot;name&quot;:&quot;Swiss chard (Beta vulgaris)&quot;,&quot;displayName&quot;:&quot;Swiss chard (Beta vulgaris)&quot;,&quot;type&quot;:&quot;FIGURE_OBJECT&quot;,&quot;relativeTransform&quot;:{&quot;translate&quot;:{&quot;x&quot;:-0.4487914897894475,&quot;y&quot;:-22.619631990605445},&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1&quot;}},&quot;584eef6d-a26b-4324-8380-3bf780b328fc&quot;:{&quot;id&quot;:&quot;584eef6d-a26b-4324-8380-3bf780b328fc&quot;,&quot;name&quot;:&quot;Swiss chard (Beta vulgaris)&quot;,&quot;displayName&quot;:&quot;Swiss chard (Beta vulgaris)&quot;,&quot;type&quot;:&quot;FIGURE_OBJECT&quot;,&quot;relativeTransform&quot;:{&quot;translate&quot;:{&quot;x&quot;:-0.6583373335430263,&quot;y&quot;:-21.99606241750865},&quot;rotate&quot;:6.147050828434014,&quot;skewX&quot;:0.1594728489897026,&quot;scale&quot;:{&quot;x&quot;:-0.005416326436522811,&quot;y&quot;:0.00957788671288718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2&quot;}},&quot;da5552ed-cae9-40e4-bcef-1ea1e6775112&quot;:{&quot;id&quot;:&quot;da5552ed-cae9-40e4-bcef-1ea1e6775112&quot;,&quot;name&quot;:&quot;Swiss chard (Beta vulgaris)&quot;,&quot;displayName&quot;:&quot;Swiss chard (Beta vulgaris)&quot;,&quot;type&quot;:&quot;FIGURE_OBJECT&quot;,&quot;relativeTransform&quot;:{&quot;translate&quot;:{&quot;x&quot;:-0.7668478105194341,&quot;y&quot;:-21.45368578958634},&quot;rotate&quot;:6.283185307179586,&quot;skewX&quot;:1.3998429825379057e-15,&quot;scale&quot;:{&quot;x&quot;:-0.005077439069187039,&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25&quot;}},&quot;cfb5cf0a-db3a-4cea-a550-1a5758eb5655&quot;:{&quot;id&quot;:&quot;cfb5cf0a-db3a-4cea-a550-1a5758eb5655&quot;,&quot;name&quot;:&quot;Swiss chard (Beta vulgaris)&quot;,&quot;displayName&quot;:&quot;Swiss chard (Beta vulgaris)&quot;,&quot;type&quot;:&quot;FIGURE_OBJECT&quot;,&quot;relativeTransform&quot;:{&quot;translate&quot;:{&quot;x&quot;:-0.8959795364571946,&quot;y&quot;:-20.659624419789015},&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3&quot;}},&quot;613f69c6-5db1-4424-b386-2b194d48f6bc&quot;:{&quot;id&quot;:&quot;613f69c6-5db1-4424-b386-2b194d48f6bc&quot;,&quot;name&quot;:&quot;Swiss chard (Beta vulgaris)&quot;,&quot;displayName&quot;:&quot;Swiss chard (Beta vulgaris)&quot;,&quot;type&quot;:&quot;FIGURE_OBJECT&quot;,&quot;relativeTransform&quot;:{&quot;translate&quot;:{&quot;x&quot;:-1.048451087307207,&quot;y&quot;:-20.15688475375481},&quot;rotate&quot;:0.21373678551702857,&quot;skewX&quot;:0.25139791749856566,&quot;scale&quot;:{&quot;x&quot;:0.005276764917483679,&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5&quot;}},&quot;e3a0d67c-0bfe-4946-8621-3592ac71223f&quot;:{&quot;id&quot;:&quot;e3a0d67c-0bfe-4946-8621-3592ac71223f&quot;,&quot;name&quot;:&quot;Swiss chard (Beta vulgaris)&quot;,&quot;displayName&quot;:&quot;Swiss chard (Beta vulgaris)&quot;,&quot;type&quot;:&quot;FIGURE_OBJECT&quot;,&quot;relativeTransform&quot;:{&quot;translate&quot;:{&quot;x&quot;:4.159108110918022,&quot;y&quot;:-27.410717373443248},&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55&quot;}},&quot;69a97233-01ec-4853-8daf-61137da7c0bd&quot;:{&quot;id&quot;:&quot;69a97233-01ec-4853-8daf-61137da7c0bd&quot;,&quot;name&quot;:&quot;Swiss chard (Beta vulgaris)&quot;,&quot;displayName&quot;:&quot;Swiss chard (Beta vulgaris)&quot;,&quot;type&quot;:&quot;FIGURE_OBJECT&quot;,&quot;relativeTransform&quot;:{&quot;translate&quot;:{&quot;x&quot;:4.262594639489074,&quot;y&quot;:-26.898424085826758},&quot;rotate&quot;:6.069448521662556,&quot;skewX&quot;:0.2288237337813858,&quot;scale&quot;:{&quot;x&quot;:-0.004278453762744941,&quot;y&quot;:0.0069787329464661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6&quot;}},&quot;60c332f9-e41a-45e2-ba3f-f4964328259b&quot;:{&quot;id&quot;:&quot;60c332f9-e41a-45e2-ba3f-f4964328259b&quot;,&quot;name&quot;:&quot;Swiss chard (Beta vulgaris)&quot;,&quot;displayName&quot;:&quot;Swiss chard (Beta vulgaris)&quot;,&quot;type&quot;:&quot;FIGURE_OBJECT&quot;,&quot;relativeTransform&quot;:{&quot;translate&quot;:{&quot;x&quot;:4.329408323934555,&quot;y&quot;:-26.443739202585643},&quot;rotate&quot;:0.13613447874557208,&quot;skewX&quot;:0.16508057727619543,&quot;scale&quot;:{&quot;x&quot;:0.004239825212844114,&quot;y&quot;:0.0077658463256760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7&quot;}},&quot;b9939465-d894-4709-98b6-7c5962356c69&quot;:{&quot;id&quot;:&quot;b9939465-d894-4709-98b6-7c5962356c69&quot;,&quot;name&quot;:&quot;Swiss chard (Beta vulgaris)&quot;,&quot;displayName&quot;:&quot;Swiss chard (Beta vulgaris)&quot;,&quot;type&quot;:&quot;FIGURE_OBJECT&quot;,&quot;relativeTransform&quot;:{&quot;translate&quot;:{&quot;x&quot;:4.4470317651955105,&quot;y&quot;:-25.857035189870835},&quot;rotate&quot;:0.13613447874557216,&quot;skewX&quot;:0.1580718946709717,&quot;scale&quot;:{&quot;x&quot;:0.004248544899971062,&quot;y&quot;:0.0074457391361432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75&quot;}},&quot;89caef24-54a6-4b59-8c80-05be1d73a7f9&quot;:{&quot;id&quot;:&quot;89caef24-54a6-4b59-8c80-05be1d73a7f9&quot;,&quot;name&quot;:&quot;Swiss chard (Beta vulgaris)&quot;,&quot;displayName&quot;:&quot;Swiss chard (Beta vulgaris)&quot;,&quot;type&quot;:&quot;FIGURE_OBJECT&quot;,&quot;relativeTransform&quot;:{&quot;translate&quot;:{&quot;x&quot;:4.610832931248038,&quot;y&quot;:-25.368673155349978},&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8&quot;}},&quot;ebd64877-a585-47ef-b924-c4d8b3d487ba&quot;:{&quot;id&quot;:&quot;ebd64877-a585-47ef-b924-c4d8b3d487ba&quot;,&quot;name&quot;:&quot;Swiss chard (Beta vulgaris)&quot;,&quot;displayName&quot;:&quot;Swiss chard (Beta vulgaris)&quot;,&quot;type&quot;:&quot;FIGURE_OBJECT&quot;,&quot;relativeTransform&quot;:{&quot;translate&quot;:{&quot;x&quot;:4.697840065364171,&quot;y&quot;:-24.890301939613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quot;}},&quot;333a19fc-2fef-4ddb-955f-4256dcd3dd79&quot;:{&quot;id&quot;:&quot;333a19fc-2fef-4ddb-955f-4256dcd3dd79&quot;,&quot;name&quot;:&quot;Swiss chard (Beta vulgaris)&quot;,&quot;displayName&quot;:&quot;Swiss chard (Beta vulgaris)&quot;,&quot;type&quot;:&quot;FIGURE_OBJECT&quot;,&quot;relativeTransform&quot;:{&quot;translate&quot;:{&quot;x&quot;:4.835057651139986,&quot;y&quot;:-24.3470196493529},&quot;rotate&quot;:6.069448521662556,&quot;skewX&quot;:0.2513979174985651,&quot;scale&quot;:{&quot;x&quot;:-0.004801856074910149,&quot;y&quot;:0.008637184534152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05&quot;}},&quot;fa77e5a9-51fe-463b-a272-f559974a2c6e&quot;:{&quot;id&quot;:&quot;fa77e5a9-51fe-463b-a272-f559974a2c6e&quot;,&quot;name&quot;:&quot;Swiss chard (Beta vulgaris)&quot;,&quot;displayName&quot;:&quot;Swiss chard (Beta vulgaris)&quot;,&quot;type&quot;:&quot;FIGURE_OBJECT&quot;,&quot;relativeTransform&quot;:{&quot;translate&quot;:{&quot;x&quot;:4.943789689668301,&quot;y&quot;:-23.660204061154406},&quot;rotate&quot;:0.1361344787455721,&quot;skewX&quot;:0.16508057727619527,&quot;scale&quot;:{&quot;x&quot;:0.004758501922383969,&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1&quot;}},&quot;e013c202-ac77-454d-8176-0d73f36b0b4b&quot;:{&quot;id&quot;:&quot;e013c202-ac77-454d-8176-0d73f36b0b4b&quot;,&quot;name&quot;:&quot;Swiss chard (Beta vulgaris)&quot;,&quot;displayName&quot;:&quot;Swiss chard (Beta vulgaris)&quot;,&quot;type&quot;:&quot;FIGURE_OBJECT&quot;,&quot;relativeTransform&quot;:{&quot;translate&quot;:{&quot;x&quot;:5.079657066448672,&quot;y&quot;:-23.10186103874944},&quot;rotate&quot;:0.13613447874557202,&quot;skewX&quot;:0.15807189467097077,&quot;scale&quot;:{&quot;x&quot;:0.00497328656192085,&quot;y&quot;:0.0087158769087273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2&quot;}},&quot;733034f7-676d-4faa-94ac-9ec5c51b7da5&quot;:{&quot;id&quot;:&quot;733034f7-676d-4faa-94ac-9ec5c51b7da5&quot;,&quot;name&quot;:&quot;Swiss chard (Beta vulgaris)&quot;,&quot;displayName&quot;:&quot;Swiss chard (Beta vulgaris)&quot;,&quot;type&quot;:&quot;FIGURE_OBJECT&quot;,&quot;relativeTransform&quot;:{&quot;translate&quot;:{&quot;x&quot;:5.17861883412994,&quot;y&quot;:-22.44805285730021},&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25&quot;}},&quot;c5eb4290-7a6a-46d9-8dd4-ad100f2c830d&quot;:{&quot;id&quot;:&quot;c5eb4290-7a6a-46d9-8dd4-ad100f2c830d&quot;,&quot;name&quot;:&quot;Swiss chard (Beta vulgaris)&quot;,&quot;displayName&quot;:&quot;Swiss chard (Beta vulgaris)&quot;,&quot;type&quot;:&quot;FIGURE_OBJECT&quot;,&quot;relativeTransform&quot;:{&quot;translate&quot;:{&quot;x&quot;:5.345584582197328,&quot;y&quot;:-21.789664118526588},&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3&quot;}},&quot;45c0f17d-fbc8-41fa-8826-b951fe3de79c&quot;:{&quot;id&quot;:&quot;45c0f17d-fbc8-41fa-8826-b951fe3de79c&quot;,&quot;name&quot;:&quot;Swiss chard (Beta vulgaris)&quot;,&quot;displayName&quot;:&quot;Swiss chard (Beta vulgaris)&quot;,&quot;type&quot;:&quot;FIGURE_OBJECT&quot;,&quot;relativeTransform&quot;:{&quot;translate&quot;:{&quot;x&quot;:5.5367517835195725,&quot;y&quot;:-20.914712582244018},&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5&quot;}},&quot;43853db6-eafa-451b-8309-5aaa33a3de59&quot;:{&quot;id&quot;:&quot;43853db6-eafa-451b-8309-5aaa33a3de59&quot;,&quot;name&quot;:&quot;Swiss chard (Beta vulgaris)&quot;,&quot;displayName&quot;:&quot;Swiss chard (Beta vulgaris)&quot;,&quot;type&quot;:&quot;FIGURE_OBJECT&quot;,&quot;relativeTransform&quot;:{&quot;translate&quot;:{&quot;x&quot;:5.693337346181214,&quot;y&quot;:-20.173582367091065},&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55&quot;}},&quot;fee763f0-93f9-4efa-9d3b-26b62734abdb&quot;:{&quot;id&quot;:&quot;fee763f0-93f9-4efa-9d3b-26b62734abdb&quot;,&quot;name&quot;:&quot;Swiss chard (Beta vulgaris)&quot;,&quot;displayName&quot;:&quot;Swiss chard (Beta vulgaris)&quot;,&quot;type&quot;:&quot;FIGURE_OBJECT&quot;,&quot;relativeTransform&quot;:{&quot;translate&quot;:{&quot;x&quot;:0.13449459021213994,&quot;y&quot;:-27.511236276152914},&quot;rotate&quot;:-8.023058692057898e-32,&quot;skewX&quot;:-8.25142083230904e-32,&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6&quot;}},&quot;d684ddea-35b5-4bf2-b2ed-b9e76be67852&quot;:{&quot;id&quot;:&quot;d684ddea-35b5-4bf2-b2ed-b9e76be67852&quot;,&quot;name&quot;:&quot;Swiss chard (Beta vulgaris)&quot;,&quot;displayName&quot;:&quot;Swiss chard (Beta vulgaris)&quot;,&quot;type&quot;:&quot;FIGURE_OBJECT&quot;,&quot;relativeTransform&quot;:{&quot;translate&quot;:{&quot;x&quot;:-0.11375416984780644,&quot;y&quot;:-27.034838022276748},&quot;rotate&quot;:0.21373678551702854,&quot;skewX&quot;:0.2288237337813864,&quot;scale&quot;:{&quot;x&quot;:0.00427845376274494,&quot;y&quot;:0.0069787329464661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7&quot;}},&quot;41559f08-9ac5-4d83-8364-0168c23a74bf&quot;:{&quot;id&quot;:&quot;41559f08-9ac5-4d83-8364-0168c23a74bf&quot;,&quot;name&quot;:&quot;Swiss chard (Beta vulgaris)&quot;,&quot;displayName&quot;:&quot;Swiss chard (Beta vulgaris)&quot;,&quot;type&quot;:&quot;FIGURE_OBJECT&quot;,&quot;relativeTransform&quot;:{&quot;translate&quot;:{&quot;x&quot;:-0.2908109139185207,&quot;y&quot;:-26.4951516141961},&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8&quot;}},&quot;7331dceb-4c7b-4493-ac2e-5c73a610acbb&quot;:{&quot;id&quot;:&quot;7331dceb-4c7b-4493-ac2e-5c73a610acbb&quot;,&quot;name&quot;:&quot;Swiss chard (Beta vulgaris)&quot;,&quot;displayName&quot;:&quot;Swiss chard (Beta vulgaris)&quot;,&quot;type&quot;:&quot;FIGURE_OBJECT&quot;,&quot;relativeTransform&quot;:{&quot;translate&quot;:{&quot;x&quot;:-0.4950565677932424,&quot;y&quot;:-26.026576176207072},&quot;rotate&quot;:6.147050828434014,&quot;skewX&quot;:0.15807189467096938,&quot;scale&quot;:{&quot;x&quot;:-0.004248544899971055,&quot;y&quot;:0.007445739136143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quot;}},&quot;51916e8c-4fa8-4b05-a36f-639e67507f5d&quot;:{&quot;id&quot;:&quot;51916e8c-4fa8-4b05-a36f-639e67507f5d&quot;,&quot;name&quot;:&quot;Swiss chard (Beta vulgaris)&quot;,&quot;displayName&quot;:&quot;Swiss chard (Beta vulgaris)&quot;,&quot;type&quot;:&quot;FIGURE_OBJECT&quot;,&quot;relativeTransform&quot;:{&quot;translate&quot;:{&quot;x&quot;:-0.7101174448464274,&quot;y&quot;:-25.56574447494334},&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02&quot;}},&quot;58f770c7-bc1d-4b40-b031-6dbe45abd07b&quot;:{&quot;id&quot;:&quot;58f770c7-bc1d-4b40-b031-6dbe45abd07b&quot;,&quot;name&quot;:&quot;Swiss chard (Beta vulgaris)&quot;,&quot;displayName&quot;:&quot;Swiss chard (Beta vulgaris)&quot;,&quot;type&quot;:&quot;FIGURE_OBJECT&quot;,&quot;relativeTransform&quot;:{&quot;translate&quot;:{&quot;x&quot;:-0.85477745423026,&quot;y&quot;:-25.027352710504694},&quot;rotate&quot;:-8.023058692057905e-32,&quot;skewX&quot;:-1.39268819958526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05&quot;}},&quot;bfb04456-3065-4c16-86db-3352204e906e&quot;:{&quot;id&quot;:&quot;bfb04456-3065-4c16-86db-3352204e906e&quot;,&quot;name&quot;:&quot;Swiss chard (Beta vulgaris)&quot;,&quot;displayName&quot;:&quot;Swiss chard (Beta vulgaris)&quot;,&quot;type&quot;:&quot;FIGURE_OBJECT&quot;,&quot;relativeTransform&quot;:{&quot;translate&quot;:{&quot;x&quot;:-1.0440135600790772,&quot;y&quot;:-24.392065265757804},&quot;rotate&quot;:0.29148200850637956,&quot;skewX&quot;:0.3286703796780542,&quot;scale&quot;:{&quot;x&quot;:0.0048652590671579,&quot;y&quot;:0.00852462663404870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1&quot;}},&quot;4061b280-b04b-419e-8f65-46bc48daea43&quot;:{&quot;id&quot;:&quot;4061b280-b04b-419e-8f65-46bc48daea43&quot;,&quot;name&quot;:&quot;Swiss chard (Beta vulgaris)&quot;,&quot;displayName&quot;:&quot;Swiss chard (Beta vulgaris)&quot;,&quot;type&quot;:&quot;FIGURE_OBJECT&quot;,&quot;relativeTransform&quot;:{&quot;translate&quot;:{&quot;x&quot;:-1.2576547659196269,&quot;y&quot;:-23.909585572215505},&quot;rotate&quot;:6.147050828434014,&quot;skewX&quot;:0.16508057727619285,&quot;scale&quot;:{&quot;x&quot;:-0.0047585019223839635,&quot;y&quot;:0.0087158769087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12&quot;}},&quot;311e1f4b-bc75-4637-8127-979b784861c7&quot;:{&quot;id&quot;:&quot;311e1f4b-bc75-4637-8127-979b784861c7&quot;,&quot;name&quot;:&quot;Swiss chard (Beta vulgaris)&quot;,&quot;displayName&quot;:&quot;Swiss chard (Beta vulgaris)&quot;,&quot;type&quot;:&quot;FIGURE_OBJECT&quot;,&quot;relativeTransform&quot;:{&quot;translate&quot;:{&quot;x&quot;:-1.4837124861625683,&quot;y&quot;:-23.258173382333897},&quot;rotate&quot;:6.147050828434014,&quot;skewX&quot;:0.1580718946709684,&quot;scale&quot;:{&quot;x&quot;:-0.004973286561920846,&quot;y&quot;:0.0087158769087273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15&quot;}},&quot;52b5e8e9-92d7-4a87-bea0-d3c03b875af7&quot;:{&quot;id&quot;:&quot;52b5e8e9-92d7-4a87-bea0-d3c03b875af7&quot;,&quot;name&quot;:&quot;Swiss chard (Beta vulgaris)&quot;,&quot;displayName&quot;:&quot;Swiss chard (Beta vulgaris)&quot;,&quot;type&quot;:&quot;FIGURE_OBJECT&quot;,&quot;relativeTransform&quot;:{&quot;translate&quot;:{&quot;x&quot;:-1.7516695677277359,&quot;y&quot;:-22.576478907322574},&quot;rotate&quot;:6.147050828434014,&quot;skewX&quot;:0.15807189467096827,&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2&quot;}},&quot;db444c8f-fea5-4ca4-b93d-817ec3c298bc&quot;:{&quot;id&quot;:&quot;db444c8f-fea5-4ca4-b93d-817ec3c298bc&quot;,&quot;name&quot;:&quot;Swiss chard (Beta vulgaris)&quot;,&quot;displayName&quot;:&quot;Swiss chard (Beta vulgaris)&quot;,&quot;type&quot;:&quot;FIGURE_OBJECT&quot;,&quot;relativeTransform&quot;:{&quot;translate&quot;:{&quot;x&quot;:-1.974813962665678,&quot;y&quot;:-21.8257568329077},&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22&quot;}},&quot;1a46fb9f-0422-482b-b176-31a2c6396260&quot;:{&quot;id&quot;:&quot;1a46fb9f-0422-482b-b176-31a2c6396260&quot;,&quot;name&quot;:&quot;Swiss chard (Beta vulgaris)&quot;,&quot;displayName&quot;:&quot;Swiss chard (Beta vulgaris)&quot;,&quot;type&quot;:&quot;FIGURE_OBJECT&quot;,&quot;relativeTransform&quot;:{&quot;translate&quot;:{&quot;x&quot;:-2.2466864482750797,&quot;y&quot;:-20.925678621052054},&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25&quot;}},&quot;2cc32e35-b957-4a04-99a4-05ac60ca6034&quot;:{&quot;id&quot;:&quot;2cc32e35-b957-4a04-99a4-05ac60ca6034&quot;,&quot;name&quot;:&quot;Swiss chard (Beta vulgaris)&quot;,&quot;displayName&quot;:&quot;Swiss chard (Beta vulgaris)&quot;,&quot;type&quot;:&quot;FIGURE_OBJECT&quot;,&quot;relativeTransform&quot;:{&quot;translate&quot;:{&quot;x&quot;:-2.505698117176292,&quot;y&quot;:-20.142680007371588},&quot;rotate&quot;:0.21373678551702857,&quot;skewX&quot;:0.2513979174985652,&quot;scale&quot;:{&quot;x&quot;:0.005276764917483679,&quot;y&quot;:0.00949141157599198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3&quot;}},&quot;1af90cac-6cc3-4ac5-9d96-faea4433fc22&quot;:{&quot;id&quot;:&quot;1af90cac-6cc3-4ac5-9d96-faea4433fc22&quot;,&quot;name&quot;:&quot;Swiss chard (Beta vulgaris)&quot;,&quot;displayName&quot;:&quot;Swiss chard (Beta vulgaris)&quot;,&quot;type&quot;:&quot;FIGURE_OBJECT&quot;,&quot;relativeTransform&quot;:{&quot;translate&quot;:{&quot;x&quot;:5.5934234687749,&quot;y&quot;:-27.439767487101975},&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35&quot;}},&quot;26ea2e50-93f3-4492-a898-6bcfdbd6ca55&quot;:{&quot;id&quot;:&quot;26ea2e50-93f3-4492-a898-6bcfdbd6ca55&quot;,&quot;name&quot;:&quot;Swiss chard (Beta vulgaris)&quot;,&quot;displayName&quot;:&quot;Swiss chard (Beta vulgaris)&quot;,&quot;type&quot;:&quot;FIGURE_OBJECT&quot;,&quot;relativeTransform&quot;:{&quot;translate&quot;:{&quot;x&quot;:5.8288644474172475,&quot;y&quot;:-26.815971613263667},&quot;rotate&quot;:6.069448521662556,&quot;skewX&quot;:0.2288237337813858,&quot;scale&quot;:{&quot;x&quot;:-0.004278453762744941,&quot;y&quot;:0.0069787329464661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4&quot;}},&quot;07b36455-b2f0-485a-aba3-99bc5132fe1d&quot;:{&quot;id&quot;:&quot;07b36455-b2f0-485a-aba3-99bc5132fe1d&quot;,&quot;name&quot;:&quot;Swiss chard (Beta vulgaris)&quot;,&quot;displayName&quot;:&quot;Swiss chard (Beta vulgaris)&quot;,&quot;type&quot;:&quot;FIGURE_OBJECT&quot;,&quot;relativeTransform&quot;:{&quot;translate&quot;:{&quot;x&quot;:6.134891702953992,&quot;y&quot;:-26.245977169680813},&quot;rotate&quot;:0.13613447874557208,&quot;skewX&quot;:0.16508057727619543,&quot;scale&quot;:{&quot;x&quot;:0.004239825212844114,&quot;y&quot;:0.0077658463256760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5&quot;}},&quot;ebb7f8f4-9cc8-4537-99eb-56e8d3591755&quot;:{&quot;id&quot;:&quot;ebb7f8f4-9cc8-4537-99eb-56e8d3591755&quot;,&quot;name&quot;:&quot;Swiss chard (Beta vulgaris)&quot;,&quot;displayName&quot;:&quot;Swiss chard (Beta vulgaris)&quot;,&quot;type&quot;:&quot;FIGURE_OBJECT&quot;,&quot;relativeTransform&quot;:{&quot;translate&quot;:{&quot;x&quot;:6.448331269604964,&quot;y&quot;:-25.62101278713051},&quot;rotate&quot;:0.13613447874557208,&quot;skewX&quot;:0.15807189467097132,&quot;scale&quot;:{&quot;x&quot;:0.004768288327689179,&quot;y&quot;:0.00835660958040763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52&quot;}},&quot;4017989c-5be3-462a-b509-bac7155046a3&quot;:{&quot;id&quot;:&quot;4017989c-5be3-462a-b509-bac7155046a3&quot;,&quot;name&quot;:&quot;Swiss chard (Beta vulgaris)&quot;,&quot;displayName&quot;:&quot;Swiss chard (Beta vulgaris)&quot;,&quot;type&quot;:&quot;FIGURE_OBJECT&quot;,&quot;relativeTransform&quot;:{&quot;translate&quot;:{&quot;x&quot;:6.697567668761039,&quot;y&quot;:-24.972976061502873},&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55&quot;}},&quot;f35bfb09-c3b3-4b0b-a569-712b5dc63ce0&quot;:{&quot;id&quot;:&quot;f35bfb09-c3b3-4b0b-a569-712b5dc63ce0&quot;,&quot;name&quot;:&quot;Swiss chard (Beta vulgaris)&quot;,&quot;displayName&quot;:&quot;Swiss chard (Beta vulgaris)&quot;,&quot;type&quot;:&quot;FIGURE_OBJECT&quot;,&quot;relativeTransform&quot;:{&quot;translate&quot;:{&quot;x&quot;:6.964727803453025,&quot;y&quot;:-24.3493653422309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6&quot;}},&quot;7ca4701c-f59f-41a5-91b6-887d17d0cf06&quot;:{&quot;id&quot;:&quot;7ca4701c-f59f-41a5-91b6-887d17d0cf06&quot;,&quot;name&quot;:&quot;Swiss chard (Beta vulgaris)&quot;,&quot;displayName&quot;:&quot;Swiss chard (Beta vulgaris)&quot;,&quot;type&quot;:&quot;FIGURE_OBJECT&quot;,&quot;relativeTransform&quot;:{&quot;translate&quot;:{&quot;x&quot;:7.204751825425562,&quot;y&quot;:-23.662679726564605},&quot;rotate&quot;:6.069448521662556,&quot;skewX&quot;:0.2513979174985651,&quot;scale&quot;:{&quot;x&quot;:-0.004801856074910149,&quot;y&quot;:0.008637184534152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62&quot;}},&quot;329b10f2-1035-4a2d-a5a0-3ae5405c3ca8&quot;:{&quot;id&quot;:&quot;329b10f2-1035-4a2d-a5a0-3ae5405c3ca8&quot;,&quot;name&quot;:&quot;Swiss chard (Beta vulgaris)&quot;,&quot;displayName&quot;:&quot;Swiss chard (Beta vulgaris)&quot;,&quot;type&quot;:&quot;FIGURE_OBJECT&quot;,&quot;relativeTransform&quot;:{&quot;translate&quot;:{&quot;x&quot;:7.447876490694089,&quot;y&quot;:-23.009865220178884},&quot;rotate&quot;:0.1361344787455721,&quot;skewX&quot;:0.16508057727619516,&quot;scale&quot;:{&quot;x&quot;:0.004758501922383969,&quot;y&quot;:0.0087158769087273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65&quot;}},&quot;9f5972c6-ea49-4eac-860f-537624f0958a&quot;:{&quot;id&quot;:&quot;9f5972c6-ea49-4eac-860f-537624f0958a&quot;,&quot;name&quot;:&quot;Swiss chard (Beta vulgaris)&quot;,&quot;displayName&quot;:&quot;Swiss chard (Beta vulgaris)&quot;,&quot;type&quot;:&quot;FIGURE_OBJECT&quot;,&quot;relativeTransform&quot;:{&quot;translate&quot;:{&quot;x&quot;:7.6276308089531435,&quot;y&quot;:-22.397720207736146},&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7&quot;}},&quot;4922baa9-ad77-4069-83c7-b40d3c988326&quot;:{&quot;id&quot;:&quot;4922baa9-ad77-4069-83c7-b40d3c988326&quot;,&quot;name&quot;:&quot;Swiss chard (Beta vulgaris)&quot;,&quot;displayName&quot;:&quot;Swiss chard (Beta vulgaris)&quot;,&quot;type&quot;:&quot;FIGURE_OBJECT&quot;,&quot;relativeTransform&quot;:{&quot;translate&quot;:{&quot;x&quot;:7.83523225706034,&quot;y&quot;:-21.813857183910862},&quot;rotate&quot;:0.13613447874557189,&quot;skewX&quot;:0.15807189467097046,&quot;scale&quot;:{&quot;x&quot;:0.005465150068044888,&quot;y&quot;:0.0095778867128871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72&quot;}},&quot;4332c7a4-bd91-4585-8683-77dc47475da8&quot;:{&quot;id&quot;:&quot;4332c7a4-bd91-4585-8683-77dc47475da8&quot;,&quot;name&quot;:&quot;Swiss chard (Beta vulgaris)&quot;,&quot;displayName&quot;:&quot;Swiss chard (Beta vulgaris)&quot;,&quot;type&quot;:&quot;FIGURE_OBJECT&quot;,&quot;relativeTransform&quot;:{&quot;translate&quot;:{&quot;x&quot;:8.174412597121888,&quot;y&quot;:-21.384229960796926},&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75&quot;}},&quot;a1b3bf01-835b-4802-8f73-66b6b3017fba&quot;:{&quot;id&quot;:&quot;a1b3bf01-835b-4802-8f73-66b6b3017fba&quot;,&quot;name&quot;:&quot;Swiss chard (Beta vulgaris)&quot;,&quot;displayName&quot;:&quot;Swiss chard (Beta vulgaris)&quot;,&quot;type&quot;:&quot;FIGURE_OBJECT&quot;,&quot;relativeTransform&quot;:{&quot;translate&quot;:{&quot;x&quot;:8.346527323543553,&quot;y&quot;:-20.70702004404573},&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8&quot;}},&quot;7e1aa075-1ca2-40a0-b651-9ee6ba1560d9&quot;:{&quot;id&quot;:&quot;7e1aa075-1ca2-40a0-b651-9ee6ba1560d9&quot;,&quot;name&quot;:&quot;Swiss chard (Beta vulgaris)&quot;,&quot;displayName&quot;:&quot;Swiss chard (Beta vulgaris)&quot;,&quot;type&quot;:&quot;FIGURE_OBJECT&quot;,&quot;relativeTransform&quot;:{&quot;translate&quot;:{&quot;x&quot;:8.840215511024038,&quot;y&quot;:-20.063882624147272},&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9&quot;}},&quot;751af35a-5bb0-41bb-a96c-82820c5e13a8&quot;:{&quot;id&quot;:&quot;751af35a-5bb0-41bb-a96c-82820c5e13a8&quot;,&quot;name&quot;:&quot;Swiss chard (Beta vulgaris)&quot;,&quot;displayName&quot;:&quot;Swiss chard (Beta vulgaris)&quot;,&quot;type&quot;:&quot;FIGURE_OBJECT&quot;,&quot;relativeTransform&quot;:{&quot;translate&quot;:{&quot;x&quot;:-0.7163536065521623,&quot;y&quot;:-27.48310757466658},&quot;rotate&quot;:-8.023058692057898e-32,&quot;skewX&quot;:-1.2683571000346555e-31,&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55&quot;}},&quot;3b87748a-cd77-48c1-91d1-e944d823518f&quot;:{&quot;id&quot;:&quot;3b87748a-cd77-48c1-91d1-e944d823518f&quot;,&quot;name&quot;:&quot;Swiss chard (Beta vulgaris)&quot;,&quot;displayName&quot;:&quot;Swiss chard (Beta vulgaris)&quot;,&quot;type&quot;:&quot;FIGURE_OBJECT&quot;,&quot;relativeTransform&quot;:{&quot;translate&quot;:{&quot;x&quot;:-0.9049560378870517,&quot;y&quot;:-26.95095581326218},&quot;rotate&quot;:0.21373678551702854,&quot;skewX&quot;:0.22882373378138618,&quot;scale&quot;:{&quot;x&quot;:0.00427845376274494,&quot;y&quot;:0.00697873294646609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6&quot;}},&quot;b4e6ba03-384a-4b99-96bc-b2ced0b7274c&quot;:{&quot;id&quot;:&quot;b4e6ba03-384a-4b99-96bc-b2ced0b7274c&quot;,&quot;name&quot;:&quot;Swiss chard (Beta vulgaris)&quot;,&quot;displayName&quot;:&quot;Swiss chard (Beta vulgaris)&quot;,&quot;type&quot;:&quot;FIGURE_OBJECT&quot;,&quot;relativeTransform&quot;:{&quot;translate&quot;:{&quot;x&quot;:-1.1735797425549508,&quot;y&quot;:-26.44138111587626},&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62&quot;}},&quot;43a1157e-1757-43c2-9404-0c75cf06da62&quot;:{&quot;id&quot;:&quot;43a1157e-1757-43c2-9404-0c75cf06da62&quot;,&quot;name&quot;:&quot;Swiss chard (Beta vulgaris)&quot;,&quot;displayName&quot;:&quot;Swiss chard (Beta vulgaris)&quot;,&quot;type&quot;:&quot;FIGURE_OBJECT&quot;,&quot;relativeTransform&quot;:{&quot;translate&quot;:{&quot;x&quot;:-1.4243792691737869,&quot;y&quot;:-25.91664830919235},&quot;rotate&quot;:6.147050828434014,&quot;skewX&quot;:0.1580718946709689,&quot;scale&quot;:{&quot;x&quot;:-0.004243905749313097,&quot;y&quot;:0.0074376088453199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65&quot;}},&quot;10b32d85-5c79-4594-9cf9-4ed4f06e51d5&quot;:{&quot;id&quot;:&quot;10b32d85-5c79-4594-9cf9-4ed4f06e51d5&quot;,&quot;name&quot;:&quot;Swiss chard (Beta vulgaris)&quot;,&quot;displayName&quot;:&quot;Swiss chard (Beta vulgaris)&quot;,&quot;type&quot;:&quot;FIGURE_OBJECT&quot;,&quot;relativeTransform&quot;:{&quot;translate&quot;:{&quot;x&quot;:-1.712245664294179,&quot;y&quot;:-25.352528171881605},&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7&quot;}},&quot;6c00d90a-4595-465a-8f63-2faf0000d0fb&quot;:{&quot;id&quot;:&quot;6c00d90a-4595-465a-8f63-2faf0000d0fb&quot;,&quot;name&quot;:&quot;Swiss chard (Beta vulgaris)&quot;,&quot;displayName&quot;:&quot;Swiss chard (Beta vulgaris)&quot;,&quot;type&quot;:&quot;FIGURE_OBJECT&quot;,&quot;relativeTransform&quot;:{&quot;translate&quot;:{&quot;x&quot;:-1.9324829988515497,&quot;y&quot;:-24.857190885781336},&quot;rotate&quot;:-8.023058692057905e-32,&quot;skewX&quot;:-1.39268819958526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72&quot;}},&quot;9c461fd0-4ddd-40ba-a2e9-b8e474ab5322&quot;:{&quot;id&quot;:&quot;9c461fd0-4ddd-40ba-a2e9-b8e474ab5322&quot;,&quot;name&quot;:&quot;Swiss chard (Beta vulgaris)&quot;,&quot;displayName&quot;:&quot;Swiss chard (Beta vulgaris)&quot;,&quot;type&quot;:&quot;FIGURE_OBJECT&quot;,&quot;relativeTransform&quot;:{&quot;translate&quot;:{&quot;x&quot;:-2.1767943046525904,&quot;y&quot;:-24.291736749654493},&quot;rotate&quot;:0.2137367855170285,&quot;skewX&quot;:0.25139791749856527,&quot;scale&quot;:{&quot;x&quot;:0.004801856074910154,&quot;y&quot;:0.00863718453415270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75&quot;}},&quot;482ff22e-f502-44dd-8df7-9d540b9de074&quot;:{&quot;id&quot;:&quot;482ff22e-f502-44dd-8df7-9d540b9de074&quot;,&quot;name&quot;:&quot;Swiss chard (Beta vulgaris)&quot;,&quot;displayName&quot;:&quot;Swiss chard (Beta vulgaris)&quot;,&quot;type&quot;:&quot;FIGURE_OBJECT&quot;,&quot;relativeTransform&quot;:{&quot;translate&quot;:{&quot;x&quot;:-2.4599332544327344,&quot;y&quot;:-23.821240845386047},&quot;rotate&quot;:6.147050828434014,&quot;skewX&quot;:0.16508057727619285,&quot;scale&quot;:{&quot;x&quot;:-0.0047585019223839635,&quot;y&quot;:0.0087158769087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8&quot;}},&quot;3e2734f0-3c28-455c-bb74-a73a2ab9ddfd&quot;:{&quot;id&quot;:&quot;3e2734f0-3c28-455c-bb74-a73a2ab9ddfd&quot;,&quot;name&quot;:&quot;Swiss chard (Beta vulgaris)&quot;,&quot;displayName&quot;:&quot;Swiss chard (Beta vulgaris)&quot;,&quot;type&quot;:&quot;FIGURE_OBJECT&quot;,&quot;relativeTransform&quot;:{&quot;translate&quot;:{&quot;x&quot;:-2.7596953056466518,&quot;y&quot;:-23.068679116320656},&quot;rotate&quot;:6.147050828434014,&quot;skewX&quot;:0.1580718946709684,&quot;scale&quot;:{&quot;x&quot;:-0.004973286561920846,&quot;y&quot;:0.0087158769087273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85&quot;}},&quot;ec38bee3-4a75-4d4b-bfd1-17ef02785974&quot;:{&quot;id&quot;:&quot;ec38bee3-4a75-4d4b-bfd1-17ef02785974&quot;,&quot;name&quot;:&quot;Swiss chard (Beta vulgaris)&quot;,&quot;displayName&quot;:&quot;Swiss chard (Beta vulgaris)&quot;,&quot;type&quot;:&quot;FIGURE_OBJECT&quot;,&quot;relativeTransform&quot;:{&quot;translate&quot;:{&quot;x&quot;:-3.073322726128793,&quot;y&quot;:-22.388093294411785},&quot;rotate&quot;:6.147050828434014,&quot;skewX&quot;:0.15807189467096827,&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9&quot;}},&quot;654d1cb0-71e6-44b2-b72b-a9b3df268c70&quot;:{&quot;id&quot;:&quot;654d1cb0-71e6-44b2-b72b-a9b3df268c70&quot;,&quot;name&quot;:&quot;Swiss chard (Beta vulgaris)&quot;,&quot;displayName&quot;:&quot;Swiss chard (Beta vulgaris)&quot;,&quot;type&quot;:&quot;FIGURE_OBJECT&quot;,&quot;relativeTransform&quot;:{&quot;translate&quot;:{&quot;x&quot;:-3.3365721580368817,&quot;y&quot;:-21.595766047925995},&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quot;}},&quot;6d108c66-f299-4ac5-b37c-a43f1ea3377d&quot;:{&quot;id&quot;:&quot;6d108c66-f299-4ac5-b37c-a43f1ea3377d&quot;,&quot;name&quot;:&quot;Swiss chard (Beta vulgaris)&quot;,&quot;displayName&quot;:&quot;Swiss chard (Beta vulgaris)&quot;,&quot;type&quot;:&quot;FIGURE_OBJECT&quot;,&quot;relativeTransform&quot;:{&quot;translate&quot;:{&quot;x&quot;:-3.6649122976113087,&quot;y&quot;:-20.915008612231116},&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02&quot;}},&quot;3e4a4213-f676-4729-b6bd-d7fa6faa7244&quot;:{&quot;id&quot;:&quot;3e4a4213-f676-4729-b6bd-d7fa6faa7244&quot;,&quot;name&quot;:&quot;Swiss chard (Beta vulgaris)&quot;,&quot;displayName&quot;:&quot;Swiss chard (Beta vulgaris)&quot;,&quot;type&quot;:&quot;FIGURE_OBJECT&quot;,&quot;relativeTransform&quot;:{&quot;translate&quot;:{&quot;x&quot;:-3.955041109478503,&quot;y&quot;:-20.197641792899862},&quot;rotate&quot;:0.21373678551702863,&quot;skewX&quot;:0.25139791749856555,&quot;scale&quot;:{&quot;x&quot;:0.005276764917483684,&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05&quot;}},&quot;b79e1b0f-b302-4c0d-8715-c96a098a9863&quot;:{&quot;id&quot;:&quot;b79e1b0f-b302-4c0d-8715-c96a098a9863&quot;,&quot;name&quot;:&quot;Swiss chard (Beta vulgaris)&quot;,&quot;displayName&quot;:&quot;Swiss chard (Beta vulgaris)&quot;,&quot;type&quot;:&quot;FIGURE_OBJECT&quot;,&quot;relativeTransform&quot;:{&quot;translate&quot;:{&quot;x&quot;:4.8463559122299324,&quot;y&quot;:-27.42513414472753},&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6&quot;}},&quot;bd7fb9d0-5b35-431e-bc67-4cb6ad11bca8&quot;:{&quot;id&quot;:&quot;bd7fb9d0-5b35-431e-bc67-4cb6ad11bca8&quot;,&quot;name&quot;:&quot;Swiss chard (Beta vulgaris)&quot;,&quot;displayName&quot;:&quot;Swiss chard (Beta vulgaris)&quot;,&quot;type&quot;:&quot;FIGURE_OBJECT&quot;,&quot;relativeTransform&quot;:{&quot;translate&quot;:{&quot;x&quot;:4.97184467467943,&quot;y&quot;:-27.044810456743356},&quot;rotate&quot;:6.069448521662556,&quot;skewX&quot;:0.22882373378138626,&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62&quot;}},&quot;49b6312d-31df-4102-a2d2-2f9b1cf90dda&quot;:{&quot;id&quot;:&quot;49b6312d-31df-4102-a2d2-2f9b1cf90dda&quot;,&quot;name&quot;:&quot;Swiss chard (Beta vulgaris)&quot;,&quot;displayName&quot;:&quot;Swiss chard (Beta vulgaris)&quot;,&quot;type&quot;:&quot;FIGURE_OBJECT&quot;,&quot;relativeTransform&quot;:{&quot;translate&quot;:{&quot;x&quot;:5.134593667677462,&quot;y&quot;:-26.495151614196107},&quot;rotate&quot;:0.13613447874557189,&quot;skewX&quot;:0.1650805772761951,&quot;scale&quot;:{&quot;x&quot;:0.004239825212844115,&quot;y&quot;:0.0077658463256760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65&quot;}},&quot;7321872e-beb6-40be-a0ec-a030699f9b93&quot;:{&quot;id&quot;:&quot;7321872e-beb6-40be-a0ec-a030699f9b93&quot;,&quot;name&quot;:&quot;Swiss chard (Beta vulgaris)&quot;,&quot;displayName&quot;:&quot;Swiss chard (Beta vulgaris)&quot;,&quot;type&quot;:&quot;FIGURE_OBJECT&quot;,&quot;relativeTransform&quot;:{&quot;translate&quot;:{&quot;x&quot;:5.311866655010199,&quot;y&quot;:-26.035940314211345},&quot;rotate&quot;:0.13613447874557186,&quot;skewX&quot;:0.15807189467097135,&quot;scale&quot;:{&quot;x&quot;:0.004248544899971054,&quot;y&quot;:0.00744573913614320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7&quot;}},&quot;44ace228-f3ca-4b76-ab59-fae0166674d2&quot;:{&quot;id&quot;:&quot;44ace228-f3ca-4b76-ab59-fae0166674d2&quot;,&quot;name&quot;:&quot;Swiss chard (Beta vulgaris)&quot;,&quot;displayName&quot;:&quot;Swiss chard (Beta vulgaris)&quot;,&quot;type&quot;:&quot;FIGURE_OBJECT&quot;,&quot;relativeTransform&quot;:{&quot;translate&quot;:{&quot;x&quot;:5.511772042211646,&quot;y&quot;:-25.57520320020016},&quot;rotate&quot;:4.251623255656143e-16,&quot;skewX&quot;:4.930916075474738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72&quot;}},&quot;07f90c2f-6eea-415c-898d-b956d9fced30&quot;:{&quot;id&quot;:&quot;07f90c2f-6eea-415c-898d-b956d9fced30&quot;,&quot;name&quot;:&quot;Swiss chard (Beta vulgaris)&quot;,&quot;displayName&quot;:&quot;Swiss chard (Beta vulgaris)&quot;,&quot;type&quot;:&quot;FIGURE_OBJECT&quot;,&quot;relativeTransform&quot;:{&quot;translate&quot;:{&quot;x&quot;:5.656432051595477,&quot;y&quot;:-25.046270161018374},&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75&quot;}},&quot;9087d43f-331b-4863-85b0-7c36db43cebc&quot;:{&quot;id&quot;:&quot;9087d43f-331b-4863-85b0-7c36db43cebc&quot;,&quot;name&quot;:&quot;Swiss chard (Beta vulgaris)&quot;,&quot;displayName&quot;:&quot;Swiss chard (Beta vulgaris)&quot;,&quot;type&quot;:&quot;FIGURE_OBJECT&quot;,&quot;relativeTransform&quot;:{&quot;translate&quot;:{&quot;x&quot;:5.845668157444297,&quot;y&quot;:-24.43935889204197},&quot;rotate&quot;:5.991703298673205,&quot;skewX&quot;:0.32867037967805324,&quot;scale&quot;:{&quot;x&quot;:-0.0048652590671579,&quot;y&quot;:0.0085246266340486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8&quot;}},&quot;bd0903de-6a5a-402a-8f8a-9b4afaefc9f4&quot;:{&quot;id&quot;:&quot;bd0903de-6a5a-402a-8f8a-9b4afaefc9f4&quot;,&quot;name&quot;:&quot;Swiss chard (Beta vulgaris)&quot;,&quot;displayName&quot;:&quot;Swiss chard (Beta vulgaris)&quot;,&quot;type&quot;:&quot;FIGURE_OBJECT&quot;,&quot;relativeTransform&quot;:{&quot;translate&quot;:{&quot;x&quot;:6.005530251215045,&quot;y&quot;:-23.895061537625867},&quot;rotate&quot;:-7.428763612989007e-16,&quot;skewX&quot;:-1.0377871286380515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9&quot;}},&quot;58251cfe-8b85-4a3a-8521-4e31b7e2374b&quot;:{&quot;id&quot;:&quot;58251cfe-8b85-4a3a-8521-4e31b7e2374b&quot;,&quot;name&quot;:&quot;Swiss chard (Beta vulgaris)&quot;,&quot;displayName&quot;:&quot;Swiss chard (Beta vulgaris)&quot;,&quot;type&quot;:&quot;FIGURE_OBJECT&quot;,&quot;relativeTransform&quot;:{&quot;translate&quot;:{&quot;x&quot;:6.189928762311636,&quot;y&quot;:-23.343301909645394},&quot;rotate&quot;:0.20385523500581967,&quot;skewX&quot;:0.23084205020458134,&quot;scale&quot;:{&quot;x&quot;:0.005011684977983183,&quot;y&quot;:0.008649097797638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quot;}},&quot;1af330ac-8b5d-4e72-8ac0-f6e8fd63a50c&quot;:{&quot;id&quot;:&quot;1af330ac-8b5d-4e72-8ac0-f6e8fd63a50c&quot;,&quot;name&quot;:&quot;Swiss chard (Beta vulgaris)&quot;,&quot;displayName&quot;:&quot;Swiss chard (Beta vulgaris)&quot;,&quot;type&quot;:&quot;FIGURE_OBJECT&quot;,&quot;relativeTransform&quot;:{&quot;translate&quot;:{&quot;x&quot;:6.364059362906359,&quot;y&quot;:-22.685590194480557},&quot;rotate&quot;:-0.34652487478154925,&quot;skewX&quot;:-0.3620123173733357,&quot;scale&quot;:{&quot;x&quot;:0.005653644504076563,&quot;y&quot;:0.0092585567031882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02&quot;}},&quot;e8e98b62-e462-45dd-9892-4e266b334cad&quot;:{&quot;id&quot;:&quot;e8e98b62-e462-45dd-9892-4e266b334cad&quot;,&quot;name&quot;:&quot;Swiss chard (Beta vulgaris)&quot;,&quot;displayName&quot;:&quot;Swiss chard (Beta vulgaris)&quot;,&quot;type&quot;:&quot;FIGURE_OBJECT&quot;,&quot;relativeTransform&quot;:{&quot;translate&quot;:{&quot;x&quot;:6.582529055505222,&quot;y&quot;:-21.953785570579356},&quot;rotate&quot;:4.251623255656146e-16,&quot;skewX&quot;:4.930916075474742e-16,&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05&quot;}},&quot;f4952da4-a95e-4e7f-9a21-d1a39c8be94c&quot;:{&quot;id&quot;:&quot;f4952da4-a95e-4e7f-9a21-d1a39c8be94c&quot;,&quot;name&quot;:&quot;Swiss chard (Beta vulgaris)&quot;,&quot;displayName&quot;:&quot;Swiss chard (Beta vulgaris)&quot;,&quot;type&quot;:&quot;FIGURE_OBJECT&quot;,&quot;relativeTransform&quot;:{&quot;translate&quot;:{&quot;x&quot;:6.822510496166908,&quot;y&quot;:-21.12431185144557},&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1&quot;}},&quot;24cbdc8f-f399-4335-a343-a69a42c31f7a&quot;:{&quot;id&quot;:&quot;24cbdc8f-f399-4335-a343-a69a42c31f7a&quot;,&quot;name&quot;:&quot;Swiss chard (Beta vulgaris)&quot;,&quot;displayName&quot;:&quot;Swiss chard (Beta vulgaris)&quot;,&quot;type&quot;:&quot;FIGURE_OBJECT&quot;,&quot;relativeTransform&quot;:{&quot;translate&quot;:{&quot;x&quot;:7.059726070892776,&quot;y&quot;:-20.27510158365249},&quot;rotate&quot;:6.069448521662556,&quot;skewX&quot;:0.25139791749856566,&quot;scale&quot;:{&quot;x&quot;:-0.005276764917483681,&quot;y&quot;:0.0094914115759919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12&quot;}},&quot;b26f7355-253a-42cd-9c6b-d9b8e2c441d7&quot;:{&quot;id&quot;:&quot;b26f7355-253a-42cd-9c6b-d9b8e2c441d7&quot;,&quot;name&quot;:&quot;Swiss chard (Beta vulgaris)&quot;,&quot;displayName&quot;:&quot;Swiss chard (Beta vulgaris)&quot;,&quot;type&quot;:&quot;FIGURE_OBJECT&quot;,&quot;relativeTransform&quot;:{&quot;translate&quot;:{&quot;x&quot;:6.355068591502447,&quot;y&quot;:-27.38664225914597},&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15&quot;}},&quot;0f35b926-46f9-44c2-8638-20a4dc16ac94&quot;:{&quot;id&quot;:&quot;0f35b926-46f9-44c2-8638-20a4dc16ac94&quot;,&quot;name&quot;:&quot;Swiss chard (Beta vulgaris)&quot;,&quot;displayName&quot;:&quot;Swiss chard (Beta vulgaris)&quot;,&quot;type&quot;:&quot;FIGURE_OBJECT&quot;,&quot;relativeTransform&quot;:{&quot;translate&quot;:{&quot;x&quot;:6.594516029535949,&quot;y&quot;:-27.035019281636945},&quot;rotate&quot;:6.069448521662556,&quot;skewX&quot;:0.22882373378138626,&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2&quot;}},&quot;02ca3f03-a943-479f-b5e7-62634c2f321b&quot;:{&quot;id&quot;:&quot;02ca3f03-a943-479f-b5e7-62634c2f321b&quot;,&quot;name&quot;:&quot;Swiss chard (Beta vulgaris)&quot;,&quot;displayName&quot;:&quot;Swiss chard (Beta vulgaris)&quot;,&quot;type&quot;:&quot;FIGURE_OBJECT&quot;,&quot;relativeTransform&quot;:{&quot;translate&quot;:{&quot;x&quot;:6.881669826406316,&quot;y&quot;:-26.455986913770502},&quot;rotate&quot;:0.13613447874557189,&quot;skewX&quot;:0.1650805772761951,&quot;scale&quot;:{&quot;x&quot;:0.004239825212844115,&quot;y&quot;:0.0077658463256760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22&quot;}},&quot;b183cc7d-be8c-4ddb-a927-80ff173a6d2f&quot;:{&quot;id&quot;:&quot;b183cc7d-be8c-4ddb-a927-80ff173a6d2f&quot;,&quot;name&quot;:&quot;Swiss chard (Beta vulgaris)&quot;,&quot;displayName&quot;:&quot;Swiss chard (Beta vulgaris)&quot;,&quot;type&quot;:&quot;FIGURE_OBJECT&quot;,&quot;relativeTransform&quot;:{&quot;translate&quot;:{&quot;x&quot;:7.123849667933314,&quot;y&quot;:-25.996775613785733},&quot;rotate&quot;:0.1361344787455719,&quot;skewX&quot;:0.1580718946709713,&quot;scale&quot;:{&quot;x&quot;:0.004248544899971059,&quot;y&quot;:0.00744573913614320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25&quot;}},&quot;94e8d792-aea5-44c0-b8b7-0632838fc1b5&quot;:{&quot;id&quot;:&quot;94e8d792-aea5-44c0-b8b7-0632838fc1b5&quot;,&quot;name&quot;:&quot;Swiss chard (Beta vulgaris)&quot;,&quot;displayName&quot;:&quot;Swiss chard (Beta vulgaris)&quot;,&quot;type&quot;:&quot;FIGURE_OBJECT&quot;,&quot;relativeTransform&quot;:{&quot;translate&quot;:{&quot;x&quot;:7.44586517224265,&quot;y&quot;:-25.486192517414718},&quot;rotate&quot;:4.251623255656143e-16,&quot;skewX&quot;:4.930916075474738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3&quot;}},&quot;2f23aacc-8160-4ca2-ac92-d864b9aeb2ac&quot;:{&quot;id&quot;:&quot;2f23aacc-8160-4ca2-ac92-d864b9aeb2ac&quot;,&quot;name&quot;:&quot;Swiss chard (Beta vulgaris)&quot;,&quot;displayName&quot;:&quot;Swiss chard (Beta vulgaris)&quot;,&quot;type&quot;:&quot;FIGURE_OBJECT&quot;,&quot;relativeTransform&quot;:{&quot;translate&quot;:{&quot;x&quot;:7.71618659967934,&quot;y&quot;:-25.026490009288274},&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35&quot;}},&quot;8524b370-03db-4d09-a6fc-6380d16a2784&quot;:{&quot;id&quot;:&quot;8524b370-03db-4d09-a6fc-6380d16a2784&quot;,&quot;name&quot;:&quot;Swiss chard (Beta vulgaris)&quot;,&quot;displayName&quot;:&quot;Swiss chard (Beta vulgaris)&quot;,&quot;type&quot;:&quot;FIGURE_OBJECT&quot;,&quot;relativeTransform&quot;:{&quot;translate&quot;:{&quot;x&quot;:7.954594564766234,&quot;y&quot;:-24.360238285121575},&quot;rotate&quot;:5.991703298673205,&quot;skewX&quot;:0.3286703796780533,&quot;scale&quot;:{&quot;x&quot;:-0.0048652590671579,&quot;y&quot;:0.0085246266340487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4&quot;}},&quot;556bda5c-2889-4c16-b662-9774f7038db6&quot;:{&quot;id&quot;:&quot;556bda5c-2889-4c16-b662-9774f7038db6&quot;,&quot;name&quot;:&quot;Swiss chard (Beta vulgaris)&quot;,&quot;displayName&quot;:&quot;Swiss chard (Beta vulgaris)&quot;,&quot;type&quot;:&quot;FIGURE_OBJECT&quot;,&quot;relativeTransform&quot;:{&quot;translate&quot;:{&quot;x&quot;:8.168206737863773,&quot;y&quot;:-23.83949233994372},&quot;rotate&quot;:-7.428763612989007e-16,&quot;skewX&quot;:-1.0377871286380515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5&quot;}},&quot;bea3623a-1f57-4cbc-b10b-837eec732b72&quot;:{&quot;id&quot;:&quot;bea3623a-1f57-4cbc-b10b-837eec732b72&quot;,&quot;name&quot;:&quot;Swiss chard (Beta vulgaris)&quot;,&quot;displayName&quot;:&quot;Swiss chard (Beta vulgaris)&quot;,&quot;type&quot;:&quot;FIGURE_OBJECT&quot;,&quot;relativeTransform&quot;:{&quot;translate&quot;:{&quot;x&quot;:8.43798729380095,&quot;y&quot;:-23.264181302725},&quot;rotate&quot;:0.20385523500581965,&quot;skewX&quot;:0.23084205020458162,&quot;scale&quot;:{&quot;x&quot;:0.005011684977983183,&quot;y&quot;:0.0086490977976380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52&quot;}},&quot;80c3d488-030e-4884-90d7-59bc34b23e19&quot;:{&quot;id&quot;:&quot;80c3d488-030e-4884-90d7-59bc34b23e19&quot;,&quot;name&quot;:&quot;Swiss chard (Beta vulgaris)&quot;,&quot;displayName&quot;:&quot;Swiss chard (Beta vulgaris)&quot;,&quot;type&quot;:&quot;FIGURE_OBJECT&quot;,&quot;relativeTransform&quot;:{&quot;translate&quot;:{&quot;x&quot;:8.706104055452686,&quot;y&quot;:-22.48401741967138},&quot;rotate&quot;:-0.34652487478154925,&quot;skewX&quot;:-0.3620123173733355,&quot;scale&quot;:{&quot;x&quot;:0.005653644504076563,&quot;y&quot;:0.0092585567031882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55&quot;}},&quot;d0e97546-6f69-463a-8bb7-c03cd1f5b0c6&quot;:{&quot;id&quot;:&quot;d0e97546-6f69-463a-8bb7-c03cd1f5b0c6&quot;,&quot;name&quot;:&quot;Swiss chard (Beta vulgaris)&quot;,&quot;displayName&quot;:&quot;Swiss chard (Beta vulgaris)&quot;,&quot;type&quot;:&quot;FIGURE_OBJECT&quot;,&quot;relativeTransform&quot;:{&quot;translate&quot;:{&quot;x&quot;:9.000288985661577,&quot;y&quot;:-21.702762416444916},&quot;rotate&quot;:4.251623255656146e-16,&quot;skewX&quot;:4.930916075474742e-16,&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6&quot;}},&quot;cb76cc23-e42d-4cda-b2e9-f5dd5978fdd4&quot;:{&quot;id&quot;:&quot;cb76cc23-e42d-4cda-b2e9-f5dd5978fdd4&quot;,&quot;name&quot;:&quot;Swiss chard (Beta vulgaris)&quot;,&quot;displayName&quot;:&quot;Swiss chard (Beta vulgaris)&quot;,&quot;type&quot;:&quot;FIGURE_OBJECT&quot;,&quot;relativeTransform&quot;:{&quot;translate&quot;:{&quot;x&quot;:9.348723611943296,&quot;y&quot;:-20.8770599548193},&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62&quot;}},&quot;623ada1c-37e6-42d5-889f-6abe83eae580&quot;:{&quot;id&quot;:&quot;623ada1c-37e6-42d5-889f-6abe83eae580&quot;,&quot;name&quot;:&quot;Swiss chard (Beta vulgaris)&quot;,&quot;displayName&quot;:&quot;Swiss chard (Beta vulgaris)&quot;,&quot;type&quot;:&quot;FIGURE_OBJECT&quot;,&quot;relativeTransform&quot;:{&quot;translate&quot;:{&quot;x&quot;:9.727991224468052,&quot;y&quot;:-20.057519914621377},&quot;rotate&quot;:6.069448521662556,&quot;skewX&quot;:0.25139791749856427,&quot;scale&quot;:{&quot;x&quot;:-0.005276764917483685,&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65&quot;}},&quot;aecb9b51-78c6-4335-920c-912cdc9ab063&quot;:{&quot;id&quot;:&quot;aecb9b51-78c6-4335-920c-912cdc9ab063&quot;,&quot;name&quot;:&quot;Swiss chard (Beta vulgaris)&quot;,&quot;displayName&quot;:&quot;Swiss chard (Beta vulgaris)&quot;,&quot;type&quot;:&quot;FIGURE_OBJECT&quot;,&quot;relativeTransform&quot;:{&quot;translate&quot;:{&quot;x&quot;:-1.5295110221214718,&quot;y&quot;:-27.458394035333807},&quot;rotate&quot;:0,&quot;skewX&quot;:-1.7944749990228247e-17,&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7&quot;}},&quot;bf459c75-f997-426d-8fa7-9620053360ce&quot;:{&quot;id&quot;:&quot;bf459c75-f997-426d-8fa7-9620053360ce&quot;,&quot;name&quot;:&quot;Swiss chard (Beta vulgaris)&quot;,&quot;displayName&quot;:&quot;Swiss chard (Beta vulgaris)&quot;,&quot;type&quot;:&quot;FIGURE_OBJECT&quot;,&quot;relativeTransform&quot;:{&quot;translate&quot;:{&quot;x&quot;:-1.800668525764009,&quot;y&quot;:-27.035019281636945},&quot;rotate&quot;:0.21373678551702888,&quot;skewX&quot;:0.22882373378138626,&quot;scale&quot;:{&quot;x&quot;:0.004278453762744945,&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72&quot;}},&quot;f9aaa4b3-2c05-45f4-89fa-41c08a82aeb1&quot;:{&quot;id&quot;:&quot;f9aaa4b3-2c05-45f4-89fa-41c08a82aeb1&quot;,&quot;name&quot;:&quot;Swiss chard (Beta vulgaris)&quot;,&quot;displayName&quot;:&quot;Swiss chard (Beta vulgaris)&quot;,&quot;type&quot;:&quot;FIGURE_OBJECT&quot;,&quot;relativeTransform&quot;:{&quot;translate&quot;:{&quot;x&quot;:-2.0878223226343757,&quot;y&quot;:-26.455986913770516},&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75&quot;}},&quot;899c317e-7dc5-46c8-9221-9fe23c09e5a4&quot;:{&quot;id&quot;:&quot;899c317e-7dc5-46c8-9221-9fe23c09e5a4&quot;,&quot;name&quot;:&quot;Swiss chard (Beta vulgaris)&quot;,&quot;displayName&quot;:&quot;Swiss chard (Beta vulgaris)&quot;,&quot;type&quot;:&quot;FIGURE_OBJECT&quot;,&quot;relativeTransform&quot;:{&quot;translate&quot;:{&quot;x&quot;:-2.3300021641613715,&quot;y&quot;:-25.99677561378574},&quot;rotate&quot;:6.147050828434014,&quot;skewX&quot;:0.1580718946709694,&quot;scale&quot;:{&quot;x&quot;:-0.004248544899971051,&quot;y&quot;:0.00744573913614321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8&quot;}},&quot;670f971a-bc13-469a-8c0d-1b7e80ea7709&quot;:{&quot;id&quot;:&quot;670f971a-bc13-469a-8c0d-1b7e80ea7709&quot;,&quot;name&quot;:&quot;Swiss chard (Beta vulgaris)&quot;,&quot;displayName&quot;:&quot;Swiss chard (Beta vulgaris)&quot;,&quot;type&quot;:&quot;FIGURE_OBJECT&quot;,&quot;relativeTransform&quot;:{&quot;translate&quot;:{&quot;x&quot;:-2.65105803297826,&quot;y&quot;:-25.486192517414718},&quot;rotate&quot;:6.283185307179586,&quot;skewX&quot;:1.3932134088239309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9&quot;}},&quot;4c2f4633-8a60-4e19-88d1-6eec28141133&quot;:{&quot;id&quot;:&quot;4c2f4633-8a60-4e19-88d1-6eec28141133&quot;,&quot;name&quot;:&quot;Swiss chard (Beta vulgaris)&quot;,&quot;displayName&quot;:&quot;Swiss chard (Beta vulgaris)&quot;,&quot;type&quot;:&quot;FIGURE_OBJECT&quot;,&quot;relativeTransform&quot;:{&quot;translate&quot;:{&quot;x&quot;:-2.9213794604149554,&quot;y&quot;:-25.026490009288274},&quot;rotate&quot;:0,&quot;skewX&quot;:-1.9703789693940248e-17,&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quot;}},&quot;cb849efc-dc39-4a52-819d-17e3ac0dade2&quot;:{&quot;id&quot;:&quot;cb849efc-dc39-4a52-819d-17e3ac0dade2&quot;,&quot;name&quot;:&quot;Swiss chard (Beta vulgaris)&quot;,&quot;displayName&quot;:&quot;Swiss chard (Beta vulgaris)&quot;,&quot;type&quot;:&quot;FIGURE_OBJECT&quot;,&quot;relativeTransform&quot;:{&quot;translate&quot;:{&quot;x&quot;:-3.2170558991395466,&quot;y&quot;:-24.360238285121564},&quot;rotate&quot;:0.2914820085063805,&quot;skewX&quot;:0.32867037967805546,&quot;scale&quot;:{&quot;x&quot;:0.004865259067157902,&quot;y&quot;:0.0085246266340487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05&quot;}},&quot;365de1f7-23bd-41b6-ba5d-9fdadaa108f4&quot;:{&quot;id&quot;:&quot;365de1f7-23bd-41b6-ba5d-9fdadaa108f4&quot;,&quot;name&quot;:&quot;Swiss chard (Beta vulgaris)&quot;,&quot;displayName&quot;:&quot;Swiss chard (Beta vulgaris)&quot;,&quot;type&quot;:&quot;FIGURE_OBJECT&quot;,&quot;relativeTransform&quot;:{&quot;translate&quot;:{&quot;x&quot;:-3.4707560037834773,&quot;y&quot;:-23.83949233994372},&quot;rotate&quot;:6.283185307179586,&quot;skewX&quot;:1.428887987658536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1&quot;}},&quot;72c76c37-8455-487a-be3f-0e27cafdff7f&quot;:{&quot;id&quot;:&quot;72c76c37-8455-487a-be3f-0e27cafdff7f&quot;,&quot;name&quot;:&quot;Swiss chard (Beta vulgaris)&quot;,&quot;displayName&quot;:&quot;Swiss chard (Beta vulgaris)&quot;,&quot;type&quot;:&quot;FIGURE_OBJECT&quot;,&quot;relativeTransform&quot;:{&quot;translate&quot;:{&quot;x&quot;:-3.734809712356886,&quot;y&quot;:-23.26418130272498},&quot;rotate&quot;:6.079330072173766,&quot;skewX&quot;:0.2308420502045826,&quot;scale&quot;:{&quot;x&quot;:-0.005011684977983185,&quot;y&quot;:0.008649097797638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2&quot;}},&quot;48b722ff-d6de-414d-9d3a-12ed2a45f095&quot;:{&quot;id&quot;:&quot;48b722ff-d6de-414d-9d3a-12ed2a45f095&quot;,&quot;name&quot;:&quot;Swiss chard (Beta vulgaris)&quot;,&quot;displayName&quot;:&quot;Swiss chard (Beta vulgaris)&quot;,&quot;type&quot;:&quot;FIGURE_OBJECT&quot;,&quot;relativeTransform&quot;:{&quot;translate&quot;:{&quot;x&quot;:-4.094556031828943,&quot;y&quot;:-22.48401741967138},&quot;rotate&quot;:0.34652487478154814,&quot;skewX&quot;:-0.36201231737333506,&quot;scale&quot;:{&quot;x&quot;:-0.005653644504076562,&quot;y&quot;:0.0092585567031882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25&quot;}},&quot;3865aaed-4990-4672-bd5e-9e9e770054c8&quot;:{&quot;id&quot;:&quot;3865aaed-4990-4672-bd5e-9e9e770054c8&quot;,&quot;name&quot;:&quot;Swiss chard (Beta vulgaris)&quot;,&quot;displayName&quot;:&quot;Swiss chard (Beta vulgaris)&quot;,&quot;type&quot;:&quot;FIGURE_OBJECT&quot;,&quot;relativeTransform&quot;:{&quot;translate&quot;:{&quot;x&quot;:-4.514731604040773,&quot;y&quot;:-21.70276241644492},&quot;rotate&quot;:6.283185307179586,&quot;skewX&quot;:1.3932134088239318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3&quot;}},&quot;caedd955-ef7b-4490-8feb-33366eb8c569&quot;:{&quot;id&quot;:&quot;caedd955-ef7b-4490-8feb-33366eb8c569&quot;,&quot;name&quot;:&quot;Swiss chard (Beta vulgaris)&quot;,&quot;displayName&quot;:&quot;Swiss chard (Beta vulgaris)&quot;,&quot;type&quot;:&quot;FIGURE_OBJECT&quot;,&quot;relativeTransform&quot;:{&quot;translate&quot;:{&quot;x&quot;:-4.903254161868884,&quot;y&quot;:-20.8770599548193},&quot;rotate&quot;:0,&quot;skewX&quot;:-1.9703789693940245e-17,&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5&quot;}},&quot;e354adc8-62c3-4e5a-902b-51f4fd8da3f9&quot;:{&quot;id&quot;:&quot;e354adc8-62c3-4e5a-902b-51f4fd8da3f9&quot;,&quot;name&quot;:&quot;Swiss chard (Beta vulgaris)&quot;,&quot;displayName&quot;:&quot;Swiss chard (Beta vulgaris)&quot;,&quot;type&quot;:&quot;FIGURE_OBJECT&quot;,&quot;relativeTransform&quot;:{&quot;translate&quot;:{&quot;x&quot;:-5.402785569032811,&quot;y&quot;:-20.05751991462137},&quot;rotate&quot;:0.21373678551702882,&quot;skewX&quot;:0.25139791749856566,&quot;scale&quot;:{&quot;x&quot;:0.005276764917483686,&quot;y&quot;:0.00949141157599197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55&quot;}},&quot;6086cc4c-4d77-4b0e-a896-8ac5b27a6ea7&quot;:{&quot;id&quot;:&quot;6086cc4c-4d77-4b0e-a896-8ac5b27a6ea7&quot;,&quot;name&quot;:&quot;Swiss chard (Beta vulgaris)&quot;,&quot;displayName&quot;:&quot;Swiss chard (Beta vulgaris)&quot;,&quot;type&quot;:&quot;FIGURE_OBJECT&quot;,&quot;relativeTransform&quot;:{&quot;translate&quot;:{&quot;x&quot;:7.140219602337053,&quot;y&quot;:-27.40069312898662},&quot;rotate&quot;:6.283185307179586,&quot;skewX&quot;:1.2867801716384893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2&quot;}},&quot;5c19099a-1265-4faf-b0ba-2640a882c010&quot;:{&quot;id&quot;:&quot;5c19099a-1265-4faf-b0ba-2640a882c010&quot;,&quot;name&quot;:&quot;Swiss chard (Beta vulgaris)&quot;,&quot;displayName&quot;:&quot;Swiss chard (Beta vulgaris)&quot;,&quot;type&quot;:&quot;FIGURE_OBJECT&quot;,&quot;relativeTransform&quot;:{&quot;translate&quot;:{&quot;x&quot;:7.471217743386478,&quot;y&quot;:-26.86912537808074},&quot;rotate&quot;:6.069448521662556,&quot;skewX&quot;:0.22882373378138585,&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25&quot;}},&quot;9136f7b7-9d13-4236-8b2d-c4910161ab89&quot;:{&quot;id&quot;:&quot;9136f7b7-9d13-4236-8b2d-c4910161ab89&quot;,&quot;name&quot;:&quot;Swiss chard (Beta vulgaris)&quot;,&quot;displayName&quot;:&quot;Swiss chard (Beta vulgaris)&quot;,&quot;type&quot;:&quot;FIGURE_OBJECT&quot;,&quot;relativeTransform&quot;:{&quot;translate&quot;:{&quot;x&quot;:7.763460148305951,&quot;y&quot;:-26.416952101645116},&quot;rotate&quot;:0.13613447874557183,&quot;skewX&quot;:0.16508057727619505,&quot;scale&quot;:{&quot;x&quot;:0.004239825212844115,&quot;y&quot;:0.0077658463256760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3&quot;}},&quot;97cb1d92-0ac1-40ee-85ad-cac91b033874&quot;:{&quot;id&quot;:&quot;97cb1d92-0ac1-40ee-85ad-cac91b033874&quot;,&quot;name&quot;:&quot;Swiss chard (Beta vulgaris)&quot;,&quot;displayName&quot;:&quot;Swiss chard (Beta vulgaris)&quot;,&quot;type&quot;:&quot;FIGURE_OBJECT&quot;,&quot;relativeTransform&quot;:{&quot;translate&quot;:{&quot;x&quot;:8.046354427942445,&quot;y&quot;:-25.862350563489006},&quot;rotate&quot;:0.13613447874557197,&quot;skewX&quot;:0.15807189467097058,&quot;scale&quot;:{&quot;x&quot;:0.004243905749313098,&quot;y&quot;:0.0074376088453199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5&quot;}},&quot;b54da12c-07ac-4135-9a65-b78eec10eaf4&quot;:{&quot;id&quot;:&quot;b54da12c-07ac-4135-9a65-b78eec10eaf4&quot;,&quot;name&quot;:&quot;Swiss chard (Beta vulgaris)&quot;,&quot;displayName&quot;:&quot;Swiss chard (Beta vulgaris)&quot;,&quot;type&quot;:&quot;FIGURE_OBJECT&quot;,&quot;relativeTransform&quot;:{&quot;translate&quot;:{&quot;x&quot;:8.39650760223331,&quot;y&quot;:-25.290822003502104},&quot;rotate&quot;:4.4337004722701413e-16,&quot;skewX&quot;:4.953484557106092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55&quot;}},&quot;cba76ba5-7f6b-464a-aa21-2e19f3ec5074&quot;:{&quot;id&quot;:&quot;cba76ba5-7f6b-464a-aa21-2e19f3ec5074&quot;,&quot;name&quot;:&quot;Swiss chard (Beta vulgaris)&quot;,&quot;displayName&quot;:&quot;Swiss chard (Beta vulgaris)&quot;,&quot;type&quot;:&quot;FIGURE_OBJECT&quot;,&quot;relativeTransform&quot;:{&quot;translate&quot;:{&quot;x&quot;:8.704011149112334,&quot;y&quot;:-24.645626879908757},&quot;rotate&quot;:6.283185307179586,&quot;skewX&quot;:1.4129171985178718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6&quot;}},&quot;cd545aac-edc5-46b9-8349-e4d37fc5e85f&quot;:{&quot;id&quot;:&quot;cd545aac-edc5-46b9-8349-e4d37fc5e85f&quot;,&quot;name&quot;:&quot;Swiss chard (Beta vulgaris)&quot;,&quot;displayName&quot;:&quot;Swiss chard (Beta vulgaris)&quot;,&quot;type&quot;:&quot;FIGURE_OBJECT&quot;,&quot;relativeTransform&quot;:{&quot;translate&quot;:{&quot;x&quot;:8.984971018679369,&quot;y&quot;:-23.956760407022898},&quot;rotate&quot;:6.069448521662556,&quot;skewX&quot;:0.2513979174985653,&quot;scale&quot;:{&quot;x&quot;:-0.0048018560749101494,&quot;y&quot;:0.0086371845341527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7&quot;}},&quot;1abdaaaa-ffe5-418c-a380-99b8af9d662d&quot;:{&quot;id&quot;:&quot;1abdaaaa-ffe5-418c-a380-99b8af9d662d&quot;,&quot;name&quot;:&quot;Swiss chard (Beta vulgaris)&quot;,&quot;displayName&quot;:&quot;Swiss chard (Beta vulgaris)&quot;,&quot;type&quot;:&quot;FIGURE_OBJECT&quot;,&quot;relativeTransform&quot;:{&quot;translate&quot;:{&quot;x&quot;:9.297190551525459,&quot;y&quot;:-23.42455833437496},&quot;rotate&quot;:0.1361344787455719,&quot;skewX&quot;:0.16508057727619518,&quot;scale&quot;:{&quot;x&quot;:0.004758501922383963,&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8&quot;}},&quot;a96a8e17-da61-4fcd-83d8-45ed23c8961f&quot;:{&quot;id&quot;:&quot;a96a8e17-da61-4fcd-83d8-45ed23c8961f&quot;,&quot;name&quot;:&quot;Swiss chard (Beta vulgaris)&quot;,&quot;displayName&quot;:&quot;Swiss chard (Beta vulgaris)&quot;,&quot;type&quot;:&quot;FIGURE_OBJECT&quot;,&quot;relativeTransform&quot;:{&quot;translate&quot;:{&quot;x&quot;:7.8520181434094125,&quot;y&quot;:-27.420666824219506},&quot;rotate&quot;:6.283185307179586,&quot;skewX&quot;:1.2867801716384893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7&quot;}},&quot;8e9f1ea4-adeb-4739-84eb-6c7d65c54daa&quot;:{&quot;id&quot;:&quot;8e9f1ea4-adeb-4739-84eb-6c7d65c54daa&quot;,&quot;name&quot;:&quot;Swiss chard (Beta vulgaris)&quot;,&quot;displayName&quot;:&quot;Swiss chard (Beta vulgaris)&quot;,&quot;type&quot;:&quot;FIGURE_OBJECT&quot;,&quot;relativeTransform&quot;:{&quot;translate&quot;:{&quot;x&quot;:8.154152142503206,&quot;y&quot;:-26.95524839271364},&quot;rotate&quot;:6.069448521662556,&quot;skewX&quot;:0.22882373378138626,&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75&quot;}},&quot;218f89eb-49c3-4f8e-a572-aa088d6e60d1&quot;:{&quot;id&quot;:&quot;218f89eb-49c3-4f8e-a572-aa088d6e60d1&quot;,&quot;name&quot;:&quot;Swiss chard (Beta vulgaris)&quot;,&quot;displayName&quot;:&quot;Swiss chard (Beta vulgaris)&quot;,&quot;type&quot;:&quot;FIGURE_OBJECT&quot;,&quot;relativeTransform&quot;:{&quot;translate&quot;:{&quot;x&quot;:8.470499719500419,&quot;y&quot;:-26.46931419309857},&quot;rotate&quot;:0.13613447874557183,&quot;skewX&quot;:0.16508057727619505,&quot;scale&quot;:{&quot;x&quot;:0.004239825212844115,&quot;y&quot;:0.0077658463256760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quot;}},&quot;f8e12588-5ed1-4b05-9436-7c27f8946d90&quot;:{&quot;id&quot;:&quot;f8e12588-5ed1-4b05-9436-7c27f8946d90&quot;,&quot;name&quot;:&quot;Swiss chard (Beta vulgaris)&quot;,&quot;displayName&quot;:&quot;Swiss chard (Beta vulgaris)&quot;,&quot;type&quot;:&quot;FIGURE_OBJECT&quot;,&quot;relativeTransform&quot;:{&quot;translate&quot;:{&quot;x&quot;:8.778132880519525,&quot;y&quot;:-25.932166685426967},&quot;rotate&quot;:0.13613447874557197,&quot;skewX&quot;:0.15807189467097058,&quot;scale&quot;:{&quot;x&quot;:0.004243905749313098,&quot;y&quot;:0.0074376088453199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05&quot;}},&quot;63cab6dd-9b32-4fef-afe7-1059686d70a0&quot;:{&quot;id&quot;:&quot;63cab6dd-9b32-4fef-afe7-1059686d70a0&quot;,&quot;name&quot;:&quot;Swiss chard (Beta vulgaris)&quot;,&quot;displayName&quot;:&quot;Swiss chard (Beta vulgaris)&quot;,&quot;type&quot;:&quot;FIGURE_OBJECT&quot;,&quot;relativeTransform&quot;:{&quot;translate&quot;:{&quot;x&quot;:9.15785493225025,&quot;y&quot;:-25.36134333879296},&quot;rotate&quot;:4.4337004722701413e-16,&quot;skewX&quot;:4.953484557106092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1&quot;}},&quot;61de655c-15dc-4a25-82ff-2d27fa56d61a&quot;:{&quot;id&quot;:&quot;61de655c-15dc-4a25-82ff-2d27fa56d61a&quot;,&quot;name&quot;:&quot;Swiss chard (Beta vulgaris)&quot;,&quot;displayName&quot;:&quot;Swiss chard (Beta vulgaris)&quot;,&quot;type&quot;:&quot;FIGURE_OBJECT&quot;,&quot;relativeTransform&quot;:{&quot;translate&quot;:{&quot;x&quot;:8.517475109858395,&quot;y&quot;:-27.37841225092762},&quot;rotate&quot;:6.069448521662556,&quot;skewX&quot;:0.25139791749856516,&quot;scale&quot;:{&quot;x&quot;:-0.004278453762744941,&quot;y&quot;:0.00769573141993006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6&quot;}},&quot;22d2d907-3597-4c14-9848-1eb409d04be5&quot;:{&quot;id&quot;:&quot;22d2d907-3597-4c14-9848-1eb409d04be5&quot;,&quot;name&quot;:&quot;Swiss chard (Beta vulgaris)&quot;,&quot;displayName&quot;:&quot;Swiss chard (Beta vulgaris)&quot;,&quot;type&quot;:&quot;FIGURE_OBJECT&quot;,&quot;relativeTransform&quot;:{&quot;translate&quot;:{&quot;x&quot;:8.874231656608998,&quot;y&quot;:-26.811156260181765},&quot;rotate&quot;:6.069448521662556,&quot;skewX&quot;:0.25139791749856516,&quot;scale&quot;:{&quot;x&quot;:-0.004278453762744941,&quot;y&quot;:0.00769573141993006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8&quot;}},&quot;3b987190-1b1a-48a6-b0b1-4c44c2b2c792&quot;:{&quot;id&quot;:&quot;3b987190-1b1a-48a6-b0b1-4c44c2b2c792&quot;,&quot;name&quot;:&quot;Swiss chard (Beta vulgaris)&quot;,&quot;displayName&quot;:&quot;Swiss chard (Beta vulgaris)&quot;,&quot;type&quot;:&quot;FIGURE_OBJECT&quot;,&quot;relativeTransform&quot;:{&quot;translate&quot;:{&quot;x&quot;:9.960104513381841,&quot;y&quot;:-22.40340851801606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82&quot;}},&quot;13963b5e-dc41-43d3-9c95-8e727be7a03b&quot;:{&quot;id&quot;:&quot;13963b5e-dc41-43d3-9c95-8e727be7a03b&quot;,&quot;name&quot;:&quot;Swiss chard (Beta vulgaris)&quot;,&quot;displayName&quot;:&quot;Swiss chard (Beta vulgaris)&quot;,&quot;type&quot;:&quot;FIGURE_OBJECT&quot;,&quot;relativeTransform&quot;:{&quot;translate&quot;:{&quot;x&quot;:10.32670208817559,&quot;y&quot;:-21.708023099894444},&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85&quot;}},&quot;665a4f16-65a3-434e-908a-6733f923f407&quot;:{&quot;id&quot;:&quot;665a4f16-65a3-434e-908a-6733f923f407&quot;,&quot;name&quot;:&quot;Swiss chard (Beta vulgaris)&quot;,&quot;displayName&quot;:&quot;Swiss chard (Beta vulgaris)&quot;,&quot;type&quot;:&quot;FIGURE_OBJECT&quot;,&quot;relativeTransform&quot;:{&quot;translate&quot;:{&quot;x&quot;:10.733350227885222,&quot;y&quot;:-20.887498909366638},&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quot;}},&quot;676abdbd-aee1-4f1e-b3cd-90771ef213ac&quot;:{&quot;id&quot;:&quot;676abdbd-aee1-4f1e-b3cd-90771ef213ac&quot;,&quot;name&quot;:&quot;Swiss chard (Beta vulgaris)&quot;,&quot;displayName&quot;:&quot;Swiss chard (Beta vulgaris)&quot;,&quot;type&quot;:&quot;FIGURE_OBJECT&quot;,&quot;relativeTransform&quot;:{&quot;translate&quot;:{&quot;x&quot;:11.230696344275755,&quot;y&quot;:-20.073798899874},&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5&quot;}},&quot;b2287828-d721-46b4-a156-26a249d59a33&quot;:{&quot;id&quot;:&quot;b2287828-d721-46b4-a156-26a249d59a33&quot;,&quot;name&quot;:&quot;Swiss chard (Beta vulgaris)&quot;,&quot;displayName&quot;:&quot;Swiss chard (Beta vulgaris)&quot;,&quot;type&quot;:&quot;FIGURE_OBJECT&quot;,&quot;relativeTransform&quot;:{&quot;translate&quot;:{&quot;x&quot;:9.60260021201505,&quot;y&quot;:-22.926338090515156},&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quot;}},&quot;c0c9cdd1-81c7-492f-805e-10f86144ab71&quot;:{&quot;id&quot;:&quot;c0c9cdd1-81c7-492f-805e-10f86144ab71&quot;,&quot;name&quot;:&quot;Swiss chard (Beta vulgaris)&quot;,&quot;displayName&quot;:&quot;Swiss chard (Beta vulgaris)&quot;,&quot;type&quot;:&quot;FIGURE_OBJECT&quot;,&quot;relativeTransform&quot;:{&quot;translate&quot;:{&quot;x&quot;:9.540476694874375,&quot;y&quot;:-24.821069005438858},&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2&quot;}},&quot;bfce1a6a-f0f3-4af8-8fb5-e281ffba2d01&quot;:{&quot;id&quot;:&quot;bfce1a6a-f0f3-4af8-8fb5-e281ffba2d01&quot;,&quot;name&quot;:&quot;Swiss chard (Beta vulgaris)&quot;,&quot;displayName&quot;:&quot;Swiss chard (Beta vulgaris)&quot;,&quot;type&quot;:&quot;FIGURE_OBJECT&quot;,&quot;relativeTransform&quot;:{&quot;translate&quot;:{&quot;x&quot;:9.910791516802078,&quot;y&quot;:-24.27045175415942},&quot;rotate&quot;:6.069448521662556,&quot;skewX&quot;:0.2513979174985645,&quot;scale&quot;:{&quot;x&quot;:-0.004801856074910149,&quot;y&quot;:0.00863718453415268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5&quot;}},&quot;e2d896d5-2406-4462-bf0b-d8f0293609fd&quot;:{&quot;id&quot;:&quot;e2d896d5-2406-4462-bf0b-d8f0293609fd&quot;,&quot;name&quot;:&quot;Swiss chard (Beta vulgaris)&quot;,&quot;displayName&quot;:&quot;Swiss chard (Beta vulgaris)&quot;,&quot;type&quot;:&quot;FIGURE_OBJECT&quot;,&quot;relativeTransform&quot;:{&quot;translate&quot;:{&quot;x&quot;:10.344341197389692,&quot;y&quot;:-23.60856602348125},&quot;rotate&quot;:0.1361344787455721,&quot;skewX&quot;:0.16508057727619516,&quot;scale&quot;:{&quot;x&quot;:0.004758501922383969,&quot;y&quot;:0.0087158769087273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7&quot;}},&quot;d1154c60-3ce7-437e-8e78-659d9af10d96&quot;:{&quot;id&quot;:&quot;d1154c60-3ce7-437e-8e78-659d9af10d96&quot;,&quot;name&quot;:&quot;Swiss chard (Beta vulgaris)&quot;,&quot;displayName&quot;:&quot;Swiss chard (Beta vulgaris)&quot;,&quot;type&quot;:&quot;FIGURE_OBJECT&quot;,&quot;relativeTransform&quot;:{&quot;translate&quot;:{&quot;x&quot;:10.759621192490783,&quot;y&quot;:-22.978278562453593},&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8&quot;}},&quot;80189c30-9053-431a-b763-fe3383da3a1d&quot;:{&quot;id&quot;:&quot;80189c30-9053-431a-b763-fe3383da3a1d&quot;,&quot;name&quot;:&quot;Swiss chard (Beta vulgaris)&quot;,&quot;displayName&quot;:&quot;Swiss chard (Beta vulgaris)&quot;,&quot;type&quot;:&quot;FIGURE_OBJECT&quot;,&quot;relativeTransform&quot;:{&quot;translate&quot;:{&quot;x&quot;:11.187714763599026,&quot;y&quot;:-22.394415538628323},&quot;rotate&quot;:0.13613447874557189,&quot;skewX&quot;:0.15807189467097046,&quot;scale&quot;:{&quot;x&quot;:0.005465150068044888,&quot;y&quot;:0.0095778867128871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85&quot;}},&quot;c4b421ca-3a0d-485e-a267-8582edeb388a&quot;:{&quot;id&quot;:&quot;c4b421ca-3a0d-485e-a267-8582edeb388a&quot;,&quot;name&quot;:&quot;Swiss chard (Beta vulgaris)&quot;,&quot;displayName&quot;:&quot;Swiss chard (Beta vulgaris)&quot;,&quot;type&quot;:&quot;FIGURE_OBJECT&quot;,&quot;relativeTransform&quot;:{&quot;translate&quot;:{&quot;x&quot;:11.617096426706457,&quot;y&quot;:-21.656366689570728},&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quot;}},&quot;c31f7a27-33e6-4d77-b383-3196264d39b4&quot;:{&quot;id&quot;:&quot;c31f7a27-33e6-4d77-b383-3196264d39b4&quot;,&quot;name&quot;:&quot;Swiss chard (Beta vulgaris)&quot;,&quot;displayName&quot;:&quot;Swiss chard (Beta vulgaris)&quot;,&quot;type&quot;:&quot;FIGURE_OBJECT&quot;,&quot;relativeTransform&quot;:{&quot;translate&quot;:{&quot;x&quot;:12.085102882767288,&quot;y&quot;:-20.93926425494023},&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5&quot;}},&quot;a4b0bc7e-c6cd-4a84-ae10-d008487633c3&quot;:{&quot;id&quot;:&quot;a4b0bc7e-c6cd-4a84-ae10-d008487633c3&quot;,&quot;name&quot;:&quot;Swiss chard (Beta vulgaris)&quot;,&quot;displayName&quot;:&quot;Swiss chard (Beta vulgaris)&quot;,&quot;type&quot;:&quot;FIGURE_OBJECT&quot;,&quot;relativeTransform&quot;:{&quot;translate&quot;:{&quot;x&quot;:12.587488534939503,&quot;y&quot;:-20.13458729309244},&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quot;}},&quot;86d88d9d-dfc0-47d4-a31c-c60cf22b09f6&quot;:{&quot;id&quot;:&quot;86d88d9d-dfc0-47d4-a31c-c60cf22b09f6&quot;,&quot;name&quot;:&quot;Swiss chard (Beta vulgaris)&quot;,&quot;displayName&quot;:&quot;Swiss chard (Beta vulgaris)&quot;,&quot;type&quot;:&quot;FIGURE_OBJECT&quot;,&quot;relativeTransform&quot;:{&quot;translate&quot;:{&quot;x&quot;:9.297568343005432,&quot;y&quot;:-26.401228904185377},&quot;rotate&quot;:0.1361344787455721,&quot;skewX&quot;:0.16508057727619527,&quot;scale&quot;:{&quot;x&quot;:0.0044223652718027515,&quot;y&quot;:0.0081001945534893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2&quot;}},&quot;1c3aa917-66eb-4197-b9a9-998ad5b8db00&quot;:{&quot;id&quot;:&quot;1c3aa917-66eb-4197-b9a9-998ad5b8db00&quot;,&quot;name&quot;:&quot;Swiss chard (Beta vulgaris)&quot;,&quot;displayName&quot;:&quot;Swiss chard (Beta vulgaris)&quot;,&quot;type&quot;:&quot;FIGURE_OBJECT&quot;,&quot;relativeTransform&quot;:{&quot;translate&quot;:{&quot;x&quot;:9.707103714331145,&quot;y&quot;:-25.862326061982753},&quot;rotate&quot;:0.13613447874557202,&quot;skewX&quot;:0.15807189467097077,&quot;scale&quot;:{&quot;x&quot;:0.00497328656192085,&quot;y&quot;:0.0087158769087273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5&quot;}},&quot;4012d29c-38fa-4c26-b491-bdebeac5b923&quot;:{&quot;id&quot;:&quot;4012d29c-38fa-4c26-b491-bdebeac5b923&quot;,&quot;name&quot;:&quot;Swiss chard (Beta vulgaris)&quot;,&quot;displayName&quot;:&quot;Swiss chard (Beta vulgaris)&quot;,&quot;type&quot;:&quot;FIGURE_OBJECT&quot;,&quot;relativeTransform&quot;:{&quot;translate&quot;:{&quot;x&quot;:10.16605905882866,&quot;y&quot;:-25.330468884556133},&quot;rotate&quot;:0.13613447874557205,&quot;skewX&quot;:0.1580718946709706,&quot;scale&quot;:{&quot;x&quot;:0.0053154718068047415,&quot;y&quot;:0.00931556977525678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7&quot;}},&quot;812a30db-8317-4568-87e6-981a1bebd55f&quot;:{&quot;id&quot;:&quot;812a30db-8317-4568-87e6-981a1bebd55f&quot;,&quot;name&quot;:&quot;Swiss chard (Beta vulgaris)&quot;,&quot;displayName&quot;:&quot;Swiss chard (Beta vulgaris)&quot;,&quot;type&quot;:&quot;FIGURE_OBJECT&quot;,&quot;relativeTransform&quot;:{&quot;translate&quot;:{&quot;x&quot;:10.70170383534701,&quot;y&quot;:-24.604522541232487},&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8&quot;}},&quot;ac70d158-49fd-4c84-b44c-31e5f2af07cb&quot;:{&quot;id&quot;:&quot;ac70d158-49fd-4c84-b44c-31e5f2af07cb&quot;,&quot;name&quot;:&quot;Swiss chard (Beta vulgaris)&quot;,&quot;displayName&quot;:&quot;Swiss chard (Beta vulgaris)&quot;,&quot;type&quot;:&quot;FIGURE_OBJECT&quot;,&quot;relativeTransform&quot;:{&quot;translate&quot;:{&quot;x&quot;:11.200866673947148,&quot;y&quot;:-23.933546252972082},&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85&quot;}},&quot;c6ae01ee-f925-4808-8b20-60406fe4163b&quot;:{&quot;id&quot;:&quot;c6ae01ee-f925-4808-8b20-60406fe4163b&quot;,&quot;name&quot;:&quot;Swiss chard (Beta vulgaris)&quot;,&quot;displayName&quot;:&quot;Swiss chard (Beta vulgaris)&quot;,&quot;type&quot;:&quot;FIGURE_OBJECT&quot;,&quot;relativeTransform&quot;:{&quot;translate&quot;:{&quot;x&quot;:11.733056672313532,&quot;y&quot;:-23.21961190757802},&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quot;}},&quot;435277cc-e051-4290-8cca-24ad8724fb74&quot;:{&quot;id&quot;:&quot;435277cc-e051-4290-8cca-24ad8724fb74&quot;,&quot;name&quot;:&quot;Swiss chard (Beta vulgaris)&quot;,&quot;displayName&quot;:&quot;Swiss chard (Beta vulgaris)&quot;,&quot;type&quot;:&quot;FIGURE_OBJECT&quot;,&quot;relativeTransform&quot;:{&quot;translate&quot;:{&quot;x&quot;:12.292566846377834,&quot;y&quot;:-22.42085615756391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5&quot;}},&quot;c9d14e4e-771a-41d1-86ed-6e9b5e8aa708&quot;:{&quot;id&quot;:&quot;c9d14e4e-771a-41d1-86ed-6e9b5e8aa708&quot;,&quot;name&quot;:&quot;Swiss chard (Beta vulgaris)&quot;,&quot;displayName&quot;:&quot;Swiss chard (Beta vulgaris)&quot;,&quot;type&quot;:&quot;FIGURE_OBJECT&quot;,&quot;relativeTransform&quot;:{&quot;translate&quot;:{&quot;x&quot;:12.766290477707273,&quot;y&quot;:-21.66380779795914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7&quot;}},&quot;dee89470-5b25-46d8-a3f2-cdb8db928e02&quot;:{&quot;id&quot;:&quot;dee89470-5b25-46d8-a3f2-cdb8db928e02&quot;,&quot;name&quot;:&quot;Swiss chard (Beta vulgaris)&quot;,&quot;displayName&quot;:&quot;Swiss chard (Beta vulgaris)&quot;,&quot;type&quot;:&quot;FIGURE_OBJECT&quot;,&quot;relativeTransform&quot;:{&quot;translate&quot;:{&quot;x&quot;:13.362157964163424,&quot;y&quot;:-20.912067555203937},&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8&quot;}},&quot;ea2ebd21-568d-4304-a608-440031efa511&quot;:{&quot;id&quot;:&quot;ea2ebd21-568d-4304-a608-440031efa511&quot;,&quot;name&quot;:&quot;Swiss chard (Beta vulgaris)&quot;,&quot;displayName&quot;:&quot;Swiss chard (Beta vulgaris)&quot;,&quot;type&quot;:&quot;FIGURE_OBJECT&quot;,&quot;relativeTransform&quot;:{&quot;translate&quot;:{&quot;x&quot;:13.925899570466308,&quot;y&quot;:-20.09107932388355},&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quot;}},&quot;af7ccb54-8c75-4a3c-9608-4458e46afc0f&quot;:{&quot;id&quot;:&quot;af7ccb54-8c75-4a3c-9608-4458e46afc0f&quot;,&quot;name&quot;:&quot;Swiss chard (Beta vulgaris)&quot;,&quot;displayName&quot;:&quot;Swiss chard (Beta vulgaris)&quot;,&quot;type&quot;:&quot;FIGURE_OBJECT&quot;,&quot;relativeTransform&quot;:{&quot;translate&quot;:{&quot;x&quot;:9.246841057421205,&quot;y&quot;:-27.55580942004724},&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05&quot;}},&quot;6ced4537-55c8-4cc6-bb76-c4cddf58d896&quot;:{&quot;id&quot;:&quot;6ced4537-55c8-4cc6-bb76-c4cddf58d896&quot;,&quot;name&quot;:&quot;Swiss chard (Beta vulgaris)&quot;,&quot;displayName&quot;:&quot;Swiss chard (Beta vulgaris)&quot;,&quot;type&quot;:&quot;FIGURE_OBJECT&quot;,&quot;relativeTransform&quot;:{&quot;translate&quot;:{&quot;x&quot;:9.619608142125568,&quot;y&quot;:-27.080086231294665},&quot;rotate&quot;:0.1745140910573369,&quot;skewX&quot;:0.19126769769553756,&quot;scale&quot;:{&quot;x&quot;:0.004236567025437753,&quot;y&quot;:0.0077718187515921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1&quot;}},&quot;bd0e24f0-b9d4-4a68-aa4f-bce415e4ca07&quot;:{&quot;id&quot;:&quot;bd0e24f0-b9d4-4a68-aa4f-bce415e4ca07&quot;,&quot;name&quot;:&quot;Swiss chard (Beta vulgaris)&quot;,&quot;displayName&quot;:&quot;Swiss chard (Beta vulgaris)&quot;,&quot;type&quot;:&quot;FIGURE_OBJECT&quot;,&quot;relativeTransform&quot;:{&quot;translate&quot;:{&quot;x&quot;:9.984542147285772,&quot;y&quot;:-26.697972859136303},&quot;rotate&quot;:6.097321066277296,&quot;skewX&quot;:0.2060915009642412,&quot;scale&quot;:{&quot;x&quot;:-0.004246050719157777,&quot;y&quot;:0.00774968229696858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15&quot;}},&quot;badd70c9-f74a-4315-b8e0-3b6cd48d6630&quot;:{&quot;id&quot;:&quot;badd70c9-f74a-4315-b8e0-3b6cd48d6630&quot;,&quot;name&quot;:&quot;Swiss chard (Beta vulgaris)&quot;,&quot;displayName&quot;:&quot;Swiss chard (Beta vulgaris)&quot;,&quot;type&quot;:&quot;FIGURE_OBJECT&quot;,&quot;relativeTransform&quot;:{&quot;translate&quot;:{&quot;x&quot;:10.43980980285941,&quot;y&quot;:-26.21581091470096},&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2&quot;}},&quot;9c8c78eb-165e-4846-a6b0-5ac79c2e57c2&quot;:{&quot;id&quot;:&quot;9c8c78eb-165e-4846-a6b0-5ac79c2e57c2&quot;,&quot;name&quot;:&quot;Swiss chard (Beta vulgaris)&quot;,&quot;displayName&quot;:&quot;Swiss chard (Beta vulgaris)&quot;,&quot;type&quot;:&quot;FIGURE_OBJECT&quot;,&quot;relativeTransform&quot;:{&quot;translate&quot;:{&quot;x&quot;:10.814380453995065,&quot;y&quot;:-25.722016782114824},&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25&quot;}},&quot;0c392f37-6855-4514-b821-dda8c9b5b8bd&quot;:{&quot;id&quot;:&quot;0c392f37-6855-4514-b821-dda8c9b5b8bd&quot;,&quot;name&quot;:&quot;Swiss chard (Beta vulgaris)&quot;,&quot;displayName&quot;:&quot;Swiss chard (Beta vulgaris)&quot;,&quot;type&quot;:&quot;FIGURE_OBJECT&quot;,&quot;relativeTransform&quot;:{&quot;translate&quot;:{&quot;x&quot;:11.310494144930555,&quot;y&quot;:-25.156190818990446},&quot;rotate&quot;:0.1832058057213758,&quot;skewX&quot;:0.253114327911718,&quot;scale&quot;:{&quot;x&quot;:0.004770572601266788,&quot;y&quot;:0.00828409905036462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3&quot;}},&quot;825807f0-49f1-429d-a428-0baa31033016&quot;:{&quot;id&quot;:&quot;825807f0-49f1-429d-a428-0baa31033016&quot;,&quot;name&quot;:&quot;Swiss chard (Beta vulgaris)&quot;,&quot;displayName&quot;:&quot;Swiss chard (Beta vulgaris)&quot;,&quot;type&quot;:&quot;FIGURE_OBJECT&quot;,&quot;relativeTransform&quot;:{&quot;translate&quot;:{&quot;x&quot;:11.871827549618965,&quot;y&quot;:-24.503865327630294},&quot;rotate&quot;:0.3388558790870848,&quot;skewX&quot;:0.370500719650637,&quot;scale&quot;:{&quot;x&quot;:0.004913997493151673,&quot;y&quot;:0.008440076960405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5&quot;}},&quot;f238ee88-e124-4ffd-9fd2-4f892f4488dd&quot;:{&quot;id&quot;:&quot;f238ee88-e124-4ffd-9fd2-4f892f4488dd&quot;,&quot;name&quot;:&quot;Swiss chard (Beta vulgaris)&quot;,&quot;displayName&quot;:&quot;Swiss chard (Beta vulgaris)&quot;,&quot;type&quot;:&quot;FIGURE_OBJECT&quot;,&quot;relativeTransform&quot;:{&quot;translate&quot;:{&quot;x&quot;:12.4130063656234,&quot;y&quot;:-23.767562053544083},&quot;rotate&quot;:0.048039084027880374,&quot;skewX&quot;:-0.08430617036829505,&quot;scale&quot;:{&quot;x&quot;:-0.0047192026523873035,&quot;y&quot;:0.0087884585766751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55&quot;}},&quot;4b66e5b8-f90b-4411-be29-f3317b325887&quot;:{&quot;id&quot;:&quot;4b66e5b8-f90b-4411-be29-f3317b325887&quot;,&quot;name&quot;:&quot;Swiss chard (Beta vulgaris)&quot;,&quot;displayName&quot;:&quot;Swiss chard (Beta vulgaris)&quot;,&quot;type&quot;:&quot;FIGURE_OBJECT&quot;,&quot;relativeTransform&quot;:{&quot;translate&quot;:{&quot;x&quot;:12.952842266799596,&quot;y&quot;:-23.1024259280561},&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6&quot;}},&quot;73ef4927-e216-47b3-b97b-41fd956ba219&quot;:{&quot;id&quot;:&quot;73ef4927-e216-47b3-b97b-41fd956ba219&quot;,&quot;name&quot;:&quot;Swiss chard (Beta vulgaris)&quot;,&quot;displayName&quot;:&quot;Swiss chard (Beta vulgaris)&quot;,&quot;type&quot;:&quot;FIGURE_OBJECT&quot;,&quot;relativeTransform&quot;:{&quot;translate&quot;:{&quot;x&quot;:13.477568008905166,&quot;y&quot;:-22.509978412302647},&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7&quot;}},&quot;ca15182e-6583-4a13-bddf-7d477a1f7347&quot;:{&quot;id&quot;:&quot;ca15182e-6583-4a13-bddf-7d477a1f7347&quot;,&quot;name&quot;:&quot;Swiss chard (Beta vulgaris)&quot;,&quot;displayName&quot;:&quot;Swiss chard (Beta vulgaris)&quot;,&quot;type&quot;:&quot;FIGURE_OBJECT&quot;,&quot;relativeTransform&quot;:{&quot;translate&quot;:{&quot;x&quot;:14.093600109908966,&quot;y&quot;:-21.7682323148152},&quot;rotate&quot;:-0.2935842903893068,&quot;skewX&quot;:-0.3623899451665584,&quot;scale&quot;:{&quot;x&quot;:0.005396502274577957,&quot;y&quot;:0.010436523812127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75&quot;}},&quot;14e53a87-3c8d-49c5-91ed-b76105bd3a74&quot;:{&quot;id&quot;:&quot;14e53a87-3c8d-49c5-91ed-b76105bd3a74&quot;,&quot;name&quot;:&quot;Swiss chard (Beta vulgaris)&quot;,&quot;displayName&quot;:&quot;Swiss chard (Beta vulgaris)&quot;,&quot;type&quot;:&quot;FIGURE_OBJECT&quot;,&quot;relativeTransform&quot;:{&quot;translate&quot;:{&quot;x&quot;:14.703111054190686,&quot;y&quot;:-21.060485539017208},&quot;rotate&quot;:0.29793648788782223,&quot;skewX&quot;:0.3346133573134712,&quot;scale&quot;:{&quot;x&quot;:0.005353233814252811,&quot;y&quot;:0.0093558303932561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8&quot;}},&quot;dbba7da9-56c0-44cb-8702-dde0b1b0de6e&quot;:{&quot;id&quot;:&quot;dbba7da9-56c0-44cb-8702-dde0b1b0de6e&quot;,&quot;name&quot;:&quot;Swiss chard (Beta vulgaris)&quot;,&quot;displayName&quot;:&quot;Swiss chard (Beta vulgaris)&quot;,&quot;type&quot;:&quot;FIGURE_OBJECT&quot;,&quot;relativeTransform&quot;:{&quot;translate&quot;:{&quot;x&quot;:15.390421916969059,&quot;y&quot;:-20.21855254190598},&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quot;}},&quot;588f2663-c0b2-45bc-83ff-ed8b404086fe&quot;:{&quot;id&quot;:&quot;588f2663-c0b2-45bc-83ff-ed8b404086fe&quot;,&quot;name&quot;:&quot;Swiss chard (Beta vulgaris)&quot;,&quot;displayName&quot;:&quot;Swiss chard (Beta vulgaris)&quot;,&quot;type&quot;:&quot;FIGURE_OBJECT&quot;,&quot;relativeTransform&quot;:{&quot;translate&quot;:{&quot;x&quot;:9.89664949731728,&quot;y&quot;:-27.555861939742076},&quot;rotate&quot;:6.283185307179586,&quot;skewX&quot;:1.3932134088239314e-15,&quot;scale&quot;:{&quot;x&quot;:-0.004048024041667909,&quot;y&quot;:0.00702679056810225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05&quot;}},&quot;cb1e2131-9762-45ae-9a17-a21ecf52cff3&quot;:{&quot;id&quot;:&quot;cb1e2131-9762-45ae-9a17-a21ecf52cff3&quot;,&quot;name&quot;:&quot;Swiss chard (Beta vulgaris)&quot;,&quot;displayName&quot;:&quot;Swiss chard (Beta vulgaris)&quot;,&quot;type&quot;:&quot;FIGURE_OBJECT&quot;,&quot;relativeTransform&quot;:{&quot;translate&quot;:{&quot;x&quot;:10.408738554303671,&quot;y&quot;:-27.137171747765944},&quot;rotate&quot;:6.069448521662556,&quot;skewX&quot;:0.25139791749856527,&quot;scale&quot;:{&quot;x&quot;:-0.003910350731123485,&quot;y&quot;:0.007033617903386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1&quot;}},&quot;1d3a1ade-3f5e-4183-bbd8-7dbf31948d0d&quot;:{&quot;id&quot;:&quot;1d3a1ade-3f5e-4183-bbd8-7dbf31948d0d&quot;,&quot;name&quot;:&quot;Swiss chard (Beta vulgaris)&quot;,&quot;displayName&quot;:&quot;Swiss chard (Beta vulgaris)&quot;,&quot;type&quot;:&quot;FIGURE_OBJECT&quot;,&quot;relativeTransform&quot;:{&quot;translate&quot;:{&quot;x&quot;:10.848989962756958,&quot;y&quot;:-26.683157183829202},&quot;rotate&quot;:0.13613447874557214,&quot;skewX&quot;:0.16508057727619518,&quot;scale&quot;:{&quot;x&quot;:0.004672256004805901,&quot;y&quot;:0.0085579051743975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2&quot;}},&quot;f46cbedb-9121-449d-a820-db6556dc8c0a&quot;:{&quot;id&quot;:&quot;f46cbedb-9121-449d-a820-db6556dc8c0a&quot;,&quot;name&quot;:&quot;Swiss chard (Beta vulgaris)&quot;,&quot;displayName&quot;:&quot;Swiss chard (Beta vulgaris)&quot;,&quot;type&quot;:&quot;FIGURE_OBJECT&quot;,&quot;relativeTransform&quot;:{&quot;translate&quot;:{&quot;x&quot;:11.37673774252931,&quot;y&quot;:-26.160279288379567},&quot;rotate&quot;:0.13613447874557205,&quot;skewX&quot;:0.15807189467097083,&quot;scale&quot;:{&quot;x&quot;:0.005164475114730116,&quot;y&quot;:0.0090509422366338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3&quot;}},&quot;473d7ef1-1fd5-4f7a-95b2-b74c61fdbdf1&quot;:{&quot;id&quot;:&quot;473d7ef1-1fd5-4f7a-95b2-b74c61fdbdf1&quot;,&quot;name&quot;:&quot;Swiss chard (Beta vulgaris)&quot;,&quot;displayName&quot;:&quot;Swiss chard (Beta vulgaris)&quot;,&quot;type&quot;:&quot;FIGURE_OBJECT&quot;,&quot;relativeTransform&quot;:{&quot;translate&quot;:{&quot;x&quot;:11.955544582952598,&quot;y&quot;:-25.591240384260903},&quot;rotate&quot;:0.13613447874557205,&quot;skewX&quot;:0.15807189467097083,&quot;scale&quot;:{&quot;x&quot;:0.005164475114730116,&quot;y&quot;:0.0090509422366338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5&quot;}},&quot;470f6bdd-e2e4-4220-8aea-42ddda919a37&quot;:{&quot;id&quot;:&quot;470f6bdd-e2e4-4220-8aea-42ddda919a37&quot;,&quot;name&quot;:&quot;Swiss chard (Beta vulgaris)&quot;,&quot;displayName&quot;:&quot;Swiss chard (Beta vulgaris)&quot;,&quot;type&quot;:&quot;FIGURE_OBJECT&quot;,&quot;relativeTransform&quot;:{&quot;translate&quot;:{&quot;x&quot;:12.449473892702121,&quot;y&quot;:-24.945503479266684},&quot;rotate&quot;:0,&quot;skewX&quot;:0,&quot;scale&quot;:{&quot;x&quot;:0.004890085324831503,&quot;y&quot;:0.0084884884783399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6&quot;}},&quot;3ac062c5-7530-4d25-bf96-6275434ac395&quot;:{&quot;id&quot;:&quot;3ac062c5-7530-4d25-bf96-6275434ac395&quot;,&quot;name&quot;:&quot;Swiss chard (Beta vulgaris)&quot;,&quot;displayName&quot;:&quot;Swiss chard (Beta vulgaris)&quot;,&quot;type&quot;:&quot;FIGURE_OBJECT&quot;,&quot;relativeTransform&quot;:{&quot;translate&quot;:{&quot;x&quot;:12.929975446526134,&quot;y&quot;:-24.44731826828395},&quot;rotate&quot;:6.283185307179586,&quot;skewX&quot;:1.393213408823932e-15,&quot;scale&quot;:{&quot;x&quot;:-0.004954885670786169,&quot;y&quot;:0.00860097260765269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7&quot;}},&quot;1dfb2d81-01cc-44fa-91bb-ebc414409980&quot;:{&quot;id&quot;:&quot;1dfb2d81-01cc-44fa-91bb-ebc414409980&quot;,&quot;name&quot;:&quot;Swiss chard (Beta vulgaris)&quot;,&quot;displayName&quot;:&quot;Swiss chard (Beta vulgaris)&quot;,&quot;type&quot;:&quot;FIGURE_OBJECT&quot;,&quot;relativeTransform&quot;:{&quot;translate&quot;:{&quot;x&quot;:13.46286032506678,&quot;y&quot;:-23.781640992165563},&quot;rotate&quot;:6.069448521662556,&quot;skewX&quot;:0.251397917498566,&quot;scale&quot;:{&quot;x&quot;:-0.004986454308357982,&quot;y&quot;:0.008969224683231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8&quot;}},&quot;eab6cad5-3166-4103-9eae-513e2c6c4c32&quot;:{&quot;id&quot;:&quot;eab6cad5-3166-4103-9eae-513e2c6c4c32&quot;,&quot;name&quot;:&quot;Swiss chard (Beta vulgaris)&quot;,&quot;displayName&quot;:&quot;Swiss chard (Beta vulgaris)&quot;,&quot;type&quot;:&quot;FIGURE_OBJECT&quot;,&quot;relativeTransform&quot;:{&quot;translate&quot;:{&quot;x&quot;:14.062298321121691,&quot;y&quot;:-23.22782625384182},&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quot;}},&quot;1ee9c80c-ca2e-4c7f-bde7-786db171a78c&quot;:{&quot;id&quot;:&quot;1ee9c80c-ca2e-4c7f-bde7-786db171a78c&quot;,&quot;name&quot;:&quot;Swiss chard (Beta vulgaris)&quot;,&quot;displayName&quot;:&quot;Swiss chard (Beta vulgaris)&quot;,&quot;type&quot;:&quot;FIGURE_OBJECT&quot;,&quot;relativeTransform&quot;:{&quot;translate&quot;:{&quot;x&quot;:15.548620176182306,&quot;y&quot;:-21.614279923151262},&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5&quot;}},&quot;1198cb12-d64c-49d1-8c16-e11e18483f11&quot;:{&quot;id&quot;:&quot;1198cb12-d64c-49d1-8c16-e11e18483f11&quot;,&quot;name&quot;:&quot;Swiss chard (Beta vulgaris)&quot;,&quot;displayName&quot;:&quot;Swiss chard (Beta vulgaris)&quot;,&quot;type&quot;:&quot;FIGURE_OBJECT&quot;,&quot;relativeTransform&quot;:{&quot;translate&quot;:{&quot;x&quot;:16.18550184086692,&quot;y&quot;:-20.93560498780935},&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7&quot;}},&quot;a7f95bbb-aa9b-4b97-9da6-93c9a0bd013e&quot;:{&quot;id&quot;:&quot;a7f95bbb-aa9b-4b97-9da6-93c9a0bd013e&quot;,&quot;name&quot;:&quot;Swiss chard (Beta vulgaris)&quot;,&quot;displayName&quot;:&quot;Swiss chard (Beta vulgaris)&quot;,&quot;type&quot;:&quot;FIGURE_OBJECT&quot;,&quot;relativeTransform&quot;:{&quot;translate&quot;:{&quot;x&quot;:16.850823204683532,&quot;y&quot;:-20.12804527201297},&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8&quot;}},&quot;35a59903-91ba-4003-852a-566d6d10ff58&quot;:{&quot;id&quot;:&quot;35a59903-91ba-4003-852a-566d6d10ff58&quot;,&quot;name&quot;:&quot;Swiss chard (Beta vulgaris)&quot;,&quot;displayName&quot;:&quot;Swiss chard (Beta vulgaris)&quot;,&quot;type&quot;:&quot;FIGURE_OBJECT&quot;,&quot;relativeTransform&quot;:{&quot;translate&quot;:{&quot;x&quot;:14.714689428366853,&quot;y&quot;:-22.461497053998922},&quot;rotate&quot;:0.29793648788782234,&quot;skewX&quot;:0.33461335731347197,&quot;scale&quot;:{&quot;x&quot;:0.004945742935043248,&quot;y&quot;:0.00864365982776859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quot;}},&quot;f635a012-fd0d-47c7-b27d-9482335bcb34&quot;:{&quot;id&quot;:&quot;f635a012-fd0d-47c7-b27d-9482335bcb34&quot;,&quot;name&quot;:&quot;Swiss chard (Beta vulgaris)&quot;,&quot;displayName&quot;:&quot;Swiss chard (Beta vulgaris)&quot;,&quot;type&quot;:&quot;FIGURE_OBJECT&quot;,&quot;relativeTransform&quot;:{&quot;translate&quot;:{&quot;x&quot;:-2.3357465473985553,&quot;y&quot;:-27.439767487101975},&quot;rotate&quot;:4.4337004722701403e-16,&quot;skewX&quot;:4.690713776006694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05&quot;}},&quot;df7d99df-9988-478f-a1ee-c0c44d02a564&quot;:{&quot;id&quot;:&quot;df7d99df-9988-478f-a1ee-c0c44d02a564&quot;,&quot;name&quot;:&quot;Swiss chard (Beta vulgaris)&quot;,&quot;displayName&quot;:&quot;Swiss chard (Beta vulgaris)&quot;,&quot;type&quot;:&quot;FIGURE_OBJECT&quot;,&quot;relativeTransform&quot;:{&quot;translate&quot;:{&quot;x&quot;:-2.712460157659724,&quot;y&quot;:-26.815971613263667},&quot;rotate&quot;:0.21373678551702954,&quot;skewX&quot;:0.22882373378138704,&quot;scale&quot;:{&quot;x&quot;:0.00427845376274494,&quot;y&quot;:0.0069787329464661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1&quot;}},&quot;72b0c7d9-4ea7-463f-8504-6918f4bb046c&quot;:{&quot;id&quot;:&quot;72b0c7d9-4ea7-463f-8504-6918f4bb046c&quot;,&quot;name&quot;:&quot;Swiss chard (Beta vulgaris)&quot;,&quot;displayName&quot;:&quot;Swiss chard (Beta vulgaris)&quot;,&quot;type&quot;:&quot;FIGURE_OBJECT&quot;,&quot;relativeTransform&quot;:{&quot;translate&quot;:{&quot;x&quot;:-3.048229019853062,&quot;y&quot;:-26.245977169680813},&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2&quot;}},&quot;59250905-521b-4852-87d8-7a78153ef6a6&quot;:{&quot;id&quot;:&quot;59250905-521b-4852-87d8-7a78153ef6a6&quot;,&quot;name&quot;:&quot;Swiss chard (Beta vulgaris)&quot;,&quot;displayName&quot;:&quot;Swiss chard (Beta vulgaris)&quot;,&quot;type&quot;:&quot;FIGURE_OBJECT&quot;,&quot;relativeTransform&quot;:{&quot;translate&quot;:{&quot;x&quot;:-3.3988455948247758,&quot;y&quot;:-25.62101278713051},&quot;rotate&quot;:6.147050828434014,&quot;skewX&quot;:0.15807189467096855,&quot;scale&quot;:{&quot;x&quot;:-0.004768288327689179,&quot;y&quot;:0.00835660958040763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25&quot;}},&quot;05f489c5-f006-4e92-b0fa-5f024b9dc234&quot;:{&quot;id&quot;:&quot;05f489c5-f006-4e92-b0fa-5f024b9dc234&quot;,&quot;name&quot;:&quot;Swiss chard (Beta vulgaris)&quot;,&quot;displayName&quot;:&quot;Swiss chard (Beta vulgaris)&quot;,&quot;type&quot;:&quot;FIGURE_OBJECT&quot;,&quot;relativeTransform&quot;:{&quot;translate&quot;:{&quot;x&quot;:-3.796790027263822,&quot;y&quot;:-24.972976061502873},&quot;rotate&quot;:6.283185307179586,&quot;skewX&quot;:1.4129171985178726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3&quot;}},&quot;c6d72fb5-d8a8-41a9-ad13-eef0a666df95&quot;:{&quot;id&quot;:&quot;c6d72fb5-d8a8-41a9-ad13-eef0a666df95&quot;,&quot;name&quot;:&quot;Swiss chard (Beta vulgaris)&quot;,&quot;displayName&quot;:&quot;Swiss chard (Beta vulgaris)&quot;,&quot;type&quot;:&quot;FIGURE_OBJECT&quot;,&quot;relativeTransform&quot;:{&quot;translate&quot;:{&quot;x&quot;:-4.2052227935746265,&quot;y&quot;:-24.34936534223092},&quot;rotate&quot;:4.433700472270142e-16,&quot;skewX&quot;:5.150522454045491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5&quot;}},&quot;9ad9bbcb-978f-4038-95e9-8e960270d432&quot;:{&quot;id&quot;:&quot;9ad9bbcb-978f-4038-95e9-8e960270d432&quot;,&quot;name&quot;:&quot;Swiss chard (Beta vulgaris)&quot;,&quot;displayName&quot;:&quot;Swiss chard (Beta vulgaris)&quot;,&quot;type&quot;:&quot;FIGURE_OBJECT&quot;,&quot;relativeTransform&quot;:{&quot;translate&quot;:{&quot;x&quot;:-4.579084045501839,&quot;y&quot;:-23.662679726564605},&quot;rotate&quot;:0.21373678551702963,&quot;skewX&quot;:0.25139791749856594,&quot;scale&quot;:{&quot;x&quot;:0.004801856074910147,&quot;y&quot;:0.00863718453415268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55&quot;}},&quot;436f84a6-18bd-4f08-9151-d0e4a8a2558c&quot;:{&quot;id&quot;:&quot;436f84a6-18bd-4f08-9151-d0e4a8a2558c&quot;,&quot;name&quot;:&quot;Swiss chard (Beta vulgaris)&quot;,&quot;displayName&quot;:&quot;Swiss chard (Beta vulgaris)&quot;,&quot;type&quot;:&quot;FIGURE_OBJECT&quot;,&quot;relativeTransform&quot;:{&quot;translate&quot;:{&quot;x&quot;:-4.93373973573259,&quot;y&quot;:-23.009865220178884},&quot;rotate&quot;:6.147050828434014,&quot;skewX&quot;:0.16508057727619252,&quot;scale&quot;:{&quot;x&quot;:-0.004758501922383967,&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6&quot;}},&quot;2e6b43da-65a7-40af-a006-199dd065a476&quot;:{&quot;id&quot;:&quot;2e6b43da-65a7-40af-a006-199dd065a476&quot;,&quot;name&quot;:&quot;Swiss chard (Beta vulgaris)&quot;,&quot;displayName&quot;:&quot;Swiss chard (Beta vulgaris)&quot;,&quot;type&quot;:&quot;FIGURE_OBJECT&quot;,&quot;relativeTransform&quot;:{&quot;translate&quot;:{&quot;x&quot;:-5.247331283946318,&quot;y&quot;:-22.397720207736146},&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7&quot;}},&quot;687dcf9a-0df6-4b26-9757-8e786f3c8b26&quot;:{&quot;id&quot;:&quot;687dcf9a-0df6-4b26-9757-8e786f3c8b26&quot;,&quot;name&quot;:&quot;Swiss chard (Beta vulgaris)&quot;,&quot;displayName&quot;:&quot;Swiss chard (Beta vulgaris)&quot;,&quot;type&quot;:&quot;FIGURE_OBJECT&quot;,&quot;relativeTransform&quot;:{&quot;translate&quot;:{&quot;x&quot;:-5.633382371993079,&quot;y&quot;:-21.813857183910862},&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75&quot;}},&quot;d801eafa-9b59-45e2-a76c-0d1eab4cd7dd&quot;:{&quot;id&quot;:&quot;d801eafa-9b59-45e2-a76c-0d1eab4cd7dd&quot;,&quot;name&quot;:&quot;Swiss chard (Beta vulgaris)&quot;,&quot;displayName&quot;:&quot;Swiss chard (Beta vulgaris)&quot;,&quot;type&quot;:&quot;FIGURE_OBJECT&quot;,&quot;relativeTransform&quot;:{&quot;translate&quot;:{&quot;x&quot;:-5.920514900405588,&quot;y&quot;:-21.384229960796926},&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8&quot;}},&quot;e268200b-d098-41ca-aadc-dd42eb506ac5&quot;:{&quot;id&quot;:&quot;e268200b-d098-41ca-aadc-dd42eb506ac5&quot;,&quot;name&quot;:&quot;Swiss chard (Beta vulgaris)&quot;,&quot;displayName&quot;:&quot;Swiss chard (Beta vulgaris)&quot;,&quot;type&quot;:&quot;FIGURE_OBJECT&quot;,&quot;relativeTransform&quot;:{&quot;translate&quot;:{&quot;x&quot;:-6.323127078415855,&quot;y&quot;:-20.70702004404573},&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quot;}},&quot;1594c79d-b41c-458a-8322-6915d9b95e8a&quot;:{&quot;id&quot;:&quot;1594c79d-b41c-458a-8322-6915d9b95e8a&quot;,&quot;name&quot;:&quot;Swiss chard (Beta vulgaris)&quot;,&quot;displayName&quot;:&quot;Swiss chard (Beta vulgaris)&quot;,&quot;type&quot;:&quot;FIGURE_OBJECT&quot;,&quot;relativeTransform&quot;:{&quot;translate&quot;:{&quot;x&quot;:-6.660671830949227,&quot;y&quot;:-20.063882624147272},&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05&quot;}},&quot;f80b4b3c-8e24-47a9-9762-20a219c9ccf0&quot;:{&quot;id&quot;:&quot;f80b4b3c-8e24-47a9-9762-20a219c9ccf0&quot;,&quot;name&quot;:&quot;Swiss chard (Beta vulgaris)&quot;,&quot;displayName&quot;:&quot;Swiss chard (Beta vulgaris)&quot;,&quot;type&quot;:&quot;FIGURE_OBJECT&quot;,&quot;relativeTransform&quot;:{&quot;translate&quot;:{&quot;x&quot;:-3.1568748834392935,&quot;y&quot;:-27.38664225914597},&quot;rotate&quot;:4.4337004722701403e-16,&quot;skewX&quot;:4.690713776006694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1&quot;}},&quot;3847a128-0a70-46e6-a7b2-a4ad8268d7e4&quot;:{&quot;id&quot;:&quot;3847a128-0a70-46e6-a7b2-a4ad8268d7e4&quot;,&quot;name&quot;:&quot;Swiss chard (Beta vulgaris)&quot;,&quot;displayName&quot;:&quot;Swiss chard (Beta vulgaris)&quot;,&quot;type&quot;:&quot;FIGURE_OBJECT&quot;,&quot;relativeTransform&quot;:{&quot;translate&quot;:{&quot;x&quot;:-3.440934731457685,&quot;y&quot;:-27.035019281636945},&quot;rotate&quot;:0.2137367855170297,&quot;skewX&quot;:0.228823733781387,&quot;scale&quot;:{&quot;x&quot;:0.004278453762744941,&quot;y&quot;:0.00697873294646610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2&quot;}},&quot;ac8c0602-2a06-455a-a40f-44a61c6d9469&quot;:{&quot;id&quot;:&quot;ac8c0602-2a06-455a-a40f-44a61c6d9469&quot;,&quot;name&quot;:&quot;Swiss chard (Beta vulgaris)&quot;,&quot;displayName&quot;:&quot;Swiss chard (Beta vulgaris)&quot;,&quot;type&quot;:&quot;FIGURE_OBJECT&quot;,&quot;relativeTransform&quot;:{&quot;translate&quot;:{&quot;x&quot;:-3.817313348297832,&quot;y&quot;:-26.455986913770502},&quot;rotate&quot;:6.147050828434014,&quot;skewX&quot;:0.1650805772761929,&quot;scale&quot;:{&quot;x&quot;:-0.004239825212844112,&quot;y&quot;:0.00776584632567607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25&quot;}},&quot;0bfe989b-cdcf-43a0-b681-568e4db0e349&quot;:{&quot;id&quot;:&quot;0bfe989b-cdcf-43a0-b681-568e4db0e349&quot;,&quot;name&quot;:&quot;Swiss chard (Beta vulgaris)&quot;,&quot;displayName&quot;:&quot;Swiss chard (Beta vulgaris)&quot;,&quot;type&quot;:&quot;FIGURE_OBJECT&quot;,&quot;relativeTransform&quot;:{&quot;translate&quot;:{&quot;x&quot;:-4.104105599809721,&quot;y&quot;:-25.996775613785733},&quot;rotate&quot;:6.147050828434014,&quot;skewX&quot;:0.1580718946709694,&quot;scale&quot;:{&quot;x&quot;:-0.004248544899971056,&quot;y&quot;:0.00744573913614320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3&quot;}},&quot;9f66832b-ccd2-42fe-8f10-b4baa5a3ffaa&quot;:{&quot;id&quot;:&quot;9f66832b-ccd2-42fe-8f10-b4baa5a3ffaa&quot;,&quot;name&quot;:&quot;Swiss chard (Beta vulgaris)&quot;,&quot;displayName&quot;:&quot;Swiss chard (Beta vulgaris)&quot;,&quot;type&quot;:&quot;FIGURE_OBJECT&quot;,&quot;relativeTransform&quot;:{&quot;translate&quot;:{&quot;x&quot;:-4.440991907447353,&quot;y&quot;:-25.486192517414718},&quot;rotate&quot;:6.283185307179586,&quot;skewX&quot;:1.3932134088239309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5&quot;}},&quot;de688932-a5a7-48b0-af09-997bae7e7224&quot;:{&quot;id&quot;:&quot;de688932-a5a7-48b0-af09-997bae7e7224&quot;,&quot;name&quot;:&quot;Swiss chard (Beta vulgaris)&quot;,&quot;displayName&quot;:&quot;Swiss chard (Beta vulgaris)&quot;,&quot;type&quot;:&quot;FIGURE_OBJECT&quot;,&quot;relativeTransform&quot;:{&quot;translate&quot;:{&quot;x&quot;:-4.807973556517975,&quot;y&quot;:-25.026490009288274},&quot;rotate&quot;:4.433700472270142e-16,&quot;skewX&quot;:5.150522454045491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55&quot;}},&quot;3bbe7fe9-8517-4891-a4ee-20cccec48069&quot;:{&quot;id&quot;:&quot;3bbe7fe9-8517-4891-a4ee-20cccec48069&quot;,&quot;name&quot;:&quot;Swiss chard (Beta vulgaris)&quot;,&quot;displayName&quot;:&quot;Swiss chard (Beta vulgaris)&quot;,&quot;type&quot;:&quot;FIGURE_OBJECT&quot;,&quot;relativeTransform&quot;:{&quot;translate&quot;:{&quot;x&quot;:-5.143041743238796,&quot;y&quot;:-24.360238285121575},&quot;rotate&quot;:0.291482008506381,&quot;skewX&quot;:0.3286703796780553,&quot;scale&quot;:{&quot;x&quot;:0.004865259067157902,&quot;y&quot;:0.00852462663404870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6&quot;}},&quot;09f40cbc-1299-498a-95b9-f48ea9197299&quot;:{&quot;id&quot;:&quot;09f40cbc-1299-498a-95b9-f48ea9197299&quot;,&quot;name&quot;:&quot;Swiss chard (Beta vulgaris)&quot;,&quot;displayName&quot;:&quot;Swiss chard (Beta vulgaris)&quot;,&quot;type&quot;:&quot;FIGURE_OBJECT&quot;,&quot;relativeTransform&quot;:{&quot;translate&quot;:{&quot;x&quot;:-5.527668154611753,&quot;y&quot;:-23.83949233994372},&quot;rotate&quot;:4.440892098500626e-16,&quot;skewX&quot;:-1.3383067242681194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7&quot;}},&quot;702e3939-2c63-4fe2-b279-293b47025fad&quot;:{&quot;id&quot;:&quot;702e3939-2c63-4fe2-b279-293b47025fad&quot;,&quot;name&quot;:&quot;Swiss chard (Beta vulgaris)&quot;,&quot;displayName&quot;:&quot;Swiss chard (Beta vulgaris)&quot;,&quot;type&quot;:&quot;FIGURE_OBJECT&quot;,&quot;relativeTransform&quot;:{&quot;translate&quot;:{&quot;x&quot;:-5.946156743831898,&quot;y&quot;:-23.264181302725},&quot;rotate&quot;:6.079330072173766,&quot;skewX&quot;:0.23084205020458248,&quot;scale&quot;:{&quot;x&quot;:-0.005011684977983185,&quot;y&quot;:0.0086490977976380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8&quot;}},&quot;9c35bdd6-4b6f-427f-a8d1-9362d51c6cc6&quot;:{&quot;id&quot;:&quot;9c35bdd6-4b6f-427f-a8d1-9362d51c6cc6&quot;,&quot;name&quot;:&quot;Swiss chard (Beta vulgaris)&quot;,&quot;displayName&quot;:&quot;Swiss chard (Beta vulgaris)&quot;,&quot;type&quot;:&quot;FIGURE_OBJECT&quot;,&quot;relativeTransform&quot;:{&quot;translate&quot;:{&quot;x&quot;:-6.340675333774161,&quot;y&quot;:-22.484017419671385},&quot;rotate&quot;:0.04304504828727662,&quot;skewX&quot;:-0.036713411134074114,&quot;scale&quot;:{&quot;x&quot;:-0.00542584175870639,&quot;y&quot;:0.009647275123103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quot;}},&quot;fa2f2041-dc6f-4e98-bb9d-90a0f49c1c7e&quot;:{&quot;id&quot;:&quot;fa2f2041-dc6f-4e98-bb9d-90a0f49c1c7e&quot;,&quot;name&quot;:&quot;Swiss chard (Beta vulgaris)&quot;,&quot;displayName&quot;:&quot;Swiss chard (Beta vulgaris)&quot;,&quot;type&quot;:&quot;FIGURE_OBJECT&quot;,&quot;relativeTransform&quot;:{&quot;translate&quot;:{&quot;x&quot;:-6.805874502258464,&quot;y&quot;:-21.702762416444916},&quot;rotate&quot;:6.283185307179586,&quot;skewX&quot;:1.3932134088239318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05&quot;}},&quot;d97812ac-b6f5-4b72-84f0-24656bac0dff&quot;:{&quot;id&quot;:&quot;d97812ac-b6f5-4b72-84f0-24656bac0dff&quot;,&quot;name&quot;:&quot;Swiss chard (Beta vulgaris)&quot;,&quot;displayName&quot;:&quot;Swiss chard (Beta vulgaris)&quot;,&quot;type&quot;:&quot;FIGURE_OBJECT&quot;,&quot;relativeTransform&quot;:{&quot;translate&quot;:{&quot;x&quot;:-7.236098546845815,&quot;y&quot;:-20.89051948612775},&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1&quot;}},&quot;4b726f32-5c3d-4243-a433-c02299d2d933&quot;:{&quot;id&quot;:&quot;4b726f32-5c3d-4243-a433-c02299d2d933&quot;,&quot;name&quot;:&quot;Swiss chard (Beta vulgaris)&quot;,&quot;displayName&quot;:&quot;Swiss chard (Beta vulgaris)&quot;,&quot;type&quot;:&quot;FIGURE_OBJECT&quot;,&quot;relativeTransform&quot;:{&quot;translate&quot;:{&quot;x&quot;:-7.771509594317689,&quot;y&quot;:-20.13827710247213},&quot;rotate&quot;:0.21373678551702965,&quot;skewX&quot;:0.2513979174985662,&quot;scale&quot;:{&quot;x&quot;:0.0052767649174836825,&quot;y&quot;:0.0094914115759919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2&quot;}},&quot;2be798c2-1320-4823-9dd7-a13a6d2d81ab&quot;:{&quot;id&quot;:&quot;2be798c2-1320-4823-9dd7-a13a6d2d81ab&quot;,&quot;name&quot;:&quot;Swiss chard (Beta vulgaris)&quot;,&quot;displayName&quot;:&quot;Swiss chard (Beta vulgaris)&quot;,&quot;type&quot;:&quot;FIGURE_OBJECT&quot;,&quot;relativeTransform&quot;:{&quot;translate&quot;:{&quot;x&quot;:-3.9643320992663442,&quot;y&quot;:-27.40069312898662},&quot;rotate&quot;:4.4337004722701403e-16,&quot;skewX&quot;:4.870161275908969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8&quot;}},&quot;cc71bc29-7005-49bb-9bae-db6158f554cf&quot;:{&quot;id&quot;:&quot;cc71bc29-7005-49bb-9bae-db6158f554cf&quot;,&quot;name&quot;:&quot;Swiss chard (Beta vulgaris)&quot;,&quot;displayName&quot;:&quot;Swiss chard (Beta vulgaris)&quot;,&quot;type&quot;:&quot;FIGURE_OBJECT&quot;,&quot;relativeTransform&quot;:{&quot;translate&quot;:{&quot;x&quot;:-4.377119658621402,&quot;y&quot;:-26.86912537808074},&quot;rotate&quot;:0.2137367855170297,&quot;skewX&quot;:0.228823733781387,&quot;scale&quot;:{&quot;x&quot;:0.004278453762744941,&quot;y&quot;:0.00697873294646610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quot;}},&quot;2dbd750b-86b5-4332-a40d-88ae23d3a667&quot;:{&quot;id&quot;:&quot;2dbd750b-86b5-4332-a40d-88ae23d3a667&quot;,&quot;name&quot;:&quot;Swiss chard (Beta vulgaris)&quot;,&quot;displayName&quot;:&quot;Swiss chard (Beta vulgaris)&quot;,&quot;type&quot;:&quot;FIGURE_OBJECT&quot;,&quot;relativeTransform&quot;:{&quot;translate&quot;:{&quot;x&quot;:-4.751151481846508,&quot;y&quot;:-26.416952101645116},&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1&quot;}},&quot;4dbd9577-261e-45e5-bb9a-2ea64721bfe5&quot;:{&quot;id&quot;:&quot;4dbd9577-261e-45e5-bb9a-2ea64721bfe5&quot;,&quot;name&quot;:&quot;Swiss chard (Beta vulgaris)&quot;,&quot;displayName&quot;:&quot;Swiss chard (Beta vulgaris)&quot;,&quot;type&quot;:&quot;FIGURE_OBJECT&quot;,&quot;relativeTransform&quot;:{&quot;translate&quot;:{&quot;x&quot;:-5.160447589773523,&quot;y&quot;:-25.862350563489006},&quot;rotate&quot;:6.147050828434014,&quot;skewX&quot;:0.15807189467096866,&quot;scale&quot;:{&quot;x&quot;:-0.004243905749313097,&quot;y&quot;:0.0074376088453199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2&quot;}},&quot;d4ba79cb-e7e3-41a2-9da7-690bf49d88b8&quot;:{&quot;id&quot;:&quot;d4ba79cb-e7e3-41a2-9da7-690bf49d88b8&quot;,&quot;name&quot;:&quot;Swiss chard (Beta vulgaris)&quot;,&quot;displayName&quot;:&quot;Swiss chard (Beta vulgaris)&quot;,&quot;type&quot;:&quot;FIGURE_OBJECT&quot;,&quot;relativeTransform&quot;:{&quot;translate&quot;:{&quot;x&quot;:-5.525471567392685,&quot;y&quot;:-25.290822003502104},&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5&quot;}},&quot;be161bb4-c08f-4942-9f65-160876c3d88b&quot;:{&quot;id&quot;:&quot;be161bb4-c08f-4942-9f65-160876c3d88b&quot;,&quot;name&quot;:&quot;Swiss chard (Beta vulgaris)&quot;,&quot;displayName&quot;:&quot;Swiss chard (Beta vulgaris)&quot;,&quot;type&quot;:&quot;FIGURE_OBJECT&quot;,&quot;relativeTransform&quot;:{&quot;translate&quot;:{&quot;x&quot;:-6.0039893525471255,&quot;y&quot;:-24.645626879908757},&quot;rotate&quot;:4.433700472270142e-16,&quot;skewX&quot;:5.347560350984889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6&quot;}},&quot;7175beab-29eb-4401-8e2f-303077147db5&quot;:{&quot;id&quot;:&quot;7175beab-29eb-4401-8e2f-303077147db5&quot;,&quot;name&quot;:&quot;Swiss chard (Beta vulgaris)&quot;,&quot;displayName&quot;:&quot;Swiss chard (Beta vulgaris)&quot;,&quot;type&quot;:&quot;FIGURE_OBJECT&quot;,&quot;relativeTransform&quot;:{&quot;translate&quot;:{&quot;x&quot;:-6.455963460389579,&quot;y&quot;:-23.956760407022898},&quot;rotate&quot;:0.21373678551702968,&quot;skewX&quot;:0.25139791749856566,&quot;scale&quot;:{&quot;x&quot;:0.0048018560749101494,&quot;y&quot;:0.00863718453415269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7&quot;}},&quot;39932f88-93d9-473b-a0f7-f161856acdf3&quot;:{&quot;id&quot;:&quot;39932f88-93d9-473b-a0f7-f161856acdf3&quot;,&quot;name&quot;:&quot;Swiss chard (Beta vulgaris)&quot;,&quot;displayName&quot;:&quot;Swiss chard (Beta vulgaris)&quot;,&quot;type&quot;:&quot;FIGURE_OBJECT&quot;,&quot;relativeTransform&quot;:{&quot;translate&quot;:{&quot;x&quot;:-6.849972411541295,&quot;y&quot;:-23.42455833437496},&quot;rotate&quot;:6.147050828434014,&quot;skewX&quot;:0.1650805772761934,&quot;scale&quot;:{&quot;x&quot;:-0.004758501922383958,&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quot;}},&quot;1e46510d-53e2-43ee-b145-5bcb700415aa&quot;:{&quot;id&quot;:&quot;1e46510d-53e2-43ee-b145-5bcb700415aa&quot;,&quot;name&quot;:&quot;Swiss chard (Beta vulgaris)&quot;,&quot;displayName&quot;:&quot;Swiss chard (Beta vulgaris)&quot;,&quot;type&quot;:&quot;FIGURE_OBJECT&quot;,&quot;relativeTransform&quot;:{&quot;translate&quot;:{&quot;x&quot;:-4.824838673621672,&quot;y&quot;:-27.420666824219506},&quot;rotate&quot;:4.4337004722701403e-16,&quot;skewX&quot;:4.870161275908969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3&quot;}},&quot;1a91ce39-f500-40e5-97c7-b823e3cd2a90&quot;:{&quot;id&quot;:&quot;1a91ce39-f500-40e5-97c7-b823e3cd2a90&quot;,&quot;name&quot;:&quot;Swiss chard (Beta vulgaris)&quot;,&quot;displayName&quot;:&quot;Swiss chard (Beta vulgaris)&quot;,&quot;type&quot;:&quot;FIGURE_OBJECT&quot;,&quot;relativeTransform&quot;:{&quot;translate&quot;:{&quot;x&quot;:-5.23850369767769,&quot;y&quot;:-26.95524839271364},&quot;rotate&quot;:0.2137367855170297,&quot;skewX&quot;:0.228823733781387,&quot;scale&quot;:{&quot;x&quot;:0.004278453762744941,&quot;y&quot;:0.00697873294646610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5&quot;}},&quot;b42fba09-a50d-4ee2-96e6-ee499d629e43&quot;:{&quot;id&quot;:&quot;b42fba09-a50d-4ee2-96e6-ee499d629e43&quot;,&quot;name&quot;:&quot;Swiss chard (Beta vulgaris)&quot;,&quot;displayName&quot;:&quot;Swiss chard (Beta vulgaris)&quot;,&quot;type&quot;:&quot;FIGURE_OBJECT&quot;,&quot;relativeTransform&quot;:{&quot;translate&quot;:{&quot;x&quot;:-5.636640692980537,&quot;y&quot;:-26.46931419309857},&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6&quot;}},&quot;df8f9ae7-294d-4ef4-987f-d6b813ddb43c&quot;:{&quot;id&quot;:&quot;df8f9ae7-294d-4ef4-987f-d6b813ddb43c&quot;,&quot;name&quot;:&quot;Swiss chard (Beta vulgaris)&quot;,&quot;displayName&quot;:&quot;Swiss chard (Beta vulgaris)&quot;,&quot;type&quot;:&quot;FIGURE_OBJECT&quot;,&quot;relativeTransform&quot;:{&quot;translate&quot;:{&quot;x&quot;:-6.04836947729772,&quot;y&quot;:-25.932166685426967},&quot;rotate&quot;:6.147050828434014,&quot;skewX&quot;:0.15807189467096866,&quot;scale&quot;:{&quot;x&quot;:-0.004243905749313097,&quot;y&quot;:0.0074376088453199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7&quot;}},&quot;1d87cefe-2bec-4c1e-82ef-5363b79ca5b6&quot;:{&quot;id&quot;:&quot;1d87cefe-2bec-4c1e-82ef-5363b79ca5b6&quot;,&quot;name&quot;:&quot;Swiss chard (Beta vulgaris)&quot;,&quot;displayName&quot;:&quot;Swiss chard (Beta vulgaris)&quot;,&quot;type&quot;:&quot;FIGURE_OBJECT&quot;,&quot;relativeTransform&quot;:{&quot;translate&quot;:{&quot;x&quot;:-6.450397734020897,&quot;y&quot;:-25.36134333879296},&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75&quot;}},&quot;c5b79117-a7ad-4580-87c7-15fdf8bce003&quot;:{&quot;id&quot;:&quot;c5b79117-a7ad-4580-87c7-15fdf8bce003&quot;,&quot;name&quot;:&quot;Swiss chard (Beta vulgaris)&quot;,&quot;displayName&quot;:&quot;Swiss chard (Beta vulgaris)&quot;,&quot;type&quot;:&quot;FIGURE_OBJECT&quot;,&quot;relativeTransform&quot;:{&quot;translate&quot;:{&quot;x&quot;:-5.668745280010216,&quot;y&quot;:-27.37841225092762},&quot;rotate&quot;:0.21373678551702954,&quot;skewX&quot;:0.25139791749856644,&quot;scale&quot;:{&quot;x&quot;:0.00427845376274494,&quot;y&quot;:0.0076957314199300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25&quot;}},&quot;1a12380a-50c2-4d17-be97-dd93b5e27540&quot;:{&quot;id&quot;:&quot;1a12380a-50c2-4d17-be97-dd93b5e27540&quot;,&quot;name&quot;:&quot;Swiss chard (Beta vulgaris)&quot;,&quot;displayName&quot;:&quot;Swiss chard (Beta vulgaris)&quot;,&quot;type&quot;:&quot;FIGURE_OBJECT&quot;,&quot;relativeTransform&quot;:{&quot;translate&quot;:{&quot;x&quot;:-6.218822270028682,&quot;y&quot;:-26.811156260181765},&quot;rotate&quot;:0.21373678551702954,&quot;skewX&quot;:0.25139791749856644,&quot;scale&quot;:{&quot;x&quot;:0.00427845376274494,&quot;y&quot;:0.0076957314199300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55&quot;}},&quot;a9683627-96ac-476f-b9ee-d62d915b3ca2&quot;:{&quot;id&quot;:&quot;a9683627-96ac-476f-b9ee-d62d915b3ca2&quot;,&quot;name&quot;:&quot;Swiss chard (Beta vulgaris)&quot;,&quot;displayName&quot;:&quot;Swiss chard (Beta vulgaris)&quot;,&quot;type&quot;:&quot;FIGURE_OBJECT&quot;,&quot;relativeTransform&quot;:{&quot;translate&quot;:{&quot;x&quot;:-7.639288201688208,&quot;y&quot;:-22.403408518016064},&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1&quot;}},&quot;b712f9b3-157c-4bf9-a85c-cd71e8f2febc&quot;:{&quot;id&quot;:&quot;b712f9b3-157c-4bf9-a85c-cd71e8f2febc&quot;,&quot;name&quot;:&quot;Swiss chard (Beta vulgaris)&quot;,&quot;displayName&quot;:&quot;Swiss chard (Beta vulgaris)&quot;,&quot;type&quot;:&quot;FIGURE_OBJECT&quot;,&quot;relativeTransform&quot;:{&quot;translate&quot;:{&quot;x&quot;:-8.065368989795141,&quot;y&quot;:-21.708023099894444},&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2&quot;}},&quot;ed9258a5-c1d6-41e8-b081-c17bffb3758d&quot;:{&quot;id&quot;:&quot;ed9258a5-c1d6-41e8-b081-c17bffb3758d&quot;,&quot;name&quot;:&quot;Swiss chard (Beta vulgaris)&quot;,&quot;displayName&quot;:&quot;Swiss chard (Beta vulgaris)&quot;,&quot;type&quot;:&quot;FIGURE_OBJECT&quot;,&quot;relativeTransform&quot;:{&quot;translate&quot;:{&quot;x&quot;:-8.546371146146258,&quot;y&quot;:-20.887498909366638},&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5&quot;}},&quot;2c221f17-6e53-46f6-8868-7bdaef379b83&quot;:{&quot;id&quot;:&quot;2c221f17-6e53-46f6-8868-7bdaef379b83&quot;,&quot;name&quot;:&quot;Swiss chard (Beta vulgaris)&quot;,&quot;displayName&quot;:&quot;Swiss chard (Beta vulgaris)&quot;,&quot;type&quot;:&quot;FIGURE_OBJECT&quot;,&quot;relativeTransform&quot;:{&quot;translate&quot;:{&quot;x&quot;:-9.095765074185827,&quot;y&quot;:-20.073798899874},&quot;rotate&quot;:0.21373678551702957,&quot;skewX&quot;:0.2513979174985671,&quot;scale&quot;:{&quot;x&quot;:0.005276764917483677,&quot;y&quot;:0.0094914115759919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7&quot;}},&quot;2e703313-4ae1-4373-9a4c-8d8563450aee&quot;:{&quot;id&quot;:&quot;2e703313-4ae1-4373-9a4c-8d8563450aee&quot;,&quot;name&quot;:&quot;Swiss chard (Beta vulgaris)&quot;,&quot;displayName&quot;:&quot;Swiss chard (Beta vulgaris)&quot;,&quot;type&quot;:&quot;FIGURE_OBJECT&quot;,&quot;relativeTransform&quot;:{&quot;translate&quot;:{&quot;x&quot;:-7.259477695328967,&quot;y&quot;:-22.926338090515156},&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quot;}},&quot;8bf076cf-4041-46b4-981f-e920f483e8d7&quot;:{&quot;id&quot;:&quot;8bf076cf-4041-46b4-981f-e920f483e8d7&quot;,&quot;name&quot;:&quot;Swiss chard (Beta vulgaris)&quot;,&quot;displayName&quot;:&quot;Swiss chard (Beta vulgaris)&quot;,&quot;type&quot;:&quot;FIGURE_OBJECT&quot;,&quot;relativeTransform&quot;:{&quot;translate&quot;:{&quot;x&quot;:-6.862761103301615,&quot;y&quot;:-24.821069005438858},&quot;rotate&quot;:4.433700472270142e-16,&quot;skewX&quot;:5.150522454045491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05&quot;}},&quot;c8aa4d97-b60d-48cc-aec3-551e2d117315&quot;:{&quot;id&quot;:&quot;c8aa4d97-b60d-48cc-aec3-551e2d117315&quot;,&quot;name&quot;:&quot;Swiss chard (Beta vulgaris)&quot;,&quot;displayName&quot;:&quot;Swiss chard (Beta vulgaris)&quot;,&quot;type&quot;:&quot;FIGURE_OBJECT&quot;,&quot;relativeTransform&quot;:{&quot;translate&quot;:{&quot;x&quot;:-7.2999945402066535,&quot;y&quot;:-24.27045175415942},&quot;rotate&quot;:0.21373678551702963,&quot;skewX&quot;:0.25139791749856616,&quot;scale&quot;:{&quot;x&quot;:0.004801856074910147,&quot;y&quot;:0.0086371845341526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1&quot;}},&quot;f4dd1f3a-4cf1-41ef-94f4-8c993a89ff42&quot;:{&quot;id&quot;:&quot;f4dd1f3a-4cf1-41ef-94f4-8c993a89ff42&quot;,&quot;name&quot;:&quot;Swiss chard (Beta vulgaris)&quot;,&quot;displayName&quot;:&quot;Swiss chard (Beta vulgaris)&quot;,&quot;type&quot;:&quot;FIGURE_OBJECT&quot;,&quot;relativeTransform&quot;:{&quot;translate&quot;:{&quot;x&quot;:-7.778156630779156,&quot;y&quot;:-23.60856602348125},&quot;rotate&quot;:6.147050828434014,&quot;skewX&quot;:0.16508057727619252,&quot;scale&quot;:{&quot;x&quot;:-0.004758501922383967,&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2&quot;}},&quot;2a51b026-cc77-48ef-8044-b3558981af26&quot;:{&quot;id&quot;:&quot;2a51b026-cc77-48ef-8044-b3558981af26&quot;,&quot;name&quot;:&quot;Swiss chard (Beta vulgaris)&quot;,&quot;displayName&quot;:&quot;Swiss chard (Beta vulgaris)&quot;,&quot;type&quot;:&quot;FIGURE_OBJECT&quot;,&quot;relativeTransform&quot;:{&quot;translate&quot;:{&quot;x&quot;:-8.327273855834914,&quot;y&quot;:-22.978278562453593},&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25&quot;}},&quot;063b4bc4-004f-4afe-b4f3-5ac0114465e4&quot;:{&quot;id&quot;:&quot;063b4bc4-004f-4afe-b4f3-5ac0114465e4&quot;,&quot;name&quot;:&quot;Swiss chard (Beta vulgaris)&quot;,&quot;displayName&quot;:&quot;Swiss chard (Beta vulgaris)&quot;,&quot;type&quot;:&quot;FIGURE_OBJECT&quot;,&quot;relativeTransform&quot;:{&quot;translate&quot;:{&quot;x&quot;:-8.814850640256347,&quot;y&quot;:-22.394415538628323},&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3&quot;}},&quot;2cdcffb8-ad5f-4c15-8ebf-a6a128abb5a9&quot;:{&quot;id&quot;:&quot;2cdcffb8-ad5f-4c15-8ebf-a6a128abb5a9&quot;,&quot;name&quot;:&quot;Swiss chard (Beta vulgaris)&quot;,&quot;displayName&quot;:&quot;Swiss chard (Beta vulgaris)&quot;,&quot;type&quot;:&quot;FIGURE_OBJECT&quot;,&quot;relativeTransform&quot;:{&quot;translate&quot;:{&quot;x&quot;:-9.318586320005268,&quot;y&quot;:-21.656366689570728},&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5&quot;}},&quot;72bd09e9-072b-4133-b3ce-bf1e39710f0a&quot;:{&quot;id&quot;:&quot;72bd09e9-072b-4133-b3ce-bf1e39710f0a&quot;,&quot;name&quot;:&quot;Swiss chard (Beta vulgaris)&quot;,&quot;displayName&quot;:&quot;Swiss chard (Beta vulgaris)&quot;,&quot;type&quot;:&quot;FIGURE_OBJECT&quot;,&quot;relativeTransform&quot;:{&quot;translate&quot;:{&quot;x&quot;:-9.801463579394394,&quot;y&quot;:-20.93926425494023},&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55&quot;}},&quot;5d9e57b3-3642-453e-a18c-83aee233c100&quot;:{&quot;id&quot;:&quot;5d9e57b3-3642-453e-a18c-83aee233c100&quot;,&quot;name&quot;:&quot;Swiss chard (Beta vulgaris)&quot;,&quot;displayName&quot;:&quot;Swiss chard (Beta vulgaris)&quot;,&quot;type&quot;:&quot;FIGURE_OBJECT&quot;,&quot;relativeTransform&quot;:{&quot;translate&quot;:{&quot;x&quot;:-10.452557264849577,&quot;y&quot;:-20.13458729309244},&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6&quot;}},&quot;c36837c9-a798-40f5-945c-00f8cd54d0b7&quot;:{&quot;id&quot;:&quot;c36837c9-a798-40f5-945c-00f8cd54d0b7&quot;,&quot;name&quot;:&quot;Swiss chard (Beta vulgaris)&quot;,&quot;displayName&quot;:&quot;Swiss chard (Beta vulgaris)&quot;,&quot;type&quot;:&quot;FIGURE_OBJECT&quot;,&quot;relativeTransform&quot;:{&quot;translate&quot;:{&quot;x&quot;:-6.634723554760965,&quot;y&quot;:-26.401228904185377},&quot;rotate&quot;:6.147050828434014,&quot;skewX&quot;:0.16508057727619227,&quot;scale&quot;:{&quot;x&quot;:-0.004422365271802751,&quot;y&quot;:0.0081001945534893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7&quot;}},&quot;83d33079-707f-449f-aaa5-9be68af71a6d&quot;:{&quot;id&quot;:&quot;83d33079-707f-449f-aaa5-9be68af71a6d&quot;,&quot;name&quot;:&quot;Swiss chard (Beta vulgaris)&quot;,&quot;displayName&quot;:&quot;Swiss chard (Beta vulgaris)&quot;,&quot;type&quot;:&quot;FIGURE_OBJECT&quot;,&quot;relativeTransform&quot;:{&quot;translate&quot;:{&quot;x&quot;:-7.081435934407422,&quot;y&quot;:-25.862326061982753},&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75&quot;}},&quot;a91348d5-64c2-4bef-9d92-181b9883d4eb&quot;:{&quot;id&quot;:&quot;a91348d5-64c2-4bef-9d92-181b9883d4eb&quot;,&quot;name&quot;:&quot;Swiss chard (Beta vulgaris)&quot;,&quot;displayName&quot;:&quot;Swiss chard (Beta vulgaris)&quot;,&quot;type&quot;:&quot;FIGURE_OBJECT&quot;,&quot;relativeTransform&quot;:{&quot;translate&quot;:{&quot;x&quot;:-7.5478266805690835,&quot;y&quot;:-25.330468884556133},&quot;rotate&quot;:6.147050828434014,&quot;skewX&quot;:0.158071894670968,&quot;scale&quot;:{&quot;x&quot;:-0.005315471806804741,&quot;y&quot;:0.00931556977525679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8&quot;}},&quot;ecd6efbc-c105-40ce-b5c5-a67615c14b28&quot;:{&quot;id&quot;:&quot;ecd6efbc-c105-40ce-b5c5-a67615c14b28&quot;,&quot;name&quot;:&quot;Swiss chard (Beta vulgaris)&quot;,&quot;displayName&quot;:&quot;Swiss chard (Beta vulgaris)&quot;,&quot;type&quot;:&quot;FIGURE_OBJECT&quot;,&quot;relativeTransform&quot;:{&quot;translate&quot;:{&quot;x&quot;:-8.135519268736472,&quot;y&quot;:-24.604522541232487},&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quot;}},&quot;81b8214c-8f35-4af2-8437-d9a970d6b9cd&quot;:{&quot;id&quot;:&quot;81b8214c-8f35-4af2-8437-d9a970d6b9cd&quot;,&quot;name&quot;:&quot;Swiss chard (Beta vulgaris)&quot;,&quot;displayName&quot;:&quot;Swiss chard (Beta vulgaris)&quot;,&quot;type&quot;:&quot;FIGURE_OBJECT&quot;,&quot;relativeTransform&quot;:{&quot;translate&quot;:{&quot;x&quot;:-8.73134232897054,&quot;y&quot;:-23.933546252972082},&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05&quot;}},&quot;838c8240-d158-4c90-b9e2-de847f8560c5&quot;:{&quot;id&quot;:&quot;838c8240-d158-4c90-b9e2-de847f8560c5&quot;,&quot;name&quot;:&quot;Swiss chard (Beta vulgaris)&quot;,&quot;displayName&quot;:&quot;Swiss chard (Beta vulgaris)&quot;,&quot;type&quot;:&quot;FIGURE_OBJECT&quot;,&quot;relativeTransform&quot;:{&quot;translate&quot;:{&quot;x&quot;:-9.337886343978415,&quot;y&quot;:-23.21961190757802},&quot;rotate&quot;:0.21373678551702957,&quot;skewX&quot;:0.2513979174985671,&quot;scale&quot;:{&quot;x&quot;:0.005276764917483677,&quot;y&quot;:0.0094914115759919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1&quot;}},&quot;23d58265-1e54-4dd8-8777-87fa84da11a1&quot;:{&quot;id&quot;:&quot;23d58265-1e54-4dd8-8777-87fa84da11a1&quot;,&quot;name&quot;:&quot;Swiss chard (Beta vulgaris)&quot;,&quot;displayName&quot;:&quot;Swiss chard (Beta vulgaris)&quot;,&quot;type&quot;:&quot;FIGURE_OBJECT&quot;,&quot;relativeTransform&quot;:{&quot;translate&quot;:{&quot;x&quot;:-9.9717505346842,&quot;y&quot;:-22.420856157563914},&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2&quot;}},&quot;05653ee7-be09-40a7-ab68-6f62a7962d51&quot;:{&quot;id&quot;:&quot;05653ee7-be09-40a7-ab68-6f62a7962d51&quot;,&quot;name&quot;:&quot;Swiss chard (Beta vulgaris)&quot;,&quot;displayName&quot;:&quot;Swiss chard (Beta vulgaris)&quot;,&quot;type&quot;:&quot;FIGURE_OBJECT&quot;,&quot;relativeTransform&quot;:{&quot;translate&quot;:{&quot;x&quot;:-10.571875994304161,&quot;y&quot;:-21.663807797959144},&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25&quot;}},&quot;bf370fa4-5504-4603-a2ed-a5b7a292e1ca&quot;:{&quot;id&quot;:&quot;bf370fa4-5504-4603-a2ed-a5b7a292e1ca&quot;,&quot;name&quot;:&quot;Swiss chard (Beta vulgaris)&quot;,&quot;displayName&quot;:&quot;Swiss chard (Beta vulgaris)&quot;,&quot;type&quot;:&quot;FIGURE_OBJECT&quot;,&quot;relativeTransform&quot;:{&quot;translate&quot;:{&quot;x&quot;:-11.160308079096165,&quot;y&quot;:-20.912067555203937},&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3&quot;}},&quot;60f100f8-3a31-4646-927f-fc55cd9b5035&quot;:{&quot;id&quot;:&quot;60f100f8-3a31-4646-927f-fc55cd9b5035&quot;,&quot;name&quot;:&quot;Swiss chard (Beta vulgaris)&quot;,&quot;displayName&quot;:&quot;Swiss chard (Beta vulgaris)&quot;,&quot;type&quot;:&quot;FIGURE_OBJECT&quot;,&quot;relativeTransform&quot;:{&quot;translate&quot;:{&quot;x&quot;:-11.731485087063193,&quot;y&quot;:-20.09107932388355},&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5&quot;}},&quot;f1ec9698-fd63-437c-b3bf-8dc153abaf72&quot;:{&quot;id&quot;:&quot;f1ec9698-fd63-437c-b3bf-8dc153abaf72&quot;,&quot;name&quot;:&quot;Swiss chard (Beta vulgaris)&quot;,&quot;displayName&quot;:&quot;Swiss chard (Beta vulgaris)&quot;,&quot;type&quot;:&quot;FIGURE_OBJECT&quot;,&quot;relativeTransform&quot;:{&quot;translate&quot;:{&quot;x&quot;:-6.47990064587866,&quot;y&quot;:-27.55580942004724},&quot;rotate&quot;:6.283185307179586,&quot;skewX&quot;:1.4129171985178722e-15,&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55&quot;}},&quot;ba5744e1-b331-461f-a6b5-29d8fdadeb2a&quot;:{&quot;id&quot;:&quot;ba5744e1-b331-461f-a6b5-29d8fdadeb2a&quot;,&quot;name&quot;:&quot;Swiss chard (Beta vulgaris)&quot;,&quot;displayName&quot;:&quot;Swiss chard (Beta vulgaris)&quot;,&quot;type&quot;:&quot;FIGURE_OBJECT&quot;,&quot;relativeTransform&quot;:{&quot;translate&quot;:{&quot;x&quot;:-6.949327952216949,&quot;y&quot;:-27.080086231294665},&quot;rotate&quot;:6.108671216122248,&quot;skewX&quot;:0.19126769769553595,&quot;scale&quot;:{&quot;x&quot;:-0.004236567025437752,&quot;y&quot;:0.0077718187515921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6&quot;}},&quot;6f0a1dd0-3c61-4839-828b-01b13062851f&quot;:{&quot;id&quot;:&quot;6f0a1dd0-3c61-4839-828b-01b13062851f&quot;,&quot;name&quot;:&quot;Swiss chard (Beta vulgaris)&quot;,&quot;displayName&quot;:&quot;Swiss chard (Beta vulgaris)&quot;,&quot;type&quot;:&quot;FIGURE_OBJECT&quot;,&quot;relativeTransform&quot;:{&quot;translate&quot;:{&quot;x&quot;:-7.358874367362048,&quot;y&quot;:-26.697972859136303},&quot;rotate&quot;:0.18586424090229067,&quot;skewX&quot;:0.20609150096424234,&quot;scale&quot;:{&quot;x&quot;:0.004246050719157778,&quot;y&quot;:0.0077496822969685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7&quot;}},&quot;d0a0575d-6466-472b-8763-2d090cba7173&quot;:{&quot;id&quot;:&quot;d0a0575d-6466-472b-8763-2d090cba7173&quot;,&quot;name&quot;:&quot;Swiss chard (Beta vulgaris)&quot;,&quot;displayName&quot;:&quot;Swiss chard (Beta vulgaris)&quot;,&quot;type&quot;:&quot;FIGURE_OBJECT&quot;,&quot;relativeTransform&quot;:{&quot;translate&quot;:{&quot;x&quot;:-7.814142022935683,&quot;y&quot;:-26.21581091470096},&quot;rotate&quot;:0.1361344787455719,&quot;skewX&quot;:0.15807189467097088,&quot;scale&quot;:{&quot;x&quot;:0.004973286561920847,&quot;y&quot;:0.0087158769087273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8&quot;}},&quot;ad2f6cd3-68b0-4eef-8bf7-dc920ad5af53&quot;:{&quot;id&quot;:&quot;ad2f6cd3-68b0-4eef-8bf7-dc920ad5af53&quot;,&quot;name&quot;:&quot;Swiss chard (Beta vulgaris)&quot;,&quot;displayName&quot;:&quot;Swiss chard (Beta vulgaris)&quot;,&quot;type&quot;:&quot;FIGURE_OBJECT&quot;,&quot;relativeTransform&quot;:{&quot;translate&quot;:{&quot;x&quot;:-8.255631289048676,&quot;y&quot;:-25.722016782114824},&quot;rotate&quot;:4.43370047227014e-16,&quot;skewX&quot;:4.953484557106093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quot;}},&quot;8e865270-4972-4cfb-8d2e-301158bcc520&quot;:{&quot;id&quot;:&quot;8e865270-4972-4cfb-8d2e-301158bcc520&quot;,&quot;name&quot;:&quot;Swiss chard (Beta vulgaris)&quot;,&quot;displayName&quot;:&quot;Swiss chard (Beta vulgaris)&quot;,&quot;type&quot;:&quot;FIGURE_OBJECT&quot;,&quot;relativeTransform&quot;:{&quot;translate&quot;:{&quot;x&quot;:-8.699697168335128,&quot;y&quot;:-25.156190818990446},&quot;rotate&quot;:6.099979501458209,&quot;skewX&quot;:0.2531143279117189,&quot;scale&quot;:{&quot;x&quot;:-0.00477057260126679,&quot;y&quot;:0.00828409905036462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05&quot;}},&quot;08407e0d-828d-441b-b37e-6aa723e01d8b&quot;:{&quot;id&quot;:&quot;08407e0d-828d-441b-b37e-6aa723e01d8b&quot;,&quot;name&quot;:&quot;Swiss chard (Beta vulgaris)&quot;,&quot;displayName&quot;:&quot;Swiss chard (Beta vulgaris)&quot;,&quot;type&quot;:&quot;FIGURE_OBJECT&quot;,&quot;relativeTransform&quot;:{&quot;translate&quot;:{&quot;x&quot;:-9.335384589665022,&quot;y&quot;:-24.503865327630294},&quot;rotate&quot;:5.9443294280925,&quot;skewX&quot;:0.37050071965063675,&quot;scale&quot;:{&quot;x&quot;:-0.004913997493151676,&quot;y&quot;:0.008440076960405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1&quot;}},&quot;2f55e68e-b34e-4593-bcfe-6de207a65dac&quot;:{&quot;id&quot;:&quot;2f55e68e-b34e-4593-bcfe-6de207a65dac&quot;,&quot;name&quot;:&quot;Swiss chard (Beta vulgaris)&quot;,&quot;displayName&quot;:&quot;Swiss chard (Beta vulgaris)&quot;,&quot;type&quot;:&quot;FIGURE_OBJECT&quot;,&quot;relativeTransform&quot;:{&quot;translate&quot;:{&quot;x&quot;:-9.99552983229583,&quot;y&quot;:-23.767562053544083},&quot;rotate&quot;:-0.048039084027881075,&quot;skewX&quot;:-0.08430617036829428,&quot;scale&quot;:{&quot;x&quot;:0.004719202652387303,&quot;y&quot;:0.0087884585766751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2&quot;}},&quot;45108887-15d4-4991-ba0a-ffbacb8b748a&quot;:{&quot;id&quot;:&quot;45108887-15d4-4991-ba0a-ffbacb8b748a&quot;,&quot;name&quot;:&quot;Swiss chard (Beta vulgaris)&quot;,&quot;displayName&quot;:&quot;Swiss chard (Beta vulgaris)&quot;,&quot;type&quot;:&quot;FIGURE_OBJECT&quot;,&quot;relativeTransform&quot;:{&quot;translate&quot;:{&quot;x&quot;:-10.63202595510596,&quot;y&quot;:-23.1024259280561},&quot;rotate&quot;:0.1361344787455718,&quot;skewX&quot;:0.1580718946709704,&quot;scale&quot;:{&quot;x&quot;:0.005465150068044888,&quot;y&quot;:0.0095778867128871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25&quot;}},&quot;536471a7-71f9-469f-95e5-4f50c8115308&quot;:{&quot;id&quot;:&quot;536471a7-71f9-469f-95e5-4f50c8115308&quot;,&quot;name&quot;:&quot;Swiss chard (Beta vulgaris)&quot;,&quot;displayName&quot;:&quot;Swiss chard (Beta vulgaris)&quot;,&quot;type&quot;:&quot;FIGURE_OBJECT&quot;,&quot;relativeTransform&quot;:{&quot;translate&quot;:{&quot;x&quot;:-11.11213928722664,&quot;y&quot;:-22.509978412302647},&quot;rotate&quot;:4.4337004722701413e-16,&quot;skewX&quot;:4.953484557106108e-16,&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3&quot;}},&quot;57ff0242-d8a7-4c90-b1c4-28bc1e646c8f&quot;:{&quot;id&quot;:&quot;57ff0242-d8a7-4c90-b1c4-28bc1e646c8f&quot;,&quot;name&quot;:&quot;Swiss chard (Beta vulgaris)&quot;,&quot;displayName&quot;:&quot;Swiss chard (Beta vulgaris)&quot;,&quot;type&quot;:&quot;FIGURE_OBJECT&quot;,&quot;relativeTransform&quot;:{&quot;translate&quot;:{&quot;x&quot;:-11.653817371588952,&quot;y&quot;:-21.7682323148152},&quot;rotate&quot;:0.293584290389306,&quot;skewX&quot;:-0.3623899451665597,&quot;scale&quot;:{&quot;x&quot;:-0.0053965022745779585,&quot;y&quot;:0.01043652381212762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5&quot;}},&quot;25fe3fe8-d224-4ddf-9374-600580c29b40&quot;:{&quot;id&quot;:&quot;25fe3fe8-d224-4ddf-9374-600580c29b40&quot;,&quot;name&quot;:&quot;Swiss chard (Beta vulgaris)&quot;,&quot;displayName&quot;:&quot;Swiss chard (Beta vulgaris)&quot;,&quot;type&quot;:&quot;FIGURE_OBJECT&quot;,&quot;relativeTransform&quot;:{&quot;translate&quot;:{&quot;x&quot;:-12.41947175081779,&quot;y&quot;:-21.060485539017208},&quot;rotate&quot;:5.985248819291764,&quot;skewX&quot;:0.3346133573134717,&quot;scale&quot;:{&quot;x&quot;:-0.005353233814252813,&quot;y&quot;:0.0093558303932561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55&quot;}},&quot;7047cbef-d998-4976-a02e-8b7d680b60d4&quot;:{&quot;id&quot;:&quot;7047cbef-d998-4976-a02e-8b7d680b60d4&quot;,&quot;name&quot;:&quot;Swiss chard (Beta vulgaris)&quot;,&quot;displayName&quot;:&quot;Swiss chard (Beta vulgaris)&quot;,&quot;type&quot;:&quot;FIGURE_OBJECT&quot;,&quot;relativeTransform&quot;:{&quot;translate&quot;:{&quot;x&quot;:-13.129088818588608,&quot;y&quot;:-20.21855254190598},&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6&quot;}},&quot;2c91e956-0041-4706-a654-261b61a388c9&quot;:{&quot;id&quot;:&quot;2c91e956-0041-4706-a654-261b61a388c9&quot;,&quot;name&quot;:&quot;Swiss chard (Beta vulgaris)&quot;,&quot;displayName&quot;:&quot;Swiss chard (Beta vulgaris)&quot;,&quot;type&quot;:&quot;FIGURE_OBJECT&quot;,&quot;relativeTransform&quot;:{&quot;translate&quot;:{&quot;x&quot;:-7.293287922386003,&quot;y&quot;:-27.555861939742076},&quot;rotate&quot;:4.4337004722701413e-16,&quot;skewX&quot;:5.150522454045498e-16,&quot;scale&quot;:{&quot;x&quot;:0.004048024041667909,&quot;y&quot;:0.00702679056810225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7&quot;}},&quot;70e664ae-d40c-48f4-b65b-d7c8eeab3740&quot;:{&quot;id&quot;:&quot;70e664ae-d40c-48f4-b65b-d7c8eeab3740&quot;,&quot;name&quot;:&quot;Swiss chard (Beta vulgaris)&quot;,&quot;displayName&quot;:&quot;Swiss chard (Beta vulgaris)&quot;,&quot;type&quot;:&quot;FIGURE_OBJECT&quot;,&quot;relativeTransform&quot;:{&quot;translate&quot;:{&quot;x&quot;:-7.731022962730909,&quot;y&quot;:-27.137171747765944},&quot;rotate&quot;:0.2137367855170297,&quot;skewX&quot;:0.2513979174985657,&quot;scale&quot;:{&quot;x&quot;:0.0039103507311234785,&quot;y&quot;:0.0070336179033863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8&quot;}},&quot;2084a97c-7398-4bdb-aa37-d30abfd5d9d9&quot;:{&quot;id&quot;:&quot;2084a97c-7398-4bdb-aa37-d30abfd5d9d9&quot;,&quot;name&quot;:&quot;Swiss chard (Beta vulgaris)&quot;,&quot;displayName&quot;:&quot;Swiss chard (Beta vulgaris)&quot;,&quot;type&quot;:&quot;FIGURE_OBJECT&quot;,&quot;relativeTransform&quot;:{&quot;translate&quot;:{&quot;x&quot;:-8.23075758449738,&quot;y&quot;:-26.683157183829202},&quot;rotate&quot;:6.147050828434014,&quot;skewX&quot;:0.16508057727619266,&quot;scale&quot;:{&quot;x&quot;:-0.004672256004805901,&quot;y&quot;:0.0085579051743975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quot;}},&quot;0994ce0d-e72a-4bb4-8c74-2d4f0f2665a4&quot;:{&quot;id&quot;:&quot;0994ce0d-e72a-4bb4-8c74-2d4f0f2665a4&quot;,&quot;name&quot;:&quot;Swiss chard (Beta vulgaris)&quot;,&quot;displayName&quot;:&quot;Swiss chard (Beta vulgaris)&quot;,&quot;type&quot;:&quot;FIGURE_OBJECT&quot;,&quot;relativeTransform&quot;:{&quot;translate&quot;:{&quot;x&quot;:-8.699022150956548,&quot;y&quot;:-26.160279288379567},&quot;rotate&quot;:6.147050828434014,&quot;skewX&quot;:0.15807189467096794,&quot;scale&quot;:{&quot;x&quot;:-0.005164475114730114,&quot;y&quot;:0.0090509422366338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1&quot;}},&quot;a8b1ccd6-8332-4243-b607-f5a84aeeb244&quot;:{&quot;id&quot;:&quot;a8b1ccd6-8332-4243-b607-f5a84aeeb244&quot;,&quot;name&quot;:&quot;Swiss chard (Beta vulgaris)&quot;,&quot;displayName&quot;:&quot;Swiss chard (Beta vulgaris)&quot;,&quot;type&quot;:&quot;FIGURE_OBJECT&quot;,&quot;relativeTransform&quot;:{&quot;translate&quot;:{&quot;x&quot;:-9.218345778066643,&quot;y&quot;:-25.591240384260903},&quot;rotate&quot;:6.147050828434014,&quot;skewX&quot;:0.15807189467096794,&quot;scale&quot;:{&quot;x&quot;:-0.005164475114730114,&quot;y&quot;:0.0090509422366338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2&quot;}},&quot;bbfcb466-2dbf-4c73-a4ce-51cd3f145220&quot;:{&quot;id&quot;:&quot;bbfcb466-2dbf-4c73-a4ce-51cd3f145220&quot;,&quot;name&quot;:&quot;Swiss chard (Beta vulgaris)&quot;,&quot;displayName&quot;:&quot;Swiss chard (Beta vulgaris)&quot;,&quot;type&quot;:&quot;FIGURE_OBJECT&quot;,&quot;relativeTransform&quot;:{&quot;translate&quot;:{&quot;x&quot;:-9.831241514442546,&quot;y&quot;:-24.945503479266684},&quot;rotate&quot;:6.283185307179586,&quot;skewX&quot;:1.4129171985178712e-15,&quot;scale&quot;:{&quot;x&quot;:-0.004890085324831503,&quot;y&quot;:0.0084884884783399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5&quot;}},&quot;95079833-f708-4ee3-a12d-677293d38f47&quot;:{&quot;id&quot;:&quot;95079833-f708-4ee3-a12d-677293d38f47&quot;,&quot;name&quot;:&quot;Swiss chard (Beta vulgaris)&quot;,&quot;displayName&quot;:&quot;Swiss chard (Beta vulgaris)&quot;,&quot;type&quot;:&quot;FIGURE_OBJECT&quot;,&quot;relativeTransform&quot;:{&quot;translate&quot;:{&quot;x&quot;:-10.326613871594855,&quot;y&quot;:-24.44731826828395},&quot;rotate&quot;:4.43370047227014e-16,&quot;skewX&quot;:5.150522454045492e-16,&quot;scale&quot;:{&quot;x&quot;:0.004954885670786169,&quot;y&quot;:0.00860097260765269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6&quot;}},&quot;e20d6140-c848-4f8f-b948-56533865733a&quot;:{&quot;id&quot;:&quot;e20d6140-c848-4f8f-b948-56533865733a&quot;,&quot;name&quot;:&quot;Swiss chard (Beta vulgaris)&quot;,&quot;displayName&quot;:&quot;Swiss chard (Beta vulgaris)&quot;,&quot;type&quot;:&quot;FIGURE_OBJECT&quot;,&quot;relativeTransform&quot;:{&quot;translate&quot;:{&quot;x&quot;:-11.030512988410917,&quot;y&quot;:-23.781640992165563},&quot;rotate&quot;:0.21373678551702974,&quot;skewX&quot;:0.25139791749856644,&quot;scale&quot;:{&quot;x&quot;:0.004986454308357982,&quot;y&quot;:0.00896922468323138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7&quot;}},&quot;031b7a02-30d2-46a0-92d5-1177bc1fd152&quot;:{&quot;id&quot;:&quot;031b7a02-30d2-46a0-92d5-1177bc1fd152&quot;,&quot;name&quot;:&quot;Swiss chard (Beta vulgaris)&quot;,&quot;displayName&quot;:&quot;Swiss chard (Beta vulgaris)&quot;,&quot;type&quot;:&quot;FIGURE_OBJECT&quot;,&quot;relativeTransform&quot;:{&quot;translate&quot;:{&quot;x&quot;:-11.607644779473382,&quot;y&quot;:-23.22782625384182},&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quot;}},&quot;31ab1cb7-dcce-4ecb-8376-03214d78d644&quot;:{&quot;id&quot;:&quot;31ab1cb7-dcce-4ecb-8376-03214d78d644&quot;,&quot;name&quot;:&quot;Swiss chard (Beta vulgaris)&quot;,&quot;displayName&quot;:&quot;Swiss chard (Beta vulgaris)&quot;,&quot;type&quot;:&quot;FIGURE_OBJECT&quot;,&quot;relativeTransform&quot;:{&quot;translate&quot;:{&quot;x&quot;:-13.146014446183031,&quot;y&quot;:-21.614279923151262},&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1&quot;}},&quot;a8d3f626-bfc8-4fa1-8adb-b5ab832f23ab&quot;:{&quot;id&quot;:&quot;a8d3f626-bfc8-4fa1-8adb-b5ab832f23ab&quot;,&quot;name&quot;:&quot;Swiss chard (Beta vulgaris)&quot;,&quot;displayName&quot;:&quot;Swiss chard (Beta vulgaris)&quot;,&quot;type&quot;:&quot;FIGURE_OBJECT&quot;,&quot;relativeTransform&quot;:{&quot;translate&quot;:{&quot;x&quot;:-13.790331512531798,&quot;y&quot;:-20.93560498780935},&quot;rotate&quot;:0.21373678551702957,&quot;skewX&quot;:0.2513979174985671,&quot;scale&quot;:{&quot;x&quot;:0.005276764917483677,&quot;y&quot;:0.0094914115759919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2&quot;}},&quot;368283da-33ec-450b-a5a6-621d784270ad&quot;:{&quot;id&quot;:&quot;368283da-33ec-450b-a5a6-621d784270ad&quot;,&quot;name&quot;:&quot;Swiss chard (Beta vulgaris)&quot;,&quot;displayName&quot;:&quot;Swiss chard (Beta vulgaris)&quot;,&quot;type&quot;:&quot;FIGURE_OBJECT&quot;,&quot;relativeTransform&quot;:{&quot;translate&quot;:{&quot;x&quot;:-14.418475868027668,&quot;y&quot;:-20.12804527201297},&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5&quot;}},&quot;c9500b2a-de5d-4f7a-9686-0c8d9044fd8d&quot;:{&quot;id&quot;:&quot;c9500b2a-de5d-4f7a-9686-0c8d9044fd8d&quot;,&quot;name&quot;:&quot;Swiss chard (Beta vulgaris)&quot;,&quot;displayName&quot;:&quot;Swiss chard (Beta vulgaris)&quot;,&quot;type&quot;:&quot;FIGURE_OBJECT&quot;,&quot;relativeTransform&quot;:{&quot;translate&quot;:{&quot;x&quot;:-12.252600485054398,&quot;y&quot;:-22.461497053998922},&quot;rotate&quot;:5.985248819291764,&quot;skewX&quot;:0.33461335731347275,&quot;scale&quot;:{&quot;x&quot;:-0.004945742935043253,&quot;y&quot;:0.00864365982776859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7&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93.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1d51d4d-9199-46f4-aa3e-7ca478fce5d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1d51d4d-9199-46f4-aa3e-7ca478fce5de&quot;:{&quot;type&quot;:&quot;FIGURE_OBJECT&quot;,&quot;id&quot;:&quot;11d51d4d-9199-46f4-aa3e-7ca478fce5de&quot;,&quot;relativeTransform&quot;:{&quot;translate&quot;:{&quot;x&quot;:-38.07627861474371,&quot;y&quot;:229.10384930660496},&quot;rotate&quot;:1.5707963267948966},&quot;opacity&quot;:0.47,&quot;path&quot;:{&quot;type&quot;:&quot;POLY_LINE&quot;,&quot;points&quot;:[{&quot;x&quot;:-2.842170943040401e-14,&quot;y&quot;:160.95473664789012},{&quot;x&quot;:0,&quot;y&quot;:-158.69745772258892}],&quot;closed&quot;:false},&quot;pathStyles&quot;:[{&quot;type&quot;:&quot;FILL&quot;,&quot;fillStyle&quot;:&quot;rgba(0,0,0,0)&quot;},{&quot;type&quot;:&quot;STROKE&quot;,&quot;strokeStyle&quot;:&quot;rgba(70,69,70,1)&quot;,&quot;lineWidth&quot;:1.9648816404693898,&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99995&quot;},&quot;connectorInfo&quot;:{&quot;type&quot;:&quot;LINE&quot;,&quot;offset&quot;:{&quot;x&quot;:0,&quot;y&quot;:0},&quot;bending&quot;:0.1,&quot;customized&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94.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a6a75c06-9aa6-4c0d-897c-28588fac21fc"/>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a6a75c06-9aa6-4c0d-897c-28588fac21fc&quot;:{&quot;type&quot;:&quot;FIGURE_OBJECT&quot;,&quot;id&quot;:&quot;a6a75c06-9aa6-4c0d-897c-28588fac21fc&quot;,&quot;relativeTransform&quot;:{&quot;translate&quot;:{&quot;x&quot;:-287.1988303599559,&quot;y&quot;:101.58420486398698},&quot;rotate&quot;:0},&quot;opacity&quot;:0.47,&quot;path&quot;:{&quot;type&quot;:&quot;POLY_LINE&quot;,&quot;points&quot;:[{&quot;x&quot;:0,&quot;y&quot;:124.55961730993971},{&quot;x&quot;:0,&quot;y&quot;:-121.71182536804109}],&quot;closed&quot;:false},&quot;pathStyles&quot;:[{&quot;type&quot;:&quot;FILL&quot;,&quot;fillStyle&quot;:&quot;rgba(0,0,0,0)&quot;},{&quot;type&quot;:&quot;STROKE&quot;,&quot;strokeStyle&quot;:&quot;rgba(70,69,70,1)&quot;,&quot;lineWidth&quot;:1.96488164046939,&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999991&quot;},&quot;connectorInfo&quot;:{&quot;type&quot;:&quot;LINE&quot;,&quot;offset&quot;:{&quot;x&quot;:0,&quot;y&quot;:0},&quot;bending&quot;:0.1,&quot;customized&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95.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884ae595-d0a0-491d-859a-0d06636f10aa"/>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884ae595-d0a0-491d-859a-0d06636f10aa&quot;:{&quot;relativeTransform&quot;:{&quot;translate&quot;:{&quot;x&quot;:-267.2220374254955,&quot;y&quot;:171.72508547934115},&quot;rotate&quot;:-1.5707963267948972,&quot;skewX&quot;:0,&quot;scale&quot;:{&quot;x&quot;:1,&quot;y&quot;:1}},&quot;type&quot;:&quot;FIGURE_OBJECT&quot;,&quot;id&quot;:&quot;884ae595-d0a0-491d-859a-0d06636f10aa&quot;,&quot;name&quot;:&quot;dsDNA brush 3 (straight)&quot;,&quot;displayName&quot;:&quot;Simplified dsDNA brush (straight)&quot;,&quot;opacity&quot;:1,&quot;source&quot;:{&quot;id&quot;:&quot;5e75575f52bb9000abea6260&quot;,&quot;type&quot;:&quot;ASSETS&quot;},&quot;path&quot;:{&quot;type&quot;:&quot;POLY_LINE&quot;,&quot;points&quot;:[{&quot;x&quot;:-6.577160527861501,&quot;y&quot;:0},{&quot;x&quot;:6.577160527861499,&quot;y&quot;:0}],&quot;closed&quot;:false},&quot;pathStyles&quot;:[{&quot;type&quot;:&quot;FILL&quot;,&quot;fillStyle&quot;:&quot;rgba(0,0,0,0)&quot;},{&quot;type&quot;:&quot;STROKE&quot;,&quot;strokeStyle&quot;:&quot;rgba(0,0,0,0)&quot;,&quot;lineWidth&quot;:10.496863199446684,&quot;lineJoin&quot;:&quot;round&quot;}],&quot;pathSmoothing&quot;:{&quot;type&quot;:&quot;CATMULL_SMOOTHING&quot;,&quot;smoothing&quot;:0.2},&quot;pathPattern&quot;:{&quot;type&quot;:&quot;ROW&quot;,&quot;patternId&quot;:&quot;613b8391-1722-492a-b165-68c708cc9c27&quot;,&quot;patternTransform&quot;:{&quot;translate&quot;:{&quot;x&quot;:-0.00002540549651012527,&quot;y&quot;:-0.5},&quot;rotate&quot;:0,&quot;skewX&quot;:0,&quot;scale&quot;:{&quot;x&quot;:0.005076142131979695,&quot;y&quot;:0.005076142131979695}},&quot;xUnits&quot;:&quot;STROKE_WIDTH&quot;,&quot;yUnits&quot;:&quot;STROKE_WIDTH&quot;,&quot;bending&quot;:true,&quot;repeat&quot;:{&quot;distance&quot;:1.8661421567655458,&quot;align&quot;:&quot;CENTER&quot;},&quot;isPremium&quot;:true},&quot;isLocked&quot;:false,&quot;parent&quot;:{&quot;type&quot;:&quot;CHILD&quot;,&quot;parentId&quot;:&quot;17f3c976-5da6-4751-bdf4-7d786412bfc4&quot;,&quot;order&quot;:&quot;9752&quot;},&quot;isPremium&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96.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1d51d4d-9199-46f4-aa3e-7ca478fce5d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1d51d4d-9199-46f4-aa3e-7ca478fce5de&quot;:{&quot;type&quot;:&quot;FIGURE_OBJECT&quot;,&quot;id&quot;:&quot;11d51d4d-9199-46f4-aa3e-7ca478fce5de&quot;,&quot;relativeTransform&quot;:{&quot;translate&quot;:{&quot;x&quot;:-38.07627861474371,&quot;y&quot;:229.10384930660496},&quot;rotate&quot;:1.5707963267948966},&quot;opacity&quot;:0.47,&quot;path&quot;:{&quot;type&quot;:&quot;POLY_LINE&quot;,&quot;points&quot;:[{&quot;x&quot;:-2.842170943040401e-14,&quot;y&quot;:160.95473664789012},{&quot;x&quot;:0,&quot;y&quot;:-158.69745772258892}],&quot;closed&quot;:false},&quot;pathStyles&quot;:[{&quot;type&quot;:&quot;FILL&quot;,&quot;fillStyle&quot;:&quot;rgba(0,0,0,0)&quot;},{&quot;type&quot;:&quot;STROKE&quot;,&quot;strokeStyle&quot;:&quot;rgba(70,69,70,1)&quot;,&quot;lineWidth&quot;:1.9648816404693898,&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99995&quot;},&quot;connectorInfo&quot;:{&quot;type&quot;:&quot;LINE&quot;,&quot;offset&quot;:{&quot;x&quot;:0,&quot;y&quot;:0},&quot;bending&quot;:0.1,&quot;customized&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97.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a6a75c06-9aa6-4c0d-897c-28588fac21fc"/>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a6a75c06-9aa6-4c0d-897c-28588fac21fc&quot;:{&quot;type&quot;:&quot;FIGURE_OBJECT&quot;,&quot;id&quot;:&quot;a6a75c06-9aa6-4c0d-897c-28588fac21fc&quot;,&quot;relativeTransform&quot;:{&quot;translate&quot;:{&quot;x&quot;:-287.1988303599559,&quot;y&quot;:101.58420486398698},&quot;rotate&quot;:0},&quot;opacity&quot;:0.47,&quot;path&quot;:{&quot;type&quot;:&quot;POLY_LINE&quot;,&quot;points&quot;:[{&quot;x&quot;:0,&quot;y&quot;:124.55961730993971},{&quot;x&quot;:0,&quot;y&quot;:-121.71182536804109}],&quot;closed&quot;:false},&quot;pathStyles&quot;:[{&quot;type&quot;:&quot;FILL&quot;,&quot;fillStyle&quot;:&quot;rgba(0,0,0,0)&quot;},{&quot;type&quot;:&quot;STROKE&quot;,&quot;strokeStyle&quot;:&quot;rgba(70,69,70,1)&quot;,&quot;lineWidth&quot;:1.96488164046939,&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999991&quot;},&quot;connectorInfo&quot;:{&quot;type&quot;:&quot;LINE&quot;,&quot;offset&quot;:{&quot;x&quot;:0,&quot;y&quot;:0},&quot;bending&quot;:0.1,&quot;customized&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98.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e926a338-6c8b-4873-8895-78b3d59e15f5"/>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e926a338-6c8b-4873-8895-78b3d59e15f5&quot;:{&quot;type&quot;:&quot;FIGURE_OBJECT&quot;,&quot;id&quot;:&quot;e926a338-6c8b-4873-8895-78b3d59e15f5&quot;,&quot;relativeTransform&quot;:{&quot;translate&quot;:{&quot;x&quot;:-36.67342000327989,&quot;y&quot;:114.62386320626428},&quot;rotate&quot;:-2.4492935982947064e-16,&quot;skewX&quot;:0,&quot;scale&quot;:{&quot;x&quot;:1,&quot;y&quot;:1}},&quot;opacity&quot;:1,&quot;path&quot;:{&quot;type&quot;:&quot;POLY_LINE&quot;,&quot;points&quot;:[{&quot;x&quot;:-1.2502500754176004e-14,&quot;y&quot;:113.47961145458149},{&quot;x&quot;:1.2502500754176004e-14,&quot;y&quot;:-113.47961145458149}],&quot;closed&quot;:false},&quot;pathStyles&quot;:[{&quot;type&quot;:&quot;FILL&quot;,&quot;fillStyle&quot;:&quot;rgba(0,0,0,0)&quot;},{&quot;type&quot;:&quot;STROKE&quot;,&quot;strokeStyle&quot;:&quot;#818689&quot;,&quot;lineWidth&quot;:19,&quot;lineJoin&quot;:&quot;round&quot;}],&quot;pathMarkers&quot;:{&quot;markerEnd&quot;:{&quot;type&quot;:&quot;PATH&quot;,&quot;units&quot;:{&quot;type&quot;:&quot;STROKE_WIDTH&quot;,&quot;scale&quot;:0.6},&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775&quot;},&quot;connectorInfo&quot;:{&quot;type&quot;:&quot;LINE&quot;,&quot;offset&quot;:{&quot;x&quot;:0,&quot;y&quot;:0},&quot;bending&quot;:0.1,&quot;customiz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199.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513382c0-bb90-4ba5-94f0-cf6293eb49b0"/>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513382c0-bb90-4ba5-94f0-cf6293eb49b0&quot;:{&quot;type&quot;:&quot;FIGURE_OBJECT&quot;,&quot;id&quot;:&quot;513382c0-bb90-4ba5-94f0-cf6293eb49b0&quot;,&quot;parent&quot;:{&quot;type&quot;:&quot;CHILD&quot;,&quot;parentId&quot;:&quot;17f3c976-5da6-4751-bdf4-7d786412bfc4&quot;,&quot;order&quot;:&quot;9777&quot;},&quot;relativeTransform&quot;:{&quot;translate&quot;:{&quot;x&quot;:313.3192225168176,&quot;y&quot;:204.42795556490287},&quot;rotate&quot;:3.141592653589793}},&quot;cede09ba-0044-4de1-872a-72b31f544e73&quot;:{&quot;type&quot;:&quot;FIGURE_OBJECT&quot;,&quot;id&quot;:&quot;cede09ba-0044-4de1-872a-72b31f544e73&quot;,&quot;relativeTransform&quot;:{&quot;translate&quot;:{&quot;x&quot;:350.1982997284752,&quot;y&quot;:112.85080733148685},&quot;rotate&quot;:0},&quot;opacity&quot;:1,&quot;path&quot;:{&quot;type&quot;:&quot;TRIANGLE&quot;,&quot;size&quot;:{&quot;x&quot;:57.149666618437315,&quot;y&quot;:287.53887140886025},&quot;cornerRounding&quot;:{&quot;type&quot;:&quot;ARC_LENGTH&quot;,&quot;global&quot;:0}},&quot;pathStyles&quot;:[{&quot;type&quot;:&quot;FILL&quot;,&quot;fillStyle&quot;:&quot;rgba(129,134,137,1)&quot;},{&quot;type&quot;:&quot;STROKE&quot;,&quot;strokeStyle&quot;:&quot;rgba(129,134,137,1)&quot;,&quot;lineWidth&quot;:0,&quot;lineJoin&quot;:&quot;round&quot;}],&quot;isLocked&quot;:false,&quot;parent&quot;:{&quot;type&quot;:&quot;CHILD&quot;,&quot;parentId&quot;:&quot;513382c0-bb90-4ba5-94f0-cf6293eb49b0&quot;,&quot;order&quot;:&quot;5&quot;}},&quot;7dbb992c-bb99-4508-9203-7a274464f179&quot;:{&quot;type&quot;:&quot;FIGURE_OBJECT&quot;,&quot;id&quot;:&quot;7dbb992c-bb99-4508-9203-7a274464f179&quot;,&quot;parent&quot;:{&quot;type&quot;:&quot;CROP&quot;,&quot;parentId&quot;:&quot;513382c0-bb90-4ba5-94f0-cf6293eb49b0&quot;,&quot;order&quot;:&quot;5&quot;},&quot;relativeTransform&quot;:{&quot;translate&quot;:{&quot;x&quot;:350.1982997284752,&quot;y&quot;:63.76449920644056},&quot;rotate&quot;:0,&quot;skewX&quot;:0,&quot;scale&quot;:{&quot;x&quot;:29.574833309218658,&quot;y&quot;:85.39049496827413}},&quot;path&quot;:{&quot;type&quot;:&quot;RECT&quot;,&quot;size&quot;:{&quot;x&quot;:2,&quot;y&quot;:2}},&quot;pathStyles&quot;:[{&quot;type&quot;:&quot;FILL&quot;,&quot;fillStyle&quot;:&quot;#fff&quot;}],&quot;isFrozen&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4a6f2fa1-b8af-4f25-911a-97dacf498e0f"/>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4a6f2fa1-b8af-4f25-911a-97dacf498e0f&quot;:{&quot;type&quot;:&quot;FIGURE_OBJECT&quot;,&quot;id&quot;:&quot;4a6f2fa1-b8af-4f25-911a-97dacf498e0f&quot;,&quot;relativeTransform&quot;:{&quot;translate&quot;:{&quot;x&quot;:-462.34017918967186,&quot;y&quot;:146.92452875206897},&quot;rotate&quot;:0},&quot;opacity&quot;:1,&quot;path&quot;:{&quot;type&quot;:&quot;POLY_LINE&quot;,&quot;points&quot;:[{&quot;x&quot;:-18.350956746711955,&quot;y&quot;:-10.432364221417886},{&quot;x&quot;:-18.350956746711983,&quot;y&quot;:-12.614639172011234},{&quot;x&quot;:0.26922920134913836,&quot;y&quot;:-11.387109512302484},{&quot;x&quot;:26.83494873239877,&quot;y&quot;:-14.251345384956235},{&quot;x&quot;:67.85204809603361,&quot;y&quot;:-11.105620474240812},{&quot;x&quot;:103.1712256778435,&quot;y&quot;:-14.72795080734154},{&quot;x&quot;:142.28201713193502,&quot;y&quot;:-11.629243311430763},{&quot;x&quot;:184.00279125409673,&quot;y&quot;:-15.080363890319951},{&quot;x&quot;:217.80883960329004,&quot;y&quot;:-10.163839955532497},{&quot;x&quot;:261.31819792988335,&quot;y&quot;:-15.439576777213858},{&quot;x&quot;:285.70828580654086,&quot;y&quot;:-13.927773464332596},{&quot;x&quot;:336.31642918391424,&quot;y&quot;:-12.150322732356743},{&quot;x&quot;:353.7643010929693,&quot;y&quot;:-13.901659456620111},{&quot;x&quot;:379.82898583466664,&quot;y&quot;:-14.8774837704679},{&quot;x&quot;:410.2002301672378,&quot;y&quot;:-15.581206365622064},{&quot;x&quot;:437.60956737682625,&quot;y&quot;:-12.020820867816463},{&quot;x&quot;:465.8529081562786,&quot;y&quot;:-14.803027332911851},{&quot;x&quot;:496.76810391127157,&quot;y&quot;:-13.958560218726843},{&quot;x&quot;:527.209415385123,&quot;y&quot;:-14.803027332911851},{&quot;x&quot;:556.7778871330803,&quot;y&quot;:-11.729960262781738},{&quot;x&quot;:587.2738005394633,&quot;y&quot;:-15.01722923086115},{&quot;x&quot;:612.740139779185,&quot;y&quot;:-14.594995673768663},{&quot;x&quot;:636.5359801268667,&quot;y&quot;:-15.696012758552405},{&quot;x&quot;:676.2227625140351,&quot;y&quot;:-11.819014601993592},{&quot;x&quot;:715.250192057454,&quot;y&quot;:-14.01472606085596},{&quot;x&quot;:744.2213255613823,&quot;y&quot;:-15.18305803265859},{&quot;x&quot;:767.2715928200306,&quot;y&quot;:-15.550240500829009},{&quot;x&quot;:784.2674435300054,&quot;y&quot;:-12.99249445542824},{&quot;x&quot;:798.9676863315349,&quot;y&quot;:-12.851749936397434},{&quot;x&quot;:800.1872451152592,&quot;y&quot;:-12.784529919531018},{&quot;x&quot;:800.1872451152592,&quot;y&quot;:186.91186558590582},{&quot;x&quot;:800.4111081452866,&quot;y&quot;:188.16650866517438},{&quot;x&quot;:-16.28501899072179,&quot;y&quot;:188.16650866517438},{&quot;x&quot;:-18.299786260967025,&quot;y&quot;:188.16650866517438}],&quot;closed&quot;:true,&quot;cornerRounding&quot;:{&quot;type&quot;:&quot;ARC_LENGTH&quot;,&quot;global&quot;:36.52490153321574},&quot;selectedObjectIds&quot;:[&quot;7d677f43-8134-4140-b5cc-271783629470&quot;]},&quot;pathStyles&quot;:[{&quot;type&quot;:&quot;FILL&quot;,&quot;fillStyle&quot;:&quot;rgb(244, 234, 225)&quot;},{&quot;type&quot;:&quot;STROKE&quot;,&quot;strokeStyle&quot;:&quot;rgba(0,0,0,0)&quot;,&quot;lineWidth&quot;:1.8181818181818181,&quot;lineJoin&quot;:&quot;round&quot;}],&quot;isLocked&quot;:false,&quot;parent&quot;:{&quot;type&quot;:&quot;CHILD&quot;,&quot;parentId&quot;:&quot;6ef4d228-cfd5-41e8-9094-fc4e39cd1177&quot;,&quot;order&quot;:&quot;00005&quot;},&quot;connectorInfo&quot;:{&quot;connectedObjects&quot;:[],&quot;type&quot;:&quot;ELBOW&quot;,&quot;offset&quot;:{&quot;x&quot;:0,&quot;y&quot;:0},&quot;bending&quot;:0.1,&quot;firstElementIsHead&quot;:true,&quot;customized&quot;:true}},&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20.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24076f66-72b2-42c8-9e95-2d97b619ddea"/>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24076f66-72b2-42c8-9e95-2d97b619ddea&quot;:{&quot;id&quot;:&quot;24076f66-72b2-42c8-9e95-2d97b619ddea&quot;,&quot;name&quot;:&quot;Corn borer (larva)&quot;,&quot;displayName&quot;:&quot;&quot;,&quot;type&quot;:&quot;FIGURE_OBJECT&quot;,&quot;relativeTransform&quot;:{&quot;translate&quot;:{&quot;x&quot;:-312.3761684125954,&quot;y&quot;:77.35229982610053},&quot;rotate&quot;:5.421787730892019,&quot;skewX&quot;:-7.426985543969423e-17,&quot;scale&quot;:{&quot;x&quot;:-0.21613437096277865,&quot;y&quot;:0.2548246330298583}},&quot;image&quot;:{&quot;url&quot;:&quot;https://icons.biorender.com/biorender/65e5f2eadd416b0dba4b09ad/corn-borer-larva.png&quot;,&quot;isPremium&quot;:false,&quot;size&quot;:{&quot;x&quot;:150,&quot;y&quot;:37.5}},&quot;source&quot;:{&quot;id&quot;:&quot;65e5f2addd416b4b1b4b09a4&quot;,&quot;type&quot;:&quot;ASSETS&quot;},&quot;isPremium&quot;:false,&quot;parent&quot;:{&quot;type&quot;:&quot;CHILD&quot;,&quot;parentId&quot;:&quot;6ef4d228-cfd5-41e8-9094-fc4e39cd1177&quot;,&quot;order&quot;:&quot;99999999999999999999999999999999999999995&quot;}},&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200.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50d4a549-ba82-475d-9823-0847ce33c5e2"/>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50d4a549-ba82-475d-9823-0847ce33c5e2&quot;:{&quot;type&quot;:&quot;FIGURE_OBJECT&quot;,&quot;id&quot;:&quot;50d4a549-ba82-475d-9823-0847ce33c5e2&quot;,&quot;relativeTransform&quot;:{&quot;translate&quot;:{&quot;x&quot;:-154.74602605648235,&quot;y&quot;:198.39523762504274},&quot;rotate&quot;:0,&quot;skewX&quot;:0,&quot;scale&quot;:{&quot;x&quot;:1,&quot;y&quot;:1}},&quot;opacity&quot;:1,&quot;path&quot;:{&quot;type&quot;:&quot;RECT&quot;,&quot;size&quot;:{&quot;x&quot;:233.1516909276807,&quot;y&quot;:56.485851822591606},&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2&quot;},&quot;layout&quot;:{&quot;sizeRatio&quot;:{&quot;x&quot;:0.88,&quot;y&quot;:0.88},&quot;keepAspectRatio&quot;:false}},&quot;e24d0228-356b-43c5-8c30-41ab2063ab3b&quot;:{&quot;id&quot;:&quot;e24d0228-356b-43c5-8c30-41ab2063ab3b&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50d4a549-ba82-475d-9823-0847ce33c5e2&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01.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03e10cf5-1c4c-41e9-a0cb-73f316446bc4"/>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03e10cf5-1c4c-41e9-a0cb-73f316446bc4&quot;:{&quot;type&quot;:&quot;FIGURE_OBJECT&quot;,&quot;id&quot;:&quot;03e10cf5-1c4c-41e9-a0cb-73f316446bc4&quot;,&quot;relativeTransform&quot;:{&quot;translate&quot;:{&quot;x&quot;:-228.15151358191682,&quot;y&quot;:198.8832830770241},&quot;rotate&quot;:0,&quot;skewX&quot;:0,&quot;scale&quot;:{&quot;x&quot;:1,&quot;y&quot;:1}},&quot;opacity&quot;:1,&quot;path&quot;:{&quot;type&quot;:&quot;RECT&quot;,&quot;size&quot;:{&quot;x&quot;:119.62882632594678,&quot;y&quot;:56.485851822591606},&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27&quot;},&quot;layout&quot;:{&quot;sizeRatio&quot;:{&quot;x&quot;:0.88,&quot;y&quot;:0.88},&quot;keepAspectRatio&quot;:false}},&quot;d0f4952a-97d2-4b18-a3f7-7dc2ef304b19&quot;:{&quot;id&quot;:&quot;d0f4952a-97d2-4b18-a3f7-7dc2ef304b19&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3]}],&quot;text&quot;:&quot;Gene&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105.27336716683315,&quot;y&quot;:18},&quot;targetSize&quot;:{&quot;x&quot;:105.27336716683315,&quot;y&quot;:2}},&quot;parent&quot;:{&quot;type&quot;:&quot;CHILD&quot;,&quot;parentId&quot;:&quot;03e10cf5-1c4c-41e9-a0cb-73f316446bc4&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02.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c89e4800-af8e-4b3a-8c58-68fe20b6645d"/>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c89e4800-af8e-4b3a-8c58-68fe20b6645d&quot;:{&quot;type&quot;:&quot;FIGURE_OBJECT&quot;,&quot;id&quot;:&quot;c89e4800-af8e-4b3a-8c58-68fe20b6645d&quot;,&quot;relativeTransform&quot;:{&quot;translate&quot;:{&quot;x&quot;:-38.49691828596569,&quot;y&quot;:198.7240063927018},&quot;rotate&quot;:3.141592653589793,&quot;skewX&quot;:-4.352995217140857e-18,&quot;scale&quot;:{&quot;x&quot;:1,&quot;y&quot;:1}},&quot;opacity&quot;:1,&quot;path&quot;:{&quot;type&quot;:&quot;TRIANGLE&quot;,&quot;size&quot;:{&quot;x&quot;:-74.34823919943487,&quot;y&quot;:56.170148892836885},&quot;cornerRounding&quot;:{&quot;type&quot;:&quot;ARC_LENGTH&quot;,&quot;global&quot;:0}},&quot;pathStyles&quot;:[{&quot;type&quot;:&quot;FILL&quot;,&quot;fillStyle&quot;:&quot;rgba(211, 238, 234, 1)&quot;},{&quot;type&quot;:&quot;STROKE&quot;,&quot;strokeStyle&quot;:&quot;rgba(34, 98, 88, 1)&quot;,&quot;lineWidth&quot;:0,&quot;lineJoin&quot;:&quot;round&quot;}],&quot;isLocked&quot;:false,&quot;parent&quot;:{&quot;type&quot;:&quot;CHILD&quot;,&quot;parentId&quot;:&quot;17f3c976-5da6-4751-bdf4-7d786412bfc4&quot;,&quot;order&quot;:&quot;97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03.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0df1546f-25cb-40bb-a30b-249af128de35"/>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0df1546f-25cb-40bb-a30b-249af128de35&quot;:{&quot;relativeTransform&quot;:{&quot;translate&quot;:{&quot;x&quot;:-267.2220374254955,&quot;y&quot;:188.08878145738737},&quot;rotate&quot;:-1.5707963267948972,&quot;skewX&quot;:0,&quot;scale&quot;:{&quot;x&quot;:1,&quot;y&quot;:1}},&quot;type&quot;:&quot;FIGURE_OBJECT&quot;,&quot;id&quot;:&quot;0df1546f-25cb-40bb-a30b-249af128de35&quot;,&quot;name&quot;:&quot;dsDNA brush 3 (straight)&quot;,&quot;displayName&quot;:&quot;Simplified dsDNA brush (straight)&quot;,&quot;opacity&quot;:1,&quot;source&quot;:{&quot;id&quot;:&quot;5e75575f52bb9000abea6260&quot;,&quot;type&quot;:&quot;ASSETS&quot;},&quot;path&quot;:{&quot;type&quot;:&quot;POLY_LINE&quot;,&quot;points&quot;:[{&quot;x&quot;:-31.304930963772147,&quot;y&quot;:0},{&quot;x&quot;:11.444005004553977,&quot;y&quot;:0}],&quot;closed&quot;:false},&quot;pathStyles&quot;:[{&quot;type&quot;:&quot;FILL&quot;,&quot;fillStyle&quot;:&quot;rgba(0,0,0,0)&quot;},{&quot;type&quot;:&quot;STROKE&quot;,&quot;strokeStyle&quot;:&quot;rgba(0,0,0,0)&quot;,&quot;lineWidth&quot;:10.496863199446684,&quot;lineJoin&quot;:&quot;round&quot;}],&quot;pathSmoothing&quot;:{&quot;type&quot;:&quot;CATMULL_SMOOTHING&quot;,&quot;smoothing&quot;:0.2},&quot;pathPattern&quot;:{&quot;type&quot;:&quot;ROW&quot;,&quot;patternId&quot;:&quot;312169e0-0b2c-4ca0-a7cb-87095378486e&quot;,&quot;patternTransform&quot;:{&quot;translate&quot;:{&quot;x&quot;:-0.00002540549651012527,&quot;y&quot;:-0.5},&quot;rotate&quot;:0,&quot;skewX&quot;:0,&quot;scale&quot;:{&quot;x&quot;:0.005076142131979695,&quot;y&quot;:0.005076142131979695}},&quot;xUnits&quot;:&quot;STROKE_WIDTH&quot;,&quot;yUnits&quot;:&quot;STROKE_WIDTH&quot;,&quot;bending&quot;:true,&quot;repeat&quot;:{&quot;distance&quot;:1.8661421567655458,&quot;align&quot;:&quot;CENTER&quot;},&quot;isPremium&quot;:true},&quot;isLocked&quot;:false,&quot;parent&quot;:{&quot;type&quot;:&quot;CHILD&quot;,&quot;parentId&quot;:&quot;17f3c976-5da6-4751-bdf4-7d786412bfc4&quot;,&quot;order&quot;:&quot;9755&quot;},&quot;isPremium&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04.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dd819880-a588-484e-8056-f7f2b7b51521"/>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dd819880-a588-484e-8056-f7f2b7b51521&quot;:{&quot;relativeTransform&quot;:{&quot;translate&quot;:{&quot;x&quot;:-267.2220374254955,&quot;y&quot;:205.7925914166934},&quot;rotate&quot;:-1.5707963267948972,&quot;skewX&quot;:0,&quot;scale&quot;:{&quot;x&quot;:1,&quot;y&quot;:1}},&quot;type&quot;:&quot;FIGURE_OBJECT&quot;,&quot;id&quot;:&quot;dd819880-a588-484e-8056-f7f2b7b51521&quot;,&quot;name&quot;:&quot;dsDNA brush 3 (straight)&quot;,&quot;displayName&quot;:&quot;Simplified dsDNA brush (straight)&quot;,&quot;opacity&quot;:1,&quot;source&quot;:{&quot;id&quot;:&quot;5e75575f52bb9000abea6260&quot;,&quot;type&quot;:&quot;ASSETS&quot;},&quot;path&quot;:{&quot;type&quot;:&quot;POLY_LINE&quot;,&quot;points&quot;:[{&quot;x&quot;:-6.714807016497271,&quot;y&quot;:0},{&quot;x&quot;:6.714807016497266,&quot;y&quot;:0}],&quot;closed&quot;:false},&quot;pathStyles&quot;:[{&quot;type&quot;:&quot;FILL&quot;,&quot;fillStyle&quot;:&quot;rgba(0,0,0,0)&quot;},{&quot;type&quot;:&quot;STROKE&quot;,&quot;strokeStyle&quot;:&quot;rgba(0,0,0,0)&quot;,&quot;lineWidth&quot;:10.496863199446684,&quot;lineJoin&quot;:&quot;round&quot;}],&quot;pathSmoothing&quot;:{&quot;type&quot;:&quot;CATMULL_SMOOTHING&quot;,&quot;smoothing&quot;:0.2},&quot;pathPattern&quot;:{&quot;type&quot;:&quot;ROW&quot;,&quot;patternId&quot;:&quot;0391975e-1530-4b3b-8842-ec58fbed65f4&quot;,&quot;patternTransform&quot;:{&quot;translate&quot;:{&quot;x&quot;:-0.00002540549651012527,&quot;y&quot;:-0.5},&quot;rotate&quot;:0,&quot;skewX&quot;:0,&quot;scale&quot;:{&quot;x&quot;:0.005076142131979695,&quot;y&quot;:0.005076142131979695}},&quot;xUnits&quot;:&quot;STROKE_WIDTH&quot;,&quot;yUnits&quot;:&quot;STROKE_WIDTH&quot;,&quot;bending&quot;:true,&quot;repeat&quot;:{&quot;distance&quot;:1.8661421567655458,&quot;align&quot;:&quot;CENTER&quot;},&quot;isPremium&quot;:true},&quot;isLocked&quot;:false,&quot;parent&quot;:{&quot;type&quot;:&quot;CHILD&quot;,&quot;parentId&quot;:&quot;17f3c976-5da6-4751-bdf4-7d786412bfc4&quot;,&quot;order&quot;:&quot;9757&quot;},&quot;isPremium&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05.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e926a338-6c8b-4873-8895-78b3d59e15f5"/>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e926a338-6c8b-4873-8895-78b3d59e15f5&quot;:{&quot;type&quot;:&quot;FIGURE_OBJECT&quot;,&quot;id&quot;:&quot;e926a338-6c8b-4873-8895-78b3d59e15f5&quot;,&quot;relativeTransform&quot;:{&quot;translate&quot;:{&quot;x&quot;:-36.67342000327989,&quot;y&quot;:114.62386320626428},&quot;rotate&quot;:-2.4492935982947064e-16,&quot;skewX&quot;:0,&quot;scale&quot;:{&quot;x&quot;:1,&quot;y&quot;:1}},&quot;opacity&quot;:1,&quot;path&quot;:{&quot;type&quot;:&quot;POLY_LINE&quot;,&quot;points&quot;:[{&quot;x&quot;:-1.2502500754176004e-14,&quot;y&quot;:113.47961145458149},{&quot;x&quot;:1.2502500754176004e-14,&quot;y&quot;:-113.47961145458149}],&quot;closed&quot;:false},&quot;pathStyles&quot;:[{&quot;type&quot;:&quot;FILL&quot;,&quot;fillStyle&quot;:&quot;rgba(0,0,0,0)&quot;},{&quot;type&quot;:&quot;STROKE&quot;,&quot;strokeStyle&quot;:&quot;#818689&quot;,&quot;lineWidth&quot;:19,&quot;lineJoin&quot;:&quot;round&quot;}],&quot;pathMarkers&quot;:{&quot;markerEnd&quot;:{&quot;type&quot;:&quot;PATH&quot;,&quot;units&quot;:{&quot;type&quot;:&quot;STROKE_WIDTH&quot;,&quot;scale&quot;:0.6},&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775&quot;},&quot;connectorInfo&quot;:{&quot;type&quot;:&quot;LINE&quot;,&quot;offset&quot;:{&quot;x&quot;:0,&quot;y&quot;:0},&quot;bending&quot;:0.1,&quot;customiz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06.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513382c0-bb90-4ba5-94f0-cf6293eb49b0"/>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513382c0-bb90-4ba5-94f0-cf6293eb49b0&quot;:{&quot;type&quot;:&quot;FIGURE_OBJECT&quot;,&quot;id&quot;:&quot;513382c0-bb90-4ba5-94f0-cf6293eb49b0&quot;,&quot;parent&quot;:{&quot;type&quot;:&quot;CHILD&quot;,&quot;parentId&quot;:&quot;17f3c976-5da6-4751-bdf4-7d786412bfc4&quot;,&quot;order&quot;:&quot;9777&quot;},&quot;relativeTransform&quot;:{&quot;translate&quot;:{&quot;x&quot;:313.3192225168176,&quot;y&quot;:204.42795556490287},&quot;rotate&quot;:3.141592653589793}},&quot;cede09ba-0044-4de1-872a-72b31f544e73&quot;:{&quot;type&quot;:&quot;FIGURE_OBJECT&quot;,&quot;id&quot;:&quot;cede09ba-0044-4de1-872a-72b31f544e73&quot;,&quot;relativeTransform&quot;:{&quot;translate&quot;:{&quot;x&quot;:350.1982997284752,&quot;y&quot;:112.85080733148685},&quot;rotate&quot;:0},&quot;opacity&quot;:1,&quot;path&quot;:{&quot;type&quot;:&quot;TRIANGLE&quot;,&quot;size&quot;:{&quot;x&quot;:57.149666618437315,&quot;y&quot;:287.53887140886025},&quot;cornerRounding&quot;:{&quot;type&quot;:&quot;ARC_LENGTH&quot;,&quot;global&quot;:0}},&quot;pathStyles&quot;:[{&quot;type&quot;:&quot;FILL&quot;,&quot;fillStyle&quot;:&quot;rgba(129,134,137,1)&quot;},{&quot;type&quot;:&quot;STROKE&quot;,&quot;strokeStyle&quot;:&quot;rgba(129,134,137,1)&quot;,&quot;lineWidth&quot;:0,&quot;lineJoin&quot;:&quot;round&quot;}],&quot;isLocked&quot;:false,&quot;parent&quot;:{&quot;type&quot;:&quot;CHILD&quot;,&quot;parentId&quot;:&quot;513382c0-bb90-4ba5-94f0-cf6293eb49b0&quot;,&quot;order&quot;:&quot;5&quot;}},&quot;7dbb992c-bb99-4508-9203-7a274464f179&quot;:{&quot;type&quot;:&quot;FIGURE_OBJECT&quot;,&quot;id&quot;:&quot;7dbb992c-bb99-4508-9203-7a274464f179&quot;,&quot;parent&quot;:{&quot;type&quot;:&quot;CROP&quot;,&quot;parentId&quot;:&quot;513382c0-bb90-4ba5-94f0-cf6293eb49b0&quot;,&quot;order&quot;:&quot;5&quot;},&quot;relativeTransform&quot;:{&quot;translate&quot;:{&quot;x&quot;:350.1982997284752,&quot;y&quot;:63.76449920644056},&quot;rotate&quot;:0,&quot;skewX&quot;:0,&quot;scale&quot;:{&quot;x&quot;:29.574833309218658,&quot;y&quot;:85.39049496827413}},&quot;path&quot;:{&quot;type&quot;:&quot;RECT&quot;,&quot;size&quot;:{&quot;x&quot;:2,&quot;y&quot;:2}},&quot;pathStyles&quot;:[{&quot;type&quot;:&quot;FILL&quot;,&quot;fillStyle&quot;:&quot;#fff&quot;}],&quot;isFrozen&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07.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4238c7f6-ada5-4231-87a5-febcb1fd67ad"/>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4238c7f6-ada5-4231-87a5-febcb1fd67ad&quot;:{&quot;type&quot;:&quot;FIGURE_OBJECT&quot;,&quot;id&quot;:&quot;4238c7f6-ada5-4231-87a5-febcb1fd67ad&quot;,&quot;relativeTransform&quot;:{&quot;translate&quot;:{&quot;x&quot;:-86.67892654036781,&quot;y&quot;:112.80382059154073},&quot;rotate&quot;:0},&quot;opacity&quot;:1,&quot;path&quot;:{&quot;type&quot;:&quot;RECT&quot;,&quot;size&quot;:{&quot;x&quot;:448.3900939297884,&quot;y&quot;:297.7048921104347},&quot;cornerRounding&quot;:{&quot;type&quot;:&quot;ARC_LENGTH&quot;,&quot;global&quot;:0}},&quot;pathStyles&quot;:[{&quot;type&quot;:&quot;FILL&quot;,&quot;fillStyle&quot;:&quot;rgba(0,0,0,0)&quot;},{&quot;type&quot;:&quot;STROKE&quot;,&quot;strokeStyle&quot;:&quot;rgba(208,211,214,1)&quot;,&quot;lineWidth&quot;:2.9473224607040853,&quot;lineJoin&quot;:&quot;round&quot;}],&quot;isLocked&quot;:false,&quot;parent&quot;:{&quot;type&quot;:&quot;CHILD&quot;,&quot;parentId&quot;:&quot;17f3c976-5da6-4751-bdf4-7d786412bfc4&quot;,&quot;order&quot;:&quot;98&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08.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7714cc46-b044-4665-8dba-d4ea6e0e1a68"/>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7714cc46-b044-4665-8dba-d4ea6e0e1a68&quot;:{&quot;type&quot;:&quot;FIGURE_OBJECT&quot;,&quot;id&quot;:&quot;7714cc46-b044-4665-8dba-d4ea6e0e1a68&quot;,&quot;relativeTransform&quot;:{&quot;translate&quot;:{&quot;x&quot;:-136.8084830224941,&quot;y&quot;:47.51956203921285},&quot;rotate&quot;:0,&quot;skewX&quot;:0,&quot;scale&quot;:{&quot;x&quot;:1,&quot;y&quot;:1}},&quot;opacity&quot;:1,&quot;path&quot;:{&quot;type&quot;:&quot;RECT&quot;,&quot;size&quot;:{&quot;x&quot;:233.1516909276807,&quot;y&quot;:41.0388291725850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02&quot;},&quot;layout&quot;:{&quot;sizeRatio&quot;:{&quot;x&quot;:0.88,&quot;y&quot;:0.88},&quot;keepAspectRatio&quot;:false}},&quot;731f54ef-ba77-4df8-8362-481a329e965c&quot;:{&quot;id&quot;:&quot;731f54ef-ba77-4df8-8362-481a329e965c&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7714cc46-b044-4665-8dba-d4ea6e0e1a68&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09.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a1875f23-6752-4eff-a813-19308f1f6802"/>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a1875f23-6752-4eff-a813-19308f1f6802&quot;:{&quot;type&quot;:&quot;FIGURE_OBJECT&quot;,&quot;id&quot;:&quot;a1875f23-6752-4eff-a813-19308f1f6802&quot;,&quot;relativeTransform&quot;:{&quot;translate&quot;:{&quot;x&quot;:-228.15172837763785,&quot;y&quot;:47.43260968635666},&quot;rotate&quot;:0,&quot;skewX&quot;:0,&quot;scale&quot;:{&quot;x&quot;:1,&quot;y&quot;:1}},&quot;opacity&quot;:1,&quot;path&quot;:{&quot;type&quot;:&quot;RECT&quot;,&quot;size&quot;:{&quot;x&quot;:119.6282113682864,&quot;y&quot;:41.03837466413257},&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05&quot;},&quot;layout&quot;:{&quot;sizeRatio&quot;:{&quot;x&quot;:0.88,&quot;y&quot;:0.88},&quot;keepAspectRatio&quot;:false}},&quot;acb0e0ca-7a1b-4d88-804d-ec36b9847d8f&quot;:{&quot;id&quot;:&quot;acb0e0ca-7a1b-4d88-804d-ec36b9847d8f&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5]}],&quot;text&quot;:&quot;Whole &quot;},{&quot;runs&quot;:[{&quot;style&quot;:{&quot;fontFamily&quot;:&quot;Roboto&quot;,&quot;fontSize&quot;:14.666666666666666,&quot;color&quot;:&quot;rgba(112,112,113,1)&quot;,&quot;fontWeight&quot;:&quot;normal&quot;,&quot;fontStyle&quot;:&quot;normal&quot;,&quot;decoration&quot;:&quot;none&quot;,&quot;script&quot;:&quot;none&quot;},&quot;range&quot;:[0,4]}],&quot;text&quot;:&quot;plant&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3}},&quot;format&quot;:&quot;BETTER_TEXT&quot;,&quot;size&quot;:{&quot;x&quot;:105.27282600409202,&quot;y&quot;:36},&quot;targetSize&quot;:{&quot;x&quot;:105.27282600409202,&quot;y&quot;:2}},&quot;parent&quot;:{&quot;type&quot;:&quot;CHILD&quot;,&quot;parentId&quot;:&quot;a1875f23-6752-4eff-a813-19308f1f6802&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1.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d96ea7c1-0d41-4507-b784-3f890c37a67d"/>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d96ea7c1-0d41-4507-b784-3f890c37a67d&quot;:{&quot;type&quot;:&quot;FIGURE_OBJECT&quot;,&quot;id&quot;:&quot;d96ea7c1-0d41-4507-b784-3f890c37a67d&quot;,&quot;relativeTransform&quot;:{&quot;translate&quot;:{&quot;x&quot;:65.71799197668412,&quot;y&quot;:-7.653770182877851},&quot;rotate&quot;:3.115127078196755e-16,&quot;skewX&quot;:-1.278105892645217e-16,&quot;scale&quot;:{&quot;x&quot;:1,&quot;y&quot;:1}},&quot;opacity&quot;:1,&quot;path&quot;:{&quot;type&quot;:&quot;BRACKET&quot;,&quot;size&quot;:{&quot;x&quot;:-114.66426658078655,&quot;y&quot;:323.5},&quot;handleBase&quot;:{&quot;x&quot;:-29.55000004544854,&quot;y&quot;:-15.999999999999886},&quot;handleWidth&quot;:9.999999999999432,&quot;cornerRounding&quot;:{&quot;type&quot;:&quot;ARC_LENGTH&quot;,&quot;global&quot;:217.52592092189914,&quot;perNode&quot;:{&quot;3&quot;:0}},&quot;selectedObjectIds&quot;:[&quot;27c8aa24-4f30-4b12-a243-804e5227d54b&quot;]},&quot;pathStyles&quot;:[{&quot;type&quot;:&quot;FILL&quot;,&quot;fillStyle&quot;:&quot;rgba(0,0,0,0)&quot;},{&quot;type&quot;:&quot;STROKE&quot;,&quot;strokeStyle&quot;:&quot;#232323&quot;,&quot;lineWidth&quot;:2,&quot;lineJoin&quot;:&quot;round&quot;}],&quot;isLocked&quot;:false,&quot;parent&quot;:{&quot;type&quot;:&quot;CHILD&quot;,&quot;parentId&quot;:&quot;6ef4d228-cfd5-41e8-9094-fc4e39cd1177&quot;,&quot;order&quot;:&quot;99999999999999999999999999999999999999997&quot;}},&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210.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04562408-b26a-463f-b8e0-ba6724b9dc50"/>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04562408-b26a-463f-b8e0-ba6724b9dc50&quot;:{&quot;type&quot;:&quot;FIGURE_OBJECT&quot;,&quot;id&quot;:&quot;04562408-b26a-463f-b8e0-ba6724b9dc50&quot;,&quot;relativeTransform&quot;:{&quot;translate&quot;:{&quot;x&quot;:-129.85012955511314,&quot;y&quot;:95.63003610355211},&quot;rotate&quot;:0,&quot;skewX&quot;:0,&quot;scale&quot;:{&quot;x&quot;:1,&quot;y&quot;:1}},&quot;opacity&quot;:1,&quot;path&quot;:{&quot;type&quot;:&quot;RECT&quot;,&quot;size&quot;:{&quot;x&quot;:233.1516909276807,&quot;y&quot;:41.0388291725850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07&quot;},&quot;layout&quot;:{&quot;sizeRatio&quot;:{&quot;x&quot;:0.88,&quot;y&quot;:0.88},&quot;keepAspectRatio&quot;:false}},&quot;eab948f5-2892-477a-b28d-2dc9cc70973e&quot;:{&quot;id&quot;:&quot;eab948f5-2892-477a-b28d-2dc9cc70973e&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04562408-b26a-463f-b8e0-ba6724b9dc50&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11.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d74a9a04-0405-40a3-9bfd-b0ff2274ada4"/>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d74a9a04-0405-40a3-9bfd-b0ff2274ada4&quot;:{&quot;type&quot;:&quot;FIGURE_OBJECT&quot;,&quot;id&quot;:&quot;d74a9a04-0405-40a3-9bfd-b0ff2274ada4&quot;,&quot;relativeTransform&quot;:{&quot;translate&quot;:{&quot;x&quot;:-228.15186032822484,&quot;y&quot;:95.45512580490093},&quot;rotate&quot;:0,&quot;skewX&quot;:0,&quot;scale&quot;:{&quot;x&quot;:1,&quot;y&quot;:1}},&quot;opacity&quot;:1,&quot;path&quot;:{&quot;type&quot;:&quot;RECT&quot;,&quot;size&quot;:{&quot;x&quot;:119.62794746711235,&quot;y&quot;:41.03837466413257},&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1&quot;},&quot;layout&quot;:{&quot;sizeRatio&quot;:{&quot;x&quot;:0.88,&quot;y&quot;:0.88},&quot;keepAspectRatio&quot;:false}},&quot;a8cbd2f0-77d9-4208-84b6-f32a34222148&quot;:{&quot;id&quot;:&quot;a8cbd2f0-77d9-4208-84b6-f32a34222148&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4]}],&quot;text&quot;:&quot;Organ&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105.27259377105885,&quot;y&quot;:18},&quot;targetSize&quot;:{&quot;x&quot;:105.27259377105885,&quot;y&quot;:2}},&quot;parent&quot;:{&quot;type&quot;:&quot;CHILD&quot;,&quot;parentId&quot;:&quot;d74a9a04-0405-40a3-9bfd-b0ff2274ada4&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12.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352d9258-afe9-4ea2-8f47-5bdaed592f17"/>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352d9258-afe9-4ea2-8f47-5bdaed592f17&quot;:{&quot;type&quot;:&quot;FIGURE_OBJECT&quot;,&quot;id&quot;:&quot;352d9258-afe9-4ea2-8f47-5bdaed592f17&quot;,&quot;relativeTransform&quot;:{&quot;translate&quot;:{&quot;x&quot;:-139.45851756588326,&quot;y&quot;:143.65297889026488},&quot;rotate&quot;:0,&quot;skewX&quot;:0,&quot;scale&quot;:{&quot;x&quot;:1,&quot;y&quot;:1}},&quot;opacity&quot;:1,&quot;path&quot;:{&quot;type&quot;:&quot;RECT&quot;,&quot;size&quot;:{&quot;x&quot;:233.1516909276807,&quot;y&quot;:41.0388291725850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12&quot;},&quot;layout&quot;:{&quot;sizeRatio&quot;:{&quot;x&quot;:0.88,&quot;y&quot;:0.88},&quot;keepAspectRatio&quot;:false}},&quot;827b341b-df20-4356-849f-9dca040a51a4&quot;:{&quot;id&quot;:&quot;827b341b-df20-4356-849f-9dca040a51a4&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352d9258-afe9-4ea2-8f47-5bdaed592f17&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13.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6e3e718-4353-448e-804f-2a7cec40d933"/>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6e3e718-4353-448e-804f-2a7cec40d933&quot;:{&quot;type&quot;:&quot;FIGURE_OBJECT&quot;,&quot;id&quot;:&quot;16e3e718-4353-448e-804f-2a7cec40d933&quot;,&quot;relativeTransform&quot;:{&quot;translate&quot;:{&quot;x&quot;:-228.15147857174262,&quot;y&quot;:-0.6780231137632029},&quot;rotate&quot;:0,&quot;skewX&quot;:0,&quot;scale&quot;:{&quot;x&quot;:1,&quot;y&quot;:1}},&quot;opacity&quot;:1,&quot;path&quot;:{&quot;type&quot;:&quot;RECT&quot;,&quot;size&quot;:{&quot;x&quot;:119.62871098007675,&quot;y&quot;:40.9090909090909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15&quot;},&quot;layout&quot;:{&quot;sizeRatio&quot;:{&quot;x&quot;:0.88,&quot;y&quot;:0.88},&quot;keepAspectRatio&quot;:false}},&quot;5f617e55-58f2-46ec-9061-933945ee1ac8&quot;:{&quot;id&quot;:&quot;5f617e55-58f2-46ec-9061-933945ee1ac8&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5]}],&quot;text&quot;:&quot; Crop &quot;,&quot;baseStyle&quot;:{&quot;fontFamily&quot;:&quot;Roboto&quot;,&quot;fontSize&quot;:14.666666666666666,&quot;color&quot;:&quot;rgba(23,23,23,1)&quot;,&quot;fontWeight&quot;:&quot;bold&quot;,&quot;fontStyle&quot;:&quot;normal&quot;,&quot;decoration&quot;:&quot;none&quot;,&quot;script&quot;:&quot;none&quot;}},{&quot;runs&quot;:[{&quot;style&quot;:{&quot;fontFamily&quot;:&quot;Roboto&quot;,&quot;fontSize&quot;:14.666666666666666,&quot;color&quot;:&quot;rgba(112,112,113,1)&quot;,&quot;fontWeight&quot;:&quot;normal&quot;,&quot;fontStyle&quot;:&quot;normal&quot;,&quot;decoration&quot;:&quot;none&quot;,&quot;script&quot;:&quot;none&quot;},&quot;range&quot;:[0,5]}],&quot;text&quot;:&quot;stand &quot;,&quot;baseStyle&quot;:{&quot;fontFamily&quot;:&quot;Roboto&quot;,&quot;fontSize&quot;:14.666666666666666,&quot;color&quot;:&quot;rgba(23,23,23,1)&quot;,&quot;fontWeight&quot;:&quot;bold&quot;,&quot;fontStyle&quot;:&quot;normal&quot;,&quot;decoration&quot;:&quot;none&quot;,&quot;script&quot;:&quot;none&quot;}}],&quot;_lastCaretLocation&quot;:{&quot;lineIndex&quot;:1,&quot;runIndex&quot;:0,&quot;charIndex&quot;:0}},&quot;format&quot;:&quot;BETTER_TEXT&quot;,&quot;size&quot;:{&quot;x&quot;:105.27326566246757,&quot;y&quot;:36},&quot;targetSize&quot;:{&quot;x&quot;:105.27326566246757,&quot;y&quot;:2}},&quot;parent&quot;:{&quot;type&quot;:&quot;CHILD&quot;,&quot;parentId&quot;:&quot;16e3e718-4353-448e-804f-2a7cec40d933&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14.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20553cdd-2f9a-483a-8067-ef6e710aa2b2"/>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20553cdd-2f9a-483a-8067-ef6e710aa2b2&quot;:{&quot;type&quot;:&quot;FIGURE_OBJECT&quot;,&quot;id&quot;:&quot;20553cdd-2f9a-483a-8067-ef6e710aa2b2&quot;,&quot;relativeTransform&quot;:{&quot;translate&quot;:{&quot;x&quot;:-228.15171479082753,&quot;y&quot;:143.65290995977375},&quot;rotate&quot;:0,&quot;skewX&quot;:0,&quot;scale&quot;:{&quot;x&quot;:1,&quot;y&quot;:1}},&quot;opacity&quot;:1,&quot;path&quot;:{&quot;type&quot;:&quot;RECT&quot;,&quot;size&quot;:{&quot;x&quot;:119.62823854190688,&quot;y&quot;:41.03837466413257},&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22&quot;},&quot;layout&quot;:{&quot;sizeRatio&quot;:{&quot;x&quot;:0.88,&quot;y&quot;:0.88},&quot;keepAspectRatio&quot;:false}},&quot;8cd5225d-670e-416e-87b8-954cc0d2507f&quot;:{&quot;id&quot;:&quot;8cd5225d-670e-416e-87b8-954cc0d2507f&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3]}],&quot;text&quot;:&quot;Cell&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105.27284991687804,&quot;y&quot;:18},&quot;targetSize&quot;:{&quot;x&quot;:105.27284991687804,&quot;y&quot;:2}},&quot;parent&quot;:{&quot;type&quot;:&quot;CHILD&quot;,&quot;parentId&quot;:&quot;20553cdd-2f9a-483a-8067-ef6e710aa2b2&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15.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9624bea7-6b66-4388-ae89-89a9f98d581b"/>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9624bea7-6b66-4388-ae89-89a9f98d581b&quot;:{&quot;type&quot;:&quot;FIGURE_OBJECT&quot;,&quot;id&quot;:&quot;9624bea7-6b66-4388-ae89-89a9f98d581b&quot;,&quot;relativeTransform&quot;:{&quot;translate&quot;:{&quot;x&quot;:-38.71730839669331,&quot;y&quot;:-0.6780683013799944},&quot;rotate&quot;:3.141592653589793,&quot;skewX&quot;:-4.352995217140857e-18,&quot;scale&quot;:{&quot;x&quot;:1,&quot;y&quot;:1}},&quot;opacity&quot;:1,&quot;path&quot;:{&quot;type&quot;:&quot;ACUTE_TRAPEZOID&quot;,&quot;size&quot;:{&quot;x&quot;:-320.64302799587216,&quot;y&quot;:40.864518977451176},&quot;bottomLeftAngle&quot;:60},&quot;pathStyles&quot;:[{&quot;type&quot;:&quot;FILL&quot;,&quot;fillStyle&quot;:&quot;rgba(228, 212, 199, 1)&quot;},{&quot;type&quot;:&quot;STROKE&quot;,&quot;strokeStyle&quot;:&quot;rgba(90, 63, 48, 1)&quot;,&quot;lineWidth&quot;:0,&quot;lineJoin&quot;:&quot;round&quot;}],&quot;isLocked&quot;:false,&quot;parent&quot;:{&quot;type&quot;:&quot;CHILD&quot;,&quot;parentId&quot;:&quot;17f3c976-5da6-4751-bdf4-7d786412bfc4&quot;,&quot;order&quot;:&quot;972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16.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4081efb2-1af0-4f9c-9302-f8c4ddb00e59"/>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4081efb2-1af0-4f9c-9302-f8c4ddb00e59&quot;:{&quot;type&quot;:&quot;FIGURE_OBJECT&quot;,&quot;id&quot;:&quot;4081efb2-1af0-4f9c-9302-f8c4ddb00e59&quot;,&quot;relativeTransform&quot;:{&quot;translate&quot;:{&quot;x&quot;:-38.71730839669337,&quot;y&quot;:47.432034036930226},&quot;rotate&quot;:3.141592653589793,&quot;skewX&quot;:-4.352995217140857e-18,&quot;scale&quot;:{&quot;x&quot;:1,&quot;y&quot;:1}},&quot;opacity&quot;:1,&quot;path&quot;:{&quot;type&quot;:&quot;ACUTE_TRAPEZOID&quot;,&quot;size&quot;:{&quot;x&quot;:-259.24049248031764,&quot;y&quot;:40.864518977451176},&quot;bottomLeftAngle&quot;:60},&quot;pathStyles&quot;:[{&quot;type&quot;:&quot;FILL&quot;,&quot;fillStyle&quot;:&quot;rgba(237, 217, 186, 1)&quot;},{&quot;type&quot;:&quot;STROKE&quot;,&quot;strokeStyle&quot;:&quot;rgba(138, 79, 33, 1)&quot;,&quot;lineWidth&quot;:0,&quot;lineJoin&quot;:&quot;round&quot;}],&quot;isLocked&quot;:false,&quot;parent&quot;:{&quot;type&quot;:&quot;CHILD&quot;,&quot;parentId&quot;:&quot;17f3c976-5da6-4751-bdf4-7d786412bfc4&quot;,&quot;order&quot;:&quot;973&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17.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cbd2dfad-a1c1-42d6-9c7b-3cf428479a91"/>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cbd2dfad-a1c1-42d6-9c7b-3cf428479a91&quot;:{&quot;type&quot;:&quot;FIGURE_OBJECT&quot;,&quot;id&quot;:&quot;cbd2dfad-a1c1-42d6-9c7b-3cf428479a91&quot;,&quot;relativeTransform&quot;:{&quot;translate&quot;:{&quot;x&quot;:-38.717116015051815,&quot;y&quot;:95.54213637524045},&quot;rotate&quot;:3.141592653589793,&quot;skewX&quot;:-4.352995217140857e-18,&quot;scale&quot;:{&quot;x&quot;:1,&quot;y&quot;:1}},&quot;opacity&quot;:1,&quot;path&quot;:{&quot;type&quot;:&quot;ACUTE_TRAPEZOID&quot;,&quot;size&quot;:{&quot;x&quot;:-197.19834721980922,&quot;y&quot;:40.864518977451176},&quot;bottomLeftAngle&quot;:60},&quot;pathStyles&quot;:[{&quot;type&quot;:&quot;FILL&quot;,&quot;fillStyle&quot;:&quot;rgba(246, 244, 214, 1)&quot;},{&quot;type&quot;:&quot;STROKE&quot;,&quot;strokeStyle&quot;:&quot;rgba(149, 122, 42, 1)&quot;,&quot;lineWidth&quot;:0,&quot;lineJoin&quot;:&quot;round&quot;}],&quot;isLocked&quot;:false,&quot;parent&quot;:{&quot;type&quot;:&quot;CHILD&quot;,&quot;parentId&quot;:&quot;17f3c976-5da6-4751-bdf4-7d786412bfc4&quot;,&quot;order&quot;:&quot;973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18.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5e8d27e4-389e-4dd2-8260-8f94449d9139"/>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5e8d27e4-389e-4dd2-8260-8f94449d9139&quot;:{&quot;type&quot;:&quot;FIGURE_OBJECT&quot;,&quot;id&quot;:&quot;5e8d27e4-389e-4dd2-8260-8f94449d9139&quot;,&quot;relativeTransform&quot;:{&quot;translate&quot;:{&quot;x&quot;:-38.49686205407036,&quot;y&quot;:143.65223871355064},&quot;rotate&quot;:3.141592653589793,&quot;skewX&quot;:-4.352995217140857e-18,&quot;scale&quot;:{&quot;x&quot;:1,&quot;y&quot;:1}},&quot;opacity&quot;:1,&quot;path&quot;:{&quot;type&quot;:&quot;ACUTE_TRAPEZOID&quot;,&quot;size&quot;:{&quot;x&quot;:-136.43542144920815,&quot;y&quot;:40.864518977451176},&quot;bottomLeftAngle&quot;:60},&quot;pathStyles&quot;:[{&quot;type&quot;:&quot;FILL&quot;,&quot;fillStyle&quot;:&quot;rgba(224, 244, 218, 1)&quot;},{&quot;type&quot;:&quot;STROKE&quot;,&quot;strokeStyle&quot;:&quot;rgba(53, 105, 32, 1)&quot;,&quot;lineWidth&quot;:0,&quot;lineJoin&quot;:&quot;round&quot;}],&quot;isLocked&quot;:false,&quot;parent&quot;:{&quot;type&quot;:&quot;CHILD&quot;,&quot;parentId&quot;:&quot;17f3c976-5da6-4751-bdf4-7d786412bfc4&quot;,&quot;order&quot;:&quot;974&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19.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884ae595-d0a0-491d-859a-0d06636f10aa"/>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884ae595-d0a0-491d-859a-0d06636f10aa&quot;:{&quot;relativeTransform&quot;:{&quot;translate&quot;:{&quot;x&quot;:-267.2220374254955,&quot;y&quot;:171.72508547934115},&quot;rotate&quot;:-1.5707963267948972,&quot;skewX&quot;:0,&quot;scale&quot;:{&quot;x&quot;:1,&quot;y&quot;:1}},&quot;type&quot;:&quot;FIGURE_OBJECT&quot;,&quot;id&quot;:&quot;884ae595-d0a0-491d-859a-0d06636f10aa&quot;,&quot;name&quot;:&quot;dsDNA brush 3 (straight)&quot;,&quot;displayName&quot;:&quot;Simplified dsDNA brush (straight)&quot;,&quot;opacity&quot;:1,&quot;source&quot;:{&quot;id&quot;:&quot;5e75575f52bb9000abea6260&quot;,&quot;type&quot;:&quot;ASSETS&quot;},&quot;path&quot;:{&quot;type&quot;:&quot;POLY_LINE&quot;,&quot;points&quot;:[{&quot;x&quot;:-6.577160527861501,&quot;y&quot;:0},{&quot;x&quot;:6.577160527861499,&quot;y&quot;:0}],&quot;closed&quot;:false},&quot;pathStyles&quot;:[{&quot;type&quot;:&quot;FILL&quot;,&quot;fillStyle&quot;:&quot;rgba(0,0,0,0)&quot;},{&quot;type&quot;:&quot;STROKE&quot;,&quot;strokeStyle&quot;:&quot;rgba(0,0,0,0)&quot;,&quot;lineWidth&quot;:10.496863199446684,&quot;lineJoin&quot;:&quot;round&quot;}],&quot;pathSmoothing&quot;:{&quot;type&quot;:&quot;CATMULL_SMOOTHING&quot;,&quot;smoothing&quot;:0.2},&quot;pathPattern&quot;:{&quot;type&quot;:&quot;ROW&quot;,&quot;patternId&quot;:&quot;613b8391-1722-492a-b165-68c708cc9c27&quot;,&quot;patternTransform&quot;:{&quot;translate&quot;:{&quot;x&quot;:-0.00002540549651012527,&quot;y&quot;:-0.5},&quot;rotate&quot;:0,&quot;skewX&quot;:0,&quot;scale&quot;:{&quot;x&quot;:0.005076142131979695,&quot;y&quot;:0.005076142131979695}},&quot;xUnits&quot;:&quot;STROKE_WIDTH&quot;,&quot;yUnits&quot;:&quot;STROKE_WIDTH&quot;,&quot;bending&quot;:true,&quot;repeat&quot;:{&quot;distance&quot;:1.8661421567655458,&quot;align&quot;:&quot;CENTER&quot;},&quot;isPremium&quot;:true},&quot;isLocked&quot;:false,&quot;parent&quot;:{&quot;type&quot;:&quot;CHILD&quot;,&quot;parentId&quot;:&quot;17f3c976-5da6-4751-bdf4-7d786412bfc4&quot;,&quot;order&quot;:&quot;9752&quot;},&quot;isPremium&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2.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ad6f03a3-b5f5-4edd-b67d-8a26eaf99528"/>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ad6f03a3-b5f5-4edd-b67d-8a26eaf99528&quot;:{&quot;type&quot;:&quot;FIGURE_OBJECT&quot;,&quot;id&quot;:&quot;ad6f03a3-b5f5-4edd-b67d-8a26eaf99528&quot;,&quot;relativeTransform&quot;:{&quot;translate&quot;:{&quot;x&quot;:0,&quot;y&quot;:0},&quot;rotate&quot;:0,&quot;skewX&quot;:0,&quot;scale&quot;:{&quot;x&quot;:1,&quot;y&quot;:1}},&quot;opacity&quot;:1,&quot;path&quot;:{&quot;type&quot;:&quot;POLY_LINE&quot;,&quot;points&quot;:[{&quot;x&quot;:122.92533154744171,&quot;y&quot;:-23.6374003586225},{&quot;x&quot;:189.96853983118277,&quot;y&quot;:-23.6374003586225},{&quot;x&quot;:239.01930021679794,&quot;y&quot;:-4.702877427833876},{&quot;x&quot;:256.66311707256887,&quot;y&quot;:30.96089283457401}],&quot;closed&quot;:false,&quot;cornerRounding&quot;:{&quot;type&quot;:&quot;ARC_LENGTH&quot;,&quot;global&quot;:109.4956861899021},&quot;selectedObjectIds&quot;:[&quot;4b91e8fd-afe6-4892-80a2-9da2b033ca12&quot;]},&quot;pathStyles&quot;:[{&quot;type&quot;:&quot;FILL&quot;,&quot;fillStyle&quot;:&quot;rgba(0,0,0,0)&quot;},{&quot;type&quot;:&quot;STROKE&quot;,&quot;strokeStyle&quot;:&quot;#232323&quot;,&quot;lineWidth&quot;:2,&quot;lineJoin&quot;:&quot;round&quot;}],&quot;pathMarkers&quot;:{&quot;markerEnd&quot;:{&quot;type&quot;:&quot;PATH&quot;,&quot;units&quot;:{&quot;type&quot;:&quot;STROKE_WIDTH&quot;,&quot;scale&quot;:0.700000000000000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Start&quot;:{&quot;type&quot;:&quot;PATH&quot;,&quot;units&quot;:{&quot;type&quot;:&quot;STROKE_WIDTH&quot;,&quot;scale&quot;:1},&quot;orient&quot;:{&quot;type&quot;:&quot;AUTO_START_REVERSE&quot;},&quot;name&quot;:&quot;wingless-arrow&quot;,&quot;relativeTransform&quot;:{&quot;translate&quot;:{&quot;x&quot;:0,&quot;y&quot;:0},&quot;rotate&quot;:0,&quot;skewX&quot;:0,&quot;scale&quot;:{&quot;x&quot;:1,&quot;y&quot;:1}},&quot;path&quot;:{&quot;type&quot;:&quot;SPLINE&quot;,&quot;spline&quot;:{&quot;points&quot;:[{&quot;x&quot;:0.8,&quot;y&quot;:0,&quot;isEndPoint&quot;:true},{&quot;x&quot;:0,&quot;y&quot;:0.5,&quot;isEndPoint&quot;:true},{&quot;x&quot;:-0.08467776919505532,&quot;y&quot;:0.17204441011355476,&quot;isEndPoint&quot;:false},{&quot;x&quot;:-0.08467776919505532,&quot;y&quot;:-0.1720444101135552,&quot;isEndPoint&quot;:false},{&quot;x&quot;:0,&quot;y&quot;:-0.5000000000000001,&quot;isEndPoint&quot;:true}],&quot;closed&quot;:false}},&quot;pathStyles&quot;:[{&quot;type&quot;:&quot;FILL&quot;,&quot;fillStyle&quot;:&quot;context-stroke-flat&quot;}]}},&quot;isLocked&quot;:false,&quot;parent&quot;:{&quot;type&quot;:&quot;CHILD&quot;,&quot;parentId&quot;:&quot;6ef4d228-cfd5-41e8-9094-fc4e39cd1177&quot;,&quot;order&quot;:&quot;99999999999999999999999999999999999999998&quot;},&quot;connectorInfo&quot;:{&quot;connectedObjects&quot;:[],&quot;type&quot;:&quot;ELBOW&quot;,&quot;offset&quot;:{&quot;x&quot;:0,&quot;y&quot;:0},&quot;bending&quot;:-0.1,&quot;firstElementIsHead&quot;:false,&quot;customized&quot;:true}},&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220.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2a8da484-5f90-499e-bacc-b5ca190817d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2a8da484-5f90-499e-bacc-b5ca190817de&quot;:{&quot;id&quot;:&quot;2a8da484-5f90-499e-bacc-b5ca190817de&quot;,&quot;name&quot;:&quot;Plant cell&quot;,&quot;displayName&quot;:&quot;&quot;,&quot;type&quot;:&quot;FIGURE_OBJECT&quot;,&quot;relativeTransform&quot;:{&quot;translate&quot;:{&quot;x&quot;:-267.2220374254955,&quot;y&quot;:142.87593625148205},&quot;rotate&quot;:0,&quot;skewX&quot;:0,&quot;scale&quot;:{&quot;x&quot;:0.149169684806045,&quot;y&quot;:0.13200315241595045}},&quot;image&quot;:{&quot;url&quot;:&quot;https://icons.cdn.biorender.com/biorender/5a906f757b968200149d279d/20180223194723/image/5a906f757b968200149d279d.png&quot;,&quot;isPremium&quot;:false,&quot;isOrgIcon&quot;:false,&quot;size&quot;:{&quot;x&quot;:150,&quot;y&quot;:150}},&quot;source&quot;:{&quot;id&quot;:&quot;5a906f757b968200149d279d&quot;,&quot;version&quot;:&quot;20180223194723&quot;,&quot;type&quot;:&quot;ASSETS&quot;},&quot;isPremium&quot;:false,&quot;parent&quot;:{&quot;type&quot;:&quot;CHILD&quot;,&quot;parentId&quot;:&quot;17f3c976-5da6-4751-bdf4-7d786412bfc4&quot;,&quot;order&quot;:&quot;976&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21.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75883589-5f88-4eb1-be1a-2eaa6c4d7983"/>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75883589-5f88-4eb1-be1a-2eaa6c4d7983&quot;:{&quot;id&quot;:&quot;75883589-5f88-4eb1-be1a-2eaa6c4d7983&quot;,&quot;name&quot;:&quot;Corn (leaf)&quot;,&quot;displayName&quot;:&quot;&quot;,&quot;type&quot;:&quot;FIGURE_OBJECT&quot;,&quot;relativeTransform&quot;:{&quot;translate&quot;:{&quot;x&quot;:-267.2220374254955,&quot;y&quot;:96.5382333040937},&quot;rotate&quot;:4.128187481091733e-16,&quot;skewX&quot;:-6.003338813711508e-17,&quot;scale&quot;:{&quot;x&quot;:0.20543848816022847,&quot;y&quot;:0.10785192913617}},&quot;image&quot;:{&quot;url&quot;:&quot;https://icons.cdn.biorender.com/biorender/65368be7816dc54b8f2aad59/20231023150709/image/65368be7816dc54b8f2aad59.png&quot;,&quot;isPremium&quot;:false,&quot;isOrgIcon&quot;:false,&quot;size&quot;:{&quot;x&quot;:50,&quot;y&quot;:303.030303030303}},&quot;source&quot;:{&quot;id&quot;:&quot;65368be7816dc54b8f2aad59&quot;,&quot;version&quot;:&quot;20231023150709&quot;,&quot;type&quot;:&quot;ASSETS&quot;},&quot;isPremium&quot;:false,&quot;parent&quot;:{&quot;type&quot;:&quot;CHILD&quot;,&quot;parentId&quot;:&quot;17f3c976-5da6-4751-bdf4-7d786412bfc4&quot;,&quot;order&quot;:&quot;9762&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22.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79984d5-2d0b-402e-891f-3164200405e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79984d5-2d0b-402e-891f-3164200405ee&quot;:{&quot;id&quot;:&quot;179984d5-2d0b-402e-891f-3164200405ee&quot;,&quot;name&quot;:&quot;Corn (R6-R7, with roots)&quot;,&quot;displayName&quot;:&quot;&quot;,&quot;type&quot;:&quot;FIGURE_OBJECT&quot;,&quot;relativeTransform&quot;:{&quot;translate&quot;:{&quot;x&quot;:-267.2220374254955,&quot;y&quot;:46.75384813957057},&quot;rotate&quot;:0,&quot;skewX&quot;:0,&quot;scale&quot;:{&quot;x&quot;:0.09919264613312348,&quot;y&quot;:0.08777749985244673}},&quot;image&quot;:{&quot;url&quot;:&quot;https://icons.cdn.biorender.com/biorender/654d22b85df3d0d1aa8648b0/20231109182106/image/654d22b85df3d0d1aa8648b0.png&quot;,&quot;isPremium&quot;:false,&quot;isOrgIcon&quot;:false,&quot;size&quot;:{&quot;x&quot;:279,&quot;y&quot;:450.09480812641084}},&quot;source&quot;:{&quot;id&quot;:&quot;654d22b85df3d0d1aa8648b0&quot;,&quot;version&quot;:&quot;20231109182106&quot;,&quot;type&quot;:&quot;ASSETS&quot;},&quot;isPremium&quot;:false,&quot;parent&quot;:{&quot;type&quot;:&quot;CHILD&quot;,&quot;parentId&quot;:&quot;17f3c976-5da6-4751-bdf4-7d786412bfc4&quot;,&quot;order&quot;:&quot;976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23.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cbce6a38-cf1e-4a74-ac22-60797511b2e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cbce6a38-cf1e-4a74-ac22-60797511b2ee&quot;:{&quot;id&quot;:&quot;cbce6a38-cf1e-4a74-ac22-60797511b2ee&quot;,&quot;name&quot;:&quot;Soil (field, large)&quot;,&quot;displayName&quot;:&quot;&quot;,&quot;type&quot;:&quot;FIGURE_OBJECT&quot;,&quot;relativeTransform&quot;:{&quot;translate&quot;:{&quot;x&quot;:-267.2220374254954,&quot;y&quot;:2.091612006922986},&quot;rotate&quot;:0,&quot;skewX&quot;:0,&quot;scale&quot;:{&quot;x&quot;:0.0665505418656046,&quot;y&quot;:0.12046949745216365}},&quot;image&quot;:{&quot;url&quot;:&quot;https://icons.biorender.com/biorender/659c1775a61a0ee8278c3b40/20240108154131/image/soil-field-large.png&quot;,&quot;fallbackUrl&quot;:&quot;https://res.cloudinary.com/dlcjuc3ej/image/upload/v1704728491/qep7uyt9njf9xg32bvfx.svg#/keystone/api/icons/659c1775a61a0ee8278c3b40/20240108154131/image/soil-field-large.svg&quot;,&quot;isPremium&quot;:false,&quot;size&quot;:{&quot;x&quot;:500,&quot;y&quot;:80}},&quot;source&quot;:{&quot;id&quot;:&quot;659c1775a61a0ee8278c3b40&quot;,&quot;type&quot;:&quot;ASSETS&quot;},&quot;isPremium&quot;:false,&quot;parent&quot;:{&quot;type&quot;:&quot;CHILD&quot;,&quot;parentId&quot;:&quot;17f3c976-5da6-4751-bdf4-7d786412bfc4&quot;,&quot;order&quot;:&quot;977&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24.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24fedb6a-9bc0-4a64-97a6-a8803b891789"/>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24fedb6a-9bc0-4a64-97a6-a8803b891789&quot;:{&quot;type&quot;:&quot;FIGURE_OBJECT&quot;,&quot;id&quot;:&quot;24fedb6a-9bc0-4a64-97a6-a8803b891789&quot;,&quot;parent&quot;:{&quot;type&quot;:&quot;CHILD&quot;,&quot;parentId&quot;:&quot;17f3c976-5da6-4751-bdf4-7d786412bfc4&quot;,&quot;order&quot;:&quot;9772&quot;},&quot;relativeTransform&quot;:{&quot;translate&quot;:{&quot;x&quot;:-268.4606311376921,&quot;y&quot;:25.072264777789776},&quot;rotate&quot;:0,&quot;skewX&quot;:0,&quot;scale&quot;:{&quot;x&quot;:1,&quot;y&quot;:1}},&quot;isLocked&quot;:false},&quot;ef29e74b-6d0a-4dab-9fbc-86cda47fc2f5&quot;:{&quot;id&quot;:&quot;ef29e74b-6d0a-4dab-9fbc-86cda47fc2f5&quot;,&quot;name&quot;:&quot;Swiss chard (Beta vulgaris)&quot;,&quot;displayName&quot;:&quot;Swiss chard (Beta vulgaris)&quot;,&quot;type&quot;:&quot;FIGURE_OBJECT&quot;,&quot;relativeTransform&quot;:{&quot;translate&quot;:{&quot;x&quot;:2.816294421121515,&quot;y&quot;:-27.439322122340734},&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1&quot;}},&quot;a1146b00-479d-405f-9756-e715736bd0b1&quot;:{&quot;id&quot;:&quot;a1146b00-479d-405f-9756-e715736bd0b1&quot;,&quot;name&quot;:&quot;Swiss chard (Beta vulgaris)&quot;,&quot;displayName&quot;:&quot;Swiss chard (Beta vulgaris)&quot;,&quot;type&quot;:&quot;FIGURE_OBJECT&quot;,&quot;relativeTransform&quot;:{&quot;translate&quot;:{&quot;x&quot;:2.8296136994583225,&quot;y&quot;:-26.836526277430007},&quot;rotate&quot;:0.21373678551702865,&quot;skewX&quot;:0.25139791749856494,&quot;scale&quot;:{&quot;x&quot;:0.004278453762744939,&quot;y&quot;:0.0076957314199300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12&quot;}},&quot;d536e947-f229-4cc0-b50c-2fd2461adfa2&quot;:{&quot;id&quot;:&quot;d536e947-f229-4cc0-b50c-2fd2461adfa2&quot;,&quot;name&quot;:&quot;Swiss chard (Beta vulgaris)&quot;,&quot;displayName&quot;:&quot;Swiss chard (Beta vulgaris)&quot;,&quot;type&quot;:&quot;FIGURE_OBJECT&quot;,&quot;relativeTransform&quot;:{&quot;translate&quot;:{&quot;x&quot;:2.8598416547091134,&quot;y&quot;:-26.06856207891148},&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15&quot;}},&quot;7c869b95-40aa-4db3-b162-ce8e665b878b&quot;:{&quot;id&quot;:&quot;7c869b95-40aa-4db3-b162-ce8e665b878b&quot;,&quot;name&quot;:&quot;Swiss chard (Beta vulgaris)&quot;,&quot;displayName&quot;:&quot;Swiss chard (Beta vulgaris)&quot;,&quot;type&quot;:&quot;FIGURE_OBJECT&quot;,&quot;relativeTransform&quot;:{&quot;translate&quot;:{&quot;x&quot;:2.9104514728914177,&quot;y&quot;:-25.338845709189542},&quot;rotate&quot;:6.147050828434014,&quot;skewX&quot;:0.15807189467096888,&quot;scale&quot;:{&quot;x&quot;:-0.004973286561920843,&quot;y&quot;:0.0087158769087273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2&quot;}},&quot;4a1a94f1-d921-4c19-ae1a-293b22568712&quot;:{&quot;id&quot;:&quot;4a1a94f1-d921-4c19-ae1a-293b22568712&quot;,&quot;name&quot;:&quot;Swiss chard (Beta vulgaris)&quot;,&quot;displayName&quot;:&quot;Swiss chard (Beta vulgaris)&quot;,&quot;type&quot;:&quot;FIGURE_OBJECT&quot;,&quot;relativeTransform&quot;:{&quot;translate&quot;:{&quot;x&quot;:2.952595777003834,&quot;y&quot;:-24.77860630444713},&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22&quot;}},&quot;70c5e01c-5a42-473d-a1bd-62121aaac64d&quot;:{&quot;id&quot;:&quot;70c5e01c-5a42-473d-a1bd-62121aaac64d&quot;,&quot;name&quot;:&quot;Swiss chard (Beta vulgaris)&quot;,&quot;displayName&quot;:&quot;Swiss chard (Beta vulgaris)&quot;,&quot;type&quot;:&quot;FIGURE_OBJECT&quot;,&quot;relativeTransform&quot;:{&quot;translate&quot;:{&quot;x&quot;:2.953418378092005,&quot;y&quot;:-24.09045450329628},&quot;rotate&quot;:-8.023058692057905e-32,&quot;skewX&quot;:-1.39268819958526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25&quot;}},&quot;2ed5328e-0b0b-44aa-a7c0-ff3328603ce0&quot;:{&quot;id&quot;:&quot;2ed5328e-0b0b-44aa-a7c0-ff3328603ce0&quot;,&quot;name&quot;:&quot;Swiss chard (Beta vulgaris)&quot;,&quot;displayName&quot;:&quot;Swiss chard (Beta vulgaris)&quot;,&quot;type&quot;:&quot;FIGURE_OBJECT&quot;,&quot;relativeTransform&quot;:{&quot;translate&quot;:{&quot;x&quot;:2.988323479217206,&quot;y&quot;:-23.528749281984517},&quot;rotate&quot;:0.21373678551702863,&quot;skewX&quot;:0.2513979174985651,&quot;scale&quot;:{&quot;x&quot;:0.004801856074910149,&quot;y&quot;:0.00863718453415270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3&quot;}},&quot;d4a4e632-f41f-4d24-a0ac-fd83a7d89b6c&quot;:{&quot;id&quot;:&quot;d4a4e632-f41f-4d24-a0ac-fd83a7d89b6c&quot;,&quot;name&quot;:&quot;Swiss chard (Beta vulgaris)&quot;,&quot;displayName&quot;:&quot;Swiss chard (Beta vulgaris)&quot;,&quot;type&quot;:&quot;FIGURE_OBJECT&quot;,&quot;relativeTransform&quot;:{&quot;translate&quot;:{&quot;x&quot;:2.9823218291363305,&quot;y&quot;:-22.73947716176322},&quot;rotate&quot;:6.147050828434014,&quot;skewX&quot;:0.16508057727619263,&quot;scale&quot;:{&quot;x&quot;:-0.0052291229916307325,&quot;y&quot;:0.0095778867128871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35&quot;}},&quot;95df065d-1d93-4560-b106-e060f5166a54&quot;:{&quot;id&quot;:&quot;95df065d-1d93-4560-b106-e060f5166a54&quot;,&quot;name&quot;:&quot;Swiss chard (Beta vulgaris)&quot;,&quot;displayName&quot;:&quot;Swiss chard (Beta vulgaris)&quot;,&quot;type&quot;:&quot;FIGURE_OBJECT&quot;,&quot;relativeTransform&quot;:{&quot;translate&quot;:{&quot;x&quot;:3.0029903823471678,&quot;y&quot;:-21.99401032307625},&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4&quot;}},&quot;55810814-e191-4b0d-85bb-3f8777f1255e&quot;:{&quot;id&quot;:&quot;55810814-e191-4b0d-85bb-3f8777f1255e&quot;,&quot;name&quot;:&quot;Swiss chard (Beta vulgaris)&quot;,&quot;displayName&quot;:&quot;Swiss chard (Beta vulgaris)&quot;,&quot;type&quot;:&quot;FIGURE_OBJECT&quot;,&quot;relativeTransform&quot;:{&quot;translate&quot;:{&quot;x&quot;:3.0277977850243967,&quot;y&quot;:-21.347208734136803},&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5&quot;}},&quot;5be7dc81-f866-41c2-9d9d-7673bbcb4b77&quot;:{&quot;id&quot;:&quot;5be7dc81-f866-41c2-9d9d-7673bbcb4b77&quot;,&quot;name&quot;:&quot;Swiss chard (Beta vulgaris)&quot;,&quot;displayName&quot;:&quot;Swiss chard (Beta vulgaris)&quot;,&quot;type&quot;:&quot;FIGURE_OBJECT&quot;,&quot;relativeTransform&quot;:{&quot;translate&quot;:{&quot;x&quot;:3.0210249632302766,&quot;y&quot;:-20.683510493891358},&quot;rotate&quot;:0.21373678551702852,&quot;skewX&quot;:0.25139791749856477,&quot;scale&quot;:{&quot;x&quot;:0.005276764917483678,&quot;y&quot;:0.0094914115759919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52&quot;}},&quot;0abbd8a0-d136-47e4-81b6-6ffa547e8820&quot;:{&quot;id&quot;:&quot;0abbd8a0-d136-47e4-81b6-6ffa547e8820&quot;,&quot;name&quot;:&quot;Swiss chard (Beta vulgaris)&quot;,&quot;displayName&quot;:&quot;Swiss chard (Beta vulgaris)&quot;,&quot;type&quot;:&quot;FIGURE_OBJECT&quot;,&quot;relativeTransform&quot;:{&quot;translate&quot;:{&quot;x&quot;:3.025309282562065,&quot;y&quot;:-20.221527042018238},&quot;rotate&quot;:6.147050828434014,&quot;skewX&quot;:0.16508057727619263,&quot;scale&quot;:{&quot;x&quot;:-0.0052291229916307325,&quot;y&quot;:0.0095778867128871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55&quot;}},&quot;cab50618-d474-437a-ad12-573dac14c7b3&quot;:{&quot;id&quot;:&quot;cab50618-d474-437a-ad12-573dac14c7b3&quot;,&quot;name&quot;:&quot;Swiss chard (Beta vulgaris)&quot;,&quot;displayName&quot;:&quot;Swiss chard (Beta vulgaris)&quot;,&quot;type&quot;:&quot;FIGURE_OBJECT&quot;,&quot;relativeTransform&quot;:{&quot;translate&quot;:{&quot;x&quot;:2.1253809564592165,&quot;y&quot;:-27.392629221629512},&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6&quot;}},&quot;75dd8349-f1bb-441f-a804-31a5e98beab3&quot;:{&quot;id&quot;:&quot;75dd8349-f1bb-441f-a804-31a5e98beab3&quot;,&quot;name&quot;:&quot;Swiss chard (Beta vulgaris)&quot;,&quot;displayName&quot;:&quot;Swiss chard (Beta vulgaris)&quot;,&quot;type&quot;:&quot;FIGURE_OBJECT&quot;,&quot;relativeTransform&quot;:{&quot;translate&quot;:{&quot;x&quot;:2.107519428030639,&quot;y&quot;:-26.808119233931777},&quot;rotate&quot;:0.5862371014708828,&quot;skewX&quot;:0.5188298278045577,&quot;scale&quot;:{&quot;x&quot;:0.004724286499431989,&quot;y&quot;:0.00696948228153243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62&quot;}},&quot;1be3be07-c5a5-45cd-989b-ca68c158f06d&quot;:{&quot;id&quot;:&quot;1be3be07-c5a5-45cd-989b-ca68c158f06d&quot;,&quot;name&quot;:&quot;Swiss chard (Beta vulgaris)&quot;,&quot;displayName&quot;:&quot;Swiss chard (Beta vulgaris)&quot;,&quot;type&quot;:&quot;FIGURE_OBJECT&quot;,&quot;relativeTransform&quot;:{&quot;translate&quot;:{&quot;x&quot;:2.096848997486096,&quot;y&quot;:-26.24922731348753},&quot;rotate&quot;:5.740642483347267,&quot;skewX&quot;:0.5009377130271382,&quot;scale&quot;:{&quot;x&quot;:-0.004647853403479606,&quot;y&quot;:0.0070797293360528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65&quot;}},&quot;887e2daa-f9b2-4a94-930b-d3dd435a7b89&quot;:{&quot;id&quot;:&quot;887e2daa-f9b2-4a94-930b-d3dd435a7b89&quot;,&quot;name&quot;:&quot;Swiss chard (Beta vulgaris)&quot;,&quot;displayName&quot;:&quot;Swiss chard (Beta vulgaris)&quot;,&quot;type&quot;:&quot;FIGURE_OBJECT&quot;,&quot;relativeTransform&quot;:{&quot;translate&quot;:{&quot;x&quot;:2.033782531787183,&quot;y&quot;:-25.522295071425592},&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7&quot;}},&quot;a825be02-d067-4cbf-b6f2-44fbcb24e238&quot;:{&quot;id&quot;:&quot;a825be02-d067-4cbf-b6f2-44fbcb24e238&quot;,&quot;name&quot;:&quot;Swiss chard (Beta vulgaris)&quot;,&quot;displayName&quot;:&quot;Swiss chard (Beta vulgaris)&quot;,&quot;type&quot;:&quot;FIGURE_OBJECT&quot;,&quot;relativeTransform&quot;:{&quot;translate&quot;:{&quot;x&quot;:1.9651399487912415,&quot;y&quot;:-24.892517440158016},&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72&quot;}},&quot;c260fade-de2c-40c4-adab-165774e99855&quot;:{&quot;id&quot;:&quot;c260fade-de2c-40c4-adab-165774e99855&quot;,&quot;name&quot;:&quot;Swiss chard (Beta vulgaris)&quot;,&quot;displayName&quot;:&quot;Swiss chard (Beta vulgaris)&quot;,&quot;type&quot;:&quot;FIGURE_OBJECT&quot;,&quot;relativeTransform&quot;:{&quot;translate&quot;:{&quot;x&quot;:1.9879920507387514,&quot;y&quot;:-24.299494777297344},&quot;rotate&quot;:0.1832058057213758,&quot;skewX&quot;:0.2531143279117175,&quot;scale&quot;:{&quot;x&quot;:0.004770572601266788,&quot;y&quot;:0.00828409905036462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75&quot;}},&quot;75862eca-7955-4118-8e4b-6120ad9230e4&quot;:{&quot;id&quot;:&quot;75862eca-7955-4118-8e4b-6120ad9230e4&quot;,&quot;name&quot;:&quot;Swiss chard (Beta vulgaris)&quot;,&quot;displayName&quot;:&quot;Swiss chard (Beta vulgaris)&quot;,&quot;type&quot;:&quot;FIGURE_OBJECT&quot;,&quot;relativeTransform&quot;:{&quot;translate&quot;:{&quot;x&quot;:1.9408462695854691,&quot;y&quot;:-23.75595608488235},&quot;rotate&quot;:0.3388558790870848,&quot;skewX&quot;:0.370500719650637,&quot;scale&quot;:{&quot;x&quot;:0.004913997493151673,&quot;y&quot;:0.008440076960405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8&quot;}},&quot;f7696faa-c78b-495f-b29d-06495d12380a&quot;:{&quot;id&quot;:&quot;f7696faa-c78b-495f-b29d-06495d12380a&quot;,&quot;name&quot;:&quot;Swiss chard (Beta vulgaris)&quot;,&quot;displayName&quot;:&quot;Swiss chard (Beta vulgaris)&quot;,&quot;type&quot;:&quot;FIGURE_OBJECT&quot;,&quot;relativeTransform&quot;:{&quot;translate&quot;:{&quot;x&quot;:1.8810579884623069,&quot;y&quot;:-23.155636309477572},&quot;rotate&quot;:5.832872365733209,&quot;skewX&quot;:0.4519955149582535,&quot;scale&quot;:{&quot;x&quot;:-0.005060197472861106,&quot;y&quot;:0.008196224998703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9&quot;}},&quot;e64496eb-6459-4f09-98f1-8f449f799faa&quot;:{&quot;id&quot;:&quot;e64496eb-6459-4f09-98f1-8f449f799faa&quot;,&quot;name&quot;:&quot;Swiss chard (Beta vulgaris)&quot;,&quot;displayName&quot;:&quot;Swiss chard (Beta vulgaris)&quot;,&quot;type&quot;:&quot;FIGURE_OBJECT&quot;,&quot;relativeTransform&quot;:{&quot;translate&quot;:{&quot;x&quot;:1.8349509699391087,&quot;y&quot;:-22.31372163570371},&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quot;}},&quot;6ac59008-f907-4462-8259-92f05c4c4526&quot;:{&quot;id&quot;:&quot;6ac59008-f907-4462-8259-92f05c4c4526&quot;,&quot;name&quot;:&quot;Swiss chard (Beta vulgaris)&quot;,&quot;displayName&quot;:&quot;Swiss chard (Beta vulgaris)&quot;,&quot;type&quot;:&quot;FIGURE_OBJECT&quot;,&quot;relativeTransform&quot;:{&quot;translate&quot;:{&quot;x&quot;:1.8188063246298412,&quot;y&quot;:-21.476503822323668},&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02&quot;}},&quot;6502238a-cd52-4fd4-ab1d-1cdb8a8535f8&quot;:{&quot;id&quot;:&quot;6502238a-cd52-4fd4-ab1d-1cdb8a8535f8&quot;,&quot;name&quot;:&quot;Swiss chard (Beta vulgaris)&quot;,&quot;displayName&quot;:&quot;Swiss chard (Beta vulgaris)&quot;,&quot;type&quot;:&quot;FIGURE_OBJECT&quot;,&quot;relativeTransform&quot;:{&quot;translate&quot;:{&quot;x&quot;:1.788798796221473,&quot;y&quot;:-20.72115937496807},&quot;rotate&quot;:-0.2935842903893068,&quot;skewX&quot;:-0.3623899451665586,&quot;scale&quot;:{&quot;x&quot;:0.005396502274577957,&quot;y&quot;:0.0104365238121276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05&quot;}},&quot;7aaf5b94-0d58-4b3d-8ca3-2d23014906e6&quot;:{&quot;id&quot;:&quot;7aaf5b94-0d58-4b3d-8ca3-2d23014906e6&quot;,&quot;name&quot;:&quot;Swiss chard (Beta vulgaris)&quot;,&quot;displayName&quot;:&quot;Swiss chard (Beta vulgaris)&quot;,&quot;type&quot;:&quot;FIGURE_OBJECT&quot;,&quot;relativeTransform&quot;:{&quot;translate&quot;:{&quot;x&quot;:1.7898305546615072,&quot;y&quot;:-20.17659362756523},&quot;rotate&quot;:0.29793648788782223,&quot;skewX&quot;:0.3346133573134712,&quot;scale&quot;:{&quot;x&quot;:0.005353233814252811,&quot;y&quot;:0.0093558303932561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1&quot;}},&quot;ac811306-73b2-478a-882e-01cc78c91388&quot;:{&quot;id&quot;:&quot;ac811306-73b2-478a-882e-01cc78c91388&quot;,&quot;name&quot;:&quot;Swiss chard (Beta vulgaris)&quot;,&quot;displayName&quot;:&quot;Swiss chard (Beta vulgaris)&quot;,&quot;type&quot;:&quot;FIGURE_OBJECT&quot;,&quot;relativeTransform&quot;:{&quot;translate&quot;:{&quot;x&quot;:1.4522738508528688,&quot;y&quot;:-27.474341797874143},&quot;rotate&quot;:6.283185307179586,&quot;skewX&quot;:1.3932134088239322e-15,&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02&quot;}},&quot;af39ff8c-9daf-4f9d-9a6c-b5a1ebd20d9a&quot;:{&quot;id&quot;:&quot;af39ff8c-9daf-4f9d-9a6c-b5a1ebd20d9a&quot;,&quot;name&quot;:&quot;Swiss chard (Beta vulgaris)&quot;,&quot;displayName&quot;:&quot;Swiss chard (Beta vulgaris)&quot;,&quot;type&quot;:&quot;FIGURE_OBJECT&quot;,&quot;relativeTransform&quot;:{&quot;translate&quot;:{&quot;x&quot;:1.408633498519859,&quot;y&quot;:-26.964931754385862},&quot;rotate&quot;:6.069448521662556,&quot;skewX&quot;:0.25139791749856605,&quot;scale&quot;:{&quot;x&quot;:-0.004278453762744936,&quot;y&quot;:0.00769573141993005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05&quot;}},&quot;125d5206-dd7e-4fe1-ac8b-d37618c4c460&quot;:{&quot;id&quot;:&quot;125d5206-dd7e-4fe1-ac8b-d37618c4c460&quot;,&quot;name&quot;:&quot;Swiss chard (Beta vulgaris)&quot;,&quot;displayName&quot;:&quot;Swiss chard (Beta vulgaris)&quot;,&quot;type&quot;:&quot;FIGURE_OBJECT&quot;,&quot;relativeTransform&quot;:{&quot;translate&quot;:{&quot;x&quot;:1.2971745966299808,&quot;y&quot;:-26.533763885801783},&quot;rotate&quot;:0.13613447874557222,&quot;skewX&quot;:0.1650805772761952,&quot;scale&quot;:{&quot;x&quot;:0.004239825212844114,&quot;y&quot;:0.00776584632567608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1&quot;}},&quot;5bdb95e7-c6a1-4708-bc1d-0f616ea8079d&quot;:{&quot;id&quot;:&quot;5bdb95e7-c6a1-4708-bc1d-0f616ea8079d&quot;,&quot;name&quot;:&quot;Swiss chard (Beta vulgaris)&quot;,&quot;displayName&quot;:&quot;Swiss chard (Beta vulgaris)&quot;,&quot;type&quot;:&quot;FIGURE_OBJECT&quot;,&quot;relativeTransform&quot;:{&quot;translate&quot;:{&quot;x&quot;:1.2132154931578576,&quot;y&quot;:-25.9121825793743},&quot;rotate&quot;:0.13613447874557214,&quot;skewX&quot;:0.1580718946709717,&quot;scale&quot;:{&quot;x&quot;:0.004431198326671469,&quot;y&quot;:0.0077658463256760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12&quot;}},&quot;174d20dc-7199-4ecb-9fea-eb9a4befa0d8&quot;:{&quot;id&quot;:&quot;174d20dc-7199-4ecb-9fea-eb9a4befa0d8&quot;,&quot;name&quot;:&quot;Swiss chard (Beta vulgaris)&quot;,&quot;displayName&quot;:&quot;Swiss chard (Beta vulgaris)&quot;,&quot;type&quot;:&quot;FIGURE_OBJECT&quot;,&quot;relativeTransform&quot;:{&quot;translate&quot;:{&quot;x&quot;:1.1324005508794655,&quot;y&quot;:-25.31225859902234},&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15&quot;}},&quot;826c13a2-fff6-4fd8-bd43-ee012807ab1e&quot;:{&quot;id&quot;:&quot;826c13a2-fff6-4fd8-bd43-ee012807ab1e&quot;,&quot;name&quot;:&quot;Swiss chard (Beta vulgaris)&quot;,&quot;displayName&quot;:&quot;Swiss chard (Beta vulgaris)&quot;,&quot;type&quot;:&quot;FIGURE_OBJECT&quot;,&quot;relativeTransform&quot;:{&quot;translate&quot;:{&quot;x&quot;:0.9367545455052854,&quot;y&quot;:-24.12887906305553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22&quot;}},&quot;440ea7c0-a6e8-4017-80d0-f4c3a7e5bce0&quot;:{&quot;id&quot;:&quot;440ea7c0-a6e8-4017-80d0-f4c3a7e5bce0&quot;,&quot;name&quot;:&quot;Swiss chard (Beta vulgaris)&quot;,&quot;displayName&quot;:&quot;Swiss chard (Beta vulgaris)&quot;,&quot;type&quot;:&quot;FIGURE_OBJECT&quot;,&quot;relativeTransform&quot;:{&quot;translate&quot;:{&quot;x&quot;:1.0102246518996734,&quot;y&quot;:-24.667413237131118},&quot;rotate&quot;:6.069448521662556,&quot;skewX&quot;:0.2513979174985654,&quot;scale&quot;:{&quot;x&quot;:-0.0048018560749101425,&quot;y&quot;:0.00863718453415269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2&quot;}},&quot;9d57d969-2fb3-42cb-8d7b-cc34183264f5&quot;:{&quot;id&quot;:&quot;9d57d969-2fb3-42cb-8d7b-cc34183264f5&quot;,&quot;name&quot;:&quot;Swiss chard (Beta vulgaris)&quot;,&quot;displayName&quot;:&quot;Swiss chard (Beta vulgaris)&quot;,&quot;type&quot;:&quot;FIGURE_OBJECT&quot;,&quot;relativeTransform&quot;:{&quot;translate&quot;:{&quot;x&quot;:0.8765170999541482,&quot;y&quot;:-23.532534460289643},&quot;rotate&quot;:0.1361344787455721,&quot;skewX&quot;:0.16508057727619527,&quot;scale&quot;:{&quot;x&quot;:0.004758501922383969,&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25&quot;}},&quot;1148b28b-f5f5-4773-84bc-29ee6f45b1c7&quot;:{&quot;id&quot;:&quot;1148b28b-f5f5-4773-84bc-29ee6f45b1c7&quot;,&quot;name&quot;:&quot;Swiss chard (Beta vulgaris)&quot;,&quot;displayName&quot;:&quot;Swiss chard (Beta vulgaris)&quot;,&quot;type&quot;:&quot;FIGURE_OBJECT&quot;,&quot;relativeTransform&quot;:{&quot;translate&quot;:{&quot;x&quot;:0.7481535587194537,&quot;y&quot;:-22.833927735547924},&quot;rotate&quot;:0.1361344787455721,&quot;skewX&quot;:0.1580718946709709,&quot;scale&quot;:{&quot;x&quot;:0.005465150068044887,&quot;y&quot;:0.00957788671288718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3&quot;}},&quot;6a22b4d5-5a17-427e-8849-8832d9b3a8ae&quot;:{&quot;id&quot;:&quot;6a22b4d5-5a17-427e-8849-8832d9b3a8ae&quot;,&quot;name&quot;:&quot;Swiss chard (Beta vulgaris)&quot;,&quot;displayName&quot;:&quot;Swiss chard (Beta vulgaris)&quot;,&quot;type&quot;:&quot;FIGURE_OBJECT&quot;,&quot;relativeTransform&quot;:{&quot;translate&quot;:{&quot;x&quot;:0.6075115250321529,&quot;y&quot;:-22.103952109891683},&quot;rotate&quot;:0.1361344787455721,&quot;skewX&quot;:0.15807189467097105,&quot;scale&quot;:{&quot;x&quot;:0.005465150068044887,&quot;y&quot;:0.0095778867128871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35&quot;}},&quot;5990251c-e5c7-4b9f-9bc3-f8910d6baf0f&quot;:{&quot;id&quot;:&quot;5990251c-e5c7-4b9f-9bc3-f8910d6baf0f&quot;,&quot;name&quot;:&quot;Swiss chard (Beta vulgaris)&quot;,&quot;displayName&quot;:&quot;Swiss chard (Beta vulgaris)&quot;,&quot;type&quot;:&quot;FIGURE_OBJECT&quot;,&quot;relativeTransform&quot;:{&quot;translate&quot;:{&quot;x&quot;:0.47865292043290564,&quot;y&quot;:-21.366921364429857},&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4&quot;}},&quot;2681d52a-e763-42aa-9766-bec1a3cedbc1&quot;:{&quot;id&quot;:&quot;2681d52a-e763-42aa-9766-bec1a3cedbc1&quot;,&quot;name&quot;:&quot;Swiss chard (Beta vulgaris)&quot;,&quot;displayName&quot;:&quot;Swiss chard (Beta vulgaris)&quot;,&quot;type&quot;:&quot;FIGURE_OBJECT&quot;,&quot;relativeTransform&quot;:{&quot;translate&quot;:{&quot;x&quot;:0.40025705684587354,&quot;y&quot;:-20.855756899527822},&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5&quot;}},&quot;93bec29f-bf55-444b-8dd3-9a99e245a067&quot;:{&quot;id&quot;:&quot;93bec29f-bf55-444b-8dd3-9a99e245a067&quot;,&quot;name&quot;:&quot;Swiss chard (Beta vulgaris)&quot;,&quot;displayName&quot;:&quot;Swiss chard (Beta vulgaris)&quot;,&quot;type&quot;:&quot;FIGURE_OBJECT&quot;,&quot;relativeTransform&quot;:{&quot;translate&quot;:{&quot;x&quot;:0.2822010470274389,&quot;y&quot;:-20.19224489544915},&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52&quot;}},&quot;ed5e43cb-c2c2-4070-a83e-fe0dc627dd91&quot;:{&quot;id&quot;:&quot;ed5e43cb-c2c2-4070-a83e-fe0dc627dd91&quot;,&quot;name&quot;:&quot;Swiss chard (Beta vulgaris)&quot;,&quot;displayName&quot;:&quot;Swiss chard (Beta vulgaris)&quot;,&quot;type&quot;:&quot;FIGURE_OBJECT&quot;,&quot;relativeTransform&quot;:{&quot;translate&quot;:{&quot;x&quot;:3.490955357229383,&quot;y&quot;:-27.435166068854983},&quot;rotate&quot;:6.283185307179586,&quot;skewX&quot;:1.3932134088239322e-15,&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12&quot;}},&quot;526acff3-b7ce-45fa-b396-632331a197ec&quot;:{&quot;id&quot;:&quot;526acff3-b7ce-45fa-b396-632331a197ec&quot;,&quot;name&quot;:&quot;Swiss chard (Beta vulgaris)&quot;,&quot;displayName&quot;:&quot;Swiss chard (Beta vulgaris)&quot;,&quot;type&quot;:&quot;FIGURE_OBJECT&quot;,&quot;relativeTransform&quot;:{&quot;translate&quot;:{&quot;x&quot;:3.540992456156018,&quot;y&quot;:-26.71562689670391},&quot;rotate&quot;:6.069448521662556,&quot;skewX&quot;:0.2513979174985654,&quot;scale&quot;:{&quot;x&quot;:-0.004278453762744936,&quot;y&quot;:0.00769573141993005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15&quot;}},&quot;012536fb-10ec-443b-949f-6f3eea8f3908&quot;:{&quot;id&quot;:&quot;012536fb-10ec-443b-949f-6f3eea8f3908&quot;,&quot;name&quot;:&quot;Swiss chard (Beta vulgaris)&quot;,&quot;displayName&quot;:&quot;Swiss chard (Beta vulgaris)&quot;,&quot;type&quot;:&quot;FIGURE_OBJECT&quot;,&quot;relativeTransform&quot;:{&quot;translate&quot;:{&quot;x&quot;:3.6253861486674244,&quot;y&quot;:-26.01111537721152},&quot;rotate&quot;:0.13613447874557208,&quot;skewX&quot;:0.16508057727619543,&quot;scale&quot;:{&quot;x&quot;:0.004239825212844114,&quot;y&quot;:0.0077658463256760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2&quot;}},&quot;cad26c71-299a-4a0b-ad4f-df29062f80b9&quot;:{&quot;id&quot;:&quot;cad26c71-299a-4a0b-ad4f-df29062f80b9&quot;,&quot;name&quot;:&quot;Swiss chard (Beta vulgaris)&quot;,&quot;displayName&quot;:&quot;Swiss chard (Beta vulgaris)&quot;,&quot;type&quot;:&quot;FIGURE_OBJECT&quot;,&quot;relativeTransform&quot;:{&quot;translate&quot;:{&quot;x&quot;:3.727904970628117,&quot;y&quot;:-25.30491572136862},&quot;rotate&quot;:0.13613447874557202,&quot;skewX&quot;:0.15807189467097105,&quot;scale&quot;:{&quot;x&quot;:0.00497328656192085,&quot;y&quot;:0.0087158769087273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22&quot;}},&quot;a565fcd7-a283-4e97-b8b6-a7a834424e19&quot;:{&quot;id&quot;:&quot;a565fcd7-a283-4e97-b8b6-a7a834424e19&quot;,&quot;name&quot;:&quot;Swiss chard (Beta vulgaris)&quot;,&quot;displayName&quot;:&quot;Swiss chard (Beta vulgaris)&quot;,&quot;type&quot;:&quot;FIGURE_OBJECT&quot;,&quot;relativeTransform&quot;:{&quot;translate&quot;:{&quot;x&quot;:3.7581617614227776,&quot;y&quot;:-24.773769612206397},&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25&quot;}},&quot;42383d22-dcc9-458a-b97b-c35e9c7c8c02&quot;:{&quot;id&quot;:&quot;42383d22-dcc9-458a-b97b-c35e9c7c8c02&quot;,&quot;name&quot;:&quot;Swiss chard (Beta vulgaris)&quot;,&quot;displayName&quot;:&quot;Swiss chard (Beta vulgaris)&quot;,&quot;type&quot;:&quot;FIGURE_OBJECT&quot;,&quot;relativeTransform&quot;:{&quot;translate&quot;:{&quot;x&quot;:3.8433876244934138,&quot;y&quot;:-24.1445734937717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3&quot;}},&quot;a4018d18-b36a-4e7e-a1aa-515607ab0698&quot;:{&quot;id&quot;:&quot;a4018d18-b36a-4e7e-a1aa-515607ab0698&quot;,&quot;name&quot;:&quot;Swiss chard (Beta vulgaris)&quot;,&quot;displayName&quot;:&quot;Swiss chard (Beta vulgaris)&quot;,&quot;type&quot;:&quot;FIGURE_OBJECT&quot;,&quot;relativeTransform&quot;:{&quot;translate&quot;:{&quot;x&quot;:3.8889421319455986,&quot;y&quot;:-23.484609774261145},&quot;rotate&quot;:6.069448521662556,&quot;skewX&quot;:0.2513979174985651,&quot;scale&quot;:{&quot;x&quot;:-0.004801856074910149,&quot;y&quot;:0.008637184534152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35&quot;}},&quot;4dca7a4d-22e6-4187-bf11-217bfea0dea6&quot;:{&quot;id&quot;:&quot;4dca7a4d-22e6-4187-bf11-217bfea0dea6&quot;,&quot;name&quot;:&quot;Swiss chard (Beta vulgaris)&quot;,&quot;displayName&quot;:&quot;Swiss chard (Beta vulgaris)&quot;,&quot;type&quot;:&quot;FIGURE_OBJECT&quot;,&quot;relativeTransform&quot;:{&quot;translate&quot;:{&quot;x&quot;:3.9698789174142077,&quot;y&quot;:-22.935598016035218},&quot;rotate&quot;:0.1361344787455721,&quot;skewX&quot;:0.16508057727619518,&quot;scale&quot;:{&quot;x&quot;:0.005229122991630738,&quot;y&quot;:0.00957788671288720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4&quot;}},&quot;4280adbe-af56-46ef-b045-ef45b5e78e3d&quot;:{&quot;id&quot;:&quot;4280adbe-af56-46ef-b045-ef45b5e78e3d&quot;,&quot;name&quot;:&quot;Swiss chard (Beta vulgaris)&quot;,&quot;displayName&quot;:&quot;Swiss chard (Beta vulgaris)&quot;,&quot;type&quot;:&quot;FIGURE_OBJECT&quot;,&quot;relativeTransform&quot;:{&quot;translate&quot;:{&quot;x&quot;:4.042830820601401,&quot;y&quot;:-22.33501019218569},&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5&quot;}},&quot;3fa303d5-1780-475e-9831-ce9cbc3d3f0f&quot;:{&quot;id&quot;:&quot;3fa303d5-1780-475e-9831-ce9cbc3d3f0f&quot;,&quot;name&quot;:&quot;Swiss chard (Beta vulgaris)&quot;,&quot;displayName&quot;:&quot;Swiss chard (Beta vulgaris)&quot;,&quot;type&quot;:&quot;FIGURE_OBJECT&quot;,&quot;relativeTransform&quot;:{&quot;translate&quot;:{&quot;x&quot;:4.1177488001402835,&quot;y&quot;:-21.81777590452690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52&quot;}},&quot;54bb750d-c2d0-423c-9dc3-da9eb155910e&quot;:{&quot;id&quot;:&quot;54bb750d-c2d0-423c-9dc3-da9eb155910e&quot;,&quot;name&quot;:&quot;Swiss chard (Beta vulgaris)&quot;,&quot;displayName&quot;:&quot;Swiss chard (Beta vulgaris)&quot;,&quot;type&quot;:&quot;FIGURE_OBJECT&quot;,&quot;relativeTransform&quot;:{&quot;translate&quot;:{&quot;x&quot;:4.2205995308871085,&quot;y&quot;:-21.235775440645483},&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55&quot;}},&quot;f9dc7001-ba32-4119-9563-888d367d0c16&quot;:{&quot;id&quot;:&quot;f9dc7001-ba32-4119-9563-888d367d0c16&quot;,&quot;name&quot;:&quot;Swiss chard (Beta vulgaris)&quot;,&quot;displayName&quot;:&quot;Swiss chard (Beta vulgaris)&quot;,&quot;type&quot;:&quot;FIGURE_OBJECT&quot;,&quot;relativeTransform&quot;:{&quot;translate&quot;:{&quot;x&quot;:4.262592402910798,&quot;y&quot;:-20.691697438477927},&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6&quot;}},&quot;159f2b23-d161-4907-809c-a242ba5f7a29&quot;:{&quot;id&quot;:&quot;159f2b23-d161-4907-809c-a242ba5f7a29&quot;,&quot;name&quot;:&quot;Swiss chard (Beta vulgaris)&quot;,&quot;displayName&quot;:&quot;Swiss chard (Beta vulgaris)&quot;,&quot;type&quot;:&quot;FIGURE_OBJECT&quot;,&quot;relativeTransform&quot;:{&quot;translate&quot;:{&quot;x&quot;:4.350688680645566,&quot;y&quot;:-20.15614977491506},&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62&quot;}},&quot;ee38146c-d337-4af4-9e9b-ea009e75b889&quot;:{&quot;id&quot;:&quot;ee38146c-d337-4af4-9e9b-ea009e75b889&quot;,&quot;name&quot;:&quot;Swiss chard (Beta vulgaris)&quot;,&quot;displayName&quot;:&quot;Swiss chard (Beta vulgaris)&quot;,&quot;type&quot;:&quot;FIGURE_OBJECT&quot;,&quot;relativeTransform&quot;:{&quot;translate&quot;:{&quot;x&quot;:0.7494295563152437,&quot;y&quot;:-27.380776392525686},&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65&quot;}},&quot;650126d8-80a4-44d8-8e82-0436c854220d&quot;:{&quot;id&quot;:&quot;650126d8-80a4-44d8-8e82-0436c854220d&quot;,&quot;name&quot;:&quot;Swiss chard (Beta vulgaris)&quot;,&quot;displayName&quot;:&quot;Swiss chard (Beta vulgaris)&quot;,&quot;type&quot;:&quot;FIGURE_OBJECT&quot;,&quot;relativeTransform&quot;:{&quot;translate&quot;:{&quot;x&quot;:0.572432568584422,&quot;y&quot;:-26.600643074516686},&quot;rotate&quot;:0.2137367855170285,&quot;skewX&quot;:0.25139791749856527,&quot;scale&quot;:{&quot;x&quot;:0.004278453762744944,&quot;y&quot;:0.00769573141993005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7&quot;}},&quot;b32c0834-e623-495f-a27d-8fe0cd0b2de5&quot;:{&quot;id&quot;:&quot;b32c0834-e623-495f-a27d-8fe0cd0b2de5&quot;,&quot;name&quot;:&quot;Swiss chard (Beta vulgaris)&quot;,&quot;displayName&quot;:&quot;Swiss chard (Beta vulgaris)&quot;,&quot;type&quot;:&quot;FIGURE_OBJECT&quot;,&quot;relativeTransform&quot;:{&quot;translate&quot;:{&quot;x&quot;:0.4349334444728112,&quot;y&quot;:-25.96679618218},&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72&quot;}},&quot;bd8adecb-de70-4ca8-a950-eb3486da5da0&quot;:{&quot;id&quot;:&quot;bd8adecb-de70-4ca8-a950-eb3486da5da0&quot;,&quot;name&quot;:&quot;Swiss chard (Beta vulgaris)&quot;,&quot;displayName&quot;:&quot;Swiss chard (Beta vulgaris)&quot;,&quot;type&quot;:&quot;FIGURE_OBJECT&quot;,&quot;relativeTransform&quot;:{&quot;translate&quot;:{&quot;x&quot;:0.24974063293984214,&quot;y&quot;:-25.400546788550745},&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75&quot;}},&quot;8b4d36ad-83df-4d2c-8ae5-577b6d8c2e58&quot;:{&quot;id&quot;:&quot;8b4d36ad-83df-4d2c-8ae5-577b6d8c2e58&quot;,&quot;name&quot;:&quot;Swiss chard (Beta vulgaris)&quot;,&quot;displayName&quot;:&quot;Swiss chard (Beta vulgaris)&quot;,&quot;type&quot;:&quot;FIGURE_OBJECT&quot;,&quot;relativeTransform&quot;:{&quot;translate&quot;:{&quot;x&quot;:0.0991865505712629,&quot;y&quot;:-24.810671750234402},&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8&quot;}},&quot;7b0d4b89-b22e-4db0-83f2-f2068f3ad066&quot;:{&quot;id&quot;:&quot;7b0d4b89-b22e-4db0-83f2-f2068f3ad066&quot;,&quot;name&quot;:&quot;Swiss chard (Beta vulgaris)&quot;,&quot;displayName&quot;:&quot;Swiss chard (Beta vulgaris)&quot;,&quot;type&quot;:&quot;FIGURE_OBJECT&quot;,&quot;relativeTransform&quot;:{&quot;translate&quot;:{&quot;x&quot;:-0.022989843504923585,&quot;y&quot;:-24.274304178030235},&quot;rotate&quot;:-1.604611738411581e-31,&quot;skewX&quot;:-2.3421613823667685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9&quot;}},&quot;963d5254-a3fd-4f37-8c86-d26c01a557b4&quot;:{&quot;id&quot;:&quot;963d5254-a3fd-4f37-8c86-d26c01a557b4&quot;,&quot;name&quot;:&quot;Swiss chard (Beta vulgaris)&quot;,&quot;displayName&quot;:&quot;Swiss chard (Beta vulgaris)&quot;,&quot;type&quot;:&quot;FIGURE_OBJECT&quot;,&quot;relativeTransform&quot;:{&quot;translate&quot;:{&quot;x&quot;:-0.15233806537609193,&quot;y&quot;:-23.75254609003291},&quot;rotate&quot;:0.19608262974495994,&quot;skewX&quot;:0.23163679736672227,&quot;scale&quot;:{&quot;x&quot;:0.004790265365015025,&quot;y&quot;:0.008625190621982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quot;}},&quot;6ee9d169-ff27-41d2-9b46-71bfa2fbcece&quot;:{&quot;id&quot;:&quot;6ee9d169-ff27-41d2-9b46-71bfa2fbcece&quot;,&quot;name&quot;:&quot;Swiss chard (Beta vulgaris)&quot;,&quot;displayName&quot;:&quot;Swiss chard (Beta vulgaris)&quot;,&quot;type&quot;:&quot;FIGURE_OBJECT&quot;,&quot;relativeTransform&quot;:{&quot;translate&quot;:{&quot;x&quot;:-0.2669233387593197,&quot;y&quot;:-23.12747923421386},&quot;rotate&quot;:6.147050828434014,&quot;skewX&quot;:0.16508057727619285,&quot;scale&quot;:{&quot;x&quot;:-0.0047585019223839635,&quot;y&quot;:0.0087158769087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05&quot;}},&quot;eb6fd418-3b31-4ed1-9768-a65a81bd7c18&quot;:{&quot;id&quot;:&quot;eb6fd418-3b31-4ed1-9768-a65a81bd7c18&quot;,&quot;name&quot;:&quot;Swiss chard (Beta vulgaris)&quot;,&quot;displayName&quot;:&quot;Swiss chard (Beta vulgaris)&quot;,&quot;type&quot;:&quot;FIGURE_OBJECT&quot;,&quot;relativeTransform&quot;:{&quot;translate&quot;:{&quot;x&quot;:-0.4487914897894475,&quot;y&quot;:-22.619631990605445},&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1&quot;}},&quot;584eef6d-a26b-4324-8380-3bf780b328fc&quot;:{&quot;id&quot;:&quot;584eef6d-a26b-4324-8380-3bf780b328fc&quot;,&quot;name&quot;:&quot;Swiss chard (Beta vulgaris)&quot;,&quot;displayName&quot;:&quot;Swiss chard (Beta vulgaris)&quot;,&quot;type&quot;:&quot;FIGURE_OBJECT&quot;,&quot;relativeTransform&quot;:{&quot;translate&quot;:{&quot;x&quot;:-0.6583373335430263,&quot;y&quot;:-21.99606241750865},&quot;rotate&quot;:6.147050828434014,&quot;skewX&quot;:0.1594728489897026,&quot;scale&quot;:{&quot;x&quot;:-0.005416326436522811,&quot;y&quot;:0.00957788671288718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2&quot;}},&quot;da5552ed-cae9-40e4-bcef-1ea1e6775112&quot;:{&quot;id&quot;:&quot;da5552ed-cae9-40e4-bcef-1ea1e6775112&quot;,&quot;name&quot;:&quot;Swiss chard (Beta vulgaris)&quot;,&quot;displayName&quot;:&quot;Swiss chard (Beta vulgaris)&quot;,&quot;type&quot;:&quot;FIGURE_OBJECT&quot;,&quot;relativeTransform&quot;:{&quot;translate&quot;:{&quot;x&quot;:-0.7668478105194341,&quot;y&quot;:-21.45368578958634},&quot;rotate&quot;:6.283185307179586,&quot;skewX&quot;:1.3998429825379057e-15,&quot;scale&quot;:{&quot;x&quot;:-0.005077439069187039,&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25&quot;}},&quot;cfb5cf0a-db3a-4cea-a550-1a5758eb5655&quot;:{&quot;id&quot;:&quot;cfb5cf0a-db3a-4cea-a550-1a5758eb5655&quot;,&quot;name&quot;:&quot;Swiss chard (Beta vulgaris)&quot;,&quot;displayName&quot;:&quot;Swiss chard (Beta vulgaris)&quot;,&quot;type&quot;:&quot;FIGURE_OBJECT&quot;,&quot;relativeTransform&quot;:{&quot;translate&quot;:{&quot;x&quot;:-0.8959795364571946,&quot;y&quot;:-20.659624419789015},&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3&quot;}},&quot;613f69c6-5db1-4424-b386-2b194d48f6bc&quot;:{&quot;id&quot;:&quot;613f69c6-5db1-4424-b386-2b194d48f6bc&quot;,&quot;name&quot;:&quot;Swiss chard (Beta vulgaris)&quot;,&quot;displayName&quot;:&quot;Swiss chard (Beta vulgaris)&quot;,&quot;type&quot;:&quot;FIGURE_OBJECT&quot;,&quot;relativeTransform&quot;:{&quot;translate&quot;:{&quot;x&quot;:-1.048451087307207,&quot;y&quot;:-20.15688475375481},&quot;rotate&quot;:0.21373678551702857,&quot;skewX&quot;:0.25139791749856566,&quot;scale&quot;:{&quot;x&quot;:0.005276764917483679,&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5&quot;}},&quot;e3a0d67c-0bfe-4946-8621-3592ac71223f&quot;:{&quot;id&quot;:&quot;e3a0d67c-0bfe-4946-8621-3592ac71223f&quot;,&quot;name&quot;:&quot;Swiss chard (Beta vulgaris)&quot;,&quot;displayName&quot;:&quot;Swiss chard (Beta vulgaris)&quot;,&quot;type&quot;:&quot;FIGURE_OBJECT&quot;,&quot;relativeTransform&quot;:{&quot;translate&quot;:{&quot;x&quot;:4.159108110918022,&quot;y&quot;:-27.410717373443248},&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55&quot;}},&quot;69a97233-01ec-4853-8daf-61137da7c0bd&quot;:{&quot;id&quot;:&quot;69a97233-01ec-4853-8daf-61137da7c0bd&quot;,&quot;name&quot;:&quot;Swiss chard (Beta vulgaris)&quot;,&quot;displayName&quot;:&quot;Swiss chard (Beta vulgaris)&quot;,&quot;type&quot;:&quot;FIGURE_OBJECT&quot;,&quot;relativeTransform&quot;:{&quot;translate&quot;:{&quot;x&quot;:4.262594639489074,&quot;y&quot;:-26.898424085826758},&quot;rotate&quot;:6.069448521662556,&quot;skewX&quot;:0.2288237337813858,&quot;scale&quot;:{&quot;x&quot;:-0.004278453762744941,&quot;y&quot;:0.0069787329464661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6&quot;}},&quot;60c332f9-e41a-45e2-ba3f-f4964328259b&quot;:{&quot;id&quot;:&quot;60c332f9-e41a-45e2-ba3f-f4964328259b&quot;,&quot;name&quot;:&quot;Swiss chard (Beta vulgaris)&quot;,&quot;displayName&quot;:&quot;Swiss chard (Beta vulgaris)&quot;,&quot;type&quot;:&quot;FIGURE_OBJECT&quot;,&quot;relativeTransform&quot;:{&quot;translate&quot;:{&quot;x&quot;:4.329408323934555,&quot;y&quot;:-26.443739202585643},&quot;rotate&quot;:0.13613447874557208,&quot;skewX&quot;:0.16508057727619543,&quot;scale&quot;:{&quot;x&quot;:0.004239825212844114,&quot;y&quot;:0.0077658463256760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7&quot;}},&quot;b9939465-d894-4709-98b6-7c5962356c69&quot;:{&quot;id&quot;:&quot;b9939465-d894-4709-98b6-7c5962356c69&quot;,&quot;name&quot;:&quot;Swiss chard (Beta vulgaris)&quot;,&quot;displayName&quot;:&quot;Swiss chard (Beta vulgaris)&quot;,&quot;type&quot;:&quot;FIGURE_OBJECT&quot;,&quot;relativeTransform&quot;:{&quot;translate&quot;:{&quot;x&quot;:4.4470317651955105,&quot;y&quot;:-25.857035189870835},&quot;rotate&quot;:0.13613447874557216,&quot;skewX&quot;:0.1580718946709717,&quot;scale&quot;:{&quot;x&quot;:0.004248544899971062,&quot;y&quot;:0.0074457391361432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75&quot;}},&quot;89caef24-54a6-4b59-8c80-05be1d73a7f9&quot;:{&quot;id&quot;:&quot;89caef24-54a6-4b59-8c80-05be1d73a7f9&quot;,&quot;name&quot;:&quot;Swiss chard (Beta vulgaris)&quot;,&quot;displayName&quot;:&quot;Swiss chard (Beta vulgaris)&quot;,&quot;type&quot;:&quot;FIGURE_OBJECT&quot;,&quot;relativeTransform&quot;:{&quot;translate&quot;:{&quot;x&quot;:4.610832931248038,&quot;y&quot;:-25.368673155349978},&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8&quot;}},&quot;ebd64877-a585-47ef-b924-c4d8b3d487ba&quot;:{&quot;id&quot;:&quot;ebd64877-a585-47ef-b924-c4d8b3d487ba&quot;,&quot;name&quot;:&quot;Swiss chard (Beta vulgaris)&quot;,&quot;displayName&quot;:&quot;Swiss chard (Beta vulgaris)&quot;,&quot;type&quot;:&quot;FIGURE_OBJECT&quot;,&quot;relativeTransform&quot;:{&quot;translate&quot;:{&quot;x&quot;:4.697840065364171,&quot;y&quot;:-24.890301939613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quot;}},&quot;333a19fc-2fef-4ddb-955f-4256dcd3dd79&quot;:{&quot;id&quot;:&quot;333a19fc-2fef-4ddb-955f-4256dcd3dd79&quot;,&quot;name&quot;:&quot;Swiss chard (Beta vulgaris)&quot;,&quot;displayName&quot;:&quot;Swiss chard (Beta vulgaris)&quot;,&quot;type&quot;:&quot;FIGURE_OBJECT&quot;,&quot;relativeTransform&quot;:{&quot;translate&quot;:{&quot;x&quot;:4.835057651139986,&quot;y&quot;:-24.3470196493529},&quot;rotate&quot;:6.069448521662556,&quot;skewX&quot;:0.2513979174985651,&quot;scale&quot;:{&quot;x&quot;:-0.004801856074910149,&quot;y&quot;:0.008637184534152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05&quot;}},&quot;fa77e5a9-51fe-463b-a272-f559974a2c6e&quot;:{&quot;id&quot;:&quot;fa77e5a9-51fe-463b-a272-f559974a2c6e&quot;,&quot;name&quot;:&quot;Swiss chard (Beta vulgaris)&quot;,&quot;displayName&quot;:&quot;Swiss chard (Beta vulgaris)&quot;,&quot;type&quot;:&quot;FIGURE_OBJECT&quot;,&quot;relativeTransform&quot;:{&quot;translate&quot;:{&quot;x&quot;:4.943789689668301,&quot;y&quot;:-23.660204061154406},&quot;rotate&quot;:0.1361344787455721,&quot;skewX&quot;:0.16508057727619527,&quot;scale&quot;:{&quot;x&quot;:0.004758501922383969,&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1&quot;}},&quot;e013c202-ac77-454d-8176-0d73f36b0b4b&quot;:{&quot;id&quot;:&quot;e013c202-ac77-454d-8176-0d73f36b0b4b&quot;,&quot;name&quot;:&quot;Swiss chard (Beta vulgaris)&quot;,&quot;displayName&quot;:&quot;Swiss chard (Beta vulgaris)&quot;,&quot;type&quot;:&quot;FIGURE_OBJECT&quot;,&quot;relativeTransform&quot;:{&quot;translate&quot;:{&quot;x&quot;:5.079657066448672,&quot;y&quot;:-23.10186103874944},&quot;rotate&quot;:0.13613447874557202,&quot;skewX&quot;:0.15807189467097077,&quot;scale&quot;:{&quot;x&quot;:0.00497328656192085,&quot;y&quot;:0.0087158769087273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2&quot;}},&quot;733034f7-676d-4faa-94ac-9ec5c51b7da5&quot;:{&quot;id&quot;:&quot;733034f7-676d-4faa-94ac-9ec5c51b7da5&quot;,&quot;name&quot;:&quot;Swiss chard (Beta vulgaris)&quot;,&quot;displayName&quot;:&quot;Swiss chard (Beta vulgaris)&quot;,&quot;type&quot;:&quot;FIGURE_OBJECT&quot;,&quot;relativeTransform&quot;:{&quot;translate&quot;:{&quot;x&quot;:5.17861883412994,&quot;y&quot;:-22.44805285730021},&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25&quot;}},&quot;c5eb4290-7a6a-46d9-8dd4-ad100f2c830d&quot;:{&quot;id&quot;:&quot;c5eb4290-7a6a-46d9-8dd4-ad100f2c830d&quot;,&quot;name&quot;:&quot;Swiss chard (Beta vulgaris)&quot;,&quot;displayName&quot;:&quot;Swiss chard (Beta vulgaris)&quot;,&quot;type&quot;:&quot;FIGURE_OBJECT&quot;,&quot;relativeTransform&quot;:{&quot;translate&quot;:{&quot;x&quot;:5.345584582197328,&quot;y&quot;:-21.789664118526588},&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3&quot;}},&quot;45c0f17d-fbc8-41fa-8826-b951fe3de79c&quot;:{&quot;id&quot;:&quot;45c0f17d-fbc8-41fa-8826-b951fe3de79c&quot;,&quot;name&quot;:&quot;Swiss chard (Beta vulgaris)&quot;,&quot;displayName&quot;:&quot;Swiss chard (Beta vulgaris)&quot;,&quot;type&quot;:&quot;FIGURE_OBJECT&quot;,&quot;relativeTransform&quot;:{&quot;translate&quot;:{&quot;x&quot;:5.5367517835195725,&quot;y&quot;:-20.914712582244018},&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5&quot;}},&quot;43853db6-eafa-451b-8309-5aaa33a3de59&quot;:{&quot;id&quot;:&quot;43853db6-eafa-451b-8309-5aaa33a3de59&quot;,&quot;name&quot;:&quot;Swiss chard (Beta vulgaris)&quot;,&quot;displayName&quot;:&quot;Swiss chard (Beta vulgaris)&quot;,&quot;type&quot;:&quot;FIGURE_OBJECT&quot;,&quot;relativeTransform&quot;:{&quot;translate&quot;:{&quot;x&quot;:5.693337346181214,&quot;y&quot;:-20.173582367091065},&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55&quot;}},&quot;fee763f0-93f9-4efa-9d3b-26b62734abdb&quot;:{&quot;id&quot;:&quot;fee763f0-93f9-4efa-9d3b-26b62734abdb&quot;,&quot;name&quot;:&quot;Swiss chard (Beta vulgaris)&quot;,&quot;displayName&quot;:&quot;Swiss chard (Beta vulgaris)&quot;,&quot;type&quot;:&quot;FIGURE_OBJECT&quot;,&quot;relativeTransform&quot;:{&quot;translate&quot;:{&quot;x&quot;:0.13449459021213994,&quot;y&quot;:-27.511236276152914},&quot;rotate&quot;:-8.023058692057898e-32,&quot;skewX&quot;:-8.25142083230904e-32,&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6&quot;}},&quot;d684ddea-35b5-4bf2-b2ed-b9e76be67852&quot;:{&quot;id&quot;:&quot;d684ddea-35b5-4bf2-b2ed-b9e76be67852&quot;,&quot;name&quot;:&quot;Swiss chard (Beta vulgaris)&quot;,&quot;displayName&quot;:&quot;Swiss chard (Beta vulgaris)&quot;,&quot;type&quot;:&quot;FIGURE_OBJECT&quot;,&quot;relativeTransform&quot;:{&quot;translate&quot;:{&quot;x&quot;:-0.11375416984780644,&quot;y&quot;:-27.034838022276748},&quot;rotate&quot;:0.21373678551702854,&quot;skewX&quot;:0.2288237337813864,&quot;scale&quot;:{&quot;x&quot;:0.00427845376274494,&quot;y&quot;:0.0069787329464661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7&quot;}},&quot;41559f08-9ac5-4d83-8364-0168c23a74bf&quot;:{&quot;id&quot;:&quot;41559f08-9ac5-4d83-8364-0168c23a74bf&quot;,&quot;name&quot;:&quot;Swiss chard (Beta vulgaris)&quot;,&quot;displayName&quot;:&quot;Swiss chard (Beta vulgaris)&quot;,&quot;type&quot;:&quot;FIGURE_OBJECT&quot;,&quot;relativeTransform&quot;:{&quot;translate&quot;:{&quot;x&quot;:-0.2908109139185207,&quot;y&quot;:-26.4951516141961},&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8&quot;}},&quot;7331dceb-4c7b-4493-ac2e-5c73a610acbb&quot;:{&quot;id&quot;:&quot;7331dceb-4c7b-4493-ac2e-5c73a610acbb&quot;,&quot;name&quot;:&quot;Swiss chard (Beta vulgaris)&quot;,&quot;displayName&quot;:&quot;Swiss chard (Beta vulgaris)&quot;,&quot;type&quot;:&quot;FIGURE_OBJECT&quot;,&quot;relativeTransform&quot;:{&quot;translate&quot;:{&quot;x&quot;:-0.4950565677932424,&quot;y&quot;:-26.026576176207072},&quot;rotate&quot;:6.147050828434014,&quot;skewX&quot;:0.15807189467096938,&quot;scale&quot;:{&quot;x&quot;:-0.004248544899971055,&quot;y&quot;:0.007445739136143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quot;}},&quot;51916e8c-4fa8-4b05-a36f-639e67507f5d&quot;:{&quot;id&quot;:&quot;51916e8c-4fa8-4b05-a36f-639e67507f5d&quot;,&quot;name&quot;:&quot;Swiss chard (Beta vulgaris)&quot;,&quot;displayName&quot;:&quot;Swiss chard (Beta vulgaris)&quot;,&quot;type&quot;:&quot;FIGURE_OBJECT&quot;,&quot;relativeTransform&quot;:{&quot;translate&quot;:{&quot;x&quot;:-0.7101174448464274,&quot;y&quot;:-25.56574447494334},&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02&quot;}},&quot;58f770c7-bc1d-4b40-b031-6dbe45abd07b&quot;:{&quot;id&quot;:&quot;58f770c7-bc1d-4b40-b031-6dbe45abd07b&quot;,&quot;name&quot;:&quot;Swiss chard (Beta vulgaris)&quot;,&quot;displayName&quot;:&quot;Swiss chard (Beta vulgaris)&quot;,&quot;type&quot;:&quot;FIGURE_OBJECT&quot;,&quot;relativeTransform&quot;:{&quot;translate&quot;:{&quot;x&quot;:-0.85477745423026,&quot;y&quot;:-25.027352710504694},&quot;rotate&quot;:-8.023058692057905e-32,&quot;skewX&quot;:-1.39268819958526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05&quot;}},&quot;bfb04456-3065-4c16-86db-3352204e906e&quot;:{&quot;id&quot;:&quot;bfb04456-3065-4c16-86db-3352204e906e&quot;,&quot;name&quot;:&quot;Swiss chard (Beta vulgaris)&quot;,&quot;displayName&quot;:&quot;Swiss chard (Beta vulgaris)&quot;,&quot;type&quot;:&quot;FIGURE_OBJECT&quot;,&quot;relativeTransform&quot;:{&quot;translate&quot;:{&quot;x&quot;:-1.0440135600790772,&quot;y&quot;:-24.392065265757804},&quot;rotate&quot;:0.29148200850637956,&quot;skewX&quot;:0.3286703796780542,&quot;scale&quot;:{&quot;x&quot;:0.0048652590671579,&quot;y&quot;:0.00852462663404870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1&quot;}},&quot;4061b280-b04b-419e-8f65-46bc48daea43&quot;:{&quot;id&quot;:&quot;4061b280-b04b-419e-8f65-46bc48daea43&quot;,&quot;name&quot;:&quot;Swiss chard (Beta vulgaris)&quot;,&quot;displayName&quot;:&quot;Swiss chard (Beta vulgaris)&quot;,&quot;type&quot;:&quot;FIGURE_OBJECT&quot;,&quot;relativeTransform&quot;:{&quot;translate&quot;:{&quot;x&quot;:-1.2576547659196269,&quot;y&quot;:-23.909585572215505},&quot;rotate&quot;:6.147050828434014,&quot;skewX&quot;:0.16508057727619285,&quot;scale&quot;:{&quot;x&quot;:-0.0047585019223839635,&quot;y&quot;:0.0087158769087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12&quot;}},&quot;311e1f4b-bc75-4637-8127-979b784861c7&quot;:{&quot;id&quot;:&quot;311e1f4b-bc75-4637-8127-979b784861c7&quot;,&quot;name&quot;:&quot;Swiss chard (Beta vulgaris)&quot;,&quot;displayName&quot;:&quot;Swiss chard (Beta vulgaris)&quot;,&quot;type&quot;:&quot;FIGURE_OBJECT&quot;,&quot;relativeTransform&quot;:{&quot;translate&quot;:{&quot;x&quot;:-1.4837124861625683,&quot;y&quot;:-23.258173382333897},&quot;rotate&quot;:6.147050828434014,&quot;skewX&quot;:0.1580718946709684,&quot;scale&quot;:{&quot;x&quot;:-0.004973286561920846,&quot;y&quot;:0.0087158769087273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15&quot;}},&quot;52b5e8e9-92d7-4a87-bea0-d3c03b875af7&quot;:{&quot;id&quot;:&quot;52b5e8e9-92d7-4a87-bea0-d3c03b875af7&quot;,&quot;name&quot;:&quot;Swiss chard (Beta vulgaris)&quot;,&quot;displayName&quot;:&quot;Swiss chard (Beta vulgaris)&quot;,&quot;type&quot;:&quot;FIGURE_OBJECT&quot;,&quot;relativeTransform&quot;:{&quot;translate&quot;:{&quot;x&quot;:-1.7516695677277359,&quot;y&quot;:-22.576478907322574},&quot;rotate&quot;:6.147050828434014,&quot;skewX&quot;:0.15807189467096827,&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2&quot;}},&quot;db444c8f-fea5-4ca4-b93d-817ec3c298bc&quot;:{&quot;id&quot;:&quot;db444c8f-fea5-4ca4-b93d-817ec3c298bc&quot;,&quot;name&quot;:&quot;Swiss chard (Beta vulgaris)&quot;,&quot;displayName&quot;:&quot;Swiss chard (Beta vulgaris)&quot;,&quot;type&quot;:&quot;FIGURE_OBJECT&quot;,&quot;relativeTransform&quot;:{&quot;translate&quot;:{&quot;x&quot;:-1.974813962665678,&quot;y&quot;:-21.8257568329077},&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22&quot;}},&quot;1a46fb9f-0422-482b-b176-31a2c6396260&quot;:{&quot;id&quot;:&quot;1a46fb9f-0422-482b-b176-31a2c6396260&quot;,&quot;name&quot;:&quot;Swiss chard (Beta vulgaris)&quot;,&quot;displayName&quot;:&quot;Swiss chard (Beta vulgaris)&quot;,&quot;type&quot;:&quot;FIGURE_OBJECT&quot;,&quot;relativeTransform&quot;:{&quot;translate&quot;:{&quot;x&quot;:-2.2466864482750797,&quot;y&quot;:-20.925678621052054},&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25&quot;}},&quot;2cc32e35-b957-4a04-99a4-05ac60ca6034&quot;:{&quot;id&quot;:&quot;2cc32e35-b957-4a04-99a4-05ac60ca6034&quot;,&quot;name&quot;:&quot;Swiss chard (Beta vulgaris)&quot;,&quot;displayName&quot;:&quot;Swiss chard (Beta vulgaris)&quot;,&quot;type&quot;:&quot;FIGURE_OBJECT&quot;,&quot;relativeTransform&quot;:{&quot;translate&quot;:{&quot;x&quot;:-2.505698117176292,&quot;y&quot;:-20.142680007371588},&quot;rotate&quot;:0.21373678551702857,&quot;skewX&quot;:0.2513979174985652,&quot;scale&quot;:{&quot;x&quot;:0.005276764917483679,&quot;y&quot;:0.00949141157599198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3&quot;}},&quot;1af90cac-6cc3-4ac5-9d96-faea4433fc22&quot;:{&quot;id&quot;:&quot;1af90cac-6cc3-4ac5-9d96-faea4433fc22&quot;,&quot;name&quot;:&quot;Swiss chard (Beta vulgaris)&quot;,&quot;displayName&quot;:&quot;Swiss chard (Beta vulgaris)&quot;,&quot;type&quot;:&quot;FIGURE_OBJECT&quot;,&quot;relativeTransform&quot;:{&quot;translate&quot;:{&quot;x&quot;:5.5934234687749,&quot;y&quot;:-27.439767487101975},&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35&quot;}},&quot;26ea2e50-93f3-4492-a898-6bcfdbd6ca55&quot;:{&quot;id&quot;:&quot;26ea2e50-93f3-4492-a898-6bcfdbd6ca55&quot;,&quot;name&quot;:&quot;Swiss chard (Beta vulgaris)&quot;,&quot;displayName&quot;:&quot;Swiss chard (Beta vulgaris)&quot;,&quot;type&quot;:&quot;FIGURE_OBJECT&quot;,&quot;relativeTransform&quot;:{&quot;translate&quot;:{&quot;x&quot;:5.8288644474172475,&quot;y&quot;:-26.815971613263667},&quot;rotate&quot;:6.069448521662556,&quot;skewX&quot;:0.2288237337813858,&quot;scale&quot;:{&quot;x&quot;:-0.004278453762744941,&quot;y&quot;:0.0069787329464661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4&quot;}},&quot;07b36455-b2f0-485a-aba3-99bc5132fe1d&quot;:{&quot;id&quot;:&quot;07b36455-b2f0-485a-aba3-99bc5132fe1d&quot;,&quot;name&quot;:&quot;Swiss chard (Beta vulgaris)&quot;,&quot;displayName&quot;:&quot;Swiss chard (Beta vulgaris)&quot;,&quot;type&quot;:&quot;FIGURE_OBJECT&quot;,&quot;relativeTransform&quot;:{&quot;translate&quot;:{&quot;x&quot;:6.134891702953992,&quot;y&quot;:-26.245977169680813},&quot;rotate&quot;:0.13613447874557208,&quot;skewX&quot;:0.16508057727619543,&quot;scale&quot;:{&quot;x&quot;:0.004239825212844114,&quot;y&quot;:0.0077658463256760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5&quot;}},&quot;ebb7f8f4-9cc8-4537-99eb-56e8d3591755&quot;:{&quot;id&quot;:&quot;ebb7f8f4-9cc8-4537-99eb-56e8d3591755&quot;,&quot;name&quot;:&quot;Swiss chard (Beta vulgaris)&quot;,&quot;displayName&quot;:&quot;Swiss chard (Beta vulgaris)&quot;,&quot;type&quot;:&quot;FIGURE_OBJECT&quot;,&quot;relativeTransform&quot;:{&quot;translate&quot;:{&quot;x&quot;:6.448331269604964,&quot;y&quot;:-25.62101278713051},&quot;rotate&quot;:0.13613447874557208,&quot;skewX&quot;:0.15807189467097132,&quot;scale&quot;:{&quot;x&quot;:0.004768288327689179,&quot;y&quot;:0.00835660958040763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52&quot;}},&quot;4017989c-5be3-462a-b509-bac7155046a3&quot;:{&quot;id&quot;:&quot;4017989c-5be3-462a-b509-bac7155046a3&quot;,&quot;name&quot;:&quot;Swiss chard (Beta vulgaris)&quot;,&quot;displayName&quot;:&quot;Swiss chard (Beta vulgaris)&quot;,&quot;type&quot;:&quot;FIGURE_OBJECT&quot;,&quot;relativeTransform&quot;:{&quot;translate&quot;:{&quot;x&quot;:6.697567668761039,&quot;y&quot;:-24.972976061502873},&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55&quot;}},&quot;f35bfb09-c3b3-4b0b-a569-712b5dc63ce0&quot;:{&quot;id&quot;:&quot;f35bfb09-c3b3-4b0b-a569-712b5dc63ce0&quot;,&quot;name&quot;:&quot;Swiss chard (Beta vulgaris)&quot;,&quot;displayName&quot;:&quot;Swiss chard (Beta vulgaris)&quot;,&quot;type&quot;:&quot;FIGURE_OBJECT&quot;,&quot;relativeTransform&quot;:{&quot;translate&quot;:{&quot;x&quot;:6.964727803453025,&quot;y&quot;:-24.3493653422309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6&quot;}},&quot;7ca4701c-f59f-41a5-91b6-887d17d0cf06&quot;:{&quot;id&quot;:&quot;7ca4701c-f59f-41a5-91b6-887d17d0cf06&quot;,&quot;name&quot;:&quot;Swiss chard (Beta vulgaris)&quot;,&quot;displayName&quot;:&quot;Swiss chard (Beta vulgaris)&quot;,&quot;type&quot;:&quot;FIGURE_OBJECT&quot;,&quot;relativeTransform&quot;:{&quot;translate&quot;:{&quot;x&quot;:7.204751825425562,&quot;y&quot;:-23.662679726564605},&quot;rotate&quot;:6.069448521662556,&quot;skewX&quot;:0.2513979174985651,&quot;scale&quot;:{&quot;x&quot;:-0.004801856074910149,&quot;y&quot;:0.008637184534152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62&quot;}},&quot;329b10f2-1035-4a2d-a5a0-3ae5405c3ca8&quot;:{&quot;id&quot;:&quot;329b10f2-1035-4a2d-a5a0-3ae5405c3ca8&quot;,&quot;name&quot;:&quot;Swiss chard (Beta vulgaris)&quot;,&quot;displayName&quot;:&quot;Swiss chard (Beta vulgaris)&quot;,&quot;type&quot;:&quot;FIGURE_OBJECT&quot;,&quot;relativeTransform&quot;:{&quot;translate&quot;:{&quot;x&quot;:7.447876490694089,&quot;y&quot;:-23.009865220178884},&quot;rotate&quot;:0.1361344787455721,&quot;skewX&quot;:0.16508057727619516,&quot;scale&quot;:{&quot;x&quot;:0.004758501922383969,&quot;y&quot;:0.0087158769087273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65&quot;}},&quot;9f5972c6-ea49-4eac-860f-537624f0958a&quot;:{&quot;id&quot;:&quot;9f5972c6-ea49-4eac-860f-537624f0958a&quot;,&quot;name&quot;:&quot;Swiss chard (Beta vulgaris)&quot;,&quot;displayName&quot;:&quot;Swiss chard (Beta vulgaris)&quot;,&quot;type&quot;:&quot;FIGURE_OBJECT&quot;,&quot;relativeTransform&quot;:{&quot;translate&quot;:{&quot;x&quot;:7.6276308089531435,&quot;y&quot;:-22.397720207736146},&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7&quot;}},&quot;4922baa9-ad77-4069-83c7-b40d3c988326&quot;:{&quot;id&quot;:&quot;4922baa9-ad77-4069-83c7-b40d3c988326&quot;,&quot;name&quot;:&quot;Swiss chard (Beta vulgaris)&quot;,&quot;displayName&quot;:&quot;Swiss chard (Beta vulgaris)&quot;,&quot;type&quot;:&quot;FIGURE_OBJECT&quot;,&quot;relativeTransform&quot;:{&quot;translate&quot;:{&quot;x&quot;:7.83523225706034,&quot;y&quot;:-21.813857183910862},&quot;rotate&quot;:0.13613447874557189,&quot;skewX&quot;:0.15807189467097046,&quot;scale&quot;:{&quot;x&quot;:0.005465150068044888,&quot;y&quot;:0.0095778867128871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72&quot;}},&quot;4332c7a4-bd91-4585-8683-77dc47475da8&quot;:{&quot;id&quot;:&quot;4332c7a4-bd91-4585-8683-77dc47475da8&quot;,&quot;name&quot;:&quot;Swiss chard (Beta vulgaris)&quot;,&quot;displayName&quot;:&quot;Swiss chard (Beta vulgaris)&quot;,&quot;type&quot;:&quot;FIGURE_OBJECT&quot;,&quot;relativeTransform&quot;:{&quot;translate&quot;:{&quot;x&quot;:8.174412597121888,&quot;y&quot;:-21.384229960796926},&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75&quot;}},&quot;a1b3bf01-835b-4802-8f73-66b6b3017fba&quot;:{&quot;id&quot;:&quot;a1b3bf01-835b-4802-8f73-66b6b3017fba&quot;,&quot;name&quot;:&quot;Swiss chard (Beta vulgaris)&quot;,&quot;displayName&quot;:&quot;Swiss chard (Beta vulgaris)&quot;,&quot;type&quot;:&quot;FIGURE_OBJECT&quot;,&quot;relativeTransform&quot;:{&quot;translate&quot;:{&quot;x&quot;:8.346527323543553,&quot;y&quot;:-20.70702004404573},&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8&quot;}},&quot;7e1aa075-1ca2-40a0-b651-9ee6ba1560d9&quot;:{&quot;id&quot;:&quot;7e1aa075-1ca2-40a0-b651-9ee6ba1560d9&quot;,&quot;name&quot;:&quot;Swiss chard (Beta vulgaris)&quot;,&quot;displayName&quot;:&quot;Swiss chard (Beta vulgaris)&quot;,&quot;type&quot;:&quot;FIGURE_OBJECT&quot;,&quot;relativeTransform&quot;:{&quot;translate&quot;:{&quot;x&quot;:8.840215511024038,&quot;y&quot;:-20.063882624147272},&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9&quot;}},&quot;751af35a-5bb0-41bb-a96c-82820c5e13a8&quot;:{&quot;id&quot;:&quot;751af35a-5bb0-41bb-a96c-82820c5e13a8&quot;,&quot;name&quot;:&quot;Swiss chard (Beta vulgaris)&quot;,&quot;displayName&quot;:&quot;Swiss chard (Beta vulgaris)&quot;,&quot;type&quot;:&quot;FIGURE_OBJECT&quot;,&quot;relativeTransform&quot;:{&quot;translate&quot;:{&quot;x&quot;:-0.7163536065521623,&quot;y&quot;:-27.48310757466658},&quot;rotate&quot;:-8.023058692057898e-32,&quot;skewX&quot;:-1.2683571000346555e-31,&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55&quot;}},&quot;3b87748a-cd77-48c1-91d1-e944d823518f&quot;:{&quot;id&quot;:&quot;3b87748a-cd77-48c1-91d1-e944d823518f&quot;,&quot;name&quot;:&quot;Swiss chard (Beta vulgaris)&quot;,&quot;displayName&quot;:&quot;Swiss chard (Beta vulgaris)&quot;,&quot;type&quot;:&quot;FIGURE_OBJECT&quot;,&quot;relativeTransform&quot;:{&quot;translate&quot;:{&quot;x&quot;:-0.9049560378870517,&quot;y&quot;:-26.95095581326218},&quot;rotate&quot;:0.21373678551702854,&quot;skewX&quot;:0.22882373378138618,&quot;scale&quot;:{&quot;x&quot;:0.00427845376274494,&quot;y&quot;:0.00697873294646609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6&quot;}},&quot;b4e6ba03-384a-4b99-96bc-b2ced0b7274c&quot;:{&quot;id&quot;:&quot;b4e6ba03-384a-4b99-96bc-b2ced0b7274c&quot;,&quot;name&quot;:&quot;Swiss chard (Beta vulgaris)&quot;,&quot;displayName&quot;:&quot;Swiss chard (Beta vulgaris)&quot;,&quot;type&quot;:&quot;FIGURE_OBJECT&quot;,&quot;relativeTransform&quot;:{&quot;translate&quot;:{&quot;x&quot;:-1.1735797425549508,&quot;y&quot;:-26.44138111587626},&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62&quot;}},&quot;43a1157e-1757-43c2-9404-0c75cf06da62&quot;:{&quot;id&quot;:&quot;43a1157e-1757-43c2-9404-0c75cf06da62&quot;,&quot;name&quot;:&quot;Swiss chard (Beta vulgaris)&quot;,&quot;displayName&quot;:&quot;Swiss chard (Beta vulgaris)&quot;,&quot;type&quot;:&quot;FIGURE_OBJECT&quot;,&quot;relativeTransform&quot;:{&quot;translate&quot;:{&quot;x&quot;:-1.4243792691737869,&quot;y&quot;:-25.91664830919235},&quot;rotate&quot;:6.147050828434014,&quot;skewX&quot;:0.1580718946709689,&quot;scale&quot;:{&quot;x&quot;:-0.004243905749313097,&quot;y&quot;:0.0074376088453199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65&quot;}},&quot;10b32d85-5c79-4594-9cf9-4ed4f06e51d5&quot;:{&quot;id&quot;:&quot;10b32d85-5c79-4594-9cf9-4ed4f06e51d5&quot;,&quot;name&quot;:&quot;Swiss chard (Beta vulgaris)&quot;,&quot;displayName&quot;:&quot;Swiss chard (Beta vulgaris)&quot;,&quot;type&quot;:&quot;FIGURE_OBJECT&quot;,&quot;relativeTransform&quot;:{&quot;translate&quot;:{&quot;x&quot;:-1.712245664294179,&quot;y&quot;:-25.352528171881605},&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7&quot;}},&quot;6c00d90a-4595-465a-8f63-2faf0000d0fb&quot;:{&quot;id&quot;:&quot;6c00d90a-4595-465a-8f63-2faf0000d0fb&quot;,&quot;name&quot;:&quot;Swiss chard (Beta vulgaris)&quot;,&quot;displayName&quot;:&quot;Swiss chard (Beta vulgaris)&quot;,&quot;type&quot;:&quot;FIGURE_OBJECT&quot;,&quot;relativeTransform&quot;:{&quot;translate&quot;:{&quot;x&quot;:-1.9324829988515497,&quot;y&quot;:-24.857190885781336},&quot;rotate&quot;:-8.023058692057905e-32,&quot;skewX&quot;:-1.39268819958526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72&quot;}},&quot;9c461fd0-4ddd-40ba-a2e9-b8e474ab5322&quot;:{&quot;id&quot;:&quot;9c461fd0-4ddd-40ba-a2e9-b8e474ab5322&quot;,&quot;name&quot;:&quot;Swiss chard (Beta vulgaris)&quot;,&quot;displayName&quot;:&quot;Swiss chard (Beta vulgaris)&quot;,&quot;type&quot;:&quot;FIGURE_OBJECT&quot;,&quot;relativeTransform&quot;:{&quot;translate&quot;:{&quot;x&quot;:-2.1767943046525904,&quot;y&quot;:-24.291736749654493},&quot;rotate&quot;:0.2137367855170285,&quot;skewX&quot;:0.25139791749856527,&quot;scale&quot;:{&quot;x&quot;:0.004801856074910154,&quot;y&quot;:0.00863718453415270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75&quot;}},&quot;482ff22e-f502-44dd-8df7-9d540b9de074&quot;:{&quot;id&quot;:&quot;482ff22e-f502-44dd-8df7-9d540b9de074&quot;,&quot;name&quot;:&quot;Swiss chard (Beta vulgaris)&quot;,&quot;displayName&quot;:&quot;Swiss chard (Beta vulgaris)&quot;,&quot;type&quot;:&quot;FIGURE_OBJECT&quot;,&quot;relativeTransform&quot;:{&quot;translate&quot;:{&quot;x&quot;:-2.4599332544327344,&quot;y&quot;:-23.821240845386047},&quot;rotate&quot;:6.147050828434014,&quot;skewX&quot;:0.16508057727619285,&quot;scale&quot;:{&quot;x&quot;:-0.0047585019223839635,&quot;y&quot;:0.0087158769087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8&quot;}},&quot;3e2734f0-3c28-455c-bb74-a73a2ab9ddfd&quot;:{&quot;id&quot;:&quot;3e2734f0-3c28-455c-bb74-a73a2ab9ddfd&quot;,&quot;name&quot;:&quot;Swiss chard (Beta vulgaris)&quot;,&quot;displayName&quot;:&quot;Swiss chard (Beta vulgaris)&quot;,&quot;type&quot;:&quot;FIGURE_OBJECT&quot;,&quot;relativeTransform&quot;:{&quot;translate&quot;:{&quot;x&quot;:-2.7596953056466518,&quot;y&quot;:-23.068679116320656},&quot;rotate&quot;:6.147050828434014,&quot;skewX&quot;:0.1580718946709684,&quot;scale&quot;:{&quot;x&quot;:-0.004973286561920846,&quot;y&quot;:0.0087158769087273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85&quot;}},&quot;ec38bee3-4a75-4d4b-bfd1-17ef02785974&quot;:{&quot;id&quot;:&quot;ec38bee3-4a75-4d4b-bfd1-17ef02785974&quot;,&quot;name&quot;:&quot;Swiss chard (Beta vulgaris)&quot;,&quot;displayName&quot;:&quot;Swiss chard (Beta vulgaris)&quot;,&quot;type&quot;:&quot;FIGURE_OBJECT&quot;,&quot;relativeTransform&quot;:{&quot;translate&quot;:{&quot;x&quot;:-3.073322726128793,&quot;y&quot;:-22.388093294411785},&quot;rotate&quot;:6.147050828434014,&quot;skewX&quot;:0.15807189467096827,&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9&quot;}},&quot;654d1cb0-71e6-44b2-b72b-a9b3df268c70&quot;:{&quot;id&quot;:&quot;654d1cb0-71e6-44b2-b72b-a9b3df268c70&quot;,&quot;name&quot;:&quot;Swiss chard (Beta vulgaris)&quot;,&quot;displayName&quot;:&quot;Swiss chard (Beta vulgaris)&quot;,&quot;type&quot;:&quot;FIGURE_OBJECT&quot;,&quot;relativeTransform&quot;:{&quot;translate&quot;:{&quot;x&quot;:-3.3365721580368817,&quot;y&quot;:-21.595766047925995},&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quot;}},&quot;6d108c66-f299-4ac5-b37c-a43f1ea3377d&quot;:{&quot;id&quot;:&quot;6d108c66-f299-4ac5-b37c-a43f1ea3377d&quot;,&quot;name&quot;:&quot;Swiss chard (Beta vulgaris)&quot;,&quot;displayName&quot;:&quot;Swiss chard (Beta vulgaris)&quot;,&quot;type&quot;:&quot;FIGURE_OBJECT&quot;,&quot;relativeTransform&quot;:{&quot;translate&quot;:{&quot;x&quot;:-3.6649122976113087,&quot;y&quot;:-20.915008612231116},&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02&quot;}},&quot;3e4a4213-f676-4729-b6bd-d7fa6faa7244&quot;:{&quot;id&quot;:&quot;3e4a4213-f676-4729-b6bd-d7fa6faa7244&quot;,&quot;name&quot;:&quot;Swiss chard (Beta vulgaris)&quot;,&quot;displayName&quot;:&quot;Swiss chard (Beta vulgaris)&quot;,&quot;type&quot;:&quot;FIGURE_OBJECT&quot;,&quot;relativeTransform&quot;:{&quot;translate&quot;:{&quot;x&quot;:-3.955041109478503,&quot;y&quot;:-20.197641792899862},&quot;rotate&quot;:0.21373678551702863,&quot;skewX&quot;:0.25139791749856555,&quot;scale&quot;:{&quot;x&quot;:0.005276764917483684,&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05&quot;}},&quot;b79e1b0f-b302-4c0d-8715-c96a098a9863&quot;:{&quot;id&quot;:&quot;b79e1b0f-b302-4c0d-8715-c96a098a9863&quot;,&quot;name&quot;:&quot;Swiss chard (Beta vulgaris)&quot;,&quot;displayName&quot;:&quot;Swiss chard (Beta vulgaris)&quot;,&quot;type&quot;:&quot;FIGURE_OBJECT&quot;,&quot;relativeTransform&quot;:{&quot;translate&quot;:{&quot;x&quot;:4.8463559122299324,&quot;y&quot;:-27.42513414472753},&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6&quot;}},&quot;bd7fb9d0-5b35-431e-bc67-4cb6ad11bca8&quot;:{&quot;id&quot;:&quot;bd7fb9d0-5b35-431e-bc67-4cb6ad11bca8&quot;,&quot;name&quot;:&quot;Swiss chard (Beta vulgaris)&quot;,&quot;displayName&quot;:&quot;Swiss chard (Beta vulgaris)&quot;,&quot;type&quot;:&quot;FIGURE_OBJECT&quot;,&quot;relativeTransform&quot;:{&quot;translate&quot;:{&quot;x&quot;:4.97184467467943,&quot;y&quot;:-27.044810456743356},&quot;rotate&quot;:6.069448521662556,&quot;skewX&quot;:0.22882373378138626,&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62&quot;}},&quot;49b6312d-31df-4102-a2d2-2f9b1cf90dda&quot;:{&quot;id&quot;:&quot;49b6312d-31df-4102-a2d2-2f9b1cf90dda&quot;,&quot;name&quot;:&quot;Swiss chard (Beta vulgaris)&quot;,&quot;displayName&quot;:&quot;Swiss chard (Beta vulgaris)&quot;,&quot;type&quot;:&quot;FIGURE_OBJECT&quot;,&quot;relativeTransform&quot;:{&quot;translate&quot;:{&quot;x&quot;:5.134593667677462,&quot;y&quot;:-26.495151614196107},&quot;rotate&quot;:0.13613447874557189,&quot;skewX&quot;:0.1650805772761951,&quot;scale&quot;:{&quot;x&quot;:0.004239825212844115,&quot;y&quot;:0.0077658463256760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65&quot;}},&quot;7321872e-beb6-40be-a0ec-a030699f9b93&quot;:{&quot;id&quot;:&quot;7321872e-beb6-40be-a0ec-a030699f9b93&quot;,&quot;name&quot;:&quot;Swiss chard (Beta vulgaris)&quot;,&quot;displayName&quot;:&quot;Swiss chard (Beta vulgaris)&quot;,&quot;type&quot;:&quot;FIGURE_OBJECT&quot;,&quot;relativeTransform&quot;:{&quot;translate&quot;:{&quot;x&quot;:5.311866655010199,&quot;y&quot;:-26.035940314211345},&quot;rotate&quot;:0.13613447874557186,&quot;skewX&quot;:0.15807189467097135,&quot;scale&quot;:{&quot;x&quot;:0.004248544899971054,&quot;y&quot;:0.00744573913614320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7&quot;}},&quot;44ace228-f3ca-4b76-ab59-fae0166674d2&quot;:{&quot;id&quot;:&quot;44ace228-f3ca-4b76-ab59-fae0166674d2&quot;,&quot;name&quot;:&quot;Swiss chard (Beta vulgaris)&quot;,&quot;displayName&quot;:&quot;Swiss chard (Beta vulgaris)&quot;,&quot;type&quot;:&quot;FIGURE_OBJECT&quot;,&quot;relativeTransform&quot;:{&quot;translate&quot;:{&quot;x&quot;:5.511772042211646,&quot;y&quot;:-25.57520320020016},&quot;rotate&quot;:4.251623255656143e-16,&quot;skewX&quot;:4.930916075474738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72&quot;}},&quot;07f90c2f-6eea-415c-898d-b956d9fced30&quot;:{&quot;id&quot;:&quot;07f90c2f-6eea-415c-898d-b956d9fced30&quot;,&quot;name&quot;:&quot;Swiss chard (Beta vulgaris)&quot;,&quot;displayName&quot;:&quot;Swiss chard (Beta vulgaris)&quot;,&quot;type&quot;:&quot;FIGURE_OBJECT&quot;,&quot;relativeTransform&quot;:{&quot;translate&quot;:{&quot;x&quot;:5.656432051595477,&quot;y&quot;:-25.046270161018374},&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75&quot;}},&quot;9087d43f-331b-4863-85b0-7c36db43cebc&quot;:{&quot;id&quot;:&quot;9087d43f-331b-4863-85b0-7c36db43cebc&quot;,&quot;name&quot;:&quot;Swiss chard (Beta vulgaris)&quot;,&quot;displayName&quot;:&quot;Swiss chard (Beta vulgaris)&quot;,&quot;type&quot;:&quot;FIGURE_OBJECT&quot;,&quot;relativeTransform&quot;:{&quot;translate&quot;:{&quot;x&quot;:5.845668157444297,&quot;y&quot;:-24.43935889204197},&quot;rotate&quot;:5.991703298673205,&quot;skewX&quot;:0.32867037967805324,&quot;scale&quot;:{&quot;x&quot;:-0.0048652590671579,&quot;y&quot;:0.0085246266340486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8&quot;}},&quot;bd0903de-6a5a-402a-8f8a-9b4afaefc9f4&quot;:{&quot;id&quot;:&quot;bd0903de-6a5a-402a-8f8a-9b4afaefc9f4&quot;,&quot;name&quot;:&quot;Swiss chard (Beta vulgaris)&quot;,&quot;displayName&quot;:&quot;Swiss chard (Beta vulgaris)&quot;,&quot;type&quot;:&quot;FIGURE_OBJECT&quot;,&quot;relativeTransform&quot;:{&quot;translate&quot;:{&quot;x&quot;:6.005530251215045,&quot;y&quot;:-23.895061537625867},&quot;rotate&quot;:-7.428763612989007e-16,&quot;skewX&quot;:-1.0377871286380515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9&quot;}},&quot;58251cfe-8b85-4a3a-8521-4e31b7e2374b&quot;:{&quot;id&quot;:&quot;58251cfe-8b85-4a3a-8521-4e31b7e2374b&quot;,&quot;name&quot;:&quot;Swiss chard (Beta vulgaris)&quot;,&quot;displayName&quot;:&quot;Swiss chard (Beta vulgaris)&quot;,&quot;type&quot;:&quot;FIGURE_OBJECT&quot;,&quot;relativeTransform&quot;:{&quot;translate&quot;:{&quot;x&quot;:6.189928762311636,&quot;y&quot;:-23.343301909645394},&quot;rotate&quot;:0.20385523500581967,&quot;skewX&quot;:0.23084205020458134,&quot;scale&quot;:{&quot;x&quot;:0.005011684977983183,&quot;y&quot;:0.008649097797638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quot;}},&quot;1af330ac-8b5d-4e72-8ac0-f6e8fd63a50c&quot;:{&quot;id&quot;:&quot;1af330ac-8b5d-4e72-8ac0-f6e8fd63a50c&quot;,&quot;name&quot;:&quot;Swiss chard (Beta vulgaris)&quot;,&quot;displayName&quot;:&quot;Swiss chard (Beta vulgaris)&quot;,&quot;type&quot;:&quot;FIGURE_OBJECT&quot;,&quot;relativeTransform&quot;:{&quot;translate&quot;:{&quot;x&quot;:6.364059362906359,&quot;y&quot;:-22.685590194480557},&quot;rotate&quot;:-0.34652487478154925,&quot;skewX&quot;:-0.3620123173733357,&quot;scale&quot;:{&quot;x&quot;:0.005653644504076563,&quot;y&quot;:0.0092585567031882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02&quot;}},&quot;e8e98b62-e462-45dd-9892-4e266b334cad&quot;:{&quot;id&quot;:&quot;e8e98b62-e462-45dd-9892-4e266b334cad&quot;,&quot;name&quot;:&quot;Swiss chard (Beta vulgaris)&quot;,&quot;displayName&quot;:&quot;Swiss chard (Beta vulgaris)&quot;,&quot;type&quot;:&quot;FIGURE_OBJECT&quot;,&quot;relativeTransform&quot;:{&quot;translate&quot;:{&quot;x&quot;:6.582529055505222,&quot;y&quot;:-21.953785570579356},&quot;rotate&quot;:4.251623255656146e-16,&quot;skewX&quot;:4.930916075474742e-16,&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05&quot;}},&quot;f4952da4-a95e-4e7f-9a21-d1a39c8be94c&quot;:{&quot;id&quot;:&quot;f4952da4-a95e-4e7f-9a21-d1a39c8be94c&quot;,&quot;name&quot;:&quot;Swiss chard (Beta vulgaris)&quot;,&quot;displayName&quot;:&quot;Swiss chard (Beta vulgaris)&quot;,&quot;type&quot;:&quot;FIGURE_OBJECT&quot;,&quot;relativeTransform&quot;:{&quot;translate&quot;:{&quot;x&quot;:6.822510496166908,&quot;y&quot;:-21.12431185144557},&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1&quot;}},&quot;24cbdc8f-f399-4335-a343-a69a42c31f7a&quot;:{&quot;id&quot;:&quot;24cbdc8f-f399-4335-a343-a69a42c31f7a&quot;,&quot;name&quot;:&quot;Swiss chard (Beta vulgaris)&quot;,&quot;displayName&quot;:&quot;Swiss chard (Beta vulgaris)&quot;,&quot;type&quot;:&quot;FIGURE_OBJECT&quot;,&quot;relativeTransform&quot;:{&quot;translate&quot;:{&quot;x&quot;:7.059726070892776,&quot;y&quot;:-20.27510158365249},&quot;rotate&quot;:6.069448521662556,&quot;skewX&quot;:0.25139791749856566,&quot;scale&quot;:{&quot;x&quot;:-0.005276764917483681,&quot;y&quot;:0.0094914115759919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12&quot;}},&quot;b26f7355-253a-42cd-9c6b-d9b8e2c441d7&quot;:{&quot;id&quot;:&quot;b26f7355-253a-42cd-9c6b-d9b8e2c441d7&quot;,&quot;name&quot;:&quot;Swiss chard (Beta vulgaris)&quot;,&quot;displayName&quot;:&quot;Swiss chard (Beta vulgaris)&quot;,&quot;type&quot;:&quot;FIGURE_OBJECT&quot;,&quot;relativeTransform&quot;:{&quot;translate&quot;:{&quot;x&quot;:6.355068591502447,&quot;y&quot;:-27.38664225914597},&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15&quot;}},&quot;0f35b926-46f9-44c2-8638-20a4dc16ac94&quot;:{&quot;id&quot;:&quot;0f35b926-46f9-44c2-8638-20a4dc16ac94&quot;,&quot;name&quot;:&quot;Swiss chard (Beta vulgaris)&quot;,&quot;displayName&quot;:&quot;Swiss chard (Beta vulgaris)&quot;,&quot;type&quot;:&quot;FIGURE_OBJECT&quot;,&quot;relativeTransform&quot;:{&quot;translate&quot;:{&quot;x&quot;:6.594516029535949,&quot;y&quot;:-27.035019281636945},&quot;rotate&quot;:6.069448521662556,&quot;skewX&quot;:0.22882373378138626,&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2&quot;}},&quot;02ca3f03-a943-479f-b5e7-62634c2f321b&quot;:{&quot;id&quot;:&quot;02ca3f03-a943-479f-b5e7-62634c2f321b&quot;,&quot;name&quot;:&quot;Swiss chard (Beta vulgaris)&quot;,&quot;displayName&quot;:&quot;Swiss chard (Beta vulgaris)&quot;,&quot;type&quot;:&quot;FIGURE_OBJECT&quot;,&quot;relativeTransform&quot;:{&quot;translate&quot;:{&quot;x&quot;:6.881669826406316,&quot;y&quot;:-26.455986913770502},&quot;rotate&quot;:0.13613447874557189,&quot;skewX&quot;:0.1650805772761951,&quot;scale&quot;:{&quot;x&quot;:0.004239825212844115,&quot;y&quot;:0.0077658463256760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22&quot;}},&quot;b183cc7d-be8c-4ddb-a927-80ff173a6d2f&quot;:{&quot;id&quot;:&quot;b183cc7d-be8c-4ddb-a927-80ff173a6d2f&quot;,&quot;name&quot;:&quot;Swiss chard (Beta vulgaris)&quot;,&quot;displayName&quot;:&quot;Swiss chard (Beta vulgaris)&quot;,&quot;type&quot;:&quot;FIGURE_OBJECT&quot;,&quot;relativeTransform&quot;:{&quot;translate&quot;:{&quot;x&quot;:7.123849667933314,&quot;y&quot;:-25.996775613785733},&quot;rotate&quot;:0.1361344787455719,&quot;skewX&quot;:0.1580718946709713,&quot;scale&quot;:{&quot;x&quot;:0.004248544899971059,&quot;y&quot;:0.00744573913614320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25&quot;}},&quot;94e8d792-aea5-44c0-b8b7-0632838fc1b5&quot;:{&quot;id&quot;:&quot;94e8d792-aea5-44c0-b8b7-0632838fc1b5&quot;,&quot;name&quot;:&quot;Swiss chard (Beta vulgaris)&quot;,&quot;displayName&quot;:&quot;Swiss chard (Beta vulgaris)&quot;,&quot;type&quot;:&quot;FIGURE_OBJECT&quot;,&quot;relativeTransform&quot;:{&quot;translate&quot;:{&quot;x&quot;:7.44586517224265,&quot;y&quot;:-25.486192517414718},&quot;rotate&quot;:4.251623255656143e-16,&quot;skewX&quot;:4.930916075474738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3&quot;}},&quot;2f23aacc-8160-4ca2-ac92-d864b9aeb2ac&quot;:{&quot;id&quot;:&quot;2f23aacc-8160-4ca2-ac92-d864b9aeb2ac&quot;,&quot;name&quot;:&quot;Swiss chard (Beta vulgaris)&quot;,&quot;displayName&quot;:&quot;Swiss chard (Beta vulgaris)&quot;,&quot;type&quot;:&quot;FIGURE_OBJECT&quot;,&quot;relativeTransform&quot;:{&quot;translate&quot;:{&quot;x&quot;:7.71618659967934,&quot;y&quot;:-25.026490009288274},&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35&quot;}},&quot;8524b370-03db-4d09-a6fc-6380d16a2784&quot;:{&quot;id&quot;:&quot;8524b370-03db-4d09-a6fc-6380d16a2784&quot;,&quot;name&quot;:&quot;Swiss chard (Beta vulgaris)&quot;,&quot;displayName&quot;:&quot;Swiss chard (Beta vulgaris)&quot;,&quot;type&quot;:&quot;FIGURE_OBJECT&quot;,&quot;relativeTransform&quot;:{&quot;translate&quot;:{&quot;x&quot;:7.954594564766234,&quot;y&quot;:-24.360238285121575},&quot;rotate&quot;:5.991703298673205,&quot;skewX&quot;:0.3286703796780533,&quot;scale&quot;:{&quot;x&quot;:-0.0048652590671579,&quot;y&quot;:0.0085246266340487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4&quot;}},&quot;556bda5c-2889-4c16-b662-9774f7038db6&quot;:{&quot;id&quot;:&quot;556bda5c-2889-4c16-b662-9774f7038db6&quot;,&quot;name&quot;:&quot;Swiss chard (Beta vulgaris)&quot;,&quot;displayName&quot;:&quot;Swiss chard (Beta vulgaris)&quot;,&quot;type&quot;:&quot;FIGURE_OBJECT&quot;,&quot;relativeTransform&quot;:{&quot;translate&quot;:{&quot;x&quot;:8.168206737863773,&quot;y&quot;:-23.83949233994372},&quot;rotate&quot;:-7.428763612989007e-16,&quot;skewX&quot;:-1.0377871286380515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5&quot;}},&quot;bea3623a-1f57-4cbc-b10b-837eec732b72&quot;:{&quot;id&quot;:&quot;bea3623a-1f57-4cbc-b10b-837eec732b72&quot;,&quot;name&quot;:&quot;Swiss chard (Beta vulgaris)&quot;,&quot;displayName&quot;:&quot;Swiss chard (Beta vulgaris)&quot;,&quot;type&quot;:&quot;FIGURE_OBJECT&quot;,&quot;relativeTransform&quot;:{&quot;translate&quot;:{&quot;x&quot;:8.43798729380095,&quot;y&quot;:-23.264181302725},&quot;rotate&quot;:0.20385523500581965,&quot;skewX&quot;:0.23084205020458162,&quot;scale&quot;:{&quot;x&quot;:0.005011684977983183,&quot;y&quot;:0.0086490977976380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52&quot;}},&quot;80c3d488-030e-4884-90d7-59bc34b23e19&quot;:{&quot;id&quot;:&quot;80c3d488-030e-4884-90d7-59bc34b23e19&quot;,&quot;name&quot;:&quot;Swiss chard (Beta vulgaris)&quot;,&quot;displayName&quot;:&quot;Swiss chard (Beta vulgaris)&quot;,&quot;type&quot;:&quot;FIGURE_OBJECT&quot;,&quot;relativeTransform&quot;:{&quot;translate&quot;:{&quot;x&quot;:8.706104055452686,&quot;y&quot;:-22.48401741967138},&quot;rotate&quot;:-0.34652487478154925,&quot;skewX&quot;:-0.3620123173733355,&quot;scale&quot;:{&quot;x&quot;:0.005653644504076563,&quot;y&quot;:0.0092585567031882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55&quot;}},&quot;d0e97546-6f69-463a-8bb7-c03cd1f5b0c6&quot;:{&quot;id&quot;:&quot;d0e97546-6f69-463a-8bb7-c03cd1f5b0c6&quot;,&quot;name&quot;:&quot;Swiss chard (Beta vulgaris)&quot;,&quot;displayName&quot;:&quot;Swiss chard (Beta vulgaris)&quot;,&quot;type&quot;:&quot;FIGURE_OBJECT&quot;,&quot;relativeTransform&quot;:{&quot;translate&quot;:{&quot;x&quot;:9.000288985661577,&quot;y&quot;:-21.702762416444916},&quot;rotate&quot;:4.251623255656146e-16,&quot;skewX&quot;:4.930916075474742e-16,&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6&quot;}},&quot;cb76cc23-e42d-4cda-b2e9-f5dd5978fdd4&quot;:{&quot;id&quot;:&quot;cb76cc23-e42d-4cda-b2e9-f5dd5978fdd4&quot;,&quot;name&quot;:&quot;Swiss chard (Beta vulgaris)&quot;,&quot;displayName&quot;:&quot;Swiss chard (Beta vulgaris)&quot;,&quot;type&quot;:&quot;FIGURE_OBJECT&quot;,&quot;relativeTransform&quot;:{&quot;translate&quot;:{&quot;x&quot;:9.348723611943296,&quot;y&quot;:-20.8770599548193},&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62&quot;}},&quot;623ada1c-37e6-42d5-889f-6abe83eae580&quot;:{&quot;id&quot;:&quot;623ada1c-37e6-42d5-889f-6abe83eae580&quot;,&quot;name&quot;:&quot;Swiss chard (Beta vulgaris)&quot;,&quot;displayName&quot;:&quot;Swiss chard (Beta vulgaris)&quot;,&quot;type&quot;:&quot;FIGURE_OBJECT&quot;,&quot;relativeTransform&quot;:{&quot;translate&quot;:{&quot;x&quot;:9.727991224468052,&quot;y&quot;:-20.057519914621377},&quot;rotate&quot;:6.069448521662556,&quot;skewX&quot;:0.25139791749856427,&quot;scale&quot;:{&quot;x&quot;:-0.005276764917483685,&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65&quot;}},&quot;aecb9b51-78c6-4335-920c-912cdc9ab063&quot;:{&quot;id&quot;:&quot;aecb9b51-78c6-4335-920c-912cdc9ab063&quot;,&quot;name&quot;:&quot;Swiss chard (Beta vulgaris)&quot;,&quot;displayName&quot;:&quot;Swiss chard (Beta vulgaris)&quot;,&quot;type&quot;:&quot;FIGURE_OBJECT&quot;,&quot;relativeTransform&quot;:{&quot;translate&quot;:{&quot;x&quot;:-1.5295110221214718,&quot;y&quot;:-27.458394035333807},&quot;rotate&quot;:0,&quot;skewX&quot;:-1.7944749990228247e-17,&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7&quot;}},&quot;bf459c75-f997-426d-8fa7-9620053360ce&quot;:{&quot;id&quot;:&quot;bf459c75-f997-426d-8fa7-9620053360ce&quot;,&quot;name&quot;:&quot;Swiss chard (Beta vulgaris)&quot;,&quot;displayName&quot;:&quot;Swiss chard (Beta vulgaris)&quot;,&quot;type&quot;:&quot;FIGURE_OBJECT&quot;,&quot;relativeTransform&quot;:{&quot;translate&quot;:{&quot;x&quot;:-1.800668525764009,&quot;y&quot;:-27.035019281636945},&quot;rotate&quot;:0.21373678551702888,&quot;skewX&quot;:0.22882373378138626,&quot;scale&quot;:{&quot;x&quot;:0.004278453762744945,&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72&quot;}},&quot;f9aaa4b3-2c05-45f4-89fa-41c08a82aeb1&quot;:{&quot;id&quot;:&quot;f9aaa4b3-2c05-45f4-89fa-41c08a82aeb1&quot;,&quot;name&quot;:&quot;Swiss chard (Beta vulgaris)&quot;,&quot;displayName&quot;:&quot;Swiss chard (Beta vulgaris)&quot;,&quot;type&quot;:&quot;FIGURE_OBJECT&quot;,&quot;relativeTransform&quot;:{&quot;translate&quot;:{&quot;x&quot;:-2.0878223226343757,&quot;y&quot;:-26.455986913770516},&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75&quot;}},&quot;899c317e-7dc5-46c8-9221-9fe23c09e5a4&quot;:{&quot;id&quot;:&quot;899c317e-7dc5-46c8-9221-9fe23c09e5a4&quot;,&quot;name&quot;:&quot;Swiss chard (Beta vulgaris)&quot;,&quot;displayName&quot;:&quot;Swiss chard (Beta vulgaris)&quot;,&quot;type&quot;:&quot;FIGURE_OBJECT&quot;,&quot;relativeTransform&quot;:{&quot;translate&quot;:{&quot;x&quot;:-2.3300021641613715,&quot;y&quot;:-25.99677561378574},&quot;rotate&quot;:6.147050828434014,&quot;skewX&quot;:0.1580718946709694,&quot;scale&quot;:{&quot;x&quot;:-0.004248544899971051,&quot;y&quot;:0.00744573913614321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8&quot;}},&quot;670f971a-bc13-469a-8c0d-1b7e80ea7709&quot;:{&quot;id&quot;:&quot;670f971a-bc13-469a-8c0d-1b7e80ea7709&quot;,&quot;name&quot;:&quot;Swiss chard (Beta vulgaris)&quot;,&quot;displayName&quot;:&quot;Swiss chard (Beta vulgaris)&quot;,&quot;type&quot;:&quot;FIGURE_OBJECT&quot;,&quot;relativeTransform&quot;:{&quot;translate&quot;:{&quot;x&quot;:-2.65105803297826,&quot;y&quot;:-25.486192517414718},&quot;rotate&quot;:6.283185307179586,&quot;skewX&quot;:1.3932134088239309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9&quot;}},&quot;4c2f4633-8a60-4e19-88d1-6eec28141133&quot;:{&quot;id&quot;:&quot;4c2f4633-8a60-4e19-88d1-6eec28141133&quot;,&quot;name&quot;:&quot;Swiss chard (Beta vulgaris)&quot;,&quot;displayName&quot;:&quot;Swiss chard (Beta vulgaris)&quot;,&quot;type&quot;:&quot;FIGURE_OBJECT&quot;,&quot;relativeTransform&quot;:{&quot;translate&quot;:{&quot;x&quot;:-2.9213794604149554,&quot;y&quot;:-25.026490009288274},&quot;rotate&quot;:0,&quot;skewX&quot;:-1.9703789693940248e-17,&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quot;}},&quot;cb849efc-dc39-4a52-819d-17e3ac0dade2&quot;:{&quot;id&quot;:&quot;cb849efc-dc39-4a52-819d-17e3ac0dade2&quot;,&quot;name&quot;:&quot;Swiss chard (Beta vulgaris)&quot;,&quot;displayName&quot;:&quot;Swiss chard (Beta vulgaris)&quot;,&quot;type&quot;:&quot;FIGURE_OBJECT&quot;,&quot;relativeTransform&quot;:{&quot;translate&quot;:{&quot;x&quot;:-3.2170558991395466,&quot;y&quot;:-24.360238285121564},&quot;rotate&quot;:0.2914820085063805,&quot;skewX&quot;:0.32867037967805546,&quot;scale&quot;:{&quot;x&quot;:0.004865259067157902,&quot;y&quot;:0.0085246266340487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05&quot;}},&quot;365de1f7-23bd-41b6-ba5d-9fdadaa108f4&quot;:{&quot;id&quot;:&quot;365de1f7-23bd-41b6-ba5d-9fdadaa108f4&quot;,&quot;name&quot;:&quot;Swiss chard (Beta vulgaris)&quot;,&quot;displayName&quot;:&quot;Swiss chard (Beta vulgaris)&quot;,&quot;type&quot;:&quot;FIGURE_OBJECT&quot;,&quot;relativeTransform&quot;:{&quot;translate&quot;:{&quot;x&quot;:-3.4707560037834773,&quot;y&quot;:-23.83949233994372},&quot;rotate&quot;:6.283185307179586,&quot;skewX&quot;:1.428887987658536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1&quot;}},&quot;72c76c37-8455-487a-be3f-0e27cafdff7f&quot;:{&quot;id&quot;:&quot;72c76c37-8455-487a-be3f-0e27cafdff7f&quot;,&quot;name&quot;:&quot;Swiss chard (Beta vulgaris)&quot;,&quot;displayName&quot;:&quot;Swiss chard (Beta vulgaris)&quot;,&quot;type&quot;:&quot;FIGURE_OBJECT&quot;,&quot;relativeTransform&quot;:{&quot;translate&quot;:{&quot;x&quot;:-3.734809712356886,&quot;y&quot;:-23.26418130272498},&quot;rotate&quot;:6.079330072173766,&quot;skewX&quot;:0.2308420502045826,&quot;scale&quot;:{&quot;x&quot;:-0.005011684977983185,&quot;y&quot;:0.008649097797638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2&quot;}},&quot;48b722ff-d6de-414d-9d3a-12ed2a45f095&quot;:{&quot;id&quot;:&quot;48b722ff-d6de-414d-9d3a-12ed2a45f095&quot;,&quot;name&quot;:&quot;Swiss chard (Beta vulgaris)&quot;,&quot;displayName&quot;:&quot;Swiss chard (Beta vulgaris)&quot;,&quot;type&quot;:&quot;FIGURE_OBJECT&quot;,&quot;relativeTransform&quot;:{&quot;translate&quot;:{&quot;x&quot;:-4.094556031828943,&quot;y&quot;:-22.48401741967138},&quot;rotate&quot;:0.34652487478154814,&quot;skewX&quot;:-0.36201231737333506,&quot;scale&quot;:{&quot;x&quot;:-0.005653644504076562,&quot;y&quot;:0.0092585567031882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25&quot;}},&quot;3865aaed-4990-4672-bd5e-9e9e770054c8&quot;:{&quot;id&quot;:&quot;3865aaed-4990-4672-bd5e-9e9e770054c8&quot;,&quot;name&quot;:&quot;Swiss chard (Beta vulgaris)&quot;,&quot;displayName&quot;:&quot;Swiss chard (Beta vulgaris)&quot;,&quot;type&quot;:&quot;FIGURE_OBJECT&quot;,&quot;relativeTransform&quot;:{&quot;translate&quot;:{&quot;x&quot;:-4.514731604040773,&quot;y&quot;:-21.70276241644492},&quot;rotate&quot;:6.283185307179586,&quot;skewX&quot;:1.3932134088239318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3&quot;}},&quot;caedd955-ef7b-4490-8feb-33366eb8c569&quot;:{&quot;id&quot;:&quot;caedd955-ef7b-4490-8feb-33366eb8c569&quot;,&quot;name&quot;:&quot;Swiss chard (Beta vulgaris)&quot;,&quot;displayName&quot;:&quot;Swiss chard (Beta vulgaris)&quot;,&quot;type&quot;:&quot;FIGURE_OBJECT&quot;,&quot;relativeTransform&quot;:{&quot;translate&quot;:{&quot;x&quot;:-4.903254161868884,&quot;y&quot;:-20.8770599548193},&quot;rotate&quot;:0,&quot;skewX&quot;:-1.9703789693940245e-17,&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5&quot;}},&quot;e354adc8-62c3-4e5a-902b-51f4fd8da3f9&quot;:{&quot;id&quot;:&quot;e354adc8-62c3-4e5a-902b-51f4fd8da3f9&quot;,&quot;name&quot;:&quot;Swiss chard (Beta vulgaris)&quot;,&quot;displayName&quot;:&quot;Swiss chard (Beta vulgaris)&quot;,&quot;type&quot;:&quot;FIGURE_OBJECT&quot;,&quot;relativeTransform&quot;:{&quot;translate&quot;:{&quot;x&quot;:-5.402785569032811,&quot;y&quot;:-20.05751991462137},&quot;rotate&quot;:0.21373678551702882,&quot;skewX&quot;:0.25139791749856566,&quot;scale&quot;:{&quot;x&quot;:0.005276764917483686,&quot;y&quot;:0.00949141157599197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55&quot;}},&quot;6086cc4c-4d77-4b0e-a896-8ac5b27a6ea7&quot;:{&quot;id&quot;:&quot;6086cc4c-4d77-4b0e-a896-8ac5b27a6ea7&quot;,&quot;name&quot;:&quot;Swiss chard (Beta vulgaris)&quot;,&quot;displayName&quot;:&quot;Swiss chard (Beta vulgaris)&quot;,&quot;type&quot;:&quot;FIGURE_OBJECT&quot;,&quot;relativeTransform&quot;:{&quot;translate&quot;:{&quot;x&quot;:7.140219602337053,&quot;y&quot;:-27.40069312898662},&quot;rotate&quot;:6.283185307179586,&quot;skewX&quot;:1.2867801716384893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2&quot;}},&quot;5c19099a-1265-4faf-b0ba-2640a882c010&quot;:{&quot;id&quot;:&quot;5c19099a-1265-4faf-b0ba-2640a882c010&quot;,&quot;name&quot;:&quot;Swiss chard (Beta vulgaris)&quot;,&quot;displayName&quot;:&quot;Swiss chard (Beta vulgaris)&quot;,&quot;type&quot;:&quot;FIGURE_OBJECT&quot;,&quot;relativeTransform&quot;:{&quot;translate&quot;:{&quot;x&quot;:7.471217743386478,&quot;y&quot;:-26.86912537808074},&quot;rotate&quot;:6.069448521662556,&quot;skewX&quot;:0.22882373378138585,&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25&quot;}},&quot;9136f7b7-9d13-4236-8b2d-c4910161ab89&quot;:{&quot;id&quot;:&quot;9136f7b7-9d13-4236-8b2d-c4910161ab89&quot;,&quot;name&quot;:&quot;Swiss chard (Beta vulgaris)&quot;,&quot;displayName&quot;:&quot;Swiss chard (Beta vulgaris)&quot;,&quot;type&quot;:&quot;FIGURE_OBJECT&quot;,&quot;relativeTransform&quot;:{&quot;translate&quot;:{&quot;x&quot;:7.763460148305951,&quot;y&quot;:-26.416952101645116},&quot;rotate&quot;:0.13613447874557183,&quot;skewX&quot;:0.16508057727619505,&quot;scale&quot;:{&quot;x&quot;:0.004239825212844115,&quot;y&quot;:0.0077658463256760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3&quot;}},&quot;97cb1d92-0ac1-40ee-85ad-cac91b033874&quot;:{&quot;id&quot;:&quot;97cb1d92-0ac1-40ee-85ad-cac91b033874&quot;,&quot;name&quot;:&quot;Swiss chard (Beta vulgaris)&quot;,&quot;displayName&quot;:&quot;Swiss chard (Beta vulgaris)&quot;,&quot;type&quot;:&quot;FIGURE_OBJECT&quot;,&quot;relativeTransform&quot;:{&quot;translate&quot;:{&quot;x&quot;:8.046354427942445,&quot;y&quot;:-25.862350563489006},&quot;rotate&quot;:0.13613447874557197,&quot;skewX&quot;:0.15807189467097058,&quot;scale&quot;:{&quot;x&quot;:0.004243905749313098,&quot;y&quot;:0.0074376088453199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5&quot;}},&quot;b54da12c-07ac-4135-9a65-b78eec10eaf4&quot;:{&quot;id&quot;:&quot;b54da12c-07ac-4135-9a65-b78eec10eaf4&quot;,&quot;name&quot;:&quot;Swiss chard (Beta vulgaris)&quot;,&quot;displayName&quot;:&quot;Swiss chard (Beta vulgaris)&quot;,&quot;type&quot;:&quot;FIGURE_OBJECT&quot;,&quot;relativeTransform&quot;:{&quot;translate&quot;:{&quot;x&quot;:8.39650760223331,&quot;y&quot;:-25.290822003502104},&quot;rotate&quot;:4.4337004722701413e-16,&quot;skewX&quot;:4.953484557106092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55&quot;}},&quot;cba76ba5-7f6b-464a-aa21-2e19f3ec5074&quot;:{&quot;id&quot;:&quot;cba76ba5-7f6b-464a-aa21-2e19f3ec5074&quot;,&quot;name&quot;:&quot;Swiss chard (Beta vulgaris)&quot;,&quot;displayName&quot;:&quot;Swiss chard (Beta vulgaris)&quot;,&quot;type&quot;:&quot;FIGURE_OBJECT&quot;,&quot;relativeTransform&quot;:{&quot;translate&quot;:{&quot;x&quot;:8.704011149112334,&quot;y&quot;:-24.645626879908757},&quot;rotate&quot;:6.283185307179586,&quot;skewX&quot;:1.4129171985178718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6&quot;}},&quot;cd545aac-edc5-46b9-8349-e4d37fc5e85f&quot;:{&quot;id&quot;:&quot;cd545aac-edc5-46b9-8349-e4d37fc5e85f&quot;,&quot;name&quot;:&quot;Swiss chard (Beta vulgaris)&quot;,&quot;displayName&quot;:&quot;Swiss chard (Beta vulgaris)&quot;,&quot;type&quot;:&quot;FIGURE_OBJECT&quot;,&quot;relativeTransform&quot;:{&quot;translate&quot;:{&quot;x&quot;:8.984971018679369,&quot;y&quot;:-23.956760407022898},&quot;rotate&quot;:6.069448521662556,&quot;skewX&quot;:0.2513979174985653,&quot;scale&quot;:{&quot;x&quot;:-0.0048018560749101494,&quot;y&quot;:0.0086371845341527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7&quot;}},&quot;1abdaaaa-ffe5-418c-a380-99b8af9d662d&quot;:{&quot;id&quot;:&quot;1abdaaaa-ffe5-418c-a380-99b8af9d662d&quot;,&quot;name&quot;:&quot;Swiss chard (Beta vulgaris)&quot;,&quot;displayName&quot;:&quot;Swiss chard (Beta vulgaris)&quot;,&quot;type&quot;:&quot;FIGURE_OBJECT&quot;,&quot;relativeTransform&quot;:{&quot;translate&quot;:{&quot;x&quot;:9.297190551525459,&quot;y&quot;:-23.42455833437496},&quot;rotate&quot;:0.1361344787455719,&quot;skewX&quot;:0.16508057727619518,&quot;scale&quot;:{&quot;x&quot;:0.004758501922383963,&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8&quot;}},&quot;a96a8e17-da61-4fcd-83d8-45ed23c8961f&quot;:{&quot;id&quot;:&quot;a96a8e17-da61-4fcd-83d8-45ed23c8961f&quot;,&quot;name&quot;:&quot;Swiss chard (Beta vulgaris)&quot;,&quot;displayName&quot;:&quot;Swiss chard (Beta vulgaris)&quot;,&quot;type&quot;:&quot;FIGURE_OBJECT&quot;,&quot;relativeTransform&quot;:{&quot;translate&quot;:{&quot;x&quot;:7.8520181434094125,&quot;y&quot;:-27.420666824219506},&quot;rotate&quot;:6.283185307179586,&quot;skewX&quot;:1.2867801716384893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7&quot;}},&quot;8e9f1ea4-adeb-4739-84eb-6c7d65c54daa&quot;:{&quot;id&quot;:&quot;8e9f1ea4-adeb-4739-84eb-6c7d65c54daa&quot;,&quot;name&quot;:&quot;Swiss chard (Beta vulgaris)&quot;,&quot;displayName&quot;:&quot;Swiss chard (Beta vulgaris)&quot;,&quot;type&quot;:&quot;FIGURE_OBJECT&quot;,&quot;relativeTransform&quot;:{&quot;translate&quot;:{&quot;x&quot;:8.154152142503206,&quot;y&quot;:-26.95524839271364},&quot;rotate&quot;:6.069448521662556,&quot;skewX&quot;:0.22882373378138626,&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75&quot;}},&quot;218f89eb-49c3-4f8e-a572-aa088d6e60d1&quot;:{&quot;id&quot;:&quot;218f89eb-49c3-4f8e-a572-aa088d6e60d1&quot;,&quot;name&quot;:&quot;Swiss chard (Beta vulgaris)&quot;,&quot;displayName&quot;:&quot;Swiss chard (Beta vulgaris)&quot;,&quot;type&quot;:&quot;FIGURE_OBJECT&quot;,&quot;relativeTransform&quot;:{&quot;translate&quot;:{&quot;x&quot;:8.470499719500419,&quot;y&quot;:-26.46931419309857},&quot;rotate&quot;:0.13613447874557183,&quot;skewX&quot;:0.16508057727619505,&quot;scale&quot;:{&quot;x&quot;:0.004239825212844115,&quot;y&quot;:0.0077658463256760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quot;}},&quot;f8e12588-5ed1-4b05-9436-7c27f8946d90&quot;:{&quot;id&quot;:&quot;f8e12588-5ed1-4b05-9436-7c27f8946d90&quot;,&quot;name&quot;:&quot;Swiss chard (Beta vulgaris)&quot;,&quot;displayName&quot;:&quot;Swiss chard (Beta vulgaris)&quot;,&quot;type&quot;:&quot;FIGURE_OBJECT&quot;,&quot;relativeTransform&quot;:{&quot;translate&quot;:{&quot;x&quot;:8.778132880519525,&quot;y&quot;:-25.932166685426967},&quot;rotate&quot;:0.13613447874557197,&quot;skewX&quot;:0.15807189467097058,&quot;scale&quot;:{&quot;x&quot;:0.004243905749313098,&quot;y&quot;:0.0074376088453199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05&quot;}},&quot;63cab6dd-9b32-4fef-afe7-1059686d70a0&quot;:{&quot;id&quot;:&quot;63cab6dd-9b32-4fef-afe7-1059686d70a0&quot;,&quot;name&quot;:&quot;Swiss chard (Beta vulgaris)&quot;,&quot;displayName&quot;:&quot;Swiss chard (Beta vulgaris)&quot;,&quot;type&quot;:&quot;FIGURE_OBJECT&quot;,&quot;relativeTransform&quot;:{&quot;translate&quot;:{&quot;x&quot;:9.15785493225025,&quot;y&quot;:-25.36134333879296},&quot;rotate&quot;:4.4337004722701413e-16,&quot;skewX&quot;:4.953484557106092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1&quot;}},&quot;61de655c-15dc-4a25-82ff-2d27fa56d61a&quot;:{&quot;id&quot;:&quot;61de655c-15dc-4a25-82ff-2d27fa56d61a&quot;,&quot;name&quot;:&quot;Swiss chard (Beta vulgaris)&quot;,&quot;displayName&quot;:&quot;Swiss chard (Beta vulgaris)&quot;,&quot;type&quot;:&quot;FIGURE_OBJECT&quot;,&quot;relativeTransform&quot;:{&quot;translate&quot;:{&quot;x&quot;:8.517475109858395,&quot;y&quot;:-27.37841225092762},&quot;rotate&quot;:6.069448521662556,&quot;skewX&quot;:0.25139791749856516,&quot;scale&quot;:{&quot;x&quot;:-0.004278453762744941,&quot;y&quot;:0.00769573141993006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6&quot;}},&quot;22d2d907-3597-4c14-9848-1eb409d04be5&quot;:{&quot;id&quot;:&quot;22d2d907-3597-4c14-9848-1eb409d04be5&quot;,&quot;name&quot;:&quot;Swiss chard (Beta vulgaris)&quot;,&quot;displayName&quot;:&quot;Swiss chard (Beta vulgaris)&quot;,&quot;type&quot;:&quot;FIGURE_OBJECT&quot;,&quot;relativeTransform&quot;:{&quot;translate&quot;:{&quot;x&quot;:8.874231656608998,&quot;y&quot;:-26.811156260181765},&quot;rotate&quot;:6.069448521662556,&quot;skewX&quot;:0.25139791749856516,&quot;scale&quot;:{&quot;x&quot;:-0.004278453762744941,&quot;y&quot;:0.00769573141993006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8&quot;}},&quot;3b987190-1b1a-48a6-b0b1-4c44c2b2c792&quot;:{&quot;id&quot;:&quot;3b987190-1b1a-48a6-b0b1-4c44c2b2c792&quot;,&quot;name&quot;:&quot;Swiss chard (Beta vulgaris)&quot;,&quot;displayName&quot;:&quot;Swiss chard (Beta vulgaris)&quot;,&quot;type&quot;:&quot;FIGURE_OBJECT&quot;,&quot;relativeTransform&quot;:{&quot;translate&quot;:{&quot;x&quot;:9.960104513381841,&quot;y&quot;:-22.40340851801606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82&quot;}},&quot;13963b5e-dc41-43d3-9c95-8e727be7a03b&quot;:{&quot;id&quot;:&quot;13963b5e-dc41-43d3-9c95-8e727be7a03b&quot;,&quot;name&quot;:&quot;Swiss chard (Beta vulgaris)&quot;,&quot;displayName&quot;:&quot;Swiss chard (Beta vulgaris)&quot;,&quot;type&quot;:&quot;FIGURE_OBJECT&quot;,&quot;relativeTransform&quot;:{&quot;translate&quot;:{&quot;x&quot;:10.32670208817559,&quot;y&quot;:-21.708023099894444},&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85&quot;}},&quot;665a4f16-65a3-434e-908a-6733f923f407&quot;:{&quot;id&quot;:&quot;665a4f16-65a3-434e-908a-6733f923f407&quot;,&quot;name&quot;:&quot;Swiss chard (Beta vulgaris)&quot;,&quot;displayName&quot;:&quot;Swiss chard (Beta vulgaris)&quot;,&quot;type&quot;:&quot;FIGURE_OBJECT&quot;,&quot;relativeTransform&quot;:{&quot;translate&quot;:{&quot;x&quot;:10.733350227885222,&quot;y&quot;:-20.887498909366638},&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quot;}},&quot;676abdbd-aee1-4f1e-b3cd-90771ef213ac&quot;:{&quot;id&quot;:&quot;676abdbd-aee1-4f1e-b3cd-90771ef213ac&quot;,&quot;name&quot;:&quot;Swiss chard (Beta vulgaris)&quot;,&quot;displayName&quot;:&quot;Swiss chard (Beta vulgaris)&quot;,&quot;type&quot;:&quot;FIGURE_OBJECT&quot;,&quot;relativeTransform&quot;:{&quot;translate&quot;:{&quot;x&quot;:11.230696344275755,&quot;y&quot;:-20.073798899874},&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5&quot;}},&quot;b2287828-d721-46b4-a156-26a249d59a33&quot;:{&quot;id&quot;:&quot;b2287828-d721-46b4-a156-26a249d59a33&quot;,&quot;name&quot;:&quot;Swiss chard (Beta vulgaris)&quot;,&quot;displayName&quot;:&quot;Swiss chard (Beta vulgaris)&quot;,&quot;type&quot;:&quot;FIGURE_OBJECT&quot;,&quot;relativeTransform&quot;:{&quot;translate&quot;:{&quot;x&quot;:9.60260021201505,&quot;y&quot;:-22.926338090515156},&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quot;}},&quot;c0c9cdd1-81c7-492f-805e-10f86144ab71&quot;:{&quot;id&quot;:&quot;c0c9cdd1-81c7-492f-805e-10f86144ab71&quot;,&quot;name&quot;:&quot;Swiss chard (Beta vulgaris)&quot;,&quot;displayName&quot;:&quot;Swiss chard (Beta vulgaris)&quot;,&quot;type&quot;:&quot;FIGURE_OBJECT&quot;,&quot;relativeTransform&quot;:{&quot;translate&quot;:{&quot;x&quot;:9.540476694874375,&quot;y&quot;:-24.821069005438858},&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2&quot;}},&quot;bfce1a6a-f0f3-4af8-8fb5-e281ffba2d01&quot;:{&quot;id&quot;:&quot;bfce1a6a-f0f3-4af8-8fb5-e281ffba2d01&quot;,&quot;name&quot;:&quot;Swiss chard (Beta vulgaris)&quot;,&quot;displayName&quot;:&quot;Swiss chard (Beta vulgaris)&quot;,&quot;type&quot;:&quot;FIGURE_OBJECT&quot;,&quot;relativeTransform&quot;:{&quot;translate&quot;:{&quot;x&quot;:9.910791516802078,&quot;y&quot;:-24.27045175415942},&quot;rotate&quot;:6.069448521662556,&quot;skewX&quot;:0.2513979174985645,&quot;scale&quot;:{&quot;x&quot;:-0.004801856074910149,&quot;y&quot;:0.00863718453415268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5&quot;}},&quot;e2d896d5-2406-4462-bf0b-d8f0293609fd&quot;:{&quot;id&quot;:&quot;e2d896d5-2406-4462-bf0b-d8f0293609fd&quot;,&quot;name&quot;:&quot;Swiss chard (Beta vulgaris)&quot;,&quot;displayName&quot;:&quot;Swiss chard (Beta vulgaris)&quot;,&quot;type&quot;:&quot;FIGURE_OBJECT&quot;,&quot;relativeTransform&quot;:{&quot;translate&quot;:{&quot;x&quot;:10.344341197389692,&quot;y&quot;:-23.60856602348125},&quot;rotate&quot;:0.1361344787455721,&quot;skewX&quot;:0.16508057727619516,&quot;scale&quot;:{&quot;x&quot;:0.004758501922383969,&quot;y&quot;:0.0087158769087273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7&quot;}},&quot;d1154c60-3ce7-437e-8e78-659d9af10d96&quot;:{&quot;id&quot;:&quot;d1154c60-3ce7-437e-8e78-659d9af10d96&quot;,&quot;name&quot;:&quot;Swiss chard (Beta vulgaris)&quot;,&quot;displayName&quot;:&quot;Swiss chard (Beta vulgaris)&quot;,&quot;type&quot;:&quot;FIGURE_OBJECT&quot;,&quot;relativeTransform&quot;:{&quot;translate&quot;:{&quot;x&quot;:10.759621192490783,&quot;y&quot;:-22.978278562453593},&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8&quot;}},&quot;80189c30-9053-431a-b763-fe3383da3a1d&quot;:{&quot;id&quot;:&quot;80189c30-9053-431a-b763-fe3383da3a1d&quot;,&quot;name&quot;:&quot;Swiss chard (Beta vulgaris)&quot;,&quot;displayName&quot;:&quot;Swiss chard (Beta vulgaris)&quot;,&quot;type&quot;:&quot;FIGURE_OBJECT&quot;,&quot;relativeTransform&quot;:{&quot;translate&quot;:{&quot;x&quot;:11.187714763599026,&quot;y&quot;:-22.394415538628323},&quot;rotate&quot;:0.13613447874557189,&quot;skewX&quot;:0.15807189467097046,&quot;scale&quot;:{&quot;x&quot;:0.005465150068044888,&quot;y&quot;:0.0095778867128871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85&quot;}},&quot;c4b421ca-3a0d-485e-a267-8582edeb388a&quot;:{&quot;id&quot;:&quot;c4b421ca-3a0d-485e-a267-8582edeb388a&quot;,&quot;name&quot;:&quot;Swiss chard (Beta vulgaris)&quot;,&quot;displayName&quot;:&quot;Swiss chard (Beta vulgaris)&quot;,&quot;type&quot;:&quot;FIGURE_OBJECT&quot;,&quot;relativeTransform&quot;:{&quot;translate&quot;:{&quot;x&quot;:11.617096426706457,&quot;y&quot;:-21.656366689570728},&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quot;}},&quot;c31f7a27-33e6-4d77-b383-3196264d39b4&quot;:{&quot;id&quot;:&quot;c31f7a27-33e6-4d77-b383-3196264d39b4&quot;,&quot;name&quot;:&quot;Swiss chard (Beta vulgaris)&quot;,&quot;displayName&quot;:&quot;Swiss chard (Beta vulgaris)&quot;,&quot;type&quot;:&quot;FIGURE_OBJECT&quot;,&quot;relativeTransform&quot;:{&quot;translate&quot;:{&quot;x&quot;:12.085102882767288,&quot;y&quot;:-20.93926425494023},&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5&quot;}},&quot;a4b0bc7e-c6cd-4a84-ae10-d008487633c3&quot;:{&quot;id&quot;:&quot;a4b0bc7e-c6cd-4a84-ae10-d008487633c3&quot;,&quot;name&quot;:&quot;Swiss chard (Beta vulgaris)&quot;,&quot;displayName&quot;:&quot;Swiss chard (Beta vulgaris)&quot;,&quot;type&quot;:&quot;FIGURE_OBJECT&quot;,&quot;relativeTransform&quot;:{&quot;translate&quot;:{&quot;x&quot;:12.587488534939503,&quot;y&quot;:-20.13458729309244},&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quot;}},&quot;86d88d9d-dfc0-47d4-a31c-c60cf22b09f6&quot;:{&quot;id&quot;:&quot;86d88d9d-dfc0-47d4-a31c-c60cf22b09f6&quot;,&quot;name&quot;:&quot;Swiss chard (Beta vulgaris)&quot;,&quot;displayName&quot;:&quot;Swiss chard (Beta vulgaris)&quot;,&quot;type&quot;:&quot;FIGURE_OBJECT&quot;,&quot;relativeTransform&quot;:{&quot;translate&quot;:{&quot;x&quot;:9.297568343005432,&quot;y&quot;:-26.401228904185377},&quot;rotate&quot;:0.1361344787455721,&quot;skewX&quot;:0.16508057727619527,&quot;scale&quot;:{&quot;x&quot;:0.0044223652718027515,&quot;y&quot;:0.0081001945534893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2&quot;}},&quot;1c3aa917-66eb-4197-b9a9-998ad5b8db00&quot;:{&quot;id&quot;:&quot;1c3aa917-66eb-4197-b9a9-998ad5b8db00&quot;,&quot;name&quot;:&quot;Swiss chard (Beta vulgaris)&quot;,&quot;displayName&quot;:&quot;Swiss chard (Beta vulgaris)&quot;,&quot;type&quot;:&quot;FIGURE_OBJECT&quot;,&quot;relativeTransform&quot;:{&quot;translate&quot;:{&quot;x&quot;:9.707103714331145,&quot;y&quot;:-25.862326061982753},&quot;rotate&quot;:0.13613447874557202,&quot;skewX&quot;:0.15807189467097077,&quot;scale&quot;:{&quot;x&quot;:0.00497328656192085,&quot;y&quot;:0.0087158769087273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5&quot;}},&quot;4012d29c-38fa-4c26-b491-bdebeac5b923&quot;:{&quot;id&quot;:&quot;4012d29c-38fa-4c26-b491-bdebeac5b923&quot;,&quot;name&quot;:&quot;Swiss chard (Beta vulgaris)&quot;,&quot;displayName&quot;:&quot;Swiss chard (Beta vulgaris)&quot;,&quot;type&quot;:&quot;FIGURE_OBJECT&quot;,&quot;relativeTransform&quot;:{&quot;translate&quot;:{&quot;x&quot;:10.16605905882866,&quot;y&quot;:-25.330468884556133},&quot;rotate&quot;:0.13613447874557205,&quot;skewX&quot;:0.1580718946709706,&quot;scale&quot;:{&quot;x&quot;:0.0053154718068047415,&quot;y&quot;:0.00931556977525678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7&quot;}},&quot;812a30db-8317-4568-87e6-981a1bebd55f&quot;:{&quot;id&quot;:&quot;812a30db-8317-4568-87e6-981a1bebd55f&quot;,&quot;name&quot;:&quot;Swiss chard (Beta vulgaris)&quot;,&quot;displayName&quot;:&quot;Swiss chard (Beta vulgaris)&quot;,&quot;type&quot;:&quot;FIGURE_OBJECT&quot;,&quot;relativeTransform&quot;:{&quot;translate&quot;:{&quot;x&quot;:10.70170383534701,&quot;y&quot;:-24.604522541232487},&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8&quot;}},&quot;ac70d158-49fd-4c84-b44c-31e5f2af07cb&quot;:{&quot;id&quot;:&quot;ac70d158-49fd-4c84-b44c-31e5f2af07cb&quot;,&quot;name&quot;:&quot;Swiss chard (Beta vulgaris)&quot;,&quot;displayName&quot;:&quot;Swiss chard (Beta vulgaris)&quot;,&quot;type&quot;:&quot;FIGURE_OBJECT&quot;,&quot;relativeTransform&quot;:{&quot;translate&quot;:{&quot;x&quot;:11.200866673947148,&quot;y&quot;:-23.933546252972082},&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85&quot;}},&quot;c6ae01ee-f925-4808-8b20-60406fe4163b&quot;:{&quot;id&quot;:&quot;c6ae01ee-f925-4808-8b20-60406fe4163b&quot;,&quot;name&quot;:&quot;Swiss chard (Beta vulgaris)&quot;,&quot;displayName&quot;:&quot;Swiss chard (Beta vulgaris)&quot;,&quot;type&quot;:&quot;FIGURE_OBJECT&quot;,&quot;relativeTransform&quot;:{&quot;translate&quot;:{&quot;x&quot;:11.733056672313532,&quot;y&quot;:-23.21961190757802},&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quot;}},&quot;435277cc-e051-4290-8cca-24ad8724fb74&quot;:{&quot;id&quot;:&quot;435277cc-e051-4290-8cca-24ad8724fb74&quot;,&quot;name&quot;:&quot;Swiss chard (Beta vulgaris)&quot;,&quot;displayName&quot;:&quot;Swiss chard (Beta vulgaris)&quot;,&quot;type&quot;:&quot;FIGURE_OBJECT&quot;,&quot;relativeTransform&quot;:{&quot;translate&quot;:{&quot;x&quot;:12.292566846377834,&quot;y&quot;:-22.42085615756391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5&quot;}},&quot;c9d14e4e-771a-41d1-86ed-6e9b5e8aa708&quot;:{&quot;id&quot;:&quot;c9d14e4e-771a-41d1-86ed-6e9b5e8aa708&quot;,&quot;name&quot;:&quot;Swiss chard (Beta vulgaris)&quot;,&quot;displayName&quot;:&quot;Swiss chard (Beta vulgaris)&quot;,&quot;type&quot;:&quot;FIGURE_OBJECT&quot;,&quot;relativeTransform&quot;:{&quot;translate&quot;:{&quot;x&quot;:12.766290477707273,&quot;y&quot;:-21.66380779795914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7&quot;}},&quot;dee89470-5b25-46d8-a3f2-cdb8db928e02&quot;:{&quot;id&quot;:&quot;dee89470-5b25-46d8-a3f2-cdb8db928e02&quot;,&quot;name&quot;:&quot;Swiss chard (Beta vulgaris)&quot;,&quot;displayName&quot;:&quot;Swiss chard (Beta vulgaris)&quot;,&quot;type&quot;:&quot;FIGURE_OBJECT&quot;,&quot;relativeTransform&quot;:{&quot;translate&quot;:{&quot;x&quot;:13.362157964163424,&quot;y&quot;:-20.912067555203937},&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8&quot;}},&quot;ea2ebd21-568d-4304-a608-440031efa511&quot;:{&quot;id&quot;:&quot;ea2ebd21-568d-4304-a608-440031efa511&quot;,&quot;name&quot;:&quot;Swiss chard (Beta vulgaris)&quot;,&quot;displayName&quot;:&quot;Swiss chard (Beta vulgaris)&quot;,&quot;type&quot;:&quot;FIGURE_OBJECT&quot;,&quot;relativeTransform&quot;:{&quot;translate&quot;:{&quot;x&quot;:13.925899570466308,&quot;y&quot;:-20.09107932388355},&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quot;}},&quot;af7ccb54-8c75-4a3c-9608-4458e46afc0f&quot;:{&quot;id&quot;:&quot;af7ccb54-8c75-4a3c-9608-4458e46afc0f&quot;,&quot;name&quot;:&quot;Swiss chard (Beta vulgaris)&quot;,&quot;displayName&quot;:&quot;Swiss chard (Beta vulgaris)&quot;,&quot;type&quot;:&quot;FIGURE_OBJECT&quot;,&quot;relativeTransform&quot;:{&quot;translate&quot;:{&quot;x&quot;:9.246841057421205,&quot;y&quot;:-27.55580942004724},&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05&quot;}},&quot;6ced4537-55c8-4cc6-bb76-c4cddf58d896&quot;:{&quot;id&quot;:&quot;6ced4537-55c8-4cc6-bb76-c4cddf58d896&quot;,&quot;name&quot;:&quot;Swiss chard (Beta vulgaris)&quot;,&quot;displayName&quot;:&quot;Swiss chard (Beta vulgaris)&quot;,&quot;type&quot;:&quot;FIGURE_OBJECT&quot;,&quot;relativeTransform&quot;:{&quot;translate&quot;:{&quot;x&quot;:9.619608142125568,&quot;y&quot;:-27.080086231294665},&quot;rotate&quot;:0.1745140910573369,&quot;skewX&quot;:0.19126769769553756,&quot;scale&quot;:{&quot;x&quot;:0.004236567025437753,&quot;y&quot;:0.0077718187515921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1&quot;}},&quot;bd0e24f0-b9d4-4a68-aa4f-bce415e4ca07&quot;:{&quot;id&quot;:&quot;bd0e24f0-b9d4-4a68-aa4f-bce415e4ca07&quot;,&quot;name&quot;:&quot;Swiss chard (Beta vulgaris)&quot;,&quot;displayName&quot;:&quot;Swiss chard (Beta vulgaris)&quot;,&quot;type&quot;:&quot;FIGURE_OBJECT&quot;,&quot;relativeTransform&quot;:{&quot;translate&quot;:{&quot;x&quot;:9.984542147285772,&quot;y&quot;:-26.697972859136303},&quot;rotate&quot;:6.097321066277296,&quot;skewX&quot;:0.2060915009642412,&quot;scale&quot;:{&quot;x&quot;:-0.004246050719157777,&quot;y&quot;:0.00774968229696858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15&quot;}},&quot;badd70c9-f74a-4315-b8e0-3b6cd48d6630&quot;:{&quot;id&quot;:&quot;badd70c9-f74a-4315-b8e0-3b6cd48d6630&quot;,&quot;name&quot;:&quot;Swiss chard (Beta vulgaris)&quot;,&quot;displayName&quot;:&quot;Swiss chard (Beta vulgaris)&quot;,&quot;type&quot;:&quot;FIGURE_OBJECT&quot;,&quot;relativeTransform&quot;:{&quot;translate&quot;:{&quot;x&quot;:10.43980980285941,&quot;y&quot;:-26.21581091470096},&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2&quot;}},&quot;9c8c78eb-165e-4846-a6b0-5ac79c2e57c2&quot;:{&quot;id&quot;:&quot;9c8c78eb-165e-4846-a6b0-5ac79c2e57c2&quot;,&quot;name&quot;:&quot;Swiss chard (Beta vulgaris)&quot;,&quot;displayName&quot;:&quot;Swiss chard (Beta vulgaris)&quot;,&quot;type&quot;:&quot;FIGURE_OBJECT&quot;,&quot;relativeTransform&quot;:{&quot;translate&quot;:{&quot;x&quot;:10.814380453995065,&quot;y&quot;:-25.722016782114824},&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25&quot;}},&quot;0c392f37-6855-4514-b821-dda8c9b5b8bd&quot;:{&quot;id&quot;:&quot;0c392f37-6855-4514-b821-dda8c9b5b8bd&quot;,&quot;name&quot;:&quot;Swiss chard (Beta vulgaris)&quot;,&quot;displayName&quot;:&quot;Swiss chard (Beta vulgaris)&quot;,&quot;type&quot;:&quot;FIGURE_OBJECT&quot;,&quot;relativeTransform&quot;:{&quot;translate&quot;:{&quot;x&quot;:11.310494144930555,&quot;y&quot;:-25.156190818990446},&quot;rotate&quot;:0.1832058057213758,&quot;skewX&quot;:0.253114327911718,&quot;scale&quot;:{&quot;x&quot;:0.004770572601266788,&quot;y&quot;:0.00828409905036462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3&quot;}},&quot;825807f0-49f1-429d-a428-0baa31033016&quot;:{&quot;id&quot;:&quot;825807f0-49f1-429d-a428-0baa31033016&quot;,&quot;name&quot;:&quot;Swiss chard (Beta vulgaris)&quot;,&quot;displayName&quot;:&quot;Swiss chard (Beta vulgaris)&quot;,&quot;type&quot;:&quot;FIGURE_OBJECT&quot;,&quot;relativeTransform&quot;:{&quot;translate&quot;:{&quot;x&quot;:11.871827549618965,&quot;y&quot;:-24.503865327630294},&quot;rotate&quot;:0.3388558790870848,&quot;skewX&quot;:0.370500719650637,&quot;scale&quot;:{&quot;x&quot;:0.004913997493151673,&quot;y&quot;:0.008440076960405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5&quot;}},&quot;f238ee88-e124-4ffd-9fd2-4f892f4488dd&quot;:{&quot;id&quot;:&quot;f238ee88-e124-4ffd-9fd2-4f892f4488dd&quot;,&quot;name&quot;:&quot;Swiss chard (Beta vulgaris)&quot;,&quot;displayName&quot;:&quot;Swiss chard (Beta vulgaris)&quot;,&quot;type&quot;:&quot;FIGURE_OBJECT&quot;,&quot;relativeTransform&quot;:{&quot;translate&quot;:{&quot;x&quot;:12.4130063656234,&quot;y&quot;:-23.767562053544083},&quot;rotate&quot;:0.048039084027880374,&quot;skewX&quot;:-0.08430617036829505,&quot;scale&quot;:{&quot;x&quot;:-0.0047192026523873035,&quot;y&quot;:0.0087884585766751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55&quot;}},&quot;4b66e5b8-f90b-4411-be29-f3317b325887&quot;:{&quot;id&quot;:&quot;4b66e5b8-f90b-4411-be29-f3317b325887&quot;,&quot;name&quot;:&quot;Swiss chard (Beta vulgaris)&quot;,&quot;displayName&quot;:&quot;Swiss chard (Beta vulgaris)&quot;,&quot;type&quot;:&quot;FIGURE_OBJECT&quot;,&quot;relativeTransform&quot;:{&quot;translate&quot;:{&quot;x&quot;:12.952842266799596,&quot;y&quot;:-23.1024259280561},&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6&quot;}},&quot;73ef4927-e216-47b3-b97b-41fd956ba219&quot;:{&quot;id&quot;:&quot;73ef4927-e216-47b3-b97b-41fd956ba219&quot;,&quot;name&quot;:&quot;Swiss chard (Beta vulgaris)&quot;,&quot;displayName&quot;:&quot;Swiss chard (Beta vulgaris)&quot;,&quot;type&quot;:&quot;FIGURE_OBJECT&quot;,&quot;relativeTransform&quot;:{&quot;translate&quot;:{&quot;x&quot;:13.477568008905166,&quot;y&quot;:-22.509978412302647},&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7&quot;}},&quot;ca15182e-6583-4a13-bddf-7d477a1f7347&quot;:{&quot;id&quot;:&quot;ca15182e-6583-4a13-bddf-7d477a1f7347&quot;,&quot;name&quot;:&quot;Swiss chard (Beta vulgaris)&quot;,&quot;displayName&quot;:&quot;Swiss chard (Beta vulgaris)&quot;,&quot;type&quot;:&quot;FIGURE_OBJECT&quot;,&quot;relativeTransform&quot;:{&quot;translate&quot;:{&quot;x&quot;:14.093600109908966,&quot;y&quot;:-21.7682323148152},&quot;rotate&quot;:-0.2935842903893068,&quot;skewX&quot;:-0.3623899451665584,&quot;scale&quot;:{&quot;x&quot;:0.005396502274577957,&quot;y&quot;:0.010436523812127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75&quot;}},&quot;14e53a87-3c8d-49c5-91ed-b76105bd3a74&quot;:{&quot;id&quot;:&quot;14e53a87-3c8d-49c5-91ed-b76105bd3a74&quot;,&quot;name&quot;:&quot;Swiss chard (Beta vulgaris)&quot;,&quot;displayName&quot;:&quot;Swiss chard (Beta vulgaris)&quot;,&quot;type&quot;:&quot;FIGURE_OBJECT&quot;,&quot;relativeTransform&quot;:{&quot;translate&quot;:{&quot;x&quot;:14.703111054190686,&quot;y&quot;:-21.060485539017208},&quot;rotate&quot;:0.29793648788782223,&quot;skewX&quot;:0.3346133573134712,&quot;scale&quot;:{&quot;x&quot;:0.005353233814252811,&quot;y&quot;:0.0093558303932561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8&quot;}},&quot;dbba7da9-56c0-44cb-8702-dde0b1b0de6e&quot;:{&quot;id&quot;:&quot;dbba7da9-56c0-44cb-8702-dde0b1b0de6e&quot;,&quot;name&quot;:&quot;Swiss chard (Beta vulgaris)&quot;,&quot;displayName&quot;:&quot;Swiss chard (Beta vulgaris)&quot;,&quot;type&quot;:&quot;FIGURE_OBJECT&quot;,&quot;relativeTransform&quot;:{&quot;translate&quot;:{&quot;x&quot;:15.390421916969059,&quot;y&quot;:-20.21855254190598},&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quot;}},&quot;588f2663-c0b2-45bc-83ff-ed8b404086fe&quot;:{&quot;id&quot;:&quot;588f2663-c0b2-45bc-83ff-ed8b404086fe&quot;,&quot;name&quot;:&quot;Swiss chard (Beta vulgaris)&quot;,&quot;displayName&quot;:&quot;Swiss chard (Beta vulgaris)&quot;,&quot;type&quot;:&quot;FIGURE_OBJECT&quot;,&quot;relativeTransform&quot;:{&quot;translate&quot;:{&quot;x&quot;:9.89664949731728,&quot;y&quot;:-27.555861939742076},&quot;rotate&quot;:6.283185307179586,&quot;skewX&quot;:1.3932134088239314e-15,&quot;scale&quot;:{&quot;x&quot;:-0.004048024041667909,&quot;y&quot;:0.00702679056810225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05&quot;}},&quot;cb1e2131-9762-45ae-9a17-a21ecf52cff3&quot;:{&quot;id&quot;:&quot;cb1e2131-9762-45ae-9a17-a21ecf52cff3&quot;,&quot;name&quot;:&quot;Swiss chard (Beta vulgaris)&quot;,&quot;displayName&quot;:&quot;Swiss chard (Beta vulgaris)&quot;,&quot;type&quot;:&quot;FIGURE_OBJECT&quot;,&quot;relativeTransform&quot;:{&quot;translate&quot;:{&quot;x&quot;:10.408738554303671,&quot;y&quot;:-27.137171747765944},&quot;rotate&quot;:6.069448521662556,&quot;skewX&quot;:0.25139791749856527,&quot;scale&quot;:{&quot;x&quot;:-0.003910350731123485,&quot;y&quot;:0.007033617903386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1&quot;}},&quot;1d3a1ade-3f5e-4183-bbd8-7dbf31948d0d&quot;:{&quot;id&quot;:&quot;1d3a1ade-3f5e-4183-bbd8-7dbf31948d0d&quot;,&quot;name&quot;:&quot;Swiss chard (Beta vulgaris)&quot;,&quot;displayName&quot;:&quot;Swiss chard (Beta vulgaris)&quot;,&quot;type&quot;:&quot;FIGURE_OBJECT&quot;,&quot;relativeTransform&quot;:{&quot;translate&quot;:{&quot;x&quot;:10.848989962756958,&quot;y&quot;:-26.683157183829202},&quot;rotate&quot;:0.13613447874557214,&quot;skewX&quot;:0.16508057727619518,&quot;scale&quot;:{&quot;x&quot;:0.004672256004805901,&quot;y&quot;:0.0085579051743975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2&quot;}},&quot;f46cbedb-9121-449d-a820-db6556dc8c0a&quot;:{&quot;id&quot;:&quot;f46cbedb-9121-449d-a820-db6556dc8c0a&quot;,&quot;name&quot;:&quot;Swiss chard (Beta vulgaris)&quot;,&quot;displayName&quot;:&quot;Swiss chard (Beta vulgaris)&quot;,&quot;type&quot;:&quot;FIGURE_OBJECT&quot;,&quot;relativeTransform&quot;:{&quot;translate&quot;:{&quot;x&quot;:11.37673774252931,&quot;y&quot;:-26.160279288379567},&quot;rotate&quot;:0.13613447874557205,&quot;skewX&quot;:0.15807189467097083,&quot;scale&quot;:{&quot;x&quot;:0.005164475114730116,&quot;y&quot;:0.0090509422366338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3&quot;}},&quot;473d7ef1-1fd5-4f7a-95b2-b74c61fdbdf1&quot;:{&quot;id&quot;:&quot;473d7ef1-1fd5-4f7a-95b2-b74c61fdbdf1&quot;,&quot;name&quot;:&quot;Swiss chard (Beta vulgaris)&quot;,&quot;displayName&quot;:&quot;Swiss chard (Beta vulgaris)&quot;,&quot;type&quot;:&quot;FIGURE_OBJECT&quot;,&quot;relativeTransform&quot;:{&quot;translate&quot;:{&quot;x&quot;:11.955544582952598,&quot;y&quot;:-25.591240384260903},&quot;rotate&quot;:0.13613447874557205,&quot;skewX&quot;:0.15807189467097083,&quot;scale&quot;:{&quot;x&quot;:0.005164475114730116,&quot;y&quot;:0.0090509422366338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5&quot;}},&quot;470f6bdd-e2e4-4220-8aea-42ddda919a37&quot;:{&quot;id&quot;:&quot;470f6bdd-e2e4-4220-8aea-42ddda919a37&quot;,&quot;name&quot;:&quot;Swiss chard (Beta vulgaris)&quot;,&quot;displayName&quot;:&quot;Swiss chard (Beta vulgaris)&quot;,&quot;type&quot;:&quot;FIGURE_OBJECT&quot;,&quot;relativeTransform&quot;:{&quot;translate&quot;:{&quot;x&quot;:12.449473892702121,&quot;y&quot;:-24.945503479266684},&quot;rotate&quot;:0,&quot;skewX&quot;:0,&quot;scale&quot;:{&quot;x&quot;:0.004890085324831503,&quot;y&quot;:0.0084884884783399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6&quot;}},&quot;3ac062c5-7530-4d25-bf96-6275434ac395&quot;:{&quot;id&quot;:&quot;3ac062c5-7530-4d25-bf96-6275434ac395&quot;,&quot;name&quot;:&quot;Swiss chard (Beta vulgaris)&quot;,&quot;displayName&quot;:&quot;Swiss chard (Beta vulgaris)&quot;,&quot;type&quot;:&quot;FIGURE_OBJECT&quot;,&quot;relativeTransform&quot;:{&quot;translate&quot;:{&quot;x&quot;:12.929975446526134,&quot;y&quot;:-24.44731826828395},&quot;rotate&quot;:6.283185307179586,&quot;skewX&quot;:1.393213408823932e-15,&quot;scale&quot;:{&quot;x&quot;:-0.004954885670786169,&quot;y&quot;:0.00860097260765269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7&quot;}},&quot;1dfb2d81-01cc-44fa-91bb-ebc414409980&quot;:{&quot;id&quot;:&quot;1dfb2d81-01cc-44fa-91bb-ebc414409980&quot;,&quot;name&quot;:&quot;Swiss chard (Beta vulgaris)&quot;,&quot;displayName&quot;:&quot;Swiss chard (Beta vulgaris)&quot;,&quot;type&quot;:&quot;FIGURE_OBJECT&quot;,&quot;relativeTransform&quot;:{&quot;translate&quot;:{&quot;x&quot;:13.46286032506678,&quot;y&quot;:-23.781640992165563},&quot;rotate&quot;:6.069448521662556,&quot;skewX&quot;:0.251397917498566,&quot;scale&quot;:{&quot;x&quot;:-0.004986454308357982,&quot;y&quot;:0.008969224683231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8&quot;}},&quot;eab6cad5-3166-4103-9eae-513e2c6c4c32&quot;:{&quot;id&quot;:&quot;eab6cad5-3166-4103-9eae-513e2c6c4c32&quot;,&quot;name&quot;:&quot;Swiss chard (Beta vulgaris)&quot;,&quot;displayName&quot;:&quot;Swiss chard (Beta vulgaris)&quot;,&quot;type&quot;:&quot;FIGURE_OBJECT&quot;,&quot;relativeTransform&quot;:{&quot;translate&quot;:{&quot;x&quot;:14.062298321121691,&quot;y&quot;:-23.22782625384182},&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quot;}},&quot;1ee9c80c-ca2e-4c7f-bde7-786db171a78c&quot;:{&quot;id&quot;:&quot;1ee9c80c-ca2e-4c7f-bde7-786db171a78c&quot;,&quot;name&quot;:&quot;Swiss chard (Beta vulgaris)&quot;,&quot;displayName&quot;:&quot;Swiss chard (Beta vulgaris)&quot;,&quot;type&quot;:&quot;FIGURE_OBJECT&quot;,&quot;relativeTransform&quot;:{&quot;translate&quot;:{&quot;x&quot;:15.548620176182306,&quot;y&quot;:-21.614279923151262},&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5&quot;}},&quot;1198cb12-d64c-49d1-8c16-e11e18483f11&quot;:{&quot;id&quot;:&quot;1198cb12-d64c-49d1-8c16-e11e18483f11&quot;,&quot;name&quot;:&quot;Swiss chard (Beta vulgaris)&quot;,&quot;displayName&quot;:&quot;Swiss chard (Beta vulgaris)&quot;,&quot;type&quot;:&quot;FIGURE_OBJECT&quot;,&quot;relativeTransform&quot;:{&quot;translate&quot;:{&quot;x&quot;:16.18550184086692,&quot;y&quot;:-20.93560498780935},&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7&quot;}},&quot;a7f95bbb-aa9b-4b97-9da6-93c9a0bd013e&quot;:{&quot;id&quot;:&quot;a7f95bbb-aa9b-4b97-9da6-93c9a0bd013e&quot;,&quot;name&quot;:&quot;Swiss chard (Beta vulgaris)&quot;,&quot;displayName&quot;:&quot;Swiss chard (Beta vulgaris)&quot;,&quot;type&quot;:&quot;FIGURE_OBJECT&quot;,&quot;relativeTransform&quot;:{&quot;translate&quot;:{&quot;x&quot;:16.850823204683532,&quot;y&quot;:-20.12804527201297},&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8&quot;}},&quot;35a59903-91ba-4003-852a-566d6d10ff58&quot;:{&quot;id&quot;:&quot;35a59903-91ba-4003-852a-566d6d10ff58&quot;,&quot;name&quot;:&quot;Swiss chard (Beta vulgaris)&quot;,&quot;displayName&quot;:&quot;Swiss chard (Beta vulgaris)&quot;,&quot;type&quot;:&quot;FIGURE_OBJECT&quot;,&quot;relativeTransform&quot;:{&quot;translate&quot;:{&quot;x&quot;:14.714689428366853,&quot;y&quot;:-22.461497053998922},&quot;rotate&quot;:0.29793648788782234,&quot;skewX&quot;:0.33461335731347197,&quot;scale&quot;:{&quot;x&quot;:0.004945742935043248,&quot;y&quot;:0.00864365982776859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quot;}},&quot;f635a012-fd0d-47c7-b27d-9482335bcb34&quot;:{&quot;id&quot;:&quot;f635a012-fd0d-47c7-b27d-9482335bcb34&quot;,&quot;name&quot;:&quot;Swiss chard (Beta vulgaris)&quot;,&quot;displayName&quot;:&quot;Swiss chard (Beta vulgaris)&quot;,&quot;type&quot;:&quot;FIGURE_OBJECT&quot;,&quot;relativeTransform&quot;:{&quot;translate&quot;:{&quot;x&quot;:-2.3357465473985553,&quot;y&quot;:-27.439767487101975},&quot;rotate&quot;:4.4337004722701403e-16,&quot;skewX&quot;:4.690713776006694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05&quot;}},&quot;df7d99df-9988-478f-a1ee-c0c44d02a564&quot;:{&quot;id&quot;:&quot;df7d99df-9988-478f-a1ee-c0c44d02a564&quot;,&quot;name&quot;:&quot;Swiss chard (Beta vulgaris)&quot;,&quot;displayName&quot;:&quot;Swiss chard (Beta vulgaris)&quot;,&quot;type&quot;:&quot;FIGURE_OBJECT&quot;,&quot;relativeTransform&quot;:{&quot;translate&quot;:{&quot;x&quot;:-2.712460157659724,&quot;y&quot;:-26.815971613263667},&quot;rotate&quot;:0.21373678551702954,&quot;skewX&quot;:0.22882373378138704,&quot;scale&quot;:{&quot;x&quot;:0.00427845376274494,&quot;y&quot;:0.0069787329464661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1&quot;}},&quot;72b0c7d9-4ea7-463f-8504-6918f4bb046c&quot;:{&quot;id&quot;:&quot;72b0c7d9-4ea7-463f-8504-6918f4bb046c&quot;,&quot;name&quot;:&quot;Swiss chard (Beta vulgaris)&quot;,&quot;displayName&quot;:&quot;Swiss chard (Beta vulgaris)&quot;,&quot;type&quot;:&quot;FIGURE_OBJECT&quot;,&quot;relativeTransform&quot;:{&quot;translate&quot;:{&quot;x&quot;:-3.048229019853062,&quot;y&quot;:-26.245977169680813},&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2&quot;}},&quot;59250905-521b-4852-87d8-7a78153ef6a6&quot;:{&quot;id&quot;:&quot;59250905-521b-4852-87d8-7a78153ef6a6&quot;,&quot;name&quot;:&quot;Swiss chard (Beta vulgaris)&quot;,&quot;displayName&quot;:&quot;Swiss chard (Beta vulgaris)&quot;,&quot;type&quot;:&quot;FIGURE_OBJECT&quot;,&quot;relativeTransform&quot;:{&quot;translate&quot;:{&quot;x&quot;:-3.3988455948247758,&quot;y&quot;:-25.62101278713051},&quot;rotate&quot;:6.147050828434014,&quot;skewX&quot;:0.15807189467096855,&quot;scale&quot;:{&quot;x&quot;:-0.004768288327689179,&quot;y&quot;:0.00835660958040763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25&quot;}},&quot;05f489c5-f006-4e92-b0fa-5f024b9dc234&quot;:{&quot;id&quot;:&quot;05f489c5-f006-4e92-b0fa-5f024b9dc234&quot;,&quot;name&quot;:&quot;Swiss chard (Beta vulgaris)&quot;,&quot;displayName&quot;:&quot;Swiss chard (Beta vulgaris)&quot;,&quot;type&quot;:&quot;FIGURE_OBJECT&quot;,&quot;relativeTransform&quot;:{&quot;translate&quot;:{&quot;x&quot;:-3.796790027263822,&quot;y&quot;:-24.972976061502873},&quot;rotate&quot;:6.283185307179586,&quot;skewX&quot;:1.4129171985178726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3&quot;}},&quot;c6d72fb5-d8a8-41a9-ad13-eef0a666df95&quot;:{&quot;id&quot;:&quot;c6d72fb5-d8a8-41a9-ad13-eef0a666df95&quot;,&quot;name&quot;:&quot;Swiss chard (Beta vulgaris)&quot;,&quot;displayName&quot;:&quot;Swiss chard (Beta vulgaris)&quot;,&quot;type&quot;:&quot;FIGURE_OBJECT&quot;,&quot;relativeTransform&quot;:{&quot;translate&quot;:{&quot;x&quot;:-4.2052227935746265,&quot;y&quot;:-24.34936534223092},&quot;rotate&quot;:4.433700472270142e-16,&quot;skewX&quot;:5.150522454045491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5&quot;}},&quot;9ad9bbcb-978f-4038-95e9-8e960270d432&quot;:{&quot;id&quot;:&quot;9ad9bbcb-978f-4038-95e9-8e960270d432&quot;,&quot;name&quot;:&quot;Swiss chard (Beta vulgaris)&quot;,&quot;displayName&quot;:&quot;Swiss chard (Beta vulgaris)&quot;,&quot;type&quot;:&quot;FIGURE_OBJECT&quot;,&quot;relativeTransform&quot;:{&quot;translate&quot;:{&quot;x&quot;:-4.579084045501839,&quot;y&quot;:-23.662679726564605},&quot;rotate&quot;:0.21373678551702963,&quot;skewX&quot;:0.25139791749856594,&quot;scale&quot;:{&quot;x&quot;:0.004801856074910147,&quot;y&quot;:0.00863718453415268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55&quot;}},&quot;436f84a6-18bd-4f08-9151-d0e4a8a2558c&quot;:{&quot;id&quot;:&quot;436f84a6-18bd-4f08-9151-d0e4a8a2558c&quot;,&quot;name&quot;:&quot;Swiss chard (Beta vulgaris)&quot;,&quot;displayName&quot;:&quot;Swiss chard (Beta vulgaris)&quot;,&quot;type&quot;:&quot;FIGURE_OBJECT&quot;,&quot;relativeTransform&quot;:{&quot;translate&quot;:{&quot;x&quot;:-4.93373973573259,&quot;y&quot;:-23.009865220178884},&quot;rotate&quot;:6.147050828434014,&quot;skewX&quot;:0.16508057727619252,&quot;scale&quot;:{&quot;x&quot;:-0.004758501922383967,&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6&quot;}},&quot;2e6b43da-65a7-40af-a006-199dd065a476&quot;:{&quot;id&quot;:&quot;2e6b43da-65a7-40af-a006-199dd065a476&quot;,&quot;name&quot;:&quot;Swiss chard (Beta vulgaris)&quot;,&quot;displayName&quot;:&quot;Swiss chard (Beta vulgaris)&quot;,&quot;type&quot;:&quot;FIGURE_OBJECT&quot;,&quot;relativeTransform&quot;:{&quot;translate&quot;:{&quot;x&quot;:-5.247331283946318,&quot;y&quot;:-22.397720207736146},&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7&quot;}},&quot;687dcf9a-0df6-4b26-9757-8e786f3c8b26&quot;:{&quot;id&quot;:&quot;687dcf9a-0df6-4b26-9757-8e786f3c8b26&quot;,&quot;name&quot;:&quot;Swiss chard (Beta vulgaris)&quot;,&quot;displayName&quot;:&quot;Swiss chard (Beta vulgaris)&quot;,&quot;type&quot;:&quot;FIGURE_OBJECT&quot;,&quot;relativeTransform&quot;:{&quot;translate&quot;:{&quot;x&quot;:-5.633382371993079,&quot;y&quot;:-21.813857183910862},&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75&quot;}},&quot;d801eafa-9b59-45e2-a76c-0d1eab4cd7dd&quot;:{&quot;id&quot;:&quot;d801eafa-9b59-45e2-a76c-0d1eab4cd7dd&quot;,&quot;name&quot;:&quot;Swiss chard (Beta vulgaris)&quot;,&quot;displayName&quot;:&quot;Swiss chard (Beta vulgaris)&quot;,&quot;type&quot;:&quot;FIGURE_OBJECT&quot;,&quot;relativeTransform&quot;:{&quot;translate&quot;:{&quot;x&quot;:-5.920514900405588,&quot;y&quot;:-21.384229960796926},&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8&quot;}},&quot;e268200b-d098-41ca-aadc-dd42eb506ac5&quot;:{&quot;id&quot;:&quot;e268200b-d098-41ca-aadc-dd42eb506ac5&quot;,&quot;name&quot;:&quot;Swiss chard (Beta vulgaris)&quot;,&quot;displayName&quot;:&quot;Swiss chard (Beta vulgaris)&quot;,&quot;type&quot;:&quot;FIGURE_OBJECT&quot;,&quot;relativeTransform&quot;:{&quot;translate&quot;:{&quot;x&quot;:-6.323127078415855,&quot;y&quot;:-20.70702004404573},&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quot;}},&quot;1594c79d-b41c-458a-8322-6915d9b95e8a&quot;:{&quot;id&quot;:&quot;1594c79d-b41c-458a-8322-6915d9b95e8a&quot;,&quot;name&quot;:&quot;Swiss chard (Beta vulgaris)&quot;,&quot;displayName&quot;:&quot;Swiss chard (Beta vulgaris)&quot;,&quot;type&quot;:&quot;FIGURE_OBJECT&quot;,&quot;relativeTransform&quot;:{&quot;translate&quot;:{&quot;x&quot;:-6.660671830949227,&quot;y&quot;:-20.063882624147272},&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05&quot;}},&quot;f80b4b3c-8e24-47a9-9762-20a219c9ccf0&quot;:{&quot;id&quot;:&quot;f80b4b3c-8e24-47a9-9762-20a219c9ccf0&quot;,&quot;name&quot;:&quot;Swiss chard (Beta vulgaris)&quot;,&quot;displayName&quot;:&quot;Swiss chard (Beta vulgaris)&quot;,&quot;type&quot;:&quot;FIGURE_OBJECT&quot;,&quot;relativeTransform&quot;:{&quot;translate&quot;:{&quot;x&quot;:-3.1568748834392935,&quot;y&quot;:-27.38664225914597},&quot;rotate&quot;:4.4337004722701403e-16,&quot;skewX&quot;:4.690713776006694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1&quot;}},&quot;3847a128-0a70-46e6-a7b2-a4ad8268d7e4&quot;:{&quot;id&quot;:&quot;3847a128-0a70-46e6-a7b2-a4ad8268d7e4&quot;,&quot;name&quot;:&quot;Swiss chard (Beta vulgaris)&quot;,&quot;displayName&quot;:&quot;Swiss chard (Beta vulgaris)&quot;,&quot;type&quot;:&quot;FIGURE_OBJECT&quot;,&quot;relativeTransform&quot;:{&quot;translate&quot;:{&quot;x&quot;:-3.440934731457685,&quot;y&quot;:-27.035019281636945},&quot;rotate&quot;:0.2137367855170297,&quot;skewX&quot;:0.228823733781387,&quot;scale&quot;:{&quot;x&quot;:0.004278453762744941,&quot;y&quot;:0.00697873294646610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2&quot;}},&quot;ac8c0602-2a06-455a-a40f-44a61c6d9469&quot;:{&quot;id&quot;:&quot;ac8c0602-2a06-455a-a40f-44a61c6d9469&quot;,&quot;name&quot;:&quot;Swiss chard (Beta vulgaris)&quot;,&quot;displayName&quot;:&quot;Swiss chard (Beta vulgaris)&quot;,&quot;type&quot;:&quot;FIGURE_OBJECT&quot;,&quot;relativeTransform&quot;:{&quot;translate&quot;:{&quot;x&quot;:-3.817313348297832,&quot;y&quot;:-26.455986913770502},&quot;rotate&quot;:6.147050828434014,&quot;skewX&quot;:0.1650805772761929,&quot;scale&quot;:{&quot;x&quot;:-0.004239825212844112,&quot;y&quot;:0.00776584632567607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25&quot;}},&quot;0bfe989b-cdcf-43a0-b681-568e4db0e349&quot;:{&quot;id&quot;:&quot;0bfe989b-cdcf-43a0-b681-568e4db0e349&quot;,&quot;name&quot;:&quot;Swiss chard (Beta vulgaris)&quot;,&quot;displayName&quot;:&quot;Swiss chard (Beta vulgaris)&quot;,&quot;type&quot;:&quot;FIGURE_OBJECT&quot;,&quot;relativeTransform&quot;:{&quot;translate&quot;:{&quot;x&quot;:-4.104105599809721,&quot;y&quot;:-25.996775613785733},&quot;rotate&quot;:6.147050828434014,&quot;skewX&quot;:0.1580718946709694,&quot;scale&quot;:{&quot;x&quot;:-0.004248544899971056,&quot;y&quot;:0.00744573913614320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3&quot;}},&quot;9f66832b-ccd2-42fe-8f10-b4baa5a3ffaa&quot;:{&quot;id&quot;:&quot;9f66832b-ccd2-42fe-8f10-b4baa5a3ffaa&quot;,&quot;name&quot;:&quot;Swiss chard (Beta vulgaris)&quot;,&quot;displayName&quot;:&quot;Swiss chard (Beta vulgaris)&quot;,&quot;type&quot;:&quot;FIGURE_OBJECT&quot;,&quot;relativeTransform&quot;:{&quot;translate&quot;:{&quot;x&quot;:-4.440991907447353,&quot;y&quot;:-25.486192517414718},&quot;rotate&quot;:6.283185307179586,&quot;skewX&quot;:1.3932134088239309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5&quot;}},&quot;de688932-a5a7-48b0-af09-997bae7e7224&quot;:{&quot;id&quot;:&quot;de688932-a5a7-48b0-af09-997bae7e7224&quot;,&quot;name&quot;:&quot;Swiss chard (Beta vulgaris)&quot;,&quot;displayName&quot;:&quot;Swiss chard (Beta vulgaris)&quot;,&quot;type&quot;:&quot;FIGURE_OBJECT&quot;,&quot;relativeTransform&quot;:{&quot;translate&quot;:{&quot;x&quot;:-4.807973556517975,&quot;y&quot;:-25.026490009288274},&quot;rotate&quot;:4.433700472270142e-16,&quot;skewX&quot;:5.150522454045491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55&quot;}},&quot;3bbe7fe9-8517-4891-a4ee-20cccec48069&quot;:{&quot;id&quot;:&quot;3bbe7fe9-8517-4891-a4ee-20cccec48069&quot;,&quot;name&quot;:&quot;Swiss chard (Beta vulgaris)&quot;,&quot;displayName&quot;:&quot;Swiss chard (Beta vulgaris)&quot;,&quot;type&quot;:&quot;FIGURE_OBJECT&quot;,&quot;relativeTransform&quot;:{&quot;translate&quot;:{&quot;x&quot;:-5.143041743238796,&quot;y&quot;:-24.360238285121575},&quot;rotate&quot;:0.291482008506381,&quot;skewX&quot;:0.3286703796780553,&quot;scale&quot;:{&quot;x&quot;:0.004865259067157902,&quot;y&quot;:0.00852462663404870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6&quot;}},&quot;09f40cbc-1299-498a-95b9-f48ea9197299&quot;:{&quot;id&quot;:&quot;09f40cbc-1299-498a-95b9-f48ea9197299&quot;,&quot;name&quot;:&quot;Swiss chard (Beta vulgaris)&quot;,&quot;displayName&quot;:&quot;Swiss chard (Beta vulgaris)&quot;,&quot;type&quot;:&quot;FIGURE_OBJECT&quot;,&quot;relativeTransform&quot;:{&quot;translate&quot;:{&quot;x&quot;:-5.527668154611753,&quot;y&quot;:-23.83949233994372},&quot;rotate&quot;:4.440892098500626e-16,&quot;skewX&quot;:-1.3383067242681194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7&quot;}},&quot;702e3939-2c63-4fe2-b279-293b47025fad&quot;:{&quot;id&quot;:&quot;702e3939-2c63-4fe2-b279-293b47025fad&quot;,&quot;name&quot;:&quot;Swiss chard (Beta vulgaris)&quot;,&quot;displayName&quot;:&quot;Swiss chard (Beta vulgaris)&quot;,&quot;type&quot;:&quot;FIGURE_OBJECT&quot;,&quot;relativeTransform&quot;:{&quot;translate&quot;:{&quot;x&quot;:-5.946156743831898,&quot;y&quot;:-23.264181302725},&quot;rotate&quot;:6.079330072173766,&quot;skewX&quot;:0.23084205020458248,&quot;scale&quot;:{&quot;x&quot;:-0.005011684977983185,&quot;y&quot;:0.0086490977976380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8&quot;}},&quot;9c35bdd6-4b6f-427f-a8d1-9362d51c6cc6&quot;:{&quot;id&quot;:&quot;9c35bdd6-4b6f-427f-a8d1-9362d51c6cc6&quot;,&quot;name&quot;:&quot;Swiss chard (Beta vulgaris)&quot;,&quot;displayName&quot;:&quot;Swiss chard (Beta vulgaris)&quot;,&quot;type&quot;:&quot;FIGURE_OBJECT&quot;,&quot;relativeTransform&quot;:{&quot;translate&quot;:{&quot;x&quot;:-6.340675333774161,&quot;y&quot;:-22.484017419671385},&quot;rotate&quot;:0.04304504828727662,&quot;skewX&quot;:-0.036713411134074114,&quot;scale&quot;:{&quot;x&quot;:-0.00542584175870639,&quot;y&quot;:0.009647275123103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quot;}},&quot;fa2f2041-dc6f-4e98-bb9d-90a0f49c1c7e&quot;:{&quot;id&quot;:&quot;fa2f2041-dc6f-4e98-bb9d-90a0f49c1c7e&quot;,&quot;name&quot;:&quot;Swiss chard (Beta vulgaris)&quot;,&quot;displayName&quot;:&quot;Swiss chard (Beta vulgaris)&quot;,&quot;type&quot;:&quot;FIGURE_OBJECT&quot;,&quot;relativeTransform&quot;:{&quot;translate&quot;:{&quot;x&quot;:-6.805874502258464,&quot;y&quot;:-21.702762416444916},&quot;rotate&quot;:6.283185307179586,&quot;skewX&quot;:1.3932134088239318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05&quot;}},&quot;d97812ac-b6f5-4b72-84f0-24656bac0dff&quot;:{&quot;id&quot;:&quot;d97812ac-b6f5-4b72-84f0-24656bac0dff&quot;,&quot;name&quot;:&quot;Swiss chard (Beta vulgaris)&quot;,&quot;displayName&quot;:&quot;Swiss chard (Beta vulgaris)&quot;,&quot;type&quot;:&quot;FIGURE_OBJECT&quot;,&quot;relativeTransform&quot;:{&quot;translate&quot;:{&quot;x&quot;:-7.236098546845815,&quot;y&quot;:-20.89051948612775},&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1&quot;}},&quot;4b726f32-5c3d-4243-a433-c02299d2d933&quot;:{&quot;id&quot;:&quot;4b726f32-5c3d-4243-a433-c02299d2d933&quot;,&quot;name&quot;:&quot;Swiss chard (Beta vulgaris)&quot;,&quot;displayName&quot;:&quot;Swiss chard (Beta vulgaris)&quot;,&quot;type&quot;:&quot;FIGURE_OBJECT&quot;,&quot;relativeTransform&quot;:{&quot;translate&quot;:{&quot;x&quot;:-7.771509594317689,&quot;y&quot;:-20.13827710247213},&quot;rotate&quot;:0.21373678551702965,&quot;skewX&quot;:0.2513979174985662,&quot;scale&quot;:{&quot;x&quot;:0.0052767649174836825,&quot;y&quot;:0.0094914115759919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2&quot;}},&quot;2be798c2-1320-4823-9dd7-a13a6d2d81ab&quot;:{&quot;id&quot;:&quot;2be798c2-1320-4823-9dd7-a13a6d2d81ab&quot;,&quot;name&quot;:&quot;Swiss chard (Beta vulgaris)&quot;,&quot;displayName&quot;:&quot;Swiss chard (Beta vulgaris)&quot;,&quot;type&quot;:&quot;FIGURE_OBJECT&quot;,&quot;relativeTransform&quot;:{&quot;translate&quot;:{&quot;x&quot;:-3.9643320992663442,&quot;y&quot;:-27.40069312898662},&quot;rotate&quot;:4.4337004722701403e-16,&quot;skewX&quot;:4.870161275908969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8&quot;}},&quot;cc71bc29-7005-49bb-9bae-db6158f554cf&quot;:{&quot;id&quot;:&quot;cc71bc29-7005-49bb-9bae-db6158f554cf&quot;,&quot;name&quot;:&quot;Swiss chard (Beta vulgaris)&quot;,&quot;displayName&quot;:&quot;Swiss chard (Beta vulgaris)&quot;,&quot;type&quot;:&quot;FIGURE_OBJECT&quot;,&quot;relativeTransform&quot;:{&quot;translate&quot;:{&quot;x&quot;:-4.377119658621402,&quot;y&quot;:-26.86912537808074},&quot;rotate&quot;:0.2137367855170297,&quot;skewX&quot;:0.228823733781387,&quot;scale&quot;:{&quot;x&quot;:0.004278453762744941,&quot;y&quot;:0.00697873294646610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quot;}},&quot;2dbd750b-86b5-4332-a40d-88ae23d3a667&quot;:{&quot;id&quot;:&quot;2dbd750b-86b5-4332-a40d-88ae23d3a667&quot;,&quot;name&quot;:&quot;Swiss chard (Beta vulgaris)&quot;,&quot;displayName&quot;:&quot;Swiss chard (Beta vulgaris)&quot;,&quot;type&quot;:&quot;FIGURE_OBJECT&quot;,&quot;relativeTransform&quot;:{&quot;translate&quot;:{&quot;x&quot;:-4.751151481846508,&quot;y&quot;:-26.416952101645116},&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1&quot;}},&quot;4dbd9577-261e-45e5-bb9a-2ea64721bfe5&quot;:{&quot;id&quot;:&quot;4dbd9577-261e-45e5-bb9a-2ea64721bfe5&quot;,&quot;name&quot;:&quot;Swiss chard (Beta vulgaris)&quot;,&quot;displayName&quot;:&quot;Swiss chard (Beta vulgaris)&quot;,&quot;type&quot;:&quot;FIGURE_OBJECT&quot;,&quot;relativeTransform&quot;:{&quot;translate&quot;:{&quot;x&quot;:-5.160447589773523,&quot;y&quot;:-25.862350563489006},&quot;rotate&quot;:6.147050828434014,&quot;skewX&quot;:0.15807189467096866,&quot;scale&quot;:{&quot;x&quot;:-0.004243905749313097,&quot;y&quot;:0.0074376088453199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2&quot;}},&quot;d4ba79cb-e7e3-41a2-9da7-690bf49d88b8&quot;:{&quot;id&quot;:&quot;d4ba79cb-e7e3-41a2-9da7-690bf49d88b8&quot;,&quot;name&quot;:&quot;Swiss chard (Beta vulgaris)&quot;,&quot;displayName&quot;:&quot;Swiss chard (Beta vulgaris)&quot;,&quot;type&quot;:&quot;FIGURE_OBJECT&quot;,&quot;relativeTransform&quot;:{&quot;translate&quot;:{&quot;x&quot;:-5.525471567392685,&quot;y&quot;:-25.290822003502104},&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5&quot;}},&quot;be161bb4-c08f-4942-9f65-160876c3d88b&quot;:{&quot;id&quot;:&quot;be161bb4-c08f-4942-9f65-160876c3d88b&quot;,&quot;name&quot;:&quot;Swiss chard (Beta vulgaris)&quot;,&quot;displayName&quot;:&quot;Swiss chard (Beta vulgaris)&quot;,&quot;type&quot;:&quot;FIGURE_OBJECT&quot;,&quot;relativeTransform&quot;:{&quot;translate&quot;:{&quot;x&quot;:-6.0039893525471255,&quot;y&quot;:-24.645626879908757},&quot;rotate&quot;:4.433700472270142e-16,&quot;skewX&quot;:5.347560350984889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6&quot;}},&quot;7175beab-29eb-4401-8e2f-303077147db5&quot;:{&quot;id&quot;:&quot;7175beab-29eb-4401-8e2f-303077147db5&quot;,&quot;name&quot;:&quot;Swiss chard (Beta vulgaris)&quot;,&quot;displayName&quot;:&quot;Swiss chard (Beta vulgaris)&quot;,&quot;type&quot;:&quot;FIGURE_OBJECT&quot;,&quot;relativeTransform&quot;:{&quot;translate&quot;:{&quot;x&quot;:-6.455963460389579,&quot;y&quot;:-23.956760407022898},&quot;rotate&quot;:0.21373678551702968,&quot;skewX&quot;:0.25139791749856566,&quot;scale&quot;:{&quot;x&quot;:0.0048018560749101494,&quot;y&quot;:0.00863718453415269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7&quot;}},&quot;39932f88-93d9-473b-a0f7-f161856acdf3&quot;:{&quot;id&quot;:&quot;39932f88-93d9-473b-a0f7-f161856acdf3&quot;,&quot;name&quot;:&quot;Swiss chard (Beta vulgaris)&quot;,&quot;displayName&quot;:&quot;Swiss chard (Beta vulgaris)&quot;,&quot;type&quot;:&quot;FIGURE_OBJECT&quot;,&quot;relativeTransform&quot;:{&quot;translate&quot;:{&quot;x&quot;:-6.849972411541295,&quot;y&quot;:-23.42455833437496},&quot;rotate&quot;:6.147050828434014,&quot;skewX&quot;:0.1650805772761934,&quot;scale&quot;:{&quot;x&quot;:-0.004758501922383958,&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quot;}},&quot;1e46510d-53e2-43ee-b145-5bcb700415aa&quot;:{&quot;id&quot;:&quot;1e46510d-53e2-43ee-b145-5bcb700415aa&quot;,&quot;name&quot;:&quot;Swiss chard (Beta vulgaris)&quot;,&quot;displayName&quot;:&quot;Swiss chard (Beta vulgaris)&quot;,&quot;type&quot;:&quot;FIGURE_OBJECT&quot;,&quot;relativeTransform&quot;:{&quot;translate&quot;:{&quot;x&quot;:-4.824838673621672,&quot;y&quot;:-27.420666824219506},&quot;rotate&quot;:4.4337004722701403e-16,&quot;skewX&quot;:4.870161275908969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3&quot;}},&quot;1a91ce39-f500-40e5-97c7-b823e3cd2a90&quot;:{&quot;id&quot;:&quot;1a91ce39-f500-40e5-97c7-b823e3cd2a90&quot;,&quot;name&quot;:&quot;Swiss chard (Beta vulgaris)&quot;,&quot;displayName&quot;:&quot;Swiss chard (Beta vulgaris)&quot;,&quot;type&quot;:&quot;FIGURE_OBJECT&quot;,&quot;relativeTransform&quot;:{&quot;translate&quot;:{&quot;x&quot;:-5.23850369767769,&quot;y&quot;:-26.95524839271364},&quot;rotate&quot;:0.2137367855170297,&quot;skewX&quot;:0.228823733781387,&quot;scale&quot;:{&quot;x&quot;:0.004278453762744941,&quot;y&quot;:0.00697873294646610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5&quot;}},&quot;b42fba09-a50d-4ee2-96e6-ee499d629e43&quot;:{&quot;id&quot;:&quot;b42fba09-a50d-4ee2-96e6-ee499d629e43&quot;,&quot;name&quot;:&quot;Swiss chard (Beta vulgaris)&quot;,&quot;displayName&quot;:&quot;Swiss chard (Beta vulgaris)&quot;,&quot;type&quot;:&quot;FIGURE_OBJECT&quot;,&quot;relativeTransform&quot;:{&quot;translate&quot;:{&quot;x&quot;:-5.636640692980537,&quot;y&quot;:-26.46931419309857},&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6&quot;}},&quot;df8f9ae7-294d-4ef4-987f-d6b813ddb43c&quot;:{&quot;id&quot;:&quot;df8f9ae7-294d-4ef4-987f-d6b813ddb43c&quot;,&quot;name&quot;:&quot;Swiss chard (Beta vulgaris)&quot;,&quot;displayName&quot;:&quot;Swiss chard (Beta vulgaris)&quot;,&quot;type&quot;:&quot;FIGURE_OBJECT&quot;,&quot;relativeTransform&quot;:{&quot;translate&quot;:{&quot;x&quot;:-6.04836947729772,&quot;y&quot;:-25.932166685426967},&quot;rotate&quot;:6.147050828434014,&quot;skewX&quot;:0.15807189467096866,&quot;scale&quot;:{&quot;x&quot;:-0.004243905749313097,&quot;y&quot;:0.0074376088453199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7&quot;}},&quot;1d87cefe-2bec-4c1e-82ef-5363b79ca5b6&quot;:{&quot;id&quot;:&quot;1d87cefe-2bec-4c1e-82ef-5363b79ca5b6&quot;,&quot;name&quot;:&quot;Swiss chard (Beta vulgaris)&quot;,&quot;displayName&quot;:&quot;Swiss chard (Beta vulgaris)&quot;,&quot;type&quot;:&quot;FIGURE_OBJECT&quot;,&quot;relativeTransform&quot;:{&quot;translate&quot;:{&quot;x&quot;:-6.450397734020897,&quot;y&quot;:-25.36134333879296},&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75&quot;}},&quot;c5b79117-a7ad-4580-87c7-15fdf8bce003&quot;:{&quot;id&quot;:&quot;c5b79117-a7ad-4580-87c7-15fdf8bce003&quot;,&quot;name&quot;:&quot;Swiss chard (Beta vulgaris)&quot;,&quot;displayName&quot;:&quot;Swiss chard (Beta vulgaris)&quot;,&quot;type&quot;:&quot;FIGURE_OBJECT&quot;,&quot;relativeTransform&quot;:{&quot;translate&quot;:{&quot;x&quot;:-5.668745280010216,&quot;y&quot;:-27.37841225092762},&quot;rotate&quot;:0.21373678551702954,&quot;skewX&quot;:0.25139791749856644,&quot;scale&quot;:{&quot;x&quot;:0.00427845376274494,&quot;y&quot;:0.0076957314199300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25&quot;}},&quot;1a12380a-50c2-4d17-be97-dd93b5e27540&quot;:{&quot;id&quot;:&quot;1a12380a-50c2-4d17-be97-dd93b5e27540&quot;,&quot;name&quot;:&quot;Swiss chard (Beta vulgaris)&quot;,&quot;displayName&quot;:&quot;Swiss chard (Beta vulgaris)&quot;,&quot;type&quot;:&quot;FIGURE_OBJECT&quot;,&quot;relativeTransform&quot;:{&quot;translate&quot;:{&quot;x&quot;:-6.218822270028682,&quot;y&quot;:-26.811156260181765},&quot;rotate&quot;:0.21373678551702954,&quot;skewX&quot;:0.25139791749856644,&quot;scale&quot;:{&quot;x&quot;:0.00427845376274494,&quot;y&quot;:0.0076957314199300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55&quot;}},&quot;a9683627-96ac-476f-b9ee-d62d915b3ca2&quot;:{&quot;id&quot;:&quot;a9683627-96ac-476f-b9ee-d62d915b3ca2&quot;,&quot;name&quot;:&quot;Swiss chard (Beta vulgaris)&quot;,&quot;displayName&quot;:&quot;Swiss chard (Beta vulgaris)&quot;,&quot;type&quot;:&quot;FIGURE_OBJECT&quot;,&quot;relativeTransform&quot;:{&quot;translate&quot;:{&quot;x&quot;:-7.639288201688208,&quot;y&quot;:-22.403408518016064},&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1&quot;}},&quot;b712f9b3-157c-4bf9-a85c-cd71e8f2febc&quot;:{&quot;id&quot;:&quot;b712f9b3-157c-4bf9-a85c-cd71e8f2febc&quot;,&quot;name&quot;:&quot;Swiss chard (Beta vulgaris)&quot;,&quot;displayName&quot;:&quot;Swiss chard (Beta vulgaris)&quot;,&quot;type&quot;:&quot;FIGURE_OBJECT&quot;,&quot;relativeTransform&quot;:{&quot;translate&quot;:{&quot;x&quot;:-8.065368989795141,&quot;y&quot;:-21.708023099894444},&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2&quot;}},&quot;ed9258a5-c1d6-41e8-b081-c17bffb3758d&quot;:{&quot;id&quot;:&quot;ed9258a5-c1d6-41e8-b081-c17bffb3758d&quot;,&quot;name&quot;:&quot;Swiss chard (Beta vulgaris)&quot;,&quot;displayName&quot;:&quot;Swiss chard (Beta vulgaris)&quot;,&quot;type&quot;:&quot;FIGURE_OBJECT&quot;,&quot;relativeTransform&quot;:{&quot;translate&quot;:{&quot;x&quot;:-8.546371146146258,&quot;y&quot;:-20.887498909366638},&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5&quot;}},&quot;2c221f17-6e53-46f6-8868-7bdaef379b83&quot;:{&quot;id&quot;:&quot;2c221f17-6e53-46f6-8868-7bdaef379b83&quot;,&quot;name&quot;:&quot;Swiss chard (Beta vulgaris)&quot;,&quot;displayName&quot;:&quot;Swiss chard (Beta vulgaris)&quot;,&quot;type&quot;:&quot;FIGURE_OBJECT&quot;,&quot;relativeTransform&quot;:{&quot;translate&quot;:{&quot;x&quot;:-9.095765074185827,&quot;y&quot;:-20.073798899874},&quot;rotate&quot;:0.21373678551702957,&quot;skewX&quot;:0.2513979174985671,&quot;scale&quot;:{&quot;x&quot;:0.005276764917483677,&quot;y&quot;:0.0094914115759919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7&quot;}},&quot;2e703313-4ae1-4373-9a4c-8d8563450aee&quot;:{&quot;id&quot;:&quot;2e703313-4ae1-4373-9a4c-8d8563450aee&quot;,&quot;name&quot;:&quot;Swiss chard (Beta vulgaris)&quot;,&quot;displayName&quot;:&quot;Swiss chard (Beta vulgaris)&quot;,&quot;type&quot;:&quot;FIGURE_OBJECT&quot;,&quot;relativeTransform&quot;:{&quot;translate&quot;:{&quot;x&quot;:-7.259477695328967,&quot;y&quot;:-22.926338090515156},&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quot;}},&quot;8bf076cf-4041-46b4-981f-e920f483e8d7&quot;:{&quot;id&quot;:&quot;8bf076cf-4041-46b4-981f-e920f483e8d7&quot;,&quot;name&quot;:&quot;Swiss chard (Beta vulgaris)&quot;,&quot;displayName&quot;:&quot;Swiss chard (Beta vulgaris)&quot;,&quot;type&quot;:&quot;FIGURE_OBJECT&quot;,&quot;relativeTransform&quot;:{&quot;translate&quot;:{&quot;x&quot;:-6.862761103301615,&quot;y&quot;:-24.821069005438858},&quot;rotate&quot;:4.433700472270142e-16,&quot;skewX&quot;:5.150522454045491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05&quot;}},&quot;c8aa4d97-b60d-48cc-aec3-551e2d117315&quot;:{&quot;id&quot;:&quot;c8aa4d97-b60d-48cc-aec3-551e2d117315&quot;,&quot;name&quot;:&quot;Swiss chard (Beta vulgaris)&quot;,&quot;displayName&quot;:&quot;Swiss chard (Beta vulgaris)&quot;,&quot;type&quot;:&quot;FIGURE_OBJECT&quot;,&quot;relativeTransform&quot;:{&quot;translate&quot;:{&quot;x&quot;:-7.2999945402066535,&quot;y&quot;:-24.27045175415942},&quot;rotate&quot;:0.21373678551702963,&quot;skewX&quot;:0.25139791749856616,&quot;scale&quot;:{&quot;x&quot;:0.004801856074910147,&quot;y&quot;:0.0086371845341526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1&quot;}},&quot;f4dd1f3a-4cf1-41ef-94f4-8c993a89ff42&quot;:{&quot;id&quot;:&quot;f4dd1f3a-4cf1-41ef-94f4-8c993a89ff42&quot;,&quot;name&quot;:&quot;Swiss chard (Beta vulgaris)&quot;,&quot;displayName&quot;:&quot;Swiss chard (Beta vulgaris)&quot;,&quot;type&quot;:&quot;FIGURE_OBJECT&quot;,&quot;relativeTransform&quot;:{&quot;translate&quot;:{&quot;x&quot;:-7.778156630779156,&quot;y&quot;:-23.60856602348125},&quot;rotate&quot;:6.147050828434014,&quot;skewX&quot;:0.16508057727619252,&quot;scale&quot;:{&quot;x&quot;:-0.004758501922383967,&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2&quot;}},&quot;2a51b026-cc77-48ef-8044-b3558981af26&quot;:{&quot;id&quot;:&quot;2a51b026-cc77-48ef-8044-b3558981af26&quot;,&quot;name&quot;:&quot;Swiss chard (Beta vulgaris)&quot;,&quot;displayName&quot;:&quot;Swiss chard (Beta vulgaris)&quot;,&quot;type&quot;:&quot;FIGURE_OBJECT&quot;,&quot;relativeTransform&quot;:{&quot;translate&quot;:{&quot;x&quot;:-8.327273855834914,&quot;y&quot;:-22.978278562453593},&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25&quot;}},&quot;063b4bc4-004f-4afe-b4f3-5ac0114465e4&quot;:{&quot;id&quot;:&quot;063b4bc4-004f-4afe-b4f3-5ac0114465e4&quot;,&quot;name&quot;:&quot;Swiss chard (Beta vulgaris)&quot;,&quot;displayName&quot;:&quot;Swiss chard (Beta vulgaris)&quot;,&quot;type&quot;:&quot;FIGURE_OBJECT&quot;,&quot;relativeTransform&quot;:{&quot;translate&quot;:{&quot;x&quot;:-8.814850640256347,&quot;y&quot;:-22.394415538628323},&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3&quot;}},&quot;2cdcffb8-ad5f-4c15-8ebf-a6a128abb5a9&quot;:{&quot;id&quot;:&quot;2cdcffb8-ad5f-4c15-8ebf-a6a128abb5a9&quot;,&quot;name&quot;:&quot;Swiss chard (Beta vulgaris)&quot;,&quot;displayName&quot;:&quot;Swiss chard (Beta vulgaris)&quot;,&quot;type&quot;:&quot;FIGURE_OBJECT&quot;,&quot;relativeTransform&quot;:{&quot;translate&quot;:{&quot;x&quot;:-9.318586320005268,&quot;y&quot;:-21.656366689570728},&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5&quot;}},&quot;72bd09e9-072b-4133-b3ce-bf1e39710f0a&quot;:{&quot;id&quot;:&quot;72bd09e9-072b-4133-b3ce-bf1e39710f0a&quot;,&quot;name&quot;:&quot;Swiss chard (Beta vulgaris)&quot;,&quot;displayName&quot;:&quot;Swiss chard (Beta vulgaris)&quot;,&quot;type&quot;:&quot;FIGURE_OBJECT&quot;,&quot;relativeTransform&quot;:{&quot;translate&quot;:{&quot;x&quot;:-9.801463579394394,&quot;y&quot;:-20.93926425494023},&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55&quot;}},&quot;5d9e57b3-3642-453e-a18c-83aee233c100&quot;:{&quot;id&quot;:&quot;5d9e57b3-3642-453e-a18c-83aee233c100&quot;,&quot;name&quot;:&quot;Swiss chard (Beta vulgaris)&quot;,&quot;displayName&quot;:&quot;Swiss chard (Beta vulgaris)&quot;,&quot;type&quot;:&quot;FIGURE_OBJECT&quot;,&quot;relativeTransform&quot;:{&quot;translate&quot;:{&quot;x&quot;:-10.452557264849577,&quot;y&quot;:-20.13458729309244},&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6&quot;}},&quot;c36837c9-a798-40f5-945c-00f8cd54d0b7&quot;:{&quot;id&quot;:&quot;c36837c9-a798-40f5-945c-00f8cd54d0b7&quot;,&quot;name&quot;:&quot;Swiss chard (Beta vulgaris)&quot;,&quot;displayName&quot;:&quot;Swiss chard (Beta vulgaris)&quot;,&quot;type&quot;:&quot;FIGURE_OBJECT&quot;,&quot;relativeTransform&quot;:{&quot;translate&quot;:{&quot;x&quot;:-6.634723554760965,&quot;y&quot;:-26.401228904185377},&quot;rotate&quot;:6.147050828434014,&quot;skewX&quot;:0.16508057727619227,&quot;scale&quot;:{&quot;x&quot;:-0.004422365271802751,&quot;y&quot;:0.0081001945534893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7&quot;}},&quot;83d33079-707f-449f-aaa5-9be68af71a6d&quot;:{&quot;id&quot;:&quot;83d33079-707f-449f-aaa5-9be68af71a6d&quot;,&quot;name&quot;:&quot;Swiss chard (Beta vulgaris)&quot;,&quot;displayName&quot;:&quot;Swiss chard (Beta vulgaris)&quot;,&quot;type&quot;:&quot;FIGURE_OBJECT&quot;,&quot;relativeTransform&quot;:{&quot;translate&quot;:{&quot;x&quot;:-7.081435934407422,&quot;y&quot;:-25.862326061982753},&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75&quot;}},&quot;a91348d5-64c2-4bef-9d92-181b9883d4eb&quot;:{&quot;id&quot;:&quot;a91348d5-64c2-4bef-9d92-181b9883d4eb&quot;,&quot;name&quot;:&quot;Swiss chard (Beta vulgaris)&quot;,&quot;displayName&quot;:&quot;Swiss chard (Beta vulgaris)&quot;,&quot;type&quot;:&quot;FIGURE_OBJECT&quot;,&quot;relativeTransform&quot;:{&quot;translate&quot;:{&quot;x&quot;:-7.5478266805690835,&quot;y&quot;:-25.330468884556133},&quot;rotate&quot;:6.147050828434014,&quot;skewX&quot;:0.158071894670968,&quot;scale&quot;:{&quot;x&quot;:-0.005315471806804741,&quot;y&quot;:0.00931556977525679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8&quot;}},&quot;ecd6efbc-c105-40ce-b5c5-a67615c14b28&quot;:{&quot;id&quot;:&quot;ecd6efbc-c105-40ce-b5c5-a67615c14b28&quot;,&quot;name&quot;:&quot;Swiss chard (Beta vulgaris)&quot;,&quot;displayName&quot;:&quot;Swiss chard (Beta vulgaris)&quot;,&quot;type&quot;:&quot;FIGURE_OBJECT&quot;,&quot;relativeTransform&quot;:{&quot;translate&quot;:{&quot;x&quot;:-8.135519268736472,&quot;y&quot;:-24.604522541232487},&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quot;}},&quot;81b8214c-8f35-4af2-8437-d9a970d6b9cd&quot;:{&quot;id&quot;:&quot;81b8214c-8f35-4af2-8437-d9a970d6b9cd&quot;,&quot;name&quot;:&quot;Swiss chard (Beta vulgaris)&quot;,&quot;displayName&quot;:&quot;Swiss chard (Beta vulgaris)&quot;,&quot;type&quot;:&quot;FIGURE_OBJECT&quot;,&quot;relativeTransform&quot;:{&quot;translate&quot;:{&quot;x&quot;:-8.73134232897054,&quot;y&quot;:-23.933546252972082},&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05&quot;}},&quot;838c8240-d158-4c90-b9e2-de847f8560c5&quot;:{&quot;id&quot;:&quot;838c8240-d158-4c90-b9e2-de847f8560c5&quot;,&quot;name&quot;:&quot;Swiss chard (Beta vulgaris)&quot;,&quot;displayName&quot;:&quot;Swiss chard (Beta vulgaris)&quot;,&quot;type&quot;:&quot;FIGURE_OBJECT&quot;,&quot;relativeTransform&quot;:{&quot;translate&quot;:{&quot;x&quot;:-9.337886343978415,&quot;y&quot;:-23.21961190757802},&quot;rotate&quot;:0.21373678551702957,&quot;skewX&quot;:0.2513979174985671,&quot;scale&quot;:{&quot;x&quot;:0.005276764917483677,&quot;y&quot;:0.0094914115759919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1&quot;}},&quot;23d58265-1e54-4dd8-8777-87fa84da11a1&quot;:{&quot;id&quot;:&quot;23d58265-1e54-4dd8-8777-87fa84da11a1&quot;,&quot;name&quot;:&quot;Swiss chard (Beta vulgaris)&quot;,&quot;displayName&quot;:&quot;Swiss chard (Beta vulgaris)&quot;,&quot;type&quot;:&quot;FIGURE_OBJECT&quot;,&quot;relativeTransform&quot;:{&quot;translate&quot;:{&quot;x&quot;:-9.9717505346842,&quot;y&quot;:-22.420856157563914},&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2&quot;}},&quot;05653ee7-be09-40a7-ab68-6f62a7962d51&quot;:{&quot;id&quot;:&quot;05653ee7-be09-40a7-ab68-6f62a7962d51&quot;,&quot;name&quot;:&quot;Swiss chard (Beta vulgaris)&quot;,&quot;displayName&quot;:&quot;Swiss chard (Beta vulgaris)&quot;,&quot;type&quot;:&quot;FIGURE_OBJECT&quot;,&quot;relativeTransform&quot;:{&quot;translate&quot;:{&quot;x&quot;:-10.571875994304161,&quot;y&quot;:-21.663807797959144},&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25&quot;}},&quot;bf370fa4-5504-4603-a2ed-a5b7a292e1ca&quot;:{&quot;id&quot;:&quot;bf370fa4-5504-4603-a2ed-a5b7a292e1ca&quot;,&quot;name&quot;:&quot;Swiss chard (Beta vulgaris)&quot;,&quot;displayName&quot;:&quot;Swiss chard (Beta vulgaris)&quot;,&quot;type&quot;:&quot;FIGURE_OBJECT&quot;,&quot;relativeTransform&quot;:{&quot;translate&quot;:{&quot;x&quot;:-11.160308079096165,&quot;y&quot;:-20.912067555203937},&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3&quot;}},&quot;60f100f8-3a31-4646-927f-fc55cd9b5035&quot;:{&quot;id&quot;:&quot;60f100f8-3a31-4646-927f-fc55cd9b5035&quot;,&quot;name&quot;:&quot;Swiss chard (Beta vulgaris)&quot;,&quot;displayName&quot;:&quot;Swiss chard (Beta vulgaris)&quot;,&quot;type&quot;:&quot;FIGURE_OBJECT&quot;,&quot;relativeTransform&quot;:{&quot;translate&quot;:{&quot;x&quot;:-11.731485087063193,&quot;y&quot;:-20.09107932388355},&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5&quot;}},&quot;f1ec9698-fd63-437c-b3bf-8dc153abaf72&quot;:{&quot;id&quot;:&quot;f1ec9698-fd63-437c-b3bf-8dc153abaf72&quot;,&quot;name&quot;:&quot;Swiss chard (Beta vulgaris)&quot;,&quot;displayName&quot;:&quot;Swiss chard (Beta vulgaris)&quot;,&quot;type&quot;:&quot;FIGURE_OBJECT&quot;,&quot;relativeTransform&quot;:{&quot;translate&quot;:{&quot;x&quot;:-6.47990064587866,&quot;y&quot;:-27.55580942004724},&quot;rotate&quot;:6.283185307179586,&quot;skewX&quot;:1.4129171985178722e-15,&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55&quot;}},&quot;ba5744e1-b331-461f-a6b5-29d8fdadeb2a&quot;:{&quot;id&quot;:&quot;ba5744e1-b331-461f-a6b5-29d8fdadeb2a&quot;,&quot;name&quot;:&quot;Swiss chard (Beta vulgaris)&quot;,&quot;displayName&quot;:&quot;Swiss chard (Beta vulgaris)&quot;,&quot;type&quot;:&quot;FIGURE_OBJECT&quot;,&quot;relativeTransform&quot;:{&quot;translate&quot;:{&quot;x&quot;:-6.949327952216949,&quot;y&quot;:-27.080086231294665},&quot;rotate&quot;:6.108671216122248,&quot;skewX&quot;:0.19126769769553595,&quot;scale&quot;:{&quot;x&quot;:-0.004236567025437752,&quot;y&quot;:0.0077718187515921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6&quot;}},&quot;6f0a1dd0-3c61-4839-828b-01b13062851f&quot;:{&quot;id&quot;:&quot;6f0a1dd0-3c61-4839-828b-01b13062851f&quot;,&quot;name&quot;:&quot;Swiss chard (Beta vulgaris)&quot;,&quot;displayName&quot;:&quot;Swiss chard (Beta vulgaris)&quot;,&quot;type&quot;:&quot;FIGURE_OBJECT&quot;,&quot;relativeTransform&quot;:{&quot;translate&quot;:{&quot;x&quot;:-7.358874367362048,&quot;y&quot;:-26.697972859136303},&quot;rotate&quot;:0.18586424090229067,&quot;skewX&quot;:0.20609150096424234,&quot;scale&quot;:{&quot;x&quot;:0.004246050719157778,&quot;y&quot;:0.0077496822969685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7&quot;}},&quot;d0a0575d-6466-472b-8763-2d090cba7173&quot;:{&quot;id&quot;:&quot;d0a0575d-6466-472b-8763-2d090cba7173&quot;,&quot;name&quot;:&quot;Swiss chard (Beta vulgaris)&quot;,&quot;displayName&quot;:&quot;Swiss chard (Beta vulgaris)&quot;,&quot;type&quot;:&quot;FIGURE_OBJECT&quot;,&quot;relativeTransform&quot;:{&quot;translate&quot;:{&quot;x&quot;:-7.814142022935683,&quot;y&quot;:-26.21581091470096},&quot;rotate&quot;:0.1361344787455719,&quot;skewX&quot;:0.15807189467097088,&quot;scale&quot;:{&quot;x&quot;:0.004973286561920847,&quot;y&quot;:0.0087158769087273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8&quot;}},&quot;ad2f6cd3-68b0-4eef-8bf7-dc920ad5af53&quot;:{&quot;id&quot;:&quot;ad2f6cd3-68b0-4eef-8bf7-dc920ad5af53&quot;,&quot;name&quot;:&quot;Swiss chard (Beta vulgaris)&quot;,&quot;displayName&quot;:&quot;Swiss chard (Beta vulgaris)&quot;,&quot;type&quot;:&quot;FIGURE_OBJECT&quot;,&quot;relativeTransform&quot;:{&quot;translate&quot;:{&quot;x&quot;:-8.255631289048676,&quot;y&quot;:-25.722016782114824},&quot;rotate&quot;:4.43370047227014e-16,&quot;skewX&quot;:4.953484557106093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quot;}},&quot;8e865270-4972-4cfb-8d2e-301158bcc520&quot;:{&quot;id&quot;:&quot;8e865270-4972-4cfb-8d2e-301158bcc520&quot;,&quot;name&quot;:&quot;Swiss chard (Beta vulgaris)&quot;,&quot;displayName&quot;:&quot;Swiss chard (Beta vulgaris)&quot;,&quot;type&quot;:&quot;FIGURE_OBJECT&quot;,&quot;relativeTransform&quot;:{&quot;translate&quot;:{&quot;x&quot;:-8.699697168335128,&quot;y&quot;:-25.156190818990446},&quot;rotate&quot;:6.099979501458209,&quot;skewX&quot;:0.2531143279117189,&quot;scale&quot;:{&quot;x&quot;:-0.00477057260126679,&quot;y&quot;:0.00828409905036462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05&quot;}},&quot;08407e0d-828d-441b-b37e-6aa723e01d8b&quot;:{&quot;id&quot;:&quot;08407e0d-828d-441b-b37e-6aa723e01d8b&quot;,&quot;name&quot;:&quot;Swiss chard (Beta vulgaris)&quot;,&quot;displayName&quot;:&quot;Swiss chard (Beta vulgaris)&quot;,&quot;type&quot;:&quot;FIGURE_OBJECT&quot;,&quot;relativeTransform&quot;:{&quot;translate&quot;:{&quot;x&quot;:-9.335384589665022,&quot;y&quot;:-24.503865327630294},&quot;rotate&quot;:5.9443294280925,&quot;skewX&quot;:0.37050071965063675,&quot;scale&quot;:{&quot;x&quot;:-0.004913997493151676,&quot;y&quot;:0.008440076960405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1&quot;}},&quot;2f55e68e-b34e-4593-bcfe-6de207a65dac&quot;:{&quot;id&quot;:&quot;2f55e68e-b34e-4593-bcfe-6de207a65dac&quot;,&quot;name&quot;:&quot;Swiss chard (Beta vulgaris)&quot;,&quot;displayName&quot;:&quot;Swiss chard (Beta vulgaris)&quot;,&quot;type&quot;:&quot;FIGURE_OBJECT&quot;,&quot;relativeTransform&quot;:{&quot;translate&quot;:{&quot;x&quot;:-9.99552983229583,&quot;y&quot;:-23.767562053544083},&quot;rotate&quot;:-0.048039084027881075,&quot;skewX&quot;:-0.08430617036829428,&quot;scale&quot;:{&quot;x&quot;:0.004719202652387303,&quot;y&quot;:0.0087884585766751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2&quot;}},&quot;45108887-15d4-4991-ba0a-ffbacb8b748a&quot;:{&quot;id&quot;:&quot;45108887-15d4-4991-ba0a-ffbacb8b748a&quot;,&quot;name&quot;:&quot;Swiss chard (Beta vulgaris)&quot;,&quot;displayName&quot;:&quot;Swiss chard (Beta vulgaris)&quot;,&quot;type&quot;:&quot;FIGURE_OBJECT&quot;,&quot;relativeTransform&quot;:{&quot;translate&quot;:{&quot;x&quot;:-10.63202595510596,&quot;y&quot;:-23.1024259280561},&quot;rotate&quot;:0.1361344787455718,&quot;skewX&quot;:0.1580718946709704,&quot;scale&quot;:{&quot;x&quot;:0.005465150068044888,&quot;y&quot;:0.0095778867128871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25&quot;}},&quot;536471a7-71f9-469f-95e5-4f50c8115308&quot;:{&quot;id&quot;:&quot;536471a7-71f9-469f-95e5-4f50c8115308&quot;,&quot;name&quot;:&quot;Swiss chard (Beta vulgaris)&quot;,&quot;displayName&quot;:&quot;Swiss chard (Beta vulgaris)&quot;,&quot;type&quot;:&quot;FIGURE_OBJECT&quot;,&quot;relativeTransform&quot;:{&quot;translate&quot;:{&quot;x&quot;:-11.11213928722664,&quot;y&quot;:-22.509978412302647},&quot;rotate&quot;:4.4337004722701413e-16,&quot;skewX&quot;:4.953484557106108e-16,&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3&quot;}},&quot;57ff0242-d8a7-4c90-b1c4-28bc1e646c8f&quot;:{&quot;id&quot;:&quot;57ff0242-d8a7-4c90-b1c4-28bc1e646c8f&quot;,&quot;name&quot;:&quot;Swiss chard (Beta vulgaris)&quot;,&quot;displayName&quot;:&quot;Swiss chard (Beta vulgaris)&quot;,&quot;type&quot;:&quot;FIGURE_OBJECT&quot;,&quot;relativeTransform&quot;:{&quot;translate&quot;:{&quot;x&quot;:-11.653817371588952,&quot;y&quot;:-21.7682323148152},&quot;rotate&quot;:0.293584290389306,&quot;skewX&quot;:-0.3623899451665597,&quot;scale&quot;:{&quot;x&quot;:-0.0053965022745779585,&quot;y&quot;:0.01043652381212762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5&quot;}},&quot;25fe3fe8-d224-4ddf-9374-600580c29b40&quot;:{&quot;id&quot;:&quot;25fe3fe8-d224-4ddf-9374-600580c29b40&quot;,&quot;name&quot;:&quot;Swiss chard (Beta vulgaris)&quot;,&quot;displayName&quot;:&quot;Swiss chard (Beta vulgaris)&quot;,&quot;type&quot;:&quot;FIGURE_OBJECT&quot;,&quot;relativeTransform&quot;:{&quot;translate&quot;:{&quot;x&quot;:-12.41947175081779,&quot;y&quot;:-21.060485539017208},&quot;rotate&quot;:5.985248819291764,&quot;skewX&quot;:0.3346133573134717,&quot;scale&quot;:{&quot;x&quot;:-0.005353233814252813,&quot;y&quot;:0.0093558303932561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55&quot;}},&quot;7047cbef-d998-4976-a02e-8b7d680b60d4&quot;:{&quot;id&quot;:&quot;7047cbef-d998-4976-a02e-8b7d680b60d4&quot;,&quot;name&quot;:&quot;Swiss chard (Beta vulgaris)&quot;,&quot;displayName&quot;:&quot;Swiss chard (Beta vulgaris)&quot;,&quot;type&quot;:&quot;FIGURE_OBJECT&quot;,&quot;relativeTransform&quot;:{&quot;translate&quot;:{&quot;x&quot;:-13.129088818588608,&quot;y&quot;:-20.21855254190598},&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6&quot;}},&quot;2c91e956-0041-4706-a654-261b61a388c9&quot;:{&quot;id&quot;:&quot;2c91e956-0041-4706-a654-261b61a388c9&quot;,&quot;name&quot;:&quot;Swiss chard (Beta vulgaris)&quot;,&quot;displayName&quot;:&quot;Swiss chard (Beta vulgaris)&quot;,&quot;type&quot;:&quot;FIGURE_OBJECT&quot;,&quot;relativeTransform&quot;:{&quot;translate&quot;:{&quot;x&quot;:-7.293287922386003,&quot;y&quot;:-27.555861939742076},&quot;rotate&quot;:4.4337004722701413e-16,&quot;skewX&quot;:5.150522454045498e-16,&quot;scale&quot;:{&quot;x&quot;:0.004048024041667909,&quot;y&quot;:0.00702679056810225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7&quot;}},&quot;70e664ae-d40c-48f4-b65b-d7c8eeab3740&quot;:{&quot;id&quot;:&quot;70e664ae-d40c-48f4-b65b-d7c8eeab3740&quot;,&quot;name&quot;:&quot;Swiss chard (Beta vulgaris)&quot;,&quot;displayName&quot;:&quot;Swiss chard (Beta vulgaris)&quot;,&quot;type&quot;:&quot;FIGURE_OBJECT&quot;,&quot;relativeTransform&quot;:{&quot;translate&quot;:{&quot;x&quot;:-7.731022962730909,&quot;y&quot;:-27.137171747765944},&quot;rotate&quot;:0.2137367855170297,&quot;skewX&quot;:0.2513979174985657,&quot;scale&quot;:{&quot;x&quot;:0.0039103507311234785,&quot;y&quot;:0.0070336179033863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8&quot;}},&quot;2084a97c-7398-4bdb-aa37-d30abfd5d9d9&quot;:{&quot;id&quot;:&quot;2084a97c-7398-4bdb-aa37-d30abfd5d9d9&quot;,&quot;name&quot;:&quot;Swiss chard (Beta vulgaris)&quot;,&quot;displayName&quot;:&quot;Swiss chard (Beta vulgaris)&quot;,&quot;type&quot;:&quot;FIGURE_OBJECT&quot;,&quot;relativeTransform&quot;:{&quot;translate&quot;:{&quot;x&quot;:-8.23075758449738,&quot;y&quot;:-26.683157183829202},&quot;rotate&quot;:6.147050828434014,&quot;skewX&quot;:0.16508057727619266,&quot;scale&quot;:{&quot;x&quot;:-0.004672256004805901,&quot;y&quot;:0.0085579051743975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quot;}},&quot;0994ce0d-e72a-4bb4-8c74-2d4f0f2665a4&quot;:{&quot;id&quot;:&quot;0994ce0d-e72a-4bb4-8c74-2d4f0f2665a4&quot;,&quot;name&quot;:&quot;Swiss chard (Beta vulgaris)&quot;,&quot;displayName&quot;:&quot;Swiss chard (Beta vulgaris)&quot;,&quot;type&quot;:&quot;FIGURE_OBJECT&quot;,&quot;relativeTransform&quot;:{&quot;translate&quot;:{&quot;x&quot;:-8.699022150956548,&quot;y&quot;:-26.160279288379567},&quot;rotate&quot;:6.147050828434014,&quot;skewX&quot;:0.15807189467096794,&quot;scale&quot;:{&quot;x&quot;:-0.005164475114730114,&quot;y&quot;:0.0090509422366338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1&quot;}},&quot;a8b1ccd6-8332-4243-b607-f5a84aeeb244&quot;:{&quot;id&quot;:&quot;a8b1ccd6-8332-4243-b607-f5a84aeeb244&quot;,&quot;name&quot;:&quot;Swiss chard (Beta vulgaris)&quot;,&quot;displayName&quot;:&quot;Swiss chard (Beta vulgaris)&quot;,&quot;type&quot;:&quot;FIGURE_OBJECT&quot;,&quot;relativeTransform&quot;:{&quot;translate&quot;:{&quot;x&quot;:-9.218345778066643,&quot;y&quot;:-25.591240384260903},&quot;rotate&quot;:6.147050828434014,&quot;skewX&quot;:0.15807189467096794,&quot;scale&quot;:{&quot;x&quot;:-0.005164475114730114,&quot;y&quot;:0.0090509422366338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2&quot;}},&quot;bbfcb466-2dbf-4c73-a4ce-51cd3f145220&quot;:{&quot;id&quot;:&quot;bbfcb466-2dbf-4c73-a4ce-51cd3f145220&quot;,&quot;name&quot;:&quot;Swiss chard (Beta vulgaris)&quot;,&quot;displayName&quot;:&quot;Swiss chard (Beta vulgaris)&quot;,&quot;type&quot;:&quot;FIGURE_OBJECT&quot;,&quot;relativeTransform&quot;:{&quot;translate&quot;:{&quot;x&quot;:-9.831241514442546,&quot;y&quot;:-24.945503479266684},&quot;rotate&quot;:6.283185307179586,&quot;skewX&quot;:1.4129171985178712e-15,&quot;scale&quot;:{&quot;x&quot;:-0.004890085324831503,&quot;y&quot;:0.0084884884783399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5&quot;}},&quot;95079833-f708-4ee3-a12d-677293d38f47&quot;:{&quot;id&quot;:&quot;95079833-f708-4ee3-a12d-677293d38f47&quot;,&quot;name&quot;:&quot;Swiss chard (Beta vulgaris)&quot;,&quot;displayName&quot;:&quot;Swiss chard (Beta vulgaris)&quot;,&quot;type&quot;:&quot;FIGURE_OBJECT&quot;,&quot;relativeTransform&quot;:{&quot;translate&quot;:{&quot;x&quot;:-10.326613871594855,&quot;y&quot;:-24.44731826828395},&quot;rotate&quot;:4.43370047227014e-16,&quot;skewX&quot;:5.150522454045492e-16,&quot;scale&quot;:{&quot;x&quot;:0.004954885670786169,&quot;y&quot;:0.00860097260765269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6&quot;}},&quot;e20d6140-c848-4f8f-b948-56533865733a&quot;:{&quot;id&quot;:&quot;e20d6140-c848-4f8f-b948-56533865733a&quot;,&quot;name&quot;:&quot;Swiss chard (Beta vulgaris)&quot;,&quot;displayName&quot;:&quot;Swiss chard (Beta vulgaris)&quot;,&quot;type&quot;:&quot;FIGURE_OBJECT&quot;,&quot;relativeTransform&quot;:{&quot;translate&quot;:{&quot;x&quot;:-11.030512988410917,&quot;y&quot;:-23.781640992165563},&quot;rotate&quot;:0.21373678551702974,&quot;skewX&quot;:0.25139791749856644,&quot;scale&quot;:{&quot;x&quot;:0.004986454308357982,&quot;y&quot;:0.00896922468323138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7&quot;}},&quot;031b7a02-30d2-46a0-92d5-1177bc1fd152&quot;:{&quot;id&quot;:&quot;031b7a02-30d2-46a0-92d5-1177bc1fd152&quot;,&quot;name&quot;:&quot;Swiss chard (Beta vulgaris)&quot;,&quot;displayName&quot;:&quot;Swiss chard (Beta vulgaris)&quot;,&quot;type&quot;:&quot;FIGURE_OBJECT&quot;,&quot;relativeTransform&quot;:{&quot;translate&quot;:{&quot;x&quot;:-11.607644779473382,&quot;y&quot;:-23.22782625384182},&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quot;}},&quot;31ab1cb7-dcce-4ecb-8376-03214d78d644&quot;:{&quot;id&quot;:&quot;31ab1cb7-dcce-4ecb-8376-03214d78d644&quot;,&quot;name&quot;:&quot;Swiss chard (Beta vulgaris)&quot;,&quot;displayName&quot;:&quot;Swiss chard (Beta vulgaris)&quot;,&quot;type&quot;:&quot;FIGURE_OBJECT&quot;,&quot;relativeTransform&quot;:{&quot;translate&quot;:{&quot;x&quot;:-13.146014446183031,&quot;y&quot;:-21.614279923151262},&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1&quot;}},&quot;a8d3f626-bfc8-4fa1-8adb-b5ab832f23ab&quot;:{&quot;id&quot;:&quot;a8d3f626-bfc8-4fa1-8adb-b5ab832f23ab&quot;,&quot;name&quot;:&quot;Swiss chard (Beta vulgaris)&quot;,&quot;displayName&quot;:&quot;Swiss chard (Beta vulgaris)&quot;,&quot;type&quot;:&quot;FIGURE_OBJECT&quot;,&quot;relativeTransform&quot;:{&quot;translate&quot;:{&quot;x&quot;:-13.790331512531798,&quot;y&quot;:-20.93560498780935},&quot;rotate&quot;:0.21373678551702957,&quot;skewX&quot;:0.2513979174985671,&quot;scale&quot;:{&quot;x&quot;:0.005276764917483677,&quot;y&quot;:0.0094914115759919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2&quot;}},&quot;368283da-33ec-450b-a5a6-621d784270ad&quot;:{&quot;id&quot;:&quot;368283da-33ec-450b-a5a6-621d784270ad&quot;,&quot;name&quot;:&quot;Swiss chard (Beta vulgaris)&quot;,&quot;displayName&quot;:&quot;Swiss chard (Beta vulgaris)&quot;,&quot;type&quot;:&quot;FIGURE_OBJECT&quot;,&quot;relativeTransform&quot;:{&quot;translate&quot;:{&quot;x&quot;:-14.418475868027668,&quot;y&quot;:-20.12804527201297},&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5&quot;}},&quot;c9500b2a-de5d-4f7a-9686-0c8d9044fd8d&quot;:{&quot;id&quot;:&quot;c9500b2a-de5d-4f7a-9686-0c8d9044fd8d&quot;,&quot;name&quot;:&quot;Swiss chard (Beta vulgaris)&quot;,&quot;displayName&quot;:&quot;Swiss chard (Beta vulgaris)&quot;,&quot;type&quot;:&quot;FIGURE_OBJECT&quot;,&quot;relativeTransform&quot;:{&quot;translate&quot;:{&quot;x&quot;:-12.252600485054398,&quot;y&quot;:-22.461497053998922},&quot;rotate&quot;:5.985248819291764,&quot;skewX&quot;:0.33461335731347275,&quot;scale&quot;:{&quot;x&quot;:-0.004945742935043253,&quot;y&quot;:0.00864365982776859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7&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25.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1d51d4d-9199-46f4-aa3e-7ca478fce5d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1d51d4d-9199-46f4-aa3e-7ca478fce5de&quot;:{&quot;type&quot;:&quot;FIGURE_OBJECT&quot;,&quot;id&quot;:&quot;11d51d4d-9199-46f4-aa3e-7ca478fce5de&quot;,&quot;relativeTransform&quot;:{&quot;translate&quot;:{&quot;x&quot;:-38.07627861474371,&quot;y&quot;:229.10384930660496},&quot;rotate&quot;:1.5707963267948966},&quot;opacity&quot;:0.47,&quot;path&quot;:{&quot;type&quot;:&quot;POLY_LINE&quot;,&quot;points&quot;:[{&quot;x&quot;:-2.842170943040401e-14,&quot;y&quot;:160.95473664789012},{&quot;x&quot;:0,&quot;y&quot;:-158.69745772258892}],&quot;closed&quot;:false},&quot;pathStyles&quot;:[{&quot;type&quot;:&quot;FILL&quot;,&quot;fillStyle&quot;:&quot;rgba(0,0,0,0)&quot;},{&quot;type&quot;:&quot;STROKE&quot;,&quot;strokeStyle&quot;:&quot;rgba(70,69,70,1)&quot;,&quot;lineWidth&quot;:1.9648816404693898,&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99995&quot;},&quot;connectorInfo&quot;:{&quot;type&quot;:&quot;LINE&quot;,&quot;offset&quot;:{&quot;x&quot;:0,&quot;y&quot;:0},&quot;bending&quot;:0.1,&quot;customized&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26.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a6a75c06-9aa6-4c0d-897c-28588fac21fc"/>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a6a75c06-9aa6-4c0d-897c-28588fac21fc&quot;:{&quot;type&quot;:&quot;FIGURE_OBJECT&quot;,&quot;id&quot;:&quot;a6a75c06-9aa6-4c0d-897c-28588fac21fc&quot;,&quot;relativeTransform&quot;:{&quot;translate&quot;:{&quot;x&quot;:-287.1988303599559,&quot;y&quot;:101.58420486398698},&quot;rotate&quot;:0},&quot;opacity&quot;:0.47,&quot;path&quot;:{&quot;type&quot;:&quot;POLY_LINE&quot;,&quot;points&quot;:[{&quot;x&quot;:0,&quot;y&quot;:124.55961730993971},{&quot;x&quot;:0,&quot;y&quot;:-121.71182536804109}],&quot;closed&quot;:false},&quot;pathStyles&quot;:[{&quot;type&quot;:&quot;FILL&quot;,&quot;fillStyle&quot;:&quot;rgba(0,0,0,0)&quot;},{&quot;type&quot;:&quot;STROKE&quot;,&quot;strokeStyle&quot;:&quot;rgba(70,69,70,1)&quot;,&quot;lineWidth&quot;:1.96488164046939,&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999991&quot;},&quot;connectorInfo&quot;:{&quot;type&quot;:&quot;LINE&quot;,&quot;offset&quot;:{&quot;x&quot;:0,&quot;y&quot;:0},&quot;bending&quot;:0.1,&quot;customized&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3.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87c742c6-6832-47a8-bed9-915a8e8b6507"/>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87c742c6-6832-47a8-bed9-915a8e8b6507&quot;:{&quot;id&quot;:&quot;87c742c6-6832-47a8-bed9-915a8e8b6507&quot;,&quot;name&quot;:&quot;Drought (symbol)&quot;,&quot;displayName&quot;:&quot;&quot;,&quot;type&quot;:&quot;FIGURE_OBJECT&quot;,&quot;relativeTransform&quot;:{&quot;translate&quot;:{&quot;x&quot;:-288.25050000000005,&quot;y&quot;:185.4545},&quot;rotate&quot;:0,&quot;skewX&quot;:0,&quot;scale&quot;:{&quot;x&quot;:0.3445300000000002,&quot;y&quot;:0.3445300000000002}},&quot;image&quot;:{&quot;url&quot;:&quot;https://icons.cdn.biorender.com/biorender/65c10cabdd873a2c234e1ef5/65c10c5c7ea8a942ff9caea1.png&quot;,&quot;isPremium&quot;:false,&quot;isOrgIcon&quot;:false,&quot;size&quot;:{&quot;x&quot;:100,&quot;y&quot;:100},&quot;fallbackUrl&quot;:&quot;sources/icons/65c10cabdd873a2c234e1ef5/65c10c5c7ea8a942ff9caea1.svg&quot;},&quot;source&quot;:{&quot;id&quot;:&quot;65c10c5c7ea8a942ff9caea1&quot;,&quot;version&quot;:&quot;20240205162825&quot;,&quot;type&quot;:&quot;ASSETS&quot;},&quot;isPremium&quot;:false,&quot;parent&quot;:{&quot;type&quot;:&quot;CHILD&quot;,&quot;parentId&quot;:&quot;6ef4d228-cfd5-41e8-9094-fc4e39cd1177&quot;,&quot;order&quot;:&quot;999999999999999999999999999999999999999995&quot;}},&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24.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e1a7762e-f458-4584-b35f-9c30a18aa589"/>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e1a7762e-f458-4584-b35f-9c30a18aa589&quot;:{&quot;type&quot;:&quot;FIGURE_OBJECT&quot;,&quot;id&quot;:&quot;e1a7762e-f458-4584-b35f-9c30a18aa589&quot;,&quot;parent&quot;:{&quot;type&quot;:&quot;CHILD&quot;,&quot;parentId&quot;:&quot;6ef4d228-cfd5-41e8-9094-fc4e39cd1177&quot;,&quot;order&quot;:&quot;999999999999999999999999999999999999999997&quot;},&quot;relativeTransform&quot;:{&quot;translate&quot;:{&quot;x&quot;:-156.70034239864015,&quot;y&quot;:129.34867180740318},&quot;rotate&quot;:0,&quot;skewX&quot;:0,&quot;scale&quot;:{&quot;x&quot;:1,&quot;y&quot;:1}},&quot;opacity&quot;:0.59},&quot;1cdffb58-cc51-456c-82c9-a3a0dff45c0d&quot;:{&quot;type&quot;:&quot;FIGURE_OBJECT&quot;,&quot;id&quot;:&quot;1cdffb58-cc51-456c-82c9-a3a0dff45c0d&quot;,&quot;name&quot;:&quot;Computer screen&quot;,&quot;relativeTransform&quot;:{&quot;translate&quot;:{&quot;x&quot;:411.95350624701683,&quot;y&quot;:132.6849955573335},&quot;rotate&quot;:0,&quot;skewX&quot;:0,&quot;scale&quot;:{&quot;x&quot;:0.4290369903528625,&quot;y&quot;:0.4290369903528625}},&quot;opacity&quot;:1,&quot;image&quot;:{&quot;url&quot;:&quot;https://icons.cdn.biorender.com/biorender/5f11a6741354a600277fd5b2/5b3ccd292b2a330014798001.png&quot;,&quot;size&quot;:{&quot;x&quot;:320,&quot;y&quot;:260},&quot;isPremium&quot;:false,&quot;fallbackUrl&quot;:&quot;sources/icons/5f11a6741354a600277fd5b2/5b3ccd292b2a330014798001.svg&quot;},&quot;source&quot;:{&quot;id&quot;:&quot;5b3ccd292b2a330014798001&quot;,&quot;type&quot;:&quot;ASSETS&quot;},&quot;pathStyles&quot;:[{&quot;type&quot;:&quot;FILL&quot;,&quot;fillStyle&quot;:&quot;rgb(0,0,0)&quot;}],&quot;isLocked&quot;:false,&quot;parent&quot;:{&quot;type&quot;:&quot;CHILD&quot;,&quot;parentId&quot;:&quot;e1a7762e-f458-4584-b35f-9c30a18aa589&quot;,&quot;order&quot;:&quot;8&quot;}},&quot;13ed0b52-0f3f-42b6-a3ec-86cf4c14ed88&quot;:{&quot;type&quot;:&quot;FIGURE_OBJECT&quot;,&quot;id&quot;:&quot;13ed0b52-0f3f-42b6-a3ec-86cf4c14ed88&quot;,&quot;parent&quot;:{&quot;type&quot;:&quot;CHILD&quot;,&quot;parentId&quot;:&quot;e1a7762e-f458-4584-b35f-9c30a18aa589&quot;,&quot;order&quot;:&quot;6&quot;},&quot;relativeTransform&quot;:{&quot;translate&quot;:{&quot;x&quot;:-98.29920921662237,&quot;y&quot;:14.191956606352424},&quot;rotate&quot;:0},&quot;cropPathStyles&quot;:[{&quot;type&quot;:&quot;STROKE&quot;,&quot;strokeStyle&quot;:&quot;rgba(23, 23, 23, 0)&quot;,&quot;lineWidth&quot;:2},{&quot;type&quot;:&quot;FILL&quot;,&quot;fillStyle&quot;:&quot;transparent&quot;}],&quot;opacity&quot;:0.25},&quot;60f74264-a971-49fd-9261-0733a0c35839&quot;:{&quot;id&quot;:&quot;60f74264-a971-49fd-9261-0733a0c35839&quot;,&quot;name&quot;:&quot;matrix.png&quot;,&quot;type&quot;:&quot;FIGURE_OBJECT&quot;,&quot;relativeTransform&quot;:{&quot;translate&quot;:{&quot;x&quot;:510.8457677093794,&quot;y&quot;:105.63605566633926},&quot;rotate&quot;:0,&quot;skewX&quot;:0,&quot;scale&quot;:{&quot;x&quot;:0.5429279817340202,&quot;y&quot;:0.3952136661382095}},&quot;image&quot;:{&quot;url&quot;:&quot;https://core.services.biorender.com/api/uploads/noredirect/68c7d85d35f1bbb54e216346/1757927517717_bd27d4d1-71ca-47f2-9686-4849bb2ef0b0_icon.png&quot;,&quot;isPremium&quot;:false,&quot;isSignedURL&quot;:true,&quot;size&quot;:{&quot;x&quot;:300,&quot;y&quot;:300}},&quot;source&quot;:{&quot;id&quot;:&quot;68c7d85d35f1bbb54e216346&quot;,&quot;type&quot;:&quot;UPLOADS&quot;},&quot;isPremium&quot;:false,&quot;parent&quot;:{&quot;type&quot;:&quot;CHILD&quot;,&quot;parentId&quot;:&quot;13ed0b52-0f3f-42b6-a3ec-86cf4c14ed88&quot;,&quot;order&quot;:&quot;5&quot;}},&quot;0467b098-db14-44af-9bcb-18d3e8da0b75&quot;:{&quot;type&quot;:&quot;FIGURE_OBJECT&quot;,&quot;id&quot;:&quot;0467b098-db14-44af-9bcb-18d3e8da0b75&quot;,&quot;parent&quot;:{&quot;type&quot;:&quot;CROP&quot;,&quot;parentId&quot;:&quot;13ed0b52-0f3f-42b6-a3ec-86cf4c14ed88&quot;,&quot;order&quot;:&quot;5&quot;},&quot;relativeTransform&quot;:{&quot;translate&quot;:{&quot;x&quot;:511.0412147682269,&quot;y&quot;:105.45821589922976},&quot;rotate&quot;:0,&quot;skewX&quot;:0,&quot;scale&quot;:{&quot;x&quot;:62.871726669591,&quot;y&quot;:38.90161260998229}},&quot;path&quot;:{&quot;type&quot;:&quot;RECT&quot;,&quot;size&quot;:{&quot;x&quot;:2,&quot;y&quot;:2}},&quot;pathStyles&quot;:[{&quot;type&quot;:&quot;FILL&quot;,&quot;fillStyle&quot;:&quot;#fff&quot;}],&quot;isFrozen&quot;:true},&quot;b20e28f2-3d7f-429a-b705-a7fe7582ffd4&quot;:{&quot;type&quot;:&quot;FIGURE_OBJECT&quot;,&quot;id&quot;:&quot;b20e28f2-3d7f-429a-b705-a7fe7582ffd4&quot;,&quot;parent&quot;:{&quot;type&quot;:&quot;CROP&quot;,&quot;parentId&quot;:&quot;e1a7762e-f458-4584-b35f-9c30a18aa589&quot;,&quot;order&quot;:&quot;5&quot;},&quot;relativeTransform&quot;:{&quot;translate&quot;:{&quot;x&quot;:411.95350624701683,&quot;y&quot;:121.01745045609411},&quot;rotate&quot;:0,&quot;skewX&quot;:0,&quot;scale&quot;:{&quot;x&quot;:68.64591845645802,&quot;y&quot;:67.4423538471115}},&quot;path&quot;:{&quot;type&quot;:&quot;RECT&quot;,&quot;size&quot;:{&quot;x&quot;:2,&quot;y&quot;:2}},&quot;pathStyles&quot;:[{&quot;type&quot;:&quot;FILL&quot;,&quot;fillStyle&quot;:&quot;#fff&quot;}],&quot;isFrozen&quot;:true},&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25.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d023fb8b-7474-44b6-9ba0-385c60469212"/>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d023fb8b-7474-44b6-9ba0-385c60469212&quot;:{&quot;type&quot;:&quot;FIGURE_OBJECT&quot;,&quot;id&quot;:&quot;d023fb8b-7474-44b6-9ba0-385c60469212&quot;,&quot;relativeTransform&quot;:{&quot;translate&quot;:{&quot;x&quot;:0,&quot;y&quot;:0},&quot;rotate&quot;:0,&quot;skewX&quot;:0,&quot;scale&quot;:{&quot;x&quot;:1,&quot;y&quot;:1}},&quot;opacity&quot;:1,&quot;path&quot;:{&quot;type&quot;:&quot;POLY_LINE&quot;,&quot;points&quot;:[{&quot;x&quot;:46.97938834469673,&quot;y&quot;:206.50000000000003},{&quot;x&quot;:103.21909003658652,&quot;y&quot;:228.29441369010928},{&quot;x&quot;:179.13089426092282,&quot;y&quot;:239.20623501290663}],&quot;closed&quot;:false},&quot;pathStyles&quot;:[{&quot;type&quot;:&quot;FILL&quot;,&quot;fillStyle&quot;:&quot;rgba(0,0,0,0)&quot;},{&quot;type&quot;:&quot;STROKE&quot;,&quot;strokeStyle&quot;:&quot;#232323&quot;,&quot;lineWidth&quot;:1.5,&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ef4d228-cfd5-41e8-9094-fc4e39cd1177&quot;,&quot;order&quot;:&quot;9999999999999999999999999999999999999999997&quot;},&quot;connectorInfo&quot;:{&quot;connectedObjects&quot;:[],&quot;type&quot;:&quot;QUADRATIC&quot;,&quot;offset&quot;:{&quot;x&quot;:0,&quot;y&quot;:0},&quot;bending&quot;:-0.1,&quot;firstElementIsHead&quot;:false,&quot;customized&quot;:true,&quot;connectedObjectAtLineStart&quot;:{&quot;objectId&quot;:&quot;459683df-48d8-4984-9d0f-0f9270f0fffe&quot;,&quot;coordinates&quot;:{&quot;x&quot;:1,&quot;y&quot;:0.9002220452592075}}}},&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26.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459683df-48d8-4984-9d0f-0f9270f0fffe"/>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459683df-48d8-4984-9d0f-0f9270f0fffe&quot;:{&quot;type&quot;:&quot;FIGURE_OBJECT&quot;,&quot;id&quot;:&quot;459683df-48d8-4984-9d0f-0f9270f0fffe&quot;,&quot;parent&quot;:{&quot;type&quot;:&quot;CHILD&quot;,&quot;parentId&quot;:&quot;6ef4d228-cfd5-41e8-9094-fc4e39cd1177&quot;,&quot;order&quot;:&quot;999999999999999999999999999999999999995&quot;},&quot;relativeTransform&quot;:{&quot;translate&quot;:{&quot;x&quot;:17.65629560401345,&quot;y&quot;:-11.750661243263522},&quot;rotate&quot;:0,&quot;skewX&quot;:0,&quot;scale&quot;:{&quot;x&quot;:1,&quot;y&quot;:1}}},&quot;b37a5724-1aaf-41f7-ae27-518f6e4ce4e5&quot;:{&quot;relativeTransform&quot;:{&quot;translate&quot;:{&quot;x&quot;:-204.05735596168668,&quot;y&quot;:223.70147867532992},&quot;rotate&quot;:0},&quot;type&quot;:&quot;FIGURE_OBJECT&quot;,&quot;id&quot;:&quot;b37a5724-1aaf-41f7-ae27-518f6e4ce4e5&quot;,&quot;parent&quot;:{&quot;type&quot;:&quot;CHILD&quot;,&quot;parentId&quot;:&quot;459683df-48d8-4984-9d0f-0f9270f0fffe&quot;,&quot;order&quot;:&quot;02&quot;},&quot;name&quot;:&quot;Corn (with roots)&quot;,&quot;displayName&quot;:&quot;Corn (with roots)&quot;,&quot;source&quot;:{&quot;id&quot;:&quot;648392c094233e4b143dc0c4&quot;,&quot;type&quot;:&quot;ASSETS&quot;},&quot;isPremium&quot;:true,&quot;opacity&quot;:0.8},&quot;d0d55850-3875-4e8c-b427-7ddff3585764&quot;:{&quot;type&quot;:&quot;FIGURE_OBJECT&quot;,&quot;id&quot;:&quot;d0d55850-3875-4e8c-b427-7ddff3585764&quot;,&quot;parent&quot;:{&quot;type&quot;:&quot;CHILD&quot;,&quot;parentId&quot;:&quot;b37a5724-1aaf-41f7-ae27-518f6e4ce4e5&quot;,&quot;order&quot;:&quot;8&quot;},&quot;relativeTransform&quot;:{&quot;translate&quot;:{&quot;x&quot;:0,&quot;y&quot;:0},&quot;rotate&quot;:0}},&quot;e9a86470-abc0-41ac-9e70-037b72505709&quot;:{&quot;id&quot;:&quot;e9a86470-abc0-41ac-9e70-037b72505709&quot;,&quot;name&quot;:&quot;Corn (VT, with nitrogen deficiency)&quot;,&quot;displayName&quot;:&quot;&quot;,&quot;type&quot;:&quot;FIGURE_OBJECT&quot;,&quot;relativeTransform&quot;:{&quot;translate&quot;:{&quot;x&quot;:124.46119167571908,&quot;y&quot;:-257.4695483724072},&quot;rotate&quot;:0,&quot;skewX&quot;:0,&quot;scale&quot;:{&quot;x&quot;:1.2060024891813286,&quot;y&quot;:1.2060024891813286}},&quot;image&quot;:{&quot;url&quot;:&quot;https://icons.biorender.com/biorender/65368bde58f1a7a8b15c212d/corn-vt-with-nitrogen-deficiency.png&quot;,&quot;isPremium&quot;:true,&quot;size&quot;:{&quot;x&quot;:150,&quot;y&quot;:335.6100795755968}},&quot;source&quot;:{&quot;id&quot;:&quot;65368b2158f1a7a0e05c2123&quot;,&quot;type&quot;:&quot;ASSETS&quot;},&quot;isPremium&quot;:true,&quot;parent&quot;:{&quot;type&quot;:&quot;CHILD&quot;,&quot;parentId&quot;:&quot;d0d55850-3875-4e8c-b427-7ddff3585764&quot;,&quot;order&quot;:&quot;5&quot;}},&quot;028333e6-e2a9-4cc7-842b-70fe7710ec89&quot;:{&quot;type&quot;:&quot;FIGURE_OBJECT&quot;,&quot;id&quot;:&quot;028333e6-e2a9-4cc7-842b-70fe7710ec89&quot;,&quot;parent&quot;:{&quot;type&quot;:&quot;CROP&quot;,&quot;parentId&quot;:&quot;d0d55850-3875-4e8c-b427-7ddff3585764&quot;,&quot;order&quot;:&quot;5&quot;},&quot;relativeTransform&quot;:{&quot;translate&quot;:{&quot;x&quot;:124.46119167571908,&quot;y&quot;:-315.12190796800786},&quot;rotate&quot;:0,&quot;skewX&quot;:0,&quot;scale&quot;:{&quot;x&quot;:90.45018668859964,&quot;y&quot;:140.32247007579744}},&quot;path&quot;:{&quot;type&quot;:&quot;POLY_LINE&quot;,&quot;points&quot;:[{&quot;x&quot;:-0.8200000077486039,&quot;y&quot;:0.20297253675758853},{&quot;x&quot;:-0.96,&quot;y&quot;:-0.68},{&quot;x&quot;:-0.14773914368823204,&quot;y&quot;:-0.39465213663875964},{&quot;x&quot;:0.7781430451385678,&quot;y&quot;:-0.8864455752819769},{&quot;x&quot;:0.7938288960759416,&quot;y&quot;:0.3081539146305159},{&quot;x&quot;:1.0133333404362201,&quot;y&quot;:0.896316646933556},{&quot;x&quot;:0.3746540577152371,&quot;y&quot;:1.0811701955384296},{&quot;x&quot;:0.04666665956377947,&quot;y&quot;:1.3955088896304373},{&quot;x&quot;:0.6046125118166208,&quot;y&quot;:1.8069176563140006},{&quot;x&quot;:-0.5885000116229059,&quot;y&quot;:1.8665056616365914},{&quot;x&quot;:-0.980000011622906,&quot;y&quot;:1.2062681764364245}],&quot;closed&quot;:true},&quot;pathStyles&quot;:[{&quot;type&quot;:&quot;FILL&quot;,&quot;fillStyle&quot;:&quot;#fff&quot;}],&quot;isFrozen&quot;:true,&quot;pathSmoothing&quot;:{&quot;type&quot;:&quot;CATMULL_SMOOTHING&quot;,&quot;smoothing&quot;:0.2},&quot;connectorInfo&quot;:{&quot;connectedObjects&quot;:[],&quot;type&quot;:&quot;CUBIC&quot;,&quot;offset&quot;:{&quot;x&quot;:0,&quot;y&quot;:0},&quot;bending&quot;:0.1,&quot;firstElementIsHead&quot;:true,&quot;customized&quot;:true}},&quot;51254754-d62b-4478-b871-793975631abc&quot;:{&quot;type&quot;:&quot;FIGURE_OBJECT&quot;,&quot;id&quot;:&quot;51254754-d62b-4478-b871-793975631abc&quot;,&quot;parent&quot;:{&quot;type&quot;:&quot;CHILD&quot;,&quot;parentId&quot;:&quot;b37a5724-1aaf-41f7-ae27-518f6e4ce4e5&quot;,&quot;order&quot;:&quot;9&quot;},&quot;relativeTransform&quot;:{&quot;translate&quot;:{&quot;x&quot;:-114.2509503095176,&quot;y&quot;:-669.688820891622},&quot;rotate&quot;:2.1426064767642243}},&quot;6b54f9a4-6421-4df6-b47e-f0a200d40083&quot;:{&quot;id&quot;:&quot;6b54f9a4-6421-4df6-b47e-f0a200d40083&quot;,&quot;name&quot;:&quot;Corn (VT, with nitrogen deficiency)&quot;,&quot;displayName&quot;:&quot;&quot;,&quot;type&quot;:&quot;FIGURE_OBJECT&quot;,&quot;relativeTransform&quot;:{&quot;translate&quot;:{&quot;x&quot;:124.46119167571909,&quot;y&quot;:-257.4695483724072},&quot;rotate&quot;:0,&quot;skewX&quot;:0,&quot;scale&quot;:{&quot;x&quot;:1.2060024891813288,&quot;y&quot;:1.2060024891813286}},&quot;image&quot;:{&quot;url&quot;:&quot;https://icons.biorender.com/biorender/65368bde58f1a7a8b15c212d/corn-vt-with-nitrogen-deficiency.png&quot;,&quot;isPremium&quot;:true,&quot;size&quot;:{&quot;x&quot;:150,&quot;y&quot;:335.6100795755968}},&quot;source&quot;:{&quot;id&quot;:&quot;65368b2158f1a7a0e05c2123&quot;,&quot;type&quot;:&quot;ASSETS&quot;},&quot;isPremium&quot;:true,&quot;parent&quot;:{&quot;type&quot;:&quot;CHILD&quot;,&quot;parentId&quot;:&quot;51254754-d62b-4478-b871-793975631abc&quot;,&quot;order&quot;:&quot;5&quot;}},&quot;98d59623-8eaf-45ab-a12d-a47144f63a41&quot;:{&quot;type&quot;:&quot;FIGURE_OBJECT&quot;,&quot;id&quot;:&quot;98d59623-8eaf-45ab-a12d-a47144f63a41&quot;,&quot;parent&quot;:{&quot;type&quot;:&quot;CROP&quot;,&quot;parentId&quot;:&quot;51254754-d62b-4478-b871-793975631abc&quot;,&quot;order&quot;:&quot;5&quot;},&quot;relativeTransform&quot;:{&quot;translate&quot;:{&quot;x&quot;:120.22272783521645,&quot;y&quot;:-401.1811520338656},&quot;rotate&quot;:0,&quot;skewX&quot;:0,&quot;scale&quot;:{&quot;x&quot;:21.739468143088487,&quot;y&quot;:21.739468143088484}},&quot;path&quot;:{&quot;type&quot;:&quot;POLY_LINE&quot;,&quot;points&quot;:[{&quot;x&quot;:-1.8040869741234928,&quot;y&quot;:0.13515817172825706},{&quot;x&quot;:-1.2178352205455312,&quot;y&quot;:-0.8626332812197514},{&quot;x&quot;:-0.4820597747992723,&quot;y&quot;:-2.608029703646899},{&quot;x&quot;:0.92285314748995,&quot;y&quot;:-1.3629406826850001},{&quot;x&quot;:1.761055978275838,&quot;y&quot;:-0.34796035931445246},{&quot;x&quot;:0.687980242236752,&quot;y&quot;:0.6393151331006095},{&quot;x&quot;:0.26603231322551224,&quot;y&quot;:1.3682808454951498},{&quot;x&quot;:-0.002865779763085996,&quot;y&quot;:2.056131844697525},{&quot;x&quot;:-0.2870664544425834,&quot;y&quot;:1.5742112737319296},{&quot;x&quot;:-0.6342891773674642,&quot;y&quot;:1.2685783547349283}],&quot;closed&quot;:true},&quot;pathStyles&quot;:[{&quot;type&quot;:&quot;FILL&quot;,&quot;fillStyle&quot;:&quot;#fff&quot;}],&quot;isFrozen&quot;:true,&quot;connectorInfo&quot;:{&quot;connectedObjects&quot;:[],&quot;type&quot;:&quot;CUBIC&quot;,&quot;offset&quot;:{&quot;x&quot;:0,&quot;y&quot;:0},&quot;bending&quot;:0.1,&quot;firstElementIsHead&quot;:true,&quot;customized&quot;:true},&quot;pathSmoothing&quot;:{&quot;type&quot;:&quot;CATMULL_SMOOTHING&quot;,&quot;smoothing&quot;:0.2}},&quot;5670bfaf-a0af-46b9-8a67-ddc963fc00e8&quot;:{&quot;id&quot;:&quot;5670bfaf-a0af-46b9-8a67-ddc963fc00e8&quot;,&quot;name&quot;:&quot;Corn roots&quot;,&quot;displayName&quot;:&quot;&quot;,&quot;type&quot;:&quot;FIGURE_OBJECT&quot;,&quot;relativeTransform&quot;:{&quot;translate&quot;:{&quot;x&quot;:134.10806269970743,&quot;y&quot;:-13.230531665595603},&quot;rotate&quot;:0,&quot;skewX&quot;:0,&quot;scale&quot;:{&quot;x&quot;:0.6618159066844169,&quot;y&quot;:1.0396468265478918}},&quot;image&quot;:{&quot;url&quot;:&quot;https://icons.biorender.com/biorender/64838ef5a58a940020bd45ee/20230609204556/image/corn-roots.png&quot;,&quot;isPremium&quot;:false,&quot;size&quot;:{&quot;x&quot;:300,&quot;y&quot;:111.72199170124482}},&quot;source&quot;:{&quot;id&quot;:&quot;64838ef5a58a940020bd45ee&quot;,&quot;type&quot;:&quot;ASSETS&quot;},&quot;isPremium&quot;:false,&quot;parent&quot;:{&quot;type&quot;:&quot;CHILD&quot;,&quot;parentId&quot;:&quot;b37a5724-1aaf-41f7-ae27-518f6e4ce4e5&quot;,&quot;order&quot;:&quot;4&quot;},&quot;opacity&quot;:0.41},&quot;77ab35f6-98f0-433a-893f-60a52bdf785e&quot;:{&quot;id&quot;:&quot;77ab35f6-98f0-433a-893f-60a52bdf785e&quot;,&quot;name&quot;:&quot;Exhaust cloud&quot;,&quot;displayName&quot;:&quot;&quot;,&quot;type&quot;:&quot;FIGURE_OBJECT&quot;,&quot;relativeTransform&quot;:{&quot;translate&quot;:{&quot;x&quot;:-75.15560604684323,&quot;y&quot;:17.610710485639785},&quot;rotate&quot;:-0.23687385785387385,&quot;skewX&quot;:1.8636458441429148e-16,&quot;scale&quot;:{&quot;x&quot;:0.1525469186696199,&quot;y&quot;:0.15254691866961984}},&quot;image&quot;:{&quot;url&quot;:&quot;https://icons.biorender.com/biorender/63bd90f32fab620022c3c8eb/exhaust-cloud.png&quot;,&quot;isPremium&quot;:false,&quot;size&quot;:{&quot;x&quot;:100,&quot;y&quot;:100}},&quot;source&quot;:{&quot;id&quot;:&quot;63bd90bf2fab620022c3c8e9&quot;,&quot;type&quot;:&quot;ASSETS&quot;},&quot;isPremium&quot;:false,&quot;parent&quot;:{&quot;type&quot;:&quot;CHILD&quot;,&quot;parentId&quot;:&quot;459683df-48d8-4984-9d0f-0f9270f0fffe&quot;,&quot;order&quot;:&quot;1&quot;}},&quot;dda79f63-0996-4b65-94fc-917f95313093&quot;:{&quot;id&quot;:&quot;dda79f63-0996-4b65-94fc-917f95313093&quot;,&quot;name&quot;:&quot;Exhaust cloud&quot;,&quot;displayName&quot;:&quot;&quot;,&quot;type&quot;:&quot;FIGURE_OBJECT&quot;,&quot;relativeTransform&quot;:{&quot;translate&quot;:{&quot;x&quot;:-99.8824161855936,&quot;y&quot;:-1.302519729016774},&quot;rotate&quot;:-1.0428708954444552,&quot;skewX&quot;:1.1692063113906596e-16,&quot;scale&quot;:{&quot;x&quot;:0.2436124884739003,&quot;y&quot;:0.2436124884739001}},&quot;image&quot;:{&quot;url&quot;:&quot;https://icons.biorender.com/biorender/63bd90f32fab620022c3c8eb/exhaust-cloud.png&quot;,&quot;isPremium&quot;:false,&quot;size&quot;:{&quot;x&quot;:100,&quot;y&quot;:100}},&quot;source&quot;:{&quot;id&quot;:&quot;63bd90bf2fab620022c3c8e9&quot;,&quot;type&quot;:&quot;ASSETS&quot;},&quot;isPremium&quot;:false,&quot;parent&quot;:{&quot;type&quot;:&quot;CHILD&quot;,&quot;parentId&quot;:&quot;459683df-48d8-4984-9d0f-0f9270f0fffe&quot;,&quot;order&quot;:&quot;15&quot;}},&quot;e98bbd40-7d09-4ecc-9428-c4cbaf40b186&quot;:{&quot;type&quot;:&quot;FIGURE_OBJECT&quot;,&quot;id&quot;:&quot;e98bbd40-7d09-4ecc-9428-c4cbaf40b186&quot;,&quot;parent&quot;:{&quot;type&quot;:&quot;CHILD&quot;,&quot;parentId&quot;:&quot;459683df-48d8-4984-9d0f-0f9270f0fffe&quot;,&quot;order&quot;:&quot;2&quot;},&quot;relativeTransform&quot;:{&quot;translate&quot;:{&quot;x&quot;:5.9283246461629036,&quot;y&quot;:25.549757315303133},&quot;rotate&quot;:0.2995877177976847}},&quot;aff88bd1-f6ae-4fb3-bd60-08066d750784&quot;:{&quot;type&quot;:&quot;FIGURE_OBJECT&quot;,&quot;id&quot;:&quot;aff88bd1-f6ae-4fb3-bd60-08066d750784&quot;,&quot;parent&quot;:{&quot;type&quot;:&quot;CHILD&quot;,&quot;parentId&quot;:&quot;e98bbd40-7d09-4ecc-9428-c4cbaf40b186&quot;,&quot;order&quot;:&quot;5&quot;},&quot;relativeTransform&quot;:{&quot;translate&quot;:{&quot;x&quot;:-1.5364471712170131,&quot;y&quot;:-0.478782988204994},&quot;rotate&quot;:0}},&quot;70dea98c-fc6f-4b5e-b9b3-9cded908b153&quot;:{&quot;id&quot;:&quot;70dea98c-fc6f-4b5e-b9b3-9cded908b153&quot;,&quot;name&quot;:&quot;Corn borer (larva)&quot;,&quot;displayName&quot;:&quot;&quot;,&quot;type&quot;:&quot;FIGURE_OBJECT&quot;,&quot;relativeTransform&quot;:{&quot;translate&quot;:{&quot;x&quot;:-76.0655633511166,&quot;y&quot;:41.093668395682535},&quot;rotate&quot;:1.5707963267948968,&quot;skewX&quot;:-7.633326194095988e-17,&quot;scale&quot;:{&quot;x&quot;:0.30386817267401783,&quot;y&quot;:0.30386817267401783}},&quot;image&quot;:{&quot;url&quot;:&quot;https://icons.biorender.com/biorender/65e5f2eadd416b0dba4b09ad/corn-borer-larva.png&quot;,&quot;isPremium&quot;:false,&quot;size&quot;:{&quot;x&quot;:150,&quot;y&quot;:37.5}},&quot;source&quot;:{&quot;id&quot;:&quot;65e5f2addd416b4b1b4b09a4&quot;,&quot;type&quot;:&quot;ASSETS&quot;},&quot;isPremium&quot;:false,&quot;parent&quot;:{&quot;type&quot;:&quot;CHILD&quot;,&quot;parentId&quot;:&quot;aff88bd1-f6ae-4fb3-bd60-08066d750784&quot;,&quot;order&quot;:&quot;5&quot;}},&quot;0a0bf23a-49f8-4eb5-91e0-15f20e643021&quot;:{&quot;type&quot;:&quot;FIGURE_OBJECT&quot;,&quot;id&quot;:&quot;0a0bf23a-49f8-4eb5-91e0-15f20e643021&quot;,&quot;parent&quot;:{&quot;type&quot;:&quot;CROP&quot;,&quot;parentId&quot;:&quot;aff88bd1-f6ae-4fb3-bd60-08066d750784&quot;,&quot;order&quot;:&quot;5&quot;},&quot;relativeTransform&quot;:{&quot;translate&quot;:{&quot;x&quot;:-76.0655633511166,&quot;y&quot;:41.09366839568253},&quot;rotate&quot;:0,&quot;skewX&quot;:3.053330477638394e-16,&quot;scale&quot;:{&quot;x&quot;:5.697528237637836,&quot;y&quot;:22.790112950551332}},&quot;path&quot;:{&quot;type&quot;:&quot;POLY_LINE&quot;,&quot;points&quot;:[{&quot;x&quot;:-0.24599458277225494,&quot;y&quot;:-0.115172535330057},{&quot;x&quot;:-0.96,&quot;y&quot;:-0.68},{&quot;x&quot;:-0.38,&quot;y&quot;:-0.96},{&quot;x&quot;:0.7623342362046248,&quot;y&quot;:-0.651750677153468},{&quot;x&quot;:0.5506630551815039,&quot;y&quot;:-0.0019367555528877478},{&quot;x&quot;:-0.034323401749134064,&quot;y&quot;:0.08273171685636038},{&quot;x&quot;:-0.24599458277225494,&quot;y&quot;:-0.0583559051156044}],&quot;closed&quot;:true},&quot;pathStyles&quot;:[{&quot;type&quot;:&quot;FILL&quot;,&quot;fillStyle&quot;:&quot;#fff&quot;}],&quot;isFrozen&quot;:true,&quot;pathSmoothing&quot;:{&quot;type&quot;:&quot;CATMULL_SMOOTHING&quot;,&quot;smoothing&quot;:0.2},&quot;connectorInfo&quot;:{&quot;connectedObjects&quot;:[],&quot;type&quot;:&quot;CUBIC&quot;,&quot;offset&quot;:{&quot;x&quot;:0,&quot;y&quot;:0},&quot;bending&quot;:0.1,&quot;firstElementIsHead&quot;:true,&quot;customized&quot;:true}},&quot;807e0a22-fbf5-46d7-bb19-03f381243c49&quot;:{&quot;type&quot;:&quot;FIGURE_OBJECT&quot;,&quot;id&quot;:&quot;807e0a22-fbf5-46d7-bb19-03f381243c49&quot;,&quot;parent&quot;:{&quot;type&quot;:&quot;CHILD&quot;,&quot;parentId&quot;:&quot;e98bbd40-7d09-4ecc-9428-c4cbaf40b186&quot;,&quot;order&quot;:&quot;2&quot;},&quot;relativeTransform&quot;:{&quot;translate&quot;:{&quot;x&quot;:-98.80356953448569,&quot;y&quot;:-83.7452738391952},&quot;rotate&quot;:-1.14100656388224}},&quot;4f89aabd-bc44-45d3-92ad-4438f5097f5d&quot;:{&quot;id&quot;:&quot;4f89aabd-bc44-45d3-92ad-4438f5097f5d&quot;,&quot;name&quot;:&quot;Exhaust cloud&quot;,&quot;displayName&quot;:&quot;&quot;,&quot;type&quot;:&quot;FIGURE_OBJECT&quot;,&quot;relativeTransform&quot;:{&quot;translate&quot;:{&quot;x&quot;:-103.44637390729444,&quot;y&quot;:70.60221792919923},&quot;rotate&quot;:3.037942390141564,&quot;skewX&quot;:-6.191662142830238e-16,&quot;scale&quot;:{&quot;x&quot;:0.10164300992471917,&quot;y&quot;:0.09053910875969902}},&quot;image&quot;:{&quot;url&quot;:&quot;https://icons.biorender.com/biorender/63bd90f32fab620022c3c905/exhaust-cloud.png&quot;,&quot;isPremium&quot;:false,&quot;size&quot;:{&quot;x&quot;:100,&quot;y&quot;:100}},&quot;source&quot;:{&quot;id&quot;:&quot;63bd90bf2fab620022c3c8e9&quot;,&quot;type&quot;:&quot;ASSETS&quot;},&quot;isPremium&quot;:false,&quot;parent&quot;:{&quot;type&quot;:&quot;CHILD&quot;,&quot;parentId&quot;:&quot;807e0a22-fbf5-46d7-bb19-03f381243c49&quot;,&quot;order&quot;:&quot;5&quot;},&quot;styles&quot;:{&quot;editable&quot;:[{&quot;monochromeTargetColor&quot;:&quot;#A77E69&quot;,&quot;styleName&quot;:&quot;FILL&quot;,&quot;color&quot;:&quot;#6e4332&quot;},{&quot;monochromeTargetColor&quot;:&quot;#A77E69&quot;,&quot;styleName&quot;:&quot;STROKE&quot;}]}},&quot;da143a46-3540-4470-a9c6-3f530700595d&quot;:{&quot;type&quot;:&quot;FIGURE_OBJECT&quot;,&quot;id&quot;:&quot;da143a46-3540-4470-a9c6-3f530700595d&quot;,&quot;parent&quot;:{&quot;type&quot;:&quot;CROP&quot;,&quot;parentId&quot;:&quot;807e0a22-fbf5-46d7-bb19-03f381243c49&quot;,&quot;order&quot;:&quot;5&quot;},&quot;relativeTransform&quot;:{&quot;translate&quot;:{&quot;x&quot;:-103.44637390729444,&quot;y&quot;:70.60221792919923},&quot;rotate&quot;:0,&quot;skewX&quot;:-7.633326194095988e-17,&quot;scale&quot;:{&quot;x&quot;:5.966857797600562,&quot;y&quot;:5.966857797600561}},&quot;path&quot;:{&quot;type&quot;:&quot;POLY_LINE&quot;,&quot;points&quot;:[{&quot;x&quot;:-0.8591439425945282,&quot;y&quot;:0.38446496412158027},{&quot;x&quot;:-0.96,&quot;y&quot;:-0.68},{&quot;x&quot;:-0.7391439425945308,&quot;y&quot;:-0.4212840861082068},{&quot;x&quot;:0.38,&quot;y&quot;:-0.62},{&quot;x&quot;:0.72,&quot;y&quot;:0.14},{&quot;x&quot;:0.34,&quot;y&quot;:0.94},{&quot;x&quot;:-0.5,&quot;y&quot;:1}],&quot;closed&quot;:true},&quot;pathStyles&quot;:[{&quot;type&quot;:&quot;FILL&quot;,&quot;fillStyle&quot;:&quot;#fff&quot;}],&quot;isFrozen&quot;:true,&quot;pathSmoothing&quot;:{&quot;type&quot;:&quot;CATMULL_SMOOTHING&quot;,&quot;smoothing&quot;:0.2},&quot;connectorInfo&quot;:{&quot;connectedObjects&quot;:[],&quot;type&quot;:&quot;CUBIC&quot;,&quot;offset&quot;:{&quot;x&quot;:0,&quot;y&quot;:0},&quot;bending&quot;:0.1,&quot;firstElementIsHead&quot;:true,&quot;customized&quot;:true}},&quot;1fd39ba0-55bb-4d51-bfaf-f09823d5a7d7&quot;:{&quot;type&quot;:&quot;FIGURE_OBJECT&quot;,&quot;id&quot;:&quot;1fd39ba0-55bb-4d51-bfaf-f09823d5a7d7&quot;,&quot;parent&quot;:{&quot;type&quot;:&quot;CHILD&quot;,&quot;parentId&quot;:&quot;459683df-48d8-4984-9d0f-0f9270f0fffe&quot;,&quot;order&quot;:&quot;22&quot;},&quot;relativeTransform&quot;:{&quot;translate&quot;:{&quot;x&quot;:-162.0301527559449,&quot;y&quot;:-87.5059377008121},&quot;rotate&quot;:-0.26625318177040597}},&quot;c424a935-55c0-4748-830c-a6534042a5e4&quot;:{&quot;type&quot;:&quot;FIGURE_OBJECT&quot;,&quot;id&quot;:&quot;c424a935-55c0-4748-830c-a6534042a5e4&quot;,&quot;parent&quot;:{&quot;type&quot;:&quot;CHILD&quot;,&quot;parentId&quot;:&quot;1fd39ba0-55bb-4d51-bfaf-f09823d5a7d7&quot;,&quot;order&quot;:&quot;5&quot;},&quot;relativeTransform&quot;:{&quot;translate&quot;:{&quot;x&quot;:1.4186185937811582,&quot;y&quot;:-0.478782988204994},&quot;rotate&quot;:-2.449293598294706e-16}},&quot;d590f4f6-d2ae-4ed8-a7b6-ac32a6f8ea09&quot;:{&quot;id&quot;:&quot;d590f4f6-d2ae-4ed8-a7b6-ac32a6f8ea09&quot;,&quot;name&quot;:&quot;Corn borer (larva)&quot;,&quot;displayName&quot;:&quot;&quot;,&quot;type&quot;:&quot;FIGURE_OBJECT&quot;,&quot;relativeTransform&quot;:{&quot;translate&quot;:{&quot;x&quot;:70.23217233747069,&quot;y&quot;:41.093668395682535},&quot;rotate&quot;:4.71238898038469,&quot;skewX&quot;:-2.3719290242689084e-17,&quot;scale&quot;:{&quot;x&quot;:-0.30386817267401783,&quot;y&quot;:0.2805648302715245}},&quot;image&quot;:{&quot;url&quot;:&quot;https://icons.biorender.com/biorender/65e5f2eadd416b0dba4b09ad/corn-borer-larva.png&quot;,&quot;isPremium&quot;:false,&quot;size&quot;:{&quot;x&quot;:150,&quot;y&quot;:37.5}},&quot;source&quot;:{&quot;id&quot;:&quot;65e5f2addd416b4b1b4b09a4&quot;,&quot;type&quot;:&quot;ASSETS&quot;},&quot;isPremium&quot;:false,&quot;parent&quot;:{&quot;type&quot;:&quot;CHILD&quot;,&quot;parentId&quot;:&quot;c424a935-55c0-4748-830c-a6534042a5e4&quot;,&quot;order&quot;:&quot;5&quot;}},&quot;1e764d2d-9c74-44df-a440-2b4f0c992bf4&quot;:{&quot;type&quot;:&quot;FIGURE_OBJECT&quot;,&quot;id&quot;:&quot;1e764d2d-9c74-44df-a440-2b4f0c992bf4&quot;,&quot;parent&quot;:{&quot;type&quot;:&quot;CROP&quot;,&quot;parentId&quot;:&quot;c424a935-55c0-4748-830c-a6534042a5e4&quot;,&quot;order&quot;:&quot;5&quot;},&quot;relativeTransform&quot;:{&quot;translate&quot;:{&quot;x&quot;:70.23217233747069,&quot;y&quot;:41.09366839568253},&quot;rotate&quot;:6.283185307179586,&quot;skewX&quot;:-6.841363581999121e-31,&quot;scale&quot;:{&quot;x&quot;:-5.260590567591086,&quot;y&quot;:22.790112950551332}},&quot;path&quot;:{&quot;type&quot;:&quot;POLY_LINE&quot;,&quot;points&quot;:[{&quot;x&quot;:-0.24599458277225494,&quot;y&quot;:-0.115172535330057},{&quot;x&quot;:-0.96,&quot;y&quot;:-0.68},{&quot;x&quot;:-0.38,&quot;y&quot;:-0.96},{&quot;x&quot;:0.7623342362046248,&quot;y&quot;:-0.651750677153468},{&quot;x&quot;:0.5506630551815039,&quot;y&quot;:-0.0019367555528877478},{&quot;x&quot;:-0.034323401749134064,&quot;y&quot;:0.08273171685636038},{&quot;x&quot;:-0.24599458277225494,&quot;y&quot;:-0.0583559051156044}],&quot;closed&quot;:true},&quot;pathStyles&quot;:[{&quot;type&quot;:&quot;FILL&quot;,&quot;fillStyle&quot;:&quot;#fff&quot;}],&quot;isFrozen&quot;:true,&quot;pathSmoothing&quot;:{&quot;type&quot;:&quot;CATMULL_SMOOTHING&quot;,&quot;smoothing&quot;:0.2},&quot;connectorInfo&quot;:{&quot;connectedObjects&quot;:[],&quot;type&quot;:&quot;CUBIC&quot;,&quot;offset&quot;:{&quot;x&quot;:0,&quot;y&quot;:0},&quot;bending&quot;:0.1,&quot;firstElementIsHead&quot;:true,&quot;customized&quot;:true}},&quot;e6dfe3db-ac79-42e1-85fe-617bf71d3280&quot;:{&quot;type&quot;:&quot;FIGURE_OBJECT&quot;,&quot;id&quot;:&quot;e6dfe3db-ac79-42e1-85fe-617bf71d3280&quot;,&quot;parent&quot;:{&quot;type&quot;:&quot;CHILD&quot;,&quot;parentId&quot;:&quot;1fd39ba0-55bb-4d51-bfaf-f09823d5a7d7&quot;,&quot;order&quot;:&quot;2&quot;},&quot;relativeTransform&quot;:{&quot;translate&quot;:{&quot;x&quot;:91.2264238558539,&quot;y&quot;:-83.7452738391952},&quot;rotate&quot;:1.1704386280077008}},&quot;be48d028-37bf-4abe-b2ae-3d5c58950451&quot;:{&quot;id&quot;:&quot;be48d028-37bf-4abe-b2ae-3d5c58950451&quot;,&quot;name&quot;:&quot;Exhaust cloud&quot;,&quot;displayName&quot;:&quot;&quot;,&quot;type&quot;:&quot;FIGURE_OBJECT&quot;,&quot;relativeTransform&quot;:{&quot;translate&quot;:{&quot;x&quot;:106.10922462465255,&quot;y&quot;:66.0388735580447},&quot;rotate&quot;:3.2392662997303043,&quot;skewX&quot;:-0.040465768620979524,&quot;scale&quot;:{&quot;x&quot;:-0.10087061940383331,&quot;y&quot;:0.08423586895857374}},&quot;image&quot;:{&quot;url&quot;:&quot;https://icons.biorender.com/biorender/63bd90f32fab620022c3c905/exhaust-cloud.png&quot;,&quot;isPremium&quot;:false,&quot;size&quot;:{&quot;x&quot;:100,&quot;y&quot;:100}},&quot;source&quot;:{&quot;id&quot;:&quot;63bd90bf2fab620022c3c8e9&quot;,&quot;type&quot;:&quot;ASSETS&quot;},&quot;isPremium&quot;:false,&quot;parent&quot;:{&quot;type&quot;:&quot;CHILD&quot;,&quot;parentId&quot;:&quot;e6dfe3db-ac79-42e1-85fe-617bf71d3280&quot;,&quot;order&quot;:&quot;5&quot;},&quot;styles&quot;:{&quot;editable&quot;:[{&quot;monochromeTargetColor&quot;:&quot;#A77E69&quot;,&quot;styleName&quot;:&quot;FILL&quot;,&quot;color&quot;:&quot;#6e4332&quot;},{&quot;monochromeTargetColor&quot;:&quot;#A77E69&quot;,&quot;styleName&quot;:&quot;STROKE&quot;}]}},&quot;3083e1c0-6936-4f10-9484-506299ae256d&quot;:{&quot;type&quot;:&quot;FIGURE_OBJECT&quot;,&quot;id&quot;:&quot;3083e1c0-6936-4f10-9484-506299ae256d&quot;,&quot;parent&quot;:{&quot;type&quot;:&quot;CROP&quot;,&quot;parentId&quot;:&quot;e6dfe3db-ac79-42e1-85fe-617bf71d3280&quot;,&quot;order&quot;:&quot;5&quot;},&quot;relativeTransform&quot;:{&quot;translate&quot;:{&quot;x&quot;:106.10922462465255,&quot;y&quot;:66.0388735580447},&quot;rotate&quot;:6.283185307179586,&quot;skewX&quot;:-0.05727506334937059,&quot;scale&quot;:{&quot;x&quot;:-5.8899606195636425,&quot;y&quot;:5.5811924779718565}},&quot;path&quot;:{&quot;type&quot;:&quot;POLY_LINE&quot;,&quot;points&quot;:[{&quot;x&quot;:-0.8591439425945282,&quot;y&quot;:0.38446496412158027},{&quot;x&quot;:-0.96,&quot;y&quot;:-0.68},{&quot;x&quot;:-0.7391439425945308,&quot;y&quot;:-0.4212840861082068},{&quot;x&quot;:0.38,&quot;y&quot;:-0.62},{&quot;x&quot;:0.72,&quot;y&quot;:0.14},{&quot;x&quot;:0.34,&quot;y&quot;:0.94},{&quot;x&quot;:-0.5,&quot;y&quot;:1}],&quot;closed&quot;:true},&quot;pathStyles&quot;:[{&quot;type&quot;:&quot;FILL&quot;,&quot;fillStyle&quot;:&quot;#fff&quot;}],&quot;isFrozen&quot;:true,&quot;pathSmoothing&quot;:{&quot;type&quot;:&quot;CATMULL_SMOOTHING&quot;,&quot;smoothing&quot;:0.2},&quot;connectorInfo&quot;:{&quot;connectedObjects&quot;:[],&quot;type&quot;:&quot;CUBIC&quot;,&quot;offset&quot;:{&quot;x&quot;:0,&quot;y&quot;:0},&quot;bending&quot;:0.1,&quot;firstElementIsHead&quot;:true,&quot;customized&quot;:true}},&quot;4d19fba9-7471-47dd-a503-af857886099d&quot;:{&quot;type&quot;:&quot;FIGURE_OBJECT&quot;,&quot;id&quot;:&quot;4d19fba9-7471-47dd-a503-af857886099d&quot;,&quot;parent&quot;:{&quot;type&quot;:&quot;CHILD&quot;,&quot;parentId&quot;:&quot;459683df-48d8-4984-9d0f-0f9270f0fffe&quot;,&quot;order&quot;:&quot;25&quot;},&quot;relativeTransform&quot;:{&quot;translate&quot;:{&quot;x&quot;:123.48003128610236,&quot;y&quot;:224.83667882905254},&quot;rotate&quot;:0.9878208502722402},&quot;opacity&quot;:1},&quot;cccb2320-024e-44ac-ba6f-801a65e2a9c5&quot;:{&quot;id&quot;:&quot;cccb2320-024e-44ac-ba6f-801a65e2a9c5&quot;,&quot;name&quot;:&quot;Corn (R6-R7)&quot;,&quot;displayName&quot;:&quot;&quot;,&quot;type&quot;:&quot;FIGURE_OBJECT&quot;,&quot;relativeTransform&quot;:{&quot;translate&quot;:{&quot;x&quot;:-291.8605649781112,&quot;y&quot;:-41.92966134890236},&quot;rotate&quot;:0,&quot;skewX&quot;:-7.633326194095983e-17,&quot;scale&quot;:{&quot;x&quot;:0.927401162277766,&quot;y&quot;:0.9274011622777664}},&quot;image&quot;:{&quot;url&quot;:&quot;https://icons.cdn.biorender.com/biorender/654d1a735df3d0432f8648ac/654d188c5df3d09ed28648a5.png&quot;,&quot;isPremium&quot;:false,&quot;size&quot;:{&quot;x&quot;:150,&quot;y&quot;:358.32167832167835},&quot;fallbackUrl&quot;:&quot;sources/icons/654d1a735df3d0432f8648ac/654d188c5df3d09ed28648a5.svg&quot;},&quot;source&quot;:{&quot;id&quot;:&quot;654d188c5df3d09ed28648a5&quot;,&quot;type&quot;:&quot;ASSETS&quot;},&quot;isPremium&quot;:false,&quot;parent&quot;:{&quot;type&quot;:&quot;CHILD&quot;,&quot;parentId&quot;:&quot;4d19fba9-7471-47dd-a503-af857886099d&quot;,&quot;order&quot;:&quot;5&quot;}},&quot;3f926aba-d0f7-4f33-89ae-4c51646c043d&quot;:{&quot;type&quot;:&quot;FIGURE_OBJECT&quot;,&quot;id&quot;:&quot;3f926aba-d0f7-4f33-89ae-4c51646c043d&quot;,&quot;parent&quot;:{&quot;type&quot;:&quot;CROP&quot;,&quot;parentId&quot;:&quot;4d19fba9-7471-47dd-a503-af857886099d&quot;,&quot;order&quot;:&quot;5&quot;},&quot;relativeTransform&quot;:{&quot;translate&quot;:{&quot;x&quot;:-291.8605649781112,&quot;y&quot;:-0.029960966385927608},&quot;rotate&quot;:0,&quot;skewX&quot;:-4.678130507123649e-17,&quot;scale&quot;:{&quot;x&quot;:69.55508717083245,&quot;y&quot;:42.62725932912291}},&quot;path&quot;:{&quot;type&quot;:&quot;POLY_LINE&quot;,&quot;points&quot;:[{&quot;x&quot;:-0.5,&quot;y&quot;:0.16},{&quot;x&quot;:-0.3733333191275596,&quot;y&quot;:0.11651967249810691},{&quot;x&quot;:-0.13827159383334298,&quot;y&quot;:0.663304192442447},{&quot;x&quot;:-0.04543214582838129,&quot;y&quot;:1.0516269026510416},{&quot;x&quot;:-0.06765442408621247,&quot;y&quot;:1.178167004473507},{&quot;x&quot;:-0.1573765247777157,&quot;y&quot;:1.1176316135936415},{&quot;x&quot;:-0.28958048167638495,&quot;y&quot;:0.9055931848101316},{&quot;x&quot;:-0.374886073158355,&quot;y&quot;:0.7108289960138496},{&quot;x&quot;:-0.334854824512516,&quot;y&quot;:0.7175585750405674},{&quot;x&quot;:-0.40841689240187407,&quot;y&quot;:0.5739287636242806},{&quot;x&quot;:-0.4614008813104178,&quot;y&quot;:0.4017619047827856}],&quot;closed&quot;:true},&quot;pathStyles&quot;:[{&quot;type&quot;:&quot;FILL&quot;,&quot;fillStyle&quot;:&quot;#fff&quot;}],&quot;isFrozen&quot;:true,&quot;pathSmoothing&quot;:{&quot;type&quot;:&quot;CATMULL_SMOOTHING&quot;,&quot;smoothing&quot;:0.2},&quot;connectorInfo&quot;:{&quot;connectedObjects&quot;:[],&quot;type&quot;:&quot;CUBIC&quot;,&quot;offset&quot;:{&quot;x&quot;:0,&quot;y&quot;:0},&quot;bending&quot;:0.1,&quot;firstElementIsHead&quot;:true,&quot;customized&quot;:true}},&quot;29a1b353-792d-4c02-8093-63b2dd9da946&quot;:{&quot;id&quot;:&quot;29a1b353-792d-4c02-8093-63b2dd9da946&quot;,&quot;name&quot;:&quot;Exhaust cloud&quot;,&quot;displayName&quot;:&quot;&quot;,&quot;type&quot;:&quot;FIGURE_OBJECT&quot;,&quot;relativeTransform&quot;:{&quot;translate&quot;:{&quot;x&quot;:-75.15529678546244,&quot;y&quot;:-91.57721599047969},&quot;rotate&quot;:0.5466076479994273,&quot;skewX&quot;:4.472750025942996e-16,&quot;scale&quot;:{&quot;x&quot;:0.15254691866961986,&quot;y&quot;:0.1525469186696199}},&quot;image&quot;:{&quot;url&quot;:&quot;https://icons.biorender.com/biorender/63bd90f32fab620022c3c8eb/exhaust-cloud.png&quot;,&quot;isPremium&quot;:false,&quot;size&quot;:{&quot;x&quot;:100,&quot;y&quot;:100}},&quot;source&quot;:{&quot;id&quot;:&quot;63bd90bf2fab620022c3c8e9&quot;,&quot;type&quot;:&quot;ASSETS&quot;},&quot;isPremium&quot;:false,&quot;parent&quot;:{&quot;type&quot;:&quot;CHILD&quot;,&quot;parentId&quot;:&quot;459683df-48d8-4984-9d0f-0f9270f0fffe&quot;,&quot;order&quot;:&quot;3&quot;}},&quot;ae783fe0-1845-4752-a0eb-07cfa66f7b9f&quot;:{&quot;type&quot;:&quot;FIGURE_OBJECT&quot;,&quot;id&quot;:&quot;ae783fe0-1845-4752-a0eb-07cfa66f7b9f&quot;,&quot;parent&quot;:{&quot;type&quot;:&quot;CHILD&quot;,&quot;parentId&quot;:&quot;459683df-48d8-4984-9d0f-0f9270f0fffe&quot;,&quot;order&quot;:&quot;35&quot;},&quot;relativeTransform&quot;:{&quot;translate&quot;:{&quot;x&quot;:-198.2001748460763,&quot;y&quot;:45.84223954242146},&quot;rotate&quot;:-0.8693827623712774}},&quot;71d0b8b8-df33-433a-b918-69a96292bb3e&quot;:{&quot;type&quot;:&quot;FIGURE_OBJECT&quot;,&quot;id&quot;:&quot;71d0b8b8-df33-433a-b918-69a96292bb3e&quot;,&quot;parent&quot;:{&quot;type&quot;:&quot;CHILD&quot;,&quot;parentId&quot;:&quot;ae783fe0-1845-4752-a0eb-07cfa66f7b9f&quot;,&quot;order&quot;:&quot;5&quot;},&quot;relativeTransform&quot;:{&quot;translate&quot;:{&quot;x&quot;:74.80832999267207,&quot;y&quot;:-34.07508349302805},&quot;rotate&quot;:0.6610921153807858}},&quot;0ca199fc-ae04-40f5-881d-b84eef2e51fc&quot;:{&quot;id&quot;:&quot;0ca199fc-ae04-40f5-881d-b84eef2e51fc&quot;,&quot;name&quot;:&quot;Corn borer (larva)&quot;,&quot;displayName&quot;:&quot;&quot;,&quot;type&quot;:&quot;FIGURE_OBJECT&quot;,&quot;relativeTransform&quot;:{&quot;translate&quot;:{&quot;x&quot;:78.45720512299302,&quot;y&quot;:67.4989548727509},&quot;rotate&quot;:5.350014433356346,&quot;skewX&quot;:-0.010623968168162917,&quot;scale&quot;:{&quot;x&quot;:-0.3224918554342571,&quot;y&quot;:0.2792349857760707}},&quot;image&quot;:{&quot;url&quot;:&quot;https://icons.biorender.com/biorender/65e5f2eadd416b0dba4b09ad/corn-borer-larva.png&quot;,&quot;isPremium&quot;:false,&quot;size&quot;:{&quot;x&quot;:150,&quot;y&quot;:37.5}},&quot;source&quot;:{&quot;id&quot;:&quot;65e5f2addd416b4b1b4b09a4&quot;,&quot;type&quot;:&quot;ASSETS&quot;},&quot;isPremium&quot;:false,&quot;parent&quot;:{&quot;type&quot;:&quot;CHILD&quot;,&quot;parentId&quot;:&quot;71d0b8b8-df33-433a-b918-69a96292bb3e&quot;,&quot;order&quot;:&quot;5&quot;}},&quot;619bd1a4-4969-4a85-9da2-50e99e56bb36&quot;:{&quot;type&quot;:&quot;FIGURE_OBJECT&quot;,&quot;id&quot;:&quot;619bd1a4-4969-4a85-9da2-50e99e56bb36&quot;,&quot;parent&quot;:{&quot;type&quot;:&quot;CROP&quot;,&quot;parentId&quot;:&quot;71d0b8b8-df33-433a-b918-69a96292bb3e&quot;,&quot;order&quot;:&quot;5&quot;},&quot;relativeTransform&quot;:{&quot;translate&quot;:{&quot;x&quot;:82.03467565878498,&quot;y&quot;:62.98463695462028},&quot;rotate&quot;:6.283185307179586,&quot;skewX&quot;:0.14048196298011736,&quot;scale&quot;:{&quot;x&quot;:-16.42266636217203,&quot;y&quot;:17.119049292501447}},&quot;path&quot;:{&quot;type&quot;:&quot;POLY_LINE&quot;,&quot;points&quot;:[{&quot;x&quot;:-0.5,&quot;y&quot;:0.16},{&quot;x&quot;:-0.96,&quot;y&quot;:-0.68},{&quot;x&quot;:-0.6546571525931357,&quot;y&quot;:-1.1431047683954243},{&quot;x&quot;:0.38,&quot;y&quot;:-0.62},{&quot;x&quot;:0.0653428474068658,&quot;y&quot;:-0.7526357459276913},{&quot;x&quot;:-0.11776192098855898,&quot;y&quot;:-0.20440480247139892},{&quot;x&quot;:-0.705992864444851,&quot;y&quot;:-0.37328576296567917}],&quot;closed&quot;:true},&quot;pathStyles&quot;:[{&quot;type&quot;:&quot;FILL&quot;,&quot;fillStyle&quot;:&quot;#fff&quot;}],&quot;isFrozen&quot;:true,&quot;pathSmoothing&quot;:{&quot;type&quot;:&quot;CATMULL_SMOOTHING&quot;,&quot;smoothing&quot;:0.2},&quot;connectorInfo&quot;:{&quot;connectedObjects&quot;:[],&quot;type&quot;:&quot;CUBIC&quot;,&quot;offset&quot;:{&quot;x&quot;:0,&quot;y&quot;:0},&quot;bending&quot;:0.1,&quot;firstElementIsHead&quot;:true,&quot;customized&quot;:true}},&quot;875d4ba0-513c-42cd-ac63-fb34a69c715d&quot;:{&quot;type&quot;:&quot;FIGURE_OBJECT&quot;,&quot;id&quot;:&quot;875d4ba0-513c-42cd-ac63-fb34a69c715d&quot;,&quot;parent&quot;:{&quot;type&quot;:&quot;CHILD&quot;,&quot;parentId&quot;:&quot;ae783fe0-1845-4752-a0eb-07cfa66f7b9f&quot;,&quot;order&quot;:&quot;2&quot;},&quot;relativeTransform&quot;:{&quot;translate&quot;:{&quot;x&quot;:0,&quot;y&quot;:0},&quot;rotate&quot;:-2.449293598294707e-16}},&quot;9601d676-b5ff-40b7-b725-71bc8071d368&quot;:{&quot;id&quot;:&quot;9601d676-b5ff-40b7-b725-71bc8071d368&quot;,&quot;name&quot;:&quot;Exhaust cloud&quot;,&quot;displayName&quot;:&quot;&quot;,&quot;type&quot;:&quot;FIGURE_OBJECT&quot;,&quot;relativeTransform&quot;:{&quot;translate&quot;:{&quot;x&quot;:106.73177337218442,&quot;y&quot;:63.57293879787638},&quot;rotate&quot;:3.2321275947800765,&quot;skewX&quot;:0.02190199401581905,&quot;scale&quot;:{&quot;x&quot;:-0.10473725493288605,&quot;y&quot;:0.08162908758512619}},&quot;image&quot;:{&quot;url&quot;:&quot;https://icons.biorender.com/biorender/63bd90f32fab620022c3c905/exhaust-cloud.png&quot;,&quot;isPremium&quot;:false,&quot;size&quot;:{&quot;x&quot;:100,&quot;y&quot;:100}},&quot;source&quot;:{&quot;id&quot;:&quot;63bd90bf2fab620022c3c8e9&quot;,&quot;type&quot;:&quot;ASSETS&quot;},&quot;isPremium&quot;:false,&quot;parent&quot;:{&quot;type&quot;:&quot;CHILD&quot;,&quot;parentId&quot;:&quot;875d4ba0-513c-42cd-ac63-fb34a69c715d&quot;,&quot;order&quot;:&quot;5&quot;},&quot;styles&quot;:{&quot;editable&quot;:[{&quot;monochromeTargetColor&quot;:&quot;#A77E69&quot;,&quot;styleName&quot;:&quot;FILL&quot;,&quot;color&quot;:&quot;#6e4332&quot;},{&quot;monochromeTargetColor&quot;:&quot;#A77E69&quot;,&quot;styleName&quot;:&quot;STROKE&quot;}]}},&quot;67cc76cb-f658-43ba-8b30-881a672878df&quot;:{&quot;type&quot;:&quot;FIGURE_OBJECT&quot;,&quot;id&quot;:&quot;67cc76cb-f658-43ba-8b30-881a672878df&quot;,&quot;parent&quot;:{&quot;type&quot;:&quot;CROP&quot;,&quot;parentId&quot;:&quot;875d4ba0-513c-42cd-ac63-fb34a69c715d&quot;,&quot;order&quot;:&quot;5&quot;},&quot;relativeTransform&quot;:{&quot;translate&quot;:{&quot;x&quot;:106.73177337218442,&quot;y&quot;:63.57293879787638},&quot;rotate&quot;:6.283185307179586,&quot;skewX&quot;:1.2488302257647347e-31,&quot;scale&quot;:{&quot;x&quot;:-6.156361892088005,&quot;y&quot;:5.372787098032662}},&quot;path&quot;:{&quot;type&quot;:&quot;POLY_LINE&quot;,&quot;points&quot;:[{&quot;x&quot;:-0.8591439425945282,&quot;y&quot;:0.38446496412158027},{&quot;x&quot;:-0.96,&quot;y&quot;:-0.68},{&quot;x&quot;:-0.7391439425945308,&quot;y&quot;:-0.4212840861082068},{&quot;x&quot;:0.38,&quot;y&quot;:-0.62},{&quot;x&quot;:0.72,&quot;y&quot;:0.14},{&quot;x&quot;:0.34,&quot;y&quot;:0.94},{&quot;x&quot;:-0.5,&quot;y&quot;:1}],&quot;closed&quot;:true},&quot;pathStyles&quot;:[{&quot;type&quot;:&quot;FILL&quot;,&quot;fillStyle&quot;:&quot;#fff&quot;}],&quot;isFrozen&quot;:true,&quot;pathSmoothing&quot;:{&quot;type&quot;:&quot;CATMULL_SMOOTHING&quot;,&quot;smoothing&quot;:0.2},&quot;connectorInfo&quot;:{&quot;connectedObjects&quot;:[],&quot;type&quot;:&quot;CUBIC&quot;,&quot;offset&quot;:{&quot;x&quot;:0,&quot;y&quot;:0},&quot;bending&quot;:0.1,&quot;firstElementIsHead&quot;:true,&quot;customized&quot;:true}},&quot;c304607f-bac2-4318-ac83-e9c2bf409f23&quot;:{&quot;type&quot;:&quot;FIGURE_OBJECT&quot;,&quot;id&quot;:&quot;c304607f-bac2-4318-ac83-e9c2bf409f23&quot;,&quot;parent&quot;:{&quot;type&quot;:&quot;CHILD&quot;,&quot;parentId&quot;:&quot;459683df-48d8-4984-9d0f-0f9270f0fffe&quot;,&quot;order&quot;:&quot;4&quot;},&quot;relativeTransform&quot;:{&quot;translate&quot;:{&quot;x&quot;:-71.30840701400471,&quot;y&quot;:-142.49021455442806},&quot;rotate&quot;:-0.8447132810555451}},&quot;1aaff539-7891-48e8-ab4f-db853b511543&quot;:{&quot;id&quot;:&quot;1aaff539-7891-48e8-ab4f-db853b511543&quot;,&quot;name&quot;:&quot;Leaf pathology (blight)&quot;,&quot;displayName&quot;:&quot;&quot;,&quot;type&quot;:&quot;FIGURE_OBJECT&quot;,&quot;relativeTransform&quot;:{&quot;translate&quot;:{&quot;x&quot;:-85.45681888863503,&quot;y&quot;:42.42963228461394},&quot;rotate&quot;:0,&quot;skewX&quot;:-8.920810047192429e-17,&quot;scale&quot;:{&quot;x&quot;:0.1831556256919983,&quot;y&quot;:0.2785926102097035}},&quot;image&quot;:{&quot;url&quot;:&quot;https://icons.biorender.com/biorender/656e990fdd1fdc52dacf5c5b/20231205033016/image/blight.png&quot;,&quot;isPremium&quot;:false,&quot;size&quot;:{&quot;x&quot;:100,&quot;y&quot;:180.25}},&quot;source&quot;:{&quot;id&quot;:&quot;656e990fdd1fdc52dacf5c5b&quot;,&quot;type&quot;:&quot;ASSETS&quot;},&quot;isPremium&quot;:false,&quot;parent&quot;:{&quot;type&quot;:&quot;CHILD&quot;,&quot;parentId&quot;:&quot;c304607f-bac2-4318-ac83-e9c2bf409f23&quot;,&quot;order&quot;:&quot;5&quot;}},&quot;c8b6dccb-67fb-4928-b1aa-dd03ddef98b5&quot;:{&quot;type&quot;:&quot;FIGURE_OBJECT&quot;,&quot;id&quot;:&quot;c8b6dccb-67fb-4928-b1aa-dd03ddef98b5&quot;,&quot;parent&quot;:{&quot;type&quot;:&quot;CROP&quot;,&quot;parentId&quot;:&quot;c304607f-bac2-4318-ac83-e9c2bf409f23&quot;,&quot;order&quot;:&quot;5&quot;},&quot;relativeTransform&quot;:{&quot;translate&quot;:{&quot;x&quot;:-89.21807427875827,&quot;y&quot;:42.42963228461394},&quot;rotate&quot;:0,&quot;skewX&quot;:-3.009366981317336e-16,&quot;scale&quot;:{&quot;x&quot;:5.396525894476673,&quot;y&quot;:25.108158995149527}},&quot;path&quot;:{&quot;type&quot;:&quot;RECT&quot;,&quot;size&quot;:{&quot;x&quot;:2,&quot;y&quot;:2}},&quot;pathStyles&quot;:[{&quot;type&quot;:&quot;FILL&quot;,&quot;fillStyle&quot;:&quot;#fff&quot;}],&quot;isFrozen&quot;:true},&quot;54c8c7b6-9840-4f77-9f41-5ab562da5e07&quot;:{&quot;type&quot;:&quot;FIGURE_OBJECT&quot;,&quot;id&quot;:&quot;54c8c7b6-9840-4f77-9f41-5ab562da5e07&quot;,&quot;parent&quot;:{&quot;type&quot;:&quot;CHILD&quot;,&quot;parentId&quot;:&quot;459683df-48d8-4984-9d0f-0f9270f0fffe&quot;,&quot;order&quot;:&quot;5&quot;},&quot;relativeTransform&quot;:{&quot;translate&quot;:{&quot;x&quot;:-69.08126905005197,&quot;y&quot;:-80.96443980606905},&quot;rotate&quot;:-0.8932407549120105}},&quot;c711e596-003a-4444-a91d-1d0b173102d2&quot;:{&quot;id&quot;:&quot;c711e596-003a-4444-a91d-1d0b173102d2&quot;,&quot;name&quot;:&quot;Leaf pathology (blight)&quot;,&quot;displayName&quot;:&quot;&quot;,&quot;type&quot;:&quot;FIGURE_OBJECT&quot;,&quot;relativeTransform&quot;:{&quot;translate&quot;:{&quot;x&quot;:-92.59725890897083,&quot;y&quot;:25.106941682576583},&quot;rotate&quot;:0,&quot;skewX&quot;:-1.30815719942332e-16,&quot;scale&quot;:{&quot;x&quot;:0.19845939871618598,&quot;y&quot;:0.16485196880360986}},&quot;image&quot;:{&quot;url&quot;:&quot;https://icons.biorender.com/biorender/656e990fdd1fdc52dacf5c5b/20231205033016/image/blight.png&quot;,&quot;isPremium&quot;:false,&quot;size&quot;:{&quot;x&quot;:100,&quot;y&quot;:180.25}},&quot;source&quot;:{&quot;id&quot;:&quot;656e990fdd1fdc52dacf5c5b&quot;,&quot;type&quot;:&quot;ASSETS&quot;},&quot;isPremium&quot;:false,&quot;parent&quot;:{&quot;type&quot;:&quot;CHILD&quot;,&quot;parentId&quot;:&quot;54c8c7b6-9840-4f77-9f41-5ab562da5e07&quot;,&quot;order&quot;:&quot;5&quot;}},&quot;08e15b48-5828-4f60-a112-dc19cd7424ae&quot;:{&quot;type&quot;:&quot;FIGURE_OBJECT&quot;,&quot;id&quot;:&quot;08e15b48-5828-4f60-a112-dc19cd7424ae&quot;,&quot;parent&quot;:{&quot;type&quot;:&quot;CROP&quot;,&quot;parentId&quot;:&quot;54c8c7b6-9840-4f77-9f41-5ab562da5e07&quot;,&quot;order&quot;:&quot;5&quot;},&quot;relativeTransform&quot;:{&quot;translate&quot;:{&quot;x&quot;:-96.67279019730341,&quot;y&quot;:25.106941682576583},&quot;rotate&quot;:0,&quot;skewX&quot;:2.7748833761038413e-16,&quot;scale&quot;:{&quot;x&quot;:5.847438647476706,&quot;y&quot;:5.847438647476719}},&quot;path&quot;:{&quot;type&quot;:&quot;POLY_LINE&quot;,&quot;points&quot;:[{&quot;x&quot;:-0.9600000000000009,&quot;y&quot;:0.48988237962126746},{&quot;x&quot;:-0.96,&quot;y&quot;:-0.68},{&quot;x&quot;:0.7049038995802412,&quot;y&quot;:-2.309436644464731},{&quot;x&quot;:0.8997327919304379,&quot;y&quot;:-1.3558536049723626},{&quot;x&quot;:0.72,&quot;y&quot;:0.14},{&quot;x&quot;:0.34,&quot;y&quot;:0.94},{&quot;x&quot;:-0.5,&quot;y&quot;:1}],&quot;closed&quot;:true},&quot;pathStyles&quot;:[{&quot;type&quot;:&quot;FILL&quot;,&quot;fillStyle&quot;:&quot;#fff&quot;}],&quot;isFrozen&quot;:true,&quot;pathSmoothing&quot;:{&quot;type&quot;:&quot;CATMULL_SMOOTHING&quot;,&quot;smoothing&quot;:0.2},&quot;connectorInfo&quot;:{&quot;connectedObjects&quot;:[],&quot;type&quot;:&quot;CUBIC&quot;,&quot;offset&quot;:{&quot;x&quot;:0,&quot;y&quot;:0},&quot;bending&quot;:0.1,&quot;firstElementIsHead&quot;:true,&quot;customized&quot;:true}},&quot;e3d8eb46-294e-430e-a7de-0cc614605f26&quot;:{&quot;type&quot;:&quot;FIGURE_OBJECT&quot;,&quot;id&quot;:&quot;e3d8eb46-294e-430e-a7de-0cc614605f26&quot;,&quot;parent&quot;:{&quot;type&quot;:&quot;CHILD&quot;,&quot;parentId&quot;:&quot;459683df-48d8-4984-9d0f-0f9270f0fffe&quot;,&quot;order&quot;:&quot;52&quot;},&quot;relativeTransform&quot;:{&quot;translate&quot;:{&quot;x&quot;:-195.430820339687,&quot;y&quot;:-71.19353240194104},&quot;rotate&quot;:-2.02989472115817}},&quot;0ae36aec-0b2c-48c5-a6a2-48f5aa253485&quot;:{&quot;id&quot;:&quot;0ae36aec-0b2c-48c5-a6a2-48f5aa253485&quot;,&quot;name&quot;:&quot;Leaf pathology (blight)&quot;,&quot;displayName&quot;:&quot;&quot;,&quot;type&quot;:&quot;FIGURE_OBJECT&quot;,&quot;relativeTransform&quot;:{&quot;translate&quot;:{&quot;x&quot;:-92.59725890897084,&quot;y&quot;:25.106941682576583},&quot;rotate&quot;:0,&quot;skewX&quot;:5.940487828941955e-17,&quot;scale&quot;:{&quot;x&quot;:0.19845939871618606,&quot;y&quot;:0.16485196880360986}},&quot;image&quot;:{&quot;url&quot;:&quot;https://icons.biorender.com/biorender/656e990fdd1fdc52dacf5c5b/20231205033016/image/blight.png&quot;,&quot;isPremium&quot;:false,&quot;size&quot;:{&quot;x&quot;:100,&quot;y&quot;:180.25}},&quot;source&quot;:{&quot;id&quot;:&quot;656e990fdd1fdc52dacf5c5b&quot;,&quot;type&quot;:&quot;ASSETS&quot;},&quot;isPremium&quot;:false,&quot;parent&quot;:{&quot;type&quot;:&quot;CHILD&quot;,&quot;parentId&quot;:&quot;e3d8eb46-294e-430e-a7de-0cc614605f26&quot;,&quot;order&quot;:&quot;5&quot;}},&quot;9f7ceccc-18f0-4ef4-91e4-7d2ee48eb322&quot;:{&quot;type&quot;:&quot;FIGURE_OBJECT&quot;,&quot;id&quot;:&quot;9f7ceccc-18f0-4ef4-91e4-7d2ee48eb322&quot;,&quot;parent&quot;:{&quot;type&quot;:&quot;CROP&quot;,&quot;parentId&quot;:&quot;e3d8eb46-294e-430e-a7de-0cc614605f26&quot;,&quot;order&quot;:&quot;5&quot;},&quot;relativeTransform&quot;:{&quot;translate&quot;:{&quot;x&quot;:-97.96523158816022,&quot;y&quot;:25.106941682576583},&quot;rotate&quot;:0,&quot;skewX&quot;:-1.1453217352542317e-17,&quot;scale&quot;:{&quot;x&quot;:4.554997256619921,&quot;y&quot;:14.857283688425339}},&quot;path&quot;:{&quot;type&quot;:&quot;RECT&quot;,&quot;size&quot;:{&quot;x&quot;:2,&quot;y&quot;:2}},&quot;pathStyles&quot;:[{&quot;type&quot;:&quot;FILL&quot;,&quot;fillStyle&quot;:&quot;#fff&quot;}],&quot;isFrozen&quot;:true},&quot;01f6290b-c896-4431-b1f8-0c477c32daa2&quot;:{&quot;type&quot;:&quot;FIGURE_OBJECT&quot;,&quot;id&quot;:&quot;01f6290b-c896-4431-b1f8-0c477c32daa2&quot;,&quot;parent&quot;:{&quot;type&quot;:&quot;CHILD&quot;,&quot;parentId&quot;:&quot;459683df-48d8-4984-9d0f-0f9270f0fffe&quot;,&quot;order&quot;:&quot;55&quot;},&quot;relativeTransform&quot;:{&quot;translate&quot;:{&quot;x&quot;:-66.24750216911636,&quot;y&quot;:-35.349315340450396},&quot;rotate&quot;:-0.908879074928606}},&quot;239ae413-a868-4f9b-913e-0ea5fff720ba&quot;:{&quot;id&quot;:&quot;239ae413-a868-4f9b-913e-0ea5fff720ba&quot;,&quot;name&quot;:&quot;Leaf pathology (blight)&quot;,&quot;displayName&quot;:&quot;&quot;,&quot;type&quot;:&quot;FIGURE_OBJECT&quot;,&quot;relativeTransform&quot;:{&quot;translate&quot;:{&quot;x&quot;:-92.59725890897084,&quot;y&quot;:25.10694168257658},&quot;rotate&quot;:0,&quot;skewX&quot;:-4.0019877878309e-18,&quot;scale&quot;:{&quot;x&quot;:0.19845939871618604,&quot;y&quot;:0.16485196880360983}},&quot;image&quot;:{&quot;url&quot;:&quot;https://icons.biorender.com/biorender/656e990fdd1fdc52dacf5c5b/20231205033016/image/blight.png&quot;,&quot;isPremium&quot;:false,&quot;size&quot;:{&quot;x&quot;:100,&quot;y&quot;:180.25}},&quot;source&quot;:{&quot;id&quot;:&quot;656e990fdd1fdc52dacf5c5b&quot;,&quot;type&quot;:&quot;ASSETS&quot;},&quot;isPremium&quot;:false,&quot;parent&quot;:{&quot;type&quot;:&quot;CHILD&quot;,&quot;parentId&quot;:&quot;01f6290b-c896-4431-b1f8-0c477c32daa2&quot;,&quot;order&quot;:&quot;5&quot;}},&quot;f68a709c-353f-4c15-b18b-947c29faf8b3&quot;:{&quot;type&quot;:&quot;FIGURE_OBJECT&quot;,&quot;id&quot;:&quot;f68a709c-353f-4c15-b18b-947c29faf8b3&quot;,&quot;parent&quot;:{&quot;type&quot;:&quot;CROP&quot;,&quot;parentId&quot;:&quot;01f6290b-c896-4431-b1f8-0c477c32daa2&quot;,&quot;order&quot;:&quot;5&quot;},&quot;relativeTransform&quot;:{&quot;translate&quot;:{&quot;x&quot;:-97.96523158816022,&quot;y&quot;:25.10694168257658},&quot;rotate&quot;:0,&quot;skewX&quot;:-2.604335928887709e-16,&quot;scale&quot;:{&quot;x&quot;:4.55499725661992,&quot;y&quot;:14.857283688425335}},&quot;path&quot;:{&quot;type&quot;:&quot;RECT&quot;,&quot;size&quot;:{&quot;x&quot;:2,&quot;y&quot;:2}},&quot;pathStyles&quot;:[{&quot;type&quot;:&quot;FILL&quot;,&quot;fillStyle&quot;:&quot;#fff&quot;}],&quot;isFrozen&quot;:true},&quot;48a31adc-6600-4184-9d80-05b978d3cc46&quot;:{&quot;type&quot;:&quot;FIGURE_OBJECT&quot;,&quot;id&quot;:&quot;48a31adc-6600-4184-9d80-05b978d3cc46&quot;,&quot;parent&quot;:{&quot;type&quot;:&quot;CHILD&quot;,&quot;parentId&quot;:&quot;459683df-48d8-4984-9d0f-0f9270f0fffe&quot;,&quot;order&quot;:&quot;6&quot;},&quot;relativeTransform&quot;:{&quot;translate&quot;:{&quot;x&quot;:19.468240716868795,&quot;y&quot;:89.78154287504888},&quot;rotate&quot;:0.8624690824349314}},&quot;e37ef51e-955c-4300-a14c-e5d4c8261b8b&quot;:{&quot;id&quot;:&quot;e37ef51e-955c-4300-a14c-e5d4c8261b8b&quot;,&quot;name&quot;:&quot;Leaf pathology (blight)&quot;,&quot;displayName&quot;:&quot;&quot;,&quot;type&quot;:&quot;FIGURE_OBJECT&quot;,&quot;relativeTransform&quot;:{&quot;translate&quot;:{&quot;x&quot;:-92.59725890897084,&quot;y&quot;:25.10694168257658},&quot;rotate&quot;:0,&quot;skewX&quot;:-4.0019877878309e-18,&quot;scale&quot;:{&quot;x&quot;:0.19845939871618604,&quot;y&quot;:0.16485196880360983}},&quot;image&quot;:{&quot;url&quot;:&quot;https://icons.biorender.com/biorender/656e990fdd1fdc52dacf5c5b/20231205033016/image/blight.png&quot;,&quot;isPremium&quot;:false,&quot;size&quot;:{&quot;x&quot;:100,&quot;y&quot;:180.25}},&quot;source&quot;:{&quot;id&quot;:&quot;656e990fdd1fdc52dacf5c5b&quot;,&quot;type&quot;:&quot;ASSETS&quot;},&quot;isPremium&quot;:false,&quot;parent&quot;:{&quot;type&quot;:&quot;CHILD&quot;,&quot;parentId&quot;:&quot;48a31adc-6600-4184-9d80-05b978d3cc46&quot;,&quot;order&quot;:&quot;5&quot;}},&quot;31c23208-e378-45e1-a2c2-68aab2e01e60&quot;:{&quot;type&quot;:&quot;FIGURE_OBJECT&quot;,&quot;id&quot;:&quot;31c23208-e378-45e1-a2c2-68aab2e01e60&quot;,&quot;parent&quot;:{&quot;type&quot;:&quot;CROP&quot;,&quot;parentId&quot;:&quot;48a31adc-6600-4184-9d80-05b978d3cc46&quot;,&quot;order&quot;:&quot;5&quot;},&quot;relativeTransform&quot;:{&quot;translate&quot;:{&quot;x&quot;:-97.96523158816022,&quot;y&quot;:25.10694168257658},&quot;rotate&quot;:0,&quot;skewX&quot;:-2.604335928887709e-16,&quot;scale&quot;:{&quot;x&quot;:4.55499725661992,&quot;y&quot;:14.857283688425335}},&quot;path&quot;:{&quot;type&quot;:&quot;RECT&quot;,&quot;size&quot;:{&quot;x&quot;:2,&quot;y&quot;:2}},&quot;pathStyles&quot;:[{&quot;type&quot;:&quot;FILL&quot;,&quot;fillStyle&quot;:&quot;#fff&quot;}],&quot;isFrozen&quot;:true},&quot;e8da0b7e-cc61-4da7-8e5f-b5112a548da8&quot;:{&quot;type&quot;:&quot;FIGURE_OBJECT&quot;,&quot;id&quot;:&quot;e8da0b7e-cc61-4da7-8e5f-b5112a548da8&quot;,&quot;parent&quot;:{&quot;type&quot;:&quot;CHILD&quot;,&quot;parentId&quot;:&quot;459683df-48d8-4984-9d0f-0f9270f0fffe&quot;,&quot;order&quot;:&quot;62&quot;},&quot;relativeTransform&quot;:{&quot;translate&quot;:{&quot;x&quot;:-66.26080410077505,&quot;y&quot;:122.00504388122525},&quot;rotate&quot;:-1.570796326794896}},&quot;ed0589e2-6e84-4428-954c-780259aef038&quot;:{&quot;id&quot;:&quot;ed0589e2-6e84-4428-954c-780259aef038&quot;,&quot;name&quot;:&quot;Leaf pathology (blight)&quot;,&quot;displayName&quot;:&quot;&quot;,&quot;type&quot;:&quot;FIGURE_OBJECT&quot;,&quot;relativeTransform&quot;:{&quot;translate&quot;:{&quot;x&quot;:92.59725890897082,&quot;y&quot;:23.690310939054232},&quot;rotate&quot;:6.283185307179586,&quot;skewX&quot;:2.1673203043441984e-17,&quot;scale&quot;:{&quot;x&quot;:-0.19845939871618598,&quot;y&quot;:0.1555503832066892}},&quot;image&quot;:{&quot;url&quot;:&quot;https://icons.biorender.com/biorender/656e990fdd1fdc52dacf5c5b/20231205033016/image/blight.png&quot;,&quot;isPremium&quot;:false,&quot;size&quot;:{&quot;x&quot;:100,&quot;y&quot;:180.25}},&quot;source&quot;:{&quot;id&quot;:&quot;656e990fdd1fdc52dacf5c5b&quot;,&quot;type&quot;:&quot;ASSETS&quot;},&quot;isPremium&quot;:false,&quot;parent&quot;:{&quot;type&quot;:&quot;CHILD&quot;,&quot;parentId&quot;:&quot;e8da0b7e-cc61-4da7-8e5f-b5112a548da8&quot;,&quot;order&quot;:&quot;5&quot;}},&quot;9fccd330-fd14-4a6e-b3c2-652d90ea486d&quot;:{&quot;type&quot;:&quot;FIGURE_OBJECT&quot;,&quot;id&quot;:&quot;9fccd330-fd14-4a6e-b3c2-652d90ea486d&quot;,&quot;parent&quot;:{&quot;type&quot;:&quot;CROP&quot;,&quot;parentId&quot;:&quot;e8da0b7e-cc61-4da7-8e5f-b5112a548da8&quot;,&quot;order&quot;:&quot;5&quot;},&quot;relativeTransform&quot;:{&quot;translate&quot;:{&quot;x&quot;:97.9652315881602,&quot;y&quot;:23.690310939054232},&quot;rotate&quot;:6.283185307179586,&quot;skewX&quot;:-1.5961456412071412e-16,&quot;scale&quot;:{&quot;x&quot;:-4.55499725661992,&quot;y&quot;:14.018978286502865}},&quot;path&quot;:{&quot;type&quot;:&quot;RECT&quot;,&quot;size&quot;:{&quot;x&quot;:2,&quot;y&quot;:2}},&quot;pathStyles&quot;:[{&quot;type&quot;:&quot;FILL&quot;,&quot;fillStyle&quot;:&quot;#fff&quot;}],&quot;isFrozen&quot;:true},&quot;ec32bb0e-41cc-40ac-b59e-ece77efe06c2&quot;:{&quot;type&quot;:&quot;FIGURE_OBJECT&quot;,&quot;id&quot;:&quot;ec32bb0e-41cc-40ac-b59e-ece77efe06c2&quot;,&quot;parent&quot;:{&quot;type&quot;:&quot;CHILD&quot;,&quot;parentId&quot;:&quot;459683df-48d8-4984-9d0f-0f9270f0fffe&quot;,&quot;order&quot;:&quot;65&quot;},&quot;relativeTransform&quot;:{&quot;translate&quot;:{&quot;x&quot;:6.11312723713549,&quot;y&quot;:41.4190644534906},&quot;rotate&quot;:-2.4227827492703637}},&quot;4e8827f6-3437-4826-a3b6-c5cd8e038011&quot;:{&quot;id&quot;:&quot;4e8827f6-3437-4826-a3b6-c5cd8e038011&quot;,&quot;name&quot;:&quot;Leaf pathology (blight)&quot;,&quot;displayName&quot;:&quot;&quot;,&quot;type&quot;:&quot;FIGURE_OBJECT&quot;,&quot;relativeTransform&quot;:{&quot;translate&quot;:{&quot;x&quot;:92.59725890897082,&quot;y&quot;:23.690310939054235},&quot;rotate&quot;:6.283185307179586,&quot;skewX&quot;:5.353052317307211e-18,&quot;scale&quot;:{&quot;x&quot;:-0.19845939871618598,&quot;y&quot;:0.15555038320668924}},&quot;image&quot;:{&quot;url&quot;:&quot;https://icons.biorender.com/biorender/656e990fdd1fdc52dacf5c5b/20231205033016/image/blight.png&quot;,&quot;isPremium&quot;:false,&quot;size&quot;:{&quot;x&quot;:100,&quot;y&quot;:180.25}},&quot;source&quot;:{&quot;id&quot;:&quot;656e990fdd1fdc52dacf5c5b&quot;,&quot;type&quot;:&quot;ASSETS&quot;},&quot;isPremium&quot;:false,&quot;parent&quot;:{&quot;type&quot;:&quot;CHILD&quot;,&quot;parentId&quot;:&quot;ec32bb0e-41cc-40ac-b59e-ece77efe06c2&quot;,&quot;order&quot;:&quot;5&quot;}},&quot;448e9c25-b7bb-4122-b2c8-412de574f1a8&quot;:{&quot;type&quot;:&quot;FIGURE_OBJECT&quot;,&quot;id&quot;:&quot;448e9c25-b7bb-4122-b2c8-412de574f1a8&quot;,&quot;parent&quot;:{&quot;type&quot;:&quot;CROP&quot;,&quot;parentId&quot;:&quot;ec32bb0e-41cc-40ac-b59e-ece77efe06c2&quot;,&quot;order&quot;:&quot;5&quot;},&quot;relativeTransform&quot;:{&quot;translate&quot;:{&quot;x&quot;:97.9652315881602,&quot;y&quot;:23.690310939054235},&quot;rotate&quot;:6.283185307179586,&quot;skewX&quot;:-2.2369906329230703e-16,&quot;scale&quot;:{&quot;x&quot;:-4.55499725661992,&quot;y&quot;:14.018978286502866}},&quot;path&quot;:{&quot;type&quot;:&quot;RECT&quot;,&quot;size&quot;:{&quot;x&quot;:2,&quot;y&quot;:2}},&quot;pathStyles&quot;:[{&quot;type&quot;:&quot;FILL&quot;,&quot;fillStyle&quot;:&quot;#fff&quot;}],&quot;isFrozen&quot;:true},&quot;e5050e34-7dd3-4583-8c58-8e20b0126aee&quot;:{&quot;type&quot;:&quot;FIGURE_OBJECT&quot;,&quot;id&quot;:&quot;e5050e34-7dd3-4583-8c58-8e20b0126aee&quot;,&quot;parent&quot;:{&quot;type&quot;:&quot;CHILD&quot;,&quot;parentId&quot;:&quot;459683df-48d8-4984-9d0f-0f9270f0fffe&quot;,&quot;order&quot;:&quot;7&quot;},&quot;relativeTransform&quot;:{&quot;translate&quot;:{&quot;x&quot;:36.146832029997825,&quot;y&quot;:-64.34309142825407},&quot;rotate&quot;:0.3381314334468198}},&quot;3c4116ec-5449-4e22-926a-ca6f4a1743fe&quot;:{&quot;id&quot;:&quot;3c4116ec-5449-4e22-926a-ca6f4a1743fe&quot;,&quot;name&quot;:&quot;Leaf pathology (blight)&quot;,&quot;displayName&quot;:&quot;&quot;,&quot;type&quot;:&quot;FIGURE_OBJECT&quot;,&quot;relativeTransform&quot;:{&quot;translate&quot;:{&quot;x&quot;:-92.59725890897079,&quot;y&quot;:21.286713044785067},&quot;rotate&quot;:2.200790446501837e-16,&quot;skewX&quot;:1.113002444552138e-16,&quot;scale&quot;:{&quot;x&quot;:0.19845939871618595,&quot;y&quot;:0.13976837956434757}},&quot;image&quot;:{&quot;url&quot;:&quot;https://icons.biorender.com/biorender/656e990fdd1fdc52dacf5c5b/20231205033016/image/blight.png&quot;,&quot;isPremium&quot;:false,&quot;size&quot;:{&quot;x&quot;:100,&quot;y&quot;:180.25}},&quot;source&quot;:{&quot;id&quot;:&quot;656e990fdd1fdc52dacf5c5b&quot;,&quot;type&quot;:&quot;ASSETS&quot;},&quot;isPremium&quot;:false,&quot;parent&quot;:{&quot;type&quot;:&quot;CHILD&quot;,&quot;parentId&quot;:&quot;e5050e34-7dd3-4583-8c58-8e20b0126aee&quot;,&quot;order&quot;:&quot;5&quot;}},&quot;33b9bbc0-1c4e-4676-9ff0-54b80b4026f0&quot;:{&quot;type&quot;:&quot;FIGURE_OBJECT&quot;,&quot;id&quot;:&quot;33b9bbc0-1c4e-4676-9ff0-54b80b4026f0&quot;,&quot;parent&quot;:{&quot;type&quot;:&quot;CROP&quot;,&quot;parentId&quot;:&quot;e5050e34-7dd3-4583-8c58-8e20b0126aee&quot;,&quot;order&quot;:&quot;5&quot;},&quot;relativeTransform&quot;:{&quot;translate&quot;:{&quot;x&quot;:-97.96523158816017,&quot;y&quot;:21.286713044785067},&quot;rotate&quot;:2.200790446501837e-16,&quot;skewX&quot;:1.9232483628612175e-16,&quot;scale&quot;:{&quot;x&quot;:4.554997256619918,&quot;y&quot;:12.596625208236826}},&quot;path&quot;:{&quot;type&quot;:&quot;RECT&quot;,&quot;size&quot;:{&quot;x&quot;:2,&quot;y&quot;:2}},&quot;pathStyles&quot;:[{&quot;type&quot;:&quot;FILL&quot;,&quot;fillStyle&quot;:&quot;#fff&quot;}],&quot;isFrozen&quot;:true},&quot;759d9fa8-407e-4213-99b0-b6c0b97a66cd&quot;:{&quot;type&quot;:&quot;FIGURE_OBJECT&quot;,&quot;id&quot;:&quot;759d9fa8-407e-4213-99b0-b6c0b97a66cd&quot;,&quot;parent&quot;:{&quot;type&quot;:&quot;CHILD&quot;,&quot;parentId&quot;:&quot;459683df-48d8-4984-9d0f-0f9270f0fffe&quot;,&quot;order&quot;:&quot;72&quot;},&quot;relativeTransform&quot;:{&quot;translate&quot;:{&quot;x&quot;:-27.58819129853611,&quot;y&quot;:-114.96012249029319},&quot;rotate&quot;:0.10553436617566721}},&quot;845b8b1f-1580-481a-bfe7-d51090700e82&quot;:{&quot;id&quot;:&quot;845b8b1f-1580-481a-bfe7-d51090700e82&quot;,&quot;name&quot;:&quot;Leaf pathology (blight)&quot;,&quot;displayName&quot;:&quot;&quot;,&quot;type&quot;:&quot;FIGURE_OBJECT&quot;,&quot;relativeTransform&quot;:{&quot;translate&quot;:{&quot;x&quot;:-92.59725890897079,&quot;y&quot;:21.28671304478507},&quot;rotate&quot;:2.2007904465018374e-16,&quot;skewX&quot;:9.786049758839199e-17,&quot;scale&quot;:{&quot;x&quot;:0.19845939871618595,&quot;y&quot;:0.1397683795643476}},&quot;image&quot;:{&quot;url&quot;:&quot;https://icons.biorender.com/biorender/656e990fdd1fdc52dacf5c5b/20231205033016/image/blight.png&quot;,&quot;isPremium&quot;:false,&quot;size&quot;:{&quot;x&quot;:100,&quot;y&quot;:180.25}},&quot;source&quot;:{&quot;id&quot;:&quot;656e990fdd1fdc52dacf5c5b&quot;,&quot;type&quot;:&quot;ASSETS&quot;},&quot;isPremium&quot;:false,&quot;parent&quot;:{&quot;type&quot;:&quot;CHILD&quot;,&quot;parentId&quot;:&quot;759d9fa8-407e-4213-99b0-b6c0b97a66cd&quot;,&quot;order&quot;:&quot;5&quot;}},&quot;21a8c0a1-83b0-42c2-80a7-0bc77da342f5&quot;:{&quot;type&quot;:&quot;FIGURE_OBJECT&quot;,&quot;id&quot;:&quot;21a8c0a1-83b0-42c2-80a7-0bc77da342f5&quot;,&quot;parent&quot;:{&quot;type&quot;:&quot;CROP&quot;,&quot;parentId&quot;:&quot;759d9fa8-407e-4213-99b0-b6c0b97a66cd&quot;,&quot;order&quot;:&quot;5&quot;},&quot;relativeTransform&quot;:{&quot;translate&quot;:{&quot;x&quot;:-97.96523158816017,&quot;y&quot;:21.28671304478507},&quot;rotate&quot;:2.2007904465018372e-16,&quot;skewX&quot;:1.3955084777301149e-16,&quot;scale&quot;:{&quot;x&quot;:4.554997256619918,&quot;y&quot;:12.59662520823683}},&quot;path&quot;:{&quot;type&quot;:&quot;RECT&quot;,&quot;size&quot;:{&quot;x&quot;:2,&quot;y&quot;:2}},&quot;pathStyles&quot;:[{&quot;type&quot;:&quot;FILL&quot;,&quot;fillStyle&quot;:&quot;#fff&quot;}],&quot;isFrozen&quot;:true},&quot;42579a93-e86a-42a8-a24b-8934cce64c49&quot;:{&quot;type&quot;:&quot;FIGURE_OBJECT&quot;,&quot;id&quot;:&quot;42579a93-e86a-42a8-a24b-8934cce64c49&quot;,&quot;parent&quot;:{&quot;type&quot;:&quot;CHILD&quot;,&quot;parentId&quot;:&quot;459683df-48d8-4984-9d0f-0f9270f0fffe&quot;,&quot;order&quot;:&quot;75&quot;},&quot;relativeTransform&quot;:{&quot;translate&quot;:{&quot;x&quot;:-40.636785144359386,&quot;y&quot;:-96.06879393960807},&quot;rotate&quot;:-3.036058287414126}},&quot;40baa467-fd39-4c57-a77e-5a76701a988a&quot;:{&quot;id&quot;:&quot;40baa467-fd39-4c57-a77e-5a76701a988a&quot;,&quot;name&quot;:&quot;Leaf pathology (blight)&quot;,&quot;displayName&quot;:&quot;&quot;,&quot;type&quot;:&quot;FIGURE_OBJECT&quot;,&quot;relativeTransform&quot;:{&quot;translate&quot;:{&quot;x&quot;:80.8867738583657,&quot;y&quot;:12.663972652934739},&quot;rotate&quot;:6.283185307179586,&quot;skewX&quot;:1.1408572474287197e-16,&quot;scale&quot;:{&quot;x&quot;:-0.1733608607119166,&quot;y&quot;:0.08315153837156318}},&quot;image&quot;:{&quot;url&quot;:&quot;https://icons.biorender.com/biorender/656e990fdd1fdc52dacf5c5b/20231205033016/image/blight.png&quot;,&quot;isPremium&quot;:false,&quot;size&quot;:{&quot;x&quot;:100,&quot;y&quot;:180.25}},&quot;source&quot;:{&quot;id&quot;:&quot;656e990fdd1fdc52dacf5c5b&quot;,&quot;type&quot;:&quot;ASSETS&quot;},&quot;isPremium&quot;:false,&quot;parent&quot;:{&quot;type&quot;:&quot;CHILD&quot;,&quot;parentId&quot;:&quot;42579a93-e86a-42a8-a24b-8934cce64c49&quot;,&quot;order&quot;:&quot;5&quot;}},&quot;6ac8a4da-2859-4d00-947e-c796b7e8af9e&quot;:{&quot;type&quot;:&quot;FIGURE_OBJECT&quot;,&quot;id&quot;:&quot;6ac8a4da-2859-4d00-947e-c796b7e8af9e&quot;,&quot;parent&quot;:{&quot;type&quot;:&quot;CROP&quot;,&quot;parentId&quot;:&quot;42579a93-e86a-42a8-a24b-8934cce64c49&quot;,&quot;order&quot;:&quot;5&quot;},&quot;relativeTransform&quot;:{&quot;translate&quot;:{&quot;x&quot;:85.57587586090253,&quot;y&quot;:12.663972652934739},&quot;rotate&quot;:6.283185307179586,&quot;skewX&quot;:2.0326260960589004e-16,&quot;scale&quot;:{&quot;x&quot;:-3.9789410330589954,&quot;y&quot;:7.4940323957371335}},&quot;path&quot;:{&quot;type&quot;:&quot;RECT&quot;,&quot;size&quot;:{&quot;x&quot;:2,&quot;y&quot;:2}},&quot;pathStyles&quot;:[{&quot;type&quot;:&quot;FILL&quot;,&quot;fillStyle&quot;:&quot;#fff&quot;}],&quot;isFrozen&quot;:true},&quot;74185395-f902-4d9f-af6c-9efb9f4f2087&quot;:{&quot;type&quot;:&quot;FIGURE_OBJECT&quot;,&quot;id&quot;:&quot;74185395-f902-4d9f-af6c-9efb9f4f2087&quot;,&quot;parent&quot;:{&quot;type&quot;:&quot;CHILD&quot;,&quot;parentId&quot;:&quot;459683df-48d8-4984-9d0f-0f9270f0fffe&quot;,&quot;order&quot;:&quot;8&quot;},&quot;relativeTransform&quot;:{&quot;translate&quot;:{&quot;x&quot;:3.424941846452417,&quot;y&quot;:-149.76238156379375},&quot;rotate&quot;:0.3381314334468196}},&quot;fc8745c3-15da-47bf-8c9c-2909b3c85d81&quot;:{&quot;id&quot;:&quot;fc8745c3-15da-47bf-8c9c-2909b3c85d81&quot;,&quot;name&quot;:&quot;Leaf pathology (blight)&quot;,&quot;displayName&quot;:&quot;&quot;,&quot;type&quot;:&quot;FIGURE_OBJECT&quot;,&quot;relativeTransform&quot;:{&quot;translate&quot;:{&quot;x&quot;:-68.52872512151887,&quot;y&quot;:21.28671304478507},&quot;rotate&quot;:2.9737480511676464e-16,&quot;skewX&quot;:-8.191087382494091e-17,&quot;scale&quot;:{&quot;x&quot;:0.14687442957434932,&quot;y&quot;:0.13976837956434762}},&quot;image&quot;:{&quot;url&quot;:&quot;https://icons.biorender.com/biorender/656e990fdd1fdc52dacf5c5b/20231205033016/image/blight.png&quot;,&quot;isPremium&quot;:false,&quot;size&quot;:{&quot;x&quot;:100,&quot;y&quot;:180.25}},&quot;source&quot;:{&quot;id&quot;:&quot;656e990fdd1fdc52dacf5c5b&quot;,&quot;type&quot;:&quot;ASSETS&quot;},&quot;isPremium&quot;:false,&quot;parent&quot;:{&quot;type&quot;:&quot;CHILD&quot;,&quot;parentId&quot;:&quot;74185395-f902-4d9f-af6c-9efb9f4f2087&quot;,&quot;order&quot;:&quot;5&quot;}},&quot;63104b60-1fb2-49ad-a241-4a442fc14a15&quot;:{&quot;type&quot;:&quot;FIGURE_OBJECT&quot;,&quot;id&quot;:&quot;63104b60-1fb2-49ad-a241-4a442fc14a15&quot;,&quot;parent&quot;:{&quot;type&quot;:&quot;CROP&quot;,&quot;parentId&quot;:&quot;74185395-f902-4d9f-af6c-9efb9f4f2087&quot;,&quot;order&quot;:&quot;5&quot;},&quot;relativeTransform&quot;:{&quot;translate&quot;:{&quot;x&quot;:-72.50141641418038,&quot;y&quot;:21.28671304478507},&quot;rotate&quot;:2.9737480511676464e-16,&quot;skewX&quot;:-5.66359195322678e-16,&quot;scale&quot;:{&quot;x&quot;:3.3710301860559513,&quot;y&quot;:12.596625208236828}},&quot;path&quot;:{&quot;type&quot;:&quot;RECT&quot;,&quot;size&quot;:{&quot;x&quot;:2,&quot;y&quot;:2}},&quot;pathStyles&quot;:[{&quot;type&quot;:&quot;FILL&quot;,&quot;fillStyle&quot;:&quot;#fff&quot;}],&quot;isFrozen&quot;:true},&quot;61cdb51d-e4f3-4dd4-9229-dd8859bbb310&quot;:{&quot;type&quot;:&quot;FIGURE_OBJECT&quot;,&quot;id&quot;:&quot;61cdb51d-e4f3-4dd4-9229-dd8859bbb310&quot;,&quot;parent&quot;:{&quot;type&quot;:&quot;CHILD&quot;,&quot;parentId&quot;:&quot;459683df-48d8-4984-9d0f-0f9270f0fffe&quot;,&quot;order&quot;:&quot;85&quot;},&quot;relativeTransform&quot;:{&quot;translate&quot;:{&quot;x&quot;:-46.1832387566066,&quot;y&quot;:25.173919579114575},&quot;rotate&quot;:-0.908879074928606}},&quot;4679b4b8-7e27-40eb-b56a-ef7b16fb4828&quot;:{&quot;id&quot;:&quot;4679b4b8-7e27-40eb-b56a-ef7b16fb4828&quot;,&quot;name&quot;:&quot;Leaf pathology (blight)&quot;,&quot;displayName&quot;:&quot;&quot;,&quot;type&quot;:&quot;FIGURE_OBJECT&quot;,&quot;relativeTransform&quot;:{&quot;translate&quot;:{&quot;x&quot;:-92.59725890897084,&quot;y&quot;:25.10694168257658},&quot;rotate&quot;:0,&quot;skewX&quot;:-4.0019877878309e-18,&quot;scale&quot;:{&quot;x&quot;:0.19845939871618604,&quot;y&quot;:0.16485196880360983}},&quot;image&quot;:{&quot;url&quot;:&quot;https://icons.biorender.com/biorender/656e990fdd1fdc52dacf5c5b/20231205033016/image/blight.png&quot;,&quot;isPremium&quot;:false,&quot;size&quot;:{&quot;x&quot;:100,&quot;y&quot;:180.25}},&quot;source&quot;:{&quot;id&quot;:&quot;656e990fdd1fdc52dacf5c5b&quot;,&quot;type&quot;:&quot;ASSETS&quot;},&quot;isPremium&quot;:false,&quot;parent&quot;:{&quot;type&quot;:&quot;CHILD&quot;,&quot;parentId&quot;:&quot;61cdb51d-e4f3-4dd4-9229-dd8859bbb310&quot;,&quot;order&quot;:&quot;5&quot;}},&quot;caede6a8-7c69-431b-9fef-b8abf1f076a3&quot;:{&quot;type&quot;:&quot;FIGURE_OBJECT&quot;,&quot;id&quot;:&quot;caede6a8-7c69-431b-9fef-b8abf1f076a3&quot;,&quot;parent&quot;:{&quot;type&quot;:&quot;CROP&quot;,&quot;parentId&quot;:&quot;61cdb51d-e4f3-4dd4-9229-dd8859bbb310&quot;,&quot;order&quot;:&quot;5&quot;},&quot;relativeTransform&quot;:{&quot;translate&quot;:{&quot;x&quot;:-97.96523158816022,&quot;y&quot;:25.10694168257658},&quot;rotate&quot;:0,&quot;skewX&quot;:-2.604335928887709e-16,&quot;scale&quot;:{&quot;x&quot;:4.55499725661992,&quot;y&quot;:14.857283688425335}},&quot;path&quot;:{&quot;type&quot;:&quot;RECT&quot;,&quot;size&quot;:{&quot;x&quot;:2,&quot;y&quot;:2}},&quot;pathStyles&quot;:[{&quot;type&quot;:&quot;FILL&quot;,&quot;fillStyle&quot;:&quot;#fff&quot;}],&quot;isFrozen&quot;:true},&quot;848dcf6d-d5e5-4df3-bc2f-9adcd37016bd&quot;:{&quot;type&quot;:&quot;FIGURE_OBJECT&quot;,&quot;id&quot;:&quot;848dcf6d-d5e5-4df3-bc2f-9adcd37016bd&quot;,&quot;parent&quot;:{&quot;type&quot;:&quot;CHILD&quot;,&quot;parentId&quot;:&quot;459683df-48d8-4984-9d0f-0f9270f0fffe&quot;,&quot;order&quot;:&quot;9&quot;},&quot;relativeTransform&quot;:{&quot;translate&quot;:{&quot;x&quot;:-25.876049799777725,&quot;y&quot;:68.55522784326003},&quot;rotate&quot;:-0.908879074928606}},&quot;2ee85f3c-9e59-40e0-8a86-88d44a0d4ae8&quot;:{&quot;id&quot;:&quot;2ee85f3c-9e59-40e0-8a86-88d44a0d4ae8&quot;,&quot;name&quot;:&quot;Leaf pathology (blight)&quot;,&quot;displayName&quot;:&quot;&quot;,&quot;type&quot;:&quot;FIGURE_OBJECT&quot;,&quot;relativeTransform&quot;:{&quot;translate&quot;:{&quot;x&quot;:-77.7747314318324,&quot;y&quot;:21.087942229010146},&quot;rotate&quot;:0,&quot;skewX&quot;:-1.1820470560112325e-17,&quot;scale&quot;:{&quot;x&quot;:0.16669096490694232,&quot;y&quot;:0.13846325205278232}},&quot;image&quot;:{&quot;url&quot;:&quot;https://icons.biorender.com/biorender/656e990fdd1fdc52dacf5c5b/20231205033016/image/blight.png&quot;,&quot;isPremium&quot;:false,&quot;size&quot;:{&quot;x&quot;:100,&quot;y&quot;:180.25}},&quot;source&quot;:{&quot;id&quot;:&quot;656e990fdd1fdc52dacf5c5b&quot;,&quot;type&quot;:&quot;ASSETS&quot;},&quot;isPremium&quot;:false,&quot;parent&quot;:{&quot;type&quot;:&quot;CHILD&quot;,&quot;parentId&quot;:&quot;848dcf6d-d5e5-4df3-bc2f-9adcd37016bd&quot;,&quot;order&quot;:&quot;5&quot;}},&quot;10cf646b-ef8b-46e9-8267-4d50117a66d4&quot;:{&quot;type&quot;:&quot;FIGURE_OBJECT&quot;,&quot;id&quot;:&quot;10cf646b-ef8b-46e9-8267-4d50117a66d4&quot;,&quot;parent&quot;:{&quot;type&quot;:&quot;CROP&quot;,&quot;parentId&quot;:&quot;848dcf6d-d5e5-4df3-bc2f-9adcd37016bd&quot;,&quot;order&quot;:&quot;5&quot;},&quot;relativeTransform&quot;:{&quot;translate&quot;:{&quot;x&quot;:-82.28342465209056,&quot;y&quot;:21.087942229010146},&quot;rotate&quot;:0,&quot;skewX&quot;:-2.9113450743002097e-16,&quot;scale&quot;:{&quot;x&quot;:3.8258550250889396,&quot;y&quot;:12.479000591257002}},&quot;path&quot;:{&quot;type&quot;:&quot;RECT&quot;,&quot;size&quot;:{&quot;x&quot;:2,&quot;y&quot;:2}},&quot;pathStyles&quot;:[{&quot;type&quot;:&quot;FILL&quot;,&quot;fillStyle&quot;:&quot;#fff&quot;}],&quot;isFrozen&quot;:true},&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27.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7714cc46-b044-4665-8dba-d4ea6e0e1a68"/>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7714cc46-b044-4665-8dba-d4ea6e0e1a68&quot;:{&quot;type&quot;:&quot;FIGURE_OBJECT&quot;,&quot;id&quot;:&quot;7714cc46-b044-4665-8dba-d4ea6e0e1a68&quot;,&quot;relativeTransform&quot;:{&quot;translate&quot;:{&quot;x&quot;:-136.8084830224941,&quot;y&quot;:47.51956203921285},&quot;rotate&quot;:0,&quot;skewX&quot;:0,&quot;scale&quot;:{&quot;x&quot;:1,&quot;y&quot;:1}},&quot;opacity&quot;:1,&quot;path&quot;:{&quot;type&quot;:&quot;RECT&quot;,&quot;size&quot;:{&quot;x&quot;:233.1516909276807,&quot;y&quot;:41.0388291725850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02&quot;},&quot;layout&quot;:{&quot;sizeRatio&quot;:{&quot;x&quot;:0.88,&quot;y&quot;:0.88},&quot;keepAspectRatio&quot;:false}},&quot;731f54ef-ba77-4df8-8362-481a329e965c&quot;:{&quot;id&quot;:&quot;731f54ef-ba77-4df8-8362-481a329e965c&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7714cc46-b044-4665-8dba-d4ea6e0e1a68&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8.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a1875f23-6752-4eff-a813-19308f1f6802"/>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a1875f23-6752-4eff-a813-19308f1f6802&quot;:{&quot;type&quot;:&quot;FIGURE_OBJECT&quot;,&quot;id&quot;:&quot;a1875f23-6752-4eff-a813-19308f1f6802&quot;,&quot;relativeTransform&quot;:{&quot;translate&quot;:{&quot;x&quot;:-228.15172837763785,&quot;y&quot;:47.43260968635666},&quot;rotate&quot;:0,&quot;skewX&quot;:0,&quot;scale&quot;:{&quot;x&quot;:1,&quot;y&quot;:1}},&quot;opacity&quot;:1,&quot;path&quot;:{&quot;type&quot;:&quot;RECT&quot;,&quot;size&quot;:{&quot;x&quot;:119.6282113682864,&quot;y&quot;:41.03837466413257},&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05&quot;},&quot;layout&quot;:{&quot;sizeRatio&quot;:{&quot;x&quot;:0.88,&quot;y&quot;:0.88},&quot;keepAspectRatio&quot;:false}},&quot;acb0e0ca-7a1b-4d88-804d-ec36b9847d8f&quot;:{&quot;id&quot;:&quot;acb0e0ca-7a1b-4d88-804d-ec36b9847d8f&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5]}],&quot;text&quot;:&quot;Whole &quot;},{&quot;runs&quot;:[{&quot;style&quot;:{&quot;fontFamily&quot;:&quot;Roboto&quot;,&quot;fontSize&quot;:14.666666666666666,&quot;color&quot;:&quot;rgba(112,112,113,1)&quot;,&quot;fontWeight&quot;:&quot;normal&quot;,&quot;fontStyle&quot;:&quot;normal&quot;,&quot;decoration&quot;:&quot;none&quot;,&quot;script&quot;:&quot;none&quot;},&quot;range&quot;:[0,4]}],&quot;text&quot;:&quot;plant&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3}},&quot;format&quot;:&quot;BETTER_TEXT&quot;,&quot;size&quot;:{&quot;x&quot;:105.27282600409202,&quot;y&quot;:36},&quot;targetSize&quot;:{&quot;x&quot;:105.27282600409202,&quot;y&quot;:2}},&quot;parent&quot;:{&quot;type&quot;:&quot;CHILD&quot;,&quot;parentId&quot;:&quot;a1875f23-6752-4eff-a813-19308f1f6802&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29.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04562408-b26a-463f-b8e0-ba6724b9dc50"/>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04562408-b26a-463f-b8e0-ba6724b9dc50&quot;:{&quot;type&quot;:&quot;FIGURE_OBJECT&quot;,&quot;id&quot;:&quot;04562408-b26a-463f-b8e0-ba6724b9dc50&quot;,&quot;relativeTransform&quot;:{&quot;translate&quot;:{&quot;x&quot;:-129.85012955511314,&quot;y&quot;:95.63003610355211},&quot;rotate&quot;:0,&quot;skewX&quot;:0,&quot;scale&quot;:{&quot;x&quot;:1,&quot;y&quot;:1}},&quot;opacity&quot;:1,&quot;path&quot;:{&quot;type&quot;:&quot;RECT&quot;,&quot;size&quot;:{&quot;x&quot;:233.1516909276807,&quot;y&quot;:41.0388291725850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07&quot;},&quot;layout&quot;:{&quot;sizeRatio&quot;:{&quot;x&quot;:0.88,&quot;y&quot;:0.88},&quot;keepAspectRatio&quot;:false}},&quot;eab948f5-2892-477a-b28d-2dc9cc70973e&quot;:{&quot;id&quot;:&quot;eab948f5-2892-477a-b28d-2dc9cc70973e&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04562408-b26a-463f-b8e0-ba6724b9dc50&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3.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6f68bb11-ff46-4bdd-9809-25b2c435851c"/>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6f68bb11-ff46-4bdd-9809-25b2c435851c&quot;:{&quot;type&quot;:&quot;FIGURE_OBJECT&quot;,&quot;id&quot;:&quot;6f68bb11-ff46-4bdd-9809-25b2c435851c&quot;,&quot;parent&quot;:{&quot;type&quot;:&quot;CHILD&quot;,&quot;parentId&quot;:&quot;6ef4d228-cfd5-41e8-9094-fc4e39cd1177&quot;,&quot;order&quot;:&quot;0001&quot;},&quot;relativeTransform&quot;:{&quot;translate&quot;:{&quot;x&quot;:-258.64432697567895,&quot;y&quot;:-48.06733660655773},&quot;rotate&quot;:0,&quot;skewX&quot;:0,&quot;scale&quot;:{&quot;x&quot;:1,&quot;y&quot;:1}},&quot;opacity&quot;:0.43},&quot;3a4ba2e5-ae37-4402-8c22-ac176f13c338&quot;:{&quot;id&quot;:&quot;3a4ba2e5-ae37-4402-8c22-ac176f13c338&quot;,&quot;name&quot;:&quot;Drought (parched earth, symbol)&quot;,&quot;displayName&quot;:&quot;&quot;,&quot;type&quot;:&quot;FIGURE_OBJECT&quot;,&quot;relativeTransform&quot;:{&quot;translate&quot;:{&quot;x&quot;:99.93560467494414,&quot;y&quot;:163.24621768707482},&quot;rotate&quot;:0,&quot;skewX&quot;:0,&quot;scale&quot;:{&quot;x&quot;:2.2574172868668194,&quot;y&quot;:1.99455}},&quot;image&quot;:{&quot;url&quot;:&quot;https://icons.biorender.com/biorender/5f63782819623700288c692a/drought-parched-earth.png&quot;,&quot;isPremium&quot;:false,&quot;size&quot;:{&quot;x&quot;:100,&quot;y&quot;:99.31972789115646}},&quot;source&quot;:{&quot;id&quot;:&quot;5f6376d919623700288c6922&quot;,&quot;type&quot;:&quot;ASSETS&quot;},&quot;isPremium&quot;:false,&quot;parent&quot;:{&quot;type&quot;:&quot;CHILD&quot;,&quot;parentId&quot;:&quot;6f68bb11-ff46-4bdd-9809-25b2c435851c&quot;,&quot;order&quot;:&quot;5&quot;},&quot;styles&quot;:{&quot;vector-hidden&quot;:[{&quot;styleName&quot;:&quot;MONOCHROME_COLOR&quot;,&quot;index&quot;:0,&quot;color&quot;:&quot;#E0B7A1&quot;}]}},&quot;5018b299-51f2-4f07-8adc-ed581236d701&quot;:{&quot;type&quot;:&quot;FIGURE_OBJECT&quot;,&quot;id&quot;:&quot;5018b299-51f2-4f07-8adc-ed581236d701&quot;,&quot;parent&quot;:{&quot;type&quot;:&quot;CROP&quot;,&quot;parentId&quot;:&quot;6f68bb11-ff46-4bdd-9809-25b2c435851c&quot;,&quot;order&quot;:&quot;5&quot;},&quot;relativeTransform&quot;:{&quot;translate&quot;:{&quot;x&quot;:99.51118238291085,&quot;y&quot;:196.74621768707482},&quot;rotate&quot;:0,&quot;skewX&quot;:0,&quot;scale&quot;:{&quot;x&quot;:92.92301661777498,&quot;y&quot;:19.54908163265305}},&quot;path&quot;:{&quot;type&quot;:&quot;RECT&quot;,&quot;size&quot;:{&quot;x&quot;:2,&quot;y&quot;:2}},&quot;pathStyles&quot;:[{&quot;type&quot;:&quot;FILL&quot;,&quot;fillStyle&quot;:&quot;#fff&quot;}],&quot;isFrozen&quot;:true},&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30.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d74a9a04-0405-40a3-9bfd-b0ff2274ada4"/>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d74a9a04-0405-40a3-9bfd-b0ff2274ada4&quot;:{&quot;type&quot;:&quot;FIGURE_OBJECT&quot;,&quot;id&quot;:&quot;d74a9a04-0405-40a3-9bfd-b0ff2274ada4&quot;,&quot;relativeTransform&quot;:{&quot;translate&quot;:{&quot;x&quot;:-228.15186032822484,&quot;y&quot;:95.45512580490093},&quot;rotate&quot;:0,&quot;skewX&quot;:0,&quot;scale&quot;:{&quot;x&quot;:1,&quot;y&quot;:1}},&quot;opacity&quot;:1,&quot;path&quot;:{&quot;type&quot;:&quot;RECT&quot;,&quot;size&quot;:{&quot;x&quot;:119.62794746711235,&quot;y&quot;:41.03837466413257},&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1&quot;},&quot;layout&quot;:{&quot;sizeRatio&quot;:{&quot;x&quot;:0.88,&quot;y&quot;:0.88},&quot;keepAspectRatio&quot;:false}},&quot;a8cbd2f0-77d9-4208-84b6-f32a34222148&quot;:{&quot;id&quot;:&quot;a8cbd2f0-77d9-4208-84b6-f32a34222148&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4]}],&quot;text&quot;:&quot;Organ&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105.27259377105885,&quot;y&quot;:18},&quot;targetSize&quot;:{&quot;x&quot;:105.27259377105885,&quot;y&quot;:2}},&quot;parent&quot;:{&quot;type&quot;:&quot;CHILD&quot;,&quot;parentId&quot;:&quot;d74a9a04-0405-40a3-9bfd-b0ff2274ada4&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31.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352d9258-afe9-4ea2-8f47-5bdaed592f17"/>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352d9258-afe9-4ea2-8f47-5bdaed592f17&quot;:{&quot;type&quot;:&quot;FIGURE_OBJECT&quot;,&quot;id&quot;:&quot;352d9258-afe9-4ea2-8f47-5bdaed592f17&quot;,&quot;relativeTransform&quot;:{&quot;translate&quot;:{&quot;x&quot;:-139.45851756588326,&quot;y&quot;:143.65297889026488},&quot;rotate&quot;:0,&quot;skewX&quot;:0,&quot;scale&quot;:{&quot;x&quot;:1,&quot;y&quot;:1}},&quot;opacity&quot;:1,&quot;path&quot;:{&quot;type&quot;:&quot;RECT&quot;,&quot;size&quot;:{&quot;x&quot;:233.1516909276807,&quot;y&quot;:41.0388291725850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12&quot;},&quot;layout&quot;:{&quot;sizeRatio&quot;:{&quot;x&quot;:0.88,&quot;y&quot;:0.88},&quot;keepAspectRatio&quot;:false}},&quot;827b341b-df20-4356-849f-9dca040a51a4&quot;:{&quot;id&quot;:&quot;827b341b-df20-4356-849f-9dca040a51a4&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352d9258-afe9-4ea2-8f47-5bdaed592f17&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32.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6e3e718-4353-448e-804f-2a7cec40d933"/>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6e3e718-4353-448e-804f-2a7cec40d933&quot;:{&quot;type&quot;:&quot;FIGURE_OBJECT&quot;,&quot;id&quot;:&quot;16e3e718-4353-448e-804f-2a7cec40d933&quot;,&quot;relativeTransform&quot;:{&quot;translate&quot;:{&quot;x&quot;:-228.15147857174262,&quot;y&quot;:-0.6780231137632029},&quot;rotate&quot;:0,&quot;skewX&quot;:0,&quot;scale&quot;:{&quot;x&quot;:1,&quot;y&quot;:1}},&quot;opacity&quot;:1,&quot;path&quot;:{&quot;type&quot;:&quot;RECT&quot;,&quot;size&quot;:{&quot;x&quot;:119.62871098007675,&quot;y&quot;:40.9090909090909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15&quot;},&quot;layout&quot;:{&quot;sizeRatio&quot;:{&quot;x&quot;:0.88,&quot;y&quot;:0.88},&quot;keepAspectRatio&quot;:false}},&quot;5f617e55-58f2-46ec-9061-933945ee1ac8&quot;:{&quot;id&quot;:&quot;5f617e55-58f2-46ec-9061-933945ee1ac8&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5]}],&quot;text&quot;:&quot; Crop &quot;,&quot;baseStyle&quot;:{&quot;fontFamily&quot;:&quot;Roboto&quot;,&quot;fontSize&quot;:14.666666666666666,&quot;color&quot;:&quot;rgba(23,23,23,1)&quot;,&quot;fontWeight&quot;:&quot;bold&quot;,&quot;fontStyle&quot;:&quot;normal&quot;,&quot;decoration&quot;:&quot;none&quot;,&quot;script&quot;:&quot;none&quot;}},{&quot;runs&quot;:[{&quot;style&quot;:{&quot;fontFamily&quot;:&quot;Roboto&quot;,&quot;fontSize&quot;:14.666666666666666,&quot;color&quot;:&quot;rgba(112,112,113,1)&quot;,&quot;fontWeight&quot;:&quot;normal&quot;,&quot;fontStyle&quot;:&quot;normal&quot;,&quot;decoration&quot;:&quot;none&quot;,&quot;script&quot;:&quot;none&quot;},&quot;range&quot;:[0,5]}],&quot;text&quot;:&quot;stand &quot;,&quot;baseStyle&quot;:{&quot;fontFamily&quot;:&quot;Roboto&quot;,&quot;fontSize&quot;:14.666666666666666,&quot;color&quot;:&quot;rgba(23,23,23,1)&quot;,&quot;fontWeight&quot;:&quot;bold&quot;,&quot;fontStyle&quot;:&quot;normal&quot;,&quot;decoration&quot;:&quot;none&quot;,&quot;script&quot;:&quot;none&quot;}}],&quot;_lastCaretLocation&quot;:{&quot;lineIndex&quot;:1,&quot;runIndex&quot;:0,&quot;charIndex&quot;:0}},&quot;format&quot;:&quot;BETTER_TEXT&quot;,&quot;size&quot;:{&quot;x&quot;:105.27326566246757,&quot;y&quot;:36},&quot;targetSize&quot;:{&quot;x&quot;:105.27326566246757,&quot;y&quot;:2}},&quot;parent&quot;:{&quot;type&quot;:&quot;CHILD&quot;,&quot;parentId&quot;:&quot;16e3e718-4353-448e-804f-2a7cec40d933&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33.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50d4a549-ba82-475d-9823-0847ce33c5e2"/>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50d4a549-ba82-475d-9823-0847ce33c5e2&quot;:{&quot;type&quot;:&quot;FIGURE_OBJECT&quot;,&quot;id&quot;:&quot;50d4a549-ba82-475d-9823-0847ce33c5e2&quot;,&quot;relativeTransform&quot;:{&quot;translate&quot;:{&quot;x&quot;:-154.74602605648235,&quot;y&quot;:198.39523762504274},&quot;rotate&quot;:0,&quot;skewX&quot;:0,&quot;scale&quot;:{&quot;x&quot;:1,&quot;y&quot;:1}},&quot;opacity&quot;:1,&quot;path&quot;:{&quot;type&quot;:&quot;RECT&quot;,&quot;size&quot;:{&quot;x&quot;:233.1516909276807,&quot;y&quot;:56.485851822591606},&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2&quot;},&quot;layout&quot;:{&quot;sizeRatio&quot;:{&quot;x&quot;:0.88,&quot;y&quot;:0.88},&quot;keepAspectRatio&quot;:false}},&quot;e24d0228-356b-43c5-8c30-41ab2063ab3b&quot;:{&quot;id&quot;:&quot;e24d0228-356b-43c5-8c30-41ab2063ab3b&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50d4a549-ba82-475d-9823-0847ce33c5e2&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34.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20553cdd-2f9a-483a-8067-ef6e710aa2b2"/>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20553cdd-2f9a-483a-8067-ef6e710aa2b2&quot;:{&quot;type&quot;:&quot;FIGURE_OBJECT&quot;,&quot;id&quot;:&quot;20553cdd-2f9a-483a-8067-ef6e710aa2b2&quot;,&quot;relativeTransform&quot;:{&quot;translate&quot;:{&quot;x&quot;:-228.15171479082753,&quot;y&quot;:143.65290995977375},&quot;rotate&quot;:0,&quot;skewX&quot;:0,&quot;scale&quot;:{&quot;x&quot;:1,&quot;y&quot;:1}},&quot;opacity&quot;:1,&quot;path&quot;:{&quot;type&quot;:&quot;RECT&quot;,&quot;size&quot;:{&quot;x&quot;:119.62823854190688,&quot;y&quot;:41.03837466413257},&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22&quot;},&quot;layout&quot;:{&quot;sizeRatio&quot;:{&quot;x&quot;:0.88,&quot;y&quot;:0.88},&quot;keepAspectRatio&quot;:false}},&quot;8cd5225d-670e-416e-87b8-954cc0d2507f&quot;:{&quot;id&quot;:&quot;8cd5225d-670e-416e-87b8-954cc0d2507f&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3]}],&quot;text&quot;:&quot;Cell&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105.27284991687804,&quot;y&quot;:18},&quot;targetSize&quot;:{&quot;x&quot;:105.27284991687804,&quot;y&quot;:2}},&quot;parent&quot;:{&quot;type&quot;:&quot;CHILD&quot;,&quot;parentId&quot;:&quot;20553cdd-2f9a-483a-8067-ef6e710aa2b2&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35.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9624bea7-6b66-4388-ae89-89a9f98d581b"/>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9624bea7-6b66-4388-ae89-89a9f98d581b&quot;:{&quot;type&quot;:&quot;FIGURE_OBJECT&quot;,&quot;id&quot;:&quot;9624bea7-6b66-4388-ae89-89a9f98d581b&quot;,&quot;relativeTransform&quot;:{&quot;translate&quot;:{&quot;x&quot;:-38.71730839669331,&quot;y&quot;:-0.6780683013799944},&quot;rotate&quot;:3.141592653589793,&quot;skewX&quot;:-4.352995217140857e-18,&quot;scale&quot;:{&quot;x&quot;:1,&quot;y&quot;:1}},&quot;opacity&quot;:1,&quot;path&quot;:{&quot;type&quot;:&quot;ACUTE_TRAPEZOID&quot;,&quot;size&quot;:{&quot;x&quot;:-320.64302799587216,&quot;y&quot;:40.864518977451176},&quot;bottomLeftAngle&quot;:60},&quot;pathStyles&quot;:[{&quot;type&quot;:&quot;FILL&quot;,&quot;fillStyle&quot;:&quot;rgba(228, 212, 199, 1)&quot;},{&quot;type&quot;:&quot;STROKE&quot;,&quot;strokeStyle&quot;:&quot;rgba(90, 63, 48, 1)&quot;,&quot;lineWidth&quot;:0,&quot;lineJoin&quot;:&quot;round&quot;}],&quot;isLocked&quot;:false,&quot;parent&quot;:{&quot;type&quot;:&quot;CHILD&quot;,&quot;parentId&quot;:&quot;17f3c976-5da6-4751-bdf4-7d786412bfc4&quot;,&quot;order&quot;:&quot;972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36.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03e10cf5-1c4c-41e9-a0cb-73f316446bc4"/>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03e10cf5-1c4c-41e9-a0cb-73f316446bc4&quot;:{&quot;type&quot;:&quot;FIGURE_OBJECT&quot;,&quot;id&quot;:&quot;03e10cf5-1c4c-41e9-a0cb-73f316446bc4&quot;,&quot;relativeTransform&quot;:{&quot;translate&quot;:{&quot;x&quot;:-228.15151358191682,&quot;y&quot;:198.8832830770241},&quot;rotate&quot;:0,&quot;skewX&quot;:0,&quot;scale&quot;:{&quot;x&quot;:1,&quot;y&quot;:1}},&quot;opacity&quot;:1,&quot;path&quot;:{&quot;type&quot;:&quot;RECT&quot;,&quot;size&quot;:{&quot;x&quot;:119.62882632594678,&quot;y&quot;:56.485851822591606},&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27&quot;},&quot;layout&quot;:{&quot;sizeRatio&quot;:{&quot;x&quot;:0.88,&quot;y&quot;:0.88},&quot;keepAspectRatio&quot;:false}},&quot;d0f4952a-97d2-4b18-a3f7-7dc2ef304b19&quot;:{&quot;id&quot;:&quot;d0f4952a-97d2-4b18-a3f7-7dc2ef304b19&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3]}],&quot;text&quot;:&quot;Gene&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105.27336716683315,&quot;y&quot;:18},&quot;targetSize&quot;:{&quot;x&quot;:105.27336716683315,&quot;y&quot;:2}},&quot;parent&quot;:{&quot;type&quot;:&quot;CHILD&quot;,&quot;parentId&quot;:&quot;03e10cf5-1c4c-41e9-a0cb-73f316446bc4&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37.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4081efb2-1af0-4f9c-9302-f8c4ddb00e59"/>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4081efb2-1af0-4f9c-9302-f8c4ddb00e59&quot;:{&quot;type&quot;:&quot;FIGURE_OBJECT&quot;,&quot;id&quot;:&quot;4081efb2-1af0-4f9c-9302-f8c4ddb00e59&quot;,&quot;relativeTransform&quot;:{&quot;translate&quot;:{&quot;x&quot;:-38.71730839669337,&quot;y&quot;:47.432034036930226},&quot;rotate&quot;:3.141592653589793,&quot;skewX&quot;:-4.352995217140857e-18,&quot;scale&quot;:{&quot;x&quot;:1,&quot;y&quot;:1}},&quot;opacity&quot;:1,&quot;path&quot;:{&quot;type&quot;:&quot;ACUTE_TRAPEZOID&quot;,&quot;size&quot;:{&quot;x&quot;:-259.24049248031764,&quot;y&quot;:40.864518977451176},&quot;bottomLeftAngle&quot;:60},&quot;pathStyles&quot;:[{&quot;type&quot;:&quot;FILL&quot;,&quot;fillStyle&quot;:&quot;rgba(237, 217, 186, 1)&quot;},{&quot;type&quot;:&quot;STROKE&quot;,&quot;strokeStyle&quot;:&quot;rgba(138, 79, 33, 1)&quot;,&quot;lineWidth&quot;:0,&quot;lineJoin&quot;:&quot;round&quot;}],&quot;isLocked&quot;:false,&quot;parent&quot;:{&quot;type&quot;:&quot;CHILD&quot;,&quot;parentId&quot;:&quot;17f3c976-5da6-4751-bdf4-7d786412bfc4&quot;,&quot;order&quot;:&quot;973&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38.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cbd2dfad-a1c1-42d6-9c7b-3cf428479a91"/>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cbd2dfad-a1c1-42d6-9c7b-3cf428479a91&quot;:{&quot;type&quot;:&quot;FIGURE_OBJECT&quot;,&quot;id&quot;:&quot;cbd2dfad-a1c1-42d6-9c7b-3cf428479a91&quot;,&quot;relativeTransform&quot;:{&quot;translate&quot;:{&quot;x&quot;:-38.717116015051815,&quot;y&quot;:95.54213637524045},&quot;rotate&quot;:3.141592653589793,&quot;skewX&quot;:-4.352995217140857e-18,&quot;scale&quot;:{&quot;x&quot;:1,&quot;y&quot;:1}},&quot;opacity&quot;:1,&quot;path&quot;:{&quot;type&quot;:&quot;ACUTE_TRAPEZOID&quot;,&quot;size&quot;:{&quot;x&quot;:-197.19834721980922,&quot;y&quot;:40.864518977451176},&quot;bottomLeftAngle&quot;:60},&quot;pathStyles&quot;:[{&quot;type&quot;:&quot;FILL&quot;,&quot;fillStyle&quot;:&quot;rgba(246, 244, 214, 1)&quot;},{&quot;type&quot;:&quot;STROKE&quot;,&quot;strokeStyle&quot;:&quot;rgba(149, 122, 42, 1)&quot;,&quot;lineWidth&quot;:0,&quot;lineJoin&quot;:&quot;round&quot;}],&quot;isLocked&quot;:false,&quot;parent&quot;:{&quot;type&quot;:&quot;CHILD&quot;,&quot;parentId&quot;:&quot;17f3c976-5da6-4751-bdf4-7d786412bfc4&quot;,&quot;order&quot;:&quot;973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39.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5e8d27e4-389e-4dd2-8260-8f94449d9139"/>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5e8d27e4-389e-4dd2-8260-8f94449d9139&quot;:{&quot;type&quot;:&quot;FIGURE_OBJECT&quot;,&quot;id&quot;:&quot;5e8d27e4-389e-4dd2-8260-8f94449d9139&quot;,&quot;relativeTransform&quot;:{&quot;translate&quot;:{&quot;x&quot;:-38.49686205407036,&quot;y&quot;:143.65223871355064},&quot;rotate&quot;:3.141592653589793,&quot;skewX&quot;:-4.352995217140857e-18,&quot;scale&quot;:{&quot;x&quot;:1,&quot;y&quot;:1}},&quot;opacity&quot;:1,&quot;path&quot;:{&quot;type&quot;:&quot;ACUTE_TRAPEZOID&quot;,&quot;size&quot;:{&quot;x&quot;:-136.43542144920815,&quot;y&quot;:40.864518977451176},&quot;bottomLeftAngle&quot;:60},&quot;pathStyles&quot;:[{&quot;type&quot;:&quot;FILL&quot;,&quot;fillStyle&quot;:&quot;rgba(224, 244, 218, 1)&quot;},{&quot;type&quot;:&quot;STROKE&quot;,&quot;strokeStyle&quot;:&quot;rgba(53, 105, 32, 1)&quot;,&quot;lineWidth&quot;:0,&quot;lineJoin&quot;:&quot;round&quot;}],&quot;isLocked&quot;:false,&quot;parent&quot;:{&quot;type&quot;:&quot;CHILD&quot;,&quot;parentId&quot;:&quot;17f3c976-5da6-4751-bdf4-7d786412bfc4&quot;,&quot;order&quot;:&quot;974&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4.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83e9135e-13a3-444f-b639-75163e6425f5"/>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83e9135e-13a3-444f-b639-75163e6425f5&quot;:{&quot;type&quot;:&quot;FIGURE_OBJECT&quot;,&quot;id&quot;:&quot;83e9135e-13a3-444f-b639-75163e6425f5&quot;,&quot;parent&quot;:{&quot;type&quot;:&quot;CHILD&quot;,&quot;parentId&quot;:&quot;6ef4d228-cfd5-41e8-9094-fc4e39cd1177&quot;,&quot;order&quot;:&quot;0005&quot;},&quot;relativeTransform&quot;:{&quot;translate&quot;:{&quot;x&quot;:-448.9718922294127,&quot;y&quot;:-47.30608634941801},&quot;rotate&quot;:0,&quot;skewX&quot;:0,&quot;scale&quot;:{&quot;x&quot;:1,&quot;y&quot;:1}},&quot;opacity&quot;:0.43},&quot;2878d1f6-5e76-4996-bb97-968ea4e73fd0&quot;:{&quot;id&quot;:&quot;2878d1f6-5e76-4996-bb97-968ea4e73fd0&quot;,&quot;name&quot;:&quot;Drought (parched earth, symbol)&quot;,&quot;displayName&quot;:&quot;&quot;,&quot;type&quot;:&quot;FIGURE_OBJECT&quot;,&quot;relativeTransform&quot;:{&quot;translate&quot;:{&quot;x&quot;:102.26278452353164,&quot;y&quot;:163.24621768707482},&quot;rotate&quot;:0,&quot;skewX&quot;:0,&quot;scale&quot;:{&quot;x&quot;:2.3099852984072213,&quot;y&quot;:1.9945499999999998}},&quot;image&quot;:{&quot;url&quot;:&quot;https://icons.biorender.com/biorender/5f63782819623700288c692a/drought-parched-earth.png&quot;,&quot;isPremium&quot;:false,&quot;size&quot;:{&quot;x&quot;:100,&quot;y&quot;:99.31972789115646}},&quot;source&quot;:{&quot;id&quot;:&quot;5f6376d919623700288c6922&quot;,&quot;type&quot;:&quot;ASSETS&quot;},&quot;isPremium&quot;:false,&quot;parent&quot;:{&quot;type&quot;:&quot;CHILD&quot;,&quot;parentId&quot;:&quot;83e9135e-13a3-444f-b639-75163e6425f5&quot;,&quot;order&quot;:&quot;5&quot;},&quot;styles&quot;:{&quot;vector-hidden&quot;:[{&quot;styleName&quot;:&quot;MONOCHROME_COLOR&quot;,&quot;index&quot;:0,&quot;color&quot;:&quot;#E0B7A1&quot;}]}},&quot;c8a44ffa-e9ea-4685-866f-156dbdacb78d&quot;:{&quot;type&quot;:&quot;FIGURE_OBJECT&quot;,&quot;id&quot;:&quot;c8a44ffa-e9ea-4685-866f-156dbdacb78d&quot;,&quot;parent&quot;:{&quot;type&quot;:&quot;CROP&quot;,&quot;parentId&quot;:&quot;83e9135e-13a3-444f-b639-75163e6425f5&quot;,&quot;order&quot;:&quot;5&quot;},&quot;relativeTransform&quot;:{&quot;translate&quot;:{&quot;x&quot;:101.82847879697543,&quot;y&quot;:196.74621768707482},&quot;rotate&quot;:0,&quot;skewX&quot;:0,&quot;scale&quot;:{&quot;x&quot;:95.08689577221877,&quot;y&quot;:19.54908163265305}},&quot;path&quot;:{&quot;type&quot;:&quot;RECT&quot;,&quot;size&quot;:{&quot;x&quot;:2,&quot;y&quot;:2}},&quot;pathStyles&quot;:[{&quot;type&quot;:&quot;FILL&quot;,&quot;fillStyle&quot;:&quot;#fff&quot;}],&quot;isFrozen&quot;:true},&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40.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c89e4800-af8e-4b3a-8c58-68fe20b6645d"/>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c89e4800-af8e-4b3a-8c58-68fe20b6645d&quot;:{&quot;type&quot;:&quot;FIGURE_OBJECT&quot;,&quot;id&quot;:&quot;c89e4800-af8e-4b3a-8c58-68fe20b6645d&quot;,&quot;relativeTransform&quot;:{&quot;translate&quot;:{&quot;x&quot;:-38.49691828596569,&quot;y&quot;:198.7240063927018},&quot;rotate&quot;:3.141592653589793,&quot;skewX&quot;:-4.352995217140857e-18,&quot;scale&quot;:{&quot;x&quot;:1,&quot;y&quot;:1}},&quot;opacity&quot;:1,&quot;path&quot;:{&quot;type&quot;:&quot;TRIANGLE&quot;,&quot;size&quot;:{&quot;x&quot;:-74.34823919943487,&quot;y&quot;:56.170148892836885},&quot;cornerRounding&quot;:{&quot;type&quot;:&quot;ARC_LENGTH&quot;,&quot;global&quot;:0}},&quot;pathStyles&quot;:[{&quot;type&quot;:&quot;FILL&quot;,&quot;fillStyle&quot;:&quot;rgba(211, 238, 234, 1)&quot;},{&quot;type&quot;:&quot;STROKE&quot;,&quot;strokeStyle&quot;:&quot;rgba(34, 98, 88, 1)&quot;,&quot;lineWidth&quot;:0,&quot;lineJoin&quot;:&quot;round&quot;}],&quot;isLocked&quot;:false,&quot;parent&quot;:{&quot;type&quot;:&quot;CHILD&quot;,&quot;parentId&quot;:&quot;17f3c976-5da6-4751-bdf4-7d786412bfc4&quot;,&quot;order&quot;:&quot;97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41.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884ae595-d0a0-491d-859a-0d06636f10aa"/>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884ae595-d0a0-491d-859a-0d06636f10aa&quot;:{&quot;relativeTransform&quot;:{&quot;translate&quot;:{&quot;x&quot;:-267.2220374254955,&quot;y&quot;:171.72508547934115},&quot;rotate&quot;:-1.5707963267948972,&quot;skewX&quot;:0,&quot;scale&quot;:{&quot;x&quot;:1,&quot;y&quot;:1}},&quot;type&quot;:&quot;FIGURE_OBJECT&quot;,&quot;id&quot;:&quot;884ae595-d0a0-491d-859a-0d06636f10aa&quot;,&quot;name&quot;:&quot;dsDNA brush 3 (straight)&quot;,&quot;displayName&quot;:&quot;Simplified dsDNA brush (straight)&quot;,&quot;opacity&quot;:1,&quot;source&quot;:{&quot;id&quot;:&quot;5e75575f52bb9000abea6260&quot;,&quot;type&quot;:&quot;ASSETS&quot;},&quot;path&quot;:{&quot;type&quot;:&quot;POLY_LINE&quot;,&quot;points&quot;:[{&quot;x&quot;:-6.577160527861501,&quot;y&quot;:0},{&quot;x&quot;:6.577160527861499,&quot;y&quot;:0}],&quot;closed&quot;:false},&quot;pathStyles&quot;:[{&quot;type&quot;:&quot;FILL&quot;,&quot;fillStyle&quot;:&quot;rgba(0,0,0,0)&quot;},{&quot;type&quot;:&quot;STROKE&quot;,&quot;strokeStyle&quot;:&quot;rgba(0,0,0,0)&quot;,&quot;lineWidth&quot;:10.496863199446684,&quot;lineJoin&quot;:&quot;round&quot;}],&quot;pathSmoothing&quot;:{&quot;type&quot;:&quot;CATMULL_SMOOTHING&quot;,&quot;smoothing&quot;:0.2},&quot;pathPattern&quot;:{&quot;type&quot;:&quot;ROW&quot;,&quot;patternId&quot;:&quot;613b8391-1722-492a-b165-68c708cc9c27&quot;,&quot;patternTransform&quot;:{&quot;translate&quot;:{&quot;x&quot;:-0.00002540549651012527,&quot;y&quot;:-0.5},&quot;rotate&quot;:0,&quot;skewX&quot;:0,&quot;scale&quot;:{&quot;x&quot;:0.005076142131979695,&quot;y&quot;:0.005076142131979695}},&quot;xUnits&quot;:&quot;STROKE_WIDTH&quot;,&quot;yUnits&quot;:&quot;STROKE_WIDTH&quot;,&quot;bending&quot;:true,&quot;repeat&quot;:{&quot;distance&quot;:1.8661421567655458,&quot;align&quot;:&quot;CENTER&quot;},&quot;isPremium&quot;:true},&quot;isLocked&quot;:false,&quot;parent&quot;:{&quot;type&quot;:&quot;CHILD&quot;,&quot;parentId&quot;:&quot;17f3c976-5da6-4751-bdf4-7d786412bfc4&quot;,&quot;order&quot;:&quot;9752&quot;},&quot;isPremium&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42.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0df1546f-25cb-40bb-a30b-249af128de35"/>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0df1546f-25cb-40bb-a30b-249af128de35&quot;:{&quot;relativeTransform&quot;:{&quot;translate&quot;:{&quot;x&quot;:-267.2220374254955,&quot;y&quot;:188.08878145738737},&quot;rotate&quot;:-1.5707963267948972,&quot;skewX&quot;:0,&quot;scale&quot;:{&quot;x&quot;:1,&quot;y&quot;:1}},&quot;type&quot;:&quot;FIGURE_OBJECT&quot;,&quot;id&quot;:&quot;0df1546f-25cb-40bb-a30b-249af128de35&quot;,&quot;name&quot;:&quot;dsDNA brush 3 (straight)&quot;,&quot;displayName&quot;:&quot;Simplified dsDNA brush (straight)&quot;,&quot;opacity&quot;:1,&quot;source&quot;:{&quot;id&quot;:&quot;5e75575f52bb9000abea6260&quot;,&quot;type&quot;:&quot;ASSETS&quot;},&quot;path&quot;:{&quot;type&quot;:&quot;POLY_LINE&quot;,&quot;points&quot;:[{&quot;x&quot;:-31.304930963772147,&quot;y&quot;:0},{&quot;x&quot;:11.444005004553977,&quot;y&quot;:0}],&quot;closed&quot;:false},&quot;pathStyles&quot;:[{&quot;type&quot;:&quot;FILL&quot;,&quot;fillStyle&quot;:&quot;rgba(0,0,0,0)&quot;},{&quot;type&quot;:&quot;STROKE&quot;,&quot;strokeStyle&quot;:&quot;rgba(0,0,0,0)&quot;,&quot;lineWidth&quot;:10.496863199446684,&quot;lineJoin&quot;:&quot;round&quot;}],&quot;pathSmoothing&quot;:{&quot;type&quot;:&quot;CATMULL_SMOOTHING&quot;,&quot;smoothing&quot;:0.2},&quot;pathPattern&quot;:{&quot;type&quot;:&quot;ROW&quot;,&quot;patternId&quot;:&quot;312169e0-0b2c-4ca0-a7cb-87095378486e&quot;,&quot;patternTransform&quot;:{&quot;translate&quot;:{&quot;x&quot;:-0.00002540549651012527,&quot;y&quot;:-0.5},&quot;rotate&quot;:0,&quot;skewX&quot;:0,&quot;scale&quot;:{&quot;x&quot;:0.005076142131979695,&quot;y&quot;:0.005076142131979695}},&quot;xUnits&quot;:&quot;STROKE_WIDTH&quot;,&quot;yUnits&quot;:&quot;STROKE_WIDTH&quot;,&quot;bending&quot;:true,&quot;repeat&quot;:{&quot;distance&quot;:1.8661421567655458,&quot;align&quot;:&quot;CENTER&quot;},&quot;isPremium&quot;:true},&quot;isLocked&quot;:false,&quot;parent&quot;:{&quot;type&quot;:&quot;CHILD&quot;,&quot;parentId&quot;:&quot;17f3c976-5da6-4751-bdf4-7d786412bfc4&quot;,&quot;order&quot;:&quot;9755&quot;},&quot;isPremium&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43.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dd819880-a588-484e-8056-f7f2b7b51521"/>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dd819880-a588-484e-8056-f7f2b7b51521&quot;:{&quot;relativeTransform&quot;:{&quot;translate&quot;:{&quot;x&quot;:-267.2220374254955,&quot;y&quot;:205.7925914166934},&quot;rotate&quot;:-1.5707963267948972,&quot;skewX&quot;:0,&quot;scale&quot;:{&quot;x&quot;:1,&quot;y&quot;:1}},&quot;type&quot;:&quot;FIGURE_OBJECT&quot;,&quot;id&quot;:&quot;dd819880-a588-484e-8056-f7f2b7b51521&quot;,&quot;name&quot;:&quot;dsDNA brush 3 (straight)&quot;,&quot;displayName&quot;:&quot;Simplified dsDNA brush (straight)&quot;,&quot;opacity&quot;:1,&quot;source&quot;:{&quot;id&quot;:&quot;5e75575f52bb9000abea6260&quot;,&quot;type&quot;:&quot;ASSETS&quot;},&quot;path&quot;:{&quot;type&quot;:&quot;POLY_LINE&quot;,&quot;points&quot;:[{&quot;x&quot;:-6.714807016497271,&quot;y&quot;:0},{&quot;x&quot;:6.714807016497266,&quot;y&quot;:0}],&quot;closed&quot;:false},&quot;pathStyles&quot;:[{&quot;type&quot;:&quot;FILL&quot;,&quot;fillStyle&quot;:&quot;rgba(0,0,0,0)&quot;},{&quot;type&quot;:&quot;STROKE&quot;,&quot;strokeStyle&quot;:&quot;rgba(0,0,0,0)&quot;,&quot;lineWidth&quot;:10.496863199446684,&quot;lineJoin&quot;:&quot;round&quot;}],&quot;pathSmoothing&quot;:{&quot;type&quot;:&quot;CATMULL_SMOOTHING&quot;,&quot;smoothing&quot;:0.2},&quot;pathPattern&quot;:{&quot;type&quot;:&quot;ROW&quot;,&quot;patternId&quot;:&quot;0391975e-1530-4b3b-8842-ec58fbed65f4&quot;,&quot;patternTransform&quot;:{&quot;translate&quot;:{&quot;x&quot;:-0.00002540549651012527,&quot;y&quot;:-0.5},&quot;rotate&quot;:0,&quot;skewX&quot;:0,&quot;scale&quot;:{&quot;x&quot;:0.005076142131979695,&quot;y&quot;:0.005076142131979695}},&quot;xUnits&quot;:&quot;STROKE_WIDTH&quot;,&quot;yUnits&quot;:&quot;STROKE_WIDTH&quot;,&quot;bending&quot;:true,&quot;repeat&quot;:{&quot;distance&quot;:1.8661421567655458,&quot;align&quot;:&quot;CENTER&quot;},&quot;isPremium&quot;:true},&quot;isLocked&quot;:false,&quot;parent&quot;:{&quot;type&quot;:&quot;CHILD&quot;,&quot;parentId&quot;:&quot;17f3c976-5da6-4751-bdf4-7d786412bfc4&quot;,&quot;order&quot;:&quot;9757&quot;},&quot;isPremium&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44.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2a8da484-5f90-499e-bacc-b5ca190817d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2a8da484-5f90-499e-bacc-b5ca190817de&quot;:{&quot;id&quot;:&quot;2a8da484-5f90-499e-bacc-b5ca190817de&quot;,&quot;name&quot;:&quot;Plant cell&quot;,&quot;displayName&quot;:&quot;&quot;,&quot;type&quot;:&quot;FIGURE_OBJECT&quot;,&quot;relativeTransform&quot;:{&quot;translate&quot;:{&quot;x&quot;:-267.2220374254955,&quot;y&quot;:142.87593625148205},&quot;rotate&quot;:0,&quot;skewX&quot;:0,&quot;scale&quot;:{&quot;x&quot;:0.149169684806045,&quot;y&quot;:0.13200315241595045}},&quot;image&quot;:{&quot;url&quot;:&quot;https://icons.cdn.biorender.com/biorender/5a906f757b968200149d279d/20180223194723/image/5a906f757b968200149d279d.png&quot;,&quot;isPremium&quot;:false,&quot;isOrgIcon&quot;:false,&quot;size&quot;:{&quot;x&quot;:150,&quot;y&quot;:150}},&quot;source&quot;:{&quot;id&quot;:&quot;5a906f757b968200149d279d&quot;,&quot;version&quot;:&quot;20180223194723&quot;,&quot;type&quot;:&quot;ASSETS&quot;},&quot;isPremium&quot;:false,&quot;parent&quot;:{&quot;type&quot;:&quot;CHILD&quot;,&quot;parentId&quot;:&quot;17f3c976-5da6-4751-bdf4-7d786412bfc4&quot;,&quot;order&quot;:&quot;976&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45.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75883589-5f88-4eb1-be1a-2eaa6c4d7983"/>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75883589-5f88-4eb1-be1a-2eaa6c4d7983&quot;:{&quot;id&quot;:&quot;75883589-5f88-4eb1-be1a-2eaa6c4d7983&quot;,&quot;name&quot;:&quot;Corn (leaf)&quot;,&quot;displayName&quot;:&quot;&quot;,&quot;type&quot;:&quot;FIGURE_OBJECT&quot;,&quot;relativeTransform&quot;:{&quot;translate&quot;:{&quot;x&quot;:-267.2220374254955,&quot;y&quot;:96.5382333040937},&quot;rotate&quot;:4.128187481091733e-16,&quot;skewX&quot;:-6.003338813711508e-17,&quot;scale&quot;:{&quot;x&quot;:0.20543848816022847,&quot;y&quot;:0.10785192913617}},&quot;image&quot;:{&quot;url&quot;:&quot;https://icons.cdn.biorender.com/biorender/65368be7816dc54b8f2aad59/20231023150709/image/65368be7816dc54b8f2aad59.png&quot;,&quot;isPremium&quot;:false,&quot;isOrgIcon&quot;:false,&quot;size&quot;:{&quot;x&quot;:50,&quot;y&quot;:303.030303030303}},&quot;source&quot;:{&quot;id&quot;:&quot;65368be7816dc54b8f2aad59&quot;,&quot;version&quot;:&quot;20231023150709&quot;,&quot;type&quot;:&quot;ASSETS&quot;},&quot;isPremium&quot;:false,&quot;parent&quot;:{&quot;type&quot;:&quot;CHILD&quot;,&quot;parentId&quot;:&quot;17f3c976-5da6-4751-bdf4-7d786412bfc4&quot;,&quot;order&quot;:&quot;9762&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46.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79984d5-2d0b-402e-891f-3164200405e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79984d5-2d0b-402e-891f-3164200405ee&quot;:{&quot;id&quot;:&quot;179984d5-2d0b-402e-891f-3164200405ee&quot;,&quot;name&quot;:&quot;Corn (R6-R7, with roots)&quot;,&quot;displayName&quot;:&quot;&quot;,&quot;type&quot;:&quot;FIGURE_OBJECT&quot;,&quot;relativeTransform&quot;:{&quot;translate&quot;:{&quot;x&quot;:-267.2220374254955,&quot;y&quot;:46.75384813957057},&quot;rotate&quot;:0,&quot;skewX&quot;:0,&quot;scale&quot;:{&quot;x&quot;:0.09919264613312348,&quot;y&quot;:0.08777749985244673}},&quot;image&quot;:{&quot;url&quot;:&quot;https://icons.cdn.biorender.com/biorender/654d22b85df3d0d1aa8648b0/20231109182106/image/654d22b85df3d0d1aa8648b0.png&quot;,&quot;isPremium&quot;:false,&quot;isOrgIcon&quot;:false,&quot;size&quot;:{&quot;x&quot;:279,&quot;y&quot;:450.09480812641084}},&quot;source&quot;:{&quot;id&quot;:&quot;654d22b85df3d0d1aa8648b0&quot;,&quot;version&quot;:&quot;20231109182106&quot;,&quot;type&quot;:&quot;ASSETS&quot;},&quot;isPremium&quot;:false,&quot;parent&quot;:{&quot;type&quot;:&quot;CHILD&quot;,&quot;parentId&quot;:&quot;17f3c976-5da6-4751-bdf4-7d786412bfc4&quot;,&quot;order&quot;:&quot;976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47.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cbce6a38-cf1e-4a74-ac22-60797511b2e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cbce6a38-cf1e-4a74-ac22-60797511b2ee&quot;:{&quot;id&quot;:&quot;cbce6a38-cf1e-4a74-ac22-60797511b2ee&quot;,&quot;name&quot;:&quot;Soil (field, large)&quot;,&quot;displayName&quot;:&quot;&quot;,&quot;type&quot;:&quot;FIGURE_OBJECT&quot;,&quot;relativeTransform&quot;:{&quot;translate&quot;:{&quot;x&quot;:-267.2220374254954,&quot;y&quot;:2.091612006922986},&quot;rotate&quot;:0,&quot;skewX&quot;:0,&quot;scale&quot;:{&quot;x&quot;:0.0665505418656046,&quot;y&quot;:0.12046949745216365}},&quot;image&quot;:{&quot;url&quot;:&quot;https://icons.biorender.com/biorender/659c1775a61a0ee8278c3b40/20240108154131/image/soil-field-large.png&quot;,&quot;fallbackUrl&quot;:&quot;https://res.cloudinary.com/dlcjuc3ej/image/upload/v1704728491/qep7uyt9njf9xg32bvfx.svg#/keystone/api/icons/659c1775a61a0ee8278c3b40/20240108154131/image/soil-field-large.svg&quot;,&quot;isPremium&quot;:false,&quot;size&quot;:{&quot;x&quot;:500,&quot;y&quot;:80}},&quot;source&quot;:{&quot;id&quot;:&quot;659c1775a61a0ee8278c3b40&quot;,&quot;type&quot;:&quot;ASSETS&quot;},&quot;isPremium&quot;:false,&quot;parent&quot;:{&quot;type&quot;:&quot;CHILD&quot;,&quot;parentId&quot;:&quot;17f3c976-5da6-4751-bdf4-7d786412bfc4&quot;,&quot;order&quot;:&quot;977&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48.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24fedb6a-9bc0-4a64-97a6-a8803b891789"/>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24fedb6a-9bc0-4a64-97a6-a8803b891789&quot;:{&quot;type&quot;:&quot;FIGURE_OBJECT&quot;,&quot;id&quot;:&quot;24fedb6a-9bc0-4a64-97a6-a8803b891789&quot;,&quot;parent&quot;:{&quot;type&quot;:&quot;CHILD&quot;,&quot;parentId&quot;:&quot;17f3c976-5da6-4751-bdf4-7d786412bfc4&quot;,&quot;order&quot;:&quot;9772&quot;},&quot;relativeTransform&quot;:{&quot;translate&quot;:{&quot;x&quot;:-268.4606311376921,&quot;y&quot;:25.072264777789776},&quot;rotate&quot;:0,&quot;skewX&quot;:0,&quot;scale&quot;:{&quot;x&quot;:1,&quot;y&quot;:1}},&quot;isLocked&quot;:false},&quot;ef29e74b-6d0a-4dab-9fbc-86cda47fc2f5&quot;:{&quot;id&quot;:&quot;ef29e74b-6d0a-4dab-9fbc-86cda47fc2f5&quot;,&quot;name&quot;:&quot;Swiss chard (Beta vulgaris)&quot;,&quot;displayName&quot;:&quot;Swiss chard (Beta vulgaris)&quot;,&quot;type&quot;:&quot;FIGURE_OBJECT&quot;,&quot;relativeTransform&quot;:{&quot;translate&quot;:{&quot;x&quot;:2.816294421121515,&quot;y&quot;:-27.439322122340734},&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1&quot;}},&quot;a1146b00-479d-405f-9756-e715736bd0b1&quot;:{&quot;id&quot;:&quot;a1146b00-479d-405f-9756-e715736bd0b1&quot;,&quot;name&quot;:&quot;Swiss chard (Beta vulgaris)&quot;,&quot;displayName&quot;:&quot;Swiss chard (Beta vulgaris)&quot;,&quot;type&quot;:&quot;FIGURE_OBJECT&quot;,&quot;relativeTransform&quot;:{&quot;translate&quot;:{&quot;x&quot;:2.8296136994583225,&quot;y&quot;:-26.836526277430007},&quot;rotate&quot;:0.21373678551702865,&quot;skewX&quot;:0.25139791749856494,&quot;scale&quot;:{&quot;x&quot;:0.004278453762744939,&quot;y&quot;:0.0076957314199300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12&quot;}},&quot;d536e947-f229-4cc0-b50c-2fd2461adfa2&quot;:{&quot;id&quot;:&quot;d536e947-f229-4cc0-b50c-2fd2461adfa2&quot;,&quot;name&quot;:&quot;Swiss chard (Beta vulgaris)&quot;,&quot;displayName&quot;:&quot;Swiss chard (Beta vulgaris)&quot;,&quot;type&quot;:&quot;FIGURE_OBJECT&quot;,&quot;relativeTransform&quot;:{&quot;translate&quot;:{&quot;x&quot;:2.8598416547091134,&quot;y&quot;:-26.06856207891148},&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15&quot;}},&quot;7c869b95-40aa-4db3-b162-ce8e665b878b&quot;:{&quot;id&quot;:&quot;7c869b95-40aa-4db3-b162-ce8e665b878b&quot;,&quot;name&quot;:&quot;Swiss chard (Beta vulgaris)&quot;,&quot;displayName&quot;:&quot;Swiss chard (Beta vulgaris)&quot;,&quot;type&quot;:&quot;FIGURE_OBJECT&quot;,&quot;relativeTransform&quot;:{&quot;translate&quot;:{&quot;x&quot;:2.9104514728914177,&quot;y&quot;:-25.338845709189542},&quot;rotate&quot;:6.147050828434014,&quot;skewX&quot;:0.15807189467096888,&quot;scale&quot;:{&quot;x&quot;:-0.004973286561920843,&quot;y&quot;:0.0087158769087273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2&quot;}},&quot;4a1a94f1-d921-4c19-ae1a-293b22568712&quot;:{&quot;id&quot;:&quot;4a1a94f1-d921-4c19-ae1a-293b22568712&quot;,&quot;name&quot;:&quot;Swiss chard (Beta vulgaris)&quot;,&quot;displayName&quot;:&quot;Swiss chard (Beta vulgaris)&quot;,&quot;type&quot;:&quot;FIGURE_OBJECT&quot;,&quot;relativeTransform&quot;:{&quot;translate&quot;:{&quot;x&quot;:2.952595777003834,&quot;y&quot;:-24.77860630444713},&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22&quot;}},&quot;70c5e01c-5a42-473d-a1bd-62121aaac64d&quot;:{&quot;id&quot;:&quot;70c5e01c-5a42-473d-a1bd-62121aaac64d&quot;,&quot;name&quot;:&quot;Swiss chard (Beta vulgaris)&quot;,&quot;displayName&quot;:&quot;Swiss chard (Beta vulgaris)&quot;,&quot;type&quot;:&quot;FIGURE_OBJECT&quot;,&quot;relativeTransform&quot;:{&quot;translate&quot;:{&quot;x&quot;:2.953418378092005,&quot;y&quot;:-24.09045450329628},&quot;rotate&quot;:-8.023058692057905e-32,&quot;skewX&quot;:-1.39268819958526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25&quot;}},&quot;2ed5328e-0b0b-44aa-a7c0-ff3328603ce0&quot;:{&quot;id&quot;:&quot;2ed5328e-0b0b-44aa-a7c0-ff3328603ce0&quot;,&quot;name&quot;:&quot;Swiss chard (Beta vulgaris)&quot;,&quot;displayName&quot;:&quot;Swiss chard (Beta vulgaris)&quot;,&quot;type&quot;:&quot;FIGURE_OBJECT&quot;,&quot;relativeTransform&quot;:{&quot;translate&quot;:{&quot;x&quot;:2.988323479217206,&quot;y&quot;:-23.528749281984517},&quot;rotate&quot;:0.21373678551702863,&quot;skewX&quot;:0.2513979174985651,&quot;scale&quot;:{&quot;x&quot;:0.004801856074910149,&quot;y&quot;:0.00863718453415270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3&quot;}},&quot;d4a4e632-f41f-4d24-a0ac-fd83a7d89b6c&quot;:{&quot;id&quot;:&quot;d4a4e632-f41f-4d24-a0ac-fd83a7d89b6c&quot;,&quot;name&quot;:&quot;Swiss chard (Beta vulgaris)&quot;,&quot;displayName&quot;:&quot;Swiss chard (Beta vulgaris)&quot;,&quot;type&quot;:&quot;FIGURE_OBJECT&quot;,&quot;relativeTransform&quot;:{&quot;translate&quot;:{&quot;x&quot;:2.9823218291363305,&quot;y&quot;:-22.73947716176322},&quot;rotate&quot;:6.147050828434014,&quot;skewX&quot;:0.16508057727619263,&quot;scale&quot;:{&quot;x&quot;:-0.0052291229916307325,&quot;y&quot;:0.0095778867128871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35&quot;}},&quot;95df065d-1d93-4560-b106-e060f5166a54&quot;:{&quot;id&quot;:&quot;95df065d-1d93-4560-b106-e060f5166a54&quot;,&quot;name&quot;:&quot;Swiss chard (Beta vulgaris)&quot;,&quot;displayName&quot;:&quot;Swiss chard (Beta vulgaris)&quot;,&quot;type&quot;:&quot;FIGURE_OBJECT&quot;,&quot;relativeTransform&quot;:{&quot;translate&quot;:{&quot;x&quot;:3.0029903823471678,&quot;y&quot;:-21.99401032307625},&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4&quot;}},&quot;55810814-e191-4b0d-85bb-3f8777f1255e&quot;:{&quot;id&quot;:&quot;55810814-e191-4b0d-85bb-3f8777f1255e&quot;,&quot;name&quot;:&quot;Swiss chard (Beta vulgaris)&quot;,&quot;displayName&quot;:&quot;Swiss chard (Beta vulgaris)&quot;,&quot;type&quot;:&quot;FIGURE_OBJECT&quot;,&quot;relativeTransform&quot;:{&quot;translate&quot;:{&quot;x&quot;:3.0277977850243967,&quot;y&quot;:-21.347208734136803},&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5&quot;}},&quot;5be7dc81-f866-41c2-9d9d-7673bbcb4b77&quot;:{&quot;id&quot;:&quot;5be7dc81-f866-41c2-9d9d-7673bbcb4b77&quot;,&quot;name&quot;:&quot;Swiss chard (Beta vulgaris)&quot;,&quot;displayName&quot;:&quot;Swiss chard (Beta vulgaris)&quot;,&quot;type&quot;:&quot;FIGURE_OBJECT&quot;,&quot;relativeTransform&quot;:{&quot;translate&quot;:{&quot;x&quot;:3.0210249632302766,&quot;y&quot;:-20.683510493891358},&quot;rotate&quot;:0.21373678551702852,&quot;skewX&quot;:0.25139791749856477,&quot;scale&quot;:{&quot;x&quot;:0.005276764917483678,&quot;y&quot;:0.0094914115759919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52&quot;}},&quot;0abbd8a0-d136-47e4-81b6-6ffa547e8820&quot;:{&quot;id&quot;:&quot;0abbd8a0-d136-47e4-81b6-6ffa547e8820&quot;,&quot;name&quot;:&quot;Swiss chard (Beta vulgaris)&quot;,&quot;displayName&quot;:&quot;Swiss chard (Beta vulgaris)&quot;,&quot;type&quot;:&quot;FIGURE_OBJECT&quot;,&quot;relativeTransform&quot;:{&quot;translate&quot;:{&quot;x&quot;:3.025309282562065,&quot;y&quot;:-20.221527042018238},&quot;rotate&quot;:6.147050828434014,&quot;skewX&quot;:0.16508057727619263,&quot;scale&quot;:{&quot;x&quot;:-0.0052291229916307325,&quot;y&quot;:0.0095778867128871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55&quot;}},&quot;cab50618-d474-437a-ad12-573dac14c7b3&quot;:{&quot;id&quot;:&quot;cab50618-d474-437a-ad12-573dac14c7b3&quot;,&quot;name&quot;:&quot;Swiss chard (Beta vulgaris)&quot;,&quot;displayName&quot;:&quot;Swiss chard (Beta vulgaris)&quot;,&quot;type&quot;:&quot;FIGURE_OBJECT&quot;,&quot;relativeTransform&quot;:{&quot;translate&quot;:{&quot;x&quot;:2.1253809564592165,&quot;y&quot;:-27.392629221629512},&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6&quot;}},&quot;75dd8349-f1bb-441f-a804-31a5e98beab3&quot;:{&quot;id&quot;:&quot;75dd8349-f1bb-441f-a804-31a5e98beab3&quot;,&quot;name&quot;:&quot;Swiss chard (Beta vulgaris)&quot;,&quot;displayName&quot;:&quot;Swiss chard (Beta vulgaris)&quot;,&quot;type&quot;:&quot;FIGURE_OBJECT&quot;,&quot;relativeTransform&quot;:{&quot;translate&quot;:{&quot;x&quot;:2.107519428030639,&quot;y&quot;:-26.808119233931777},&quot;rotate&quot;:0.5862371014708828,&quot;skewX&quot;:0.5188298278045577,&quot;scale&quot;:{&quot;x&quot;:0.004724286499431989,&quot;y&quot;:0.00696948228153243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62&quot;}},&quot;1be3be07-c5a5-45cd-989b-ca68c158f06d&quot;:{&quot;id&quot;:&quot;1be3be07-c5a5-45cd-989b-ca68c158f06d&quot;,&quot;name&quot;:&quot;Swiss chard (Beta vulgaris)&quot;,&quot;displayName&quot;:&quot;Swiss chard (Beta vulgaris)&quot;,&quot;type&quot;:&quot;FIGURE_OBJECT&quot;,&quot;relativeTransform&quot;:{&quot;translate&quot;:{&quot;x&quot;:2.096848997486096,&quot;y&quot;:-26.24922731348753},&quot;rotate&quot;:5.740642483347267,&quot;skewX&quot;:0.5009377130271382,&quot;scale&quot;:{&quot;x&quot;:-0.004647853403479606,&quot;y&quot;:0.0070797293360528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65&quot;}},&quot;887e2daa-f9b2-4a94-930b-d3dd435a7b89&quot;:{&quot;id&quot;:&quot;887e2daa-f9b2-4a94-930b-d3dd435a7b89&quot;,&quot;name&quot;:&quot;Swiss chard (Beta vulgaris)&quot;,&quot;displayName&quot;:&quot;Swiss chard (Beta vulgaris)&quot;,&quot;type&quot;:&quot;FIGURE_OBJECT&quot;,&quot;relativeTransform&quot;:{&quot;translate&quot;:{&quot;x&quot;:2.033782531787183,&quot;y&quot;:-25.522295071425592},&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7&quot;}},&quot;a825be02-d067-4cbf-b6f2-44fbcb24e238&quot;:{&quot;id&quot;:&quot;a825be02-d067-4cbf-b6f2-44fbcb24e238&quot;,&quot;name&quot;:&quot;Swiss chard (Beta vulgaris)&quot;,&quot;displayName&quot;:&quot;Swiss chard (Beta vulgaris)&quot;,&quot;type&quot;:&quot;FIGURE_OBJECT&quot;,&quot;relativeTransform&quot;:{&quot;translate&quot;:{&quot;x&quot;:1.9651399487912415,&quot;y&quot;:-24.892517440158016},&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72&quot;}},&quot;c260fade-de2c-40c4-adab-165774e99855&quot;:{&quot;id&quot;:&quot;c260fade-de2c-40c4-adab-165774e99855&quot;,&quot;name&quot;:&quot;Swiss chard (Beta vulgaris)&quot;,&quot;displayName&quot;:&quot;Swiss chard (Beta vulgaris)&quot;,&quot;type&quot;:&quot;FIGURE_OBJECT&quot;,&quot;relativeTransform&quot;:{&quot;translate&quot;:{&quot;x&quot;:1.9879920507387514,&quot;y&quot;:-24.299494777297344},&quot;rotate&quot;:0.1832058057213758,&quot;skewX&quot;:0.2531143279117175,&quot;scale&quot;:{&quot;x&quot;:0.004770572601266788,&quot;y&quot;:0.00828409905036462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75&quot;}},&quot;75862eca-7955-4118-8e4b-6120ad9230e4&quot;:{&quot;id&quot;:&quot;75862eca-7955-4118-8e4b-6120ad9230e4&quot;,&quot;name&quot;:&quot;Swiss chard (Beta vulgaris)&quot;,&quot;displayName&quot;:&quot;Swiss chard (Beta vulgaris)&quot;,&quot;type&quot;:&quot;FIGURE_OBJECT&quot;,&quot;relativeTransform&quot;:{&quot;translate&quot;:{&quot;x&quot;:1.9408462695854691,&quot;y&quot;:-23.75595608488235},&quot;rotate&quot;:0.3388558790870848,&quot;skewX&quot;:0.370500719650637,&quot;scale&quot;:{&quot;x&quot;:0.004913997493151673,&quot;y&quot;:0.008440076960405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8&quot;}},&quot;f7696faa-c78b-495f-b29d-06495d12380a&quot;:{&quot;id&quot;:&quot;f7696faa-c78b-495f-b29d-06495d12380a&quot;,&quot;name&quot;:&quot;Swiss chard (Beta vulgaris)&quot;,&quot;displayName&quot;:&quot;Swiss chard (Beta vulgaris)&quot;,&quot;type&quot;:&quot;FIGURE_OBJECT&quot;,&quot;relativeTransform&quot;:{&quot;translate&quot;:{&quot;x&quot;:1.8810579884623069,&quot;y&quot;:-23.155636309477572},&quot;rotate&quot;:5.832872365733209,&quot;skewX&quot;:0.4519955149582535,&quot;scale&quot;:{&quot;x&quot;:-0.005060197472861106,&quot;y&quot;:0.008196224998703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9&quot;}},&quot;e64496eb-6459-4f09-98f1-8f449f799faa&quot;:{&quot;id&quot;:&quot;e64496eb-6459-4f09-98f1-8f449f799faa&quot;,&quot;name&quot;:&quot;Swiss chard (Beta vulgaris)&quot;,&quot;displayName&quot;:&quot;Swiss chard (Beta vulgaris)&quot;,&quot;type&quot;:&quot;FIGURE_OBJECT&quot;,&quot;relativeTransform&quot;:{&quot;translate&quot;:{&quot;x&quot;:1.8349509699391087,&quot;y&quot;:-22.31372163570371},&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quot;}},&quot;6ac59008-f907-4462-8259-92f05c4c4526&quot;:{&quot;id&quot;:&quot;6ac59008-f907-4462-8259-92f05c4c4526&quot;,&quot;name&quot;:&quot;Swiss chard (Beta vulgaris)&quot;,&quot;displayName&quot;:&quot;Swiss chard (Beta vulgaris)&quot;,&quot;type&quot;:&quot;FIGURE_OBJECT&quot;,&quot;relativeTransform&quot;:{&quot;translate&quot;:{&quot;x&quot;:1.8188063246298412,&quot;y&quot;:-21.476503822323668},&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02&quot;}},&quot;6502238a-cd52-4fd4-ab1d-1cdb8a8535f8&quot;:{&quot;id&quot;:&quot;6502238a-cd52-4fd4-ab1d-1cdb8a8535f8&quot;,&quot;name&quot;:&quot;Swiss chard (Beta vulgaris)&quot;,&quot;displayName&quot;:&quot;Swiss chard (Beta vulgaris)&quot;,&quot;type&quot;:&quot;FIGURE_OBJECT&quot;,&quot;relativeTransform&quot;:{&quot;translate&quot;:{&quot;x&quot;:1.788798796221473,&quot;y&quot;:-20.72115937496807},&quot;rotate&quot;:-0.2935842903893068,&quot;skewX&quot;:-0.3623899451665586,&quot;scale&quot;:{&quot;x&quot;:0.005396502274577957,&quot;y&quot;:0.0104365238121276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05&quot;}},&quot;7aaf5b94-0d58-4b3d-8ca3-2d23014906e6&quot;:{&quot;id&quot;:&quot;7aaf5b94-0d58-4b3d-8ca3-2d23014906e6&quot;,&quot;name&quot;:&quot;Swiss chard (Beta vulgaris)&quot;,&quot;displayName&quot;:&quot;Swiss chard (Beta vulgaris)&quot;,&quot;type&quot;:&quot;FIGURE_OBJECT&quot;,&quot;relativeTransform&quot;:{&quot;translate&quot;:{&quot;x&quot;:1.7898305546615072,&quot;y&quot;:-20.17659362756523},&quot;rotate&quot;:0.29793648788782223,&quot;skewX&quot;:0.3346133573134712,&quot;scale&quot;:{&quot;x&quot;:0.005353233814252811,&quot;y&quot;:0.0093558303932561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1&quot;}},&quot;ac811306-73b2-478a-882e-01cc78c91388&quot;:{&quot;id&quot;:&quot;ac811306-73b2-478a-882e-01cc78c91388&quot;,&quot;name&quot;:&quot;Swiss chard (Beta vulgaris)&quot;,&quot;displayName&quot;:&quot;Swiss chard (Beta vulgaris)&quot;,&quot;type&quot;:&quot;FIGURE_OBJECT&quot;,&quot;relativeTransform&quot;:{&quot;translate&quot;:{&quot;x&quot;:1.4522738508528688,&quot;y&quot;:-27.474341797874143},&quot;rotate&quot;:6.283185307179586,&quot;skewX&quot;:1.3932134088239322e-15,&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02&quot;}},&quot;af39ff8c-9daf-4f9d-9a6c-b5a1ebd20d9a&quot;:{&quot;id&quot;:&quot;af39ff8c-9daf-4f9d-9a6c-b5a1ebd20d9a&quot;,&quot;name&quot;:&quot;Swiss chard (Beta vulgaris)&quot;,&quot;displayName&quot;:&quot;Swiss chard (Beta vulgaris)&quot;,&quot;type&quot;:&quot;FIGURE_OBJECT&quot;,&quot;relativeTransform&quot;:{&quot;translate&quot;:{&quot;x&quot;:1.408633498519859,&quot;y&quot;:-26.964931754385862},&quot;rotate&quot;:6.069448521662556,&quot;skewX&quot;:0.25139791749856605,&quot;scale&quot;:{&quot;x&quot;:-0.004278453762744936,&quot;y&quot;:0.00769573141993005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05&quot;}},&quot;125d5206-dd7e-4fe1-ac8b-d37618c4c460&quot;:{&quot;id&quot;:&quot;125d5206-dd7e-4fe1-ac8b-d37618c4c460&quot;,&quot;name&quot;:&quot;Swiss chard (Beta vulgaris)&quot;,&quot;displayName&quot;:&quot;Swiss chard (Beta vulgaris)&quot;,&quot;type&quot;:&quot;FIGURE_OBJECT&quot;,&quot;relativeTransform&quot;:{&quot;translate&quot;:{&quot;x&quot;:1.2971745966299808,&quot;y&quot;:-26.533763885801783},&quot;rotate&quot;:0.13613447874557222,&quot;skewX&quot;:0.1650805772761952,&quot;scale&quot;:{&quot;x&quot;:0.004239825212844114,&quot;y&quot;:0.00776584632567608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1&quot;}},&quot;5bdb95e7-c6a1-4708-bc1d-0f616ea8079d&quot;:{&quot;id&quot;:&quot;5bdb95e7-c6a1-4708-bc1d-0f616ea8079d&quot;,&quot;name&quot;:&quot;Swiss chard (Beta vulgaris)&quot;,&quot;displayName&quot;:&quot;Swiss chard (Beta vulgaris)&quot;,&quot;type&quot;:&quot;FIGURE_OBJECT&quot;,&quot;relativeTransform&quot;:{&quot;translate&quot;:{&quot;x&quot;:1.2132154931578576,&quot;y&quot;:-25.9121825793743},&quot;rotate&quot;:0.13613447874557214,&quot;skewX&quot;:0.1580718946709717,&quot;scale&quot;:{&quot;x&quot;:0.004431198326671469,&quot;y&quot;:0.0077658463256760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12&quot;}},&quot;174d20dc-7199-4ecb-9fea-eb9a4befa0d8&quot;:{&quot;id&quot;:&quot;174d20dc-7199-4ecb-9fea-eb9a4befa0d8&quot;,&quot;name&quot;:&quot;Swiss chard (Beta vulgaris)&quot;,&quot;displayName&quot;:&quot;Swiss chard (Beta vulgaris)&quot;,&quot;type&quot;:&quot;FIGURE_OBJECT&quot;,&quot;relativeTransform&quot;:{&quot;translate&quot;:{&quot;x&quot;:1.1324005508794655,&quot;y&quot;:-25.31225859902234},&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15&quot;}},&quot;826c13a2-fff6-4fd8-bd43-ee012807ab1e&quot;:{&quot;id&quot;:&quot;826c13a2-fff6-4fd8-bd43-ee012807ab1e&quot;,&quot;name&quot;:&quot;Swiss chard (Beta vulgaris)&quot;,&quot;displayName&quot;:&quot;Swiss chard (Beta vulgaris)&quot;,&quot;type&quot;:&quot;FIGURE_OBJECT&quot;,&quot;relativeTransform&quot;:{&quot;translate&quot;:{&quot;x&quot;:0.9367545455052854,&quot;y&quot;:-24.12887906305553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22&quot;}},&quot;440ea7c0-a6e8-4017-80d0-f4c3a7e5bce0&quot;:{&quot;id&quot;:&quot;440ea7c0-a6e8-4017-80d0-f4c3a7e5bce0&quot;,&quot;name&quot;:&quot;Swiss chard (Beta vulgaris)&quot;,&quot;displayName&quot;:&quot;Swiss chard (Beta vulgaris)&quot;,&quot;type&quot;:&quot;FIGURE_OBJECT&quot;,&quot;relativeTransform&quot;:{&quot;translate&quot;:{&quot;x&quot;:1.0102246518996734,&quot;y&quot;:-24.667413237131118},&quot;rotate&quot;:6.069448521662556,&quot;skewX&quot;:0.2513979174985654,&quot;scale&quot;:{&quot;x&quot;:-0.0048018560749101425,&quot;y&quot;:0.00863718453415269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2&quot;}},&quot;9d57d969-2fb3-42cb-8d7b-cc34183264f5&quot;:{&quot;id&quot;:&quot;9d57d969-2fb3-42cb-8d7b-cc34183264f5&quot;,&quot;name&quot;:&quot;Swiss chard (Beta vulgaris)&quot;,&quot;displayName&quot;:&quot;Swiss chard (Beta vulgaris)&quot;,&quot;type&quot;:&quot;FIGURE_OBJECT&quot;,&quot;relativeTransform&quot;:{&quot;translate&quot;:{&quot;x&quot;:0.8765170999541482,&quot;y&quot;:-23.532534460289643},&quot;rotate&quot;:0.1361344787455721,&quot;skewX&quot;:0.16508057727619527,&quot;scale&quot;:{&quot;x&quot;:0.004758501922383969,&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25&quot;}},&quot;1148b28b-f5f5-4773-84bc-29ee6f45b1c7&quot;:{&quot;id&quot;:&quot;1148b28b-f5f5-4773-84bc-29ee6f45b1c7&quot;,&quot;name&quot;:&quot;Swiss chard (Beta vulgaris)&quot;,&quot;displayName&quot;:&quot;Swiss chard (Beta vulgaris)&quot;,&quot;type&quot;:&quot;FIGURE_OBJECT&quot;,&quot;relativeTransform&quot;:{&quot;translate&quot;:{&quot;x&quot;:0.7481535587194537,&quot;y&quot;:-22.833927735547924},&quot;rotate&quot;:0.1361344787455721,&quot;skewX&quot;:0.1580718946709709,&quot;scale&quot;:{&quot;x&quot;:0.005465150068044887,&quot;y&quot;:0.00957788671288718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3&quot;}},&quot;6a22b4d5-5a17-427e-8849-8832d9b3a8ae&quot;:{&quot;id&quot;:&quot;6a22b4d5-5a17-427e-8849-8832d9b3a8ae&quot;,&quot;name&quot;:&quot;Swiss chard (Beta vulgaris)&quot;,&quot;displayName&quot;:&quot;Swiss chard (Beta vulgaris)&quot;,&quot;type&quot;:&quot;FIGURE_OBJECT&quot;,&quot;relativeTransform&quot;:{&quot;translate&quot;:{&quot;x&quot;:0.6075115250321529,&quot;y&quot;:-22.103952109891683},&quot;rotate&quot;:0.1361344787455721,&quot;skewX&quot;:0.15807189467097105,&quot;scale&quot;:{&quot;x&quot;:0.005465150068044887,&quot;y&quot;:0.0095778867128871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35&quot;}},&quot;5990251c-e5c7-4b9f-9bc3-f8910d6baf0f&quot;:{&quot;id&quot;:&quot;5990251c-e5c7-4b9f-9bc3-f8910d6baf0f&quot;,&quot;name&quot;:&quot;Swiss chard (Beta vulgaris)&quot;,&quot;displayName&quot;:&quot;Swiss chard (Beta vulgaris)&quot;,&quot;type&quot;:&quot;FIGURE_OBJECT&quot;,&quot;relativeTransform&quot;:{&quot;translate&quot;:{&quot;x&quot;:0.47865292043290564,&quot;y&quot;:-21.366921364429857},&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4&quot;}},&quot;2681d52a-e763-42aa-9766-bec1a3cedbc1&quot;:{&quot;id&quot;:&quot;2681d52a-e763-42aa-9766-bec1a3cedbc1&quot;,&quot;name&quot;:&quot;Swiss chard (Beta vulgaris)&quot;,&quot;displayName&quot;:&quot;Swiss chard (Beta vulgaris)&quot;,&quot;type&quot;:&quot;FIGURE_OBJECT&quot;,&quot;relativeTransform&quot;:{&quot;translate&quot;:{&quot;x&quot;:0.40025705684587354,&quot;y&quot;:-20.855756899527822},&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5&quot;}},&quot;93bec29f-bf55-444b-8dd3-9a99e245a067&quot;:{&quot;id&quot;:&quot;93bec29f-bf55-444b-8dd3-9a99e245a067&quot;,&quot;name&quot;:&quot;Swiss chard (Beta vulgaris)&quot;,&quot;displayName&quot;:&quot;Swiss chard (Beta vulgaris)&quot;,&quot;type&quot;:&quot;FIGURE_OBJECT&quot;,&quot;relativeTransform&quot;:{&quot;translate&quot;:{&quot;x&quot;:0.2822010470274389,&quot;y&quot;:-20.19224489544915},&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52&quot;}},&quot;ed5e43cb-c2c2-4070-a83e-fe0dc627dd91&quot;:{&quot;id&quot;:&quot;ed5e43cb-c2c2-4070-a83e-fe0dc627dd91&quot;,&quot;name&quot;:&quot;Swiss chard (Beta vulgaris)&quot;,&quot;displayName&quot;:&quot;Swiss chard (Beta vulgaris)&quot;,&quot;type&quot;:&quot;FIGURE_OBJECT&quot;,&quot;relativeTransform&quot;:{&quot;translate&quot;:{&quot;x&quot;:3.490955357229383,&quot;y&quot;:-27.435166068854983},&quot;rotate&quot;:6.283185307179586,&quot;skewX&quot;:1.3932134088239322e-15,&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12&quot;}},&quot;526acff3-b7ce-45fa-b396-632331a197ec&quot;:{&quot;id&quot;:&quot;526acff3-b7ce-45fa-b396-632331a197ec&quot;,&quot;name&quot;:&quot;Swiss chard (Beta vulgaris)&quot;,&quot;displayName&quot;:&quot;Swiss chard (Beta vulgaris)&quot;,&quot;type&quot;:&quot;FIGURE_OBJECT&quot;,&quot;relativeTransform&quot;:{&quot;translate&quot;:{&quot;x&quot;:3.540992456156018,&quot;y&quot;:-26.71562689670391},&quot;rotate&quot;:6.069448521662556,&quot;skewX&quot;:0.2513979174985654,&quot;scale&quot;:{&quot;x&quot;:-0.004278453762744936,&quot;y&quot;:0.00769573141993005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15&quot;}},&quot;012536fb-10ec-443b-949f-6f3eea8f3908&quot;:{&quot;id&quot;:&quot;012536fb-10ec-443b-949f-6f3eea8f3908&quot;,&quot;name&quot;:&quot;Swiss chard (Beta vulgaris)&quot;,&quot;displayName&quot;:&quot;Swiss chard (Beta vulgaris)&quot;,&quot;type&quot;:&quot;FIGURE_OBJECT&quot;,&quot;relativeTransform&quot;:{&quot;translate&quot;:{&quot;x&quot;:3.6253861486674244,&quot;y&quot;:-26.01111537721152},&quot;rotate&quot;:0.13613447874557208,&quot;skewX&quot;:0.16508057727619543,&quot;scale&quot;:{&quot;x&quot;:0.004239825212844114,&quot;y&quot;:0.0077658463256760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2&quot;}},&quot;cad26c71-299a-4a0b-ad4f-df29062f80b9&quot;:{&quot;id&quot;:&quot;cad26c71-299a-4a0b-ad4f-df29062f80b9&quot;,&quot;name&quot;:&quot;Swiss chard (Beta vulgaris)&quot;,&quot;displayName&quot;:&quot;Swiss chard (Beta vulgaris)&quot;,&quot;type&quot;:&quot;FIGURE_OBJECT&quot;,&quot;relativeTransform&quot;:{&quot;translate&quot;:{&quot;x&quot;:3.727904970628117,&quot;y&quot;:-25.30491572136862},&quot;rotate&quot;:0.13613447874557202,&quot;skewX&quot;:0.15807189467097105,&quot;scale&quot;:{&quot;x&quot;:0.00497328656192085,&quot;y&quot;:0.0087158769087273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22&quot;}},&quot;a565fcd7-a283-4e97-b8b6-a7a834424e19&quot;:{&quot;id&quot;:&quot;a565fcd7-a283-4e97-b8b6-a7a834424e19&quot;,&quot;name&quot;:&quot;Swiss chard (Beta vulgaris)&quot;,&quot;displayName&quot;:&quot;Swiss chard (Beta vulgaris)&quot;,&quot;type&quot;:&quot;FIGURE_OBJECT&quot;,&quot;relativeTransform&quot;:{&quot;translate&quot;:{&quot;x&quot;:3.7581617614227776,&quot;y&quot;:-24.773769612206397},&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25&quot;}},&quot;42383d22-dcc9-458a-b97b-c35e9c7c8c02&quot;:{&quot;id&quot;:&quot;42383d22-dcc9-458a-b97b-c35e9c7c8c02&quot;,&quot;name&quot;:&quot;Swiss chard (Beta vulgaris)&quot;,&quot;displayName&quot;:&quot;Swiss chard (Beta vulgaris)&quot;,&quot;type&quot;:&quot;FIGURE_OBJECT&quot;,&quot;relativeTransform&quot;:{&quot;translate&quot;:{&quot;x&quot;:3.8433876244934138,&quot;y&quot;:-24.1445734937717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3&quot;}},&quot;a4018d18-b36a-4e7e-a1aa-515607ab0698&quot;:{&quot;id&quot;:&quot;a4018d18-b36a-4e7e-a1aa-515607ab0698&quot;,&quot;name&quot;:&quot;Swiss chard (Beta vulgaris)&quot;,&quot;displayName&quot;:&quot;Swiss chard (Beta vulgaris)&quot;,&quot;type&quot;:&quot;FIGURE_OBJECT&quot;,&quot;relativeTransform&quot;:{&quot;translate&quot;:{&quot;x&quot;:3.8889421319455986,&quot;y&quot;:-23.484609774261145},&quot;rotate&quot;:6.069448521662556,&quot;skewX&quot;:0.2513979174985651,&quot;scale&quot;:{&quot;x&quot;:-0.004801856074910149,&quot;y&quot;:0.008637184534152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35&quot;}},&quot;4dca7a4d-22e6-4187-bf11-217bfea0dea6&quot;:{&quot;id&quot;:&quot;4dca7a4d-22e6-4187-bf11-217bfea0dea6&quot;,&quot;name&quot;:&quot;Swiss chard (Beta vulgaris)&quot;,&quot;displayName&quot;:&quot;Swiss chard (Beta vulgaris)&quot;,&quot;type&quot;:&quot;FIGURE_OBJECT&quot;,&quot;relativeTransform&quot;:{&quot;translate&quot;:{&quot;x&quot;:3.9698789174142077,&quot;y&quot;:-22.935598016035218},&quot;rotate&quot;:0.1361344787455721,&quot;skewX&quot;:0.16508057727619518,&quot;scale&quot;:{&quot;x&quot;:0.005229122991630738,&quot;y&quot;:0.00957788671288720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4&quot;}},&quot;4280adbe-af56-46ef-b045-ef45b5e78e3d&quot;:{&quot;id&quot;:&quot;4280adbe-af56-46ef-b045-ef45b5e78e3d&quot;,&quot;name&quot;:&quot;Swiss chard (Beta vulgaris)&quot;,&quot;displayName&quot;:&quot;Swiss chard (Beta vulgaris)&quot;,&quot;type&quot;:&quot;FIGURE_OBJECT&quot;,&quot;relativeTransform&quot;:{&quot;translate&quot;:{&quot;x&quot;:4.042830820601401,&quot;y&quot;:-22.33501019218569},&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5&quot;}},&quot;3fa303d5-1780-475e-9831-ce9cbc3d3f0f&quot;:{&quot;id&quot;:&quot;3fa303d5-1780-475e-9831-ce9cbc3d3f0f&quot;,&quot;name&quot;:&quot;Swiss chard (Beta vulgaris)&quot;,&quot;displayName&quot;:&quot;Swiss chard (Beta vulgaris)&quot;,&quot;type&quot;:&quot;FIGURE_OBJECT&quot;,&quot;relativeTransform&quot;:{&quot;translate&quot;:{&quot;x&quot;:4.1177488001402835,&quot;y&quot;:-21.81777590452690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52&quot;}},&quot;54bb750d-c2d0-423c-9dc3-da9eb155910e&quot;:{&quot;id&quot;:&quot;54bb750d-c2d0-423c-9dc3-da9eb155910e&quot;,&quot;name&quot;:&quot;Swiss chard (Beta vulgaris)&quot;,&quot;displayName&quot;:&quot;Swiss chard (Beta vulgaris)&quot;,&quot;type&quot;:&quot;FIGURE_OBJECT&quot;,&quot;relativeTransform&quot;:{&quot;translate&quot;:{&quot;x&quot;:4.2205995308871085,&quot;y&quot;:-21.235775440645483},&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55&quot;}},&quot;f9dc7001-ba32-4119-9563-888d367d0c16&quot;:{&quot;id&quot;:&quot;f9dc7001-ba32-4119-9563-888d367d0c16&quot;,&quot;name&quot;:&quot;Swiss chard (Beta vulgaris)&quot;,&quot;displayName&quot;:&quot;Swiss chard (Beta vulgaris)&quot;,&quot;type&quot;:&quot;FIGURE_OBJECT&quot;,&quot;relativeTransform&quot;:{&quot;translate&quot;:{&quot;x&quot;:4.262592402910798,&quot;y&quot;:-20.691697438477927},&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6&quot;}},&quot;159f2b23-d161-4907-809c-a242ba5f7a29&quot;:{&quot;id&quot;:&quot;159f2b23-d161-4907-809c-a242ba5f7a29&quot;,&quot;name&quot;:&quot;Swiss chard (Beta vulgaris)&quot;,&quot;displayName&quot;:&quot;Swiss chard (Beta vulgaris)&quot;,&quot;type&quot;:&quot;FIGURE_OBJECT&quot;,&quot;relativeTransform&quot;:{&quot;translate&quot;:{&quot;x&quot;:4.350688680645566,&quot;y&quot;:-20.15614977491506},&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62&quot;}},&quot;ee38146c-d337-4af4-9e9b-ea009e75b889&quot;:{&quot;id&quot;:&quot;ee38146c-d337-4af4-9e9b-ea009e75b889&quot;,&quot;name&quot;:&quot;Swiss chard (Beta vulgaris)&quot;,&quot;displayName&quot;:&quot;Swiss chard (Beta vulgaris)&quot;,&quot;type&quot;:&quot;FIGURE_OBJECT&quot;,&quot;relativeTransform&quot;:{&quot;translate&quot;:{&quot;x&quot;:0.7494295563152437,&quot;y&quot;:-27.380776392525686},&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65&quot;}},&quot;650126d8-80a4-44d8-8e82-0436c854220d&quot;:{&quot;id&quot;:&quot;650126d8-80a4-44d8-8e82-0436c854220d&quot;,&quot;name&quot;:&quot;Swiss chard (Beta vulgaris)&quot;,&quot;displayName&quot;:&quot;Swiss chard (Beta vulgaris)&quot;,&quot;type&quot;:&quot;FIGURE_OBJECT&quot;,&quot;relativeTransform&quot;:{&quot;translate&quot;:{&quot;x&quot;:0.572432568584422,&quot;y&quot;:-26.600643074516686},&quot;rotate&quot;:0.2137367855170285,&quot;skewX&quot;:0.25139791749856527,&quot;scale&quot;:{&quot;x&quot;:0.004278453762744944,&quot;y&quot;:0.00769573141993005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7&quot;}},&quot;b32c0834-e623-495f-a27d-8fe0cd0b2de5&quot;:{&quot;id&quot;:&quot;b32c0834-e623-495f-a27d-8fe0cd0b2de5&quot;,&quot;name&quot;:&quot;Swiss chard (Beta vulgaris)&quot;,&quot;displayName&quot;:&quot;Swiss chard (Beta vulgaris)&quot;,&quot;type&quot;:&quot;FIGURE_OBJECT&quot;,&quot;relativeTransform&quot;:{&quot;translate&quot;:{&quot;x&quot;:0.4349334444728112,&quot;y&quot;:-25.96679618218},&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72&quot;}},&quot;bd8adecb-de70-4ca8-a950-eb3486da5da0&quot;:{&quot;id&quot;:&quot;bd8adecb-de70-4ca8-a950-eb3486da5da0&quot;,&quot;name&quot;:&quot;Swiss chard (Beta vulgaris)&quot;,&quot;displayName&quot;:&quot;Swiss chard (Beta vulgaris)&quot;,&quot;type&quot;:&quot;FIGURE_OBJECT&quot;,&quot;relativeTransform&quot;:{&quot;translate&quot;:{&quot;x&quot;:0.24974063293984214,&quot;y&quot;:-25.400546788550745},&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75&quot;}},&quot;8b4d36ad-83df-4d2c-8ae5-577b6d8c2e58&quot;:{&quot;id&quot;:&quot;8b4d36ad-83df-4d2c-8ae5-577b6d8c2e58&quot;,&quot;name&quot;:&quot;Swiss chard (Beta vulgaris)&quot;,&quot;displayName&quot;:&quot;Swiss chard (Beta vulgaris)&quot;,&quot;type&quot;:&quot;FIGURE_OBJECT&quot;,&quot;relativeTransform&quot;:{&quot;translate&quot;:{&quot;x&quot;:0.0991865505712629,&quot;y&quot;:-24.810671750234402},&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8&quot;}},&quot;7b0d4b89-b22e-4db0-83f2-f2068f3ad066&quot;:{&quot;id&quot;:&quot;7b0d4b89-b22e-4db0-83f2-f2068f3ad066&quot;,&quot;name&quot;:&quot;Swiss chard (Beta vulgaris)&quot;,&quot;displayName&quot;:&quot;Swiss chard (Beta vulgaris)&quot;,&quot;type&quot;:&quot;FIGURE_OBJECT&quot;,&quot;relativeTransform&quot;:{&quot;translate&quot;:{&quot;x&quot;:-0.022989843504923585,&quot;y&quot;:-24.274304178030235},&quot;rotate&quot;:-1.604611738411581e-31,&quot;skewX&quot;:-2.3421613823667685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9&quot;}},&quot;963d5254-a3fd-4f37-8c86-d26c01a557b4&quot;:{&quot;id&quot;:&quot;963d5254-a3fd-4f37-8c86-d26c01a557b4&quot;,&quot;name&quot;:&quot;Swiss chard (Beta vulgaris)&quot;,&quot;displayName&quot;:&quot;Swiss chard (Beta vulgaris)&quot;,&quot;type&quot;:&quot;FIGURE_OBJECT&quot;,&quot;relativeTransform&quot;:{&quot;translate&quot;:{&quot;x&quot;:-0.15233806537609193,&quot;y&quot;:-23.75254609003291},&quot;rotate&quot;:0.19608262974495994,&quot;skewX&quot;:0.23163679736672227,&quot;scale&quot;:{&quot;x&quot;:0.004790265365015025,&quot;y&quot;:0.008625190621982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quot;}},&quot;6ee9d169-ff27-41d2-9b46-71bfa2fbcece&quot;:{&quot;id&quot;:&quot;6ee9d169-ff27-41d2-9b46-71bfa2fbcece&quot;,&quot;name&quot;:&quot;Swiss chard (Beta vulgaris)&quot;,&quot;displayName&quot;:&quot;Swiss chard (Beta vulgaris)&quot;,&quot;type&quot;:&quot;FIGURE_OBJECT&quot;,&quot;relativeTransform&quot;:{&quot;translate&quot;:{&quot;x&quot;:-0.2669233387593197,&quot;y&quot;:-23.12747923421386},&quot;rotate&quot;:6.147050828434014,&quot;skewX&quot;:0.16508057727619285,&quot;scale&quot;:{&quot;x&quot;:-0.0047585019223839635,&quot;y&quot;:0.0087158769087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05&quot;}},&quot;eb6fd418-3b31-4ed1-9768-a65a81bd7c18&quot;:{&quot;id&quot;:&quot;eb6fd418-3b31-4ed1-9768-a65a81bd7c18&quot;,&quot;name&quot;:&quot;Swiss chard (Beta vulgaris)&quot;,&quot;displayName&quot;:&quot;Swiss chard (Beta vulgaris)&quot;,&quot;type&quot;:&quot;FIGURE_OBJECT&quot;,&quot;relativeTransform&quot;:{&quot;translate&quot;:{&quot;x&quot;:-0.4487914897894475,&quot;y&quot;:-22.619631990605445},&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1&quot;}},&quot;584eef6d-a26b-4324-8380-3bf780b328fc&quot;:{&quot;id&quot;:&quot;584eef6d-a26b-4324-8380-3bf780b328fc&quot;,&quot;name&quot;:&quot;Swiss chard (Beta vulgaris)&quot;,&quot;displayName&quot;:&quot;Swiss chard (Beta vulgaris)&quot;,&quot;type&quot;:&quot;FIGURE_OBJECT&quot;,&quot;relativeTransform&quot;:{&quot;translate&quot;:{&quot;x&quot;:-0.6583373335430263,&quot;y&quot;:-21.99606241750865},&quot;rotate&quot;:6.147050828434014,&quot;skewX&quot;:0.1594728489897026,&quot;scale&quot;:{&quot;x&quot;:-0.005416326436522811,&quot;y&quot;:0.00957788671288718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2&quot;}},&quot;da5552ed-cae9-40e4-bcef-1ea1e6775112&quot;:{&quot;id&quot;:&quot;da5552ed-cae9-40e4-bcef-1ea1e6775112&quot;,&quot;name&quot;:&quot;Swiss chard (Beta vulgaris)&quot;,&quot;displayName&quot;:&quot;Swiss chard (Beta vulgaris)&quot;,&quot;type&quot;:&quot;FIGURE_OBJECT&quot;,&quot;relativeTransform&quot;:{&quot;translate&quot;:{&quot;x&quot;:-0.7668478105194341,&quot;y&quot;:-21.45368578958634},&quot;rotate&quot;:6.283185307179586,&quot;skewX&quot;:1.3998429825379057e-15,&quot;scale&quot;:{&quot;x&quot;:-0.005077439069187039,&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25&quot;}},&quot;cfb5cf0a-db3a-4cea-a550-1a5758eb5655&quot;:{&quot;id&quot;:&quot;cfb5cf0a-db3a-4cea-a550-1a5758eb5655&quot;,&quot;name&quot;:&quot;Swiss chard (Beta vulgaris)&quot;,&quot;displayName&quot;:&quot;Swiss chard (Beta vulgaris)&quot;,&quot;type&quot;:&quot;FIGURE_OBJECT&quot;,&quot;relativeTransform&quot;:{&quot;translate&quot;:{&quot;x&quot;:-0.8959795364571946,&quot;y&quot;:-20.659624419789015},&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3&quot;}},&quot;613f69c6-5db1-4424-b386-2b194d48f6bc&quot;:{&quot;id&quot;:&quot;613f69c6-5db1-4424-b386-2b194d48f6bc&quot;,&quot;name&quot;:&quot;Swiss chard (Beta vulgaris)&quot;,&quot;displayName&quot;:&quot;Swiss chard (Beta vulgaris)&quot;,&quot;type&quot;:&quot;FIGURE_OBJECT&quot;,&quot;relativeTransform&quot;:{&quot;translate&quot;:{&quot;x&quot;:-1.048451087307207,&quot;y&quot;:-20.15688475375481},&quot;rotate&quot;:0.21373678551702857,&quot;skewX&quot;:0.25139791749856566,&quot;scale&quot;:{&quot;x&quot;:0.005276764917483679,&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5&quot;}},&quot;e3a0d67c-0bfe-4946-8621-3592ac71223f&quot;:{&quot;id&quot;:&quot;e3a0d67c-0bfe-4946-8621-3592ac71223f&quot;,&quot;name&quot;:&quot;Swiss chard (Beta vulgaris)&quot;,&quot;displayName&quot;:&quot;Swiss chard (Beta vulgaris)&quot;,&quot;type&quot;:&quot;FIGURE_OBJECT&quot;,&quot;relativeTransform&quot;:{&quot;translate&quot;:{&quot;x&quot;:4.159108110918022,&quot;y&quot;:-27.410717373443248},&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55&quot;}},&quot;69a97233-01ec-4853-8daf-61137da7c0bd&quot;:{&quot;id&quot;:&quot;69a97233-01ec-4853-8daf-61137da7c0bd&quot;,&quot;name&quot;:&quot;Swiss chard (Beta vulgaris)&quot;,&quot;displayName&quot;:&quot;Swiss chard (Beta vulgaris)&quot;,&quot;type&quot;:&quot;FIGURE_OBJECT&quot;,&quot;relativeTransform&quot;:{&quot;translate&quot;:{&quot;x&quot;:4.262594639489074,&quot;y&quot;:-26.898424085826758},&quot;rotate&quot;:6.069448521662556,&quot;skewX&quot;:0.2288237337813858,&quot;scale&quot;:{&quot;x&quot;:-0.004278453762744941,&quot;y&quot;:0.0069787329464661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6&quot;}},&quot;60c332f9-e41a-45e2-ba3f-f4964328259b&quot;:{&quot;id&quot;:&quot;60c332f9-e41a-45e2-ba3f-f4964328259b&quot;,&quot;name&quot;:&quot;Swiss chard (Beta vulgaris)&quot;,&quot;displayName&quot;:&quot;Swiss chard (Beta vulgaris)&quot;,&quot;type&quot;:&quot;FIGURE_OBJECT&quot;,&quot;relativeTransform&quot;:{&quot;translate&quot;:{&quot;x&quot;:4.329408323934555,&quot;y&quot;:-26.443739202585643},&quot;rotate&quot;:0.13613447874557208,&quot;skewX&quot;:0.16508057727619543,&quot;scale&quot;:{&quot;x&quot;:0.004239825212844114,&quot;y&quot;:0.0077658463256760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7&quot;}},&quot;b9939465-d894-4709-98b6-7c5962356c69&quot;:{&quot;id&quot;:&quot;b9939465-d894-4709-98b6-7c5962356c69&quot;,&quot;name&quot;:&quot;Swiss chard (Beta vulgaris)&quot;,&quot;displayName&quot;:&quot;Swiss chard (Beta vulgaris)&quot;,&quot;type&quot;:&quot;FIGURE_OBJECT&quot;,&quot;relativeTransform&quot;:{&quot;translate&quot;:{&quot;x&quot;:4.4470317651955105,&quot;y&quot;:-25.857035189870835},&quot;rotate&quot;:0.13613447874557216,&quot;skewX&quot;:0.1580718946709717,&quot;scale&quot;:{&quot;x&quot;:0.004248544899971062,&quot;y&quot;:0.0074457391361432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75&quot;}},&quot;89caef24-54a6-4b59-8c80-05be1d73a7f9&quot;:{&quot;id&quot;:&quot;89caef24-54a6-4b59-8c80-05be1d73a7f9&quot;,&quot;name&quot;:&quot;Swiss chard (Beta vulgaris)&quot;,&quot;displayName&quot;:&quot;Swiss chard (Beta vulgaris)&quot;,&quot;type&quot;:&quot;FIGURE_OBJECT&quot;,&quot;relativeTransform&quot;:{&quot;translate&quot;:{&quot;x&quot;:4.610832931248038,&quot;y&quot;:-25.368673155349978},&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8&quot;}},&quot;ebd64877-a585-47ef-b924-c4d8b3d487ba&quot;:{&quot;id&quot;:&quot;ebd64877-a585-47ef-b924-c4d8b3d487ba&quot;,&quot;name&quot;:&quot;Swiss chard (Beta vulgaris)&quot;,&quot;displayName&quot;:&quot;Swiss chard (Beta vulgaris)&quot;,&quot;type&quot;:&quot;FIGURE_OBJECT&quot;,&quot;relativeTransform&quot;:{&quot;translate&quot;:{&quot;x&quot;:4.697840065364171,&quot;y&quot;:-24.890301939613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quot;}},&quot;333a19fc-2fef-4ddb-955f-4256dcd3dd79&quot;:{&quot;id&quot;:&quot;333a19fc-2fef-4ddb-955f-4256dcd3dd79&quot;,&quot;name&quot;:&quot;Swiss chard (Beta vulgaris)&quot;,&quot;displayName&quot;:&quot;Swiss chard (Beta vulgaris)&quot;,&quot;type&quot;:&quot;FIGURE_OBJECT&quot;,&quot;relativeTransform&quot;:{&quot;translate&quot;:{&quot;x&quot;:4.835057651139986,&quot;y&quot;:-24.3470196493529},&quot;rotate&quot;:6.069448521662556,&quot;skewX&quot;:0.2513979174985651,&quot;scale&quot;:{&quot;x&quot;:-0.004801856074910149,&quot;y&quot;:0.008637184534152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05&quot;}},&quot;fa77e5a9-51fe-463b-a272-f559974a2c6e&quot;:{&quot;id&quot;:&quot;fa77e5a9-51fe-463b-a272-f559974a2c6e&quot;,&quot;name&quot;:&quot;Swiss chard (Beta vulgaris)&quot;,&quot;displayName&quot;:&quot;Swiss chard (Beta vulgaris)&quot;,&quot;type&quot;:&quot;FIGURE_OBJECT&quot;,&quot;relativeTransform&quot;:{&quot;translate&quot;:{&quot;x&quot;:4.943789689668301,&quot;y&quot;:-23.660204061154406},&quot;rotate&quot;:0.1361344787455721,&quot;skewX&quot;:0.16508057727619527,&quot;scale&quot;:{&quot;x&quot;:0.004758501922383969,&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1&quot;}},&quot;e013c202-ac77-454d-8176-0d73f36b0b4b&quot;:{&quot;id&quot;:&quot;e013c202-ac77-454d-8176-0d73f36b0b4b&quot;,&quot;name&quot;:&quot;Swiss chard (Beta vulgaris)&quot;,&quot;displayName&quot;:&quot;Swiss chard (Beta vulgaris)&quot;,&quot;type&quot;:&quot;FIGURE_OBJECT&quot;,&quot;relativeTransform&quot;:{&quot;translate&quot;:{&quot;x&quot;:5.079657066448672,&quot;y&quot;:-23.10186103874944},&quot;rotate&quot;:0.13613447874557202,&quot;skewX&quot;:0.15807189467097077,&quot;scale&quot;:{&quot;x&quot;:0.00497328656192085,&quot;y&quot;:0.0087158769087273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2&quot;}},&quot;733034f7-676d-4faa-94ac-9ec5c51b7da5&quot;:{&quot;id&quot;:&quot;733034f7-676d-4faa-94ac-9ec5c51b7da5&quot;,&quot;name&quot;:&quot;Swiss chard (Beta vulgaris)&quot;,&quot;displayName&quot;:&quot;Swiss chard (Beta vulgaris)&quot;,&quot;type&quot;:&quot;FIGURE_OBJECT&quot;,&quot;relativeTransform&quot;:{&quot;translate&quot;:{&quot;x&quot;:5.17861883412994,&quot;y&quot;:-22.44805285730021},&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25&quot;}},&quot;c5eb4290-7a6a-46d9-8dd4-ad100f2c830d&quot;:{&quot;id&quot;:&quot;c5eb4290-7a6a-46d9-8dd4-ad100f2c830d&quot;,&quot;name&quot;:&quot;Swiss chard (Beta vulgaris)&quot;,&quot;displayName&quot;:&quot;Swiss chard (Beta vulgaris)&quot;,&quot;type&quot;:&quot;FIGURE_OBJECT&quot;,&quot;relativeTransform&quot;:{&quot;translate&quot;:{&quot;x&quot;:5.345584582197328,&quot;y&quot;:-21.789664118526588},&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3&quot;}},&quot;45c0f17d-fbc8-41fa-8826-b951fe3de79c&quot;:{&quot;id&quot;:&quot;45c0f17d-fbc8-41fa-8826-b951fe3de79c&quot;,&quot;name&quot;:&quot;Swiss chard (Beta vulgaris)&quot;,&quot;displayName&quot;:&quot;Swiss chard (Beta vulgaris)&quot;,&quot;type&quot;:&quot;FIGURE_OBJECT&quot;,&quot;relativeTransform&quot;:{&quot;translate&quot;:{&quot;x&quot;:5.5367517835195725,&quot;y&quot;:-20.914712582244018},&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5&quot;}},&quot;43853db6-eafa-451b-8309-5aaa33a3de59&quot;:{&quot;id&quot;:&quot;43853db6-eafa-451b-8309-5aaa33a3de59&quot;,&quot;name&quot;:&quot;Swiss chard (Beta vulgaris)&quot;,&quot;displayName&quot;:&quot;Swiss chard (Beta vulgaris)&quot;,&quot;type&quot;:&quot;FIGURE_OBJECT&quot;,&quot;relativeTransform&quot;:{&quot;translate&quot;:{&quot;x&quot;:5.693337346181214,&quot;y&quot;:-20.173582367091065},&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55&quot;}},&quot;fee763f0-93f9-4efa-9d3b-26b62734abdb&quot;:{&quot;id&quot;:&quot;fee763f0-93f9-4efa-9d3b-26b62734abdb&quot;,&quot;name&quot;:&quot;Swiss chard (Beta vulgaris)&quot;,&quot;displayName&quot;:&quot;Swiss chard (Beta vulgaris)&quot;,&quot;type&quot;:&quot;FIGURE_OBJECT&quot;,&quot;relativeTransform&quot;:{&quot;translate&quot;:{&quot;x&quot;:0.13449459021213994,&quot;y&quot;:-27.511236276152914},&quot;rotate&quot;:-8.023058692057898e-32,&quot;skewX&quot;:-8.25142083230904e-32,&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6&quot;}},&quot;d684ddea-35b5-4bf2-b2ed-b9e76be67852&quot;:{&quot;id&quot;:&quot;d684ddea-35b5-4bf2-b2ed-b9e76be67852&quot;,&quot;name&quot;:&quot;Swiss chard (Beta vulgaris)&quot;,&quot;displayName&quot;:&quot;Swiss chard (Beta vulgaris)&quot;,&quot;type&quot;:&quot;FIGURE_OBJECT&quot;,&quot;relativeTransform&quot;:{&quot;translate&quot;:{&quot;x&quot;:-0.11375416984780644,&quot;y&quot;:-27.034838022276748},&quot;rotate&quot;:0.21373678551702854,&quot;skewX&quot;:0.2288237337813864,&quot;scale&quot;:{&quot;x&quot;:0.00427845376274494,&quot;y&quot;:0.0069787329464661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7&quot;}},&quot;41559f08-9ac5-4d83-8364-0168c23a74bf&quot;:{&quot;id&quot;:&quot;41559f08-9ac5-4d83-8364-0168c23a74bf&quot;,&quot;name&quot;:&quot;Swiss chard (Beta vulgaris)&quot;,&quot;displayName&quot;:&quot;Swiss chard (Beta vulgaris)&quot;,&quot;type&quot;:&quot;FIGURE_OBJECT&quot;,&quot;relativeTransform&quot;:{&quot;translate&quot;:{&quot;x&quot;:-0.2908109139185207,&quot;y&quot;:-26.4951516141961},&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8&quot;}},&quot;7331dceb-4c7b-4493-ac2e-5c73a610acbb&quot;:{&quot;id&quot;:&quot;7331dceb-4c7b-4493-ac2e-5c73a610acbb&quot;,&quot;name&quot;:&quot;Swiss chard (Beta vulgaris)&quot;,&quot;displayName&quot;:&quot;Swiss chard (Beta vulgaris)&quot;,&quot;type&quot;:&quot;FIGURE_OBJECT&quot;,&quot;relativeTransform&quot;:{&quot;translate&quot;:{&quot;x&quot;:-0.4950565677932424,&quot;y&quot;:-26.026576176207072},&quot;rotate&quot;:6.147050828434014,&quot;skewX&quot;:0.15807189467096938,&quot;scale&quot;:{&quot;x&quot;:-0.004248544899971055,&quot;y&quot;:0.007445739136143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quot;}},&quot;51916e8c-4fa8-4b05-a36f-639e67507f5d&quot;:{&quot;id&quot;:&quot;51916e8c-4fa8-4b05-a36f-639e67507f5d&quot;,&quot;name&quot;:&quot;Swiss chard (Beta vulgaris)&quot;,&quot;displayName&quot;:&quot;Swiss chard (Beta vulgaris)&quot;,&quot;type&quot;:&quot;FIGURE_OBJECT&quot;,&quot;relativeTransform&quot;:{&quot;translate&quot;:{&quot;x&quot;:-0.7101174448464274,&quot;y&quot;:-25.56574447494334},&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02&quot;}},&quot;58f770c7-bc1d-4b40-b031-6dbe45abd07b&quot;:{&quot;id&quot;:&quot;58f770c7-bc1d-4b40-b031-6dbe45abd07b&quot;,&quot;name&quot;:&quot;Swiss chard (Beta vulgaris)&quot;,&quot;displayName&quot;:&quot;Swiss chard (Beta vulgaris)&quot;,&quot;type&quot;:&quot;FIGURE_OBJECT&quot;,&quot;relativeTransform&quot;:{&quot;translate&quot;:{&quot;x&quot;:-0.85477745423026,&quot;y&quot;:-25.027352710504694},&quot;rotate&quot;:-8.023058692057905e-32,&quot;skewX&quot;:-1.39268819958526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05&quot;}},&quot;bfb04456-3065-4c16-86db-3352204e906e&quot;:{&quot;id&quot;:&quot;bfb04456-3065-4c16-86db-3352204e906e&quot;,&quot;name&quot;:&quot;Swiss chard (Beta vulgaris)&quot;,&quot;displayName&quot;:&quot;Swiss chard (Beta vulgaris)&quot;,&quot;type&quot;:&quot;FIGURE_OBJECT&quot;,&quot;relativeTransform&quot;:{&quot;translate&quot;:{&quot;x&quot;:-1.0440135600790772,&quot;y&quot;:-24.392065265757804},&quot;rotate&quot;:0.29148200850637956,&quot;skewX&quot;:0.3286703796780542,&quot;scale&quot;:{&quot;x&quot;:0.0048652590671579,&quot;y&quot;:0.00852462663404870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1&quot;}},&quot;4061b280-b04b-419e-8f65-46bc48daea43&quot;:{&quot;id&quot;:&quot;4061b280-b04b-419e-8f65-46bc48daea43&quot;,&quot;name&quot;:&quot;Swiss chard (Beta vulgaris)&quot;,&quot;displayName&quot;:&quot;Swiss chard (Beta vulgaris)&quot;,&quot;type&quot;:&quot;FIGURE_OBJECT&quot;,&quot;relativeTransform&quot;:{&quot;translate&quot;:{&quot;x&quot;:-1.2576547659196269,&quot;y&quot;:-23.909585572215505},&quot;rotate&quot;:6.147050828434014,&quot;skewX&quot;:0.16508057727619285,&quot;scale&quot;:{&quot;x&quot;:-0.0047585019223839635,&quot;y&quot;:0.0087158769087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12&quot;}},&quot;311e1f4b-bc75-4637-8127-979b784861c7&quot;:{&quot;id&quot;:&quot;311e1f4b-bc75-4637-8127-979b784861c7&quot;,&quot;name&quot;:&quot;Swiss chard (Beta vulgaris)&quot;,&quot;displayName&quot;:&quot;Swiss chard (Beta vulgaris)&quot;,&quot;type&quot;:&quot;FIGURE_OBJECT&quot;,&quot;relativeTransform&quot;:{&quot;translate&quot;:{&quot;x&quot;:-1.4837124861625683,&quot;y&quot;:-23.258173382333897},&quot;rotate&quot;:6.147050828434014,&quot;skewX&quot;:0.1580718946709684,&quot;scale&quot;:{&quot;x&quot;:-0.004973286561920846,&quot;y&quot;:0.0087158769087273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15&quot;}},&quot;52b5e8e9-92d7-4a87-bea0-d3c03b875af7&quot;:{&quot;id&quot;:&quot;52b5e8e9-92d7-4a87-bea0-d3c03b875af7&quot;,&quot;name&quot;:&quot;Swiss chard (Beta vulgaris)&quot;,&quot;displayName&quot;:&quot;Swiss chard (Beta vulgaris)&quot;,&quot;type&quot;:&quot;FIGURE_OBJECT&quot;,&quot;relativeTransform&quot;:{&quot;translate&quot;:{&quot;x&quot;:-1.7516695677277359,&quot;y&quot;:-22.576478907322574},&quot;rotate&quot;:6.147050828434014,&quot;skewX&quot;:0.15807189467096827,&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2&quot;}},&quot;db444c8f-fea5-4ca4-b93d-817ec3c298bc&quot;:{&quot;id&quot;:&quot;db444c8f-fea5-4ca4-b93d-817ec3c298bc&quot;,&quot;name&quot;:&quot;Swiss chard (Beta vulgaris)&quot;,&quot;displayName&quot;:&quot;Swiss chard (Beta vulgaris)&quot;,&quot;type&quot;:&quot;FIGURE_OBJECT&quot;,&quot;relativeTransform&quot;:{&quot;translate&quot;:{&quot;x&quot;:-1.974813962665678,&quot;y&quot;:-21.8257568329077},&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22&quot;}},&quot;1a46fb9f-0422-482b-b176-31a2c6396260&quot;:{&quot;id&quot;:&quot;1a46fb9f-0422-482b-b176-31a2c6396260&quot;,&quot;name&quot;:&quot;Swiss chard (Beta vulgaris)&quot;,&quot;displayName&quot;:&quot;Swiss chard (Beta vulgaris)&quot;,&quot;type&quot;:&quot;FIGURE_OBJECT&quot;,&quot;relativeTransform&quot;:{&quot;translate&quot;:{&quot;x&quot;:-2.2466864482750797,&quot;y&quot;:-20.925678621052054},&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25&quot;}},&quot;2cc32e35-b957-4a04-99a4-05ac60ca6034&quot;:{&quot;id&quot;:&quot;2cc32e35-b957-4a04-99a4-05ac60ca6034&quot;,&quot;name&quot;:&quot;Swiss chard (Beta vulgaris)&quot;,&quot;displayName&quot;:&quot;Swiss chard (Beta vulgaris)&quot;,&quot;type&quot;:&quot;FIGURE_OBJECT&quot;,&quot;relativeTransform&quot;:{&quot;translate&quot;:{&quot;x&quot;:-2.505698117176292,&quot;y&quot;:-20.142680007371588},&quot;rotate&quot;:0.21373678551702857,&quot;skewX&quot;:0.2513979174985652,&quot;scale&quot;:{&quot;x&quot;:0.005276764917483679,&quot;y&quot;:0.00949141157599198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3&quot;}},&quot;1af90cac-6cc3-4ac5-9d96-faea4433fc22&quot;:{&quot;id&quot;:&quot;1af90cac-6cc3-4ac5-9d96-faea4433fc22&quot;,&quot;name&quot;:&quot;Swiss chard (Beta vulgaris)&quot;,&quot;displayName&quot;:&quot;Swiss chard (Beta vulgaris)&quot;,&quot;type&quot;:&quot;FIGURE_OBJECT&quot;,&quot;relativeTransform&quot;:{&quot;translate&quot;:{&quot;x&quot;:5.5934234687749,&quot;y&quot;:-27.439767487101975},&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35&quot;}},&quot;26ea2e50-93f3-4492-a898-6bcfdbd6ca55&quot;:{&quot;id&quot;:&quot;26ea2e50-93f3-4492-a898-6bcfdbd6ca55&quot;,&quot;name&quot;:&quot;Swiss chard (Beta vulgaris)&quot;,&quot;displayName&quot;:&quot;Swiss chard (Beta vulgaris)&quot;,&quot;type&quot;:&quot;FIGURE_OBJECT&quot;,&quot;relativeTransform&quot;:{&quot;translate&quot;:{&quot;x&quot;:5.8288644474172475,&quot;y&quot;:-26.815971613263667},&quot;rotate&quot;:6.069448521662556,&quot;skewX&quot;:0.2288237337813858,&quot;scale&quot;:{&quot;x&quot;:-0.004278453762744941,&quot;y&quot;:0.0069787329464661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4&quot;}},&quot;07b36455-b2f0-485a-aba3-99bc5132fe1d&quot;:{&quot;id&quot;:&quot;07b36455-b2f0-485a-aba3-99bc5132fe1d&quot;,&quot;name&quot;:&quot;Swiss chard (Beta vulgaris)&quot;,&quot;displayName&quot;:&quot;Swiss chard (Beta vulgaris)&quot;,&quot;type&quot;:&quot;FIGURE_OBJECT&quot;,&quot;relativeTransform&quot;:{&quot;translate&quot;:{&quot;x&quot;:6.134891702953992,&quot;y&quot;:-26.245977169680813},&quot;rotate&quot;:0.13613447874557208,&quot;skewX&quot;:0.16508057727619543,&quot;scale&quot;:{&quot;x&quot;:0.004239825212844114,&quot;y&quot;:0.0077658463256760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5&quot;}},&quot;ebb7f8f4-9cc8-4537-99eb-56e8d3591755&quot;:{&quot;id&quot;:&quot;ebb7f8f4-9cc8-4537-99eb-56e8d3591755&quot;,&quot;name&quot;:&quot;Swiss chard (Beta vulgaris)&quot;,&quot;displayName&quot;:&quot;Swiss chard (Beta vulgaris)&quot;,&quot;type&quot;:&quot;FIGURE_OBJECT&quot;,&quot;relativeTransform&quot;:{&quot;translate&quot;:{&quot;x&quot;:6.448331269604964,&quot;y&quot;:-25.62101278713051},&quot;rotate&quot;:0.13613447874557208,&quot;skewX&quot;:0.15807189467097132,&quot;scale&quot;:{&quot;x&quot;:0.004768288327689179,&quot;y&quot;:0.00835660958040763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52&quot;}},&quot;4017989c-5be3-462a-b509-bac7155046a3&quot;:{&quot;id&quot;:&quot;4017989c-5be3-462a-b509-bac7155046a3&quot;,&quot;name&quot;:&quot;Swiss chard (Beta vulgaris)&quot;,&quot;displayName&quot;:&quot;Swiss chard (Beta vulgaris)&quot;,&quot;type&quot;:&quot;FIGURE_OBJECT&quot;,&quot;relativeTransform&quot;:{&quot;translate&quot;:{&quot;x&quot;:6.697567668761039,&quot;y&quot;:-24.972976061502873},&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55&quot;}},&quot;f35bfb09-c3b3-4b0b-a569-712b5dc63ce0&quot;:{&quot;id&quot;:&quot;f35bfb09-c3b3-4b0b-a569-712b5dc63ce0&quot;,&quot;name&quot;:&quot;Swiss chard (Beta vulgaris)&quot;,&quot;displayName&quot;:&quot;Swiss chard (Beta vulgaris)&quot;,&quot;type&quot;:&quot;FIGURE_OBJECT&quot;,&quot;relativeTransform&quot;:{&quot;translate&quot;:{&quot;x&quot;:6.964727803453025,&quot;y&quot;:-24.3493653422309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6&quot;}},&quot;7ca4701c-f59f-41a5-91b6-887d17d0cf06&quot;:{&quot;id&quot;:&quot;7ca4701c-f59f-41a5-91b6-887d17d0cf06&quot;,&quot;name&quot;:&quot;Swiss chard (Beta vulgaris)&quot;,&quot;displayName&quot;:&quot;Swiss chard (Beta vulgaris)&quot;,&quot;type&quot;:&quot;FIGURE_OBJECT&quot;,&quot;relativeTransform&quot;:{&quot;translate&quot;:{&quot;x&quot;:7.204751825425562,&quot;y&quot;:-23.662679726564605},&quot;rotate&quot;:6.069448521662556,&quot;skewX&quot;:0.2513979174985651,&quot;scale&quot;:{&quot;x&quot;:-0.004801856074910149,&quot;y&quot;:0.008637184534152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62&quot;}},&quot;329b10f2-1035-4a2d-a5a0-3ae5405c3ca8&quot;:{&quot;id&quot;:&quot;329b10f2-1035-4a2d-a5a0-3ae5405c3ca8&quot;,&quot;name&quot;:&quot;Swiss chard (Beta vulgaris)&quot;,&quot;displayName&quot;:&quot;Swiss chard (Beta vulgaris)&quot;,&quot;type&quot;:&quot;FIGURE_OBJECT&quot;,&quot;relativeTransform&quot;:{&quot;translate&quot;:{&quot;x&quot;:7.447876490694089,&quot;y&quot;:-23.009865220178884},&quot;rotate&quot;:0.1361344787455721,&quot;skewX&quot;:0.16508057727619516,&quot;scale&quot;:{&quot;x&quot;:0.004758501922383969,&quot;y&quot;:0.0087158769087273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65&quot;}},&quot;9f5972c6-ea49-4eac-860f-537624f0958a&quot;:{&quot;id&quot;:&quot;9f5972c6-ea49-4eac-860f-537624f0958a&quot;,&quot;name&quot;:&quot;Swiss chard (Beta vulgaris)&quot;,&quot;displayName&quot;:&quot;Swiss chard (Beta vulgaris)&quot;,&quot;type&quot;:&quot;FIGURE_OBJECT&quot;,&quot;relativeTransform&quot;:{&quot;translate&quot;:{&quot;x&quot;:7.6276308089531435,&quot;y&quot;:-22.397720207736146},&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7&quot;}},&quot;4922baa9-ad77-4069-83c7-b40d3c988326&quot;:{&quot;id&quot;:&quot;4922baa9-ad77-4069-83c7-b40d3c988326&quot;,&quot;name&quot;:&quot;Swiss chard (Beta vulgaris)&quot;,&quot;displayName&quot;:&quot;Swiss chard (Beta vulgaris)&quot;,&quot;type&quot;:&quot;FIGURE_OBJECT&quot;,&quot;relativeTransform&quot;:{&quot;translate&quot;:{&quot;x&quot;:7.83523225706034,&quot;y&quot;:-21.813857183910862},&quot;rotate&quot;:0.13613447874557189,&quot;skewX&quot;:0.15807189467097046,&quot;scale&quot;:{&quot;x&quot;:0.005465150068044888,&quot;y&quot;:0.0095778867128871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72&quot;}},&quot;4332c7a4-bd91-4585-8683-77dc47475da8&quot;:{&quot;id&quot;:&quot;4332c7a4-bd91-4585-8683-77dc47475da8&quot;,&quot;name&quot;:&quot;Swiss chard (Beta vulgaris)&quot;,&quot;displayName&quot;:&quot;Swiss chard (Beta vulgaris)&quot;,&quot;type&quot;:&quot;FIGURE_OBJECT&quot;,&quot;relativeTransform&quot;:{&quot;translate&quot;:{&quot;x&quot;:8.174412597121888,&quot;y&quot;:-21.384229960796926},&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75&quot;}},&quot;a1b3bf01-835b-4802-8f73-66b6b3017fba&quot;:{&quot;id&quot;:&quot;a1b3bf01-835b-4802-8f73-66b6b3017fba&quot;,&quot;name&quot;:&quot;Swiss chard (Beta vulgaris)&quot;,&quot;displayName&quot;:&quot;Swiss chard (Beta vulgaris)&quot;,&quot;type&quot;:&quot;FIGURE_OBJECT&quot;,&quot;relativeTransform&quot;:{&quot;translate&quot;:{&quot;x&quot;:8.346527323543553,&quot;y&quot;:-20.70702004404573},&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8&quot;}},&quot;7e1aa075-1ca2-40a0-b651-9ee6ba1560d9&quot;:{&quot;id&quot;:&quot;7e1aa075-1ca2-40a0-b651-9ee6ba1560d9&quot;,&quot;name&quot;:&quot;Swiss chard (Beta vulgaris)&quot;,&quot;displayName&quot;:&quot;Swiss chard (Beta vulgaris)&quot;,&quot;type&quot;:&quot;FIGURE_OBJECT&quot;,&quot;relativeTransform&quot;:{&quot;translate&quot;:{&quot;x&quot;:8.840215511024038,&quot;y&quot;:-20.063882624147272},&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9&quot;}},&quot;751af35a-5bb0-41bb-a96c-82820c5e13a8&quot;:{&quot;id&quot;:&quot;751af35a-5bb0-41bb-a96c-82820c5e13a8&quot;,&quot;name&quot;:&quot;Swiss chard (Beta vulgaris)&quot;,&quot;displayName&quot;:&quot;Swiss chard (Beta vulgaris)&quot;,&quot;type&quot;:&quot;FIGURE_OBJECT&quot;,&quot;relativeTransform&quot;:{&quot;translate&quot;:{&quot;x&quot;:-0.7163536065521623,&quot;y&quot;:-27.48310757466658},&quot;rotate&quot;:-8.023058692057898e-32,&quot;skewX&quot;:-1.2683571000346555e-31,&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55&quot;}},&quot;3b87748a-cd77-48c1-91d1-e944d823518f&quot;:{&quot;id&quot;:&quot;3b87748a-cd77-48c1-91d1-e944d823518f&quot;,&quot;name&quot;:&quot;Swiss chard (Beta vulgaris)&quot;,&quot;displayName&quot;:&quot;Swiss chard (Beta vulgaris)&quot;,&quot;type&quot;:&quot;FIGURE_OBJECT&quot;,&quot;relativeTransform&quot;:{&quot;translate&quot;:{&quot;x&quot;:-0.9049560378870517,&quot;y&quot;:-26.95095581326218},&quot;rotate&quot;:0.21373678551702854,&quot;skewX&quot;:0.22882373378138618,&quot;scale&quot;:{&quot;x&quot;:0.00427845376274494,&quot;y&quot;:0.00697873294646609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6&quot;}},&quot;b4e6ba03-384a-4b99-96bc-b2ced0b7274c&quot;:{&quot;id&quot;:&quot;b4e6ba03-384a-4b99-96bc-b2ced0b7274c&quot;,&quot;name&quot;:&quot;Swiss chard (Beta vulgaris)&quot;,&quot;displayName&quot;:&quot;Swiss chard (Beta vulgaris)&quot;,&quot;type&quot;:&quot;FIGURE_OBJECT&quot;,&quot;relativeTransform&quot;:{&quot;translate&quot;:{&quot;x&quot;:-1.1735797425549508,&quot;y&quot;:-26.44138111587626},&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62&quot;}},&quot;43a1157e-1757-43c2-9404-0c75cf06da62&quot;:{&quot;id&quot;:&quot;43a1157e-1757-43c2-9404-0c75cf06da62&quot;,&quot;name&quot;:&quot;Swiss chard (Beta vulgaris)&quot;,&quot;displayName&quot;:&quot;Swiss chard (Beta vulgaris)&quot;,&quot;type&quot;:&quot;FIGURE_OBJECT&quot;,&quot;relativeTransform&quot;:{&quot;translate&quot;:{&quot;x&quot;:-1.4243792691737869,&quot;y&quot;:-25.91664830919235},&quot;rotate&quot;:6.147050828434014,&quot;skewX&quot;:0.1580718946709689,&quot;scale&quot;:{&quot;x&quot;:-0.004243905749313097,&quot;y&quot;:0.0074376088453199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65&quot;}},&quot;10b32d85-5c79-4594-9cf9-4ed4f06e51d5&quot;:{&quot;id&quot;:&quot;10b32d85-5c79-4594-9cf9-4ed4f06e51d5&quot;,&quot;name&quot;:&quot;Swiss chard (Beta vulgaris)&quot;,&quot;displayName&quot;:&quot;Swiss chard (Beta vulgaris)&quot;,&quot;type&quot;:&quot;FIGURE_OBJECT&quot;,&quot;relativeTransform&quot;:{&quot;translate&quot;:{&quot;x&quot;:-1.712245664294179,&quot;y&quot;:-25.352528171881605},&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7&quot;}},&quot;6c00d90a-4595-465a-8f63-2faf0000d0fb&quot;:{&quot;id&quot;:&quot;6c00d90a-4595-465a-8f63-2faf0000d0fb&quot;,&quot;name&quot;:&quot;Swiss chard (Beta vulgaris)&quot;,&quot;displayName&quot;:&quot;Swiss chard (Beta vulgaris)&quot;,&quot;type&quot;:&quot;FIGURE_OBJECT&quot;,&quot;relativeTransform&quot;:{&quot;translate&quot;:{&quot;x&quot;:-1.9324829988515497,&quot;y&quot;:-24.857190885781336},&quot;rotate&quot;:-8.023058692057905e-32,&quot;skewX&quot;:-1.39268819958526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72&quot;}},&quot;9c461fd0-4ddd-40ba-a2e9-b8e474ab5322&quot;:{&quot;id&quot;:&quot;9c461fd0-4ddd-40ba-a2e9-b8e474ab5322&quot;,&quot;name&quot;:&quot;Swiss chard (Beta vulgaris)&quot;,&quot;displayName&quot;:&quot;Swiss chard (Beta vulgaris)&quot;,&quot;type&quot;:&quot;FIGURE_OBJECT&quot;,&quot;relativeTransform&quot;:{&quot;translate&quot;:{&quot;x&quot;:-2.1767943046525904,&quot;y&quot;:-24.291736749654493},&quot;rotate&quot;:0.2137367855170285,&quot;skewX&quot;:0.25139791749856527,&quot;scale&quot;:{&quot;x&quot;:0.004801856074910154,&quot;y&quot;:0.00863718453415270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75&quot;}},&quot;482ff22e-f502-44dd-8df7-9d540b9de074&quot;:{&quot;id&quot;:&quot;482ff22e-f502-44dd-8df7-9d540b9de074&quot;,&quot;name&quot;:&quot;Swiss chard (Beta vulgaris)&quot;,&quot;displayName&quot;:&quot;Swiss chard (Beta vulgaris)&quot;,&quot;type&quot;:&quot;FIGURE_OBJECT&quot;,&quot;relativeTransform&quot;:{&quot;translate&quot;:{&quot;x&quot;:-2.4599332544327344,&quot;y&quot;:-23.821240845386047},&quot;rotate&quot;:6.147050828434014,&quot;skewX&quot;:0.16508057727619285,&quot;scale&quot;:{&quot;x&quot;:-0.0047585019223839635,&quot;y&quot;:0.0087158769087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8&quot;}},&quot;3e2734f0-3c28-455c-bb74-a73a2ab9ddfd&quot;:{&quot;id&quot;:&quot;3e2734f0-3c28-455c-bb74-a73a2ab9ddfd&quot;,&quot;name&quot;:&quot;Swiss chard (Beta vulgaris)&quot;,&quot;displayName&quot;:&quot;Swiss chard (Beta vulgaris)&quot;,&quot;type&quot;:&quot;FIGURE_OBJECT&quot;,&quot;relativeTransform&quot;:{&quot;translate&quot;:{&quot;x&quot;:-2.7596953056466518,&quot;y&quot;:-23.068679116320656},&quot;rotate&quot;:6.147050828434014,&quot;skewX&quot;:0.1580718946709684,&quot;scale&quot;:{&quot;x&quot;:-0.004973286561920846,&quot;y&quot;:0.0087158769087273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85&quot;}},&quot;ec38bee3-4a75-4d4b-bfd1-17ef02785974&quot;:{&quot;id&quot;:&quot;ec38bee3-4a75-4d4b-bfd1-17ef02785974&quot;,&quot;name&quot;:&quot;Swiss chard (Beta vulgaris)&quot;,&quot;displayName&quot;:&quot;Swiss chard (Beta vulgaris)&quot;,&quot;type&quot;:&quot;FIGURE_OBJECT&quot;,&quot;relativeTransform&quot;:{&quot;translate&quot;:{&quot;x&quot;:-3.073322726128793,&quot;y&quot;:-22.388093294411785},&quot;rotate&quot;:6.147050828434014,&quot;skewX&quot;:0.15807189467096827,&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9&quot;}},&quot;654d1cb0-71e6-44b2-b72b-a9b3df268c70&quot;:{&quot;id&quot;:&quot;654d1cb0-71e6-44b2-b72b-a9b3df268c70&quot;,&quot;name&quot;:&quot;Swiss chard (Beta vulgaris)&quot;,&quot;displayName&quot;:&quot;Swiss chard (Beta vulgaris)&quot;,&quot;type&quot;:&quot;FIGURE_OBJECT&quot;,&quot;relativeTransform&quot;:{&quot;translate&quot;:{&quot;x&quot;:-3.3365721580368817,&quot;y&quot;:-21.595766047925995},&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quot;}},&quot;6d108c66-f299-4ac5-b37c-a43f1ea3377d&quot;:{&quot;id&quot;:&quot;6d108c66-f299-4ac5-b37c-a43f1ea3377d&quot;,&quot;name&quot;:&quot;Swiss chard (Beta vulgaris)&quot;,&quot;displayName&quot;:&quot;Swiss chard (Beta vulgaris)&quot;,&quot;type&quot;:&quot;FIGURE_OBJECT&quot;,&quot;relativeTransform&quot;:{&quot;translate&quot;:{&quot;x&quot;:-3.6649122976113087,&quot;y&quot;:-20.915008612231116},&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02&quot;}},&quot;3e4a4213-f676-4729-b6bd-d7fa6faa7244&quot;:{&quot;id&quot;:&quot;3e4a4213-f676-4729-b6bd-d7fa6faa7244&quot;,&quot;name&quot;:&quot;Swiss chard (Beta vulgaris)&quot;,&quot;displayName&quot;:&quot;Swiss chard (Beta vulgaris)&quot;,&quot;type&quot;:&quot;FIGURE_OBJECT&quot;,&quot;relativeTransform&quot;:{&quot;translate&quot;:{&quot;x&quot;:-3.955041109478503,&quot;y&quot;:-20.197641792899862},&quot;rotate&quot;:0.21373678551702863,&quot;skewX&quot;:0.25139791749856555,&quot;scale&quot;:{&quot;x&quot;:0.005276764917483684,&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05&quot;}},&quot;b79e1b0f-b302-4c0d-8715-c96a098a9863&quot;:{&quot;id&quot;:&quot;b79e1b0f-b302-4c0d-8715-c96a098a9863&quot;,&quot;name&quot;:&quot;Swiss chard (Beta vulgaris)&quot;,&quot;displayName&quot;:&quot;Swiss chard (Beta vulgaris)&quot;,&quot;type&quot;:&quot;FIGURE_OBJECT&quot;,&quot;relativeTransform&quot;:{&quot;translate&quot;:{&quot;x&quot;:4.8463559122299324,&quot;y&quot;:-27.42513414472753},&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6&quot;}},&quot;bd7fb9d0-5b35-431e-bc67-4cb6ad11bca8&quot;:{&quot;id&quot;:&quot;bd7fb9d0-5b35-431e-bc67-4cb6ad11bca8&quot;,&quot;name&quot;:&quot;Swiss chard (Beta vulgaris)&quot;,&quot;displayName&quot;:&quot;Swiss chard (Beta vulgaris)&quot;,&quot;type&quot;:&quot;FIGURE_OBJECT&quot;,&quot;relativeTransform&quot;:{&quot;translate&quot;:{&quot;x&quot;:4.97184467467943,&quot;y&quot;:-27.044810456743356},&quot;rotate&quot;:6.069448521662556,&quot;skewX&quot;:0.22882373378138626,&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62&quot;}},&quot;49b6312d-31df-4102-a2d2-2f9b1cf90dda&quot;:{&quot;id&quot;:&quot;49b6312d-31df-4102-a2d2-2f9b1cf90dda&quot;,&quot;name&quot;:&quot;Swiss chard (Beta vulgaris)&quot;,&quot;displayName&quot;:&quot;Swiss chard (Beta vulgaris)&quot;,&quot;type&quot;:&quot;FIGURE_OBJECT&quot;,&quot;relativeTransform&quot;:{&quot;translate&quot;:{&quot;x&quot;:5.134593667677462,&quot;y&quot;:-26.495151614196107},&quot;rotate&quot;:0.13613447874557189,&quot;skewX&quot;:0.1650805772761951,&quot;scale&quot;:{&quot;x&quot;:0.004239825212844115,&quot;y&quot;:0.0077658463256760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65&quot;}},&quot;7321872e-beb6-40be-a0ec-a030699f9b93&quot;:{&quot;id&quot;:&quot;7321872e-beb6-40be-a0ec-a030699f9b93&quot;,&quot;name&quot;:&quot;Swiss chard (Beta vulgaris)&quot;,&quot;displayName&quot;:&quot;Swiss chard (Beta vulgaris)&quot;,&quot;type&quot;:&quot;FIGURE_OBJECT&quot;,&quot;relativeTransform&quot;:{&quot;translate&quot;:{&quot;x&quot;:5.311866655010199,&quot;y&quot;:-26.035940314211345},&quot;rotate&quot;:0.13613447874557186,&quot;skewX&quot;:0.15807189467097135,&quot;scale&quot;:{&quot;x&quot;:0.004248544899971054,&quot;y&quot;:0.00744573913614320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7&quot;}},&quot;44ace228-f3ca-4b76-ab59-fae0166674d2&quot;:{&quot;id&quot;:&quot;44ace228-f3ca-4b76-ab59-fae0166674d2&quot;,&quot;name&quot;:&quot;Swiss chard (Beta vulgaris)&quot;,&quot;displayName&quot;:&quot;Swiss chard (Beta vulgaris)&quot;,&quot;type&quot;:&quot;FIGURE_OBJECT&quot;,&quot;relativeTransform&quot;:{&quot;translate&quot;:{&quot;x&quot;:5.511772042211646,&quot;y&quot;:-25.57520320020016},&quot;rotate&quot;:4.251623255656143e-16,&quot;skewX&quot;:4.930916075474738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72&quot;}},&quot;07f90c2f-6eea-415c-898d-b956d9fced30&quot;:{&quot;id&quot;:&quot;07f90c2f-6eea-415c-898d-b956d9fced30&quot;,&quot;name&quot;:&quot;Swiss chard (Beta vulgaris)&quot;,&quot;displayName&quot;:&quot;Swiss chard (Beta vulgaris)&quot;,&quot;type&quot;:&quot;FIGURE_OBJECT&quot;,&quot;relativeTransform&quot;:{&quot;translate&quot;:{&quot;x&quot;:5.656432051595477,&quot;y&quot;:-25.046270161018374},&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75&quot;}},&quot;9087d43f-331b-4863-85b0-7c36db43cebc&quot;:{&quot;id&quot;:&quot;9087d43f-331b-4863-85b0-7c36db43cebc&quot;,&quot;name&quot;:&quot;Swiss chard (Beta vulgaris)&quot;,&quot;displayName&quot;:&quot;Swiss chard (Beta vulgaris)&quot;,&quot;type&quot;:&quot;FIGURE_OBJECT&quot;,&quot;relativeTransform&quot;:{&quot;translate&quot;:{&quot;x&quot;:5.845668157444297,&quot;y&quot;:-24.43935889204197},&quot;rotate&quot;:5.991703298673205,&quot;skewX&quot;:0.32867037967805324,&quot;scale&quot;:{&quot;x&quot;:-0.0048652590671579,&quot;y&quot;:0.0085246266340486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8&quot;}},&quot;bd0903de-6a5a-402a-8f8a-9b4afaefc9f4&quot;:{&quot;id&quot;:&quot;bd0903de-6a5a-402a-8f8a-9b4afaefc9f4&quot;,&quot;name&quot;:&quot;Swiss chard (Beta vulgaris)&quot;,&quot;displayName&quot;:&quot;Swiss chard (Beta vulgaris)&quot;,&quot;type&quot;:&quot;FIGURE_OBJECT&quot;,&quot;relativeTransform&quot;:{&quot;translate&quot;:{&quot;x&quot;:6.005530251215045,&quot;y&quot;:-23.895061537625867},&quot;rotate&quot;:-7.428763612989007e-16,&quot;skewX&quot;:-1.0377871286380515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9&quot;}},&quot;58251cfe-8b85-4a3a-8521-4e31b7e2374b&quot;:{&quot;id&quot;:&quot;58251cfe-8b85-4a3a-8521-4e31b7e2374b&quot;,&quot;name&quot;:&quot;Swiss chard (Beta vulgaris)&quot;,&quot;displayName&quot;:&quot;Swiss chard (Beta vulgaris)&quot;,&quot;type&quot;:&quot;FIGURE_OBJECT&quot;,&quot;relativeTransform&quot;:{&quot;translate&quot;:{&quot;x&quot;:6.189928762311636,&quot;y&quot;:-23.343301909645394},&quot;rotate&quot;:0.20385523500581967,&quot;skewX&quot;:0.23084205020458134,&quot;scale&quot;:{&quot;x&quot;:0.005011684977983183,&quot;y&quot;:0.008649097797638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quot;}},&quot;1af330ac-8b5d-4e72-8ac0-f6e8fd63a50c&quot;:{&quot;id&quot;:&quot;1af330ac-8b5d-4e72-8ac0-f6e8fd63a50c&quot;,&quot;name&quot;:&quot;Swiss chard (Beta vulgaris)&quot;,&quot;displayName&quot;:&quot;Swiss chard (Beta vulgaris)&quot;,&quot;type&quot;:&quot;FIGURE_OBJECT&quot;,&quot;relativeTransform&quot;:{&quot;translate&quot;:{&quot;x&quot;:6.364059362906359,&quot;y&quot;:-22.685590194480557},&quot;rotate&quot;:-0.34652487478154925,&quot;skewX&quot;:-0.3620123173733357,&quot;scale&quot;:{&quot;x&quot;:0.005653644504076563,&quot;y&quot;:0.0092585567031882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02&quot;}},&quot;e8e98b62-e462-45dd-9892-4e266b334cad&quot;:{&quot;id&quot;:&quot;e8e98b62-e462-45dd-9892-4e266b334cad&quot;,&quot;name&quot;:&quot;Swiss chard (Beta vulgaris)&quot;,&quot;displayName&quot;:&quot;Swiss chard (Beta vulgaris)&quot;,&quot;type&quot;:&quot;FIGURE_OBJECT&quot;,&quot;relativeTransform&quot;:{&quot;translate&quot;:{&quot;x&quot;:6.582529055505222,&quot;y&quot;:-21.953785570579356},&quot;rotate&quot;:4.251623255656146e-16,&quot;skewX&quot;:4.930916075474742e-16,&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05&quot;}},&quot;f4952da4-a95e-4e7f-9a21-d1a39c8be94c&quot;:{&quot;id&quot;:&quot;f4952da4-a95e-4e7f-9a21-d1a39c8be94c&quot;,&quot;name&quot;:&quot;Swiss chard (Beta vulgaris)&quot;,&quot;displayName&quot;:&quot;Swiss chard (Beta vulgaris)&quot;,&quot;type&quot;:&quot;FIGURE_OBJECT&quot;,&quot;relativeTransform&quot;:{&quot;translate&quot;:{&quot;x&quot;:6.822510496166908,&quot;y&quot;:-21.12431185144557},&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1&quot;}},&quot;24cbdc8f-f399-4335-a343-a69a42c31f7a&quot;:{&quot;id&quot;:&quot;24cbdc8f-f399-4335-a343-a69a42c31f7a&quot;,&quot;name&quot;:&quot;Swiss chard (Beta vulgaris)&quot;,&quot;displayName&quot;:&quot;Swiss chard (Beta vulgaris)&quot;,&quot;type&quot;:&quot;FIGURE_OBJECT&quot;,&quot;relativeTransform&quot;:{&quot;translate&quot;:{&quot;x&quot;:7.059726070892776,&quot;y&quot;:-20.27510158365249},&quot;rotate&quot;:6.069448521662556,&quot;skewX&quot;:0.25139791749856566,&quot;scale&quot;:{&quot;x&quot;:-0.005276764917483681,&quot;y&quot;:0.0094914115759919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12&quot;}},&quot;b26f7355-253a-42cd-9c6b-d9b8e2c441d7&quot;:{&quot;id&quot;:&quot;b26f7355-253a-42cd-9c6b-d9b8e2c441d7&quot;,&quot;name&quot;:&quot;Swiss chard (Beta vulgaris)&quot;,&quot;displayName&quot;:&quot;Swiss chard (Beta vulgaris)&quot;,&quot;type&quot;:&quot;FIGURE_OBJECT&quot;,&quot;relativeTransform&quot;:{&quot;translate&quot;:{&quot;x&quot;:6.355068591502447,&quot;y&quot;:-27.38664225914597},&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15&quot;}},&quot;0f35b926-46f9-44c2-8638-20a4dc16ac94&quot;:{&quot;id&quot;:&quot;0f35b926-46f9-44c2-8638-20a4dc16ac94&quot;,&quot;name&quot;:&quot;Swiss chard (Beta vulgaris)&quot;,&quot;displayName&quot;:&quot;Swiss chard (Beta vulgaris)&quot;,&quot;type&quot;:&quot;FIGURE_OBJECT&quot;,&quot;relativeTransform&quot;:{&quot;translate&quot;:{&quot;x&quot;:6.594516029535949,&quot;y&quot;:-27.035019281636945},&quot;rotate&quot;:6.069448521662556,&quot;skewX&quot;:0.22882373378138626,&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2&quot;}},&quot;02ca3f03-a943-479f-b5e7-62634c2f321b&quot;:{&quot;id&quot;:&quot;02ca3f03-a943-479f-b5e7-62634c2f321b&quot;,&quot;name&quot;:&quot;Swiss chard (Beta vulgaris)&quot;,&quot;displayName&quot;:&quot;Swiss chard (Beta vulgaris)&quot;,&quot;type&quot;:&quot;FIGURE_OBJECT&quot;,&quot;relativeTransform&quot;:{&quot;translate&quot;:{&quot;x&quot;:6.881669826406316,&quot;y&quot;:-26.455986913770502},&quot;rotate&quot;:0.13613447874557189,&quot;skewX&quot;:0.1650805772761951,&quot;scale&quot;:{&quot;x&quot;:0.004239825212844115,&quot;y&quot;:0.0077658463256760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22&quot;}},&quot;b183cc7d-be8c-4ddb-a927-80ff173a6d2f&quot;:{&quot;id&quot;:&quot;b183cc7d-be8c-4ddb-a927-80ff173a6d2f&quot;,&quot;name&quot;:&quot;Swiss chard (Beta vulgaris)&quot;,&quot;displayName&quot;:&quot;Swiss chard (Beta vulgaris)&quot;,&quot;type&quot;:&quot;FIGURE_OBJECT&quot;,&quot;relativeTransform&quot;:{&quot;translate&quot;:{&quot;x&quot;:7.123849667933314,&quot;y&quot;:-25.996775613785733},&quot;rotate&quot;:0.1361344787455719,&quot;skewX&quot;:0.1580718946709713,&quot;scale&quot;:{&quot;x&quot;:0.004248544899971059,&quot;y&quot;:0.00744573913614320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25&quot;}},&quot;94e8d792-aea5-44c0-b8b7-0632838fc1b5&quot;:{&quot;id&quot;:&quot;94e8d792-aea5-44c0-b8b7-0632838fc1b5&quot;,&quot;name&quot;:&quot;Swiss chard (Beta vulgaris)&quot;,&quot;displayName&quot;:&quot;Swiss chard (Beta vulgaris)&quot;,&quot;type&quot;:&quot;FIGURE_OBJECT&quot;,&quot;relativeTransform&quot;:{&quot;translate&quot;:{&quot;x&quot;:7.44586517224265,&quot;y&quot;:-25.486192517414718},&quot;rotate&quot;:4.251623255656143e-16,&quot;skewX&quot;:4.930916075474738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3&quot;}},&quot;2f23aacc-8160-4ca2-ac92-d864b9aeb2ac&quot;:{&quot;id&quot;:&quot;2f23aacc-8160-4ca2-ac92-d864b9aeb2ac&quot;,&quot;name&quot;:&quot;Swiss chard (Beta vulgaris)&quot;,&quot;displayName&quot;:&quot;Swiss chard (Beta vulgaris)&quot;,&quot;type&quot;:&quot;FIGURE_OBJECT&quot;,&quot;relativeTransform&quot;:{&quot;translate&quot;:{&quot;x&quot;:7.71618659967934,&quot;y&quot;:-25.026490009288274},&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35&quot;}},&quot;8524b370-03db-4d09-a6fc-6380d16a2784&quot;:{&quot;id&quot;:&quot;8524b370-03db-4d09-a6fc-6380d16a2784&quot;,&quot;name&quot;:&quot;Swiss chard (Beta vulgaris)&quot;,&quot;displayName&quot;:&quot;Swiss chard (Beta vulgaris)&quot;,&quot;type&quot;:&quot;FIGURE_OBJECT&quot;,&quot;relativeTransform&quot;:{&quot;translate&quot;:{&quot;x&quot;:7.954594564766234,&quot;y&quot;:-24.360238285121575},&quot;rotate&quot;:5.991703298673205,&quot;skewX&quot;:0.3286703796780533,&quot;scale&quot;:{&quot;x&quot;:-0.0048652590671579,&quot;y&quot;:0.0085246266340487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4&quot;}},&quot;556bda5c-2889-4c16-b662-9774f7038db6&quot;:{&quot;id&quot;:&quot;556bda5c-2889-4c16-b662-9774f7038db6&quot;,&quot;name&quot;:&quot;Swiss chard (Beta vulgaris)&quot;,&quot;displayName&quot;:&quot;Swiss chard (Beta vulgaris)&quot;,&quot;type&quot;:&quot;FIGURE_OBJECT&quot;,&quot;relativeTransform&quot;:{&quot;translate&quot;:{&quot;x&quot;:8.168206737863773,&quot;y&quot;:-23.83949233994372},&quot;rotate&quot;:-7.428763612989007e-16,&quot;skewX&quot;:-1.0377871286380515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5&quot;}},&quot;bea3623a-1f57-4cbc-b10b-837eec732b72&quot;:{&quot;id&quot;:&quot;bea3623a-1f57-4cbc-b10b-837eec732b72&quot;,&quot;name&quot;:&quot;Swiss chard (Beta vulgaris)&quot;,&quot;displayName&quot;:&quot;Swiss chard (Beta vulgaris)&quot;,&quot;type&quot;:&quot;FIGURE_OBJECT&quot;,&quot;relativeTransform&quot;:{&quot;translate&quot;:{&quot;x&quot;:8.43798729380095,&quot;y&quot;:-23.264181302725},&quot;rotate&quot;:0.20385523500581965,&quot;skewX&quot;:0.23084205020458162,&quot;scale&quot;:{&quot;x&quot;:0.005011684977983183,&quot;y&quot;:0.0086490977976380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52&quot;}},&quot;80c3d488-030e-4884-90d7-59bc34b23e19&quot;:{&quot;id&quot;:&quot;80c3d488-030e-4884-90d7-59bc34b23e19&quot;,&quot;name&quot;:&quot;Swiss chard (Beta vulgaris)&quot;,&quot;displayName&quot;:&quot;Swiss chard (Beta vulgaris)&quot;,&quot;type&quot;:&quot;FIGURE_OBJECT&quot;,&quot;relativeTransform&quot;:{&quot;translate&quot;:{&quot;x&quot;:8.706104055452686,&quot;y&quot;:-22.48401741967138},&quot;rotate&quot;:-0.34652487478154925,&quot;skewX&quot;:-0.3620123173733355,&quot;scale&quot;:{&quot;x&quot;:0.005653644504076563,&quot;y&quot;:0.0092585567031882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55&quot;}},&quot;d0e97546-6f69-463a-8bb7-c03cd1f5b0c6&quot;:{&quot;id&quot;:&quot;d0e97546-6f69-463a-8bb7-c03cd1f5b0c6&quot;,&quot;name&quot;:&quot;Swiss chard (Beta vulgaris)&quot;,&quot;displayName&quot;:&quot;Swiss chard (Beta vulgaris)&quot;,&quot;type&quot;:&quot;FIGURE_OBJECT&quot;,&quot;relativeTransform&quot;:{&quot;translate&quot;:{&quot;x&quot;:9.000288985661577,&quot;y&quot;:-21.702762416444916},&quot;rotate&quot;:4.251623255656146e-16,&quot;skewX&quot;:4.930916075474742e-16,&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6&quot;}},&quot;cb76cc23-e42d-4cda-b2e9-f5dd5978fdd4&quot;:{&quot;id&quot;:&quot;cb76cc23-e42d-4cda-b2e9-f5dd5978fdd4&quot;,&quot;name&quot;:&quot;Swiss chard (Beta vulgaris)&quot;,&quot;displayName&quot;:&quot;Swiss chard (Beta vulgaris)&quot;,&quot;type&quot;:&quot;FIGURE_OBJECT&quot;,&quot;relativeTransform&quot;:{&quot;translate&quot;:{&quot;x&quot;:9.348723611943296,&quot;y&quot;:-20.8770599548193},&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62&quot;}},&quot;623ada1c-37e6-42d5-889f-6abe83eae580&quot;:{&quot;id&quot;:&quot;623ada1c-37e6-42d5-889f-6abe83eae580&quot;,&quot;name&quot;:&quot;Swiss chard (Beta vulgaris)&quot;,&quot;displayName&quot;:&quot;Swiss chard (Beta vulgaris)&quot;,&quot;type&quot;:&quot;FIGURE_OBJECT&quot;,&quot;relativeTransform&quot;:{&quot;translate&quot;:{&quot;x&quot;:9.727991224468052,&quot;y&quot;:-20.057519914621377},&quot;rotate&quot;:6.069448521662556,&quot;skewX&quot;:0.25139791749856427,&quot;scale&quot;:{&quot;x&quot;:-0.005276764917483685,&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65&quot;}},&quot;aecb9b51-78c6-4335-920c-912cdc9ab063&quot;:{&quot;id&quot;:&quot;aecb9b51-78c6-4335-920c-912cdc9ab063&quot;,&quot;name&quot;:&quot;Swiss chard (Beta vulgaris)&quot;,&quot;displayName&quot;:&quot;Swiss chard (Beta vulgaris)&quot;,&quot;type&quot;:&quot;FIGURE_OBJECT&quot;,&quot;relativeTransform&quot;:{&quot;translate&quot;:{&quot;x&quot;:-1.5295110221214718,&quot;y&quot;:-27.458394035333807},&quot;rotate&quot;:0,&quot;skewX&quot;:-1.7944749990228247e-17,&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7&quot;}},&quot;bf459c75-f997-426d-8fa7-9620053360ce&quot;:{&quot;id&quot;:&quot;bf459c75-f997-426d-8fa7-9620053360ce&quot;,&quot;name&quot;:&quot;Swiss chard (Beta vulgaris)&quot;,&quot;displayName&quot;:&quot;Swiss chard (Beta vulgaris)&quot;,&quot;type&quot;:&quot;FIGURE_OBJECT&quot;,&quot;relativeTransform&quot;:{&quot;translate&quot;:{&quot;x&quot;:-1.800668525764009,&quot;y&quot;:-27.035019281636945},&quot;rotate&quot;:0.21373678551702888,&quot;skewX&quot;:0.22882373378138626,&quot;scale&quot;:{&quot;x&quot;:0.004278453762744945,&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72&quot;}},&quot;f9aaa4b3-2c05-45f4-89fa-41c08a82aeb1&quot;:{&quot;id&quot;:&quot;f9aaa4b3-2c05-45f4-89fa-41c08a82aeb1&quot;,&quot;name&quot;:&quot;Swiss chard (Beta vulgaris)&quot;,&quot;displayName&quot;:&quot;Swiss chard (Beta vulgaris)&quot;,&quot;type&quot;:&quot;FIGURE_OBJECT&quot;,&quot;relativeTransform&quot;:{&quot;translate&quot;:{&quot;x&quot;:-2.0878223226343757,&quot;y&quot;:-26.455986913770516},&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75&quot;}},&quot;899c317e-7dc5-46c8-9221-9fe23c09e5a4&quot;:{&quot;id&quot;:&quot;899c317e-7dc5-46c8-9221-9fe23c09e5a4&quot;,&quot;name&quot;:&quot;Swiss chard (Beta vulgaris)&quot;,&quot;displayName&quot;:&quot;Swiss chard (Beta vulgaris)&quot;,&quot;type&quot;:&quot;FIGURE_OBJECT&quot;,&quot;relativeTransform&quot;:{&quot;translate&quot;:{&quot;x&quot;:-2.3300021641613715,&quot;y&quot;:-25.99677561378574},&quot;rotate&quot;:6.147050828434014,&quot;skewX&quot;:0.1580718946709694,&quot;scale&quot;:{&quot;x&quot;:-0.004248544899971051,&quot;y&quot;:0.00744573913614321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8&quot;}},&quot;670f971a-bc13-469a-8c0d-1b7e80ea7709&quot;:{&quot;id&quot;:&quot;670f971a-bc13-469a-8c0d-1b7e80ea7709&quot;,&quot;name&quot;:&quot;Swiss chard (Beta vulgaris)&quot;,&quot;displayName&quot;:&quot;Swiss chard (Beta vulgaris)&quot;,&quot;type&quot;:&quot;FIGURE_OBJECT&quot;,&quot;relativeTransform&quot;:{&quot;translate&quot;:{&quot;x&quot;:-2.65105803297826,&quot;y&quot;:-25.486192517414718},&quot;rotate&quot;:6.283185307179586,&quot;skewX&quot;:1.3932134088239309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9&quot;}},&quot;4c2f4633-8a60-4e19-88d1-6eec28141133&quot;:{&quot;id&quot;:&quot;4c2f4633-8a60-4e19-88d1-6eec28141133&quot;,&quot;name&quot;:&quot;Swiss chard (Beta vulgaris)&quot;,&quot;displayName&quot;:&quot;Swiss chard (Beta vulgaris)&quot;,&quot;type&quot;:&quot;FIGURE_OBJECT&quot;,&quot;relativeTransform&quot;:{&quot;translate&quot;:{&quot;x&quot;:-2.9213794604149554,&quot;y&quot;:-25.026490009288274},&quot;rotate&quot;:0,&quot;skewX&quot;:-1.9703789693940248e-17,&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quot;}},&quot;cb849efc-dc39-4a52-819d-17e3ac0dade2&quot;:{&quot;id&quot;:&quot;cb849efc-dc39-4a52-819d-17e3ac0dade2&quot;,&quot;name&quot;:&quot;Swiss chard (Beta vulgaris)&quot;,&quot;displayName&quot;:&quot;Swiss chard (Beta vulgaris)&quot;,&quot;type&quot;:&quot;FIGURE_OBJECT&quot;,&quot;relativeTransform&quot;:{&quot;translate&quot;:{&quot;x&quot;:-3.2170558991395466,&quot;y&quot;:-24.360238285121564},&quot;rotate&quot;:0.2914820085063805,&quot;skewX&quot;:0.32867037967805546,&quot;scale&quot;:{&quot;x&quot;:0.004865259067157902,&quot;y&quot;:0.0085246266340487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05&quot;}},&quot;365de1f7-23bd-41b6-ba5d-9fdadaa108f4&quot;:{&quot;id&quot;:&quot;365de1f7-23bd-41b6-ba5d-9fdadaa108f4&quot;,&quot;name&quot;:&quot;Swiss chard (Beta vulgaris)&quot;,&quot;displayName&quot;:&quot;Swiss chard (Beta vulgaris)&quot;,&quot;type&quot;:&quot;FIGURE_OBJECT&quot;,&quot;relativeTransform&quot;:{&quot;translate&quot;:{&quot;x&quot;:-3.4707560037834773,&quot;y&quot;:-23.83949233994372},&quot;rotate&quot;:6.283185307179586,&quot;skewX&quot;:1.428887987658536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1&quot;}},&quot;72c76c37-8455-487a-be3f-0e27cafdff7f&quot;:{&quot;id&quot;:&quot;72c76c37-8455-487a-be3f-0e27cafdff7f&quot;,&quot;name&quot;:&quot;Swiss chard (Beta vulgaris)&quot;,&quot;displayName&quot;:&quot;Swiss chard (Beta vulgaris)&quot;,&quot;type&quot;:&quot;FIGURE_OBJECT&quot;,&quot;relativeTransform&quot;:{&quot;translate&quot;:{&quot;x&quot;:-3.734809712356886,&quot;y&quot;:-23.26418130272498},&quot;rotate&quot;:6.079330072173766,&quot;skewX&quot;:0.2308420502045826,&quot;scale&quot;:{&quot;x&quot;:-0.005011684977983185,&quot;y&quot;:0.008649097797638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2&quot;}},&quot;48b722ff-d6de-414d-9d3a-12ed2a45f095&quot;:{&quot;id&quot;:&quot;48b722ff-d6de-414d-9d3a-12ed2a45f095&quot;,&quot;name&quot;:&quot;Swiss chard (Beta vulgaris)&quot;,&quot;displayName&quot;:&quot;Swiss chard (Beta vulgaris)&quot;,&quot;type&quot;:&quot;FIGURE_OBJECT&quot;,&quot;relativeTransform&quot;:{&quot;translate&quot;:{&quot;x&quot;:-4.094556031828943,&quot;y&quot;:-22.48401741967138},&quot;rotate&quot;:0.34652487478154814,&quot;skewX&quot;:-0.36201231737333506,&quot;scale&quot;:{&quot;x&quot;:-0.005653644504076562,&quot;y&quot;:0.0092585567031882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25&quot;}},&quot;3865aaed-4990-4672-bd5e-9e9e770054c8&quot;:{&quot;id&quot;:&quot;3865aaed-4990-4672-bd5e-9e9e770054c8&quot;,&quot;name&quot;:&quot;Swiss chard (Beta vulgaris)&quot;,&quot;displayName&quot;:&quot;Swiss chard (Beta vulgaris)&quot;,&quot;type&quot;:&quot;FIGURE_OBJECT&quot;,&quot;relativeTransform&quot;:{&quot;translate&quot;:{&quot;x&quot;:-4.514731604040773,&quot;y&quot;:-21.70276241644492},&quot;rotate&quot;:6.283185307179586,&quot;skewX&quot;:1.3932134088239318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3&quot;}},&quot;caedd955-ef7b-4490-8feb-33366eb8c569&quot;:{&quot;id&quot;:&quot;caedd955-ef7b-4490-8feb-33366eb8c569&quot;,&quot;name&quot;:&quot;Swiss chard (Beta vulgaris)&quot;,&quot;displayName&quot;:&quot;Swiss chard (Beta vulgaris)&quot;,&quot;type&quot;:&quot;FIGURE_OBJECT&quot;,&quot;relativeTransform&quot;:{&quot;translate&quot;:{&quot;x&quot;:-4.903254161868884,&quot;y&quot;:-20.8770599548193},&quot;rotate&quot;:0,&quot;skewX&quot;:-1.9703789693940245e-17,&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5&quot;}},&quot;e354adc8-62c3-4e5a-902b-51f4fd8da3f9&quot;:{&quot;id&quot;:&quot;e354adc8-62c3-4e5a-902b-51f4fd8da3f9&quot;,&quot;name&quot;:&quot;Swiss chard (Beta vulgaris)&quot;,&quot;displayName&quot;:&quot;Swiss chard (Beta vulgaris)&quot;,&quot;type&quot;:&quot;FIGURE_OBJECT&quot;,&quot;relativeTransform&quot;:{&quot;translate&quot;:{&quot;x&quot;:-5.402785569032811,&quot;y&quot;:-20.05751991462137},&quot;rotate&quot;:0.21373678551702882,&quot;skewX&quot;:0.25139791749856566,&quot;scale&quot;:{&quot;x&quot;:0.005276764917483686,&quot;y&quot;:0.00949141157599197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55&quot;}},&quot;6086cc4c-4d77-4b0e-a896-8ac5b27a6ea7&quot;:{&quot;id&quot;:&quot;6086cc4c-4d77-4b0e-a896-8ac5b27a6ea7&quot;,&quot;name&quot;:&quot;Swiss chard (Beta vulgaris)&quot;,&quot;displayName&quot;:&quot;Swiss chard (Beta vulgaris)&quot;,&quot;type&quot;:&quot;FIGURE_OBJECT&quot;,&quot;relativeTransform&quot;:{&quot;translate&quot;:{&quot;x&quot;:7.140219602337053,&quot;y&quot;:-27.40069312898662},&quot;rotate&quot;:6.283185307179586,&quot;skewX&quot;:1.2867801716384893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2&quot;}},&quot;5c19099a-1265-4faf-b0ba-2640a882c010&quot;:{&quot;id&quot;:&quot;5c19099a-1265-4faf-b0ba-2640a882c010&quot;,&quot;name&quot;:&quot;Swiss chard (Beta vulgaris)&quot;,&quot;displayName&quot;:&quot;Swiss chard (Beta vulgaris)&quot;,&quot;type&quot;:&quot;FIGURE_OBJECT&quot;,&quot;relativeTransform&quot;:{&quot;translate&quot;:{&quot;x&quot;:7.471217743386478,&quot;y&quot;:-26.86912537808074},&quot;rotate&quot;:6.069448521662556,&quot;skewX&quot;:0.22882373378138585,&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25&quot;}},&quot;9136f7b7-9d13-4236-8b2d-c4910161ab89&quot;:{&quot;id&quot;:&quot;9136f7b7-9d13-4236-8b2d-c4910161ab89&quot;,&quot;name&quot;:&quot;Swiss chard (Beta vulgaris)&quot;,&quot;displayName&quot;:&quot;Swiss chard (Beta vulgaris)&quot;,&quot;type&quot;:&quot;FIGURE_OBJECT&quot;,&quot;relativeTransform&quot;:{&quot;translate&quot;:{&quot;x&quot;:7.763460148305951,&quot;y&quot;:-26.416952101645116},&quot;rotate&quot;:0.13613447874557183,&quot;skewX&quot;:0.16508057727619505,&quot;scale&quot;:{&quot;x&quot;:0.004239825212844115,&quot;y&quot;:0.0077658463256760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3&quot;}},&quot;97cb1d92-0ac1-40ee-85ad-cac91b033874&quot;:{&quot;id&quot;:&quot;97cb1d92-0ac1-40ee-85ad-cac91b033874&quot;,&quot;name&quot;:&quot;Swiss chard (Beta vulgaris)&quot;,&quot;displayName&quot;:&quot;Swiss chard (Beta vulgaris)&quot;,&quot;type&quot;:&quot;FIGURE_OBJECT&quot;,&quot;relativeTransform&quot;:{&quot;translate&quot;:{&quot;x&quot;:8.046354427942445,&quot;y&quot;:-25.862350563489006},&quot;rotate&quot;:0.13613447874557197,&quot;skewX&quot;:0.15807189467097058,&quot;scale&quot;:{&quot;x&quot;:0.004243905749313098,&quot;y&quot;:0.0074376088453199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5&quot;}},&quot;b54da12c-07ac-4135-9a65-b78eec10eaf4&quot;:{&quot;id&quot;:&quot;b54da12c-07ac-4135-9a65-b78eec10eaf4&quot;,&quot;name&quot;:&quot;Swiss chard (Beta vulgaris)&quot;,&quot;displayName&quot;:&quot;Swiss chard (Beta vulgaris)&quot;,&quot;type&quot;:&quot;FIGURE_OBJECT&quot;,&quot;relativeTransform&quot;:{&quot;translate&quot;:{&quot;x&quot;:8.39650760223331,&quot;y&quot;:-25.290822003502104},&quot;rotate&quot;:4.4337004722701413e-16,&quot;skewX&quot;:4.953484557106092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55&quot;}},&quot;cba76ba5-7f6b-464a-aa21-2e19f3ec5074&quot;:{&quot;id&quot;:&quot;cba76ba5-7f6b-464a-aa21-2e19f3ec5074&quot;,&quot;name&quot;:&quot;Swiss chard (Beta vulgaris)&quot;,&quot;displayName&quot;:&quot;Swiss chard (Beta vulgaris)&quot;,&quot;type&quot;:&quot;FIGURE_OBJECT&quot;,&quot;relativeTransform&quot;:{&quot;translate&quot;:{&quot;x&quot;:8.704011149112334,&quot;y&quot;:-24.645626879908757},&quot;rotate&quot;:6.283185307179586,&quot;skewX&quot;:1.4129171985178718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6&quot;}},&quot;cd545aac-edc5-46b9-8349-e4d37fc5e85f&quot;:{&quot;id&quot;:&quot;cd545aac-edc5-46b9-8349-e4d37fc5e85f&quot;,&quot;name&quot;:&quot;Swiss chard (Beta vulgaris)&quot;,&quot;displayName&quot;:&quot;Swiss chard (Beta vulgaris)&quot;,&quot;type&quot;:&quot;FIGURE_OBJECT&quot;,&quot;relativeTransform&quot;:{&quot;translate&quot;:{&quot;x&quot;:8.984971018679369,&quot;y&quot;:-23.956760407022898},&quot;rotate&quot;:6.069448521662556,&quot;skewX&quot;:0.2513979174985653,&quot;scale&quot;:{&quot;x&quot;:-0.0048018560749101494,&quot;y&quot;:0.0086371845341527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7&quot;}},&quot;1abdaaaa-ffe5-418c-a380-99b8af9d662d&quot;:{&quot;id&quot;:&quot;1abdaaaa-ffe5-418c-a380-99b8af9d662d&quot;,&quot;name&quot;:&quot;Swiss chard (Beta vulgaris)&quot;,&quot;displayName&quot;:&quot;Swiss chard (Beta vulgaris)&quot;,&quot;type&quot;:&quot;FIGURE_OBJECT&quot;,&quot;relativeTransform&quot;:{&quot;translate&quot;:{&quot;x&quot;:9.297190551525459,&quot;y&quot;:-23.42455833437496},&quot;rotate&quot;:0.1361344787455719,&quot;skewX&quot;:0.16508057727619518,&quot;scale&quot;:{&quot;x&quot;:0.004758501922383963,&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8&quot;}},&quot;a96a8e17-da61-4fcd-83d8-45ed23c8961f&quot;:{&quot;id&quot;:&quot;a96a8e17-da61-4fcd-83d8-45ed23c8961f&quot;,&quot;name&quot;:&quot;Swiss chard (Beta vulgaris)&quot;,&quot;displayName&quot;:&quot;Swiss chard (Beta vulgaris)&quot;,&quot;type&quot;:&quot;FIGURE_OBJECT&quot;,&quot;relativeTransform&quot;:{&quot;translate&quot;:{&quot;x&quot;:7.8520181434094125,&quot;y&quot;:-27.420666824219506},&quot;rotate&quot;:6.283185307179586,&quot;skewX&quot;:1.2867801716384893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7&quot;}},&quot;8e9f1ea4-adeb-4739-84eb-6c7d65c54daa&quot;:{&quot;id&quot;:&quot;8e9f1ea4-adeb-4739-84eb-6c7d65c54daa&quot;,&quot;name&quot;:&quot;Swiss chard (Beta vulgaris)&quot;,&quot;displayName&quot;:&quot;Swiss chard (Beta vulgaris)&quot;,&quot;type&quot;:&quot;FIGURE_OBJECT&quot;,&quot;relativeTransform&quot;:{&quot;translate&quot;:{&quot;x&quot;:8.154152142503206,&quot;y&quot;:-26.95524839271364},&quot;rotate&quot;:6.069448521662556,&quot;skewX&quot;:0.22882373378138626,&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75&quot;}},&quot;218f89eb-49c3-4f8e-a572-aa088d6e60d1&quot;:{&quot;id&quot;:&quot;218f89eb-49c3-4f8e-a572-aa088d6e60d1&quot;,&quot;name&quot;:&quot;Swiss chard (Beta vulgaris)&quot;,&quot;displayName&quot;:&quot;Swiss chard (Beta vulgaris)&quot;,&quot;type&quot;:&quot;FIGURE_OBJECT&quot;,&quot;relativeTransform&quot;:{&quot;translate&quot;:{&quot;x&quot;:8.470499719500419,&quot;y&quot;:-26.46931419309857},&quot;rotate&quot;:0.13613447874557183,&quot;skewX&quot;:0.16508057727619505,&quot;scale&quot;:{&quot;x&quot;:0.004239825212844115,&quot;y&quot;:0.0077658463256760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quot;}},&quot;f8e12588-5ed1-4b05-9436-7c27f8946d90&quot;:{&quot;id&quot;:&quot;f8e12588-5ed1-4b05-9436-7c27f8946d90&quot;,&quot;name&quot;:&quot;Swiss chard (Beta vulgaris)&quot;,&quot;displayName&quot;:&quot;Swiss chard (Beta vulgaris)&quot;,&quot;type&quot;:&quot;FIGURE_OBJECT&quot;,&quot;relativeTransform&quot;:{&quot;translate&quot;:{&quot;x&quot;:8.778132880519525,&quot;y&quot;:-25.932166685426967},&quot;rotate&quot;:0.13613447874557197,&quot;skewX&quot;:0.15807189467097058,&quot;scale&quot;:{&quot;x&quot;:0.004243905749313098,&quot;y&quot;:0.0074376088453199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05&quot;}},&quot;63cab6dd-9b32-4fef-afe7-1059686d70a0&quot;:{&quot;id&quot;:&quot;63cab6dd-9b32-4fef-afe7-1059686d70a0&quot;,&quot;name&quot;:&quot;Swiss chard (Beta vulgaris)&quot;,&quot;displayName&quot;:&quot;Swiss chard (Beta vulgaris)&quot;,&quot;type&quot;:&quot;FIGURE_OBJECT&quot;,&quot;relativeTransform&quot;:{&quot;translate&quot;:{&quot;x&quot;:9.15785493225025,&quot;y&quot;:-25.36134333879296},&quot;rotate&quot;:4.4337004722701413e-16,&quot;skewX&quot;:4.953484557106092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1&quot;}},&quot;61de655c-15dc-4a25-82ff-2d27fa56d61a&quot;:{&quot;id&quot;:&quot;61de655c-15dc-4a25-82ff-2d27fa56d61a&quot;,&quot;name&quot;:&quot;Swiss chard (Beta vulgaris)&quot;,&quot;displayName&quot;:&quot;Swiss chard (Beta vulgaris)&quot;,&quot;type&quot;:&quot;FIGURE_OBJECT&quot;,&quot;relativeTransform&quot;:{&quot;translate&quot;:{&quot;x&quot;:8.517475109858395,&quot;y&quot;:-27.37841225092762},&quot;rotate&quot;:6.069448521662556,&quot;skewX&quot;:0.25139791749856516,&quot;scale&quot;:{&quot;x&quot;:-0.004278453762744941,&quot;y&quot;:0.00769573141993006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6&quot;}},&quot;22d2d907-3597-4c14-9848-1eb409d04be5&quot;:{&quot;id&quot;:&quot;22d2d907-3597-4c14-9848-1eb409d04be5&quot;,&quot;name&quot;:&quot;Swiss chard (Beta vulgaris)&quot;,&quot;displayName&quot;:&quot;Swiss chard (Beta vulgaris)&quot;,&quot;type&quot;:&quot;FIGURE_OBJECT&quot;,&quot;relativeTransform&quot;:{&quot;translate&quot;:{&quot;x&quot;:8.874231656608998,&quot;y&quot;:-26.811156260181765},&quot;rotate&quot;:6.069448521662556,&quot;skewX&quot;:0.25139791749856516,&quot;scale&quot;:{&quot;x&quot;:-0.004278453762744941,&quot;y&quot;:0.00769573141993006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8&quot;}},&quot;3b987190-1b1a-48a6-b0b1-4c44c2b2c792&quot;:{&quot;id&quot;:&quot;3b987190-1b1a-48a6-b0b1-4c44c2b2c792&quot;,&quot;name&quot;:&quot;Swiss chard (Beta vulgaris)&quot;,&quot;displayName&quot;:&quot;Swiss chard (Beta vulgaris)&quot;,&quot;type&quot;:&quot;FIGURE_OBJECT&quot;,&quot;relativeTransform&quot;:{&quot;translate&quot;:{&quot;x&quot;:9.960104513381841,&quot;y&quot;:-22.40340851801606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82&quot;}},&quot;13963b5e-dc41-43d3-9c95-8e727be7a03b&quot;:{&quot;id&quot;:&quot;13963b5e-dc41-43d3-9c95-8e727be7a03b&quot;,&quot;name&quot;:&quot;Swiss chard (Beta vulgaris)&quot;,&quot;displayName&quot;:&quot;Swiss chard (Beta vulgaris)&quot;,&quot;type&quot;:&quot;FIGURE_OBJECT&quot;,&quot;relativeTransform&quot;:{&quot;translate&quot;:{&quot;x&quot;:10.32670208817559,&quot;y&quot;:-21.708023099894444},&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85&quot;}},&quot;665a4f16-65a3-434e-908a-6733f923f407&quot;:{&quot;id&quot;:&quot;665a4f16-65a3-434e-908a-6733f923f407&quot;,&quot;name&quot;:&quot;Swiss chard (Beta vulgaris)&quot;,&quot;displayName&quot;:&quot;Swiss chard (Beta vulgaris)&quot;,&quot;type&quot;:&quot;FIGURE_OBJECT&quot;,&quot;relativeTransform&quot;:{&quot;translate&quot;:{&quot;x&quot;:10.733350227885222,&quot;y&quot;:-20.887498909366638},&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quot;}},&quot;676abdbd-aee1-4f1e-b3cd-90771ef213ac&quot;:{&quot;id&quot;:&quot;676abdbd-aee1-4f1e-b3cd-90771ef213ac&quot;,&quot;name&quot;:&quot;Swiss chard (Beta vulgaris)&quot;,&quot;displayName&quot;:&quot;Swiss chard (Beta vulgaris)&quot;,&quot;type&quot;:&quot;FIGURE_OBJECT&quot;,&quot;relativeTransform&quot;:{&quot;translate&quot;:{&quot;x&quot;:11.230696344275755,&quot;y&quot;:-20.073798899874},&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5&quot;}},&quot;b2287828-d721-46b4-a156-26a249d59a33&quot;:{&quot;id&quot;:&quot;b2287828-d721-46b4-a156-26a249d59a33&quot;,&quot;name&quot;:&quot;Swiss chard (Beta vulgaris)&quot;,&quot;displayName&quot;:&quot;Swiss chard (Beta vulgaris)&quot;,&quot;type&quot;:&quot;FIGURE_OBJECT&quot;,&quot;relativeTransform&quot;:{&quot;translate&quot;:{&quot;x&quot;:9.60260021201505,&quot;y&quot;:-22.926338090515156},&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quot;}},&quot;c0c9cdd1-81c7-492f-805e-10f86144ab71&quot;:{&quot;id&quot;:&quot;c0c9cdd1-81c7-492f-805e-10f86144ab71&quot;,&quot;name&quot;:&quot;Swiss chard (Beta vulgaris)&quot;,&quot;displayName&quot;:&quot;Swiss chard (Beta vulgaris)&quot;,&quot;type&quot;:&quot;FIGURE_OBJECT&quot;,&quot;relativeTransform&quot;:{&quot;translate&quot;:{&quot;x&quot;:9.540476694874375,&quot;y&quot;:-24.821069005438858},&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2&quot;}},&quot;bfce1a6a-f0f3-4af8-8fb5-e281ffba2d01&quot;:{&quot;id&quot;:&quot;bfce1a6a-f0f3-4af8-8fb5-e281ffba2d01&quot;,&quot;name&quot;:&quot;Swiss chard (Beta vulgaris)&quot;,&quot;displayName&quot;:&quot;Swiss chard (Beta vulgaris)&quot;,&quot;type&quot;:&quot;FIGURE_OBJECT&quot;,&quot;relativeTransform&quot;:{&quot;translate&quot;:{&quot;x&quot;:9.910791516802078,&quot;y&quot;:-24.27045175415942},&quot;rotate&quot;:6.069448521662556,&quot;skewX&quot;:0.2513979174985645,&quot;scale&quot;:{&quot;x&quot;:-0.004801856074910149,&quot;y&quot;:0.00863718453415268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5&quot;}},&quot;e2d896d5-2406-4462-bf0b-d8f0293609fd&quot;:{&quot;id&quot;:&quot;e2d896d5-2406-4462-bf0b-d8f0293609fd&quot;,&quot;name&quot;:&quot;Swiss chard (Beta vulgaris)&quot;,&quot;displayName&quot;:&quot;Swiss chard (Beta vulgaris)&quot;,&quot;type&quot;:&quot;FIGURE_OBJECT&quot;,&quot;relativeTransform&quot;:{&quot;translate&quot;:{&quot;x&quot;:10.344341197389692,&quot;y&quot;:-23.60856602348125},&quot;rotate&quot;:0.1361344787455721,&quot;skewX&quot;:0.16508057727619516,&quot;scale&quot;:{&quot;x&quot;:0.004758501922383969,&quot;y&quot;:0.0087158769087273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7&quot;}},&quot;d1154c60-3ce7-437e-8e78-659d9af10d96&quot;:{&quot;id&quot;:&quot;d1154c60-3ce7-437e-8e78-659d9af10d96&quot;,&quot;name&quot;:&quot;Swiss chard (Beta vulgaris)&quot;,&quot;displayName&quot;:&quot;Swiss chard (Beta vulgaris)&quot;,&quot;type&quot;:&quot;FIGURE_OBJECT&quot;,&quot;relativeTransform&quot;:{&quot;translate&quot;:{&quot;x&quot;:10.759621192490783,&quot;y&quot;:-22.978278562453593},&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8&quot;}},&quot;80189c30-9053-431a-b763-fe3383da3a1d&quot;:{&quot;id&quot;:&quot;80189c30-9053-431a-b763-fe3383da3a1d&quot;,&quot;name&quot;:&quot;Swiss chard (Beta vulgaris)&quot;,&quot;displayName&quot;:&quot;Swiss chard (Beta vulgaris)&quot;,&quot;type&quot;:&quot;FIGURE_OBJECT&quot;,&quot;relativeTransform&quot;:{&quot;translate&quot;:{&quot;x&quot;:11.187714763599026,&quot;y&quot;:-22.394415538628323},&quot;rotate&quot;:0.13613447874557189,&quot;skewX&quot;:0.15807189467097046,&quot;scale&quot;:{&quot;x&quot;:0.005465150068044888,&quot;y&quot;:0.0095778867128871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85&quot;}},&quot;c4b421ca-3a0d-485e-a267-8582edeb388a&quot;:{&quot;id&quot;:&quot;c4b421ca-3a0d-485e-a267-8582edeb388a&quot;,&quot;name&quot;:&quot;Swiss chard (Beta vulgaris)&quot;,&quot;displayName&quot;:&quot;Swiss chard (Beta vulgaris)&quot;,&quot;type&quot;:&quot;FIGURE_OBJECT&quot;,&quot;relativeTransform&quot;:{&quot;translate&quot;:{&quot;x&quot;:11.617096426706457,&quot;y&quot;:-21.656366689570728},&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quot;}},&quot;c31f7a27-33e6-4d77-b383-3196264d39b4&quot;:{&quot;id&quot;:&quot;c31f7a27-33e6-4d77-b383-3196264d39b4&quot;,&quot;name&quot;:&quot;Swiss chard (Beta vulgaris)&quot;,&quot;displayName&quot;:&quot;Swiss chard (Beta vulgaris)&quot;,&quot;type&quot;:&quot;FIGURE_OBJECT&quot;,&quot;relativeTransform&quot;:{&quot;translate&quot;:{&quot;x&quot;:12.085102882767288,&quot;y&quot;:-20.93926425494023},&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5&quot;}},&quot;a4b0bc7e-c6cd-4a84-ae10-d008487633c3&quot;:{&quot;id&quot;:&quot;a4b0bc7e-c6cd-4a84-ae10-d008487633c3&quot;,&quot;name&quot;:&quot;Swiss chard (Beta vulgaris)&quot;,&quot;displayName&quot;:&quot;Swiss chard (Beta vulgaris)&quot;,&quot;type&quot;:&quot;FIGURE_OBJECT&quot;,&quot;relativeTransform&quot;:{&quot;translate&quot;:{&quot;x&quot;:12.587488534939503,&quot;y&quot;:-20.13458729309244},&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quot;}},&quot;86d88d9d-dfc0-47d4-a31c-c60cf22b09f6&quot;:{&quot;id&quot;:&quot;86d88d9d-dfc0-47d4-a31c-c60cf22b09f6&quot;,&quot;name&quot;:&quot;Swiss chard (Beta vulgaris)&quot;,&quot;displayName&quot;:&quot;Swiss chard (Beta vulgaris)&quot;,&quot;type&quot;:&quot;FIGURE_OBJECT&quot;,&quot;relativeTransform&quot;:{&quot;translate&quot;:{&quot;x&quot;:9.297568343005432,&quot;y&quot;:-26.401228904185377},&quot;rotate&quot;:0.1361344787455721,&quot;skewX&quot;:0.16508057727619527,&quot;scale&quot;:{&quot;x&quot;:0.0044223652718027515,&quot;y&quot;:0.0081001945534893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2&quot;}},&quot;1c3aa917-66eb-4197-b9a9-998ad5b8db00&quot;:{&quot;id&quot;:&quot;1c3aa917-66eb-4197-b9a9-998ad5b8db00&quot;,&quot;name&quot;:&quot;Swiss chard (Beta vulgaris)&quot;,&quot;displayName&quot;:&quot;Swiss chard (Beta vulgaris)&quot;,&quot;type&quot;:&quot;FIGURE_OBJECT&quot;,&quot;relativeTransform&quot;:{&quot;translate&quot;:{&quot;x&quot;:9.707103714331145,&quot;y&quot;:-25.862326061982753},&quot;rotate&quot;:0.13613447874557202,&quot;skewX&quot;:0.15807189467097077,&quot;scale&quot;:{&quot;x&quot;:0.00497328656192085,&quot;y&quot;:0.0087158769087273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5&quot;}},&quot;4012d29c-38fa-4c26-b491-bdebeac5b923&quot;:{&quot;id&quot;:&quot;4012d29c-38fa-4c26-b491-bdebeac5b923&quot;,&quot;name&quot;:&quot;Swiss chard (Beta vulgaris)&quot;,&quot;displayName&quot;:&quot;Swiss chard (Beta vulgaris)&quot;,&quot;type&quot;:&quot;FIGURE_OBJECT&quot;,&quot;relativeTransform&quot;:{&quot;translate&quot;:{&quot;x&quot;:10.16605905882866,&quot;y&quot;:-25.330468884556133},&quot;rotate&quot;:0.13613447874557205,&quot;skewX&quot;:0.1580718946709706,&quot;scale&quot;:{&quot;x&quot;:0.0053154718068047415,&quot;y&quot;:0.00931556977525678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7&quot;}},&quot;812a30db-8317-4568-87e6-981a1bebd55f&quot;:{&quot;id&quot;:&quot;812a30db-8317-4568-87e6-981a1bebd55f&quot;,&quot;name&quot;:&quot;Swiss chard (Beta vulgaris)&quot;,&quot;displayName&quot;:&quot;Swiss chard (Beta vulgaris)&quot;,&quot;type&quot;:&quot;FIGURE_OBJECT&quot;,&quot;relativeTransform&quot;:{&quot;translate&quot;:{&quot;x&quot;:10.70170383534701,&quot;y&quot;:-24.604522541232487},&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8&quot;}},&quot;ac70d158-49fd-4c84-b44c-31e5f2af07cb&quot;:{&quot;id&quot;:&quot;ac70d158-49fd-4c84-b44c-31e5f2af07cb&quot;,&quot;name&quot;:&quot;Swiss chard (Beta vulgaris)&quot;,&quot;displayName&quot;:&quot;Swiss chard (Beta vulgaris)&quot;,&quot;type&quot;:&quot;FIGURE_OBJECT&quot;,&quot;relativeTransform&quot;:{&quot;translate&quot;:{&quot;x&quot;:11.200866673947148,&quot;y&quot;:-23.933546252972082},&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85&quot;}},&quot;c6ae01ee-f925-4808-8b20-60406fe4163b&quot;:{&quot;id&quot;:&quot;c6ae01ee-f925-4808-8b20-60406fe4163b&quot;,&quot;name&quot;:&quot;Swiss chard (Beta vulgaris)&quot;,&quot;displayName&quot;:&quot;Swiss chard (Beta vulgaris)&quot;,&quot;type&quot;:&quot;FIGURE_OBJECT&quot;,&quot;relativeTransform&quot;:{&quot;translate&quot;:{&quot;x&quot;:11.733056672313532,&quot;y&quot;:-23.21961190757802},&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quot;}},&quot;435277cc-e051-4290-8cca-24ad8724fb74&quot;:{&quot;id&quot;:&quot;435277cc-e051-4290-8cca-24ad8724fb74&quot;,&quot;name&quot;:&quot;Swiss chard (Beta vulgaris)&quot;,&quot;displayName&quot;:&quot;Swiss chard (Beta vulgaris)&quot;,&quot;type&quot;:&quot;FIGURE_OBJECT&quot;,&quot;relativeTransform&quot;:{&quot;translate&quot;:{&quot;x&quot;:12.292566846377834,&quot;y&quot;:-22.42085615756391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5&quot;}},&quot;c9d14e4e-771a-41d1-86ed-6e9b5e8aa708&quot;:{&quot;id&quot;:&quot;c9d14e4e-771a-41d1-86ed-6e9b5e8aa708&quot;,&quot;name&quot;:&quot;Swiss chard (Beta vulgaris)&quot;,&quot;displayName&quot;:&quot;Swiss chard (Beta vulgaris)&quot;,&quot;type&quot;:&quot;FIGURE_OBJECT&quot;,&quot;relativeTransform&quot;:{&quot;translate&quot;:{&quot;x&quot;:12.766290477707273,&quot;y&quot;:-21.66380779795914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7&quot;}},&quot;dee89470-5b25-46d8-a3f2-cdb8db928e02&quot;:{&quot;id&quot;:&quot;dee89470-5b25-46d8-a3f2-cdb8db928e02&quot;,&quot;name&quot;:&quot;Swiss chard (Beta vulgaris)&quot;,&quot;displayName&quot;:&quot;Swiss chard (Beta vulgaris)&quot;,&quot;type&quot;:&quot;FIGURE_OBJECT&quot;,&quot;relativeTransform&quot;:{&quot;translate&quot;:{&quot;x&quot;:13.362157964163424,&quot;y&quot;:-20.912067555203937},&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8&quot;}},&quot;ea2ebd21-568d-4304-a608-440031efa511&quot;:{&quot;id&quot;:&quot;ea2ebd21-568d-4304-a608-440031efa511&quot;,&quot;name&quot;:&quot;Swiss chard (Beta vulgaris)&quot;,&quot;displayName&quot;:&quot;Swiss chard (Beta vulgaris)&quot;,&quot;type&quot;:&quot;FIGURE_OBJECT&quot;,&quot;relativeTransform&quot;:{&quot;translate&quot;:{&quot;x&quot;:13.925899570466308,&quot;y&quot;:-20.09107932388355},&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quot;}},&quot;af7ccb54-8c75-4a3c-9608-4458e46afc0f&quot;:{&quot;id&quot;:&quot;af7ccb54-8c75-4a3c-9608-4458e46afc0f&quot;,&quot;name&quot;:&quot;Swiss chard (Beta vulgaris)&quot;,&quot;displayName&quot;:&quot;Swiss chard (Beta vulgaris)&quot;,&quot;type&quot;:&quot;FIGURE_OBJECT&quot;,&quot;relativeTransform&quot;:{&quot;translate&quot;:{&quot;x&quot;:9.246841057421205,&quot;y&quot;:-27.55580942004724},&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05&quot;}},&quot;6ced4537-55c8-4cc6-bb76-c4cddf58d896&quot;:{&quot;id&quot;:&quot;6ced4537-55c8-4cc6-bb76-c4cddf58d896&quot;,&quot;name&quot;:&quot;Swiss chard (Beta vulgaris)&quot;,&quot;displayName&quot;:&quot;Swiss chard (Beta vulgaris)&quot;,&quot;type&quot;:&quot;FIGURE_OBJECT&quot;,&quot;relativeTransform&quot;:{&quot;translate&quot;:{&quot;x&quot;:9.619608142125568,&quot;y&quot;:-27.080086231294665},&quot;rotate&quot;:0.1745140910573369,&quot;skewX&quot;:0.19126769769553756,&quot;scale&quot;:{&quot;x&quot;:0.004236567025437753,&quot;y&quot;:0.0077718187515921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1&quot;}},&quot;bd0e24f0-b9d4-4a68-aa4f-bce415e4ca07&quot;:{&quot;id&quot;:&quot;bd0e24f0-b9d4-4a68-aa4f-bce415e4ca07&quot;,&quot;name&quot;:&quot;Swiss chard (Beta vulgaris)&quot;,&quot;displayName&quot;:&quot;Swiss chard (Beta vulgaris)&quot;,&quot;type&quot;:&quot;FIGURE_OBJECT&quot;,&quot;relativeTransform&quot;:{&quot;translate&quot;:{&quot;x&quot;:9.984542147285772,&quot;y&quot;:-26.697972859136303},&quot;rotate&quot;:6.097321066277296,&quot;skewX&quot;:0.2060915009642412,&quot;scale&quot;:{&quot;x&quot;:-0.004246050719157777,&quot;y&quot;:0.00774968229696858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15&quot;}},&quot;badd70c9-f74a-4315-b8e0-3b6cd48d6630&quot;:{&quot;id&quot;:&quot;badd70c9-f74a-4315-b8e0-3b6cd48d6630&quot;,&quot;name&quot;:&quot;Swiss chard (Beta vulgaris)&quot;,&quot;displayName&quot;:&quot;Swiss chard (Beta vulgaris)&quot;,&quot;type&quot;:&quot;FIGURE_OBJECT&quot;,&quot;relativeTransform&quot;:{&quot;translate&quot;:{&quot;x&quot;:10.43980980285941,&quot;y&quot;:-26.21581091470096},&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2&quot;}},&quot;9c8c78eb-165e-4846-a6b0-5ac79c2e57c2&quot;:{&quot;id&quot;:&quot;9c8c78eb-165e-4846-a6b0-5ac79c2e57c2&quot;,&quot;name&quot;:&quot;Swiss chard (Beta vulgaris)&quot;,&quot;displayName&quot;:&quot;Swiss chard (Beta vulgaris)&quot;,&quot;type&quot;:&quot;FIGURE_OBJECT&quot;,&quot;relativeTransform&quot;:{&quot;translate&quot;:{&quot;x&quot;:10.814380453995065,&quot;y&quot;:-25.722016782114824},&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25&quot;}},&quot;0c392f37-6855-4514-b821-dda8c9b5b8bd&quot;:{&quot;id&quot;:&quot;0c392f37-6855-4514-b821-dda8c9b5b8bd&quot;,&quot;name&quot;:&quot;Swiss chard (Beta vulgaris)&quot;,&quot;displayName&quot;:&quot;Swiss chard (Beta vulgaris)&quot;,&quot;type&quot;:&quot;FIGURE_OBJECT&quot;,&quot;relativeTransform&quot;:{&quot;translate&quot;:{&quot;x&quot;:11.310494144930555,&quot;y&quot;:-25.156190818990446},&quot;rotate&quot;:0.1832058057213758,&quot;skewX&quot;:0.253114327911718,&quot;scale&quot;:{&quot;x&quot;:0.004770572601266788,&quot;y&quot;:0.00828409905036462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3&quot;}},&quot;825807f0-49f1-429d-a428-0baa31033016&quot;:{&quot;id&quot;:&quot;825807f0-49f1-429d-a428-0baa31033016&quot;,&quot;name&quot;:&quot;Swiss chard (Beta vulgaris)&quot;,&quot;displayName&quot;:&quot;Swiss chard (Beta vulgaris)&quot;,&quot;type&quot;:&quot;FIGURE_OBJECT&quot;,&quot;relativeTransform&quot;:{&quot;translate&quot;:{&quot;x&quot;:11.871827549618965,&quot;y&quot;:-24.503865327630294},&quot;rotate&quot;:0.3388558790870848,&quot;skewX&quot;:0.370500719650637,&quot;scale&quot;:{&quot;x&quot;:0.004913997493151673,&quot;y&quot;:0.008440076960405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5&quot;}},&quot;f238ee88-e124-4ffd-9fd2-4f892f4488dd&quot;:{&quot;id&quot;:&quot;f238ee88-e124-4ffd-9fd2-4f892f4488dd&quot;,&quot;name&quot;:&quot;Swiss chard (Beta vulgaris)&quot;,&quot;displayName&quot;:&quot;Swiss chard (Beta vulgaris)&quot;,&quot;type&quot;:&quot;FIGURE_OBJECT&quot;,&quot;relativeTransform&quot;:{&quot;translate&quot;:{&quot;x&quot;:12.4130063656234,&quot;y&quot;:-23.767562053544083},&quot;rotate&quot;:0.048039084027880374,&quot;skewX&quot;:-0.08430617036829505,&quot;scale&quot;:{&quot;x&quot;:-0.0047192026523873035,&quot;y&quot;:0.0087884585766751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55&quot;}},&quot;4b66e5b8-f90b-4411-be29-f3317b325887&quot;:{&quot;id&quot;:&quot;4b66e5b8-f90b-4411-be29-f3317b325887&quot;,&quot;name&quot;:&quot;Swiss chard (Beta vulgaris)&quot;,&quot;displayName&quot;:&quot;Swiss chard (Beta vulgaris)&quot;,&quot;type&quot;:&quot;FIGURE_OBJECT&quot;,&quot;relativeTransform&quot;:{&quot;translate&quot;:{&quot;x&quot;:12.952842266799596,&quot;y&quot;:-23.1024259280561},&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6&quot;}},&quot;73ef4927-e216-47b3-b97b-41fd956ba219&quot;:{&quot;id&quot;:&quot;73ef4927-e216-47b3-b97b-41fd956ba219&quot;,&quot;name&quot;:&quot;Swiss chard (Beta vulgaris)&quot;,&quot;displayName&quot;:&quot;Swiss chard (Beta vulgaris)&quot;,&quot;type&quot;:&quot;FIGURE_OBJECT&quot;,&quot;relativeTransform&quot;:{&quot;translate&quot;:{&quot;x&quot;:13.477568008905166,&quot;y&quot;:-22.509978412302647},&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7&quot;}},&quot;ca15182e-6583-4a13-bddf-7d477a1f7347&quot;:{&quot;id&quot;:&quot;ca15182e-6583-4a13-bddf-7d477a1f7347&quot;,&quot;name&quot;:&quot;Swiss chard (Beta vulgaris)&quot;,&quot;displayName&quot;:&quot;Swiss chard (Beta vulgaris)&quot;,&quot;type&quot;:&quot;FIGURE_OBJECT&quot;,&quot;relativeTransform&quot;:{&quot;translate&quot;:{&quot;x&quot;:14.093600109908966,&quot;y&quot;:-21.7682323148152},&quot;rotate&quot;:-0.2935842903893068,&quot;skewX&quot;:-0.3623899451665584,&quot;scale&quot;:{&quot;x&quot;:0.005396502274577957,&quot;y&quot;:0.010436523812127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75&quot;}},&quot;14e53a87-3c8d-49c5-91ed-b76105bd3a74&quot;:{&quot;id&quot;:&quot;14e53a87-3c8d-49c5-91ed-b76105bd3a74&quot;,&quot;name&quot;:&quot;Swiss chard (Beta vulgaris)&quot;,&quot;displayName&quot;:&quot;Swiss chard (Beta vulgaris)&quot;,&quot;type&quot;:&quot;FIGURE_OBJECT&quot;,&quot;relativeTransform&quot;:{&quot;translate&quot;:{&quot;x&quot;:14.703111054190686,&quot;y&quot;:-21.060485539017208},&quot;rotate&quot;:0.29793648788782223,&quot;skewX&quot;:0.3346133573134712,&quot;scale&quot;:{&quot;x&quot;:0.005353233814252811,&quot;y&quot;:0.0093558303932561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8&quot;}},&quot;dbba7da9-56c0-44cb-8702-dde0b1b0de6e&quot;:{&quot;id&quot;:&quot;dbba7da9-56c0-44cb-8702-dde0b1b0de6e&quot;,&quot;name&quot;:&quot;Swiss chard (Beta vulgaris)&quot;,&quot;displayName&quot;:&quot;Swiss chard (Beta vulgaris)&quot;,&quot;type&quot;:&quot;FIGURE_OBJECT&quot;,&quot;relativeTransform&quot;:{&quot;translate&quot;:{&quot;x&quot;:15.390421916969059,&quot;y&quot;:-20.21855254190598},&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quot;}},&quot;588f2663-c0b2-45bc-83ff-ed8b404086fe&quot;:{&quot;id&quot;:&quot;588f2663-c0b2-45bc-83ff-ed8b404086fe&quot;,&quot;name&quot;:&quot;Swiss chard (Beta vulgaris)&quot;,&quot;displayName&quot;:&quot;Swiss chard (Beta vulgaris)&quot;,&quot;type&quot;:&quot;FIGURE_OBJECT&quot;,&quot;relativeTransform&quot;:{&quot;translate&quot;:{&quot;x&quot;:9.89664949731728,&quot;y&quot;:-27.555861939742076},&quot;rotate&quot;:6.283185307179586,&quot;skewX&quot;:1.3932134088239314e-15,&quot;scale&quot;:{&quot;x&quot;:-0.004048024041667909,&quot;y&quot;:0.00702679056810225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05&quot;}},&quot;cb1e2131-9762-45ae-9a17-a21ecf52cff3&quot;:{&quot;id&quot;:&quot;cb1e2131-9762-45ae-9a17-a21ecf52cff3&quot;,&quot;name&quot;:&quot;Swiss chard (Beta vulgaris)&quot;,&quot;displayName&quot;:&quot;Swiss chard (Beta vulgaris)&quot;,&quot;type&quot;:&quot;FIGURE_OBJECT&quot;,&quot;relativeTransform&quot;:{&quot;translate&quot;:{&quot;x&quot;:10.408738554303671,&quot;y&quot;:-27.137171747765944},&quot;rotate&quot;:6.069448521662556,&quot;skewX&quot;:0.25139791749856527,&quot;scale&quot;:{&quot;x&quot;:-0.003910350731123485,&quot;y&quot;:0.007033617903386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1&quot;}},&quot;1d3a1ade-3f5e-4183-bbd8-7dbf31948d0d&quot;:{&quot;id&quot;:&quot;1d3a1ade-3f5e-4183-bbd8-7dbf31948d0d&quot;,&quot;name&quot;:&quot;Swiss chard (Beta vulgaris)&quot;,&quot;displayName&quot;:&quot;Swiss chard (Beta vulgaris)&quot;,&quot;type&quot;:&quot;FIGURE_OBJECT&quot;,&quot;relativeTransform&quot;:{&quot;translate&quot;:{&quot;x&quot;:10.848989962756958,&quot;y&quot;:-26.683157183829202},&quot;rotate&quot;:0.13613447874557214,&quot;skewX&quot;:0.16508057727619518,&quot;scale&quot;:{&quot;x&quot;:0.004672256004805901,&quot;y&quot;:0.0085579051743975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2&quot;}},&quot;f46cbedb-9121-449d-a820-db6556dc8c0a&quot;:{&quot;id&quot;:&quot;f46cbedb-9121-449d-a820-db6556dc8c0a&quot;,&quot;name&quot;:&quot;Swiss chard (Beta vulgaris)&quot;,&quot;displayName&quot;:&quot;Swiss chard (Beta vulgaris)&quot;,&quot;type&quot;:&quot;FIGURE_OBJECT&quot;,&quot;relativeTransform&quot;:{&quot;translate&quot;:{&quot;x&quot;:11.37673774252931,&quot;y&quot;:-26.160279288379567},&quot;rotate&quot;:0.13613447874557205,&quot;skewX&quot;:0.15807189467097083,&quot;scale&quot;:{&quot;x&quot;:0.005164475114730116,&quot;y&quot;:0.0090509422366338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3&quot;}},&quot;473d7ef1-1fd5-4f7a-95b2-b74c61fdbdf1&quot;:{&quot;id&quot;:&quot;473d7ef1-1fd5-4f7a-95b2-b74c61fdbdf1&quot;,&quot;name&quot;:&quot;Swiss chard (Beta vulgaris)&quot;,&quot;displayName&quot;:&quot;Swiss chard (Beta vulgaris)&quot;,&quot;type&quot;:&quot;FIGURE_OBJECT&quot;,&quot;relativeTransform&quot;:{&quot;translate&quot;:{&quot;x&quot;:11.955544582952598,&quot;y&quot;:-25.591240384260903},&quot;rotate&quot;:0.13613447874557205,&quot;skewX&quot;:0.15807189467097083,&quot;scale&quot;:{&quot;x&quot;:0.005164475114730116,&quot;y&quot;:0.0090509422366338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5&quot;}},&quot;470f6bdd-e2e4-4220-8aea-42ddda919a37&quot;:{&quot;id&quot;:&quot;470f6bdd-e2e4-4220-8aea-42ddda919a37&quot;,&quot;name&quot;:&quot;Swiss chard (Beta vulgaris)&quot;,&quot;displayName&quot;:&quot;Swiss chard (Beta vulgaris)&quot;,&quot;type&quot;:&quot;FIGURE_OBJECT&quot;,&quot;relativeTransform&quot;:{&quot;translate&quot;:{&quot;x&quot;:12.449473892702121,&quot;y&quot;:-24.945503479266684},&quot;rotate&quot;:0,&quot;skewX&quot;:0,&quot;scale&quot;:{&quot;x&quot;:0.004890085324831503,&quot;y&quot;:0.0084884884783399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6&quot;}},&quot;3ac062c5-7530-4d25-bf96-6275434ac395&quot;:{&quot;id&quot;:&quot;3ac062c5-7530-4d25-bf96-6275434ac395&quot;,&quot;name&quot;:&quot;Swiss chard (Beta vulgaris)&quot;,&quot;displayName&quot;:&quot;Swiss chard (Beta vulgaris)&quot;,&quot;type&quot;:&quot;FIGURE_OBJECT&quot;,&quot;relativeTransform&quot;:{&quot;translate&quot;:{&quot;x&quot;:12.929975446526134,&quot;y&quot;:-24.44731826828395},&quot;rotate&quot;:6.283185307179586,&quot;skewX&quot;:1.393213408823932e-15,&quot;scale&quot;:{&quot;x&quot;:-0.004954885670786169,&quot;y&quot;:0.00860097260765269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7&quot;}},&quot;1dfb2d81-01cc-44fa-91bb-ebc414409980&quot;:{&quot;id&quot;:&quot;1dfb2d81-01cc-44fa-91bb-ebc414409980&quot;,&quot;name&quot;:&quot;Swiss chard (Beta vulgaris)&quot;,&quot;displayName&quot;:&quot;Swiss chard (Beta vulgaris)&quot;,&quot;type&quot;:&quot;FIGURE_OBJECT&quot;,&quot;relativeTransform&quot;:{&quot;translate&quot;:{&quot;x&quot;:13.46286032506678,&quot;y&quot;:-23.781640992165563},&quot;rotate&quot;:6.069448521662556,&quot;skewX&quot;:0.251397917498566,&quot;scale&quot;:{&quot;x&quot;:-0.004986454308357982,&quot;y&quot;:0.008969224683231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8&quot;}},&quot;eab6cad5-3166-4103-9eae-513e2c6c4c32&quot;:{&quot;id&quot;:&quot;eab6cad5-3166-4103-9eae-513e2c6c4c32&quot;,&quot;name&quot;:&quot;Swiss chard (Beta vulgaris)&quot;,&quot;displayName&quot;:&quot;Swiss chard (Beta vulgaris)&quot;,&quot;type&quot;:&quot;FIGURE_OBJECT&quot;,&quot;relativeTransform&quot;:{&quot;translate&quot;:{&quot;x&quot;:14.062298321121691,&quot;y&quot;:-23.22782625384182},&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quot;}},&quot;1ee9c80c-ca2e-4c7f-bde7-786db171a78c&quot;:{&quot;id&quot;:&quot;1ee9c80c-ca2e-4c7f-bde7-786db171a78c&quot;,&quot;name&quot;:&quot;Swiss chard (Beta vulgaris)&quot;,&quot;displayName&quot;:&quot;Swiss chard (Beta vulgaris)&quot;,&quot;type&quot;:&quot;FIGURE_OBJECT&quot;,&quot;relativeTransform&quot;:{&quot;translate&quot;:{&quot;x&quot;:15.548620176182306,&quot;y&quot;:-21.614279923151262},&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5&quot;}},&quot;1198cb12-d64c-49d1-8c16-e11e18483f11&quot;:{&quot;id&quot;:&quot;1198cb12-d64c-49d1-8c16-e11e18483f11&quot;,&quot;name&quot;:&quot;Swiss chard (Beta vulgaris)&quot;,&quot;displayName&quot;:&quot;Swiss chard (Beta vulgaris)&quot;,&quot;type&quot;:&quot;FIGURE_OBJECT&quot;,&quot;relativeTransform&quot;:{&quot;translate&quot;:{&quot;x&quot;:16.18550184086692,&quot;y&quot;:-20.93560498780935},&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7&quot;}},&quot;a7f95bbb-aa9b-4b97-9da6-93c9a0bd013e&quot;:{&quot;id&quot;:&quot;a7f95bbb-aa9b-4b97-9da6-93c9a0bd013e&quot;,&quot;name&quot;:&quot;Swiss chard (Beta vulgaris)&quot;,&quot;displayName&quot;:&quot;Swiss chard (Beta vulgaris)&quot;,&quot;type&quot;:&quot;FIGURE_OBJECT&quot;,&quot;relativeTransform&quot;:{&quot;translate&quot;:{&quot;x&quot;:16.850823204683532,&quot;y&quot;:-20.12804527201297},&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8&quot;}},&quot;35a59903-91ba-4003-852a-566d6d10ff58&quot;:{&quot;id&quot;:&quot;35a59903-91ba-4003-852a-566d6d10ff58&quot;,&quot;name&quot;:&quot;Swiss chard (Beta vulgaris)&quot;,&quot;displayName&quot;:&quot;Swiss chard (Beta vulgaris)&quot;,&quot;type&quot;:&quot;FIGURE_OBJECT&quot;,&quot;relativeTransform&quot;:{&quot;translate&quot;:{&quot;x&quot;:14.714689428366853,&quot;y&quot;:-22.461497053998922},&quot;rotate&quot;:0.29793648788782234,&quot;skewX&quot;:0.33461335731347197,&quot;scale&quot;:{&quot;x&quot;:0.004945742935043248,&quot;y&quot;:0.00864365982776859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quot;}},&quot;f635a012-fd0d-47c7-b27d-9482335bcb34&quot;:{&quot;id&quot;:&quot;f635a012-fd0d-47c7-b27d-9482335bcb34&quot;,&quot;name&quot;:&quot;Swiss chard (Beta vulgaris)&quot;,&quot;displayName&quot;:&quot;Swiss chard (Beta vulgaris)&quot;,&quot;type&quot;:&quot;FIGURE_OBJECT&quot;,&quot;relativeTransform&quot;:{&quot;translate&quot;:{&quot;x&quot;:-2.3357465473985553,&quot;y&quot;:-27.439767487101975},&quot;rotate&quot;:4.4337004722701403e-16,&quot;skewX&quot;:4.690713776006694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05&quot;}},&quot;df7d99df-9988-478f-a1ee-c0c44d02a564&quot;:{&quot;id&quot;:&quot;df7d99df-9988-478f-a1ee-c0c44d02a564&quot;,&quot;name&quot;:&quot;Swiss chard (Beta vulgaris)&quot;,&quot;displayName&quot;:&quot;Swiss chard (Beta vulgaris)&quot;,&quot;type&quot;:&quot;FIGURE_OBJECT&quot;,&quot;relativeTransform&quot;:{&quot;translate&quot;:{&quot;x&quot;:-2.712460157659724,&quot;y&quot;:-26.815971613263667},&quot;rotate&quot;:0.21373678551702954,&quot;skewX&quot;:0.22882373378138704,&quot;scale&quot;:{&quot;x&quot;:0.00427845376274494,&quot;y&quot;:0.0069787329464661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1&quot;}},&quot;72b0c7d9-4ea7-463f-8504-6918f4bb046c&quot;:{&quot;id&quot;:&quot;72b0c7d9-4ea7-463f-8504-6918f4bb046c&quot;,&quot;name&quot;:&quot;Swiss chard (Beta vulgaris)&quot;,&quot;displayName&quot;:&quot;Swiss chard (Beta vulgaris)&quot;,&quot;type&quot;:&quot;FIGURE_OBJECT&quot;,&quot;relativeTransform&quot;:{&quot;translate&quot;:{&quot;x&quot;:-3.048229019853062,&quot;y&quot;:-26.245977169680813},&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2&quot;}},&quot;59250905-521b-4852-87d8-7a78153ef6a6&quot;:{&quot;id&quot;:&quot;59250905-521b-4852-87d8-7a78153ef6a6&quot;,&quot;name&quot;:&quot;Swiss chard (Beta vulgaris)&quot;,&quot;displayName&quot;:&quot;Swiss chard (Beta vulgaris)&quot;,&quot;type&quot;:&quot;FIGURE_OBJECT&quot;,&quot;relativeTransform&quot;:{&quot;translate&quot;:{&quot;x&quot;:-3.3988455948247758,&quot;y&quot;:-25.62101278713051},&quot;rotate&quot;:6.147050828434014,&quot;skewX&quot;:0.15807189467096855,&quot;scale&quot;:{&quot;x&quot;:-0.004768288327689179,&quot;y&quot;:0.00835660958040763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25&quot;}},&quot;05f489c5-f006-4e92-b0fa-5f024b9dc234&quot;:{&quot;id&quot;:&quot;05f489c5-f006-4e92-b0fa-5f024b9dc234&quot;,&quot;name&quot;:&quot;Swiss chard (Beta vulgaris)&quot;,&quot;displayName&quot;:&quot;Swiss chard (Beta vulgaris)&quot;,&quot;type&quot;:&quot;FIGURE_OBJECT&quot;,&quot;relativeTransform&quot;:{&quot;translate&quot;:{&quot;x&quot;:-3.796790027263822,&quot;y&quot;:-24.972976061502873},&quot;rotate&quot;:6.283185307179586,&quot;skewX&quot;:1.4129171985178726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3&quot;}},&quot;c6d72fb5-d8a8-41a9-ad13-eef0a666df95&quot;:{&quot;id&quot;:&quot;c6d72fb5-d8a8-41a9-ad13-eef0a666df95&quot;,&quot;name&quot;:&quot;Swiss chard (Beta vulgaris)&quot;,&quot;displayName&quot;:&quot;Swiss chard (Beta vulgaris)&quot;,&quot;type&quot;:&quot;FIGURE_OBJECT&quot;,&quot;relativeTransform&quot;:{&quot;translate&quot;:{&quot;x&quot;:-4.2052227935746265,&quot;y&quot;:-24.34936534223092},&quot;rotate&quot;:4.433700472270142e-16,&quot;skewX&quot;:5.150522454045491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5&quot;}},&quot;9ad9bbcb-978f-4038-95e9-8e960270d432&quot;:{&quot;id&quot;:&quot;9ad9bbcb-978f-4038-95e9-8e960270d432&quot;,&quot;name&quot;:&quot;Swiss chard (Beta vulgaris)&quot;,&quot;displayName&quot;:&quot;Swiss chard (Beta vulgaris)&quot;,&quot;type&quot;:&quot;FIGURE_OBJECT&quot;,&quot;relativeTransform&quot;:{&quot;translate&quot;:{&quot;x&quot;:-4.579084045501839,&quot;y&quot;:-23.662679726564605},&quot;rotate&quot;:0.21373678551702963,&quot;skewX&quot;:0.25139791749856594,&quot;scale&quot;:{&quot;x&quot;:0.004801856074910147,&quot;y&quot;:0.00863718453415268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55&quot;}},&quot;436f84a6-18bd-4f08-9151-d0e4a8a2558c&quot;:{&quot;id&quot;:&quot;436f84a6-18bd-4f08-9151-d0e4a8a2558c&quot;,&quot;name&quot;:&quot;Swiss chard (Beta vulgaris)&quot;,&quot;displayName&quot;:&quot;Swiss chard (Beta vulgaris)&quot;,&quot;type&quot;:&quot;FIGURE_OBJECT&quot;,&quot;relativeTransform&quot;:{&quot;translate&quot;:{&quot;x&quot;:-4.93373973573259,&quot;y&quot;:-23.009865220178884},&quot;rotate&quot;:6.147050828434014,&quot;skewX&quot;:0.16508057727619252,&quot;scale&quot;:{&quot;x&quot;:-0.004758501922383967,&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6&quot;}},&quot;2e6b43da-65a7-40af-a006-199dd065a476&quot;:{&quot;id&quot;:&quot;2e6b43da-65a7-40af-a006-199dd065a476&quot;,&quot;name&quot;:&quot;Swiss chard (Beta vulgaris)&quot;,&quot;displayName&quot;:&quot;Swiss chard (Beta vulgaris)&quot;,&quot;type&quot;:&quot;FIGURE_OBJECT&quot;,&quot;relativeTransform&quot;:{&quot;translate&quot;:{&quot;x&quot;:-5.247331283946318,&quot;y&quot;:-22.397720207736146},&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7&quot;}},&quot;687dcf9a-0df6-4b26-9757-8e786f3c8b26&quot;:{&quot;id&quot;:&quot;687dcf9a-0df6-4b26-9757-8e786f3c8b26&quot;,&quot;name&quot;:&quot;Swiss chard (Beta vulgaris)&quot;,&quot;displayName&quot;:&quot;Swiss chard (Beta vulgaris)&quot;,&quot;type&quot;:&quot;FIGURE_OBJECT&quot;,&quot;relativeTransform&quot;:{&quot;translate&quot;:{&quot;x&quot;:-5.633382371993079,&quot;y&quot;:-21.813857183910862},&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75&quot;}},&quot;d801eafa-9b59-45e2-a76c-0d1eab4cd7dd&quot;:{&quot;id&quot;:&quot;d801eafa-9b59-45e2-a76c-0d1eab4cd7dd&quot;,&quot;name&quot;:&quot;Swiss chard (Beta vulgaris)&quot;,&quot;displayName&quot;:&quot;Swiss chard (Beta vulgaris)&quot;,&quot;type&quot;:&quot;FIGURE_OBJECT&quot;,&quot;relativeTransform&quot;:{&quot;translate&quot;:{&quot;x&quot;:-5.920514900405588,&quot;y&quot;:-21.384229960796926},&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8&quot;}},&quot;e268200b-d098-41ca-aadc-dd42eb506ac5&quot;:{&quot;id&quot;:&quot;e268200b-d098-41ca-aadc-dd42eb506ac5&quot;,&quot;name&quot;:&quot;Swiss chard (Beta vulgaris)&quot;,&quot;displayName&quot;:&quot;Swiss chard (Beta vulgaris)&quot;,&quot;type&quot;:&quot;FIGURE_OBJECT&quot;,&quot;relativeTransform&quot;:{&quot;translate&quot;:{&quot;x&quot;:-6.323127078415855,&quot;y&quot;:-20.70702004404573},&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quot;}},&quot;1594c79d-b41c-458a-8322-6915d9b95e8a&quot;:{&quot;id&quot;:&quot;1594c79d-b41c-458a-8322-6915d9b95e8a&quot;,&quot;name&quot;:&quot;Swiss chard (Beta vulgaris)&quot;,&quot;displayName&quot;:&quot;Swiss chard (Beta vulgaris)&quot;,&quot;type&quot;:&quot;FIGURE_OBJECT&quot;,&quot;relativeTransform&quot;:{&quot;translate&quot;:{&quot;x&quot;:-6.660671830949227,&quot;y&quot;:-20.063882624147272},&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05&quot;}},&quot;f80b4b3c-8e24-47a9-9762-20a219c9ccf0&quot;:{&quot;id&quot;:&quot;f80b4b3c-8e24-47a9-9762-20a219c9ccf0&quot;,&quot;name&quot;:&quot;Swiss chard (Beta vulgaris)&quot;,&quot;displayName&quot;:&quot;Swiss chard (Beta vulgaris)&quot;,&quot;type&quot;:&quot;FIGURE_OBJECT&quot;,&quot;relativeTransform&quot;:{&quot;translate&quot;:{&quot;x&quot;:-3.1568748834392935,&quot;y&quot;:-27.38664225914597},&quot;rotate&quot;:4.4337004722701403e-16,&quot;skewX&quot;:4.690713776006694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1&quot;}},&quot;3847a128-0a70-46e6-a7b2-a4ad8268d7e4&quot;:{&quot;id&quot;:&quot;3847a128-0a70-46e6-a7b2-a4ad8268d7e4&quot;,&quot;name&quot;:&quot;Swiss chard (Beta vulgaris)&quot;,&quot;displayName&quot;:&quot;Swiss chard (Beta vulgaris)&quot;,&quot;type&quot;:&quot;FIGURE_OBJECT&quot;,&quot;relativeTransform&quot;:{&quot;translate&quot;:{&quot;x&quot;:-3.440934731457685,&quot;y&quot;:-27.035019281636945},&quot;rotate&quot;:0.2137367855170297,&quot;skewX&quot;:0.228823733781387,&quot;scale&quot;:{&quot;x&quot;:0.004278453762744941,&quot;y&quot;:0.00697873294646610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2&quot;}},&quot;ac8c0602-2a06-455a-a40f-44a61c6d9469&quot;:{&quot;id&quot;:&quot;ac8c0602-2a06-455a-a40f-44a61c6d9469&quot;,&quot;name&quot;:&quot;Swiss chard (Beta vulgaris)&quot;,&quot;displayName&quot;:&quot;Swiss chard (Beta vulgaris)&quot;,&quot;type&quot;:&quot;FIGURE_OBJECT&quot;,&quot;relativeTransform&quot;:{&quot;translate&quot;:{&quot;x&quot;:-3.817313348297832,&quot;y&quot;:-26.455986913770502},&quot;rotate&quot;:6.147050828434014,&quot;skewX&quot;:0.1650805772761929,&quot;scale&quot;:{&quot;x&quot;:-0.004239825212844112,&quot;y&quot;:0.00776584632567607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25&quot;}},&quot;0bfe989b-cdcf-43a0-b681-568e4db0e349&quot;:{&quot;id&quot;:&quot;0bfe989b-cdcf-43a0-b681-568e4db0e349&quot;,&quot;name&quot;:&quot;Swiss chard (Beta vulgaris)&quot;,&quot;displayName&quot;:&quot;Swiss chard (Beta vulgaris)&quot;,&quot;type&quot;:&quot;FIGURE_OBJECT&quot;,&quot;relativeTransform&quot;:{&quot;translate&quot;:{&quot;x&quot;:-4.104105599809721,&quot;y&quot;:-25.996775613785733},&quot;rotate&quot;:6.147050828434014,&quot;skewX&quot;:0.1580718946709694,&quot;scale&quot;:{&quot;x&quot;:-0.004248544899971056,&quot;y&quot;:0.00744573913614320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3&quot;}},&quot;9f66832b-ccd2-42fe-8f10-b4baa5a3ffaa&quot;:{&quot;id&quot;:&quot;9f66832b-ccd2-42fe-8f10-b4baa5a3ffaa&quot;,&quot;name&quot;:&quot;Swiss chard (Beta vulgaris)&quot;,&quot;displayName&quot;:&quot;Swiss chard (Beta vulgaris)&quot;,&quot;type&quot;:&quot;FIGURE_OBJECT&quot;,&quot;relativeTransform&quot;:{&quot;translate&quot;:{&quot;x&quot;:-4.440991907447353,&quot;y&quot;:-25.486192517414718},&quot;rotate&quot;:6.283185307179586,&quot;skewX&quot;:1.3932134088239309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5&quot;}},&quot;de688932-a5a7-48b0-af09-997bae7e7224&quot;:{&quot;id&quot;:&quot;de688932-a5a7-48b0-af09-997bae7e7224&quot;,&quot;name&quot;:&quot;Swiss chard (Beta vulgaris)&quot;,&quot;displayName&quot;:&quot;Swiss chard (Beta vulgaris)&quot;,&quot;type&quot;:&quot;FIGURE_OBJECT&quot;,&quot;relativeTransform&quot;:{&quot;translate&quot;:{&quot;x&quot;:-4.807973556517975,&quot;y&quot;:-25.026490009288274},&quot;rotate&quot;:4.433700472270142e-16,&quot;skewX&quot;:5.150522454045491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55&quot;}},&quot;3bbe7fe9-8517-4891-a4ee-20cccec48069&quot;:{&quot;id&quot;:&quot;3bbe7fe9-8517-4891-a4ee-20cccec48069&quot;,&quot;name&quot;:&quot;Swiss chard (Beta vulgaris)&quot;,&quot;displayName&quot;:&quot;Swiss chard (Beta vulgaris)&quot;,&quot;type&quot;:&quot;FIGURE_OBJECT&quot;,&quot;relativeTransform&quot;:{&quot;translate&quot;:{&quot;x&quot;:-5.143041743238796,&quot;y&quot;:-24.360238285121575},&quot;rotate&quot;:0.291482008506381,&quot;skewX&quot;:0.3286703796780553,&quot;scale&quot;:{&quot;x&quot;:0.004865259067157902,&quot;y&quot;:0.00852462663404870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6&quot;}},&quot;09f40cbc-1299-498a-95b9-f48ea9197299&quot;:{&quot;id&quot;:&quot;09f40cbc-1299-498a-95b9-f48ea9197299&quot;,&quot;name&quot;:&quot;Swiss chard (Beta vulgaris)&quot;,&quot;displayName&quot;:&quot;Swiss chard (Beta vulgaris)&quot;,&quot;type&quot;:&quot;FIGURE_OBJECT&quot;,&quot;relativeTransform&quot;:{&quot;translate&quot;:{&quot;x&quot;:-5.527668154611753,&quot;y&quot;:-23.83949233994372},&quot;rotate&quot;:4.440892098500626e-16,&quot;skewX&quot;:-1.3383067242681194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7&quot;}},&quot;702e3939-2c63-4fe2-b279-293b47025fad&quot;:{&quot;id&quot;:&quot;702e3939-2c63-4fe2-b279-293b47025fad&quot;,&quot;name&quot;:&quot;Swiss chard (Beta vulgaris)&quot;,&quot;displayName&quot;:&quot;Swiss chard (Beta vulgaris)&quot;,&quot;type&quot;:&quot;FIGURE_OBJECT&quot;,&quot;relativeTransform&quot;:{&quot;translate&quot;:{&quot;x&quot;:-5.946156743831898,&quot;y&quot;:-23.264181302725},&quot;rotate&quot;:6.079330072173766,&quot;skewX&quot;:0.23084205020458248,&quot;scale&quot;:{&quot;x&quot;:-0.005011684977983185,&quot;y&quot;:0.0086490977976380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8&quot;}},&quot;9c35bdd6-4b6f-427f-a8d1-9362d51c6cc6&quot;:{&quot;id&quot;:&quot;9c35bdd6-4b6f-427f-a8d1-9362d51c6cc6&quot;,&quot;name&quot;:&quot;Swiss chard (Beta vulgaris)&quot;,&quot;displayName&quot;:&quot;Swiss chard (Beta vulgaris)&quot;,&quot;type&quot;:&quot;FIGURE_OBJECT&quot;,&quot;relativeTransform&quot;:{&quot;translate&quot;:{&quot;x&quot;:-6.340675333774161,&quot;y&quot;:-22.484017419671385},&quot;rotate&quot;:0.04304504828727662,&quot;skewX&quot;:-0.036713411134074114,&quot;scale&quot;:{&quot;x&quot;:-0.00542584175870639,&quot;y&quot;:0.009647275123103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quot;}},&quot;fa2f2041-dc6f-4e98-bb9d-90a0f49c1c7e&quot;:{&quot;id&quot;:&quot;fa2f2041-dc6f-4e98-bb9d-90a0f49c1c7e&quot;,&quot;name&quot;:&quot;Swiss chard (Beta vulgaris)&quot;,&quot;displayName&quot;:&quot;Swiss chard (Beta vulgaris)&quot;,&quot;type&quot;:&quot;FIGURE_OBJECT&quot;,&quot;relativeTransform&quot;:{&quot;translate&quot;:{&quot;x&quot;:-6.805874502258464,&quot;y&quot;:-21.702762416444916},&quot;rotate&quot;:6.283185307179586,&quot;skewX&quot;:1.3932134088239318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05&quot;}},&quot;d97812ac-b6f5-4b72-84f0-24656bac0dff&quot;:{&quot;id&quot;:&quot;d97812ac-b6f5-4b72-84f0-24656bac0dff&quot;,&quot;name&quot;:&quot;Swiss chard (Beta vulgaris)&quot;,&quot;displayName&quot;:&quot;Swiss chard (Beta vulgaris)&quot;,&quot;type&quot;:&quot;FIGURE_OBJECT&quot;,&quot;relativeTransform&quot;:{&quot;translate&quot;:{&quot;x&quot;:-7.236098546845815,&quot;y&quot;:-20.89051948612775},&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1&quot;}},&quot;4b726f32-5c3d-4243-a433-c02299d2d933&quot;:{&quot;id&quot;:&quot;4b726f32-5c3d-4243-a433-c02299d2d933&quot;,&quot;name&quot;:&quot;Swiss chard (Beta vulgaris)&quot;,&quot;displayName&quot;:&quot;Swiss chard (Beta vulgaris)&quot;,&quot;type&quot;:&quot;FIGURE_OBJECT&quot;,&quot;relativeTransform&quot;:{&quot;translate&quot;:{&quot;x&quot;:-7.771509594317689,&quot;y&quot;:-20.13827710247213},&quot;rotate&quot;:0.21373678551702965,&quot;skewX&quot;:0.2513979174985662,&quot;scale&quot;:{&quot;x&quot;:0.0052767649174836825,&quot;y&quot;:0.0094914115759919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2&quot;}},&quot;2be798c2-1320-4823-9dd7-a13a6d2d81ab&quot;:{&quot;id&quot;:&quot;2be798c2-1320-4823-9dd7-a13a6d2d81ab&quot;,&quot;name&quot;:&quot;Swiss chard (Beta vulgaris)&quot;,&quot;displayName&quot;:&quot;Swiss chard (Beta vulgaris)&quot;,&quot;type&quot;:&quot;FIGURE_OBJECT&quot;,&quot;relativeTransform&quot;:{&quot;translate&quot;:{&quot;x&quot;:-3.9643320992663442,&quot;y&quot;:-27.40069312898662},&quot;rotate&quot;:4.4337004722701403e-16,&quot;skewX&quot;:4.870161275908969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8&quot;}},&quot;cc71bc29-7005-49bb-9bae-db6158f554cf&quot;:{&quot;id&quot;:&quot;cc71bc29-7005-49bb-9bae-db6158f554cf&quot;,&quot;name&quot;:&quot;Swiss chard (Beta vulgaris)&quot;,&quot;displayName&quot;:&quot;Swiss chard (Beta vulgaris)&quot;,&quot;type&quot;:&quot;FIGURE_OBJECT&quot;,&quot;relativeTransform&quot;:{&quot;translate&quot;:{&quot;x&quot;:-4.377119658621402,&quot;y&quot;:-26.86912537808074},&quot;rotate&quot;:0.2137367855170297,&quot;skewX&quot;:0.228823733781387,&quot;scale&quot;:{&quot;x&quot;:0.004278453762744941,&quot;y&quot;:0.00697873294646610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quot;}},&quot;2dbd750b-86b5-4332-a40d-88ae23d3a667&quot;:{&quot;id&quot;:&quot;2dbd750b-86b5-4332-a40d-88ae23d3a667&quot;,&quot;name&quot;:&quot;Swiss chard (Beta vulgaris)&quot;,&quot;displayName&quot;:&quot;Swiss chard (Beta vulgaris)&quot;,&quot;type&quot;:&quot;FIGURE_OBJECT&quot;,&quot;relativeTransform&quot;:{&quot;translate&quot;:{&quot;x&quot;:-4.751151481846508,&quot;y&quot;:-26.416952101645116},&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1&quot;}},&quot;4dbd9577-261e-45e5-bb9a-2ea64721bfe5&quot;:{&quot;id&quot;:&quot;4dbd9577-261e-45e5-bb9a-2ea64721bfe5&quot;,&quot;name&quot;:&quot;Swiss chard (Beta vulgaris)&quot;,&quot;displayName&quot;:&quot;Swiss chard (Beta vulgaris)&quot;,&quot;type&quot;:&quot;FIGURE_OBJECT&quot;,&quot;relativeTransform&quot;:{&quot;translate&quot;:{&quot;x&quot;:-5.160447589773523,&quot;y&quot;:-25.862350563489006},&quot;rotate&quot;:6.147050828434014,&quot;skewX&quot;:0.15807189467096866,&quot;scale&quot;:{&quot;x&quot;:-0.004243905749313097,&quot;y&quot;:0.0074376088453199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2&quot;}},&quot;d4ba79cb-e7e3-41a2-9da7-690bf49d88b8&quot;:{&quot;id&quot;:&quot;d4ba79cb-e7e3-41a2-9da7-690bf49d88b8&quot;,&quot;name&quot;:&quot;Swiss chard (Beta vulgaris)&quot;,&quot;displayName&quot;:&quot;Swiss chard (Beta vulgaris)&quot;,&quot;type&quot;:&quot;FIGURE_OBJECT&quot;,&quot;relativeTransform&quot;:{&quot;translate&quot;:{&quot;x&quot;:-5.525471567392685,&quot;y&quot;:-25.290822003502104},&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5&quot;}},&quot;be161bb4-c08f-4942-9f65-160876c3d88b&quot;:{&quot;id&quot;:&quot;be161bb4-c08f-4942-9f65-160876c3d88b&quot;,&quot;name&quot;:&quot;Swiss chard (Beta vulgaris)&quot;,&quot;displayName&quot;:&quot;Swiss chard (Beta vulgaris)&quot;,&quot;type&quot;:&quot;FIGURE_OBJECT&quot;,&quot;relativeTransform&quot;:{&quot;translate&quot;:{&quot;x&quot;:-6.0039893525471255,&quot;y&quot;:-24.645626879908757},&quot;rotate&quot;:4.433700472270142e-16,&quot;skewX&quot;:5.347560350984889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6&quot;}},&quot;7175beab-29eb-4401-8e2f-303077147db5&quot;:{&quot;id&quot;:&quot;7175beab-29eb-4401-8e2f-303077147db5&quot;,&quot;name&quot;:&quot;Swiss chard (Beta vulgaris)&quot;,&quot;displayName&quot;:&quot;Swiss chard (Beta vulgaris)&quot;,&quot;type&quot;:&quot;FIGURE_OBJECT&quot;,&quot;relativeTransform&quot;:{&quot;translate&quot;:{&quot;x&quot;:-6.455963460389579,&quot;y&quot;:-23.956760407022898},&quot;rotate&quot;:0.21373678551702968,&quot;skewX&quot;:0.25139791749856566,&quot;scale&quot;:{&quot;x&quot;:0.0048018560749101494,&quot;y&quot;:0.00863718453415269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7&quot;}},&quot;39932f88-93d9-473b-a0f7-f161856acdf3&quot;:{&quot;id&quot;:&quot;39932f88-93d9-473b-a0f7-f161856acdf3&quot;,&quot;name&quot;:&quot;Swiss chard (Beta vulgaris)&quot;,&quot;displayName&quot;:&quot;Swiss chard (Beta vulgaris)&quot;,&quot;type&quot;:&quot;FIGURE_OBJECT&quot;,&quot;relativeTransform&quot;:{&quot;translate&quot;:{&quot;x&quot;:-6.849972411541295,&quot;y&quot;:-23.42455833437496},&quot;rotate&quot;:6.147050828434014,&quot;skewX&quot;:0.1650805772761934,&quot;scale&quot;:{&quot;x&quot;:-0.004758501922383958,&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quot;}},&quot;1e46510d-53e2-43ee-b145-5bcb700415aa&quot;:{&quot;id&quot;:&quot;1e46510d-53e2-43ee-b145-5bcb700415aa&quot;,&quot;name&quot;:&quot;Swiss chard (Beta vulgaris)&quot;,&quot;displayName&quot;:&quot;Swiss chard (Beta vulgaris)&quot;,&quot;type&quot;:&quot;FIGURE_OBJECT&quot;,&quot;relativeTransform&quot;:{&quot;translate&quot;:{&quot;x&quot;:-4.824838673621672,&quot;y&quot;:-27.420666824219506},&quot;rotate&quot;:4.4337004722701403e-16,&quot;skewX&quot;:4.870161275908969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3&quot;}},&quot;1a91ce39-f500-40e5-97c7-b823e3cd2a90&quot;:{&quot;id&quot;:&quot;1a91ce39-f500-40e5-97c7-b823e3cd2a90&quot;,&quot;name&quot;:&quot;Swiss chard (Beta vulgaris)&quot;,&quot;displayName&quot;:&quot;Swiss chard (Beta vulgaris)&quot;,&quot;type&quot;:&quot;FIGURE_OBJECT&quot;,&quot;relativeTransform&quot;:{&quot;translate&quot;:{&quot;x&quot;:-5.23850369767769,&quot;y&quot;:-26.95524839271364},&quot;rotate&quot;:0.2137367855170297,&quot;skewX&quot;:0.228823733781387,&quot;scale&quot;:{&quot;x&quot;:0.004278453762744941,&quot;y&quot;:0.00697873294646610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5&quot;}},&quot;b42fba09-a50d-4ee2-96e6-ee499d629e43&quot;:{&quot;id&quot;:&quot;b42fba09-a50d-4ee2-96e6-ee499d629e43&quot;,&quot;name&quot;:&quot;Swiss chard (Beta vulgaris)&quot;,&quot;displayName&quot;:&quot;Swiss chard (Beta vulgaris)&quot;,&quot;type&quot;:&quot;FIGURE_OBJECT&quot;,&quot;relativeTransform&quot;:{&quot;translate&quot;:{&quot;x&quot;:-5.636640692980537,&quot;y&quot;:-26.46931419309857},&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6&quot;}},&quot;df8f9ae7-294d-4ef4-987f-d6b813ddb43c&quot;:{&quot;id&quot;:&quot;df8f9ae7-294d-4ef4-987f-d6b813ddb43c&quot;,&quot;name&quot;:&quot;Swiss chard (Beta vulgaris)&quot;,&quot;displayName&quot;:&quot;Swiss chard (Beta vulgaris)&quot;,&quot;type&quot;:&quot;FIGURE_OBJECT&quot;,&quot;relativeTransform&quot;:{&quot;translate&quot;:{&quot;x&quot;:-6.04836947729772,&quot;y&quot;:-25.932166685426967},&quot;rotate&quot;:6.147050828434014,&quot;skewX&quot;:0.15807189467096866,&quot;scale&quot;:{&quot;x&quot;:-0.004243905749313097,&quot;y&quot;:0.0074376088453199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7&quot;}},&quot;1d87cefe-2bec-4c1e-82ef-5363b79ca5b6&quot;:{&quot;id&quot;:&quot;1d87cefe-2bec-4c1e-82ef-5363b79ca5b6&quot;,&quot;name&quot;:&quot;Swiss chard (Beta vulgaris)&quot;,&quot;displayName&quot;:&quot;Swiss chard (Beta vulgaris)&quot;,&quot;type&quot;:&quot;FIGURE_OBJECT&quot;,&quot;relativeTransform&quot;:{&quot;translate&quot;:{&quot;x&quot;:-6.450397734020897,&quot;y&quot;:-25.36134333879296},&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75&quot;}},&quot;c5b79117-a7ad-4580-87c7-15fdf8bce003&quot;:{&quot;id&quot;:&quot;c5b79117-a7ad-4580-87c7-15fdf8bce003&quot;,&quot;name&quot;:&quot;Swiss chard (Beta vulgaris)&quot;,&quot;displayName&quot;:&quot;Swiss chard (Beta vulgaris)&quot;,&quot;type&quot;:&quot;FIGURE_OBJECT&quot;,&quot;relativeTransform&quot;:{&quot;translate&quot;:{&quot;x&quot;:-5.668745280010216,&quot;y&quot;:-27.37841225092762},&quot;rotate&quot;:0.21373678551702954,&quot;skewX&quot;:0.25139791749856644,&quot;scale&quot;:{&quot;x&quot;:0.00427845376274494,&quot;y&quot;:0.0076957314199300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25&quot;}},&quot;1a12380a-50c2-4d17-be97-dd93b5e27540&quot;:{&quot;id&quot;:&quot;1a12380a-50c2-4d17-be97-dd93b5e27540&quot;,&quot;name&quot;:&quot;Swiss chard (Beta vulgaris)&quot;,&quot;displayName&quot;:&quot;Swiss chard (Beta vulgaris)&quot;,&quot;type&quot;:&quot;FIGURE_OBJECT&quot;,&quot;relativeTransform&quot;:{&quot;translate&quot;:{&quot;x&quot;:-6.218822270028682,&quot;y&quot;:-26.811156260181765},&quot;rotate&quot;:0.21373678551702954,&quot;skewX&quot;:0.25139791749856644,&quot;scale&quot;:{&quot;x&quot;:0.00427845376274494,&quot;y&quot;:0.0076957314199300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55&quot;}},&quot;a9683627-96ac-476f-b9ee-d62d915b3ca2&quot;:{&quot;id&quot;:&quot;a9683627-96ac-476f-b9ee-d62d915b3ca2&quot;,&quot;name&quot;:&quot;Swiss chard (Beta vulgaris)&quot;,&quot;displayName&quot;:&quot;Swiss chard (Beta vulgaris)&quot;,&quot;type&quot;:&quot;FIGURE_OBJECT&quot;,&quot;relativeTransform&quot;:{&quot;translate&quot;:{&quot;x&quot;:-7.639288201688208,&quot;y&quot;:-22.403408518016064},&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1&quot;}},&quot;b712f9b3-157c-4bf9-a85c-cd71e8f2febc&quot;:{&quot;id&quot;:&quot;b712f9b3-157c-4bf9-a85c-cd71e8f2febc&quot;,&quot;name&quot;:&quot;Swiss chard (Beta vulgaris)&quot;,&quot;displayName&quot;:&quot;Swiss chard (Beta vulgaris)&quot;,&quot;type&quot;:&quot;FIGURE_OBJECT&quot;,&quot;relativeTransform&quot;:{&quot;translate&quot;:{&quot;x&quot;:-8.065368989795141,&quot;y&quot;:-21.708023099894444},&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2&quot;}},&quot;ed9258a5-c1d6-41e8-b081-c17bffb3758d&quot;:{&quot;id&quot;:&quot;ed9258a5-c1d6-41e8-b081-c17bffb3758d&quot;,&quot;name&quot;:&quot;Swiss chard (Beta vulgaris)&quot;,&quot;displayName&quot;:&quot;Swiss chard (Beta vulgaris)&quot;,&quot;type&quot;:&quot;FIGURE_OBJECT&quot;,&quot;relativeTransform&quot;:{&quot;translate&quot;:{&quot;x&quot;:-8.546371146146258,&quot;y&quot;:-20.887498909366638},&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5&quot;}},&quot;2c221f17-6e53-46f6-8868-7bdaef379b83&quot;:{&quot;id&quot;:&quot;2c221f17-6e53-46f6-8868-7bdaef379b83&quot;,&quot;name&quot;:&quot;Swiss chard (Beta vulgaris)&quot;,&quot;displayName&quot;:&quot;Swiss chard (Beta vulgaris)&quot;,&quot;type&quot;:&quot;FIGURE_OBJECT&quot;,&quot;relativeTransform&quot;:{&quot;translate&quot;:{&quot;x&quot;:-9.095765074185827,&quot;y&quot;:-20.073798899874},&quot;rotate&quot;:0.21373678551702957,&quot;skewX&quot;:0.2513979174985671,&quot;scale&quot;:{&quot;x&quot;:0.005276764917483677,&quot;y&quot;:0.0094914115759919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7&quot;}},&quot;2e703313-4ae1-4373-9a4c-8d8563450aee&quot;:{&quot;id&quot;:&quot;2e703313-4ae1-4373-9a4c-8d8563450aee&quot;,&quot;name&quot;:&quot;Swiss chard (Beta vulgaris)&quot;,&quot;displayName&quot;:&quot;Swiss chard (Beta vulgaris)&quot;,&quot;type&quot;:&quot;FIGURE_OBJECT&quot;,&quot;relativeTransform&quot;:{&quot;translate&quot;:{&quot;x&quot;:-7.259477695328967,&quot;y&quot;:-22.926338090515156},&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quot;}},&quot;8bf076cf-4041-46b4-981f-e920f483e8d7&quot;:{&quot;id&quot;:&quot;8bf076cf-4041-46b4-981f-e920f483e8d7&quot;,&quot;name&quot;:&quot;Swiss chard (Beta vulgaris)&quot;,&quot;displayName&quot;:&quot;Swiss chard (Beta vulgaris)&quot;,&quot;type&quot;:&quot;FIGURE_OBJECT&quot;,&quot;relativeTransform&quot;:{&quot;translate&quot;:{&quot;x&quot;:-6.862761103301615,&quot;y&quot;:-24.821069005438858},&quot;rotate&quot;:4.433700472270142e-16,&quot;skewX&quot;:5.150522454045491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05&quot;}},&quot;c8aa4d97-b60d-48cc-aec3-551e2d117315&quot;:{&quot;id&quot;:&quot;c8aa4d97-b60d-48cc-aec3-551e2d117315&quot;,&quot;name&quot;:&quot;Swiss chard (Beta vulgaris)&quot;,&quot;displayName&quot;:&quot;Swiss chard (Beta vulgaris)&quot;,&quot;type&quot;:&quot;FIGURE_OBJECT&quot;,&quot;relativeTransform&quot;:{&quot;translate&quot;:{&quot;x&quot;:-7.2999945402066535,&quot;y&quot;:-24.27045175415942},&quot;rotate&quot;:0.21373678551702963,&quot;skewX&quot;:0.25139791749856616,&quot;scale&quot;:{&quot;x&quot;:0.004801856074910147,&quot;y&quot;:0.0086371845341526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1&quot;}},&quot;f4dd1f3a-4cf1-41ef-94f4-8c993a89ff42&quot;:{&quot;id&quot;:&quot;f4dd1f3a-4cf1-41ef-94f4-8c993a89ff42&quot;,&quot;name&quot;:&quot;Swiss chard (Beta vulgaris)&quot;,&quot;displayName&quot;:&quot;Swiss chard (Beta vulgaris)&quot;,&quot;type&quot;:&quot;FIGURE_OBJECT&quot;,&quot;relativeTransform&quot;:{&quot;translate&quot;:{&quot;x&quot;:-7.778156630779156,&quot;y&quot;:-23.60856602348125},&quot;rotate&quot;:6.147050828434014,&quot;skewX&quot;:0.16508057727619252,&quot;scale&quot;:{&quot;x&quot;:-0.004758501922383967,&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2&quot;}},&quot;2a51b026-cc77-48ef-8044-b3558981af26&quot;:{&quot;id&quot;:&quot;2a51b026-cc77-48ef-8044-b3558981af26&quot;,&quot;name&quot;:&quot;Swiss chard (Beta vulgaris)&quot;,&quot;displayName&quot;:&quot;Swiss chard (Beta vulgaris)&quot;,&quot;type&quot;:&quot;FIGURE_OBJECT&quot;,&quot;relativeTransform&quot;:{&quot;translate&quot;:{&quot;x&quot;:-8.327273855834914,&quot;y&quot;:-22.978278562453593},&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25&quot;}},&quot;063b4bc4-004f-4afe-b4f3-5ac0114465e4&quot;:{&quot;id&quot;:&quot;063b4bc4-004f-4afe-b4f3-5ac0114465e4&quot;,&quot;name&quot;:&quot;Swiss chard (Beta vulgaris)&quot;,&quot;displayName&quot;:&quot;Swiss chard (Beta vulgaris)&quot;,&quot;type&quot;:&quot;FIGURE_OBJECT&quot;,&quot;relativeTransform&quot;:{&quot;translate&quot;:{&quot;x&quot;:-8.814850640256347,&quot;y&quot;:-22.394415538628323},&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3&quot;}},&quot;2cdcffb8-ad5f-4c15-8ebf-a6a128abb5a9&quot;:{&quot;id&quot;:&quot;2cdcffb8-ad5f-4c15-8ebf-a6a128abb5a9&quot;,&quot;name&quot;:&quot;Swiss chard (Beta vulgaris)&quot;,&quot;displayName&quot;:&quot;Swiss chard (Beta vulgaris)&quot;,&quot;type&quot;:&quot;FIGURE_OBJECT&quot;,&quot;relativeTransform&quot;:{&quot;translate&quot;:{&quot;x&quot;:-9.318586320005268,&quot;y&quot;:-21.656366689570728},&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5&quot;}},&quot;72bd09e9-072b-4133-b3ce-bf1e39710f0a&quot;:{&quot;id&quot;:&quot;72bd09e9-072b-4133-b3ce-bf1e39710f0a&quot;,&quot;name&quot;:&quot;Swiss chard (Beta vulgaris)&quot;,&quot;displayName&quot;:&quot;Swiss chard (Beta vulgaris)&quot;,&quot;type&quot;:&quot;FIGURE_OBJECT&quot;,&quot;relativeTransform&quot;:{&quot;translate&quot;:{&quot;x&quot;:-9.801463579394394,&quot;y&quot;:-20.93926425494023},&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55&quot;}},&quot;5d9e57b3-3642-453e-a18c-83aee233c100&quot;:{&quot;id&quot;:&quot;5d9e57b3-3642-453e-a18c-83aee233c100&quot;,&quot;name&quot;:&quot;Swiss chard (Beta vulgaris)&quot;,&quot;displayName&quot;:&quot;Swiss chard (Beta vulgaris)&quot;,&quot;type&quot;:&quot;FIGURE_OBJECT&quot;,&quot;relativeTransform&quot;:{&quot;translate&quot;:{&quot;x&quot;:-10.452557264849577,&quot;y&quot;:-20.13458729309244},&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6&quot;}},&quot;c36837c9-a798-40f5-945c-00f8cd54d0b7&quot;:{&quot;id&quot;:&quot;c36837c9-a798-40f5-945c-00f8cd54d0b7&quot;,&quot;name&quot;:&quot;Swiss chard (Beta vulgaris)&quot;,&quot;displayName&quot;:&quot;Swiss chard (Beta vulgaris)&quot;,&quot;type&quot;:&quot;FIGURE_OBJECT&quot;,&quot;relativeTransform&quot;:{&quot;translate&quot;:{&quot;x&quot;:-6.634723554760965,&quot;y&quot;:-26.401228904185377},&quot;rotate&quot;:6.147050828434014,&quot;skewX&quot;:0.16508057727619227,&quot;scale&quot;:{&quot;x&quot;:-0.004422365271802751,&quot;y&quot;:0.0081001945534893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7&quot;}},&quot;83d33079-707f-449f-aaa5-9be68af71a6d&quot;:{&quot;id&quot;:&quot;83d33079-707f-449f-aaa5-9be68af71a6d&quot;,&quot;name&quot;:&quot;Swiss chard (Beta vulgaris)&quot;,&quot;displayName&quot;:&quot;Swiss chard (Beta vulgaris)&quot;,&quot;type&quot;:&quot;FIGURE_OBJECT&quot;,&quot;relativeTransform&quot;:{&quot;translate&quot;:{&quot;x&quot;:-7.081435934407422,&quot;y&quot;:-25.862326061982753},&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75&quot;}},&quot;a91348d5-64c2-4bef-9d92-181b9883d4eb&quot;:{&quot;id&quot;:&quot;a91348d5-64c2-4bef-9d92-181b9883d4eb&quot;,&quot;name&quot;:&quot;Swiss chard (Beta vulgaris)&quot;,&quot;displayName&quot;:&quot;Swiss chard (Beta vulgaris)&quot;,&quot;type&quot;:&quot;FIGURE_OBJECT&quot;,&quot;relativeTransform&quot;:{&quot;translate&quot;:{&quot;x&quot;:-7.5478266805690835,&quot;y&quot;:-25.330468884556133},&quot;rotate&quot;:6.147050828434014,&quot;skewX&quot;:0.158071894670968,&quot;scale&quot;:{&quot;x&quot;:-0.005315471806804741,&quot;y&quot;:0.00931556977525679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8&quot;}},&quot;ecd6efbc-c105-40ce-b5c5-a67615c14b28&quot;:{&quot;id&quot;:&quot;ecd6efbc-c105-40ce-b5c5-a67615c14b28&quot;,&quot;name&quot;:&quot;Swiss chard (Beta vulgaris)&quot;,&quot;displayName&quot;:&quot;Swiss chard (Beta vulgaris)&quot;,&quot;type&quot;:&quot;FIGURE_OBJECT&quot;,&quot;relativeTransform&quot;:{&quot;translate&quot;:{&quot;x&quot;:-8.135519268736472,&quot;y&quot;:-24.604522541232487},&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quot;}},&quot;81b8214c-8f35-4af2-8437-d9a970d6b9cd&quot;:{&quot;id&quot;:&quot;81b8214c-8f35-4af2-8437-d9a970d6b9cd&quot;,&quot;name&quot;:&quot;Swiss chard (Beta vulgaris)&quot;,&quot;displayName&quot;:&quot;Swiss chard (Beta vulgaris)&quot;,&quot;type&quot;:&quot;FIGURE_OBJECT&quot;,&quot;relativeTransform&quot;:{&quot;translate&quot;:{&quot;x&quot;:-8.73134232897054,&quot;y&quot;:-23.933546252972082},&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05&quot;}},&quot;838c8240-d158-4c90-b9e2-de847f8560c5&quot;:{&quot;id&quot;:&quot;838c8240-d158-4c90-b9e2-de847f8560c5&quot;,&quot;name&quot;:&quot;Swiss chard (Beta vulgaris)&quot;,&quot;displayName&quot;:&quot;Swiss chard (Beta vulgaris)&quot;,&quot;type&quot;:&quot;FIGURE_OBJECT&quot;,&quot;relativeTransform&quot;:{&quot;translate&quot;:{&quot;x&quot;:-9.337886343978415,&quot;y&quot;:-23.21961190757802},&quot;rotate&quot;:0.21373678551702957,&quot;skewX&quot;:0.2513979174985671,&quot;scale&quot;:{&quot;x&quot;:0.005276764917483677,&quot;y&quot;:0.0094914115759919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1&quot;}},&quot;23d58265-1e54-4dd8-8777-87fa84da11a1&quot;:{&quot;id&quot;:&quot;23d58265-1e54-4dd8-8777-87fa84da11a1&quot;,&quot;name&quot;:&quot;Swiss chard (Beta vulgaris)&quot;,&quot;displayName&quot;:&quot;Swiss chard (Beta vulgaris)&quot;,&quot;type&quot;:&quot;FIGURE_OBJECT&quot;,&quot;relativeTransform&quot;:{&quot;translate&quot;:{&quot;x&quot;:-9.9717505346842,&quot;y&quot;:-22.420856157563914},&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2&quot;}},&quot;05653ee7-be09-40a7-ab68-6f62a7962d51&quot;:{&quot;id&quot;:&quot;05653ee7-be09-40a7-ab68-6f62a7962d51&quot;,&quot;name&quot;:&quot;Swiss chard (Beta vulgaris)&quot;,&quot;displayName&quot;:&quot;Swiss chard (Beta vulgaris)&quot;,&quot;type&quot;:&quot;FIGURE_OBJECT&quot;,&quot;relativeTransform&quot;:{&quot;translate&quot;:{&quot;x&quot;:-10.571875994304161,&quot;y&quot;:-21.663807797959144},&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25&quot;}},&quot;bf370fa4-5504-4603-a2ed-a5b7a292e1ca&quot;:{&quot;id&quot;:&quot;bf370fa4-5504-4603-a2ed-a5b7a292e1ca&quot;,&quot;name&quot;:&quot;Swiss chard (Beta vulgaris)&quot;,&quot;displayName&quot;:&quot;Swiss chard (Beta vulgaris)&quot;,&quot;type&quot;:&quot;FIGURE_OBJECT&quot;,&quot;relativeTransform&quot;:{&quot;translate&quot;:{&quot;x&quot;:-11.160308079096165,&quot;y&quot;:-20.912067555203937},&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3&quot;}},&quot;60f100f8-3a31-4646-927f-fc55cd9b5035&quot;:{&quot;id&quot;:&quot;60f100f8-3a31-4646-927f-fc55cd9b5035&quot;,&quot;name&quot;:&quot;Swiss chard (Beta vulgaris)&quot;,&quot;displayName&quot;:&quot;Swiss chard (Beta vulgaris)&quot;,&quot;type&quot;:&quot;FIGURE_OBJECT&quot;,&quot;relativeTransform&quot;:{&quot;translate&quot;:{&quot;x&quot;:-11.731485087063193,&quot;y&quot;:-20.09107932388355},&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5&quot;}},&quot;f1ec9698-fd63-437c-b3bf-8dc153abaf72&quot;:{&quot;id&quot;:&quot;f1ec9698-fd63-437c-b3bf-8dc153abaf72&quot;,&quot;name&quot;:&quot;Swiss chard (Beta vulgaris)&quot;,&quot;displayName&quot;:&quot;Swiss chard (Beta vulgaris)&quot;,&quot;type&quot;:&quot;FIGURE_OBJECT&quot;,&quot;relativeTransform&quot;:{&quot;translate&quot;:{&quot;x&quot;:-6.47990064587866,&quot;y&quot;:-27.55580942004724},&quot;rotate&quot;:6.283185307179586,&quot;skewX&quot;:1.4129171985178722e-15,&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55&quot;}},&quot;ba5744e1-b331-461f-a6b5-29d8fdadeb2a&quot;:{&quot;id&quot;:&quot;ba5744e1-b331-461f-a6b5-29d8fdadeb2a&quot;,&quot;name&quot;:&quot;Swiss chard (Beta vulgaris)&quot;,&quot;displayName&quot;:&quot;Swiss chard (Beta vulgaris)&quot;,&quot;type&quot;:&quot;FIGURE_OBJECT&quot;,&quot;relativeTransform&quot;:{&quot;translate&quot;:{&quot;x&quot;:-6.949327952216949,&quot;y&quot;:-27.080086231294665},&quot;rotate&quot;:6.108671216122248,&quot;skewX&quot;:0.19126769769553595,&quot;scale&quot;:{&quot;x&quot;:-0.004236567025437752,&quot;y&quot;:0.0077718187515921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6&quot;}},&quot;6f0a1dd0-3c61-4839-828b-01b13062851f&quot;:{&quot;id&quot;:&quot;6f0a1dd0-3c61-4839-828b-01b13062851f&quot;,&quot;name&quot;:&quot;Swiss chard (Beta vulgaris)&quot;,&quot;displayName&quot;:&quot;Swiss chard (Beta vulgaris)&quot;,&quot;type&quot;:&quot;FIGURE_OBJECT&quot;,&quot;relativeTransform&quot;:{&quot;translate&quot;:{&quot;x&quot;:-7.358874367362048,&quot;y&quot;:-26.697972859136303},&quot;rotate&quot;:0.18586424090229067,&quot;skewX&quot;:0.20609150096424234,&quot;scale&quot;:{&quot;x&quot;:0.004246050719157778,&quot;y&quot;:0.0077496822969685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7&quot;}},&quot;d0a0575d-6466-472b-8763-2d090cba7173&quot;:{&quot;id&quot;:&quot;d0a0575d-6466-472b-8763-2d090cba7173&quot;,&quot;name&quot;:&quot;Swiss chard (Beta vulgaris)&quot;,&quot;displayName&quot;:&quot;Swiss chard (Beta vulgaris)&quot;,&quot;type&quot;:&quot;FIGURE_OBJECT&quot;,&quot;relativeTransform&quot;:{&quot;translate&quot;:{&quot;x&quot;:-7.814142022935683,&quot;y&quot;:-26.21581091470096},&quot;rotate&quot;:0.1361344787455719,&quot;skewX&quot;:0.15807189467097088,&quot;scale&quot;:{&quot;x&quot;:0.004973286561920847,&quot;y&quot;:0.0087158769087273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8&quot;}},&quot;ad2f6cd3-68b0-4eef-8bf7-dc920ad5af53&quot;:{&quot;id&quot;:&quot;ad2f6cd3-68b0-4eef-8bf7-dc920ad5af53&quot;,&quot;name&quot;:&quot;Swiss chard (Beta vulgaris)&quot;,&quot;displayName&quot;:&quot;Swiss chard (Beta vulgaris)&quot;,&quot;type&quot;:&quot;FIGURE_OBJECT&quot;,&quot;relativeTransform&quot;:{&quot;translate&quot;:{&quot;x&quot;:-8.255631289048676,&quot;y&quot;:-25.722016782114824},&quot;rotate&quot;:4.43370047227014e-16,&quot;skewX&quot;:4.953484557106093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quot;}},&quot;8e865270-4972-4cfb-8d2e-301158bcc520&quot;:{&quot;id&quot;:&quot;8e865270-4972-4cfb-8d2e-301158bcc520&quot;,&quot;name&quot;:&quot;Swiss chard (Beta vulgaris)&quot;,&quot;displayName&quot;:&quot;Swiss chard (Beta vulgaris)&quot;,&quot;type&quot;:&quot;FIGURE_OBJECT&quot;,&quot;relativeTransform&quot;:{&quot;translate&quot;:{&quot;x&quot;:-8.699697168335128,&quot;y&quot;:-25.156190818990446},&quot;rotate&quot;:6.099979501458209,&quot;skewX&quot;:0.2531143279117189,&quot;scale&quot;:{&quot;x&quot;:-0.00477057260126679,&quot;y&quot;:0.00828409905036462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05&quot;}},&quot;08407e0d-828d-441b-b37e-6aa723e01d8b&quot;:{&quot;id&quot;:&quot;08407e0d-828d-441b-b37e-6aa723e01d8b&quot;,&quot;name&quot;:&quot;Swiss chard (Beta vulgaris)&quot;,&quot;displayName&quot;:&quot;Swiss chard (Beta vulgaris)&quot;,&quot;type&quot;:&quot;FIGURE_OBJECT&quot;,&quot;relativeTransform&quot;:{&quot;translate&quot;:{&quot;x&quot;:-9.335384589665022,&quot;y&quot;:-24.503865327630294},&quot;rotate&quot;:5.9443294280925,&quot;skewX&quot;:0.37050071965063675,&quot;scale&quot;:{&quot;x&quot;:-0.004913997493151676,&quot;y&quot;:0.008440076960405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1&quot;}},&quot;2f55e68e-b34e-4593-bcfe-6de207a65dac&quot;:{&quot;id&quot;:&quot;2f55e68e-b34e-4593-bcfe-6de207a65dac&quot;,&quot;name&quot;:&quot;Swiss chard (Beta vulgaris)&quot;,&quot;displayName&quot;:&quot;Swiss chard (Beta vulgaris)&quot;,&quot;type&quot;:&quot;FIGURE_OBJECT&quot;,&quot;relativeTransform&quot;:{&quot;translate&quot;:{&quot;x&quot;:-9.99552983229583,&quot;y&quot;:-23.767562053544083},&quot;rotate&quot;:-0.048039084027881075,&quot;skewX&quot;:-0.08430617036829428,&quot;scale&quot;:{&quot;x&quot;:0.004719202652387303,&quot;y&quot;:0.0087884585766751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2&quot;}},&quot;45108887-15d4-4991-ba0a-ffbacb8b748a&quot;:{&quot;id&quot;:&quot;45108887-15d4-4991-ba0a-ffbacb8b748a&quot;,&quot;name&quot;:&quot;Swiss chard (Beta vulgaris)&quot;,&quot;displayName&quot;:&quot;Swiss chard (Beta vulgaris)&quot;,&quot;type&quot;:&quot;FIGURE_OBJECT&quot;,&quot;relativeTransform&quot;:{&quot;translate&quot;:{&quot;x&quot;:-10.63202595510596,&quot;y&quot;:-23.1024259280561},&quot;rotate&quot;:0.1361344787455718,&quot;skewX&quot;:0.1580718946709704,&quot;scale&quot;:{&quot;x&quot;:0.005465150068044888,&quot;y&quot;:0.0095778867128871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25&quot;}},&quot;536471a7-71f9-469f-95e5-4f50c8115308&quot;:{&quot;id&quot;:&quot;536471a7-71f9-469f-95e5-4f50c8115308&quot;,&quot;name&quot;:&quot;Swiss chard (Beta vulgaris)&quot;,&quot;displayName&quot;:&quot;Swiss chard (Beta vulgaris)&quot;,&quot;type&quot;:&quot;FIGURE_OBJECT&quot;,&quot;relativeTransform&quot;:{&quot;translate&quot;:{&quot;x&quot;:-11.11213928722664,&quot;y&quot;:-22.509978412302647},&quot;rotate&quot;:4.4337004722701413e-16,&quot;skewX&quot;:4.953484557106108e-16,&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3&quot;}},&quot;57ff0242-d8a7-4c90-b1c4-28bc1e646c8f&quot;:{&quot;id&quot;:&quot;57ff0242-d8a7-4c90-b1c4-28bc1e646c8f&quot;,&quot;name&quot;:&quot;Swiss chard (Beta vulgaris)&quot;,&quot;displayName&quot;:&quot;Swiss chard (Beta vulgaris)&quot;,&quot;type&quot;:&quot;FIGURE_OBJECT&quot;,&quot;relativeTransform&quot;:{&quot;translate&quot;:{&quot;x&quot;:-11.653817371588952,&quot;y&quot;:-21.7682323148152},&quot;rotate&quot;:0.293584290389306,&quot;skewX&quot;:-0.3623899451665597,&quot;scale&quot;:{&quot;x&quot;:-0.0053965022745779585,&quot;y&quot;:0.01043652381212762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5&quot;}},&quot;25fe3fe8-d224-4ddf-9374-600580c29b40&quot;:{&quot;id&quot;:&quot;25fe3fe8-d224-4ddf-9374-600580c29b40&quot;,&quot;name&quot;:&quot;Swiss chard (Beta vulgaris)&quot;,&quot;displayName&quot;:&quot;Swiss chard (Beta vulgaris)&quot;,&quot;type&quot;:&quot;FIGURE_OBJECT&quot;,&quot;relativeTransform&quot;:{&quot;translate&quot;:{&quot;x&quot;:-12.41947175081779,&quot;y&quot;:-21.060485539017208},&quot;rotate&quot;:5.985248819291764,&quot;skewX&quot;:0.3346133573134717,&quot;scale&quot;:{&quot;x&quot;:-0.005353233814252813,&quot;y&quot;:0.0093558303932561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55&quot;}},&quot;7047cbef-d998-4976-a02e-8b7d680b60d4&quot;:{&quot;id&quot;:&quot;7047cbef-d998-4976-a02e-8b7d680b60d4&quot;,&quot;name&quot;:&quot;Swiss chard (Beta vulgaris)&quot;,&quot;displayName&quot;:&quot;Swiss chard (Beta vulgaris)&quot;,&quot;type&quot;:&quot;FIGURE_OBJECT&quot;,&quot;relativeTransform&quot;:{&quot;translate&quot;:{&quot;x&quot;:-13.129088818588608,&quot;y&quot;:-20.21855254190598},&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6&quot;}},&quot;2c91e956-0041-4706-a654-261b61a388c9&quot;:{&quot;id&quot;:&quot;2c91e956-0041-4706-a654-261b61a388c9&quot;,&quot;name&quot;:&quot;Swiss chard (Beta vulgaris)&quot;,&quot;displayName&quot;:&quot;Swiss chard (Beta vulgaris)&quot;,&quot;type&quot;:&quot;FIGURE_OBJECT&quot;,&quot;relativeTransform&quot;:{&quot;translate&quot;:{&quot;x&quot;:-7.293287922386003,&quot;y&quot;:-27.555861939742076},&quot;rotate&quot;:4.4337004722701413e-16,&quot;skewX&quot;:5.150522454045498e-16,&quot;scale&quot;:{&quot;x&quot;:0.004048024041667909,&quot;y&quot;:0.00702679056810225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7&quot;}},&quot;70e664ae-d40c-48f4-b65b-d7c8eeab3740&quot;:{&quot;id&quot;:&quot;70e664ae-d40c-48f4-b65b-d7c8eeab3740&quot;,&quot;name&quot;:&quot;Swiss chard (Beta vulgaris)&quot;,&quot;displayName&quot;:&quot;Swiss chard (Beta vulgaris)&quot;,&quot;type&quot;:&quot;FIGURE_OBJECT&quot;,&quot;relativeTransform&quot;:{&quot;translate&quot;:{&quot;x&quot;:-7.731022962730909,&quot;y&quot;:-27.137171747765944},&quot;rotate&quot;:0.2137367855170297,&quot;skewX&quot;:0.2513979174985657,&quot;scale&quot;:{&quot;x&quot;:0.0039103507311234785,&quot;y&quot;:0.0070336179033863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8&quot;}},&quot;2084a97c-7398-4bdb-aa37-d30abfd5d9d9&quot;:{&quot;id&quot;:&quot;2084a97c-7398-4bdb-aa37-d30abfd5d9d9&quot;,&quot;name&quot;:&quot;Swiss chard (Beta vulgaris)&quot;,&quot;displayName&quot;:&quot;Swiss chard (Beta vulgaris)&quot;,&quot;type&quot;:&quot;FIGURE_OBJECT&quot;,&quot;relativeTransform&quot;:{&quot;translate&quot;:{&quot;x&quot;:-8.23075758449738,&quot;y&quot;:-26.683157183829202},&quot;rotate&quot;:6.147050828434014,&quot;skewX&quot;:0.16508057727619266,&quot;scale&quot;:{&quot;x&quot;:-0.004672256004805901,&quot;y&quot;:0.0085579051743975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quot;}},&quot;0994ce0d-e72a-4bb4-8c74-2d4f0f2665a4&quot;:{&quot;id&quot;:&quot;0994ce0d-e72a-4bb4-8c74-2d4f0f2665a4&quot;,&quot;name&quot;:&quot;Swiss chard (Beta vulgaris)&quot;,&quot;displayName&quot;:&quot;Swiss chard (Beta vulgaris)&quot;,&quot;type&quot;:&quot;FIGURE_OBJECT&quot;,&quot;relativeTransform&quot;:{&quot;translate&quot;:{&quot;x&quot;:-8.699022150956548,&quot;y&quot;:-26.160279288379567},&quot;rotate&quot;:6.147050828434014,&quot;skewX&quot;:0.15807189467096794,&quot;scale&quot;:{&quot;x&quot;:-0.005164475114730114,&quot;y&quot;:0.0090509422366338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1&quot;}},&quot;a8b1ccd6-8332-4243-b607-f5a84aeeb244&quot;:{&quot;id&quot;:&quot;a8b1ccd6-8332-4243-b607-f5a84aeeb244&quot;,&quot;name&quot;:&quot;Swiss chard (Beta vulgaris)&quot;,&quot;displayName&quot;:&quot;Swiss chard (Beta vulgaris)&quot;,&quot;type&quot;:&quot;FIGURE_OBJECT&quot;,&quot;relativeTransform&quot;:{&quot;translate&quot;:{&quot;x&quot;:-9.218345778066643,&quot;y&quot;:-25.591240384260903},&quot;rotate&quot;:6.147050828434014,&quot;skewX&quot;:0.15807189467096794,&quot;scale&quot;:{&quot;x&quot;:-0.005164475114730114,&quot;y&quot;:0.0090509422366338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2&quot;}},&quot;bbfcb466-2dbf-4c73-a4ce-51cd3f145220&quot;:{&quot;id&quot;:&quot;bbfcb466-2dbf-4c73-a4ce-51cd3f145220&quot;,&quot;name&quot;:&quot;Swiss chard (Beta vulgaris)&quot;,&quot;displayName&quot;:&quot;Swiss chard (Beta vulgaris)&quot;,&quot;type&quot;:&quot;FIGURE_OBJECT&quot;,&quot;relativeTransform&quot;:{&quot;translate&quot;:{&quot;x&quot;:-9.831241514442546,&quot;y&quot;:-24.945503479266684},&quot;rotate&quot;:6.283185307179586,&quot;skewX&quot;:1.4129171985178712e-15,&quot;scale&quot;:{&quot;x&quot;:-0.004890085324831503,&quot;y&quot;:0.0084884884783399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5&quot;}},&quot;95079833-f708-4ee3-a12d-677293d38f47&quot;:{&quot;id&quot;:&quot;95079833-f708-4ee3-a12d-677293d38f47&quot;,&quot;name&quot;:&quot;Swiss chard (Beta vulgaris)&quot;,&quot;displayName&quot;:&quot;Swiss chard (Beta vulgaris)&quot;,&quot;type&quot;:&quot;FIGURE_OBJECT&quot;,&quot;relativeTransform&quot;:{&quot;translate&quot;:{&quot;x&quot;:-10.326613871594855,&quot;y&quot;:-24.44731826828395},&quot;rotate&quot;:4.43370047227014e-16,&quot;skewX&quot;:5.150522454045492e-16,&quot;scale&quot;:{&quot;x&quot;:0.004954885670786169,&quot;y&quot;:0.00860097260765269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6&quot;}},&quot;e20d6140-c848-4f8f-b948-56533865733a&quot;:{&quot;id&quot;:&quot;e20d6140-c848-4f8f-b948-56533865733a&quot;,&quot;name&quot;:&quot;Swiss chard (Beta vulgaris)&quot;,&quot;displayName&quot;:&quot;Swiss chard (Beta vulgaris)&quot;,&quot;type&quot;:&quot;FIGURE_OBJECT&quot;,&quot;relativeTransform&quot;:{&quot;translate&quot;:{&quot;x&quot;:-11.030512988410917,&quot;y&quot;:-23.781640992165563},&quot;rotate&quot;:0.21373678551702974,&quot;skewX&quot;:0.25139791749856644,&quot;scale&quot;:{&quot;x&quot;:0.004986454308357982,&quot;y&quot;:0.00896922468323138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7&quot;}},&quot;031b7a02-30d2-46a0-92d5-1177bc1fd152&quot;:{&quot;id&quot;:&quot;031b7a02-30d2-46a0-92d5-1177bc1fd152&quot;,&quot;name&quot;:&quot;Swiss chard (Beta vulgaris)&quot;,&quot;displayName&quot;:&quot;Swiss chard (Beta vulgaris)&quot;,&quot;type&quot;:&quot;FIGURE_OBJECT&quot;,&quot;relativeTransform&quot;:{&quot;translate&quot;:{&quot;x&quot;:-11.607644779473382,&quot;y&quot;:-23.22782625384182},&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quot;}},&quot;31ab1cb7-dcce-4ecb-8376-03214d78d644&quot;:{&quot;id&quot;:&quot;31ab1cb7-dcce-4ecb-8376-03214d78d644&quot;,&quot;name&quot;:&quot;Swiss chard (Beta vulgaris)&quot;,&quot;displayName&quot;:&quot;Swiss chard (Beta vulgaris)&quot;,&quot;type&quot;:&quot;FIGURE_OBJECT&quot;,&quot;relativeTransform&quot;:{&quot;translate&quot;:{&quot;x&quot;:-13.146014446183031,&quot;y&quot;:-21.614279923151262},&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1&quot;}},&quot;a8d3f626-bfc8-4fa1-8adb-b5ab832f23ab&quot;:{&quot;id&quot;:&quot;a8d3f626-bfc8-4fa1-8adb-b5ab832f23ab&quot;,&quot;name&quot;:&quot;Swiss chard (Beta vulgaris)&quot;,&quot;displayName&quot;:&quot;Swiss chard (Beta vulgaris)&quot;,&quot;type&quot;:&quot;FIGURE_OBJECT&quot;,&quot;relativeTransform&quot;:{&quot;translate&quot;:{&quot;x&quot;:-13.790331512531798,&quot;y&quot;:-20.93560498780935},&quot;rotate&quot;:0.21373678551702957,&quot;skewX&quot;:0.2513979174985671,&quot;scale&quot;:{&quot;x&quot;:0.005276764917483677,&quot;y&quot;:0.0094914115759919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2&quot;}},&quot;368283da-33ec-450b-a5a6-621d784270ad&quot;:{&quot;id&quot;:&quot;368283da-33ec-450b-a5a6-621d784270ad&quot;,&quot;name&quot;:&quot;Swiss chard (Beta vulgaris)&quot;,&quot;displayName&quot;:&quot;Swiss chard (Beta vulgaris)&quot;,&quot;type&quot;:&quot;FIGURE_OBJECT&quot;,&quot;relativeTransform&quot;:{&quot;translate&quot;:{&quot;x&quot;:-14.418475868027668,&quot;y&quot;:-20.12804527201297},&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5&quot;}},&quot;c9500b2a-de5d-4f7a-9686-0c8d9044fd8d&quot;:{&quot;id&quot;:&quot;c9500b2a-de5d-4f7a-9686-0c8d9044fd8d&quot;,&quot;name&quot;:&quot;Swiss chard (Beta vulgaris)&quot;,&quot;displayName&quot;:&quot;Swiss chard (Beta vulgaris)&quot;,&quot;type&quot;:&quot;FIGURE_OBJECT&quot;,&quot;relativeTransform&quot;:{&quot;translate&quot;:{&quot;x&quot;:-12.252600485054398,&quot;y&quot;:-22.461497053998922},&quot;rotate&quot;:5.985248819291764,&quot;skewX&quot;:0.33461335731347275,&quot;scale&quot;:{&quot;x&quot;:-0.004945742935043253,&quot;y&quot;:0.00864365982776859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7&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49.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e926a338-6c8b-4873-8895-78b3d59e15f5"/>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e926a338-6c8b-4873-8895-78b3d59e15f5&quot;:{&quot;type&quot;:&quot;FIGURE_OBJECT&quot;,&quot;id&quot;:&quot;e926a338-6c8b-4873-8895-78b3d59e15f5&quot;,&quot;relativeTransform&quot;:{&quot;translate&quot;:{&quot;x&quot;:-36.67342000327989,&quot;y&quot;:114.62386320626428},&quot;rotate&quot;:-2.4492935982947064e-16,&quot;skewX&quot;:0,&quot;scale&quot;:{&quot;x&quot;:1,&quot;y&quot;:1}},&quot;opacity&quot;:1,&quot;path&quot;:{&quot;type&quot;:&quot;POLY_LINE&quot;,&quot;points&quot;:[{&quot;x&quot;:-1.2502500754176004e-14,&quot;y&quot;:113.47961145458149},{&quot;x&quot;:1.2502500754176004e-14,&quot;y&quot;:-113.47961145458149}],&quot;closed&quot;:false},&quot;pathStyles&quot;:[{&quot;type&quot;:&quot;FILL&quot;,&quot;fillStyle&quot;:&quot;rgba(0,0,0,0)&quot;},{&quot;type&quot;:&quot;STROKE&quot;,&quot;strokeStyle&quot;:&quot;#818689&quot;,&quot;lineWidth&quot;:19,&quot;lineJoin&quot;:&quot;round&quot;}],&quot;pathMarkers&quot;:{&quot;markerEnd&quot;:{&quot;type&quot;:&quot;PATH&quot;,&quot;units&quot;:{&quot;type&quot;:&quot;STROKE_WIDTH&quot;,&quot;scale&quot;:0.6},&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775&quot;},&quot;connectorInfo&quot;:{&quot;type&quot;:&quot;LINE&quot;,&quot;offset&quot;:{&quot;x&quot;:0,&quot;y&quot;:0},&quot;bending&quot;:0.1,&quot;customiz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5.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a2542ae8-2f65-4ad5-8bad-3d88204e43dd"/>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a2542ae8-2f65-4ad5-8bad-3d88204e43dd&quot;:{&quot;type&quot;:&quot;FIGURE_OBJECT&quot;,&quot;id&quot;:&quot;a2542ae8-2f65-4ad5-8bad-3d88204e43dd&quot;,&quot;parent&quot;:{&quot;type&quot;:&quot;CHILD&quot;,&quot;parentId&quot;:&quot;6ef4d228-cfd5-41e8-9094-fc4e39cd1177&quot;,&quot;order&quot;:&quot;002&quot;},&quot;relativeTransform&quot;:{&quot;translate&quot;:{&quot;x&quot;:-73.39040334422774,&quot;y&quot;:-48.440129524127016},&quot;rotate&quot;:0,&quot;skewX&quot;:0,&quot;scale&quot;:{&quot;x&quot;:1,&quot;y&quot;:1}},&quot;opacity&quot;:0.43},&quot;d3c62030-fc99-4419-980e-bc226b2e9271&quot;:{&quot;id&quot;:&quot;d3c62030-fc99-4419-980e-bc226b2e9271&quot;,&quot;name&quot;:&quot;Drought (parched earth, symbol)&quot;,&quot;displayName&quot;:&quot;&quot;,&quot;type&quot;:&quot;FIGURE_OBJECT&quot;,&quot;relativeTransform&quot;:{&quot;translate&quot;:{&quot;x&quot;:102.26278452353164,&quot;y&quot;:163.24621768707482},&quot;rotate&quot;:0,&quot;skewX&quot;:0,&quot;scale&quot;:{&quot;x&quot;:2.3099852984072213,&quot;y&quot;:1.9945499999999998}},&quot;image&quot;:{&quot;url&quot;:&quot;https://icons.biorender.com/biorender/5f63782819623700288c692a/drought-parched-earth.png&quot;,&quot;isPremium&quot;:false,&quot;size&quot;:{&quot;x&quot;:100,&quot;y&quot;:99.31972789115646}},&quot;source&quot;:{&quot;id&quot;:&quot;5f6376d919623700288c6922&quot;,&quot;type&quot;:&quot;ASSETS&quot;},&quot;isPremium&quot;:false,&quot;parent&quot;:{&quot;type&quot;:&quot;CHILD&quot;,&quot;parentId&quot;:&quot;a2542ae8-2f65-4ad5-8bad-3d88204e43dd&quot;,&quot;order&quot;:&quot;5&quot;},&quot;styles&quot;:{&quot;vector-hidden&quot;:[{&quot;styleName&quot;:&quot;MONOCHROME_COLOR&quot;,&quot;index&quot;:0,&quot;color&quot;:&quot;#E0B7A1&quot;}]}},&quot;cc23a22e-8fe7-42cb-9836-e459d97b8463&quot;:{&quot;type&quot;:&quot;FIGURE_OBJECT&quot;,&quot;id&quot;:&quot;cc23a22e-8fe7-42cb-9836-e459d97b8463&quot;,&quot;parent&quot;:{&quot;type&quot;:&quot;CROP&quot;,&quot;parentId&quot;:&quot;a2542ae8-2f65-4ad5-8bad-3d88204e43dd&quot;,&quot;order&quot;:&quot;5&quot;},&quot;relativeTransform&quot;:{&quot;translate&quot;:{&quot;x&quot;:101.82847879697543,&quot;y&quot;:196.74621768707482},&quot;rotate&quot;:0,&quot;skewX&quot;:0,&quot;scale&quot;:{&quot;x&quot;:95.08689577221877,&quot;y&quot;:19.54908163265305}},&quot;path&quot;:{&quot;type&quot;:&quot;RECT&quot;,&quot;size&quot;:{&quot;x&quot;:2,&quot;y&quot;:2}},&quot;pathStyles&quot;:[{&quot;type&quot;:&quot;FILL&quot;,&quot;fillStyle&quot;:&quot;#fff&quot;}],&quot;isFrozen&quot;:true},&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50.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513382c0-bb90-4ba5-94f0-cf6293eb49b0"/>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513382c0-bb90-4ba5-94f0-cf6293eb49b0&quot;:{&quot;type&quot;:&quot;FIGURE_OBJECT&quot;,&quot;id&quot;:&quot;513382c0-bb90-4ba5-94f0-cf6293eb49b0&quot;,&quot;parent&quot;:{&quot;type&quot;:&quot;CHILD&quot;,&quot;parentId&quot;:&quot;17f3c976-5da6-4751-bdf4-7d786412bfc4&quot;,&quot;order&quot;:&quot;9777&quot;},&quot;relativeTransform&quot;:{&quot;translate&quot;:{&quot;x&quot;:313.3192225168176,&quot;y&quot;:204.42795556490287},&quot;rotate&quot;:3.141592653589793}},&quot;cede09ba-0044-4de1-872a-72b31f544e73&quot;:{&quot;type&quot;:&quot;FIGURE_OBJECT&quot;,&quot;id&quot;:&quot;cede09ba-0044-4de1-872a-72b31f544e73&quot;,&quot;relativeTransform&quot;:{&quot;translate&quot;:{&quot;x&quot;:350.1982997284752,&quot;y&quot;:112.85080733148685},&quot;rotate&quot;:0},&quot;opacity&quot;:1,&quot;path&quot;:{&quot;type&quot;:&quot;TRIANGLE&quot;,&quot;size&quot;:{&quot;x&quot;:57.149666618437315,&quot;y&quot;:287.53887140886025},&quot;cornerRounding&quot;:{&quot;type&quot;:&quot;ARC_LENGTH&quot;,&quot;global&quot;:0}},&quot;pathStyles&quot;:[{&quot;type&quot;:&quot;FILL&quot;,&quot;fillStyle&quot;:&quot;rgba(129,134,137,1)&quot;},{&quot;type&quot;:&quot;STROKE&quot;,&quot;strokeStyle&quot;:&quot;rgba(129,134,137,1)&quot;,&quot;lineWidth&quot;:0,&quot;lineJoin&quot;:&quot;round&quot;}],&quot;isLocked&quot;:false,&quot;parent&quot;:{&quot;type&quot;:&quot;CHILD&quot;,&quot;parentId&quot;:&quot;513382c0-bb90-4ba5-94f0-cf6293eb49b0&quot;,&quot;order&quot;:&quot;5&quot;}},&quot;7dbb992c-bb99-4508-9203-7a274464f179&quot;:{&quot;type&quot;:&quot;FIGURE_OBJECT&quot;,&quot;id&quot;:&quot;7dbb992c-bb99-4508-9203-7a274464f179&quot;,&quot;parent&quot;:{&quot;type&quot;:&quot;CROP&quot;,&quot;parentId&quot;:&quot;513382c0-bb90-4ba5-94f0-cf6293eb49b0&quot;,&quot;order&quot;:&quot;5&quot;},&quot;relativeTransform&quot;:{&quot;translate&quot;:{&quot;x&quot;:350.1982997284752,&quot;y&quot;:63.76449920644056},&quot;rotate&quot;:0,&quot;skewX&quot;:0,&quot;scale&quot;:{&quot;x&quot;:29.574833309218658,&quot;y&quot;:85.39049496827413}},&quot;path&quot;:{&quot;type&quot;:&quot;RECT&quot;,&quot;size&quot;:{&quot;x&quot;:2,&quot;y&quot;:2}},&quot;pathStyles&quot;:[{&quot;type&quot;:&quot;FILL&quot;,&quot;fillStyle&quot;:&quot;#fff&quot;}],&quot;isFrozen&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51.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4238c7f6-ada5-4231-87a5-febcb1fd67ad"/>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4238c7f6-ada5-4231-87a5-febcb1fd67ad&quot;:{&quot;type&quot;:&quot;FIGURE_OBJECT&quot;,&quot;id&quot;:&quot;4238c7f6-ada5-4231-87a5-febcb1fd67ad&quot;,&quot;relativeTransform&quot;:{&quot;translate&quot;:{&quot;x&quot;:-86.67892654036781,&quot;y&quot;:112.80382059154073},&quot;rotate&quot;:0},&quot;opacity&quot;:1,&quot;path&quot;:{&quot;type&quot;:&quot;RECT&quot;,&quot;size&quot;:{&quot;x&quot;:448.3900939297884,&quot;y&quot;:297.7048921104347},&quot;cornerRounding&quot;:{&quot;type&quot;:&quot;ARC_LENGTH&quot;,&quot;global&quot;:0}},&quot;pathStyles&quot;:[{&quot;type&quot;:&quot;FILL&quot;,&quot;fillStyle&quot;:&quot;rgba(0,0,0,0)&quot;},{&quot;type&quot;:&quot;STROKE&quot;,&quot;strokeStyle&quot;:&quot;rgba(208,211,214,1)&quot;,&quot;lineWidth&quot;:2.9473224607040853,&quot;lineJoin&quot;:&quot;round&quot;}],&quot;isLocked&quot;:false,&quot;parent&quot;:{&quot;type&quot;:&quot;CHILD&quot;,&quot;parentId&quot;:&quot;17f3c976-5da6-4751-bdf4-7d786412bfc4&quot;,&quot;order&quot;:&quot;98&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52.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1d51d4d-9199-46f4-aa3e-7ca478fce5d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1d51d4d-9199-46f4-aa3e-7ca478fce5de&quot;:{&quot;type&quot;:&quot;FIGURE_OBJECT&quot;,&quot;id&quot;:&quot;11d51d4d-9199-46f4-aa3e-7ca478fce5de&quot;,&quot;relativeTransform&quot;:{&quot;translate&quot;:{&quot;x&quot;:-38.07627861474371,&quot;y&quot;:229.10384930660496},&quot;rotate&quot;:1.5707963267948966},&quot;opacity&quot;:0.47,&quot;path&quot;:{&quot;type&quot;:&quot;POLY_LINE&quot;,&quot;points&quot;:[{&quot;x&quot;:-2.842170943040401e-14,&quot;y&quot;:160.95473664789012},{&quot;x&quot;:0,&quot;y&quot;:-158.69745772258892}],&quot;closed&quot;:false},&quot;pathStyles&quot;:[{&quot;type&quot;:&quot;FILL&quot;,&quot;fillStyle&quot;:&quot;rgba(0,0,0,0)&quot;},{&quot;type&quot;:&quot;STROKE&quot;,&quot;strokeStyle&quot;:&quot;rgba(70,69,70,1)&quot;,&quot;lineWidth&quot;:1.9648816404693898,&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99995&quot;},&quot;connectorInfo&quot;:{&quot;type&quot;:&quot;LINE&quot;,&quot;offset&quot;:{&quot;x&quot;:0,&quot;y&quot;:0},&quot;bending&quot;:0.1,&quot;customized&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53.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a6a75c06-9aa6-4c0d-897c-28588fac21fc"/>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a6a75c06-9aa6-4c0d-897c-28588fac21fc&quot;:{&quot;type&quot;:&quot;FIGURE_OBJECT&quot;,&quot;id&quot;:&quot;a6a75c06-9aa6-4c0d-897c-28588fac21fc&quot;,&quot;relativeTransform&quot;:{&quot;translate&quot;:{&quot;x&quot;:-287.1988303599559,&quot;y&quot;:101.58420486398698},&quot;rotate&quot;:0},&quot;opacity&quot;:0.47,&quot;path&quot;:{&quot;type&quot;:&quot;POLY_LINE&quot;,&quot;points&quot;:[{&quot;x&quot;:0,&quot;y&quot;:124.55961730993971},{&quot;x&quot;:0,&quot;y&quot;:-121.71182536804109}],&quot;closed&quot;:false},&quot;pathStyles&quot;:[{&quot;type&quot;:&quot;FILL&quot;,&quot;fillStyle&quot;:&quot;rgba(0,0,0,0)&quot;},{&quot;type&quot;:&quot;STROKE&quot;,&quot;strokeStyle&quot;:&quot;rgba(70,69,70,1)&quot;,&quot;lineWidth&quot;:1.96488164046939,&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999991&quot;},&quot;connectorInfo&quot;:{&quot;type&quot;:&quot;LINE&quot;,&quot;offset&quot;:{&quot;x&quot;:0,&quot;y&quot;:0},&quot;bending&quot;:0.1,&quot;customized&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54.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7714cc46-b044-4665-8dba-d4ea6e0e1a68"/>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7714cc46-b044-4665-8dba-d4ea6e0e1a68&quot;:{&quot;type&quot;:&quot;FIGURE_OBJECT&quot;,&quot;id&quot;:&quot;7714cc46-b044-4665-8dba-d4ea6e0e1a68&quot;,&quot;relativeTransform&quot;:{&quot;translate&quot;:{&quot;x&quot;:-136.8084830224941,&quot;y&quot;:47.51956203921285},&quot;rotate&quot;:0,&quot;skewX&quot;:0,&quot;scale&quot;:{&quot;x&quot;:1,&quot;y&quot;:1}},&quot;opacity&quot;:1,&quot;path&quot;:{&quot;type&quot;:&quot;RECT&quot;,&quot;size&quot;:{&quot;x&quot;:233.1516909276807,&quot;y&quot;:41.0388291725850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02&quot;},&quot;layout&quot;:{&quot;sizeRatio&quot;:{&quot;x&quot;:0.88,&quot;y&quot;:0.88},&quot;keepAspectRatio&quot;:false}},&quot;731f54ef-ba77-4df8-8362-481a329e965c&quot;:{&quot;id&quot;:&quot;731f54ef-ba77-4df8-8362-481a329e965c&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7714cc46-b044-4665-8dba-d4ea6e0e1a68&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55.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a1875f23-6752-4eff-a813-19308f1f6802"/>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a1875f23-6752-4eff-a813-19308f1f6802&quot;:{&quot;type&quot;:&quot;FIGURE_OBJECT&quot;,&quot;id&quot;:&quot;a1875f23-6752-4eff-a813-19308f1f6802&quot;,&quot;relativeTransform&quot;:{&quot;translate&quot;:{&quot;x&quot;:-228.15172837763785,&quot;y&quot;:47.43260968635666},&quot;rotate&quot;:0,&quot;skewX&quot;:0,&quot;scale&quot;:{&quot;x&quot;:1,&quot;y&quot;:1}},&quot;opacity&quot;:1,&quot;path&quot;:{&quot;type&quot;:&quot;RECT&quot;,&quot;size&quot;:{&quot;x&quot;:119.6282113682864,&quot;y&quot;:41.03837466413257},&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05&quot;},&quot;layout&quot;:{&quot;sizeRatio&quot;:{&quot;x&quot;:0.88,&quot;y&quot;:0.88},&quot;keepAspectRatio&quot;:false}},&quot;acb0e0ca-7a1b-4d88-804d-ec36b9847d8f&quot;:{&quot;id&quot;:&quot;acb0e0ca-7a1b-4d88-804d-ec36b9847d8f&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5]}],&quot;text&quot;:&quot;Whole &quot;},{&quot;runs&quot;:[{&quot;style&quot;:{&quot;fontFamily&quot;:&quot;Roboto&quot;,&quot;fontSize&quot;:14.666666666666666,&quot;color&quot;:&quot;rgba(112,112,113,1)&quot;,&quot;fontWeight&quot;:&quot;normal&quot;,&quot;fontStyle&quot;:&quot;normal&quot;,&quot;decoration&quot;:&quot;none&quot;,&quot;script&quot;:&quot;none&quot;},&quot;range&quot;:[0,4]}],&quot;text&quot;:&quot;plant&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3}},&quot;format&quot;:&quot;BETTER_TEXT&quot;,&quot;size&quot;:{&quot;x&quot;:105.27282600409202,&quot;y&quot;:36},&quot;targetSize&quot;:{&quot;x&quot;:105.27282600409202,&quot;y&quot;:2}},&quot;parent&quot;:{&quot;type&quot;:&quot;CHILD&quot;,&quot;parentId&quot;:&quot;a1875f23-6752-4eff-a813-19308f1f6802&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56.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04562408-b26a-463f-b8e0-ba6724b9dc50"/>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04562408-b26a-463f-b8e0-ba6724b9dc50&quot;:{&quot;type&quot;:&quot;FIGURE_OBJECT&quot;,&quot;id&quot;:&quot;04562408-b26a-463f-b8e0-ba6724b9dc50&quot;,&quot;relativeTransform&quot;:{&quot;translate&quot;:{&quot;x&quot;:-129.85012955511314,&quot;y&quot;:95.63003610355211},&quot;rotate&quot;:0,&quot;skewX&quot;:0,&quot;scale&quot;:{&quot;x&quot;:1,&quot;y&quot;:1}},&quot;opacity&quot;:1,&quot;path&quot;:{&quot;type&quot;:&quot;RECT&quot;,&quot;size&quot;:{&quot;x&quot;:233.1516909276807,&quot;y&quot;:41.0388291725850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07&quot;},&quot;layout&quot;:{&quot;sizeRatio&quot;:{&quot;x&quot;:0.88,&quot;y&quot;:0.88},&quot;keepAspectRatio&quot;:false}},&quot;eab948f5-2892-477a-b28d-2dc9cc70973e&quot;:{&quot;id&quot;:&quot;eab948f5-2892-477a-b28d-2dc9cc70973e&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04562408-b26a-463f-b8e0-ba6724b9dc50&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57.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d74a9a04-0405-40a3-9bfd-b0ff2274ada4"/>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d74a9a04-0405-40a3-9bfd-b0ff2274ada4&quot;:{&quot;type&quot;:&quot;FIGURE_OBJECT&quot;,&quot;id&quot;:&quot;d74a9a04-0405-40a3-9bfd-b0ff2274ada4&quot;,&quot;relativeTransform&quot;:{&quot;translate&quot;:{&quot;x&quot;:-228.15186032822484,&quot;y&quot;:95.45512580490093},&quot;rotate&quot;:0,&quot;skewX&quot;:0,&quot;scale&quot;:{&quot;x&quot;:1,&quot;y&quot;:1}},&quot;opacity&quot;:1,&quot;path&quot;:{&quot;type&quot;:&quot;RECT&quot;,&quot;size&quot;:{&quot;x&quot;:119.62794746711235,&quot;y&quot;:41.03837466413257},&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1&quot;},&quot;layout&quot;:{&quot;sizeRatio&quot;:{&quot;x&quot;:0.88,&quot;y&quot;:0.88},&quot;keepAspectRatio&quot;:false}},&quot;a8cbd2f0-77d9-4208-84b6-f32a34222148&quot;:{&quot;id&quot;:&quot;a8cbd2f0-77d9-4208-84b6-f32a34222148&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4]}],&quot;text&quot;:&quot;Organ&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105.27259377105885,&quot;y&quot;:18},&quot;targetSize&quot;:{&quot;x&quot;:105.27259377105885,&quot;y&quot;:2}},&quot;parent&quot;:{&quot;type&quot;:&quot;CHILD&quot;,&quot;parentId&quot;:&quot;d74a9a04-0405-40a3-9bfd-b0ff2274ada4&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58.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352d9258-afe9-4ea2-8f47-5bdaed592f17"/>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352d9258-afe9-4ea2-8f47-5bdaed592f17&quot;:{&quot;type&quot;:&quot;FIGURE_OBJECT&quot;,&quot;id&quot;:&quot;352d9258-afe9-4ea2-8f47-5bdaed592f17&quot;,&quot;relativeTransform&quot;:{&quot;translate&quot;:{&quot;x&quot;:-139.45851756588326,&quot;y&quot;:143.65297889026488},&quot;rotate&quot;:0,&quot;skewX&quot;:0,&quot;scale&quot;:{&quot;x&quot;:1,&quot;y&quot;:1}},&quot;opacity&quot;:1,&quot;path&quot;:{&quot;type&quot;:&quot;RECT&quot;,&quot;size&quot;:{&quot;x&quot;:233.1516909276807,&quot;y&quot;:41.0388291725850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12&quot;},&quot;layout&quot;:{&quot;sizeRatio&quot;:{&quot;x&quot;:0.88,&quot;y&quot;:0.88},&quot;keepAspectRatio&quot;:false}},&quot;827b341b-df20-4356-849f-9dca040a51a4&quot;:{&quot;id&quot;:&quot;827b341b-df20-4356-849f-9dca040a51a4&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352d9258-afe9-4ea2-8f47-5bdaed592f17&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59.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6e3e718-4353-448e-804f-2a7cec40d933"/>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6e3e718-4353-448e-804f-2a7cec40d933&quot;:{&quot;type&quot;:&quot;FIGURE_OBJECT&quot;,&quot;id&quot;:&quot;16e3e718-4353-448e-804f-2a7cec40d933&quot;,&quot;relativeTransform&quot;:{&quot;translate&quot;:{&quot;x&quot;:-228.15147857174262,&quot;y&quot;:-0.6780231137632029},&quot;rotate&quot;:0,&quot;skewX&quot;:0,&quot;scale&quot;:{&quot;x&quot;:1,&quot;y&quot;:1}},&quot;opacity&quot;:1,&quot;path&quot;:{&quot;type&quot;:&quot;RECT&quot;,&quot;size&quot;:{&quot;x&quot;:119.62871098007675,&quot;y&quot;:40.9090909090909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15&quot;},&quot;layout&quot;:{&quot;sizeRatio&quot;:{&quot;x&quot;:0.88,&quot;y&quot;:0.88},&quot;keepAspectRatio&quot;:false}},&quot;5f617e55-58f2-46ec-9061-933945ee1ac8&quot;:{&quot;id&quot;:&quot;5f617e55-58f2-46ec-9061-933945ee1ac8&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5]}],&quot;text&quot;:&quot; Crop &quot;,&quot;baseStyle&quot;:{&quot;fontFamily&quot;:&quot;Roboto&quot;,&quot;fontSize&quot;:14.666666666666666,&quot;color&quot;:&quot;rgba(23,23,23,1)&quot;,&quot;fontWeight&quot;:&quot;bold&quot;,&quot;fontStyle&quot;:&quot;normal&quot;,&quot;decoration&quot;:&quot;none&quot;,&quot;script&quot;:&quot;none&quot;}},{&quot;runs&quot;:[{&quot;style&quot;:{&quot;fontFamily&quot;:&quot;Roboto&quot;,&quot;fontSize&quot;:14.666666666666666,&quot;color&quot;:&quot;rgba(112,112,113,1)&quot;,&quot;fontWeight&quot;:&quot;normal&quot;,&quot;fontStyle&quot;:&quot;normal&quot;,&quot;decoration&quot;:&quot;none&quot;,&quot;script&quot;:&quot;none&quot;},&quot;range&quot;:[0,5]}],&quot;text&quot;:&quot;stand &quot;,&quot;baseStyle&quot;:{&quot;fontFamily&quot;:&quot;Roboto&quot;,&quot;fontSize&quot;:14.666666666666666,&quot;color&quot;:&quot;rgba(23,23,23,1)&quot;,&quot;fontWeight&quot;:&quot;bold&quot;,&quot;fontStyle&quot;:&quot;normal&quot;,&quot;decoration&quot;:&quot;none&quot;,&quot;script&quot;:&quot;none&quot;}}],&quot;_lastCaretLocation&quot;:{&quot;lineIndex&quot;:1,&quot;runIndex&quot;:0,&quot;charIndex&quot;:0}},&quot;format&quot;:&quot;BETTER_TEXT&quot;,&quot;size&quot;:{&quot;x&quot;:105.27326566246757,&quot;y&quot;:36},&quot;targetSize&quot;:{&quot;x&quot;:105.27326566246757,&quot;y&quot;:2}},&quot;parent&quot;:{&quot;type&quot;:&quot;CHILD&quot;,&quot;parentId&quot;:&quot;16e3e718-4353-448e-804f-2a7cec40d933&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6.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7984bf92-e5e4-49c8-980d-ecc80d4c803b"/>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7984bf92-e5e4-49c8-980d-ecc80d4c803b&quot;:{&quot;type&quot;:&quot;FIGURE_OBJECT&quot;,&quot;id&quot;:&quot;7984bf92-e5e4-49c8-980d-ecc80d4c803b&quot;,&quot;relativeTransform&quot;:{&quot;translate&quot;:{&quot;x&quot;:0,&quot;y&quot;:0},&quot;rotate&quot;:0,&quot;skewX&quot;:0,&quot;scale&quot;:{&quot;x&quot;:1,&quot;y&quot;:1}},&quot;opacity&quot;:1,&quot;path&quot;:{&quot;type&quot;:&quot;POLY_LINE&quot;,&quot;points&quot;:[{&quot;x&quot;:-414.7791566941761,&quot;y&quot;:61.79176441598271},{&quot;x&quot;:-297.04697205661364,&quot;y&quot;:-22.499999999999993},{&quot;x&quot;:-151.27504658050572,&quot;y&quot;:-57.67572116851806}],&quot;closed&quot;:false},&quot;pathStyles&quot;:[{&quot;type&quot;:&quot;FILL&quot;,&quot;fillStyle&quot;:&quot;rgba(0,0,0,0)&quot;},{&quot;type&quot;:&quot;STROKE&quot;,&quot;strokeStyle&quot;:&quot;#232323&quot;,&quot;lineWidth&quot;:1.5,&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ef4d228-cfd5-41e8-9094-fc4e39cd1177&quot;,&quot;order&quot;:&quot;1&quot;},&quot;connectorInfo&quot;:{&quot;connectedObjects&quot;:[],&quot;type&quot;:&quot;QUADRATIC&quot;,&quot;offset&quot;:{&quot;x&quot;:0,&quot;y&quot;:0},&quot;bending&quot;:-0.1,&quot;firstElementIsHead&quot;:false,&quot;customized&quot;:true}},&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60.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50d4a549-ba82-475d-9823-0847ce33c5e2"/>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50d4a549-ba82-475d-9823-0847ce33c5e2&quot;:{&quot;type&quot;:&quot;FIGURE_OBJECT&quot;,&quot;id&quot;:&quot;50d4a549-ba82-475d-9823-0847ce33c5e2&quot;,&quot;relativeTransform&quot;:{&quot;translate&quot;:{&quot;x&quot;:-154.74602605648235,&quot;y&quot;:198.39523762504274},&quot;rotate&quot;:0,&quot;skewX&quot;:0,&quot;scale&quot;:{&quot;x&quot;:1,&quot;y&quot;:1}},&quot;opacity&quot;:1,&quot;path&quot;:{&quot;type&quot;:&quot;RECT&quot;,&quot;size&quot;:{&quot;x&quot;:233.1516909276807,&quot;y&quot;:56.485851822591606},&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2&quot;},&quot;layout&quot;:{&quot;sizeRatio&quot;:{&quot;x&quot;:0.88,&quot;y&quot;:0.88},&quot;keepAspectRatio&quot;:false}},&quot;e24d0228-356b-43c5-8c30-41ab2063ab3b&quot;:{&quot;id&quot;:&quot;e24d0228-356b-43c5-8c30-41ab2063ab3b&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205.173488016359,&quot;y&quot;:19},&quot;targetSize&quot;:{&quot;x&quot;:205.173488016359,&quot;y&quot;:2}},&quot;parent&quot;:{&quot;type&quot;:&quot;CHILD&quot;,&quot;parentId&quot;:&quot;50d4a549-ba82-475d-9823-0847ce33c5e2&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61.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20553cdd-2f9a-483a-8067-ef6e710aa2b2"/>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20553cdd-2f9a-483a-8067-ef6e710aa2b2&quot;:{&quot;type&quot;:&quot;FIGURE_OBJECT&quot;,&quot;id&quot;:&quot;20553cdd-2f9a-483a-8067-ef6e710aa2b2&quot;,&quot;relativeTransform&quot;:{&quot;translate&quot;:{&quot;x&quot;:-228.15171479082753,&quot;y&quot;:143.65290995977375},&quot;rotate&quot;:0,&quot;skewX&quot;:0,&quot;scale&quot;:{&quot;x&quot;:1,&quot;y&quot;:1}},&quot;opacity&quot;:1,&quot;path&quot;:{&quot;type&quot;:&quot;RECT&quot;,&quot;size&quot;:{&quot;x&quot;:119.62823854190688,&quot;y&quot;:41.03837466413257},&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22&quot;},&quot;layout&quot;:{&quot;sizeRatio&quot;:{&quot;x&quot;:0.88,&quot;y&quot;:0.88},&quot;keepAspectRatio&quot;:false}},&quot;8cd5225d-670e-416e-87b8-954cc0d2507f&quot;:{&quot;id&quot;:&quot;8cd5225d-670e-416e-87b8-954cc0d2507f&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3]}],&quot;text&quot;:&quot;Cell&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105.27284991687804,&quot;y&quot;:18},&quot;targetSize&quot;:{&quot;x&quot;:105.27284991687804,&quot;y&quot;:2}},&quot;parent&quot;:{&quot;type&quot;:&quot;CHILD&quot;,&quot;parentId&quot;:&quot;20553cdd-2f9a-483a-8067-ef6e710aa2b2&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62.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9624bea7-6b66-4388-ae89-89a9f98d581b"/>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9624bea7-6b66-4388-ae89-89a9f98d581b&quot;:{&quot;type&quot;:&quot;FIGURE_OBJECT&quot;,&quot;id&quot;:&quot;9624bea7-6b66-4388-ae89-89a9f98d581b&quot;,&quot;relativeTransform&quot;:{&quot;translate&quot;:{&quot;x&quot;:-38.71730839669331,&quot;y&quot;:-0.6780683013799944},&quot;rotate&quot;:3.141592653589793,&quot;skewX&quot;:-4.352995217140857e-18,&quot;scale&quot;:{&quot;x&quot;:1,&quot;y&quot;:1}},&quot;opacity&quot;:1,&quot;path&quot;:{&quot;type&quot;:&quot;ACUTE_TRAPEZOID&quot;,&quot;size&quot;:{&quot;x&quot;:-320.64302799587216,&quot;y&quot;:40.864518977451176},&quot;bottomLeftAngle&quot;:60},&quot;pathStyles&quot;:[{&quot;type&quot;:&quot;FILL&quot;,&quot;fillStyle&quot;:&quot;rgba(228, 212, 199, 1)&quot;},{&quot;type&quot;:&quot;STROKE&quot;,&quot;strokeStyle&quot;:&quot;rgba(90, 63, 48, 1)&quot;,&quot;lineWidth&quot;:0,&quot;lineJoin&quot;:&quot;round&quot;}],&quot;isLocked&quot;:false,&quot;parent&quot;:{&quot;type&quot;:&quot;CHILD&quot;,&quot;parentId&quot;:&quot;17f3c976-5da6-4751-bdf4-7d786412bfc4&quot;,&quot;order&quot;:&quot;972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63.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03e10cf5-1c4c-41e9-a0cb-73f316446bc4"/>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03e10cf5-1c4c-41e9-a0cb-73f316446bc4&quot;:{&quot;type&quot;:&quot;FIGURE_OBJECT&quot;,&quot;id&quot;:&quot;03e10cf5-1c4c-41e9-a0cb-73f316446bc4&quot;,&quot;relativeTransform&quot;:{&quot;translate&quot;:{&quot;x&quot;:-228.15151358191682,&quot;y&quot;:198.8832830770241},&quot;rotate&quot;:0,&quot;skewX&quot;:0,&quot;scale&quot;:{&quot;x&quot;:1,&quot;y&quot;:1}},&quot;opacity&quot;:1,&quot;path&quot;:{&quot;type&quot;:&quot;RECT&quot;,&quot;size&quot;:{&quot;x&quot;:119.62882632594678,&quot;y&quot;:56.485851822591606},&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727&quot;},&quot;layout&quot;:{&quot;sizeRatio&quot;:{&quot;x&quot;:0.88,&quot;y&quot;:0.88},&quot;keepAspectRatio&quot;:false}},&quot;d0f4952a-97d2-4b18-a3f7-7dc2ef304b19&quot;:{&quot;id&quot;:&quot;d0f4952a-97d2-4b18-a3f7-7dc2ef304b19&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3]}],&quot;text&quot;:&quot;Gene&quot;,&quot;baseStyle&quot;:{&quot;fontFamily&quot;:&quot;Roboto&quot;,&quot;fontSize&quot;:14.666666666666666,&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105.27336716683315,&quot;y&quot;:18},&quot;targetSize&quot;:{&quot;x&quot;:105.27336716683315,&quot;y&quot;:2}},&quot;parent&quot;:{&quot;type&quot;:&quot;CHILD&quot;,&quot;parentId&quot;:&quot;03e10cf5-1c4c-41e9-a0cb-73f316446bc4&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64.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4081efb2-1af0-4f9c-9302-f8c4ddb00e59"/>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4081efb2-1af0-4f9c-9302-f8c4ddb00e59&quot;:{&quot;type&quot;:&quot;FIGURE_OBJECT&quot;,&quot;id&quot;:&quot;4081efb2-1af0-4f9c-9302-f8c4ddb00e59&quot;,&quot;relativeTransform&quot;:{&quot;translate&quot;:{&quot;x&quot;:-38.71730839669337,&quot;y&quot;:47.432034036930226},&quot;rotate&quot;:3.141592653589793,&quot;skewX&quot;:-4.352995217140857e-18,&quot;scale&quot;:{&quot;x&quot;:1,&quot;y&quot;:1}},&quot;opacity&quot;:1,&quot;path&quot;:{&quot;type&quot;:&quot;ACUTE_TRAPEZOID&quot;,&quot;size&quot;:{&quot;x&quot;:-259.24049248031764,&quot;y&quot;:40.864518977451176},&quot;bottomLeftAngle&quot;:60},&quot;pathStyles&quot;:[{&quot;type&quot;:&quot;FILL&quot;,&quot;fillStyle&quot;:&quot;rgba(237, 217, 186, 1)&quot;},{&quot;type&quot;:&quot;STROKE&quot;,&quot;strokeStyle&quot;:&quot;rgba(138, 79, 33, 1)&quot;,&quot;lineWidth&quot;:0,&quot;lineJoin&quot;:&quot;round&quot;}],&quot;isLocked&quot;:false,&quot;parent&quot;:{&quot;type&quot;:&quot;CHILD&quot;,&quot;parentId&quot;:&quot;17f3c976-5da6-4751-bdf4-7d786412bfc4&quot;,&quot;order&quot;:&quot;973&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65.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cbd2dfad-a1c1-42d6-9c7b-3cf428479a91"/>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cbd2dfad-a1c1-42d6-9c7b-3cf428479a91&quot;:{&quot;type&quot;:&quot;FIGURE_OBJECT&quot;,&quot;id&quot;:&quot;cbd2dfad-a1c1-42d6-9c7b-3cf428479a91&quot;,&quot;relativeTransform&quot;:{&quot;translate&quot;:{&quot;x&quot;:-38.717116015051815,&quot;y&quot;:95.54213637524045},&quot;rotate&quot;:3.141592653589793,&quot;skewX&quot;:-4.352995217140857e-18,&quot;scale&quot;:{&quot;x&quot;:1,&quot;y&quot;:1}},&quot;opacity&quot;:1,&quot;path&quot;:{&quot;type&quot;:&quot;ACUTE_TRAPEZOID&quot;,&quot;size&quot;:{&quot;x&quot;:-197.19834721980922,&quot;y&quot;:40.864518977451176},&quot;bottomLeftAngle&quot;:60},&quot;pathStyles&quot;:[{&quot;type&quot;:&quot;FILL&quot;,&quot;fillStyle&quot;:&quot;rgba(246, 244, 214, 1)&quot;},{&quot;type&quot;:&quot;STROKE&quot;,&quot;strokeStyle&quot;:&quot;rgba(149, 122, 42, 1)&quot;,&quot;lineWidth&quot;:0,&quot;lineJoin&quot;:&quot;round&quot;}],&quot;isLocked&quot;:false,&quot;parent&quot;:{&quot;type&quot;:&quot;CHILD&quot;,&quot;parentId&quot;:&quot;17f3c976-5da6-4751-bdf4-7d786412bfc4&quot;,&quot;order&quot;:&quot;973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66.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5e8d27e4-389e-4dd2-8260-8f94449d9139"/>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5e8d27e4-389e-4dd2-8260-8f94449d9139&quot;:{&quot;type&quot;:&quot;FIGURE_OBJECT&quot;,&quot;id&quot;:&quot;5e8d27e4-389e-4dd2-8260-8f94449d9139&quot;,&quot;relativeTransform&quot;:{&quot;translate&quot;:{&quot;x&quot;:-38.49686205407036,&quot;y&quot;:143.65223871355064},&quot;rotate&quot;:3.141592653589793,&quot;skewX&quot;:-4.352995217140857e-18,&quot;scale&quot;:{&quot;x&quot;:1,&quot;y&quot;:1}},&quot;opacity&quot;:1,&quot;path&quot;:{&quot;type&quot;:&quot;ACUTE_TRAPEZOID&quot;,&quot;size&quot;:{&quot;x&quot;:-136.43542144920815,&quot;y&quot;:40.864518977451176},&quot;bottomLeftAngle&quot;:60},&quot;pathStyles&quot;:[{&quot;type&quot;:&quot;FILL&quot;,&quot;fillStyle&quot;:&quot;rgba(224, 244, 218, 1)&quot;},{&quot;type&quot;:&quot;STROKE&quot;,&quot;strokeStyle&quot;:&quot;rgba(53, 105, 32, 1)&quot;,&quot;lineWidth&quot;:0,&quot;lineJoin&quot;:&quot;round&quot;}],&quot;isLocked&quot;:false,&quot;parent&quot;:{&quot;type&quot;:&quot;CHILD&quot;,&quot;parentId&quot;:&quot;17f3c976-5da6-4751-bdf4-7d786412bfc4&quot;,&quot;order&quot;:&quot;974&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67.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c89e4800-af8e-4b3a-8c58-68fe20b6645d"/>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c89e4800-af8e-4b3a-8c58-68fe20b6645d&quot;:{&quot;type&quot;:&quot;FIGURE_OBJECT&quot;,&quot;id&quot;:&quot;c89e4800-af8e-4b3a-8c58-68fe20b6645d&quot;,&quot;relativeTransform&quot;:{&quot;translate&quot;:{&quot;x&quot;:-38.49691828596569,&quot;y&quot;:198.7240063927018},&quot;rotate&quot;:3.141592653589793,&quot;skewX&quot;:-4.352995217140857e-18,&quot;scale&quot;:{&quot;x&quot;:1,&quot;y&quot;:1}},&quot;opacity&quot;:1,&quot;path&quot;:{&quot;type&quot;:&quot;TRIANGLE&quot;,&quot;size&quot;:{&quot;x&quot;:-74.34823919943487,&quot;y&quot;:56.170148892836885},&quot;cornerRounding&quot;:{&quot;type&quot;:&quot;ARC_LENGTH&quot;,&quot;global&quot;:0}},&quot;pathStyles&quot;:[{&quot;type&quot;:&quot;FILL&quot;,&quot;fillStyle&quot;:&quot;rgba(211, 238, 234, 1)&quot;},{&quot;type&quot;:&quot;STROKE&quot;,&quot;strokeStyle&quot;:&quot;rgba(34, 98, 88, 1)&quot;,&quot;lineWidth&quot;:0,&quot;lineJoin&quot;:&quot;round&quot;}],&quot;isLocked&quot;:false,&quot;parent&quot;:{&quot;type&quot;:&quot;CHILD&quot;,&quot;parentId&quot;:&quot;17f3c976-5da6-4751-bdf4-7d786412bfc4&quot;,&quot;order&quot;:&quot;97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68.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884ae595-d0a0-491d-859a-0d06636f10aa"/>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884ae595-d0a0-491d-859a-0d06636f10aa&quot;:{&quot;relativeTransform&quot;:{&quot;translate&quot;:{&quot;x&quot;:-267.2220374254955,&quot;y&quot;:171.72508547934115},&quot;rotate&quot;:-1.5707963267948972,&quot;skewX&quot;:0,&quot;scale&quot;:{&quot;x&quot;:1,&quot;y&quot;:1}},&quot;type&quot;:&quot;FIGURE_OBJECT&quot;,&quot;id&quot;:&quot;884ae595-d0a0-491d-859a-0d06636f10aa&quot;,&quot;name&quot;:&quot;dsDNA brush 3 (straight)&quot;,&quot;displayName&quot;:&quot;Simplified dsDNA brush (straight)&quot;,&quot;opacity&quot;:1,&quot;source&quot;:{&quot;id&quot;:&quot;5e75575f52bb9000abea6260&quot;,&quot;type&quot;:&quot;ASSETS&quot;},&quot;path&quot;:{&quot;type&quot;:&quot;POLY_LINE&quot;,&quot;points&quot;:[{&quot;x&quot;:-6.577160527861501,&quot;y&quot;:0},{&quot;x&quot;:6.577160527861499,&quot;y&quot;:0}],&quot;closed&quot;:false},&quot;pathStyles&quot;:[{&quot;type&quot;:&quot;FILL&quot;,&quot;fillStyle&quot;:&quot;rgba(0,0,0,0)&quot;},{&quot;type&quot;:&quot;STROKE&quot;,&quot;strokeStyle&quot;:&quot;rgba(0,0,0,0)&quot;,&quot;lineWidth&quot;:10.496863199446684,&quot;lineJoin&quot;:&quot;round&quot;}],&quot;pathSmoothing&quot;:{&quot;type&quot;:&quot;CATMULL_SMOOTHING&quot;,&quot;smoothing&quot;:0.2},&quot;pathPattern&quot;:{&quot;type&quot;:&quot;ROW&quot;,&quot;patternId&quot;:&quot;613b8391-1722-492a-b165-68c708cc9c27&quot;,&quot;patternTransform&quot;:{&quot;translate&quot;:{&quot;x&quot;:-0.00002540549651012527,&quot;y&quot;:-0.5},&quot;rotate&quot;:0,&quot;skewX&quot;:0,&quot;scale&quot;:{&quot;x&quot;:0.005076142131979695,&quot;y&quot;:0.005076142131979695}},&quot;xUnits&quot;:&quot;STROKE_WIDTH&quot;,&quot;yUnits&quot;:&quot;STROKE_WIDTH&quot;,&quot;bending&quot;:true,&quot;repeat&quot;:{&quot;distance&quot;:1.8661421567655458,&quot;align&quot;:&quot;CENTER&quot;},&quot;isPremium&quot;:true},&quot;isLocked&quot;:false,&quot;parent&quot;:{&quot;type&quot;:&quot;CHILD&quot;,&quot;parentId&quot;:&quot;17f3c976-5da6-4751-bdf4-7d786412bfc4&quot;,&quot;order&quot;:&quot;9752&quot;},&quot;isPremium&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69.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0df1546f-25cb-40bb-a30b-249af128de35"/>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0df1546f-25cb-40bb-a30b-249af128de35&quot;:{&quot;relativeTransform&quot;:{&quot;translate&quot;:{&quot;x&quot;:-267.2220374254955,&quot;y&quot;:188.08878145738737},&quot;rotate&quot;:-1.5707963267948972,&quot;skewX&quot;:0,&quot;scale&quot;:{&quot;x&quot;:1,&quot;y&quot;:1}},&quot;type&quot;:&quot;FIGURE_OBJECT&quot;,&quot;id&quot;:&quot;0df1546f-25cb-40bb-a30b-249af128de35&quot;,&quot;name&quot;:&quot;dsDNA brush 3 (straight)&quot;,&quot;displayName&quot;:&quot;Simplified dsDNA brush (straight)&quot;,&quot;opacity&quot;:1,&quot;source&quot;:{&quot;id&quot;:&quot;5e75575f52bb9000abea6260&quot;,&quot;type&quot;:&quot;ASSETS&quot;},&quot;path&quot;:{&quot;type&quot;:&quot;POLY_LINE&quot;,&quot;points&quot;:[{&quot;x&quot;:-31.304930963772147,&quot;y&quot;:0},{&quot;x&quot;:11.444005004553977,&quot;y&quot;:0}],&quot;closed&quot;:false},&quot;pathStyles&quot;:[{&quot;type&quot;:&quot;FILL&quot;,&quot;fillStyle&quot;:&quot;rgba(0,0,0,0)&quot;},{&quot;type&quot;:&quot;STROKE&quot;,&quot;strokeStyle&quot;:&quot;rgba(0,0,0,0)&quot;,&quot;lineWidth&quot;:10.496863199446684,&quot;lineJoin&quot;:&quot;round&quot;}],&quot;pathSmoothing&quot;:{&quot;type&quot;:&quot;CATMULL_SMOOTHING&quot;,&quot;smoothing&quot;:0.2},&quot;pathPattern&quot;:{&quot;type&quot;:&quot;ROW&quot;,&quot;patternId&quot;:&quot;312169e0-0b2c-4ca0-a7cb-87095378486e&quot;,&quot;patternTransform&quot;:{&quot;translate&quot;:{&quot;x&quot;:-0.00002540549651012527,&quot;y&quot;:-0.5},&quot;rotate&quot;:0,&quot;skewX&quot;:0,&quot;scale&quot;:{&quot;x&quot;:0.005076142131979695,&quot;y&quot;:0.005076142131979695}},&quot;xUnits&quot;:&quot;STROKE_WIDTH&quot;,&quot;yUnits&quot;:&quot;STROKE_WIDTH&quot;,&quot;bending&quot;:true,&quot;repeat&quot;:{&quot;distance&quot;:1.8661421567655458,&quot;align&quot;:&quot;CENTER&quot;},&quot;isPremium&quot;:true},&quot;isLocked&quot;:false,&quot;parent&quot;:{&quot;type&quot;:&quot;CHILD&quot;,&quot;parentId&quot;:&quot;17f3c976-5da6-4751-bdf4-7d786412bfc4&quot;,&quot;order&quot;:&quot;9755&quot;},&quot;isPremium&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7.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a6f5acf2-2db7-4cdb-a8e3-206c54702d97"/>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a6f5acf2-2db7-4cdb-a8e3-206c54702d97&quot;:{&quot;type&quot;:&quot;FIGURE_OBJECT&quot;,&quot;id&quot;:&quot;a6f5acf2-2db7-4cdb-a8e3-206c54702d97&quot;,&quot;parent&quot;:{&quot;type&quot;:&quot;CHILD&quot;,&quot;parentId&quot;:&quot;6ef4d228-cfd5-41e8-9094-fc4e39cd1177&quot;,&quot;order&quot;:&quot;52&quot;},&quot;relativeTransform&quot;:{&quot;translate&quot;:{&quot;x&quot;:52.5788136297931,&quot;y&quot;:37.34412148460589},&quot;rotate&quot;:0,&quot;skewX&quot;:0,&quot;scale&quot;:{&quot;x&quot;:1,&quot;y&quot;:1}}},&quot;e0b4e230-a5ec-4930-b84b-9cac6bd59188&quot;:{&quot;type&quot;:&quot;FIGURE_OBJECT&quot;,&quot;id&quot;:&quot;e0b4e230-a5ec-4930-b84b-9cac6bd59188&quot;,&quot;parent&quot;:{&quot;type&quot;:&quot;CHILD&quot;,&quot;parentId&quot;:&quot;a6f5acf2-2db7-4cdb-a8e3-206c54702d97&quot;,&quot;order&quot;:&quot;05&quot;},&quot;relativeTransform&quot;:{&quot;translate&quot;:{&quot;x&quot;:-466.49271585949015,&quot;y&quot;:75.11119749909147},&quot;rotate&quot;:0.44718907832528054}},&quot;30057d1b-e0b9-478c-8f5d-3dac68c6aecc&quot;:{&quot;type&quot;:&quot;FIGURE_OBJECT&quot;,&quot;id&quot;:&quot;30057d1b-e0b9-478c-8f5d-3dac68c6aecc&quot;,&quot;relativeTransform&quot;:{&quot;translate&quot;:{&quot;x&quot;:-24.45962502249621,&quot;y&quot;:-17.34280807539968},&quot;rotate&quot;:0},&quot;opacity&quot;:1,&quot;path&quot;:{&quot;type&quot;:&quot;ELLIPSE&quot;,&quot;size&quot;:{&quot;x&quot;:2.8798282530111563,&quot;y&quot;:2.8798282530111567}},&quot;isLocked&quot;:false,&quot;pathStyles&quot;:[{&quot;type&quot;:&quot;FILL&quot;,&quot;fillStyle&quot;:&quot;rgb(170, 134, 107)&quot;},{&quot;type&quot;:&quot;STROKE&quot;,&quot;strokeStyle&quot;:&quot;rgba(77, 41, 13, 1)&quot;,&quot;lineWidth&quot;:0.22698153718314512,&quot;lineJoin&quot;:&quot;round&quot;}],&quot;parent&quot;:{&quot;type&quot;:&quot;CHILD&quot;,&quot;parentId&quot;:&quot;e0b4e230-a5ec-4930-b84b-9cac6bd59188&quot;,&quot;order&quot;:&quot;2&quot;}},&quot;2e2c5e1a-10e7-400f-b951-291495133072&quot;:{&quot;type&quot;:&quot;FIGURE_OBJECT&quot;,&quot;id&quot;:&quot;2e2c5e1a-10e7-400f-b951-291495133072&quot;,&quot;relativeTransform&quot;:{&quot;translate&quot;:{&quot;x&quot;:-24.562534098305086,&quot;y&quot;:-17.304988598154996},&quot;rotate&quot;:0},&quot;opacity&quot;:1,&quot;path&quot;:{&quot;type&quot;:&quot;ELLIPSE&quot;,&quot;size&quot;:{&quot;x&quot;:0.8581578039282867,&quot;y&quot;:0.8581578039282868}},&quot;isLocked&quot;:false,&quot;pathStyles&quot;:[{&quot;type&quot;:&quot;FILL&quot;,&quot;fillStyle&quot;:&quot;rgb(170, 134, 107)&quot;},{&quot;type&quot;:&quot;STROKE&quot;,&quot;strokeStyle&quot;:&quot;rgba(77, 41, 13, 1)&quot;,&quot;lineWidth&quot;:0.08697545310083979,&quot;lineJoin&quot;:&quot;round&quot;}],&quot;parent&quot;:{&quot;type&quot;:&quot;CHILD&quot;,&quot;parentId&quot;:&quot;e0b4e230-a5ec-4930-b84b-9cac6bd59188&quot;,&quot;order&quot;:&quot;5&quot;}},&quot;507db390-9bf6-4644-b329-9cc0f5471361&quot;:{&quot;type&quot;:&quot;FIGURE_OBJECT&quot;,&quot;id&quot;:&quot;507db390-9bf6-4644-b329-9cc0f5471361&quot;,&quot;parent&quot;:{&quot;type&quot;:&quot;CHILD&quot;,&quot;parentId&quot;:&quot;a6f5acf2-2db7-4cdb-a8e3-206c54702d97&quot;,&quot;order&quot;:&quot;1&quot;},&quot;relativeTransform&quot;:{&quot;translate&quot;:{&quot;x&quot;:-475.15892775137337,&quot;y&quot;:77.9807405256318},&quot;rotate&quot;:0.44718907832528054}},&quot;c3fa3533-9b75-4a85-9734-f8c60b97fc39&quot;:{&quot;type&quot;:&quot;FIGURE_OBJECT&quot;,&quot;id&quot;:&quot;c3fa3533-9b75-4a85-9734-f8c60b97fc39&quot;,&quot;relativeTransform&quot;:{&quot;translate&quot;:{&quot;x&quot;:-21.272784059900445,&quot;y&quot;:-15.083216150736561},&quot;rotate&quot;:0},&quot;opacity&quot;:1,&quot;path&quot;:{&quot;type&quot;:&quot;ELLIPSE&quot;,&quot;size&quot;:{&quot;x&quot;:2.5046158516151538,&quot;y&quot;:2.5046158516151538}},&quot;isLocked&quot;:false,&quot;pathStyles&quot;:[{&quot;type&quot;:&quot;FILL&quot;,&quot;fillStyle&quot;:&quot;rgb(170, 134, 107)&quot;},{&quot;type&quot;:&quot;STROKE&quot;,&quot;strokeStyle&quot;:&quot;rgba(77, 41, 13, 1)&quot;,&quot;lineWidth&quot;:0.19740814594011044,&quot;lineJoin&quot;:&quot;round&quot;}],&quot;parent&quot;:{&quot;type&quot;:&quot;CHILD&quot;,&quot;parentId&quot;:&quot;507db390-9bf6-4644-b329-9cc0f5471361&quot;,&quot;order&quot;:&quot;2&quot;}},&quot;fd442a85-6a68-4a25-9012-25f77cc8b187&quot;:{&quot;type&quot;:&quot;FIGURE_OBJECT&quot;,&quot;id&quot;:&quot;fd442a85-6a68-4a25-9012-25f77cc8b187&quot;,&quot;relativeTransform&quot;:{&quot;translate&quot;:{&quot;x&quot;:-21.362285127291,&quot;y&quot;:-15.05032416764424},&quot;rotate&quot;:0},&quot;opacity&quot;:1,&quot;path&quot;:{&quot;type&quot;:&quot;ELLIPSE&quot;,&quot;size&quot;:{&quot;x&quot;:0.7463485493131973,&quot;y&quot;:0.7463485493131973}},&quot;isLocked&quot;:false,&quot;pathStyles&quot;:[{&quot;type&quot;:&quot;FILL&quot;,&quot;fillStyle&quot;:&quot;rgb(170, 134, 107)&quot;},{&quot;type&quot;:&quot;STROKE&quot;,&quot;strokeStyle&quot;:&quot;rgba(77, 41, 13, 1)&quot;,&quot;lineWidth&quot;:0.0756434340520132,&quot;lineJoin&quot;:&quot;round&quot;}],&quot;parent&quot;:{&quot;type&quot;:&quot;CHILD&quot;,&quot;parentId&quot;:&quot;507db390-9bf6-4644-b329-9cc0f5471361&quot;,&quot;order&quot;:&quot;5&quot;}},&quot;6c514401-92c4-4ebf-898d-2b7533a0e6bf&quot;:{&quot;type&quot;:&quot;FIGURE_OBJECT&quot;,&quot;id&quot;:&quot;6c514401-92c4-4ebf-898d-2b7533a0e6bf&quot;,&quot;parent&quot;:{&quot;type&quot;:&quot;CHILD&quot;,&quot;parentId&quot;:&quot;a6f5acf2-2db7-4cdb-a8e3-206c54702d97&quot;,&quot;order&quot;:&quot;15&quot;},&quot;relativeTransform&quot;:{&quot;translate&quot;:{&quot;x&quot;:-464.525169701004,&quot;y&quot;:77.35500291885671},&quot;rotate&quot;:0.44718907832528054}},&quot;09b29db6-5f27-4963-b3d9-b9cfc0998acb&quot;:{&quot;type&quot;:&quot;FIGURE_OBJECT&quot;,&quot;id&quot;:&quot;09b29db6-5f27-4963-b3d9-b9cfc0998acb&quot;,&quot;relativeTransform&quot;:{&quot;translate&quot;:{&quot;x&quot;:-17.256715753427397,&quot;y&quot;:-12.235670377128079},&quot;rotate&quot;:0},&quot;opacity&quot;:1,&quot;path&quot;:{&quot;type&quot;:&quot;ELLIPSE&quot;,&quot;size&quot;:{&quot;x&quot;:2.0317718499443784,&quot;y&quot;:2.0317718499443784}},&quot;isLocked&quot;:false,&quot;pathStyles&quot;:[{&quot;type&quot;:&quot;FILL&quot;,&quot;fillStyle&quot;:&quot;rgb(170, 134, 107)&quot;},{&quot;type&quot;:&quot;STROKE&quot;,&quot;strokeStyle&quot;:&quot;rgba(77, 41, 13, 1)&quot;,&quot;lineWidth&quot;:0.16013965319758625,&quot;lineJoin&quot;:&quot;round&quot;}],&quot;parent&quot;:{&quot;type&quot;:&quot;CHILD&quot;,&quot;parentId&quot;:&quot;6c514401-92c4-4ebf-898d-2b7533a0e6bf&quot;,&quot;order&quot;:&quot;2&quot;}},&quot;7850bd9d-735d-4aa9-a0eb-85b963afaf30&quot;:{&quot;type&quot;:&quot;FIGURE_OBJECT&quot;,&quot;id&quot;:&quot;7850bd9d-735d-4aa9-a0eb-85b963afaf30&quot;,&quot;relativeTransform&quot;:{&quot;translate&quot;:{&quot;x&quot;:-17.329320000959736,&quot;y&quot;:-12.208988039677914},&quot;rotate&quot;:0},&quot;opacity&quot;:1,&quot;path&quot;:{&quot;type&quot;:&quot;ELLIPSE&quot;,&quot;size&quot;:{&quot;x&quot;:0.6054461292990256,&quot;y&quot;:0.6054461292990257}},&quot;isLocked&quot;:false,&quot;pathStyles&quot;:[{&quot;type&quot;:&quot;FILL&quot;,&quot;fillStyle&quot;:&quot;rgb(170, 134, 107)&quot;},{&quot;type&quot;:&quot;STROKE&quot;,&quot;strokeStyle&quot;:&quot;rgba(77, 41, 13, 1)&quot;,&quot;lineWidth&quot;:0.06136278337490119,&quot;lineJoin&quot;:&quot;round&quot;}],&quot;parent&quot;:{&quot;type&quot;:&quot;CHILD&quot;,&quot;parentId&quot;:&quot;6c514401-92c4-4ebf-898d-2b7533a0e6bf&quot;,&quot;order&quot;:&quot;5&quot;}},&quot;7f9a7b40-3d46-4fa5-a019-35d63590c348&quot;:{&quot;type&quot;:&quot;FIGURE_OBJECT&quot;,&quot;id&quot;:&quot;7f9a7b40-3d46-4fa5-a019-35d63590c348&quot;,&quot;parent&quot;:{&quot;type&quot;:&quot;CHILD&quot;,&quot;parentId&quot;:&quot;a6f5acf2-2db7-4cdb-a8e3-206c54702d97&quot;,&quot;order&quot;:&quot;2&quot;},&quot;relativeTransform&quot;:{&quot;translate&quot;:{&quot;x&quot;:-462.89870457976843,&quot;y&quot;:73.5572385491649},&quot;rotate&quot;:0.44718907832528054}},&quot;26094043-3e1a-4ea2-a622-fc7df49a73ac&quot;:{&quot;type&quot;:&quot;FIGURE_OBJECT&quot;,&quot;id&quot;:&quot;26094043-3e1a-4ea2-a622-fc7df49a73ac&quot;,&quot;relativeTransform&quot;:{&quot;translate&quot;:{&quot;x&quot;:-20.443556716023416,&quot;y&quot;:-14.495262301791373},&quot;rotate&quot;:0},&quot;opacity&quot;:1,&quot;path&quot;:{&quot;type&quot;:&quot;ELLIPSE&quot;,&quot;size&quot;:{&quot;x&quot;:2.4069842513404107,&quot;y&quot;:2.4069842513404103}},&quot;isLocked&quot;:false,&quot;pathStyles&quot;:[{&quot;type&quot;:&quot;FILL&quot;,&quot;fillStyle&quot;:&quot;rgb(170, 134, 107)&quot;},{&quot;type&quot;:&quot;STROKE&quot;,&quot;strokeStyle&quot;:&quot;rgba(77, 41, 13, 1)&quot;,&quot;lineWidth&quot;:0.18971304444062326,&quot;lineJoin&quot;:&quot;round&quot;}],&quot;parent&quot;:{&quot;type&quot;:&quot;CHILD&quot;,&quot;parentId&quot;:&quot;7f9a7b40-3d46-4fa5-a019-35d63590c348&quot;,&quot;order&quot;:&quot;2&quot;}},&quot;c1d38ebc-9b1d-4c59-88e5-5046b91370b4&quot;:{&quot;type&quot;:&quot;FIGURE_OBJECT&quot;,&quot;id&quot;:&quot;c1d38ebc-9b1d-4c59-88e5-5046b91370b4&quot;,&quot;relativeTransform&quot;:{&quot;translate&quot;:{&quot;x&quot;:-20.52956897197408,&quot;y&quot;:-14.463652470188844},&quot;rotate&quot;:0},&quot;opacity&quot;:1,&quot;path&quot;:{&quot;type&quot;:&quot;ELLIPSE&quot;,&quot;size&quot;:{&quot;x&quot;:0.7172553839141238,&quot;y&quot;:0.7172553839141238}},&quot;isLocked&quot;:false,&quot;pathStyles&quot;:[{&quot;type&quot;:&quot;FILL&quot;,&quot;fillStyle&quot;:&quot;rgb(170, 134, 107)&quot;},{&quot;type&quot;:&quot;STROKE&quot;,&quot;strokeStyle&quot;:&quot;rgba(77, 41, 13, 1)&quot;,&quot;lineWidth&quot;:0.07269480242372872,&quot;lineJoin&quot;:&quot;round&quot;}],&quot;parent&quot;:{&quot;type&quot;:&quot;CHILD&quot;,&quot;parentId&quot;:&quot;7f9a7b40-3d46-4fa5-a019-35d63590c348&quot;,&quot;order&quot;:&quot;5&quot;}},&quot;a22e825d-175f-4d1a-8315-883d7c21fd92&quot;:{&quot;type&quot;:&quot;FIGURE_OBJECT&quot;,&quot;id&quot;:&quot;a22e825d-175f-4d1a-8315-883d7c21fd92&quot;,&quot;parent&quot;:{&quot;type&quot;:&quot;CHILD&quot;,&quot;parentId&quot;:&quot;a6f5acf2-2db7-4cdb-a8e3-206c54702d97&quot;,&quot;order&quot;:&quot;25&quot;},&quot;relativeTransform&quot;:{&quot;translate&quot;:{&quot;x&quot;:-469.693417625756,&quot;y&quot;:77.97460017218486},&quot;rotate&quot;:0.44718907832528054}},&quot;5fbf844a-8ede-4cd8-ad9d-4a87ef79863a&quot;:{&quot;type&quot;:&quot;FIGURE_OBJECT&quot;,&quot;id&quot;:&quot;5fbf844a-8ede-4cd8-ad9d-4a87ef79863a&quot;,&quot;relativeTransform&quot;:{&quot;translate&quot;:{&quot;x&quot;:-17.256715753427653,&quot;y&quot;:-12.235670377128255},&quot;rotate&quot;:0},&quot;opacity&quot;:1,&quot;path&quot;:{&quot;type&quot;:&quot;ELLIPSE&quot;,&quot;size&quot;:{&quot;x&quot;:2.0317718499444077,&quot;y&quot;:2.031771849944408}},&quot;isLocked&quot;:false,&quot;pathStyles&quot;:[{&quot;type&quot;:&quot;FILL&quot;,&quot;fillStyle&quot;:&quot;rgb(170, 134, 107)&quot;},{&quot;type&quot;:&quot;STROKE&quot;,&quot;strokeStyle&quot;:&quot;rgba(77, 41, 13, 1)&quot;,&quot;lineWidth&quot;:0.1601396531975886,&quot;lineJoin&quot;:&quot;round&quot;}],&quot;parent&quot;:{&quot;type&quot;:&quot;CHILD&quot;,&quot;parentId&quot;:&quot;a22e825d-175f-4d1a-8315-883d7c21fd92&quot;,&quot;order&quot;:&quot;2&quot;}},&quot;26622512-b0c1-41b2-8339-5f82698ef17b&quot;:{&quot;type&quot;:&quot;FIGURE_OBJECT&quot;,&quot;id&quot;:&quot;26622512-b0c1-41b2-8339-5f82698ef17b&quot;,&quot;relativeTransform&quot;:{&quot;translate&quot;:{&quot;x&quot;:-17.32932000095999,&quot;y&quot;:-12.208988039678092},&quot;rotate&quot;:0},&quot;opacity&quot;:1,&quot;path&quot;:{&quot;type&quot;:&quot;ELLIPSE&quot;,&quot;size&quot;:{&quot;x&quot;:0.6054461292990343,&quot;y&quot;:0.6054461292990346}},&quot;isLocked&quot;:false,&quot;pathStyles&quot;:[{&quot;type&quot;:&quot;FILL&quot;,&quot;fillStyle&quot;:&quot;rgb(170, 134, 107)&quot;},{&quot;type&quot;:&quot;STROKE&quot;,&quot;strokeStyle&quot;:&quot;rgba(77, 41, 13, 1)&quot;,&quot;lineWidth&quot;:0.061362783374902086,&quot;lineJoin&quot;:&quot;round&quot;}],&quot;parent&quot;:{&quot;type&quot;:&quot;CHILD&quot;,&quot;parentId&quot;:&quot;a22e825d-175f-4d1a-8315-883d7c21fd92&quot;,&quot;order&quot;:&quot;5&quot;}},&quot;b00f5f60-0ffd-4f57-b9a1-2681d13678bb&quot;:{&quot;type&quot;:&quot;FIGURE_OBJECT&quot;,&quot;id&quot;:&quot;b00f5f60-0ffd-4f57-b9a1-2681d13678bb&quot;,&quot;parent&quot;:{&quot;type&quot;:&quot;CHILD&quot;,&quot;parentId&quot;:&quot;a6f5acf2-2db7-4cdb-a8e3-206c54702d97&quot;,&quot;order&quot;:&quot;3&quot;},&quot;relativeTransform&quot;:{&quot;translate&quot;:{&quot;x&quot;:-474.2842619209741,&quot;y&quot;:81.7432279654442},&quot;rotate&quot;:0.4471890783252806}},&quot;a3ec0886-52ad-4b7f-bb93-e70b547bfb67&quot;:{&quot;type&quot;:&quot;FIGURE_OBJECT&quot;,&quot;id&quot;:&quot;a3ec0886-52ad-4b7f-bb93-e70b547bfb67&quot;,&quot;relativeTransform&quot;:{&quot;translate&quot;:{&quot;x&quot;:-17.256715753427898,&quot;y&quot;:-12.235670377128434},&quot;rotate&quot;:0},&quot;opacity&quot;:1,&quot;path&quot;:{&quot;type&quot;:&quot;ELLIPSE&quot;,&quot;size&quot;:{&quot;x&quot;:2.031771849944437,&quot;y&quot;:2.0317718499444375}},&quot;isLocked&quot;:false,&quot;pathStyles&quot;:[{&quot;type&quot;:&quot;FILL&quot;,&quot;fillStyle&quot;:&quot;rgb(170, 134, 107)&quot;},{&quot;type&quot;:&quot;STROKE&quot;,&quot;strokeStyle&quot;:&quot;rgba(77, 41, 13, 1)&quot;,&quot;lineWidth&quot;:0.1601396531975909,&quot;lineJoin&quot;:&quot;round&quot;}],&quot;parent&quot;:{&quot;type&quot;:&quot;CHILD&quot;,&quot;parentId&quot;:&quot;b00f5f60-0ffd-4f57-b9a1-2681d13678bb&quot;,&quot;order&quot;:&quot;2&quot;}},&quot;37f66c4e-347d-44f4-b8ce-c2e1ad154e68&quot;:{&quot;type&quot;:&quot;FIGURE_OBJECT&quot;,&quot;id&quot;:&quot;37f66c4e-347d-44f4-b8ce-c2e1ad154e68&quot;,&quot;relativeTransform&quot;:{&quot;translate&quot;:{&quot;x&quot;:-17.329320000960248,&quot;y&quot;:-12.208988039678268},&quot;rotate&quot;:0},&quot;opacity&quot;:1,&quot;path&quot;:{&quot;type&quot;:&quot;ELLIPSE&quot;,&quot;size&quot;:{&quot;x&quot;:0.6054461292990433,&quot;y&quot;:0.6054461292990433}},&quot;isLocked&quot;:false,&quot;pathStyles&quot;:[{&quot;type&quot;:&quot;FILL&quot;,&quot;fillStyle&quot;:&quot;rgb(170, 134, 107)&quot;},{&quot;type&quot;:&quot;STROKE&quot;,&quot;strokeStyle&quot;:&quot;rgba(77, 41, 13, 1)&quot;,&quot;lineWidth&quot;:0.06136278337490299,&quot;lineJoin&quot;:&quot;round&quot;}],&quot;parent&quot;:{&quot;type&quot;:&quot;CHILD&quot;,&quot;parentId&quot;:&quot;b00f5f60-0ffd-4f57-b9a1-2681d13678bb&quot;,&quot;order&quot;:&quot;5&quot;}},&quot;b79cd052-d749-40d0-b726-3dd17f9bf915&quot;:{&quot;type&quot;:&quot;FIGURE_OBJECT&quot;,&quot;id&quot;:&quot;b79cd052-d749-40d0-b726-3dd17f9bf915&quot;,&quot;parent&quot;:{&quot;type&quot;:&quot;CHILD&quot;,&quot;parentId&quot;:&quot;a6f5acf2-2db7-4cdb-a8e3-206c54702d97&quot;,&quot;order&quot;:&quot;5&quot;},&quot;relativeTransform&quot;:{&quot;translate&quot;:{&quot;x&quot;:-459.43440320158436,&quot;y&quot;:75.87197445500867},&quot;rotate&quot;:0.44718907832528054}},&quot;4b2a9ca5-8fb9-49f2-9d16-64a4455fd669&quot;:{&quot;type&quot;:&quot;FIGURE_OBJECT&quot;,&quot;id&quot;:&quot;4b2a9ca5-8fb9-49f2-9d16-64a4455fd669&quot;,&quot;relativeTransform&quot;:{&quot;translate&quot;:{&quot;x&quot;:-20.443556716023416,&quot;y&quot;:-14.495262301791373},&quot;rotate&quot;:0},&quot;opacity&quot;:1,&quot;path&quot;:{&quot;type&quot;:&quot;ELLIPSE&quot;,&quot;size&quot;:{&quot;x&quot;:2.4069842513404107,&quot;y&quot;:2.4069842513404103}},&quot;isLocked&quot;:false,&quot;pathStyles&quot;:[{&quot;type&quot;:&quot;FILL&quot;,&quot;fillStyle&quot;:&quot;rgb(170, 134, 107)&quot;},{&quot;type&quot;:&quot;STROKE&quot;,&quot;strokeStyle&quot;:&quot;rgba(77, 41, 13, 1)&quot;,&quot;lineWidth&quot;:0.18971304444062326,&quot;lineJoin&quot;:&quot;round&quot;}],&quot;parent&quot;:{&quot;type&quot;:&quot;CHILD&quot;,&quot;parentId&quot;:&quot;b79cd052-d749-40d0-b726-3dd17f9bf915&quot;,&quot;order&quot;:&quot;2&quot;}},&quot;37f64cb7-9b16-4127-9864-8588c40c501e&quot;:{&quot;type&quot;:&quot;FIGURE_OBJECT&quot;,&quot;id&quot;:&quot;37f64cb7-9b16-4127-9864-8588c40c501e&quot;,&quot;relativeTransform&quot;:{&quot;translate&quot;:{&quot;x&quot;:-20.52956897197408,&quot;y&quot;:-14.463652470188844},&quot;rotate&quot;:0},&quot;opacity&quot;:1,&quot;path&quot;:{&quot;type&quot;:&quot;ELLIPSE&quot;,&quot;size&quot;:{&quot;x&quot;:0.7172553839141238,&quot;y&quot;:0.7172553839141238}},&quot;isLocked&quot;:false,&quot;pathStyles&quot;:[{&quot;type&quot;:&quot;FILL&quot;,&quot;fillStyle&quot;:&quot;rgb(170, 134, 107)&quot;},{&quot;type&quot;:&quot;STROKE&quot;,&quot;strokeStyle&quot;:&quot;rgba(77, 41, 13, 1)&quot;,&quot;lineWidth&quot;:0.07269480242372872,&quot;lineJoin&quot;:&quot;round&quot;}],&quot;parent&quot;:{&quot;type&quot;:&quot;CHILD&quot;,&quot;parentId&quot;:&quot;b79cd052-d749-40d0-b726-3dd17f9bf915&quot;,&quot;order&quot;:&quot;5&quot;}},&quot;caff0db7-14a0-427f-bb3a-23cebbb112e9&quot;:{&quot;type&quot;:&quot;FIGURE_OBJECT&quot;,&quot;id&quot;:&quot;caff0db7-14a0-427f-bb3a-23cebbb112e9&quot;,&quot;parent&quot;:{&quot;type&quot;:&quot;CHILD&quot;,&quot;parentId&quot;:&quot;a6f5acf2-2db7-4cdb-a8e3-206c54702d97&quot;,&quot;order&quot;:&quot;55&quot;},&quot;relativeTransform&quot;:{&quot;translate&quot;:{&quot;x&quot;:-478.8502735572654,&quot;y&quot;:81.7432279654442},&quot;rotate&quot;:0.4471890783252806}},&quot;af266b2b-1300-4556-b7ee-f0ed55a8d2e6&quot;:{&quot;type&quot;:&quot;FIGURE_OBJECT&quot;,&quot;id&quot;:&quot;af266b2b-1300-4556-b7ee-f0ed55a8d2e6&quot;,&quot;relativeTransform&quot;:{&quot;translate&quot;:{&quot;x&quot;:-17.256715753427898,&quot;y&quot;:-12.235670377128434},&quot;rotate&quot;:0},&quot;opacity&quot;:1,&quot;path&quot;:{&quot;type&quot;:&quot;ELLIPSE&quot;,&quot;size&quot;:{&quot;x&quot;:2.031771849944437,&quot;y&quot;:2.0317718499444375}},&quot;isLocked&quot;:false,&quot;pathStyles&quot;:[{&quot;type&quot;:&quot;FILL&quot;,&quot;fillStyle&quot;:&quot;rgb(170, 134, 107)&quot;},{&quot;type&quot;:&quot;STROKE&quot;,&quot;strokeStyle&quot;:&quot;rgba(77, 41, 13, 1)&quot;,&quot;lineWidth&quot;:0.1601396531975909,&quot;lineJoin&quot;:&quot;round&quot;}],&quot;parent&quot;:{&quot;type&quot;:&quot;CHILD&quot;,&quot;parentId&quot;:&quot;caff0db7-14a0-427f-bb3a-23cebbb112e9&quot;,&quot;order&quot;:&quot;2&quot;}},&quot;89ceeee9-12eb-46da-bbb9-c9a6d108d6fc&quot;:{&quot;type&quot;:&quot;FIGURE_OBJECT&quot;,&quot;id&quot;:&quot;89ceeee9-12eb-46da-bbb9-c9a6d108d6fc&quot;,&quot;relativeTransform&quot;:{&quot;translate&quot;:{&quot;x&quot;:-17.329320000960248,&quot;y&quot;:-12.208988039678268},&quot;rotate&quot;:0},&quot;opacity&quot;:1,&quot;path&quot;:{&quot;type&quot;:&quot;ELLIPSE&quot;,&quot;size&quot;:{&quot;x&quot;:0.6054461292990433,&quot;y&quot;:0.6054461292990433}},&quot;isLocked&quot;:false,&quot;pathStyles&quot;:[{&quot;type&quot;:&quot;FILL&quot;,&quot;fillStyle&quot;:&quot;rgb(170, 134, 107)&quot;},{&quot;type&quot;:&quot;STROKE&quot;,&quot;strokeStyle&quot;:&quot;rgba(77, 41, 13, 1)&quot;,&quot;lineWidth&quot;:0.06136278337490299,&quot;lineJoin&quot;:&quot;round&quot;}],&quot;parent&quot;:{&quot;type&quot;:&quot;CHILD&quot;,&quot;parentId&quot;:&quot;caff0db7-14a0-427f-bb3a-23cebbb112e9&quot;,&quot;order&quot;:&quot;5&quot;}},&quot;bf4b6535-fa12-40b8-9194-f39d2e3d9329&quot;:{&quot;type&quot;:&quot;FIGURE_OBJECT&quot;,&quot;id&quot;:&quot;bf4b6535-fa12-40b8-9194-f39d2e3d9329&quot;,&quot;parent&quot;:{&quot;type&quot;:&quot;CHILD&quot;,&quot;parentId&quot;:&quot;a6f5acf2-2db7-4cdb-a8e3-206c54702d97&quot;,&quot;order&quot;:&quot;6&quot;},&quot;relativeTransform&quot;:{&quot;translate&quot;:{&quot;x&quot;:-460.2554018354444,&quot;y&quot;:78.81885824349953},&quot;rotate&quot;:0.4471890783252806}},&quot;04a8a629-acae-4397-9c56-3986e60e3abb&quot;:{&quot;type&quot;:&quot;FIGURE_OBJECT&quot;,&quot;id&quot;:&quot;04a8a629-acae-4397-9c56-3986e60e3abb&quot;,&quot;relativeTransform&quot;:{&quot;translate&quot;:{&quot;x&quot;:-17.256715753427898,&quot;y&quot;:-12.235670377128434},&quot;rotate&quot;:0},&quot;opacity&quot;:1,&quot;path&quot;:{&quot;type&quot;:&quot;ELLIPSE&quot;,&quot;size&quot;:{&quot;x&quot;:2.031771849944437,&quot;y&quot;:2.0317718499444375}},&quot;isLocked&quot;:false,&quot;pathStyles&quot;:[{&quot;type&quot;:&quot;FILL&quot;,&quot;fillStyle&quot;:&quot;rgb(170, 134, 107)&quot;},{&quot;type&quot;:&quot;STROKE&quot;,&quot;strokeStyle&quot;:&quot;rgba(77, 41, 13, 1)&quot;,&quot;lineWidth&quot;:0.1601396531975909,&quot;lineJoin&quot;:&quot;round&quot;}],&quot;parent&quot;:{&quot;type&quot;:&quot;CHILD&quot;,&quot;parentId&quot;:&quot;bf4b6535-fa12-40b8-9194-f39d2e3d9329&quot;,&quot;order&quot;:&quot;2&quot;}},&quot;69f5cfc9-81cd-4738-84b8-e010e45f1d08&quot;:{&quot;type&quot;:&quot;FIGURE_OBJECT&quot;,&quot;id&quot;:&quot;69f5cfc9-81cd-4738-84b8-e010e45f1d08&quot;,&quot;relativeTransform&quot;:{&quot;translate&quot;:{&quot;x&quot;:-17.329320000960248,&quot;y&quot;:-12.208988039678268},&quot;rotate&quot;:0},&quot;opacity&quot;:1,&quot;path&quot;:{&quot;type&quot;:&quot;ELLIPSE&quot;,&quot;size&quot;:{&quot;x&quot;:0.6054461292990433,&quot;y&quot;:0.6054461292990433}},&quot;isLocked&quot;:false,&quot;pathStyles&quot;:[{&quot;type&quot;:&quot;FILL&quot;,&quot;fillStyle&quot;:&quot;rgb(170, 134, 107)&quot;},{&quot;type&quot;:&quot;STROKE&quot;,&quot;strokeStyle&quot;:&quot;rgba(77, 41, 13, 1)&quot;,&quot;lineWidth&quot;:0.06136278337490299,&quot;lineJoin&quot;:&quot;round&quot;}],&quot;parent&quot;:{&quot;type&quot;:&quot;CHILD&quot;,&quot;parentId&quot;:&quot;bf4b6535-fa12-40b8-9194-f39d2e3d9329&quot;,&quot;order&quot;:&quot;5&quot;}},&quot;e2d2ea8a-89ef-492b-9a1f-9fc7e950610f&quot;:{&quot;type&quot;:&quot;FIGURE_OBJECT&quot;,&quot;id&quot;:&quot;e2d2ea8a-89ef-492b-9a1f-9fc7e950610f&quot;,&quot;parent&quot;:{&quot;type&quot;:&quot;CHILD&quot;,&quot;parentId&quot;:&quot;a6f5acf2-2db7-4cdb-a8e3-206c54702d97&quot;,&quot;order&quot;:&quot;65&quot;},&quot;relativeTransform&quot;:{&quot;translate&quot;:{&quot;x&quot;:-478.8502735572655,&quot;y&quot;:87.98521243064091},&quot;rotate&quot;:0.4471890783252806}},&quot;974b5be3-18e3-4ba4-a838-80d031eadf0d&quot;:{&quot;type&quot;:&quot;FIGURE_OBJECT&quot;,&quot;id&quot;:&quot;974b5be3-18e3-4ba4-a838-80d031eadf0d&quot;,&quot;relativeTransform&quot;:{&quot;translate&quot;:{&quot;x&quot;:-17.256715753427898,&quot;y&quot;:-12.235670377128434},&quot;rotate&quot;:0},&quot;opacity&quot;:1,&quot;path&quot;:{&quot;type&quot;:&quot;ELLIPSE&quot;,&quot;size&quot;:{&quot;x&quot;:2.031771849944437,&quot;y&quot;:2.0317718499444375}},&quot;isLocked&quot;:false,&quot;pathStyles&quot;:[{&quot;type&quot;:&quot;FILL&quot;,&quot;fillStyle&quot;:&quot;rgb(170, 134, 107)&quot;},{&quot;type&quot;:&quot;STROKE&quot;,&quot;strokeStyle&quot;:&quot;rgba(77, 41, 13, 1)&quot;,&quot;lineWidth&quot;:0.1601396531975909,&quot;lineJoin&quot;:&quot;round&quot;}],&quot;parent&quot;:{&quot;type&quot;:&quot;CHILD&quot;,&quot;parentId&quot;:&quot;e2d2ea8a-89ef-492b-9a1f-9fc7e950610f&quot;,&quot;order&quot;:&quot;2&quot;}},&quot;8ab46bda-4add-4267-9301-6dce279741df&quot;:{&quot;type&quot;:&quot;FIGURE_OBJECT&quot;,&quot;id&quot;:&quot;8ab46bda-4add-4267-9301-6dce279741df&quot;,&quot;relativeTransform&quot;:{&quot;translate&quot;:{&quot;x&quot;:-17.329320000960248,&quot;y&quot;:-12.208988039678268},&quot;rotate&quot;:0},&quot;opacity&quot;:1,&quot;path&quot;:{&quot;type&quot;:&quot;ELLIPSE&quot;,&quot;size&quot;:{&quot;x&quot;:0.6054461292990433,&quot;y&quot;:0.6054461292990433}},&quot;isLocked&quot;:false,&quot;pathStyles&quot;:[{&quot;type&quot;:&quot;FILL&quot;,&quot;fillStyle&quot;:&quot;rgb(170, 134, 107)&quot;},{&quot;type&quot;:&quot;STROKE&quot;,&quot;strokeStyle&quot;:&quot;rgba(77, 41, 13, 1)&quot;,&quot;lineWidth&quot;:0.06136278337490299,&quot;lineJoin&quot;:&quot;round&quot;}],&quot;parent&quot;:{&quot;type&quot;:&quot;CHILD&quot;,&quot;parentId&quot;:&quot;e2d2ea8a-89ef-492b-9a1f-9fc7e950610f&quot;,&quot;order&quot;:&quot;5&quot;}},&quot;51c469fa-110a-4c9a-9d65-547036c1d337&quot;:{&quot;type&quot;:&quot;FIGURE_OBJECT&quot;,&quot;id&quot;:&quot;51c469fa-110a-4c9a-9d65-547036c1d337&quot;,&quot;parent&quot;:{&quot;type&quot;:&quot;CHILD&quot;,&quot;parentId&quot;:&quot;a6f5acf2-2db7-4cdb-a8e3-206c54702d97&quot;,&quot;order&quot;:&quot;7&quot;},&quot;relativeTransform&quot;:{&quot;translate&quot;:{&quot;x&quot;:-450.8320859544857,&quot;y&quot;:81.7432279654442},&quot;rotate&quot;:0.4471890783252806}},&quot;492c3717-5a86-490a-aa9c-58f17ee6ab5e&quot;:{&quot;type&quot;:&quot;FIGURE_OBJECT&quot;,&quot;id&quot;:&quot;492c3717-5a86-490a-aa9c-58f17ee6ab5e&quot;,&quot;relativeTransform&quot;:{&quot;translate&quot;:{&quot;x&quot;:-17.256715753427898,&quot;y&quot;:-12.235670377128434},&quot;rotate&quot;:0},&quot;opacity&quot;:1,&quot;path&quot;:{&quot;type&quot;:&quot;ELLIPSE&quot;,&quot;size&quot;:{&quot;x&quot;:2.031771849944437,&quot;y&quot;:2.0317718499444375}},&quot;isLocked&quot;:false,&quot;pathStyles&quot;:[{&quot;type&quot;:&quot;FILL&quot;,&quot;fillStyle&quot;:&quot;rgb(170, 134, 107)&quot;},{&quot;type&quot;:&quot;STROKE&quot;,&quot;strokeStyle&quot;:&quot;rgba(77, 41, 13, 1)&quot;,&quot;lineWidth&quot;:0.1601396531975909,&quot;lineJoin&quot;:&quot;round&quot;}],&quot;parent&quot;:{&quot;type&quot;:&quot;CHILD&quot;,&quot;parentId&quot;:&quot;51c469fa-110a-4c9a-9d65-547036c1d337&quot;,&quot;order&quot;:&quot;2&quot;}},&quot;ac5bf302-0793-4f45-b743-6096c6113c54&quot;:{&quot;type&quot;:&quot;FIGURE_OBJECT&quot;,&quot;id&quot;:&quot;ac5bf302-0793-4f45-b743-6096c6113c54&quot;,&quot;relativeTransform&quot;:{&quot;translate&quot;:{&quot;x&quot;:-17.329320000960248,&quot;y&quot;:-12.208988039678268},&quot;rotate&quot;:0},&quot;opacity&quot;:1,&quot;path&quot;:{&quot;type&quot;:&quot;ELLIPSE&quot;,&quot;size&quot;:{&quot;x&quot;:0.6054461292990433,&quot;y&quot;:0.6054461292990433}},&quot;isLocked&quot;:false,&quot;pathStyles&quot;:[{&quot;type&quot;:&quot;FILL&quot;,&quot;fillStyle&quot;:&quot;rgb(170, 134, 107)&quot;},{&quot;type&quot;:&quot;STROKE&quot;,&quot;strokeStyle&quot;:&quot;rgba(77, 41, 13, 1)&quot;,&quot;lineWidth&quot;:0.06136278337490299,&quot;lineJoin&quot;:&quot;round&quot;}],&quot;parent&quot;:{&quot;type&quot;:&quot;CHILD&quot;,&quot;parentId&quot;:&quot;51c469fa-110a-4c9a-9d65-547036c1d337&quot;,&quot;order&quot;:&quot;5&quot;}},&quot;8e06c104-d1b6-4c78-9f7f-b490654a1ab6&quot;:{&quot;type&quot;:&quot;FIGURE_OBJECT&quot;,&quot;id&quot;:&quot;8e06c104-d1b6-4c78-9f7f-b490654a1ab6&quot;,&quot;parent&quot;:{&quot;type&quot;:&quot;CHILD&quot;,&quot;parentId&quot;:&quot;a6f5acf2-2db7-4cdb-a8e3-206c54702d97&quot;,&quot;order&quot;:&quot;75&quot;},&quot;relativeTransform&quot;:{&quot;translate&quot;:{&quot;x&quot;:-456.1502567188334,&quot;y&quot;:78.00948092451237},&quot;rotate&quot;:0.4471890783252806}},&quot;76c13ace-040f-426b-81e5-f092e3ecc5a4&quot;:{&quot;type&quot;:&quot;FIGURE_OBJECT&quot;,&quot;id&quot;:&quot;76c13ace-040f-426b-81e5-f092e3ecc5a4&quot;,&quot;relativeTransform&quot;:{&quot;translate&quot;:{&quot;x&quot;:-17.256715753427898,&quot;y&quot;:-12.235670377128434},&quot;rotate&quot;:0},&quot;opacity&quot;:1,&quot;path&quot;:{&quot;type&quot;:&quot;ELLIPSE&quot;,&quot;size&quot;:{&quot;x&quot;:2.031771849944437,&quot;y&quot;:2.0317718499444375}},&quot;isLocked&quot;:false,&quot;pathStyles&quot;:[{&quot;type&quot;:&quot;FILL&quot;,&quot;fillStyle&quot;:&quot;rgb(170, 134, 107)&quot;},{&quot;type&quot;:&quot;STROKE&quot;,&quot;strokeStyle&quot;:&quot;rgba(77, 41, 13, 1)&quot;,&quot;lineWidth&quot;:0.1601396531975909,&quot;lineJoin&quot;:&quot;round&quot;}],&quot;parent&quot;:{&quot;type&quot;:&quot;CHILD&quot;,&quot;parentId&quot;:&quot;8e06c104-d1b6-4c78-9f7f-b490654a1ab6&quot;,&quot;order&quot;:&quot;2&quot;}},&quot;2bb14ac9-b64b-4e06-b291-f80f1998565b&quot;:{&quot;type&quot;:&quot;FIGURE_OBJECT&quot;,&quot;id&quot;:&quot;2bb14ac9-b64b-4e06-b291-f80f1998565b&quot;,&quot;relativeTransform&quot;:{&quot;translate&quot;:{&quot;x&quot;:-17.329320000960248,&quot;y&quot;:-12.208988039678268},&quot;rotate&quot;:0},&quot;opacity&quot;:1,&quot;path&quot;:{&quot;type&quot;:&quot;ELLIPSE&quot;,&quot;size&quot;:{&quot;x&quot;:0.6054461292990433,&quot;y&quot;:0.6054461292990433}},&quot;isLocked&quot;:false,&quot;pathStyles&quot;:[{&quot;type&quot;:&quot;FILL&quot;,&quot;fillStyle&quot;:&quot;rgb(170, 134, 107)&quot;},{&quot;type&quot;:&quot;STROKE&quot;,&quot;strokeStyle&quot;:&quot;rgba(77, 41, 13, 1)&quot;,&quot;lineWidth&quot;:0.06136278337490299,&quot;lineJoin&quot;:&quot;round&quot;}],&quot;parent&quot;:{&quot;type&quot;:&quot;CHILD&quot;,&quot;parentId&quot;:&quot;8e06c104-d1b6-4c78-9f7f-b490654a1ab6&quot;,&quot;order&quot;:&quot;5&quot;}},&quot;d5e483d4-150a-4c72-8a48-5db210301b81&quot;:{&quot;type&quot;:&quot;FIGURE_OBJECT&quot;,&quot;id&quot;:&quot;d5e483d4-150a-4c72-8a48-5db210301b81&quot;,&quot;parent&quot;:{&quot;type&quot;:&quot;CHILD&quot;,&quot;parentId&quot;:&quot;a6f5acf2-2db7-4cdb-a8e3-206c54702d97&quot;,&quot;order&quot;:&quot;8&quot;},&quot;relativeTransform&quot;:{&quot;translate&quot;:{&quot;x&quot;:-468.5424988670505,&quot;y&quot;:77.02153992734907},&quot;rotate&quot;:0.44718907832528054}},&quot;1438d402-50e3-440e-baca-56bfe7e46a54&quot;:{&quot;type&quot;:&quot;FIGURE_OBJECT&quot;,&quot;id&quot;:&quot;1438d402-50e3-440e-baca-56bfe7e46a54&quot;,&quot;relativeTransform&quot;:{&quot;translate&quot;:{&quot;x&quot;:-20.443556716023416,&quot;y&quot;:-14.495262301791373},&quot;rotate&quot;:0},&quot;opacity&quot;:1,&quot;path&quot;:{&quot;type&quot;:&quot;ELLIPSE&quot;,&quot;size&quot;:{&quot;x&quot;:2.4069842513404107,&quot;y&quot;:2.4069842513404103}},&quot;isLocked&quot;:false,&quot;pathStyles&quot;:[{&quot;type&quot;:&quot;FILL&quot;,&quot;fillStyle&quot;:&quot;rgb(170, 134, 107)&quot;},{&quot;type&quot;:&quot;STROKE&quot;,&quot;strokeStyle&quot;:&quot;rgba(77, 41, 13, 1)&quot;,&quot;lineWidth&quot;:0.18971304444062326,&quot;lineJoin&quot;:&quot;round&quot;}],&quot;parent&quot;:{&quot;type&quot;:&quot;CHILD&quot;,&quot;parentId&quot;:&quot;d5e483d4-150a-4c72-8a48-5db210301b81&quot;,&quot;order&quot;:&quot;2&quot;}},&quot;d64b916e-614a-4cc2-be87-e2b3c01f05e0&quot;:{&quot;type&quot;:&quot;FIGURE_OBJECT&quot;,&quot;id&quot;:&quot;d64b916e-614a-4cc2-be87-e2b3c01f05e0&quot;,&quot;relativeTransform&quot;:{&quot;translate&quot;:{&quot;x&quot;:-20.52956897197408,&quot;y&quot;:-14.463652470188844},&quot;rotate&quot;:0},&quot;opacity&quot;:1,&quot;path&quot;:{&quot;type&quot;:&quot;ELLIPSE&quot;,&quot;size&quot;:{&quot;x&quot;:0.7172553839141238,&quot;y&quot;:0.7172553839141238}},&quot;isLocked&quot;:false,&quot;pathStyles&quot;:[{&quot;type&quot;:&quot;FILL&quot;,&quot;fillStyle&quot;:&quot;rgb(170, 134, 107)&quot;},{&quot;type&quot;:&quot;STROKE&quot;,&quot;strokeStyle&quot;:&quot;rgba(77, 41, 13, 1)&quot;,&quot;lineWidth&quot;:0.07269480242372872,&quot;lineJoin&quot;:&quot;round&quot;}],&quot;parent&quot;:{&quot;type&quot;:&quot;CHILD&quot;,&quot;parentId&quot;:&quot;d5e483d4-150a-4c72-8a48-5db210301b81&quot;,&quot;order&quot;:&quot;5&quot;}},&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70.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dd819880-a588-484e-8056-f7f2b7b51521"/>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dd819880-a588-484e-8056-f7f2b7b51521&quot;:{&quot;relativeTransform&quot;:{&quot;translate&quot;:{&quot;x&quot;:-267.2220374254955,&quot;y&quot;:205.7925914166934},&quot;rotate&quot;:-1.5707963267948972,&quot;skewX&quot;:0,&quot;scale&quot;:{&quot;x&quot;:1,&quot;y&quot;:1}},&quot;type&quot;:&quot;FIGURE_OBJECT&quot;,&quot;id&quot;:&quot;dd819880-a588-484e-8056-f7f2b7b51521&quot;,&quot;name&quot;:&quot;dsDNA brush 3 (straight)&quot;,&quot;displayName&quot;:&quot;Simplified dsDNA brush (straight)&quot;,&quot;opacity&quot;:1,&quot;source&quot;:{&quot;id&quot;:&quot;5e75575f52bb9000abea6260&quot;,&quot;type&quot;:&quot;ASSETS&quot;},&quot;path&quot;:{&quot;type&quot;:&quot;POLY_LINE&quot;,&quot;points&quot;:[{&quot;x&quot;:-6.714807016497271,&quot;y&quot;:0},{&quot;x&quot;:6.714807016497266,&quot;y&quot;:0}],&quot;closed&quot;:false},&quot;pathStyles&quot;:[{&quot;type&quot;:&quot;FILL&quot;,&quot;fillStyle&quot;:&quot;rgba(0,0,0,0)&quot;},{&quot;type&quot;:&quot;STROKE&quot;,&quot;strokeStyle&quot;:&quot;rgba(0,0,0,0)&quot;,&quot;lineWidth&quot;:10.496863199446684,&quot;lineJoin&quot;:&quot;round&quot;}],&quot;pathSmoothing&quot;:{&quot;type&quot;:&quot;CATMULL_SMOOTHING&quot;,&quot;smoothing&quot;:0.2},&quot;pathPattern&quot;:{&quot;type&quot;:&quot;ROW&quot;,&quot;patternId&quot;:&quot;0391975e-1530-4b3b-8842-ec58fbed65f4&quot;,&quot;patternTransform&quot;:{&quot;translate&quot;:{&quot;x&quot;:-0.00002540549651012527,&quot;y&quot;:-0.5},&quot;rotate&quot;:0,&quot;skewX&quot;:0,&quot;scale&quot;:{&quot;x&quot;:0.005076142131979695,&quot;y&quot;:0.005076142131979695}},&quot;xUnits&quot;:&quot;STROKE_WIDTH&quot;,&quot;yUnits&quot;:&quot;STROKE_WIDTH&quot;,&quot;bending&quot;:true,&quot;repeat&quot;:{&quot;distance&quot;:1.8661421567655458,&quot;align&quot;:&quot;CENTER&quot;},&quot;isPremium&quot;:true},&quot;isLocked&quot;:false,&quot;parent&quot;:{&quot;type&quot;:&quot;CHILD&quot;,&quot;parentId&quot;:&quot;17f3c976-5da6-4751-bdf4-7d786412bfc4&quot;,&quot;order&quot;:&quot;9757&quot;},&quot;isPremium&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71.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2a8da484-5f90-499e-bacc-b5ca190817d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2a8da484-5f90-499e-bacc-b5ca190817de&quot;:{&quot;id&quot;:&quot;2a8da484-5f90-499e-bacc-b5ca190817de&quot;,&quot;name&quot;:&quot;Plant cell&quot;,&quot;displayName&quot;:&quot;&quot;,&quot;type&quot;:&quot;FIGURE_OBJECT&quot;,&quot;relativeTransform&quot;:{&quot;translate&quot;:{&quot;x&quot;:-267.2220374254955,&quot;y&quot;:142.87593625148205},&quot;rotate&quot;:0,&quot;skewX&quot;:0,&quot;scale&quot;:{&quot;x&quot;:0.149169684806045,&quot;y&quot;:0.13200315241595045}},&quot;image&quot;:{&quot;url&quot;:&quot;https://icons.cdn.biorender.com/biorender/5a906f757b968200149d279d/20180223194723/image/5a906f757b968200149d279d.png&quot;,&quot;isPremium&quot;:false,&quot;isOrgIcon&quot;:false,&quot;size&quot;:{&quot;x&quot;:150,&quot;y&quot;:150}},&quot;source&quot;:{&quot;id&quot;:&quot;5a906f757b968200149d279d&quot;,&quot;version&quot;:&quot;20180223194723&quot;,&quot;type&quot;:&quot;ASSETS&quot;},&quot;isPremium&quot;:false,&quot;parent&quot;:{&quot;type&quot;:&quot;CHILD&quot;,&quot;parentId&quot;:&quot;17f3c976-5da6-4751-bdf4-7d786412bfc4&quot;,&quot;order&quot;:&quot;976&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72.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75883589-5f88-4eb1-be1a-2eaa6c4d7983"/>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75883589-5f88-4eb1-be1a-2eaa6c4d7983&quot;:{&quot;id&quot;:&quot;75883589-5f88-4eb1-be1a-2eaa6c4d7983&quot;,&quot;name&quot;:&quot;Corn (leaf)&quot;,&quot;displayName&quot;:&quot;&quot;,&quot;type&quot;:&quot;FIGURE_OBJECT&quot;,&quot;relativeTransform&quot;:{&quot;translate&quot;:{&quot;x&quot;:-267.2220374254955,&quot;y&quot;:96.5382333040937},&quot;rotate&quot;:4.128187481091733e-16,&quot;skewX&quot;:-6.003338813711508e-17,&quot;scale&quot;:{&quot;x&quot;:0.20543848816022847,&quot;y&quot;:0.10785192913617}},&quot;image&quot;:{&quot;url&quot;:&quot;https://icons.cdn.biorender.com/biorender/65368be7816dc54b8f2aad59/20231023150709/image/65368be7816dc54b8f2aad59.png&quot;,&quot;isPremium&quot;:false,&quot;isOrgIcon&quot;:false,&quot;size&quot;:{&quot;x&quot;:50,&quot;y&quot;:303.030303030303}},&quot;source&quot;:{&quot;id&quot;:&quot;65368be7816dc54b8f2aad59&quot;,&quot;version&quot;:&quot;20231023150709&quot;,&quot;type&quot;:&quot;ASSETS&quot;},&quot;isPremium&quot;:false,&quot;parent&quot;:{&quot;type&quot;:&quot;CHILD&quot;,&quot;parentId&quot;:&quot;17f3c976-5da6-4751-bdf4-7d786412bfc4&quot;,&quot;order&quot;:&quot;9762&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73.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79984d5-2d0b-402e-891f-3164200405e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79984d5-2d0b-402e-891f-3164200405ee&quot;:{&quot;id&quot;:&quot;179984d5-2d0b-402e-891f-3164200405ee&quot;,&quot;name&quot;:&quot;Corn (R6-R7, with roots)&quot;,&quot;displayName&quot;:&quot;&quot;,&quot;type&quot;:&quot;FIGURE_OBJECT&quot;,&quot;relativeTransform&quot;:{&quot;translate&quot;:{&quot;x&quot;:-267.2220374254955,&quot;y&quot;:46.75384813957057},&quot;rotate&quot;:0,&quot;skewX&quot;:0,&quot;scale&quot;:{&quot;x&quot;:0.09919264613312348,&quot;y&quot;:0.08777749985244673}},&quot;image&quot;:{&quot;url&quot;:&quot;https://icons.cdn.biorender.com/biorender/654d22b85df3d0d1aa8648b0/20231109182106/image/654d22b85df3d0d1aa8648b0.png&quot;,&quot;isPremium&quot;:false,&quot;isOrgIcon&quot;:false,&quot;size&quot;:{&quot;x&quot;:279,&quot;y&quot;:450.09480812641084}},&quot;source&quot;:{&quot;id&quot;:&quot;654d22b85df3d0d1aa8648b0&quot;,&quot;version&quot;:&quot;20231109182106&quot;,&quot;type&quot;:&quot;ASSETS&quot;},&quot;isPremium&quot;:false,&quot;parent&quot;:{&quot;type&quot;:&quot;CHILD&quot;,&quot;parentId&quot;:&quot;17f3c976-5da6-4751-bdf4-7d786412bfc4&quot;,&quot;order&quot;:&quot;976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74.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cbce6a38-cf1e-4a74-ac22-60797511b2e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cbce6a38-cf1e-4a74-ac22-60797511b2ee&quot;:{&quot;id&quot;:&quot;cbce6a38-cf1e-4a74-ac22-60797511b2ee&quot;,&quot;name&quot;:&quot;Soil (field, large)&quot;,&quot;displayName&quot;:&quot;&quot;,&quot;type&quot;:&quot;FIGURE_OBJECT&quot;,&quot;relativeTransform&quot;:{&quot;translate&quot;:{&quot;x&quot;:-267.2220374254954,&quot;y&quot;:2.091612006922986},&quot;rotate&quot;:0,&quot;skewX&quot;:0,&quot;scale&quot;:{&quot;x&quot;:0.0665505418656046,&quot;y&quot;:0.12046949745216365}},&quot;image&quot;:{&quot;url&quot;:&quot;https://icons.biorender.com/biorender/659c1775a61a0ee8278c3b40/20240108154131/image/soil-field-large.png&quot;,&quot;fallbackUrl&quot;:&quot;https://res.cloudinary.com/dlcjuc3ej/image/upload/v1704728491/qep7uyt9njf9xg32bvfx.svg#/keystone/api/icons/659c1775a61a0ee8278c3b40/20240108154131/image/soil-field-large.svg&quot;,&quot;isPremium&quot;:false,&quot;size&quot;:{&quot;x&quot;:500,&quot;y&quot;:80}},&quot;source&quot;:{&quot;id&quot;:&quot;659c1775a61a0ee8278c3b40&quot;,&quot;type&quot;:&quot;ASSETS&quot;},&quot;isPremium&quot;:false,&quot;parent&quot;:{&quot;type&quot;:&quot;CHILD&quot;,&quot;parentId&quot;:&quot;17f3c976-5da6-4751-bdf4-7d786412bfc4&quot;,&quot;order&quot;:&quot;977&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75.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24fedb6a-9bc0-4a64-97a6-a8803b891789"/>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24fedb6a-9bc0-4a64-97a6-a8803b891789&quot;:{&quot;type&quot;:&quot;FIGURE_OBJECT&quot;,&quot;id&quot;:&quot;24fedb6a-9bc0-4a64-97a6-a8803b891789&quot;,&quot;parent&quot;:{&quot;type&quot;:&quot;CHILD&quot;,&quot;parentId&quot;:&quot;17f3c976-5da6-4751-bdf4-7d786412bfc4&quot;,&quot;order&quot;:&quot;9772&quot;},&quot;relativeTransform&quot;:{&quot;translate&quot;:{&quot;x&quot;:-268.4606311376921,&quot;y&quot;:25.072264777789776},&quot;rotate&quot;:0,&quot;skewX&quot;:0,&quot;scale&quot;:{&quot;x&quot;:1,&quot;y&quot;:1}},&quot;isLocked&quot;:false},&quot;ef29e74b-6d0a-4dab-9fbc-86cda47fc2f5&quot;:{&quot;id&quot;:&quot;ef29e74b-6d0a-4dab-9fbc-86cda47fc2f5&quot;,&quot;name&quot;:&quot;Swiss chard (Beta vulgaris)&quot;,&quot;displayName&quot;:&quot;Swiss chard (Beta vulgaris)&quot;,&quot;type&quot;:&quot;FIGURE_OBJECT&quot;,&quot;relativeTransform&quot;:{&quot;translate&quot;:{&quot;x&quot;:2.816294421121515,&quot;y&quot;:-27.439322122340734},&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1&quot;}},&quot;a1146b00-479d-405f-9756-e715736bd0b1&quot;:{&quot;id&quot;:&quot;a1146b00-479d-405f-9756-e715736bd0b1&quot;,&quot;name&quot;:&quot;Swiss chard (Beta vulgaris)&quot;,&quot;displayName&quot;:&quot;Swiss chard (Beta vulgaris)&quot;,&quot;type&quot;:&quot;FIGURE_OBJECT&quot;,&quot;relativeTransform&quot;:{&quot;translate&quot;:{&quot;x&quot;:2.8296136994583225,&quot;y&quot;:-26.836526277430007},&quot;rotate&quot;:0.21373678551702865,&quot;skewX&quot;:0.25139791749856494,&quot;scale&quot;:{&quot;x&quot;:0.004278453762744939,&quot;y&quot;:0.0076957314199300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12&quot;}},&quot;d536e947-f229-4cc0-b50c-2fd2461adfa2&quot;:{&quot;id&quot;:&quot;d536e947-f229-4cc0-b50c-2fd2461adfa2&quot;,&quot;name&quot;:&quot;Swiss chard (Beta vulgaris)&quot;,&quot;displayName&quot;:&quot;Swiss chard (Beta vulgaris)&quot;,&quot;type&quot;:&quot;FIGURE_OBJECT&quot;,&quot;relativeTransform&quot;:{&quot;translate&quot;:{&quot;x&quot;:2.8598416547091134,&quot;y&quot;:-26.06856207891148},&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15&quot;}},&quot;7c869b95-40aa-4db3-b162-ce8e665b878b&quot;:{&quot;id&quot;:&quot;7c869b95-40aa-4db3-b162-ce8e665b878b&quot;,&quot;name&quot;:&quot;Swiss chard (Beta vulgaris)&quot;,&quot;displayName&quot;:&quot;Swiss chard (Beta vulgaris)&quot;,&quot;type&quot;:&quot;FIGURE_OBJECT&quot;,&quot;relativeTransform&quot;:{&quot;translate&quot;:{&quot;x&quot;:2.9104514728914177,&quot;y&quot;:-25.338845709189542},&quot;rotate&quot;:6.147050828434014,&quot;skewX&quot;:0.15807189467096888,&quot;scale&quot;:{&quot;x&quot;:-0.004973286561920843,&quot;y&quot;:0.0087158769087273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2&quot;}},&quot;4a1a94f1-d921-4c19-ae1a-293b22568712&quot;:{&quot;id&quot;:&quot;4a1a94f1-d921-4c19-ae1a-293b22568712&quot;,&quot;name&quot;:&quot;Swiss chard (Beta vulgaris)&quot;,&quot;displayName&quot;:&quot;Swiss chard (Beta vulgaris)&quot;,&quot;type&quot;:&quot;FIGURE_OBJECT&quot;,&quot;relativeTransform&quot;:{&quot;translate&quot;:{&quot;x&quot;:2.952595777003834,&quot;y&quot;:-24.77860630444713},&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22&quot;}},&quot;70c5e01c-5a42-473d-a1bd-62121aaac64d&quot;:{&quot;id&quot;:&quot;70c5e01c-5a42-473d-a1bd-62121aaac64d&quot;,&quot;name&quot;:&quot;Swiss chard (Beta vulgaris)&quot;,&quot;displayName&quot;:&quot;Swiss chard (Beta vulgaris)&quot;,&quot;type&quot;:&quot;FIGURE_OBJECT&quot;,&quot;relativeTransform&quot;:{&quot;translate&quot;:{&quot;x&quot;:2.953418378092005,&quot;y&quot;:-24.09045450329628},&quot;rotate&quot;:-8.023058692057905e-32,&quot;skewX&quot;:-1.39268819958526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25&quot;}},&quot;2ed5328e-0b0b-44aa-a7c0-ff3328603ce0&quot;:{&quot;id&quot;:&quot;2ed5328e-0b0b-44aa-a7c0-ff3328603ce0&quot;,&quot;name&quot;:&quot;Swiss chard (Beta vulgaris)&quot;,&quot;displayName&quot;:&quot;Swiss chard (Beta vulgaris)&quot;,&quot;type&quot;:&quot;FIGURE_OBJECT&quot;,&quot;relativeTransform&quot;:{&quot;translate&quot;:{&quot;x&quot;:2.988323479217206,&quot;y&quot;:-23.528749281984517},&quot;rotate&quot;:0.21373678551702863,&quot;skewX&quot;:0.2513979174985651,&quot;scale&quot;:{&quot;x&quot;:0.004801856074910149,&quot;y&quot;:0.00863718453415270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3&quot;}},&quot;d4a4e632-f41f-4d24-a0ac-fd83a7d89b6c&quot;:{&quot;id&quot;:&quot;d4a4e632-f41f-4d24-a0ac-fd83a7d89b6c&quot;,&quot;name&quot;:&quot;Swiss chard (Beta vulgaris)&quot;,&quot;displayName&quot;:&quot;Swiss chard (Beta vulgaris)&quot;,&quot;type&quot;:&quot;FIGURE_OBJECT&quot;,&quot;relativeTransform&quot;:{&quot;translate&quot;:{&quot;x&quot;:2.9823218291363305,&quot;y&quot;:-22.73947716176322},&quot;rotate&quot;:6.147050828434014,&quot;skewX&quot;:0.16508057727619263,&quot;scale&quot;:{&quot;x&quot;:-0.0052291229916307325,&quot;y&quot;:0.0095778867128871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35&quot;}},&quot;95df065d-1d93-4560-b106-e060f5166a54&quot;:{&quot;id&quot;:&quot;95df065d-1d93-4560-b106-e060f5166a54&quot;,&quot;name&quot;:&quot;Swiss chard (Beta vulgaris)&quot;,&quot;displayName&quot;:&quot;Swiss chard (Beta vulgaris)&quot;,&quot;type&quot;:&quot;FIGURE_OBJECT&quot;,&quot;relativeTransform&quot;:{&quot;translate&quot;:{&quot;x&quot;:3.0029903823471678,&quot;y&quot;:-21.99401032307625},&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4&quot;}},&quot;55810814-e191-4b0d-85bb-3f8777f1255e&quot;:{&quot;id&quot;:&quot;55810814-e191-4b0d-85bb-3f8777f1255e&quot;,&quot;name&quot;:&quot;Swiss chard (Beta vulgaris)&quot;,&quot;displayName&quot;:&quot;Swiss chard (Beta vulgaris)&quot;,&quot;type&quot;:&quot;FIGURE_OBJECT&quot;,&quot;relativeTransform&quot;:{&quot;translate&quot;:{&quot;x&quot;:3.0277977850243967,&quot;y&quot;:-21.347208734136803},&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5&quot;}},&quot;5be7dc81-f866-41c2-9d9d-7673bbcb4b77&quot;:{&quot;id&quot;:&quot;5be7dc81-f866-41c2-9d9d-7673bbcb4b77&quot;,&quot;name&quot;:&quot;Swiss chard (Beta vulgaris)&quot;,&quot;displayName&quot;:&quot;Swiss chard (Beta vulgaris)&quot;,&quot;type&quot;:&quot;FIGURE_OBJECT&quot;,&quot;relativeTransform&quot;:{&quot;translate&quot;:{&quot;x&quot;:3.0210249632302766,&quot;y&quot;:-20.683510493891358},&quot;rotate&quot;:0.21373678551702852,&quot;skewX&quot;:0.25139791749856477,&quot;scale&quot;:{&quot;x&quot;:0.005276764917483678,&quot;y&quot;:0.0094914115759919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52&quot;}},&quot;0abbd8a0-d136-47e4-81b6-6ffa547e8820&quot;:{&quot;id&quot;:&quot;0abbd8a0-d136-47e4-81b6-6ffa547e8820&quot;,&quot;name&quot;:&quot;Swiss chard (Beta vulgaris)&quot;,&quot;displayName&quot;:&quot;Swiss chard (Beta vulgaris)&quot;,&quot;type&quot;:&quot;FIGURE_OBJECT&quot;,&quot;relativeTransform&quot;:{&quot;translate&quot;:{&quot;x&quot;:3.025309282562065,&quot;y&quot;:-20.221527042018238},&quot;rotate&quot;:6.147050828434014,&quot;skewX&quot;:0.16508057727619263,&quot;scale&quot;:{&quot;x&quot;:-0.0052291229916307325,&quot;y&quot;:0.0095778867128871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55&quot;}},&quot;cab50618-d474-437a-ad12-573dac14c7b3&quot;:{&quot;id&quot;:&quot;cab50618-d474-437a-ad12-573dac14c7b3&quot;,&quot;name&quot;:&quot;Swiss chard (Beta vulgaris)&quot;,&quot;displayName&quot;:&quot;Swiss chard (Beta vulgaris)&quot;,&quot;type&quot;:&quot;FIGURE_OBJECT&quot;,&quot;relativeTransform&quot;:{&quot;translate&quot;:{&quot;x&quot;:2.1253809564592165,&quot;y&quot;:-27.392629221629512},&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6&quot;}},&quot;75dd8349-f1bb-441f-a804-31a5e98beab3&quot;:{&quot;id&quot;:&quot;75dd8349-f1bb-441f-a804-31a5e98beab3&quot;,&quot;name&quot;:&quot;Swiss chard (Beta vulgaris)&quot;,&quot;displayName&quot;:&quot;Swiss chard (Beta vulgaris)&quot;,&quot;type&quot;:&quot;FIGURE_OBJECT&quot;,&quot;relativeTransform&quot;:{&quot;translate&quot;:{&quot;x&quot;:2.107519428030639,&quot;y&quot;:-26.808119233931777},&quot;rotate&quot;:0.5862371014708828,&quot;skewX&quot;:0.5188298278045577,&quot;scale&quot;:{&quot;x&quot;:0.004724286499431989,&quot;y&quot;:0.00696948228153243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62&quot;}},&quot;1be3be07-c5a5-45cd-989b-ca68c158f06d&quot;:{&quot;id&quot;:&quot;1be3be07-c5a5-45cd-989b-ca68c158f06d&quot;,&quot;name&quot;:&quot;Swiss chard (Beta vulgaris)&quot;,&quot;displayName&quot;:&quot;Swiss chard (Beta vulgaris)&quot;,&quot;type&quot;:&quot;FIGURE_OBJECT&quot;,&quot;relativeTransform&quot;:{&quot;translate&quot;:{&quot;x&quot;:2.096848997486096,&quot;y&quot;:-26.24922731348753},&quot;rotate&quot;:5.740642483347267,&quot;skewX&quot;:0.5009377130271382,&quot;scale&quot;:{&quot;x&quot;:-0.004647853403479606,&quot;y&quot;:0.0070797293360528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65&quot;}},&quot;887e2daa-f9b2-4a94-930b-d3dd435a7b89&quot;:{&quot;id&quot;:&quot;887e2daa-f9b2-4a94-930b-d3dd435a7b89&quot;,&quot;name&quot;:&quot;Swiss chard (Beta vulgaris)&quot;,&quot;displayName&quot;:&quot;Swiss chard (Beta vulgaris)&quot;,&quot;type&quot;:&quot;FIGURE_OBJECT&quot;,&quot;relativeTransform&quot;:{&quot;translate&quot;:{&quot;x&quot;:2.033782531787183,&quot;y&quot;:-25.522295071425592},&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7&quot;}},&quot;a825be02-d067-4cbf-b6f2-44fbcb24e238&quot;:{&quot;id&quot;:&quot;a825be02-d067-4cbf-b6f2-44fbcb24e238&quot;,&quot;name&quot;:&quot;Swiss chard (Beta vulgaris)&quot;,&quot;displayName&quot;:&quot;Swiss chard (Beta vulgaris)&quot;,&quot;type&quot;:&quot;FIGURE_OBJECT&quot;,&quot;relativeTransform&quot;:{&quot;translate&quot;:{&quot;x&quot;:1.9651399487912415,&quot;y&quot;:-24.892517440158016},&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72&quot;}},&quot;c260fade-de2c-40c4-adab-165774e99855&quot;:{&quot;id&quot;:&quot;c260fade-de2c-40c4-adab-165774e99855&quot;,&quot;name&quot;:&quot;Swiss chard (Beta vulgaris)&quot;,&quot;displayName&quot;:&quot;Swiss chard (Beta vulgaris)&quot;,&quot;type&quot;:&quot;FIGURE_OBJECT&quot;,&quot;relativeTransform&quot;:{&quot;translate&quot;:{&quot;x&quot;:1.9879920507387514,&quot;y&quot;:-24.299494777297344},&quot;rotate&quot;:0.1832058057213758,&quot;skewX&quot;:0.2531143279117175,&quot;scale&quot;:{&quot;x&quot;:0.004770572601266788,&quot;y&quot;:0.00828409905036462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75&quot;}},&quot;75862eca-7955-4118-8e4b-6120ad9230e4&quot;:{&quot;id&quot;:&quot;75862eca-7955-4118-8e4b-6120ad9230e4&quot;,&quot;name&quot;:&quot;Swiss chard (Beta vulgaris)&quot;,&quot;displayName&quot;:&quot;Swiss chard (Beta vulgaris)&quot;,&quot;type&quot;:&quot;FIGURE_OBJECT&quot;,&quot;relativeTransform&quot;:{&quot;translate&quot;:{&quot;x&quot;:1.9408462695854691,&quot;y&quot;:-23.75595608488235},&quot;rotate&quot;:0.3388558790870848,&quot;skewX&quot;:0.370500719650637,&quot;scale&quot;:{&quot;x&quot;:0.004913997493151673,&quot;y&quot;:0.008440076960405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8&quot;}},&quot;f7696faa-c78b-495f-b29d-06495d12380a&quot;:{&quot;id&quot;:&quot;f7696faa-c78b-495f-b29d-06495d12380a&quot;,&quot;name&quot;:&quot;Swiss chard (Beta vulgaris)&quot;,&quot;displayName&quot;:&quot;Swiss chard (Beta vulgaris)&quot;,&quot;type&quot;:&quot;FIGURE_OBJECT&quot;,&quot;relativeTransform&quot;:{&quot;translate&quot;:{&quot;x&quot;:1.8810579884623069,&quot;y&quot;:-23.155636309477572},&quot;rotate&quot;:5.832872365733209,&quot;skewX&quot;:0.4519955149582535,&quot;scale&quot;:{&quot;x&quot;:-0.005060197472861106,&quot;y&quot;:0.008196224998703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9&quot;}},&quot;e64496eb-6459-4f09-98f1-8f449f799faa&quot;:{&quot;id&quot;:&quot;e64496eb-6459-4f09-98f1-8f449f799faa&quot;,&quot;name&quot;:&quot;Swiss chard (Beta vulgaris)&quot;,&quot;displayName&quot;:&quot;Swiss chard (Beta vulgaris)&quot;,&quot;type&quot;:&quot;FIGURE_OBJECT&quot;,&quot;relativeTransform&quot;:{&quot;translate&quot;:{&quot;x&quot;:1.8349509699391087,&quot;y&quot;:-22.31372163570371},&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quot;}},&quot;6ac59008-f907-4462-8259-92f05c4c4526&quot;:{&quot;id&quot;:&quot;6ac59008-f907-4462-8259-92f05c4c4526&quot;,&quot;name&quot;:&quot;Swiss chard (Beta vulgaris)&quot;,&quot;displayName&quot;:&quot;Swiss chard (Beta vulgaris)&quot;,&quot;type&quot;:&quot;FIGURE_OBJECT&quot;,&quot;relativeTransform&quot;:{&quot;translate&quot;:{&quot;x&quot;:1.8188063246298412,&quot;y&quot;:-21.476503822323668},&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02&quot;}},&quot;6502238a-cd52-4fd4-ab1d-1cdb8a8535f8&quot;:{&quot;id&quot;:&quot;6502238a-cd52-4fd4-ab1d-1cdb8a8535f8&quot;,&quot;name&quot;:&quot;Swiss chard (Beta vulgaris)&quot;,&quot;displayName&quot;:&quot;Swiss chard (Beta vulgaris)&quot;,&quot;type&quot;:&quot;FIGURE_OBJECT&quot;,&quot;relativeTransform&quot;:{&quot;translate&quot;:{&quot;x&quot;:1.788798796221473,&quot;y&quot;:-20.72115937496807},&quot;rotate&quot;:-0.2935842903893068,&quot;skewX&quot;:-0.3623899451665586,&quot;scale&quot;:{&quot;x&quot;:0.005396502274577957,&quot;y&quot;:0.0104365238121276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05&quot;}},&quot;7aaf5b94-0d58-4b3d-8ca3-2d23014906e6&quot;:{&quot;id&quot;:&quot;7aaf5b94-0d58-4b3d-8ca3-2d23014906e6&quot;,&quot;name&quot;:&quot;Swiss chard (Beta vulgaris)&quot;,&quot;displayName&quot;:&quot;Swiss chard (Beta vulgaris)&quot;,&quot;type&quot;:&quot;FIGURE_OBJECT&quot;,&quot;relativeTransform&quot;:{&quot;translate&quot;:{&quot;x&quot;:1.7898305546615072,&quot;y&quot;:-20.17659362756523},&quot;rotate&quot;:0.29793648788782223,&quot;skewX&quot;:0.3346133573134712,&quot;scale&quot;:{&quot;x&quot;:0.005353233814252811,&quot;y&quot;:0.0093558303932561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1&quot;}},&quot;ac811306-73b2-478a-882e-01cc78c91388&quot;:{&quot;id&quot;:&quot;ac811306-73b2-478a-882e-01cc78c91388&quot;,&quot;name&quot;:&quot;Swiss chard (Beta vulgaris)&quot;,&quot;displayName&quot;:&quot;Swiss chard (Beta vulgaris)&quot;,&quot;type&quot;:&quot;FIGURE_OBJECT&quot;,&quot;relativeTransform&quot;:{&quot;translate&quot;:{&quot;x&quot;:1.4522738508528688,&quot;y&quot;:-27.474341797874143},&quot;rotate&quot;:6.283185307179586,&quot;skewX&quot;:1.3932134088239322e-15,&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02&quot;}},&quot;af39ff8c-9daf-4f9d-9a6c-b5a1ebd20d9a&quot;:{&quot;id&quot;:&quot;af39ff8c-9daf-4f9d-9a6c-b5a1ebd20d9a&quot;,&quot;name&quot;:&quot;Swiss chard (Beta vulgaris)&quot;,&quot;displayName&quot;:&quot;Swiss chard (Beta vulgaris)&quot;,&quot;type&quot;:&quot;FIGURE_OBJECT&quot;,&quot;relativeTransform&quot;:{&quot;translate&quot;:{&quot;x&quot;:1.408633498519859,&quot;y&quot;:-26.964931754385862},&quot;rotate&quot;:6.069448521662556,&quot;skewX&quot;:0.25139791749856605,&quot;scale&quot;:{&quot;x&quot;:-0.004278453762744936,&quot;y&quot;:0.00769573141993005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05&quot;}},&quot;125d5206-dd7e-4fe1-ac8b-d37618c4c460&quot;:{&quot;id&quot;:&quot;125d5206-dd7e-4fe1-ac8b-d37618c4c460&quot;,&quot;name&quot;:&quot;Swiss chard (Beta vulgaris)&quot;,&quot;displayName&quot;:&quot;Swiss chard (Beta vulgaris)&quot;,&quot;type&quot;:&quot;FIGURE_OBJECT&quot;,&quot;relativeTransform&quot;:{&quot;translate&quot;:{&quot;x&quot;:1.2971745966299808,&quot;y&quot;:-26.533763885801783},&quot;rotate&quot;:0.13613447874557222,&quot;skewX&quot;:0.1650805772761952,&quot;scale&quot;:{&quot;x&quot;:0.004239825212844114,&quot;y&quot;:0.00776584632567608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1&quot;}},&quot;5bdb95e7-c6a1-4708-bc1d-0f616ea8079d&quot;:{&quot;id&quot;:&quot;5bdb95e7-c6a1-4708-bc1d-0f616ea8079d&quot;,&quot;name&quot;:&quot;Swiss chard (Beta vulgaris)&quot;,&quot;displayName&quot;:&quot;Swiss chard (Beta vulgaris)&quot;,&quot;type&quot;:&quot;FIGURE_OBJECT&quot;,&quot;relativeTransform&quot;:{&quot;translate&quot;:{&quot;x&quot;:1.2132154931578576,&quot;y&quot;:-25.9121825793743},&quot;rotate&quot;:0.13613447874557214,&quot;skewX&quot;:0.1580718946709717,&quot;scale&quot;:{&quot;x&quot;:0.004431198326671469,&quot;y&quot;:0.0077658463256760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12&quot;}},&quot;174d20dc-7199-4ecb-9fea-eb9a4befa0d8&quot;:{&quot;id&quot;:&quot;174d20dc-7199-4ecb-9fea-eb9a4befa0d8&quot;,&quot;name&quot;:&quot;Swiss chard (Beta vulgaris)&quot;,&quot;displayName&quot;:&quot;Swiss chard (Beta vulgaris)&quot;,&quot;type&quot;:&quot;FIGURE_OBJECT&quot;,&quot;relativeTransform&quot;:{&quot;translate&quot;:{&quot;x&quot;:1.1324005508794655,&quot;y&quot;:-25.31225859902234},&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15&quot;}},&quot;826c13a2-fff6-4fd8-bd43-ee012807ab1e&quot;:{&quot;id&quot;:&quot;826c13a2-fff6-4fd8-bd43-ee012807ab1e&quot;,&quot;name&quot;:&quot;Swiss chard (Beta vulgaris)&quot;,&quot;displayName&quot;:&quot;Swiss chard (Beta vulgaris)&quot;,&quot;type&quot;:&quot;FIGURE_OBJECT&quot;,&quot;relativeTransform&quot;:{&quot;translate&quot;:{&quot;x&quot;:0.9367545455052854,&quot;y&quot;:-24.12887906305553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22&quot;}},&quot;440ea7c0-a6e8-4017-80d0-f4c3a7e5bce0&quot;:{&quot;id&quot;:&quot;440ea7c0-a6e8-4017-80d0-f4c3a7e5bce0&quot;,&quot;name&quot;:&quot;Swiss chard (Beta vulgaris)&quot;,&quot;displayName&quot;:&quot;Swiss chard (Beta vulgaris)&quot;,&quot;type&quot;:&quot;FIGURE_OBJECT&quot;,&quot;relativeTransform&quot;:{&quot;translate&quot;:{&quot;x&quot;:1.0102246518996734,&quot;y&quot;:-24.667413237131118},&quot;rotate&quot;:6.069448521662556,&quot;skewX&quot;:0.2513979174985654,&quot;scale&quot;:{&quot;x&quot;:-0.0048018560749101425,&quot;y&quot;:0.00863718453415269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2&quot;}},&quot;9d57d969-2fb3-42cb-8d7b-cc34183264f5&quot;:{&quot;id&quot;:&quot;9d57d969-2fb3-42cb-8d7b-cc34183264f5&quot;,&quot;name&quot;:&quot;Swiss chard (Beta vulgaris)&quot;,&quot;displayName&quot;:&quot;Swiss chard (Beta vulgaris)&quot;,&quot;type&quot;:&quot;FIGURE_OBJECT&quot;,&quot;relativeTransform&quot;:{&quot;translate&quot;:{&quot;x&quot;:0.8765170999541482,&quot;y&quot;:-23.532534460289643},&quot;rotate&quot;:0.1361344787455721,&quot;skewX&quot;:0.16508057727619527,&quot;scale&quot;:{&quot;x&quot;:0.004758501922383969,&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25&quot;}},&quot;1148b28b-f5f5-4773-84bc-29ee6f45b1c7&quot;:{&quot;id&quot;:&quot;1148b28b-f5f5-4773-84bc-29ee6f45b1c7&quot;,&quot;name&quot;:&quot;Swiss chard (Beta vulgaris)&quot;,&quot;displayName&quot;:&quot;Swiss chard (Beta vulgaris)&quot;,&quot;type&quot;:&quot;FIGURE_OBJECT&quot;,&quot;relativeTransform&quot;:{&quot;translate&quot;:{&quot;x&quot;:0.7481535587194537,&quot;y&quot;:-22.833927735547924},&quot;rotate&quot;:0.1361344787455721,&quot;skewX&quot;:0.1580718946709709,&quot;scale&quot;:{&quot;x&quot;:0.005465150068044887,&quot;y&quot;:0.00957788671288718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3&quot;}},&quot;6a22b4d5-5a17-427e-8849-8832d9b3a8ae&quot;:{&quot;id&quot;:&quot;6a22b4d5-5a17-427e-8849-8832d9b3a8ae&quot;,&quot;name&quot;:&quot;Swiss chard (Beta vulgaris)&quot;,&quot;displayName&quot;:&quot;Swiss chard (Beta vulgaris)&quot;,&quot;type&quot;:&quot;FIGURE_OBJECT&quot;,&quot;relativeTransform&quot;:{&quot;translate&quot;:{&quot;x&quot;:0.6075115250321529,&quot;y&quot;:-22.103952109891683},&quot;rotate&quot;:0.1361344787455721,&quot;skewX&quot;:0.15807189467097105,&quot;scale&quot;:{&quot;x&quot;:0.005465150068044887,&quot;y&quot;:0.0095778867128871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35&quot;}},&quot;5990251c-e5c7-4b9f-9bc3-f8910d6baf0f&quot;:{&quot;id&quot;:&quot;5990251c-e5c7-4b9f-9bc3-f8910d6baf0f&quot;,&quot;name&quot;:&quot;Swiss chard (Beta vulgaris)&quot;,&quot;displayName&quot;:&quot;Swiss chard (Beta vulgaris)&quot;,&quot;type&quot;:&quot;FIGURE_OBJECT&quot;,&quot;relativeTransform&quot;:{&quot;translate&quot;:{&quot;x&quot;:0.47865292043290564,&quot;y&quot;:-21.366921364429857},&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4&quot;}},&quot;2681d52a-e763-42aa-9766-bec1a3cedbc1&quot;:{&quot;id&quot;:&quot;2681d52a-e763-42aa-9766-bec1a3cedbc1&quot;,&quot;name&quot;:&quot;Swiss chard (Beta vulgaris)&quot;,&quot;displayName&quot;:&quot;Swiss chard (Beta vulgaris)&quot;,&quot;type&quot;:&quot;FIGURE_OBJECT&quot;,&quot;relativeTransform&quot;:{&quot;translate&quot;:{&quot;x&quot;:0.40025705684587354,&quot;y&quot;:-20.855756899527822},&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5&quot;}},&quot;93bec29f-bf55-444b-8dd3-9a99e245a067&quot;:{&quot;id&quot;:&quot;93bec29f-bf55-444b-8dd3-9a99e245a067&quot;,&quot;name&quot;:&quot;Swiss chard (Beta vulgaris)&quot;,&quot;displayName&quot;:&quot;Swiss chard (Beta vulgaris)&quot;,&quot;type&quot;:&quot;FIGURE_OBJECT&quot;,&quot;relativeTransform&quot;:{&quot;translate&quot;:{&quot;x&quot;:0.2822010470274389,&quot;y&quot;:-20.19224489544915},&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52&quot;}},&quot;ed5e43cb-c2c2-4070-a83e-fe0dc627dd91&quot;:{&quot;id&quot;:&quot;ed5e43cb-c2c2-4070-a83e-fe0dc627dd91&quot;,&quot;name&quot;:&quot;Swiss chard (Beta vulgaris)&quot;,&quot;displayName&quot;:&quot;Swiss chard (Beta vulgaris)&quot;,&quot;type&quot;:&quot;FIGURE_OBJECT&quot;,&quot;relativeTransform&quot;:{&quot;translate&quot;:{&quot;x&quot;:3.490955357229383,&quot;y&quot;:-27.435166068854983},&quot;rotate&quot;:6.283185307179586,&quot;skewX&quot;:1.3932134088239322e-15,&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12&quot;}},&quot;526acff3-b7ce-45fa-b396-632331a197ec&quot;:{&quot;id&quot;:&quot;526acff3-b7ce-45fa-b396-632331a197ec&quot;,&quot;name&quot;:&quot;Swiss chard (Beta vulgaris)&quot;,&quot;displayName&quot;:&quot;Swiss chard (Beta vulgaris)&quot;,&quot;type&quot;:&quot;FIGURE_OBJECT&quot;,&quot;relativeTransform&quot;:{&quot;translate&quot;:{&quot;x&quot;:3.540992456156018,&quot;y&quot;:-26.71562689670391},&quot;rotate&quot;:6.069448521662556,&quot;skewX&quot;:0.2513979174985654,&quot;scale&quot;:{&quot;x&quot;:-0.004278453762744936,&quot;y&quot;:0.00769573141993005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15&quot;}},&quot;012536fb-10ec-443b-949f-6f3eea8f3908&quot;:{&quot;id&quot;:&quot;012536fb-10ec-443b-949f-6f3eea8f3908&quot;,&quot;name&quot;:&quot;Swiss chard (Beta vulgaris)&quot;,&quot;displayName&quot;:&quot;Swiss chard (Beta vulgaris)&quot;,&quot;type&quot;:&quot;FIGURE_OBJECT&quot;,&quot;relativeTransform&quot;:{&quot;translate&quot;:{&quot;x&quot;:3.6253861486674244,&quot;y&quot;:-26.01111537721152},&quot;rotate&quot;:0.13613447874557208,&quot;skewX&quot;:0.16508057727619543,&quot;scale&quot;:{&quot;x&quot;:0.004239825212844114,&quot;y&quot;:0.0077658463256760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2&quot;}},&quot;cad26c71-299a-4a0b-ad4f-df29062f80b9&quot;:{&quot;id&quot;:&quot;cad26c71-299a-4a0b-ad4f-df29062f80b9&quot;,&quot;name&quot;:&quot;Swiss chard (Beta vulgaris)&quot;,&quot;displayName&quot;:&quot;Swiss chard (Beta vulgaris)&quot;,&quot;type&quot;:&quot;FIGURE_OBJECT&quot;,&quot;relativeTransform&quot;:{&quot;translate&quot;:{&quot;x&quot;:3.727904970628117,&quot;y&quot;:-25.30491572136862},&quot;rotate&quot;:0.13613447874557202,&quot;skewX&quot;:0.15807189467097105,&quot;scale&quot;:{&quot;x&quot;:0.00497328656192085,&quot;y&quot;:0.0087158769087273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22&quot;}},&quot;a565fcd7-a283-4e97-b8b6-a7a834424e19&quot;:{&quot;id&quot;:&quot;a565fcd7-a283-4e97-b8b6-a7a834424e19&quot;,&quot;name&quot;:&quot;Swiss chard (Beta vulgaris)&quot;,&quot;displayName&quot;:&quot;Swiss chard (Beta vulgaris)&quot;,&quot;type&quot;:&quot;FIGURE_OBJECT&quot;,&quot;relativeTransform&quot;:{&quot;translate&quot;:{&quot;x&quot;:3.7581617614227776,&quot;y&quot;:-24.773769612206397},&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25&quot;}},&quot;42383d22-dcc9-458a-b97b-c35e9c7c8c02&quot;:{&quot;id&quot;:&quot;42383d22-dcc9-458a-b97b-c35e9c7c8c02&quot;,&quot;name&quot;:&quot;Swiss chard (Beta vulgaris)&quot;,&quot;displayName&quot;:&quot;Swiss chard (Beta vulgaris)&quot;,&quot;type&quot;:&quot;FIGURE_OBJECT&quot;,&quot;relativeTransform&quot;:{&quot;translate&quot;:{&quot;x&quot;:3.8433876244934138,&quot;y&quot;:-24.1445734937717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3&quot;}},&quot;a4018d18-b36a-4e7e-a1aa-515607ab0698&quot;:{&quot;id&quot;:&quot;a4018d18-b36a-4e7e-a1aa-515607ab0698&quot;,&quot;name&quot;:&quot;Swiss chard (Beta vulgaris)&quot;,&quot;displayName&quot;:&quot;Swiss chard (Beta vulgaris)&quot;,&quot;type&quot;:&quot;FIGURE_OBJECT&quot;,&quot;relativeTransform&quot;:{&quot;translate&quot;:{&quot;x&quot;:3.8889421319455986,&quot;y&quot;:-23.484609774261145},&quot;rotate&quot;:6.069448521662556,&quot;skewX&quot;:0.2513979174985651,&quot;scale&quot;:{&quot;x&quot;:-0.004801856074910149,&quot;y&quot;:0.008637184534152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35&quot;}},&quot;4dca7a4d-22e6-4187-bf11-217bfea0dea6&quot;:{&quot;id&quot;:&quot;4dca7a4d-22e6-4187-bf11-217bfea0dea6&quot;,&quot;name&quot;:&quot;Swiss chard (Beta vulgaris)&quot;,&quot;displayName&quot;:&quot;Swiss chard (Beta vulgaris)&quot;,&quot;type&quot;:&quot;FIGURE_OBJECT&quot;,&quot;relativeTransform&quot;:{&quot;translate&quot;:{&quot;x&quot;:3.9698789174142077,&quot;y&quot;:-22.935598016035218},&quot;rotate&quot;:0.1361344787455721,&quot;skewX&quot;:0.16508057727619518,&quot;scale&quot;:{&quot;x&quot;:0.005229122991630738,&quot;y&quot;:0.00957788671288720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4&quot;}},&quot;4280adbe-af56-46ef-b045-ef45b5e78e3d&quot;:{&quot;id&quot;:&quot;4280adbe-af56-46ef-b045-ef45b5e78e3d&quot;,&quot;name&quot;:&quot;Swiss chard (Beta vulgaris)&quot;,&quot;displayName&quot;:&quot;Swiss chard (Beta vulgaris)&quot;,&quot;type&quot;:&quot;FIGURE_OBJECT&quot;,&quot;relativeTransform&quot;:{&quot;translate&quot;:{&quot;x&quot;:4.042830820601401,&quot;y&quot;:-22.33501019218569},&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5&quot;}},&quot;3fa303d5-1780-475e-9831-ce9cbc3d3f0f&quot;:{&quot;id&quot;:&quot;3fa303d5-1780-475e-9831-ce9cbc3d3f0f&quot;,&quot;name&quot;:&quot;Swiss chard (Beta vulgaris)&quot;,&quot;displayName&quot;:&quot;Swiss chard (Beta vulgaris)&quot;,&quot;type&quot;:&quot;FIGURE_OBJECT&quot;,&quot;relativeTransform&quot;:{&quot;translate&quot;:{&quot;x&quot;:4.1177488001402835,&quot;y&quot;:-21.81777590452690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52&quot;}},&quot;54bb750d-c2d0-423c-9dc3-da9eb155910e&quot;:{&quot;id&quot;:&quot;54bb750d-c2d0-423c-9dc3-da9eb155910e&quot;,&quot;name&quot;:&quot;Swiss chard (Beta vulgaris)&quot;,&quot;displayName&quot;:&quot;Swiss chard (Beta vulgaris)&quot;,&quot;type&quot;:&quot;FIGURE_OBJECT&quot;,&quot;relativeTransform&quot;:{&quot;translate&quot;:{&quot;x&quot;:4.2205995308871085,&quot;y&quot;:-21.235775440645483},&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55&quot;}},&quot;f9dc7001-ba32-4119-9563-888d367d0c16&quot;:{&quot;id&quot;:&quot;f9dc7001-ba32-4119-9563-888d367d0c16&quot;,&quot;name&quot;:&quot;Swiss chard (Beta vulgaris)&quot;,&quot;displayName&quot;:&quot;Swiss chard (Beta vulgaris)&quot;,&quot;type&quot;:&quot;FIGURE_OBJECT&quot;,&quot;relativeTransform&quot;:{&quot;translate&quot;:{&quot;x&quot;:4.262592402910798,&quot;y&quot;:-20.691697438477927},&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6&quot;}},&quot;159f2b23-d161-4907-809c-a242ba5f7a29&quot;:{&quot;id&quot;:&quot;159f2b23-d161-4907-809c-a242ba5f7a29&quot;,&quot;name&quot;:&quot;Swiss chard (Beta vulgaris)&quot;,&quot;displayName&quot;:&quot;Swiss chard (Beta vulgaris)&quot;,&quot;type&quot;:&quot;FIGURE_OBJECT&quot;,&quot;relativeTransform&quot;:{&quot;translate&quot;:{&quot;x&quot;:4.350688680645566,&quot;y&quot;:-20.15614977491506},&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62&quot;}},&quot;ee38146c-d337-4af4-9e9b-ea009e75b889&quot;:{&quot;id&quot;:&quot;ee38146c-d337-4af4-9e9b-ea009e75b889&quot;,&quot;name&quot;:&quot;Swiss chard (Beta vulgaris)&quot;,&quot;displayName&quot;:&quot;Swiss chard (Beta vulgaris)&quot;,&quot;type&quot;:&quot;FIGURE_OBJECT&quot;,&quot;relativeTransform&quot;:{&quot;translate&quot;:{&quot;x&quot;:0.7494295563152437,&quot;y&quot;:-27.380776392525686},&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65&quot;}},&quot;650126d8-80a4-44d8-8e82-0436c854220d&quot;:{&quot;id&quot;:&quot;650126d8-80a4-44d8-8e82-0436c854220d&quot;,&quot;name&quot;:&quot;Swiss chard (Beta vulgaris)&quot;,&quot;displayName&quot;:&quot;Swiss chard (Beta vulgaris)&quot;,&quot;type&quot;:&quot;FIGURE_OBJECT&quot;,&quot;relativeTransform&quot;:{&quot;translate&quot;:{&quot;x&quot;:0.572432568584422,&quot;y&quot;:-26.600643074516686},&quot;rotate&quot;:0.2137367855170285,&quot;skewX&quot;:0.25139791749856527,&quot;scale&quot;:{&quot;x&quot;:0.004278453762744944,&quot;y&quot;:0.00769573141993005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7&quot;}},&quot;b32c0834-e623-495f-a27d-8fe0cd0b2de5&quot;:{&quot;id&quot;:&quot;b32c0834-e623-495f-a27d-8fe0cd0b2de5&quot;,&quot;name&quot;:&quot;Swiss chard (Beta vulgaris)&quot;,&quot;displayName&quot;:&quot;Swiss chard (Beta vulgaris)&quot;,&quot;type&quot;:&quot;FIGURE_OBJECT&quot;,&quot;relativeTransform&quot;:{&quot;translate&quot;:{&quot;x&quot;:0.4349334444728112,&quot;y&quot;:-25.96679618218},&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72&quot;}},&quot;bd8adecb-de70-4ca8-a950-eb3486da5da0&quot;:{&quot;id&quot;:&quot;bd8adecb-de70-4ca8-a950-eb3486da5da0&quot;,&quot;name&quot;:&quot;Swiss chard (Beta vulgaris)&quot;,&quot;displayName&quot;:&quot;Swiss chard (Beta vulgaris)&quot;,&quot;type&quot;:&quot;FIGURE_OBJECT&quot;,&quot;relativeTransform&quot;:{&quot;translate&quot;:{&quot;x&quot;:0.24974063293984214,&quot;y&quot;:-25.400546788550745},&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75&quot;}},&quot;8b4d36ad-83df-4d2c-8ae5-577b6d8c2e58&quot;:{&quot;id&quot;:&quot;8b4d36ad-83df-4d2c-8ae5-577b6d8c2e58&quot;,&quot;name&quot;:&quot;Swiss chard (Beta vulgaris)&quot;,&quot;displayName&quot;:&quot;Swiss chard (Beta vulgaris)&quot;,&quot;type&quot;:&quot;FIGURE_OBJECT&quot;,&quot;relativeTransform&quot;:{&quot;translate&quot;:{&quot;x&quot;:0.0991865505712629,&quot;y&quot;:-24.810671750234402},&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8&quot;}},&quot;7b0d4b89-b22e-4db0-83f2-f2068f3ad066&quot;:{&quot;id&quot;:&quot;7b0d4b89-b22e-4db0-83f2-f2068f3ad066&quot;,&quot;name&quot;:&quot;Swiss chard (Beta vulgaris)&quot;,&quot;displayName&quot;:&quot;Swiss chard (Beta vulgaris)&quot;,&quot;type&quot;:&quot;FIGURE_OBJECT&quot;,&quot;relativeTransform&quot;:{&quot;translate&quot;:{&quot;x&quot;:-0.022989843504923585,&quot;y&quot;:-24.274304178030235},&quot;rotate&quot;:-1.604611738411581e-31,&quot;skewX&quot;:-2.3421613823667685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29&quot;}},&quot;963d5254-a3fd-4f37-8c86-d26c01a557b4&quot;:{&quot;id&quot;:&quot;963d5254-a3fd-4f37-8c86-d26c01a557b4&quot;,&quot;name&quot;:&quot;Swiss chard (Beta vulgaris)&quot;,&quot;displayName&quot;:&quot;Swiss chard (Beta vulgaris)&quot;,&quot;type&quot;:&quot;FIGURE_OBJECT&quot;,&quot;relativeTransform&quot;:{&quot;translate&quot;:{&quot;x&quot;:-0.15233806537609193,&quot;y&quot;:-23.75254609003291},&quot;rotate&quot;:0.19608262974495994,&quot;skewX&quot;:0.23163679736672227,&quot;scale&quot;:{&quot;x&quot;:0.004790265365015025,&quot;y&quot;:0.008625190621982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quot;}},&quot;6ee9d169-ff27-41d2-9b46-71bfa2fbcece&quot;:{&quot;id&quot;:&quot;6ee9d169-ff27-41d2-9b46-71bfa2fbcece&quot;,&quot;name&quot;:&quot;Swiss chard (Beta vulgaris)&quot;,&quot;displayName&quot;:&quot;Swiss chard (Beta vulgaris)&quot;,&quot;type&quot;:&quot;FIGURE_OBJECT&quot;,&quot;relativeTransform&quot;:{&quot;translate&quot;:{&quot;x&quot;:-0.2669233387593197,&quot;y&quot;:-23.12747923421386},&quot;rotate&quot;:6.147050828434014,&quot;skewX&quot;:0.16508057727619285,&quot;scale&quot;:{&quot;x&quot;:-0.0047585019223839635,&quot;y&quot;:0.0087158769087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05&quot;}},&quot;eb6fd418-3b31-4ed1-9768-a65a81bd7c18&quot;:{&quot;id&quot;:&quot;eb6fd418-3b31-4ed1-9768-a65a81bd7c18&quot;,&quot;name&quot;:&quot;Swiss chard (Beta vulgaris)&quot;,&quot;displayName&quot;:&quot;Swiss chard (Beta vulgaris)&quot;,&quot;type&quot;:&quot;FIGURE_OBJECT&quot;,&quot;relativeTransform&quot;:{&quot;translate&quot;:{&quot;x&quot;:-0.4487914897894475,&quot;y&quot;:-22.619631990605445},&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1&quot;}},&quot;584eef6d-a26b-4324-8380-3bf780b328fc&quot;:{&quot;id&quot;:&quot;584eef6d-a26b-4324-8380-3bf780b328fc&quot;,&quot;name&quot;:&quot;Swiss chard (Beta vulgaris)&quot;,&quot;displayName&quot;:&quot;Swiss chard (Beta vulgaris)&quot;,&quot;type&quot;:&quot;FIGURE_OBJECT&quot;,&quot;relativeTransform&quot;:{&quot;translate&quot;:{&quot;x&quot;:-0.6583373335430263,&quot;y&quot;:-21.99606241750865},&quot;rotate&quot;:6.147050828434014,&quot;skewX&quot;:0.1594728489897026,&quot;scale&quot;:{&quot;x&quot;:-0.005416326436522811,&quot;y&quot;:0.00957788671288718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2&quot;}},&quot;da5552ed-cae9-40e4-bcef-1ea1e6775112&quot;:{&quot;id&quot;:&quot;da5552ed-cae9-40e4-bcef-1ea1e6775112&quot;,&quot;name&quot;:&quot;Swiss chard (Beta vulgaris)&quot;,&quot;displayName&quot;:&quot;Swiss chard (Beta vulgaris)&quot;,&quot;type&quot;:&quot;FIGURE_OBJECT&quot;,&quot;relativeTransform&quot;:{&quot;translate&quot;:{&quot;x&quot;:-0.7668478105194341,&quot;y&quot;:-21.45368578958634},&quot;rotate&quot;:6.283185307179586,&quot;skewX&quot;:1.3998429825379057e-15,&quot;scale&quot;:{&quot;x&quot;:-0.005077439069187039,&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25&quot;}},&quot;cfb5cf0a-db3a-4cea-a550-1a5758eb5655&quot;:{&quot;id&quot;:&quot;cfb5cf0a-db3a-4cea-a550-1a5758eb5655&quot;,&quot;name&quot;:&quot;Swiss chard (Beta vulgaris)&quot;,&quot;displayName&quot;:&quot;Swiss chard (Beta vulgaris)&quot;,&quot;type&quot;:&quot;FIGURE_OBJECT&quot;,&quot;relativeTransform&quot;:{&quot;translate&quot;:{&quot;x&quot;:-0.8959795364571946,&quot;y&quot;:-20.659624419789015},&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3&quot;}},&quot;613f69c6-5db1-4424-b386-2b194d48f6bc&quot;:{&quot;id&quot;:&quot;613f69c6-5db1-4424-b386-2b194d48f6bc&quot;,&quot;name&quot;:&quot;Swiss chard (Beta vulgaris)&quot;,&quot;displayName&quot;:&quot;Swiss chard (Beta vulgaris)&quot;,&quot;type&quot;:&quot;FIGURE_OBJECT&quot;,&quot;relativeTransform&quot;:{&quot;translate&quot;:{&quot;x&quot;:-1.048451087307207,&quot;y&quot;:-20.15688475375481},&quot;rotate&quot;:0.21373678551702857,&quot;skewX&quot;:0.25139791749856566,&quot;scale&quot;:{&quot;x&quot;:0.005276764917483679,&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5&quot;}},&quot;e3a0d67c-0bfe-4946-8621-3592ac71223f&quot;:{&quot;id&quot;:&quot;e3a0d67c-0bfe-4946-8621-3592ac71223f&quot;,&quot;name&quot;:&quot;Swiss chard (Beta vulgaris)&quot;,&quot;displayName&quot;:&quot;Swiss chard (Beta vulgaris)&quot;,&quot;type&quot;:&quot;FIGURE_OBJECT&quot;,&quot;relativeTransform&quot;:{&quot;translate&quot;:{&quot;x&quot;:4.159108110918022,&quot;y&quot;:-27.410717373443248},&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55&quot;}},&quot;69a97233-01ec-4853-8daf-61137da7c0bd&quot;:{&quot;id&quot;:&quot;69a97233-01ec-4853-8daf-61137da7c0bd&quot;,&quot;name&quot;:&quot;Swiss chard (Beta vulgaris)&quot;,&quot;displayName&quot;:&quot;Swiss chard (Beta vulgaris)&quot;,&quot;type&quot;:&quot;FIGURE_OBJECT&quot;,&quot;relativeTransform&quot;:{&quot;translate&quot;:{&quot;x&quot;:4.262594639489074,&quot;y&quot;:-26.898424085826758},&quot;rotate&quot;:6.069448521662556,&quot;skewX&quot;:0.2288237337813858,&quot;scale&quot;:{&quot;x&quot;:-0.004278453762744941,&quot;y&quot;:0.0069787329464661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6&quot;}},&quot;60c332f9-e41a-45e2-ba3f-f4964328259b&quot;:{&quot;id&quot;:&quot;60c332f9-e41a-45e2-ba3f-f4964328259b&quot;,&quot;name&quot;:&quot;Swiss chard (Beta vulgaris)&quot;,&quot;displayName&quot;:&quot;Swiss chard (Beta vulgaris)&quot;,&quot;type&quot;:&quot;FIGURE_OBJECT&quot;,&quot;relativeTransform&quot;:{&quot;translate&quot;:{&quot;x&quot;:4.329408323934555,&quot;y&quot;:-26.443739202585643},&quot;rotate&quot;:0.13613447874557208,&quot;skewX&quot;:0.16508057727619543,&quot;scale&quot;:{&quot;x&quot;:0.004239825212844114,&quot;y&quot;:0.0077658463256760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7&quot;}},&quot;b9939465-d894-4709-98b6-7c5962356c69&quot;:{&quot;id&quot;:&quot;b9939465-d894-4709-98b6-7c5962356c69&quot;,&quot;name&quot;:&quot;Swiss chard (Beta vulgaris)&quot;,&quot;displayName&quot;:&quot;Swiss chard (Beta vulgaris)&quot;,&quot;type&quot;:&quot;FIGURE_OBJECT&quot;,&quot;relativeTransform&quot;:{&quot;translate&quot;:{&quot;x&quot;:4.4470317651955105,&quot;y&quot;:-25.857035189870835},&quot;rotate&quot;:0.13613447874557216,&quot;skewX&quot;:0.1580718946709717,&quot;scale&quot;:{&quot;x&quot;:0.004248544899971062,&quot;y&quot;:0.0074457391361432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75&quot;}},&quot;89caef24-54a6-4b59-8c80-05be1d73a7f9&quot;:{&quot;id&quot;:&quot;89caef24-54a6-4b59-8c80-05be1d73a7f9&quot;,&quot;name&quot;:&quot;Swiss chard (Beta vulgaris)&quot;,&quot;displayName&quot;:&quot;Swiss chard (Beta vulgaris)&quot;,&quot;type&quot;:&quot;FIGURE_OBJECT&quot;,&quot;relativeTransform&quot;:{&quot;translate&quot;:{&quot;x&quot;:4.610832931248038,&quot;y&quot;:-25.368673155349978},&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38&quot;}},&quot;ebd64877-a585-47ef-b924-c4d8b3d487ba&quot;:{&quot;id&quot;:&quot;ebd64877-a585-47ef-b924-c4d8b3d487ba&quot;,&quot;name&quot;:&quot;Swiss chard (Beta vulgaris)&quot;,&quot;displayName&quot;:&quot;Swiss chard (Beta vulgaris)&quot;,&quot;type&quot;:&quot;FIGURE_OBJECT&quot;,&quot;relativeTransform&quot;:{&quot;translate&quot;:{&quot;x&quot;:4.697840065364171,&quot;y&quot;:-24.890301939613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quot;}},&quot;333a19fc-2fef-4ddb-955f-4256dcd3dd79&quot;:{&quot;id&quot;:&quot;333a19fc-2fef-4ddb-955f-4256dcd3dd79&quot;,&quot;name&quot;:&quot;Swiss chard (Beta vulgaris)&quot;,&quot;displayName&quot;:&quot;Swiss chard (Beta vulgaris)&quot;,&quot;type&quot;:&quot;FIGURE_OBJECT&quot;,&quot;relativeTransform&quot;:{&quot;translate&quot;:{&quot;x&quot;:4.835057651139986,&quot;y&quot;:-24.3470196493529},&quot;rotate&quot;:6.069448521662556,&quot;skewX&quot;:0.2513979174985651,&quot;scale&quot;:{&quot;x&quot;:-0.004801856074910149,&quot;y&quot;:0.008637184534152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05&quot;}},&quot;fa77e5a9-51fe-463b-a272-f559974a2c6e&quot;:{&quot;id&quot;:&quot;fa77e5a9-51fe-463b-a272-f559974a2c6e&quot;,&quot;name&quot;:&quot;Swiss chard (Beta vulgaris)&quot;,&quot;displayName&quot;:&quot;Swiss chard (Beta vulgaris)&quot;,&quot;type&quot;:&quot;FIGURE_OBJECT&quot;,&quot;relativeTransform&quot;:{&quot;translate&quot;:{&quot;x&quot;:4.943789689668301,&quot;y&quot;:-23.660204061154406},&quot;rotate&quot;:0.1361344787455721,&quot;skewX&quot;:0.16508057727619527,&quot;scale&quot;:{&quot;x&quot;:0.004758501922383969,&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1&quot;}},&quot;e013c202-ac77-454d-8176-0d73f36b0b4b&quot;:{&quot;id&quot;:&quot;e013c202-ac77-454d-8176-0d73f36b0b4b&quot;,&quot;name&quot;:&quot;Swiss chard (Beta vulgaris)&quot;,&quot;displayName&quot;:&quot;Swiss chard (Beta vulgaris)&quot;,&quot;type&quot;:&quot;FIGURE_OBJECT&quot;,&quot;relativeTransform&quot;:{&quot;translate&quot;:{&quot;x&quot;:5.079657066448672,&quot;y&quot;:-23.10186103874944},&quot;rotate&quot;:0.13613447874557202,&quot;skewX&quot;:0.15807189467097077,&quot;scale&quot;:{&quot;x&quot;:0.00497328656192085,&quot;y&quot;:0.0087158769087273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2&quot;}},&quot;733034f7-676d-4faa-94ac-9ec5c51b7da5&quot;:{&quot;id&quot;:&quot;733034f7-676d-4faa-94ac-9ec5c51b7da5&quot;,&quot;name&quot;:&quot;Swiss chard (Beta vulgaris)&quot;,&quot;displayName&quot;:&quot;Swiss chard (Beta vulgaris)&quot;,&quot;type&quot;:&quot;FIGURE_OBJECT&quot;,&quot;relativeTransform&quot;:{&quot;translate&quot;:{&quot;x&quot;:5.17861883412994,&quot;y&quot;:-22.44805285730021},&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25&quot;}},&quot;c5eb4290-7a6a-46d9-8dd4-ad100f2c830d&quot;:{&quot;id&quot;:&quot;c5eb4290-7a6a-46d9-8dd4-ad100f2c830d&quot;,&quot;name&quot;:&quot;Swiss chard (Beta vulgaris)&quot;,&quot;displayName&quot;:&quot;Swiss chard (Beta vulgaris)&quot;,&quot;type&quot;:&quot;FIGURE_OBJECT&quot;,&quot;relativeTransform&quot;:{&quot;translate&quot;:{&quot;x&quot;:5.345584582197328,&quot;y&quot;:-21.789664118526588},&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3&quot;}},&quot;45c0f17d-fbc8-41fa-8826-b951fe3de79c&quot;:{&quot;id&quot;:&quot;45c0f17d-fbc8-41fa-8826-b951fe3de79c&quot;,&quot;name&quot;:&quot;Swiss chard (Beta vulgaris)&quot;,&quot;displayName&quot;:&quot;Swiss chard (Beta vulgaris)&quot;,&quot;type&quot;:&quot;FIGURE_OBJECT&quot;,&quot;relativeTransform&quot;:{&quot;translate&quot;:{&quot;x&quot;:5.5367517835195725,&quot;y&quot;:-20.914712582244018},&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5&quot;}},&quot;43853db6-eafa-451b-8309-5aaa33a3de59&quot;:{&quot;id&quot;:&quot;43853db6-eafa-451b-8309-5aaa33a3de59&quot;,&quot;name&quot;:&quot;Swiss chard (Beta vulgaris)&quot;,&quot;displayName&quot;:&quot;Swiss chard (Beta vulgaris)&quot;,&quot;type&quot;:&quot;FIGURE_OBJECT&quot;,&quot;relativeTransform&quot;:{&quot;translate&quot;:{&quot;x&quot;:5.693337346181214,&quot;y&quot;:-20.173582367091065},&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55&quot;}},&quot;fee763f0-93f9-4efa-9d3b-26b62734abdb&quot;:{&quot;id&quot;:&quot;fee763f0-93f9-4efa-9d3b-26b62734abdb&quot;,&quot;name&quot;:&quot;Swiss chard (Beta vulgaris)&quot;,&quot;displayName&quot;:&quot;Swiss chard (Beta vulgaris)&quot;,&quot;type&quot;:&quot;FIGURE_OBJECT&quot;,&quot;relativeTransform&quot;:{&quot;translate&quot;:{&quot;x&quot;:0.13449459021213994,&quot;y&quot;:-27.511236276152914},&quot;rotate&quot;:-8.023058692057898e-32,&quot;skewX&quot;:-8.25142083230904e-32,&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6&quot;}},&quot;d684ddea-35b5-4bf2-b2ed-b9e76be67852&quot;:{&quot;id&quot;:&quot;d684ddea-35b5-4bf2-b2ed-b9e76be67852&quot;,&quot;name&quot;:&quot;Swiss chard (Beta vulgaris)&quot;,&quot;displayName&quot;:&quot;Swiss chard (Beta vulgaris)&quot;,&quot;type&quot;:&quot;FIGURE_OBJECT&quot;,&quot;relativeTransform&quot;:{&quot;translate&quot;:{&quot;x&quot;:-0.11375416984780644,&quot;y&quot;:-27.034838022276748},&quot;rotate&quot;:0.21373678551702854,&quot;skewX&quot;:0.2288237337813864,&quot;scale&quot;:{&quot;x&quot;:0.00427845376274494,&quot;y&quot;:0.0069787329464661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7&quot;}},&quot;41559f08-9ac5-4d83-8364-0168c23a74bf&quot;:{&quot;id&quot;:&quot;41559f08-9ac5-4d83-8364-0168c23a74bf&quot;,&quot;name&quot;:&quot;Swiss chard (Beta vulgaris)&quot;,&quot;displayName&quot;:&quot;Swiss chard (Beta vulgaris)&quot;,&quot;type&quot;:&quot;FIGURE_OBJECT&quot;,&quot;relativeTransform&quot;:{&quot;translate&quot;:{&quot;x&quot;:-0.2908109139185207,&quot;y&quot;:-26.4951516141961},&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48&quot;}},&quot;7331dceb-4c7b-4493-ac2e-5c73a610acbb&quot;:{&quot;id&quot;:&quot;7331dceb-4c7b-4493-ac2e-5c73a610acbb&quot;,&quot;name&quot;:&quot;Swiss chard (Beta vulgaris)&quot;,&quot;displayName&quot;:&quot;Swiss chard (Beta vulgaris)&quot;,&quot;type&quot;:&quot;FIGURE_OBJECT&quot;,&quot;relativeTransform&quot;:{&quot;translate&quot;:{&quot;x&quot;:-0.4950565677932424,&quot;y&quot;:-26.026576176207072},&quot;rotate&quot;:6.147050828434014,&quot;skewX&quot;:0.15807189467096938,&quot;scale&quot;:{&quot;x&quot;:-0.004248544899971055,&quot;y&quot;:0.007445739136143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quot;}},&quot;51916e8c-4fa8-4b05-a36f-639e67507f5d&quot;:{&quot;id&quot;:&quot;51916e8c-4fa8-4b05-a36f-639e67507f5d&quot;,&quot;name&quot;:&quot;Swiss chard (Beta vulgaris)&quot;,&quot;displayName&quot;:&quot;Swiss chard (Beta vulgaris)&quot;,&quot;type&quot;:&quot;FIGURE_OBJECT&quot;,&quot;relativeTransform&quot;:{&quot;translate&quot;:{&quot;x&quot;:-0.7101174448464274,&quot;y&quot;:-25.56574447494334},&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02&quot;}},&quot;58f770c7-bc1d-4b40-b031-6dbe45abd07b&quot;:{&quot;id&quot;:&quot;58f770c7-bc1d-4b40-b031-6dbe45abd07b&quot;,&quot;name&quot;:&quot;Swiss chard (Beta vulgaris)&quot;,&quot;displayName&quot;:&quot;Swiss chard (Beta vulgaris)&quot;,&quot;type&quot;:&quot;FIGURE_OBJECT&quot;,&quot;relativeTransform&quot;:{&quot;translate&quot;:{&quot;x&quot;:-0.85477745423026,&quot;y&quot;:-25.027352710504694},&quot;rotate&quot;:-8.023058692057905e-32,&quot;skewX&quot;:-1.39268819958526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05&quot;}},&quot;bfb04456-3065-4c16-86db-3352204e906e&quot;:{&quot;id&quot;:&quot;bfb04456-3065-4c16-86db-3352204e906e&quot;,&quot;name&quot;:&quot;Swiss chard (Beta vulgaris)&quot;,&quot;displayName&quot;:&quot;Swiss chard (Beta vulgaris)&quot;,&quot;type&quot;:&quot;FIGURE_OBJECT&quot;,&quot;relativeTransform&quot;:{&quot;translate&quot;:{&quot;x&quot;:-1.0440135600790772,&quot;y&quot;:-24.392065265757804},&quot;rotate&quot;:0.29148200850637956,&quot;skewX&quot;:0.3286703796780542,&quot;scale&quot;:{&quot;x&quot;:0.0048652590671579,&quot;y&quot;:0.00852462663404870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1&quot;}},&quot;4061b280-b04b-419e-8f65-46bc48daea43&quot;:{&quot;id&quot;:&quot;4061b280-b04b-419e-8f65-46bc48daea43&quot;,&quot;name&quot;:&quot;Swiss chard (Beta vulgaris)&quot;,&quot;displayName&quot;:&quot;Swiss chard (Beta vulgaris)&quot;,&quot;type&quot;:&quot;FIGURE_OBJECT&quot;,&quot;relativeTransform&quot;:{&quot;translate&quot;:{&quot;x&quot;:-1.2576547659196269,&quot;y&quot;:-23.909585572215505},&quot;rotate&quot;:6.147050828434014,&quot;skewX&quot;:0.16508057727619285,&quot;scale&quot;:{&quot;x&quot;:-0.0047585019223839635,&quot;y&quot;:0.0087158769087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12&quot;}},&quot;311e1f4b-bc75-4637-8127-979b784861c7&quot;:{&quot;id&quot;:&quot;311e1f4b-bc75-4637-8127-979b784861c7&quot;,&quot;name&quot;:&quot;Swiss chard (Beta vulgaris)&quot;,&quot;displayName&quot;:&quot;Swiss chard (Beta vulgaris)&quot;,&quot;type&quot;:&quot;FIGURE_OBJECT&quot;,&quot;relativeTransform&quot;:{&quot;translate&quot;:{&quot;x&quot;:-1.4837124861625683,&quot;y&quot;:-23.258173382333897},&quot;rotate&quot;:6.147050828434014,&quot;skewX&quot;:0.1580718946709684,&quot;scale&quot;:{&quot;x&quot;:-0.004973286561920846,&quot;y&quot;:0.0087158769087273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15&quot;}},&quot;52b5e8e9-92d7-4a87-bea0-d3c03b875af7&quot;:{&quot;id&quot;:&quot;52b5e8e9-92d7-4a87-bea0-d3c03b875af7&quot;,&quot;name&quot;:&quot;Swiss chard (Beta vulgaris)&quot;,&quot;displayName&quot;:&quot;Swiss chard (Beta vulgaris)&quot;,&quot;type&quot;:&quot;FIGURE_OBJECT&quot;,&quot;relativeTransform&quot;:{&quot;translate&quot;:{&quot;x&quot;:-1.7516695677277359,&quot;y&quot;:-22.576478907322574},&quot;rotate&quot;:6.147050828434014,&quot;skewX&quot;:0.15807189467096827,&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2&quot;}},&quot;db444c8f-fea5-4ca4-b93d-817ec3c298bc&quot;:{&quot;id&quot;:&quot;db444c8f-fea5-4ca4-b93d-817ec3c298bc&quot;,&quot;name&quot;:&quot;Swiss chard (Beta vulgaris)&quot;,&quot;displayName&quot;:&quot;Swiss chard (Beta vulgaris)&quot;,&quot;type&quot;:&quot;FIGURE_OBJECT&quot;,&quot;relativeTransform&quot;:{&quot;translate&quot;:{&quot;x&quot;:-1.974813962665678,&quot;y&quot;:-21.8257568329077},&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22&quot;}},&quot;1a46fb9f-0422-482b-b176-31a2c6396260&quot;:{&quot;id&quot;:&quot;1a46fb9f-0422-482b-b176-31a2c6396260&quot;,&quot;name&quot;:&quot;Swiss chard (Beta vulgaris)&quot;,&quot;displayName&quot;:&quot;Swiss chard (Beta vulgaris)&quot;,&quot;type&quot;:&quot;FIGURE_OBJECT&quot;,&quot;relativeTransform&quot;:{&quot;translate&quot;:{&quot;x&quot;:-2.2466864482750797,&quot;y&quot;:-20.925678621052054},&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25&quot;}},&quot;2cc32e35-b957-4a04-99a4-05ac60ca6034&quot;:{&quot;id&quot;:&quot;2cc32e35-b957-4a04-99a4-05ac60ca6034&quot;,&quot;name&quot;:&quot;Swiss chard (Beta vulgaris)&quot;,&quot;displayName&quot;:&quot;Swiss chard (Beta vulgaris)&quot;,&quot;type&quot;:&quot;FIGURE_OBJECT&quot;,&quot;relativeTransform&quot;:{&quot;translate&quot;:{&quot;x&quot;:-2.505698117176292,&quot;y&quot;:-20.142680007371588},&quot;rotate&quot;:0.21373678551702857,&quot;skewX&quot;:0.2513979174985652,&quot;scale&quot;:{&quot;x&quot;:0.005276764917483679,&quot;y&quot;:0.00949141157599198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3&quot;}},&quot;1af90cac-6cc3-4ac5-9d96-faea4433fc22&quot;:{&quot;id&quot;:&quot;1af90cac-6cc3-4ac5-9d96-faea4433fc22&quot;,&quot;name&quot;:&quot;Swiss chard (Beta vulgaris)&quot;,&quot;displayName&quot;:&quot;Swiss chard (Beta vulgaris)&quot;,&quot;type&quot;:&quot;FIGURE_OBJECT&quot;,&quot;relativeTransform&quot;:{&quot;translate&quot;:{&quot;x&quot;:5.5934234687749,&quot;y&quot;:-27.439767487101975},&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35&quot;}},&quot;26ea2e50-93f3-4492-a898-6bcfdbd6ca55&quot;:{&quot;id&quot;:&quot;26ea2e50-93f3-4492-a898-6bcfdbd6ca55&quot;,&quot;name&quot;:&quot;Swiss chard (Beta vulgaris)&quot;,&quot;displayName&quot;:&quot;Swiss chard (Beta vulgaris)&quot;,&quot;type&quot;:&quot;FIGURE_OBJECT&quot;,&quot;relativeTransform&quot;:{&quot;translate&quot;:{&quot;x&quot;:5.8288644474172475,&quot;y&quot;:-26.815971613263667},&quot;rotate&quot;:6.069448521662556,&quot;skewX&quot;:0.2288237337813858,&quot;scale&quot;:{&quot;x&quot;:-0.004278453762744941,&quot;y&quot;:0.0069787329464661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4&quot;}},&quot;07b36455-b2f0-485a-aba3-99bc5132fe1d&quot;:{&quot;id&quot;:&quot;07b36455-b2f0-485a-aba3-99bc5132fe1d&quot;,&quot;name&quot;:&quot;Swiss chard (Beta vulgaris)&quot;,&quot;displayName&quot;:&quot;Swiss chard (Beta vulgaris)&quot;,&quot;type&quot;:&quot;FIGURE_OBJECT&quot;,&quot;relativeTransform&quot;:{&quot;translate&quot;:{&quot;x&quot;:6.134891702953992,&quot;y&quot;:-26.245977169680813},&quot;rotate&quot;:0.13613447874557208,&quot;skewX&quot;:0.16508057727619543,&quot;scale&quot;:{&quot;x&quot;:0.004239825212844114,&quot;y&quot;:0.0077658463256760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5&quot;}},&quot;ebb7f8f4-9cc8-4537-99eb-56e8d3591755&quot;:{&quot;id&quot;:&quot;ebb7f8f4-9cc8-4537-99eb-56e8d3591755&quot;,&quot;name&quot;:&quot;Swiss chard (Beta vulgaris)&quot;,&quot;displayName&quot;:&quot;Swiss chard (Beta vulgaris)&quot;,&quot;type&quot;:&quot;FIGURE_OBJECT&quot;,&quot;relativeTransform&quot;:{&quot;translate&quot;:{&quot;x&quot;:6.448331269604964,&quot;y&quot;:-25.62101278713051},&quot;rotate&quot;:0.13613447874557208,&quot;skewX&quot;:0.15807189467097132,&quot;scale&quot;:{&quot;x&quot;:0.004768288327689179,&quot;y&quot;:0.00835660958040763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52&quot;}},&quot;4017989c-5be3-462a-b509-bac7155046a3&quot;:{&quot;id&quot;:&quot;4017989c-5be3-462a-b509-bac7155046a3&quot;,&quot;name&quot;:&quot;Swiss chard (Beta vulgaris)&quot;,&quot;displayName&quot;:&quot;Swiss chard (Beta vulgaris)&quot;,&quot;type&quot;:&quot;FIGURE_OBJECT&quot;,&quot;relativeTransform&quot;:{&quot;translate&quot;:{&quot;x&quot;:6.697567668761039,&quot;y&quot;:-24.972976061502873},&quot;rotate&quot;:0,&quot;skewX&quot;:0,&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55&quot;}},&quot;f35bfb09-c3b3-4b0b-a569-712b5dc63ce0&quot;:{&quot;id&quot;:&quot;f35bfb09-c3b3-4b0b-a569-712b5dc63ce0&quot;,&quot;name&quot;:&quot;Swiss chard (Beta vulgaris)&quot;,&quot;displayName&quot;:&quot;Swiss chard (Beta vulgaris)&quot;,&quot;type&quot;:&quot;FIGURE_OBJECT&quot;,&quot;relativeTransform&quot;:{&quot;translate&quot;:{&quot;x&quot;:6.964727803453025,&quot;y&quot;:-24.34936534223092},&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6&quot;}},&quot;7ca4701c-f59f-41a5-91b6-887d17d0cf06&quot;:{&quot;id&quot;:&quot;7ca4701c-f59f-41a5-91b6-887d17d0cf06&quot;,&quot;name&quot;:&quot;Swiss chard (Beta vulgaris)&quot;,&quot;displayName&quot;:&quot;Swiss chard (Beta vulgaris)&quot;,&quot;type&quot;:&quot;FIGURE_OBJECT&quot;,&quot;relativeTransform&quot;:{&quot;translate&quot;:{&quot;x&quot;:7.204751825425562,&quot;y&quot;:-23.662679726564605},&quot;rotate&quot;:6.069448521662556,&quot;skewX&quot;:0.2513979174985651,&quot;scale&quot;:{&quot;x&quot;:-0.004801856074910149,&quot;y&quot;:0.008637184534152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62&quot;}},&quot;329b10f2-1035-4a2d-a5a0-3ae5405c3ca8&quot;:{&quot;id&quot;:&quot;329b10f2-1035-4a2d-a5a0-3ae5405c3ca8&quot;,&quot;name&quot;:&quot;Swiss chard (Beta vulgaris)&quot;,&quot;displayName&quot;:&quot;Swiss chard (Beta vulgaris)&quot;,&quot;type&quot;:&quot;FIGURE_OBJECT&quot;,&quot;relativeTransform&quot;:{&quot;translate&quot;:{&quot;x&quot;:7.447876490694089,&quot;y&quot;:-23.009865220178884},&quot;rotate&quot;:0.1361344787455721,&quot;skewX&quot;:0.16508057727619516,&quot;scale&quot;:{&quot;x&quot;:0.004758501922383969,&quot;y&quot;:0.0087158769087273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65&quot;}},&quot;9f5972c6-ea49-4eac-860f-537624f0958a&quot;:{&quot;id&quot;:&quot;9f5972c6-ea49-4eac-860f-537624f0958a&quot;,&quot;name&quot;:&quot;Swiss chard (Beta vulgaris)&quot;,&quot;displayName&quot;:&quot;Swiss chard (Beta vulgaris)&quot;,&quot;type&quot;:&quot;FIGURE_OBJECT&quot;,&quot;relativeTransform&quot;:{&quot;translate&quot;:{&quot;x&quot;:7.6276308089531435,&quot;y&quot;:-22.397720207736146},&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7&quot;}},&quot;4922baa9-ad77-4069-83c7-b40d3c988326&quot;:{&quot;id&quot;:&quot;4922baa9-ad77-4069-83c7-b40d3c988326&quot;,&quot;name&quot;:&quot;Swiss chard (Beta vulgaris)&quot;,&quot;displayName&quot;:&quot;Swiss chard (Beta vulgaris)&quot;,&quot;type&quot;:&quot;FIGURE_OBJECT&quot;,&quot;relativeTransform&quot;:{&quot;translate&quot;:{&quot;x&quot;:7.83523225706034,&quot;y&quot;:-21.813857183910862},&quot;rotate&quot;:0.13613447874557189,&quot;skewX&quot;:0.15807189467097046,&quot;scale&quot;:{&quot;x&quot;:0.005465150068044888,&quot;y&quot;:0.0095778867128871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72&quot;}},&quot;4332c7a4-bd91-4585-8683-77dc47475da8&quot;:{&quot;id&quot;:&quot;4332c7a4-bd91-4585-8683-77dc47475da8&quot;,&quot;name&quot;:&quot;Swiss chard (Beta vulgaris)&quot;,&quot;displayName&quot;:&quot;Swiss chard (Beta vulgaris)&quot;,&quot;type&quot;:&quot;FIGURE_OBJECT&quot;,&quot;relativeTransform&quot;:{&quot;translate&quot;:{&quot;x&quot;:8.174412597121888,&quot;y&quot;:-21.384229960796926},&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75&quot;}},&quot;a1b3bf01-835b-4802-8f73-66b6b3017fba&quot;:{&quot;id&quot;:&quot;a1b3bf01-835b-4802-8f73-66b6b3017fba&quot;,&quot;name&quot;:&quot;Swiss chard (Beta vulgaris)&quot;,&quot;displayName&quot;:&quot;Swiss chard (Beta vulgaris)&quot;,&quot;type&quot;:&quot;FIGURE_OBJECT&quot;,&quot;relativeTransform&quot;:{&quot;translate&quot;:{&quot;x&quot;:8.346527323543553,&quot;y&quot;:-20.70702004404573},&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8&quot;}},&quot;7e1aa075-1ca2-40a0-b651-9ee6ba1560d9&quot;:{&quot;id&quot;:&quot;7e1aa075-1ca2-40a0-b651-9ee6ba1560d9&quot;,&quot;name&quot;:&quot;Swiss chard (Beta vulgaris)&quot;,&quot;displayName&quot;:&quot;Swiss chard (Beta vulgaris)&quot;,&quot;type&quot;:&quot;FIGURE_OBJECT&quot;,&quot;relativeTransform&quot;:{&quot;translate&quot;:{&quot;x&quot;:8.840215511024038,&quot;y&quot;:-20.063882624147272},&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59&quot;}},&quot;751af35a-5bb0-41bb-a96c-82820c5e13a8&quot;:{&quot;id&quot;:&quot;751af35a-5bb0-41bb-a96c-82820c5e13a8&quot;,&quot;name&quot;:&quot;Swiss chard (Beta vulgaris)&quot;,&quot;displayName&quot;:&quot;Swiss chard (Beta vulgaris)&quot;,&quot;type&quot;:&quot;FIGURE_OBJECT&quot;,&quot;relativeTransform&quot;:{&quot;translate&quot;:{&quot;x&quot;:-0.7163536065521623,&quot;y&quot;:-27.48310757466658},&quot;rotate&quot;:-8.023058692057898e-32,&quot;skewX&quot;:-1.2683571000346555e-31,&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55&quot;}},&quot;3b87748a-cd77-48c1-91d1-e944d823518f&quot;:{&quot;id&quot;:&quot;3b87748a-cd77-48c1-91d1-e944d823518f&quot;,&quot;name&quot;:&quot;Swiss chard (Beta vulgaris)&quot;,&quot;displayName&quot;:&quot;Swiss chard (Beta vulgaris)&quot;,&quot;type&quot;:&quot;FIGURE_OBJECT&quot;,&quot;relativeTransform&quot;:{&quot;translate&quot;:{&quot;x&quot;:-0.9049560378870517,&quot;y&quot;:-26.95095581326218},&quot;rotate&quot;:0.21373678551702854,&quot;skewX&quot;:0.22882373378138618,&quot;scale&quot;:{&quot;x&quot;:0.00427845376274494,&quot;y&quot;:0.00697873294646609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6&quot;}},&quot;b4e6ba03-384a-4b99-96bc-b2ced0b7274c&quot;:{&quot;id&quot;:&quot;b4e6ba03-384a-4b99-96bc-b2ced0b7274c&quot;,&quot;name&quot;:&quot;Swiss chard (Beta vulgaris)&quot;,&quot;displayName&quot;:&quot;Swiss chard (Beta vulgaris)&quot;,&quot;type&quot;:&quot;FIGURE_OBJECT&quot;,&quot;relativeTransform&quot;:{&quot;translate&quot;:{&quot;x&quot;:-1.1735797425549508,&quot;y&quot;:-26.44138111587626},&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62&quot;}},&quot;43a1157e-1757-43c2-9404-0c75cf06da62&quot;:{&quot;id&quot;:&quot;43a1157e-1757-43c2-9404-0c75cf06da62&quot;,&quot;name&quot;:&quot;Swiss chard (Beta vulgaris)&quot;,&quot;displayName&quot;:&quot;Swiss chard (Beta vulgaris)&quot;,&quot;type&quot;:&quot;FIGURE_OBJECT&quot;,&quot;relativeTransform&quot;:{&quot;translate&quot;:{&quot;x&quot;:-1.4243792691737869,&quot;y&quot;:-25.91664830919235},&quot;rotate&quot;:6.147050828434014,&quot;skewX&quot;:0.1580718946709689,&quot;scale&quot;:{&quot;x&quot;:-0.004243905749313097,&quot;y&quot;:0.0074376088453199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65&quot;}},&quot;10b32d85-5c79-4594-9cf9-4ed4f06e51d5&quot;:{&quot;id&quot;:&quot;10b32d85-5c79-4594-9cf9-4ed4f06e51d5&quot;,&quot;name&quot;:&quot;Swiss chard (Beta vulgaris)&quot;,&quot;displayName&quot;:&quot;Swiss chard (Beta vulgaris)&quot;,&quot;type&quot;:&quot;FIGURE_OBJECT&quot;,&quot;relativeTransform&quot;:{&quot;translate&quot;:{&quot;x&quot;:-1.712245664294179,&quot;y&quot;:-25.352528171881605},&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7&quot;}},&quot;6c00d90a-4595-465a-8f63-2faf0000d0fb&quot;:{&quot;id&quot;:&quot;6c00d90a-4595-465a-8f63-2faf0000d0fb&quot;,&quot;name&quot;:&quot;Swiss chard (Beta vulgaris)&quot;,&quot;displayName&quot;:&quot;Swiss chard (Beta vulgaris)&quot;,&quot;type&quot;:&quot;FIGURE_OBJECT&quot;,&quot;relativeTransform&quot;:{&quot;translate&quot;:{&quot;x&quot;:-1.9324829988515497,&quot;y&quot;:-24.857190885781336},&quot;rotate&quot;:-8.023058692057905e-32,&quot;skewX&quot;:-1.39268819958526e-31,&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72&quot;}},&quot;9c461fd0-4ddd-40ba-a2e9-b8e474ab5322&quot;:{&quot;id&quot;:&quot;9c461fd0-4ddd-40ba-a2e9-b8e474ab5322&quot;,&quot;name&quot;:&quot;Swiss chard (Beta vulgaris)&quot;,&quot;displayName&quot;:&quot;Swiss chard (Beta vulgaris)&quot;,&quot;type&quot;:&quot;FIGURE_OBJECT&quot;,&quot;relativeTransform&quot;:{&quot;translate&quot;:{&quot;x&quot;:-2.1767943046525904,&quot;y&quot;:-24.291736749654493},&quot;rotate&quot;:0.2137367855170285,&quot;skewX&quot;:0.25139791749856527,&quot;scale&quot;:{&quot;x&quot;:0.004801856074910154,&quot;y&quot;:0.00863718453415270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75&quot;}},&quot;482ff22e-f502-44dd-8df7-9d540b9de074&quot;:{&quot;id&quot;:&quot;482ff22e-f502-44dd-8df7-9d540b9de074&quot;,&quot;name&quot;:&quot;Swiss chard (Beta vulgaris)&quot;,&quot;displayName&quot;:&quot;Swiss chard (Beta vulgaris)&quot;,&quot;type&quot;:&quot;FIGURE_OBJECT&quot;,&quot;relativeTransform&quot;:{&quot;translate&quot;:{&quot;x&quot;:-2.4599332544327344,&quot;y&quot;:-23.821240845386047},&quot;rotate&quot;:6.147050828434014,&quot;skewX&quot;:0.16508057727619285,&quot;scale&quot;:{&quot;x&quot;:-0.0047585019223839635,&quot;y&quot;:0.0087158769087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8&quot;}},&quot;3e2734f0-3c28-455c-bb74-a73a2ab9ddfd&quot;:{&quot;id&quot;:&quot;3e2734f0-3c28-455c-bb74-a73a2ab9ddfd&quot;,&quot;name&quot;:&quot;Swiss chard (Beta vulgaris)&quot;,&quot;displayName&quot;:&quot;Swiss chard (Beta vulgaris)&quot;,&quot;type&quot;:&quot;FIGURE_OBJECT&quot;,&quot;relativeTransform&quot;:{&quot;translate&quot;:{&quot;x&quot;:-2.7596953056466518,&quot;y&quot;:-23.068679116320656},&quot;rotate&quot;:6.147050828434014,&quot;skewX&quot;:0.1580718946709684,&quot;scale&quot;:{&quot;x&quot;:-0.004973286561920846,&quot;y&quot;:0.0087158769087273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85&quot;}},&quot;ec38bee3-4a75-4d4b-bfd1-17ef02785974&quot;:{&quot;id&quot;:&quot;ec38bee3-4a75-4d4b-bfd1-17ef02785974&quot;,&quot;name&quot;:&quot;Swiss chard (Beta vulgaris)&quot;,&quot;displayName&quot;:&quot;Swiss chard (Beta vulgaris)&quot;,&quot;type&quot;:&quot;FIGURE_OBJECT&quot;,&quot;relativeTransform&quot;:{&quot;translate&quot;:{&quot;x&quot;:-3.073322726128793,&quot;y&quot;:-22.388093294411785},&quot;rotate&quot;:6.147050828434014,&quot;skewX&quot;:0.15807189467096827,&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09&quot;}},&quot;654d1cb0-71e6-44b2-b72b-a9b3df268c70&quot;:{&quot;id&quot;:&quot;654d1cb0-71e6-44b2-b72b-a9b3df268c70&quot;,&quot;name&quot;:&quot;Swiss chard (Beta vulgaris)&quot;,&quot;displayName&quot;:&quot;Swiss chard (Beta vulgaris)&quot;,&quot;type&quot;:&quot;FIGURE_OBJECT&quot;,&quot;relativeTransform&quot;:{&quot;translate&quot;:{&quot;x&quot;:-3.3365721580368817,&quot;y&quot;:-21.595766047925995},&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quot;}},&quot;6d108c66-f299-4ac5-b37c-a43f1ea3377d&quot;:{&quot;id&quot;:&quot;6d108c66-f299-4ac5-b37c-a43f1ea3377d&quot;,&quot;name&quot;:&quot;Swiss chard (Beta vulgaris)&quot;,&quot;displayName&quot;:&quot;Swiss chard (Beta vulgaris)&quot;,&quot;type&quot;:&quot;FIGURE_OBJECT&quot;,&quot;relativeTransform&quot;:{&quot;translate&quot;:{&quot;x&quot;:-3.6649122976113087,&quot;y&quot;:-20.915008612231116},&quot;rotate&quot;:-8.0230586920579e-32,&quot;skewX&quot;:-1.39268819958526e-31,&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02&quot;}},&quot;3e4a4213-f676-4729-b6bd-d7fa6faa7244&quot;:{&quot;id&quot;:&quot;3e4a4213-f676-4729-b6bd-d7fa6faa7244&quot;,&quot;name&quot;:&quot;Swiss chard (Beta vulgaris)&quot;,&quot;displayName&quot;:&quot;Swiss chard (Beta vulgaris)&quot;,&quot;type&quot;:&quot;FIGURE_OBJECT&quot;,&quot;relativeTransform&quot;:{&quot;translate&quot;:{&quot;x&quot;:-3.955041109478503,&quot;y&quot;:-20.197641792899862},&quot;rotate&quot;:0.21373678551702863,&quot;skewX&quot;:0.25139791749856555,&quot;scale&quot;:{&quot;x&quot;:0.005276764917483684,&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105&quot;}},&quot;b79e1b0f-b302-4c0d-8715-c96a098a9863&quot;:{&quot;id&quot;:&quot;b79e1b0f-b302-4c0d-8715-c96a098a9863&quot;,&quot;name&quot;:&quot;Swiss chard (Beta vulgaris)&quot;,&quot;displayName&quot;:&quot;Swiss chard (Beta vulgaris)&quot;,&quot;type&quot;:&quot;FIGURE_OBJECT&quot;,&quot;relativeTransform&quot;:{&quot;translate&quot;:{&quot;x&quot;:4.8463559122299324,&quot;y&quot;:-27.42513414472753},&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6&quot;}},&quot;bd7fb9d0-5b35-431e-bc67-4cb6ad11bca8&quot;:{&quot;id&quot;:&quot;bd7fb9d0-5b35-431e-bc67-4cb6ad11bca8&quot;,&quot;name&quot;:&quot;Swiss chard (Beta vulgaris)&quot;,&quot;displayName&quot;:&quot;Swiss chard (Beta vulgaris)&quot;,&quot;type&quot;:&quot;FIGURE_OBJECT&quot;,&quot;relativeTransform&quot;:{&quot;translate&quot;:{&quot;x&quot;:4.97184467467943,&quot;y&quot;:-27.044810456743356},&quot;rotate&quot;:6.069448521662556,&quot;skewX&quot;:0.22882373378138626,&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62&quot;}},&quot;49b6312d-31df-4102-a2d2-2f9b1cf90dda&quot;:{&quot;id&quot;:&quot;49b6312d-31df-4102-a2d2-2f9b1cf90dda&quot;,&quot;name&quot;:&quot;Swiss chard (Beta vulgaris)&quot;,&quot;displayName&quot;:&quot;Swiss chard (Beta vulgaris)&quot;,&quot;type&quot;:&quot;FIGURE_OBJECT&quot;,&quot;relativeTransform&quot;:{&quot;translate&quot;:{&quot;x&quot;:5.134593667677462,&quot;y&quot;:-26.495151614196107},&quot;rotate&quot;:0.13613447874557189,&quot;skewX&quot;:0.1650805772761951,&quot;scale&quot;:{&quot;x&quot;:0.004239825212844115,&quot;y&quot;:0.0077658463256760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65&quot;}},&quot;7321872e-beb6-40be-a0ec-a030699f9b93&quot;:{&quot;id&quot;:&quot;7321872e-beb6-40be-a0ec-a030699f9b93&quot;,&quot;name&quot;:&quot;Swiss chard (Beta vulgaris)&quot;,&quot;displayName&quot;:&quot;Swiss chard (Beta vulgaris)&quot;,&quot;type&quot;:&quot;FIGURE_OBJECT&quot;,&quot;relativeTransform&quot;:{&quot;translate&quot;:{&quot;x&quot;:5.311866655010199,&quot;y&quot;:-26.035940314211345},&quot;rotate&quot;:0.13613447874557186,&quot;skewX&quot;:0.15807189467097135,&quot;scale&quot;:{&quot;x&quot;:0.004248544899971054,&quot;y&quot;:0.00744573913614320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7&quot;}},&quot;44ace228-f3ca-4b76-ab59-fae0166674d2&quot;:{&quot;id&quot;:&quot;44ace228-f3ca-4b76-ab59-fae0166674d2&quot;,&quot;name&quot;:&quot;Swiss chard (Beta vulgaris)&quot;,&quot;displayName&quot;:&quot;Swiss chard (Beta vulgaris)&quot;,&quot;type&quot;:&quot;FIGURE_OBJECT&quot;,&quot;relativeTransform&quot;:{&quot;translate&quot;:{&quot;x&quot;:5.511772042211646,&quot;y&quot;:-25.57520320020016},&quot;rotate&quot;:4.251623255656143e-16,&quot;skewX&quot;:4.930916075474738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72&quot;}},&quot;07f90c2f-6eea-415c-898d-b956d9fced30&quot;:{&quot;id&quot;:&quot;07f90c2f-6eea-415c-898d-b956d9fced30&quot;,&quot;name&quot;:&quot;Swiss chard (Beta vulgaris)&quot;,&quot;displayName&quot;:&quot;Swiss chard (Beta vulgaris)&quot;,&quot;type&quot;:&quot;FIGURE_OBJECT&quot;,&quot;relativeTransform&quot;:{&quot;translate&quot;:{&quot;x&quot;:5.656432051595477,&quot;y&quot;:-25.046270161018374},&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75&quot;}},&quot;9087d43f-331b-4863-85b0-7c36db43cebc&quot;:{&quot;id&quot;:&quot;9087d43f-331b-4863-85b0-7c36db43cebc&quot;,&quot;name&quot;:&quot;Swiss chard (Beta vulgaris)&quot;,&quot;displayName&quot;:&quot;Swiss chard (Beta vulgaris)&quot;,&quot;type&quot;:&quot;FIGURE_OBJECT&quot;,&quot;relativeTransform&quot;:{&quot;translate&quot;:{&quot;x&quot;:5.845668157444297,&quot;y&quot;:-24.43935889204197},&quot;rotate&quot;:5.991703298673205,&quot;skewX&quot;:0.32867037967805324,&quot;scale&quot;:{&quot;x&quot;:-0.0048652590671579,&quot;y&quot;:0.0085246266340486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8&quot;}},&quot;bd0903de-6a5a-402a-8f8a-9b4afaefc9f4&quot;:{&quot;id&quot;:&quot;bd0903de-6a5a-402a-8f8a-9b4afaefc9f4&quot;,&quot;name&quot;:&quot;Swiss chard (Beta vulgaris)&quot;,&quot;displayName&quot;:&quot;Swiss chard (Beta vulgaris)&quot;,&quot;type&quot;:&quot;FIGURE_OBJECT&quot;,&quot;relativeTransform&quot;:{&quot;translate&quot;:{&quot;x&quot;:6.005530251215045,&quot;y&quot;:-23.895061537625867},&quot;rotate&quot;:-7.428763612989007e-16,&quot;skewX&quot;:-1.0377871286380515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69&quot;}},&quot;58251cfe-8b85-4a3a-8521-4e31b7e2374b&quot;:{&quot;id&quot;:&quot;58251cfe-8b85-4a3a-8521-4e31b7e2374b&quot;,&quot;name&quot;:&quot;Swiss chard (Beta vulgaris)&quot;,&quot;displayName&quot;:&quot;Swiss chard (Beta vulgaris)&quot;,&quot;type&quot;:&quot;FIGURE_OBJECT&quot;,&quot;relativeTransform&quot;:{&quot;translate&quot;:{&quot;x&quot;:6.189928762311636,&quot;y&quot;:-23.343301909645394},&quot;rotate&quot;:0.20385523500581967,&quot;skewX&quot;:0.23084205020458134,&quot;scale&quot;:{&quot;x&quot;:0.005011684977983183,&quot;y&quot;:0.008649097797638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quot;}},&quot;1af330ac-8b5d-4e72-8ac0-f6e8fd63a50c&quot;:{&quot;id&quot;:&quot;1af330ac-8b5d-4e72-8ac0-f6e8fd63a50c&quot;,&quot;name&quot;:&quot;Swiss chard (Beta vulgaris)&quot;,&quot;displayName&quot;:&quot;Swiss chard (Beta vulgaris)&quot;,&quot;type&quot;:&quot;FIGURE_OBJECT&quot;,&quot;relativeTransform&quot;:{&quot;translate&quot;:{&quot;x&quot;:6.364059362906359,&quot;y&quot;:-22.685590194480557},&quot;rotate&quot;:-0.34652487478154925,&quot;skewX&quot;:-0.3620123173733357,&quot;scale&quot;:{&quot;x&quot;:0.005653644504076563,&quot;y&quot;:0.0092585567031882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02&quot;}},&quot;e8e98b62-e462-45dd-9892-4e266b334cad&quot;:{&quot;id&quot;:&quot;e8e98b62-e462-45dd-9892-4e266b334cad&quot;,&quot;name&quot;:&quot;Swiss chard (Beta vulgaris)&quot;,&quot;displayName&quot;:&quot;Swiss chard (Beta vulgaris)&quot;,&quot;type&quot;:&quot;FIGURE_OBJECT&quot;,&quot;relativeTransform&quot;:{&quot;translate&quot;:{&quot;x&quot;:6.582529055505222,&quot;y&quot;:-21.953785570579356},&quot;rotate&quot;:4.251623255656146e-16,&quot;skewX&quot;:4.930916075474742e-16,&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05&quot;}},&quot;f4952da4-a95e-4e7f-9a21-d1a39c8be94c&quot;:{&quot;id&quot;:&quot;f4952da4-a95e-4e7f-9a21-d1a39c8be94c&quot;,&quot;name&quot;:&quot;Swiss chard (Beta vulgaris)&quot;,&quot;displayName&quot;:&quot;Swiss chard (Beta vulgaris)&quot;,&quot;type&quot;:&quot;FIGURE_OBJECT&quot;,&quot;relativeTransform&quot;:{&quot;translate&quot;:{&quot;x&quot;:6.822510496166908,&quot;y&quot;:-21.12431185144557},&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1&quot;}},&quot;24cbdc8f-f399-4335-a343-a69a42c31f7a&quot;:{&quot;id&quot;:&quot;24cbdc8f-f399-4335-a343-a69a42c31f7a&quot;,&quot;name&quot;:&quot;Swiss chard (Beta vulgaris)&quot;,&quot;displayName&quot;:&quot;Swiss chard (Beta vulgaris)&quot;,&quot;type&quot;:&quot;FIGURE_OBJECT&quot;,&quot;relativeTransform&quot;:{&quot;translate&quot;:{&quot;x&quot;:7.059726070892776,&quot;y&quot;:-20.27510158365249},&quot;rotate&quot;:6.069448521662556,&quot;skewX&quot;:0.25139791749856566,&quot;scale&quot;:{&quot;x&quot;:-0.005276764917483681,&quot;y&quot;:0.0094914115759919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12&quot;}},&quot;b26f7355-253a-42cd-9c6b-d9b8e2c441d7&quot;:{&quot;id&quot;:&quot;b26f7355-253a-42cd-9c6b-d9b8e2c441d7&quot;,&quot;name&quot;:&quot;Swiss chard (Beta vulgaris)&quot;,&quot;displayName&quot;:&quot;Swiss chard (Beta vulgaris)&quot;,&quot;type&quot;:&quot;FIGURE_OBJECT&quot;,&quot;relativeTransform&quot;:{&quot;translate&quot;:{&quot;x&quot;:6.355068591502447,&quot;y&quot;:-27.38664225914597},&quot;rotate&quot;:6.283185307179586,&quot;skewX&quot;:1.2688354216482615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15&quot;}},&quot;0f35b926-46f9-44c2-8638-20a4dc16ac94&quot;:{&quot;id&quot;:&quot;0f35b926-46f9-44c2-8638-20a4dc16ac94&quot;,&quot;name&quot;:&quot;Swiss chard (Beta vulgaris)&quot;,&quot;displayName&quot;:&quot;Swiss chard (Beta vulgaris)&quot;,&quot;type&quot;:&quot;FIGURE_OBJECT&quot;,&quot;relativeTransform&quot;:{&quot;translate&quot;:{&quot;x&quot;:6.594516029535949,&quot;y&quot;:-27.035019281636945},&quot;rotate&quot;:6.069448521662556,&quot;skewX&quot;:0.22882373378138626,&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2&quot;}},&quot;02ca3f03-a943-479f-b5e7-62634c2f321b&quot;:{&quot;id&quot;:&quot;02ca3f03-a943-479f-b5e7-62634c2f321b&quot;,&quot;name&quot;:&quot;Swiss chard (Beta vulgaris)&quot;,&quot;displayName&quot;:&quot;Swiss chard (Beta vulgaris)&quot;,&quot;type&quot;:&quot;FIGURE_OBJECT&quot;,&quot;relativeTransform&quot;:{&quot;translate&quot;:{&quot;x&quot;:6.881669826406316,&quot;y&quot;:-26.455986913770502},&quot;rotate&quot;:0.13613447874557189,&quot;skewX&quot;:0.1650805772761951,&quot;scale&quot;:{&quot;x&quot;:0.004239825212844115,&quot;y&quot;:0.0077658463256760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22&quot;}},&quot;b183cc7d-be8c-4ddb-a927-80ff173a6d2f&quot;:{&quot;id&quot;:&quot;b183cc7d-be8c-4ddb-a927-80ff173a6d2f&quot;,&quot;name&quot;:&quot;Swiss chard (Beta vulgaris)&quot;,&quot;displayName&quot;:&quot;Swiss chard (Beta vulgaris)&quot;,&quot;type&quot;:&quot;FIGURE_OBJECT&quot;,&quot;relativeTransform&quot;:{&quot;translate&quot;:{&quot;x&quot;:7.123849667933314,&quot;y&quot;:-25.996775613785733},&quot;rotate&quot;:0.1361344787455719,&quot;skewX&quot;:0.1580718946709713,&quot;scale&quot;:{&quot;x&quot;:0.004248544899971059,&quot;y&quot;:0.00744573913614320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25&quot;}},&quot;94e8d792-aea5-44c0-b8b7-0632838fc1b5&quot;:{&quot;id&quot;:&quot;94e8d792-aea5-44c0-b8b7-0632838fc1b5&quot;,&quot;name&quot;:&quot;Swiss chard (Beta vulgaris)&quot;,&quot;displayName&quot;:&quot;Swiss chard (Beta vulgaris)&quot;,&quot;type&quot;:&quot;FIGURE_OBJECT&quot;,&quot;relativeTransform&quot;:{&quot;translate&quot;:{&quot;x&quot;:7.44586517224265,&quot;y&quot;:-25.486192517414718},&quot;rotate&quot;:4.251623255656143e-16,&quot;skewX&quot;:4.930916075474738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3&quot;}},&quot;2f23aacc-8160-4ca2-ac92-d864b9aeb2ac&quot;:{&quot;id&quot;:&quot;2f23aacc-8160-4ca2-ac92-d864b9aeb2ac&quot;,&quot;name&quot;:&quot;Swiss chard (Beta vulgaris)&quot;,&quot;displayName&quot;:&quot;Swiss chard (Beta vulgaris)&quot;,&quot;type&quot;:&quot;FIGURE_OBJECT&quot;,&quot;relativeTransform&quot;:{&quot;translate&quot;:{&quot;x&quot;:7.71618659967934,&quot;y&quot;:-25.026490009288274},&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35&quot;}},&quot;8524b370-03db-4d09-a6fc-6380d16a2784&quot;:{&quot;id&quot;:&quot;8524b370-03db-4d09-a6fc-6380d16a2784&quot;,&quot;name&quot;:&quot;Swiss chard (Beta vulgaris)&quot;,&quot;displayName&quot;:&quot;Swiss chard (Beta vulgaris)&quot;,&quot;type&quot;:&quot;FIGURE_OBJECT&quot;,&quot;relativeTransform&quot;:{&quot;translate&quot;:{&quot;x&quot;:7.954594564766234,&quot;y&quot;:-24.360238285121575},&quot;rotate&quot;:5.991703298673205,&quot;skewX&quot;:0.3286703796780533,&quot;scale&quot;:{&quot;x&quot;:-0.0048652590671579,&quot;y&quot;:0.0085246266340487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4&quot;}},&quot;556bda5c-2889-4c16-b662-9774f7038db6&quot;:{&quot;id&quot;:&quot;556bda5c-2889-4c16-b662-9774f7038db6&quot;,&quot;name&quot;:&quot;Swiss chard (Beta vulgaris)&quot;,&quot;displayName&quot;:&quot;Swiss chard (Beta vulgaris)&quot;,&quot;type&quot;:&quot;FIGURE_OBJECT&quot;,&quot;relativeTransform&quot;:{&quot;translate&quot;:{&quot;x&quot;:8.168206737863773,&quot;y&quot;:-23.83949233994372},&quot;rotate&quot;:-7.428763612989007e-16,&quot;skewX&quot;:-1.0377871286380515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5&quot;}},&quot;bea3623a-1f57-4cbc-b10b-837eec732b72&quot;:{&quot;id&quot;:&quot;bea3623a-1f57-4cbc-b10b-837eec732b72&quot;,&quot;name&quot;:&quot;Swiss chard (Beta vulgaris)&quot;,&quot;displayName&quot;:&quot;Swiss chard (Beta vulgaris)&quot;,&quot;type&quot;:&quot;FIGURE_OBJECT&quot;,&quot;relativeTransform&quot;:{&quot;translate&quot;:{&quot;x&quot;:8.43798729380095,&quot;y&quot;:-23.264181302725},&quot;rotate&quot;:0.20385523500581965,&quot;skewX&quot;:0.23084205020458162,&quot;scale&quot;:{&quot;x&quot;:0.005011684977983183,&quot;y&quot;:0.0086490977976380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52&quot;}},&quot;80c3d488-030e-4884-90d7-59bc34b23e19&quot;:{&quot;id&quot;:&quot;80c3d488-030e-4884-90d7-59bc34b23e19&quot;,&quot;name&quot;:&quot;Swiss chard (Beta vulgaris)&quot;,&quot;displayName&quot;:&quot;Swiss chard (Beta vulgaris)&quot;,&quot;type&quot;:&quot;FIGURE_OBJECT&quot;,&quot;relativeTransform&quot;:{&quot;translate&quot;:{&quot;x&quot;:8.706104055452686,&quot;y&quot;:-22.48401741967138},&quot;rotate&quot;:-0.34652487478154925,&quot;skewX&quot;:-0.3620123173733355,&quot;scale&quot;:{&quot;x&quot;:0.005653644504076563,&quot;y&quot;:0.0092585567031882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55&quot;}},&quot;d0e97546-6f69-463a-8bb7-c03cd1f5b0c6&quot;:{&quot;id&quot;:&quot;d0e97546-6f69-463a-8bb7-c03cd1f5b0c6&quot;,&quot;name&quot;:&quot;Swiss chard (Beta vulgaris)&quot;,&quot;displayName&quot;:&quot;Swiss chard (Beta vulgaris)&quot;,&quot;type&quot;:&quot;FIGURE_OBJECT&quot;,&quot;relativeTransform&quot;:{&quot;translate&quot;:{&quot;x&quot;:9.000288985661577,&quot;y&quot;:-21.702762416444916},&quot;rotate&quot;:4.251623255656146e-16,&quot;skewX&quot;:4.930916075474742e-16,&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6&quot;}},&quot;cb76cc23-e42d-4cda-b2e9-f5dd5978fdd4&quot;:{&quot;id&quot;:&quot;cb76cc23-e42d-4cda-b2e9-f5dd5978fdd4&quot;,&quot;name&quot;:&quot;Swiss chard (Beta vulgaris)&quot;,&quot;displayName&quot;:&quot;Swiss chard (Beta vulgaris)&quot;,&quot;type&quot;:&quot;FIGURE_OBJECT&quot;,&quot;relativeTransform&quot;:{&quot;translate&quot;:{&quot;x&quot;:9.348723611943296,&quot;y&quot;:-20.8770599548193},&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62&quot;}},&quot;623ada1c-37e6-42d5-889f-6abe83eae580&quot;:{&quot;id&quot;:&quot;623ada1c-37e6-42d5-889f-6abe83eae580&quot;,&quot;name&quot;:&quot;Swiss chard (Beta vulgaris)&quot;,&quot;displayName&quot;:&quot;Swiss chard (Beta vulgaris)&quot;,&quot;type&quot;:&quot;FIGURE_OBJECT&quot;,&quot;relativeTransform&quot;:{&quot;translate&quot;:{&quot;x&quot;:9.727991224468052,&quot;y&quot;:-20.057519914621377},&quot;rotate&quot;:6.069448521662556,&quot;skewX&quot;:0.25139791749856427,&quot;scale&quot;:{&quot;x&quot;:-0.005276764917483685,&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65&quot;}},&quot;aecb9b51-78c6-4335-920c-912cdc9ab063&quot;:{&quot;id&quot;:&quot;aecb9b51-78c6-4335-920c-912cdc9ab063&quot;,&quot;name&quot;:&quot;Swiss chard (Beta vulgaris)&quot;,&quot;displayName&quot;:&quot;Swiss chard (Beta vulgaris)&quot;,&quot;type&quot;:&quot;FIGURE_OBJECT&quot;,&quot;relativeTransform&quot;:{&quot;translate&quot;:{&quot;x&quot;:-1.5295110221214718,&quot;y&quot;:-27.458394035333807},&quot;rotate&quot;:0,&quot;skewX&quot;:-1.7944749990228247e-17,&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7&quot;}},&quot;bf459c75-f997-426d-8fa7-9620053360ce&quot;:{&quot;id&quot;:&quot;bf459c75-f997-426d-8fa7-9620053360ce&quot;,&quot;name&quot;:&quot;Swiss chard (Beta vulgaris)&quot;,&quot;displayName&quot;:&quot;Swiss chard (Beta vulgaris)&quot;,&quot;type&quot;:&quot;FIGURE_OBJECT&quot;,&quot;relativeTransform&quot;:{&quot;translate&quot;:{&quot;x&quot;:-1.800668525764009,&quot;y&quot;:-27.035019281636945},&quot;rotate&quot;:0.21373678551702888,&quot;skewX&quot;:0.22882373378138626,&quot;scale&quot;:{&quot;x&quot;:0.004278453762744945,&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72&quot;}},&quot;f9aaa4b3-2c05-45f4-89fa-41c08a82aeb1&quot;:{&quot;id&quot;:&quot;f9aaa4b3-2c05-45f4-89fa-41c08a82aeb1&quot;,&quot;name&quot;:&quot;Swiss chard (Beta vulgaris)&quot;,&quot;displayName&quot;:&quot;Swiss chard (Beta vulgaris)&quot;,&quot;type&quot;:&quot;FIGURE_OBJECT&quot;,&quot;relativeTransform&quot;:{&quot;translate&quot;:{&quot;x&quot;:-2.0878223226343757,&quot;y&quot;:-26.455986913770516},&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75&quot;}},&quot;899c317e-7dc5-46c8-9221-9fe23c09e5a4&quot;:{&quot;id&quot;:&quot;899c317e-7dc5-46c8-9221-9fe23c09e5a4&quot;,&quot;name&quot;:&quot;Swiss chard (Beta vulgaris)&quot;,&quot;displayName&quot;:&quot;Swiss chard (Beta vulgaris)&quot;,&quot;type&quot;:&quot;FIGURE_OBJECT&quot;,&quot;relativeTransform&quot;:{&quot;translate&quot;:{&quot;x&quot;:-2.3300021641613715,&quot;y&quot;:-25.99677561378574},&quot;rotate&quot;:6.147050828434014,&quot;skewX&quot;:0.1580718946709694,&quot;scale&quot;:{&quot;x&quot;:-0.004248544899971051,&quot;y&quot;:0.00744573913614321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8&quot;}},&quot;670f971a-bc13-469a-8c0d-1b7e80ea7709&quot;:{&quot;id&quot;:&quot;670f971a-bc13-469a-8c0d-1b7e80ea7709&quot;,&quot;name&quot;:&quot;Swiss chard (Beta vulgaris)&quot;,&quot;displayName&quot;:&quot;Swiss chard (Beta vulgaris)&quot;,&quot;type&quot;:&quot;FIGURE_OBJECT&quot;,&quot;relativeTransform&quot;:{&quot;translate&quot;:{&quot;x&quot;:-2.65105803297826,&quot;y&quot;:-25.486192517414718},&quot;rotate&quot;:6.283185307179586,&quot;skewX&quot;:1.3932134088239309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79&quot;}},&quot;4c2f4633-8a60-4e19-88d1-6eec28141133&quot;:{&quot;id&quot;:&quot;4c2f4633-8a60-4e19-88d1-6eec28141133&quot;,&quot;name&quot;:&quot;Swiss chard (Beta vulgaris)&quot;,&quot;displayName&quot;:&quot;Swiss chard (Beta vulgaris)&quot;,&quot;type&quot;:&quot;FIGURE_OBJECT&quot;,&quot;relativeTransform&quot;:{&quot;translate&quot;:{&quot;x&quot;:-2.9213794604149554,&quot;y&quot;:-25.026490009288274},&quot;rotate&quot;:0,&quot;skewX&quot;:-1.9703789693940248e-17,&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quot;}},&quot;cb849efc-dc39-4a52-819d-17e3ac0dade2&quot;:{&quot;id&quot;:&quot;cb849efc-dc39-4a52-819d-17e3ac0dade2&quot;,&quot;name&quot;:&quot;Swiss chard (Beta vulgaris)&quot;,&quot;displayName&quot;:&quot;Swiss chard (Beta vulgaris)&quot;,&quot;type&quot;:&quot;FIGURE_OBJECT&quot;,&quot;relativeTransform&quot;:{&quot;translate&quot;:{&quot;x&quot;:-3.2170558991395466,&quot;y&quot;:-24.360238285121564},&quot;rotate&quot;:0.2914820085063805,&quot;skewX&quot;:0.32867037967805546,&quot;scale&quot;:{&quot;x&quot;:0.004865259067157902,&quot;y&quot;:0.0085246266340487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05&quot;}},&quot;365de1f7-23bd-41b6-ba5d-9fdadaa108f4&quot;:{&quot;id&quot;:&quot;365de1f7-23bd-41b6-ba5d-9fdadaa108f4&quot;,&quot;name&quot;:&quot;Swiss chard (Beta vulgaris)&quot;,&quot;displayName&quot;:&quot;Swiss chard (Beta vulgaris)&quot;,&quot;type&quot;:&quot;FIGURE_OBJECT&quot;,&quot;relativeTransform&quot;:{&quot;translate&quot;:{&quot;x&quot;:-3.4707560037834773,&quot;y&quot;:-23.83949233994372},&quot;rotate&quot;:6.283185307179586,&quot;skewX&quot;:1.428887987658536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1&quot;}},&quot;72c76c37-8455-487a-be3f-0e27cafdff7f&quot;:{&quot;id&quot;:&quot;72c76c37-8455-487a-be3f-0e27cafdff7f&quot;,&quot;name&quot;:&quot;Swiss chard (Beta vulgaris)&quot;,&quot;displayName&quot;:&quot;Swiss chard (Beta vulgaris)&quot;,&quot;type&quot;:&quot;FIGURE_OBJECT&quot;,&quot;relativeTransform&quot;:{&quot;translate&quot;:{&quot;x&quot;:-3.734809712356886,&quot;y&quot;:-23.26418130272498},&quot;rotate&quot;:6.079330072173766,&quot;skewX&quot;:0.2308420502045826,&quot;scale&quot;:{&quot;x&quot;:-0.005011684977983185,&quot;y&quot;:0.008649097797638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2&quot;}},&quot;48b722ff-d6de-414d-9d3a-12ed2a45f095&quot;:{&quot;id&quot;:&quot;48b722ff-d6de-414d-9d3a-12ed2a45f095&quot;,&quot;name&quot;:&quot;Swiss chard (Beta vulgaris)&quot;,&quot;displayName&quot;:&quot;Swiss chard (Beta vulgaris)&quot;,&quot;type&quot;:&quot;FIGURE_OBJECT&quot;,&quot;relativeTransform&quot;:{&quot;translate&quot;:{&quot;x&quot;:-4.094556031828943,&quot;y&quot;:-22.48401741967138},&quot;rotate&quot;:0.34652487478154814,&quot;skewX&quot;:-0.36201231737333506,&quot;scale&quot;:{&quot;x&quot;:-0.005653644504076562,&quot;y&quot;:0.0092585567031882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25&quot;}},&quot;3865aaed-4990-4672-bd5e-9e9e770054c8&quot;:{&quot;id&quot;:&quot;3865aaed-4990-4672-bd5e-9e9e770054c8&quot;,&quot;name&quot;:&quot;Swiss chard (Beta vulgaris)&quot;,&quot;displayName&quot;:&quot;Swiss chard (Beta vulgaris)&quot;,&quot;type&quot;:&quot;FIGURE_OBJECT&quot;,&quot;relativeTransform&quot;:{&quot;translate&quot;:{&quot;x&quot;:-4.514731604040773,&quot;y&quot;:-21.70276241644492},&quot;rotate&quot;:6.283185307179586,&quot;skewX&quot;:1.3932134088239318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3&quot;}},&quot;caedd955-ef7b-4490-8feb-33366eb8c569&quot;:{&quot;id&quot;:&quot;caedd955-ef7b-4490-8feb-33366eb8c569&quot;,&quot;name&quot;:&quot;Swiss chard (Beta vulgaris)&quot;,&quot;displayName&quot;:&quot;Swiss chard (Beta vulgaris)&quot;,&quot;type&quot;:&quot;FIGURE_OBJECT&quot;,&quot;relativeTransform&quot;:{&quot;translate&quot;:{&quot;x&quot;:-4.903254161868884,&quot;y&quot;:-20.8770599548193},&quot;rotate&quot;:0,&quot;skewX&quot;:-1.9703789693940245e-17,&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5&quot;}},&quot;e354adc8-62c3-4e5a-902b-51f4fd8da3f9&quot;:{&quot;id&quot;:&quot;e354adc8-62c3-4e5a-902b-51f4fd8da3f9&quot;,&quot;name&quot;:&quot;Swiss chard (Beta vulgaris)&quot;,&quot;displayName&quot;:&quot;Swiss chard (Beta vulgaris)&quot;,&quot;type&quot;:&quot;FIGURE_OBJECT&quot;,&quot;relativeTransform&quot;:{&quot;translate&quot;:{&quot;x&quot;:-5.402785569032811,&quot;y&quot;:-20.05751991462137},&quot;rotate&quot;:0.21373678551702882,&quot;skewX&quot;:0.25139791749856566,&quot;scale&quot;:{&quot;x&quot;:0.005276764917483686,&quot;y&quot;:0.00949141157599197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55&quot;}},&quot;6086cc4c-4d77-4b0e-a896-8ac5b27a6ea7&quot;:{&quot;id&quot;:&quot;6086cc4c-4d77-4b0e-a896-8ac5b27a6ea7&quot;,&quot;name&quot;:&quot;Swiss chard (Beta vulgaris)&quot;,&quot;displayName&quot;:&quot;Swiss chard (Beta vulgaris)&quot;,&quot;type&quot;:&quot;FIGURE_OBJECT&quot;,&quot;relativeTransform&quot;:{&quot;translate&quot;:{&quot;x&quot;:7.140219602337053,&quot;y&quot;:-27.40069312898662},&quot;rotate&quot;:6.283185307179586,&quot;skewX&quot;:1.2867801716384893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2&quot;}},&quot;5c19099a-1265-4faf-b0ba-2640a882c010&quot;:{&quot;id&quot;:&quot;5c19099a-1265-4faf-b0ba-2640a882c010&quot;,&quot;name&quot;:&quot;Swiss chard (Beta vulgaris)&quot;,&quot;displayName&quot;:&quot;Swiss chard (Beta vulgaris)&quot;,&quot;type&quot;:&quot;FIGURE_OBJECT&quot;,&quot;relativeTransform&quot;:{&quot;translate&quot;:{&quot;x&quot;:7.471217743386478,&quot;y&quot;:-26.86912537808074},&quot;rotate&quot;:6.069448521662556,&quot;skewX&quot;:0.22882373378138585,&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25&quot;}},&quot;9136f7b7-9d13-4236-8b2d-c4910161ab89&quot;:{&quot;id&quot;:&quot;9136f7b7-9d13-4236-8b2d-c4910161ab89&quot;,&quot;name&quot;:&quot;Swiss chard (Beta vulgaris)&quot;,&quot;displayName&quot;:&quot;Swiss chard (Beta vulgaris)&quot;,&quot;type&quot;:&quot;FIGURE_OBJECT&quot;,&quot;relativeTransform&quot;:{&quot;translate&quot;:{&quot;x&quot;:7.763460148305951,&quot;y&quot;:-26.416952101645116},&quot;rotate&quot;:0.13613447874557183,&quot;skewX&quot;:0.16508057727619505,&quot;scale&quot;:{&quot;x&quot;:0.004239825212844115,&quot;y&quot;:0.0077658463256760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3&quot;}},&quot;97cb1d92-0ac1-40ee-85ad-cac91b033874&quot;:{&quot;id&quot;:&quot;97cb1d92-0ac1-40ee-85ad-cac91b033874&quot;,&quot;name&quot;:&quot;Swiss chard (Beta vulgaris)&quot;,&quot;displayName&quot;:&quot;Swiss chard (Beta vulgaris)&quot;,&quot;type&quot;:&quot;FIGURE_OBJECT&quot;,&quot;relativeTransform&quot;:{&quot;translate&quot;:{&quot;x&quot;:8.046354427942445,&quot;y&quot;:-25.862350563489006},&quot;rotate&quot;:0.13613447874557197,&quot;skewX&quot;:0.15807189467097058,&quot;scale&quot;:{&quot;x&quot;:0.004243905749313098,&quot;y&quot;:0.0074376088453199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5&quot;}},&quot;b54da12c-07ac-4135-9a65-b78eec10eaf4&quot;:{&quot;id&quot;:&quot;b54da12c-07ac-4135-9a65-b78eec10eaf4&quot;,&quot;name&quot;:&quot;Swiss chard (Beta vulgaris)&quot;,&quot;displayName&quot;:&quot;Swiss chard (Beta vulgaris)&quot;,&quot;type&quot;:&quot;FIGURE_OBJECT&quot;,&quot;relativeTransform&quot;:{&quot;translate&quot;:{&quot;x&quot;:8.39650760223331,&quot;y&quot;:-25.290822003502104},&quot;rotate&quot;:4.4337004722701413e-16,&quot;skewX&quot;:4.953484557106092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55&quot;}},&quot;cba76ba5-7f6b-464a-aa21-2e19f3ec5074&quot;:{&quot;id&quot;:&quot;cba76ba5-7f6b-464a-aa21-2e19f3ec5074&quot;,&quot;name&quot;:&quot;Swiss chard (Beta vulgaris)&quot;,&quot;displayName&quot;:&quot;Swiss chard (Beta vulgaris)&quot;,&quot;type&quot;:&quot;FIGURE_OBJECT&quot;,&quot;relativeTransform&quot;:{&quot;translate&quot;:{&quot;x&quot;:8.704011149112334,&quot;y&quot;:-24.645626879908757},&quot;rotate&quot;:6.283185307179586,&quot;skewX&quot;:1.4129171985178718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6&quot;}},&quot;cd545aac-edc5-46b9-8349-e4d37fc5e85f&quot;:{&quot;id&quot;:&quot;cd545aac-edc5-46b9-8349-e4d37fc5e85f&quot;,&quot;name&quot;:&quot;Swiss chard (Beta vulgaris)&quot;,&quot;displayName&quot;:&quot;Swiss chard (Beta vulgaris)&quot;,&quot;type&quot;:&quot;FIGURE_OBJECT&quot;,&quot;relativeTransform&quot;:{&quot;translate&quot;:{&quot;x&quot;:8.984971018679369,&quot;y&quot;:-23.956760407022898},&quot;rotate&quot;:6.069448521662556,&quot;skewX&quot;:0.2513979174985653,&quot;scale&quot;:{&quot;x&quot;:-0.0048018560749101494,&quot;y&quot;:0.0086371845341527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7&quot;}},&quot;1abdaaaa-ffe5-418c-a380-99b8af9d662d&quot;:{&quot;id&quot;:&quot;1abdaaaa-ffe5-418c-a380-99b8af9d662d&quot;,&quot;name&quot;:&quot;Swiss chard (Beta vulgaris)&quot;,&quot;displayName&quot;:&quot;Swiss chard (Beta vulgaris)&quot;,&quot;type&quot;:&quot;FIGURE_OBJECT&quot;,&quot;relativeTransform&quot;:{&quot;translate&quot;:{&quot;x&quot;:9.297190551525459,&quot;y&quot;:-23.42455833437496},&quot;rotate&quot;:0.1361344787455719,&quot;skewX&quot;:0.16508057727619518,&quot;scale&quot;:{&quot;x&quot;:0.004758501922383963,&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8&quot;}},&quot;a96a8e17-da61-4fcd-83d8-45ed23c8961f&quot;:{&quot;id&quot;:&quot;a96a8e17-da61-4fcd-83d8-45ed23c8961f&quot;,&quot;name&quot;:&quot;Swiss chard (Beta vulgaris)&quot;,&quot;displayName&quot;:&quot;Swiss chard (Beta vulgaris)&quot;,&quot;type&quot;:&quot;FIGURE_OBJECT&quot;,&quot;relativeTransform&quot;:{&quot;translate&quot;:{&quot;x&quot;:7.8520181434094125,&quot;y&quot;:-27.420666824219506},&quot;rotate&quot;:6.283185307179586,&quot;skewX&quot;:1.2867801716384893e-15,&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7&quot;}},&quot;8e9f1ea4-adeb-4739-84eb-6c7d65c54daa&quot;:{&quot;id&quot;:&quot;8e9f1ea4-adeb-4739-84eb-6c7d65c54daa&quot;,&quot;name&quot;:&quot;Swiss chard (Beta vulgaris)&quot;,&quot;displayName&quot;:&quot;Swiss chard (Beta vulgaris)&quot;,&quot;type&quot;:&quot;FIGURE_OBJECT&quot;,&quot;relativeTransform&quot;:{&quot;translate&quot;:{&quot;x&quot;:8.154152142503206,&quot;y&quot;:-26.95524839271364},&quot;rotate&quot;:6.069448521662556,&quot;skewX&quot;:0.22882373378138626,&quot;scale&quot;:{&quot;x&quot;:-0.004278453762744941,&quot;y&quot;:0.0069787329464661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75&quot;}},&quot;218f89eb-49c3-4f8e-a572-aa088d6e60d1&quot;:{&quot;id&quot;:&quot;218f89eb-49c3-4f8e-a572-aa088d6e60d1&quot;,&quot;name&quot;:&quot;Swiss chard (Beta vulgaris)&quot;,&quot;displayName&quot;:&quot;Swiss chard (Beta vulgaris)&quot;,&quot;type&quot;:&quot;FIGURE_OBJECT&quot;,&quot;relativeTransform&quot;:{&quot;translate&quot;:{&quot;x&quot;:8.470499719500419,&quot;y&quot;:-26.46931419309857},&quot;rotate&quot;:0.13613447874557183,&quot;skewX&quot;:0.16508057727619505,&quot;scale&quot;:{&quot;x&quot;:0.004239825212844115,&quot;y&quot;:0.0077658463256760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quot;}},&quot;f8e12588-5ed1-4b05-9436-7c27f8946d90&quot;:{&quot;id&quot;:&quot;f8e12588-5ed1-4b05-9436-7c27f8946d90&quot;,&quot;name&quot;:&quot;Swiss chard (Beta vulgaris)&quot;,&quot;displayName&quot;:&quot;Swiss chard (Beta vulgaris)&quot;,&quot;type&quot;:&quot;FIGURE_OBJECT&quot;,&quot;relativeTransform&quot;:{&quot;translate&quot;:{&quot;x&quot;:8.778132880519525,&quot;y&quot;:-25.932166685426967},&quot;rotate&quot;:0.13613447874557197,&quot;skewX&quot;:0.15807189467097058,&quot;scale&quot;:{&quot;x&quot;:0.004243905749313098,&quot;y&quot;:0.0074376088453199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05&quot;}},&quot;63cab6dd-9b32-4fef-afe7-1059686d70a0&quot;:{&quot;id&quot;:&quot;63cab6dd-9b32-4fef-afe7-1059686d70a0&quot;,&quot;name&quot;:&quot;Swiss chard (Beta vulgaris)&quot;,&quot;displayName&quot;:&quot;Swiss chard (Beta vulgaris)&quot;,&quot;type&quot;:&quot;FIGURE_OBJECT&quot;,&quot;relativeTransform&quot;:{&quot;translate&quot;:{&quot;x&quot;:9.15785493225025,&quot;y&quot;:-25.36134333879296},&quot;rotate&quot;:4.4337004722701413e-16,&quot;skewX&quot;:4.953484557106092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1&quot;}},&quot;61de655c-15dc-4a25-82ff-2d27fa56d61a&quot;:{&quot;id&quot;:&quot;61de655c-15dc-4a25-82ff-2d27fa56d61a&quot;,&quot;name&quot;:&quot;Swiss chard (Beta vulgaris)&quot;,&quot;displayName&quot;:&quot;Swiss chard (Beta vulgaris)&quot;,&quot;type&quot;:&quot;FIGURE_OBJECT&quot;,&quot;relativeTransform&quot;:{&quot;translate&quot;:{&quot;x&quot;:8.517475109858395,&quot;y&quot;:-27.37841225092762},&quot;rotate&quot;:6.069448521662556,&quot;skewX&quot;:0.25139791749856516,&quot;scale&quot;:{&quot;x&quot;:-0.004278453762744941,&quot;y&quot;:0.00769573141993006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6&quot;}},&quot;22d2d907-3597-4c14-9848-1eb409d04be5&quot;:{&quot;id&quot;:&quot;22d2d907-3597-4c14-9848-1eb409d04be5&quot;,&quot;name&quot;:&quot;Swiss chard (Beta vulgaris)&quot;,&quot;displayName&quot;:&quot;Swiss chard (Beta vulgaris)&quot;,&quot;type&quot;:&quot;FIGURE_OBJECT&quot;,&quot;relativeTransform&quot;:{&quot;translate&quot;:{&quot;x&quot;:8.874231656608998,&quot;y&quot;:-26.811156260181765},&quot;rotate&quot;:6.069448521662556,&quot;skewX&quot;:0.25139791749856516,&quot;scale&quot;:{&quot;x&quot;:-0.004278453762744941,&quot;y&quot;:0.00769573141993006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88&quot;}},&quot;3b987190-1b1a-48a6-b0b1-4c44c2b2c792&quot;:{&quot;id&quot;:&quot;3b987190-1b1a-48a6-b0b1-4c44c2b2c792&quot;,&quot;name&quot;:&quot;Swiss chard (Beta vulgaris)&quot;,&quot;displayName&quot;:&quot;Swiss chard (Beta vulgaris)&quot;,&quot;type&quot;:&quot;FIGURE_OBJECT&quot;,&quot;relativeTransform&quot;:{&quot;translate&quot;:{&quot;x&quot;:9.960104513381841,&quot;y&quot;:-22.40340851801606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82&quot;}},&quot;13963b5e-dc41-43d3-9c95-8e727be7a03b&quot;:{&quot;id&quot;:&quot;13963b5e-dc41-43d3-9c95-8e727be7a03b&quot;,&quot;name&quot;:&quot;Swiss chard (Beta vulgaris)&quot;,&quot;displayName&quot;:&quot;Swiss chard (Beta vulgaris)&quot;,&quot;type&quot;:&quot;FIGURE_OBJECT&quot;,&quot;relativeTransform&quot;:{&quot;translate&quot;:{&quot;x&quot;:10.32670208817559,&quot;y&quot;:-21.708023099894444},&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85&quot;}},&quot;665a4f16-65a3-434e-908a-6733f923f407&quot;:{&quot;id&quot;:&quot;665a4f16-65a3-434e-908a-6733f923f407&quot;,&quot;name&quot;:&quot;Swiss chard (Beta vulgaris)&quot;,&quot;displayName&quot;:&quot;Swiss chard (Beta vulgaris)&quot;,&quot;type&quot;:&quot;FIGURE_OBJECT&quot;,&quot;relativeTransform&quot;:{&quot;translate&quot;:{&quot;x&quot;:10.733350227885222,&quot;y&quot;:-20.887498909366638},&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quot;}},&quot;676abdbd-aee1-4f1e-b3cd-90771ef213ac&quot;:{&quot;id&quot;:&quot;676abdbd-aee1-4f1e-b3cd-90771ef213ac&quot;,&quot;name&quot;:&quot;Swiss chard (Beta vulgaris)&quot;,&quot;displayName&quot;:&quot;Swiss chard (Beta vulgaris)&quot;,&quot;type&quot;:&quot;FIGURE_OBJECT&quot;,&quot;relativeTransform&quot;:{&quot;translate&quot;:{&quot;x&quot;:11.230696344275755,&quot;y&quot;:-20.073798899874},&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5&quot;}},&quot;b2287828-d721-46b4-a156-26a249d59a33&quot;:{&quot;id&quot;:&quot;b2287828-d721-46b4-a156-26a249d59a33&quot;,&quot;name&quot;:&quot;Swiss chard (Beta vulgaris)&quot;,&quot;displayName&quot;:&quot;Swiss chard (Beta vulgaris)&quot;,&quot;type&quot;:&quot;FIGURE_OBJECT&quot;,&quot;relativeTransform&quot;:{&quot;translate&quot;:{&quot;x&quot;:9.60260021201505,&quot;y&quot;:-22.926338090515156},&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quot;}},&quot;c0c9cdd1-81c7-492f-805e-10f86144ab71&quot;:{&quot;id&quot;:&quot;c0c9cdd1-81c7-492f-805e-10f86144ab71&quot;,&quot;name&quot;:&quot;Swiss chard (Beta vulgaris)&quot;,&quot;displayName&quot;:&quot;Swiss chard (Beta vulgaris)&quot;,&quot;type&quot;:&quot;FIGURE_OBJECT&quot;,&quot;relativeTransform&quot;:{&quot;translate&quot;:{&quot;x&quot;:9.540476694874375,&quot;y&quot;:-24.821069005438858},&quot;rotate&quot;:6.283185307179586,&quot;skewX&quot;:1.3932134088239314e-15,&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2&quot;}},&quot;bfce1a6a-f0f3-4af8-8fb5-e281ffba2d01&quot;:{&quot;id&quot;:&quot;bfce1a6a-f0f3-4af8-8fb5-e281ffba2d01&quot;,&quot;name&quot;:&quot;Swiss chard (Beta vulgaris)&quot;,&quot;displayName&quot;:&quot;Swiss chard (Beta vulgaris)&quot;,&quot;type&quot;:&quot;FIGURE_OBJECT&quot;,&quot;relativeTransform&quot;:{&quot;translate&quot;:{&quot;x&quot;:9.910791516802078,&quot;y&quot;:-24.27045175415942},&quot;rotate&quot;:6.069448521662556,&quot;skewX&quot;:0.2513979174985645,&quot;scale&quot;:{&quot;x&quot;:-0.004801856074910149,&quot;y&quot;:0.00863718453415268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5&quot;}},&quot;e2d896d5-2406-4462-bf0b-d8f0293609fd&quot;:{&quot;id&quot;:&quot;e2d896d5-2406-4462-bf0b-d8f0293609fd&quot;,&quot;name&quot;:&quot;Swiss chard (Beta vulgaris)&quot;,&quot;displayName&quot;:&quot;Swiss chard (Beta vulgaris)&quot;,&quot;type&quot;:&quot;FIGURE_OBJECT&quot;,&quot;relativeTransform&quot;:{&quot;translate&quot;:{&quot;x&quot;:10.344341197389692,&quot;y&quot;:-23.60856602348125},&quot;rotate&quot;:0.1361344787455721,&quot;skewX&quot;:0.16508057727619516,&quot;scale&quot;:{&quot;x&quot;:0.004758501922383969,&quot;y&quot;:0.0087158769087273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77&quot;}},&quot;d1154c60-3ce7-437e-8e78-659d9af10d96&quot;:{&quot;id&quot;:&quot;d1154c60-3ce7-437e-8e78-659d9af10d96&quot;,&quot;name&quot;:&quot;Swiss chard (Beta vulgaris)&quot;,&quot;displayName&quot;:&quot;Swiss chard (Beta vulgaris)&quot;,&quot;type&quot;:&quot;FIGURE_OBJECT&quot;,&quot;relativeTransform&quot;:{&quot;translate&quot;:{&quot;x&quot;:10.759621192490783,&quot;y&quot;:-22.978278562453593},&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8&quot;}},&quot;80189c30-9053-431a-b763-fe3383da3a1d&quot;:{&quot;id&quot;:&quot;80189c30-9053-431a-b763-fe3383da3a1d&quot;,&quot;name&quot;:&quot;Swiss chard (Beta vulgaris)&quot;,&quot;displayName&quot;:&quot;Swiss chard (Beta vulgaris)&quot;,&quot;type&quot;:&quot;FIGURE_OBJECT&quot;,&quot;relativeTransform&quot;:{&quot;translate&quot;:{&quot;x&quot;:11.187714763599026,&quot;y&quot;:-22.394415538628323},&quot;rotate&quot;:0.13613447874557189,&quot;skewX&quot;:0.15807189467097046,&quot;scale&quot;:{&quot;x&quot;:0.005465150068044888,&quot;y&quot;:0.0095778867128871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85&quot;}},&quot;c4b421ca-3a0d-485e-a267-8582edeb388a&quot;:{&quot;id&quot;:&quot;c4b421ca-3a0d-485e-a267-8582edeb388a&quot;,&quot;name&quot;:&quot;Swiss chard (Beta vulgaris)&quot;,&quot;displayName&quot;:&quot;Swiss chard (Beta vulgaris)&quot;,&quot;type&quot;:&quot;FIGURE_OBJECT&quot;,&quot;relativeTransform&quot;:{&quot;translate&quot;:{&quot;x&quot;:11.617096426706457,&quot;y&quot;:-21.656366689570728},&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quot;}},&quot;c31f7a27-33e6-4d77-b383-3196264d39b4&quot;:{&quot;id&quot;:&quot;c31f7a27-33e6-4d77-b383-3196264d39b4&quot;,&quot;name&quot;:&quot;Swiss chard (Beta vulgaris)&quot;,&quot;displayName&quot;:&quot;Swiss chard (Beta vulgaris)&quot;,&quot;type&quot;:&quot;FIGURE_OBJECT&quot;,&quot;relativeTransform&quot;:{&quot;translate&quot;:{&quot;x&quot;:12.085102882767288,&quot;y&quot;:-20.93926425494023},&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5&quot;}},&quot;a4b0bc7e-c6cd-4a84-ae10-d008487633c3&quot;:{&quot;id&quot;:&quot;a4b0bc7e-c6cd-4a84-ae10-d008487633c3&quot;,&quot;name&quot;:&quot;Swiss chard (Beta vulgaris)&quot;,&quot;displayName&quot;:&quot;Swiss chard (Beta vulgaris)&quot;,&quot;type&quot;:&quot;FIGURE_OBJECT&quot;,&quot;relativeTransform&quot;:{&quot;translate&quot;:{&quot;x&quot;:12.587488534939503,&quot;y&quot;:-20.13458729309244},&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quot;}},&quot;86d88d9d-dfc0-47d4-a31c-c60cf22b09f6&quot;:{&quot;id&quot;:&quot;86d88d9d-dfc0-47d4-a31c-c60cf22b09f6&quot;,&quot;name&quot;:&quot;Swiss chard (Beta vulgaris)&quot;,&quot;displayName&quot;:&quot;Swiss chard (Beta vulgaris)&quot;,&quot;type&quot;:&quot;FIGURE_OBJECT&quot;,&quot;relativeTransform&quot;:{&quot;translate&quot;:{&quot;x&quot;:9.297568343005432,&quot;y&quot;:-26.401228904185377},&quot;rotate&quot;:0.1361344787455721,&quot;skewX&quot;:0.16508057727619527,&quot;scale&quot;:{&quot;x&quot;:0.0044223652718027515,&quot;y&quot;:0.0081001945534893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2&quot;}},&quot;1c3aa917-66eb-4197-b9a9-998ad5b8db00&quot;:{&quot;id&quot;:&quot;1c3aa917-66eb-4197-b9a9-998ad5b8db00&quot;,&quot;name&quot;:&quot;Swiss chard (Beta vulgaris)&quot;,&quot;displayName&quot;:&quot;Swiss chard (Beta vulgaris)&quot;,&quot;type&quot;:&quot;FIGURE_OBJECT&quot;,&quot;relativeTransform&quot;:{&quot;translate&quot;:{&quot;x&quot;:9.707103714331145,&quot;y&quot;:-25.862326061982753},&quot;rotate&quot;:0.13613447874557202,&quot;skewX&quot;:0.15807189467097077,&quot;scale&quot;:{&quot;x&quot;:0.00497328656192085,&quot;y&quot;:0.0087158769087273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5&quot;}},&quot;4012d29c-38fa-4c26-b491-bdebeac5b923&quot;:{&quot;id&quot;:&quot;4012d29c-38fa-4c26-b491-bdebeac5b923&quot;,&quot;name&quot;:&quot;Swiss chard (Beta vulgaris)&quot;,&quot;displayName&quot;:&quot;Swiss chard (Beta vulgaris)&quot;,&quot;type&quot;:&quot;FIGURE_OBJECT&quot;,&quot;relativeTransform&quot;:{&quot;translate&quot;:{&quot;x&quot;:10.16605905882866,&quot;y&quot;:-25.330468884556133},&quot;rotate&quot;:0.13613447874557205,&quot;skewX&quot;:0.1580718946709706,&quot;scale&quot;:{&quot;x&quot;:0.0053154718068047415,&quot;y&quot;:0.00931556977525678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77&quot;}},&quot;812a30db-8317-4568-87e6-981a1bebd55f&quot;:{&quot;id&quot;:&quot;812a30db-8317-4568-87e6-981a1bebd55f&quot;,&quot;name&quot;:&quot;Swiss chard (Beta vulgaris)&quot;,&quot;displayName&quot;:&quot;Swiss chard (Beta vulgaris)&quot;,&quot;type&quot;:&quot;FIGURE_OBJECT&quot;,&quot;relativeTransform&quot;:{&quot;translate&quot;:{&quot;x&quot;:10.70170383534701,&quot;y&quot;:-24.604522541232487},&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8&quot;}},&quot;ac70d158-49fd-4c84-b44c-31e5f2af07cb&quot;:{&quot;id&quot;:&quot;ac70d158-49fd-4c84-b44c-31e5f2af07cb&quot;,&quot;name&quot;:&quot;Swiss chard (Beta vulgaris)&quot;,&quot;displayName&quot;:&quot;Swiss chard (Beta vulgaris)&quot;,&quot;type&quot;:&quot;FIGURE_OBJECT&quot;,&quot;relativeTransform&quot;:{&quot;translate&quot;:{&quot;x&quot;:11.200866673947148,&quot;y&quot;:-23.933546252972082},&quot;rotate&quot;:6.283185307179586,&quot;skewX&quot;:1.3932134088239322e-15,&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85&quot;}},&quot;c6ae01ee-f925-4808-8b20-60406fe4163b&quot;:{&quot;id&quot;:&quot;c6ae01ee-f925-4808-8b20-60406fe4163b&quot;,&quot;name&quot;:&quot;Swiss chard (Beta vulgaris)&quot;,&quot;displayName&quot;:&quot;Swiss chard (Beta vulgaris)&quot;,&quot;type&quot;:&quot;FIGURE_OBJECT&quot;,&quot;relativeTransform&quot;:{&quot;translate&quot;:{&quot;x&quot;:11.733056672313532,&quot;y&quot;:-23.21961190757802},&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quot;}},&quot;435277cc-e051-4290-8cca-24ad8724fb74&quot;:{&quot;id&quot;:&quot;435277cc-e051-4290-8cca-24ad8724fb74&quot;,&quot;name&quot;:&quot;Swiss chard (Beta vulgaris)&quot;,&quot;displayName&quot;:&quot;Swiss chard (Beta vulgaris)&quot;,&quot;type&quot;:&quot;FIGURE_OBJECT&quot;,&quot;relativeTransform&quot;:{&quot;translate&quot;:{&quot;x&quot;:12.292566846377834,&quot;y&quot;:-22.42085615756391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5&quot;}},&quot;c9d14e4e-771a-41d1-86ed-6e9b5e8aa708&quot;:{&quot;id&quot;:&quot;c9d14e4e-771a-41d1-86ed-6e9b5e8aa708&quot;,&quot;name&quot;:&quot;Swiss chard (Beta vulgaris)&quot;,&quot;displayName&quot;:&quot;Swiss chard (Beta vulgaris)&quot;,&quot;type&quot;:&quot;FIGURE_OBJECT&quot;,&quot;relativeTransform&quot;:{&quot;translate&quot;:{&quot;x&quot;:12.766290477707273,&quot;y&quot;:-21.663807797959144},&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7&quot;}},&quot;dee89470-5b25-46d8-a3f2-cdb8db928e02&quot;:{&quot;id&quot;:&quot;dee89470-5b25-46d8-a3f2-cdb8db928e02&quot;,&quot;name&quot;:&quot;Swiss chard (Beta vulgaris)&quot;,&quot;displayName&quot;:&quot;Swiss chard (Beta vulgaris)&quot;,&quot;type&quot;:&quot;FIGURE_OBJECT&quot;,&quot;relativeTransform&quot;:{&quot;translate&quot;:{&quot;x&quot;:13.362157964163424,&quot;y&quot;:-20.912067555203937},&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8&quot;}},&quot;ea2ebd21-568d-4304-a608-440031efa511&quot;:{&quot;id&quot;:&quot;ea2ebd21-568d-4304-a608-440031efa511&quot;,&quot;name&quot;:&quot;Swiss chard (Beta vulgaris)&quot;,&quot;displayName&quot;:&quot;Swiss chard (Beta vulgaris)&quot;,&quot;type&quot;:&quot;FIGURE_OBJECT&quot;,&quot;relativeTransform&quot;:{&quot;translate&quot;:{&quot;x&quot;:13.925899570466308,&quot;y&quot;:-20.09107932388355},&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quot;}},&quot;af7ccb54-8c75-4a3c-9608-4458e46afc0f&quot;:{&quot;id&quot;:&quot;af7ccb54-8c75-4a3c-9608-4458e46afc0f&quot;,&quot;name&quot;:&quot;Swiss chard (Beta vulgaris)&quot;,&quot;displayName&quot;:&quot;Swiss chard (Beta vulgaris)&quot;,&quot;type&quot;:&quot;FIGURE_OBJECT&quot;,&quot;relativeTransform&quot;:{&quot;translate&quot;:{&quot;x&quot;:9.246841057421205,&quot;y&quot;:-27.55580942004724},&quot;rotate&quot;:-8.0230586920579e-32,&quot;skewX&quot;:-1.3926881995852593e-31,&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05&quot;}},&quot;6ced4537-55c8-4cc6-bb76-c4cddf58d896&quot;:{&quot;id&quot;:&quot;6ced4537-55c8-4cc6-bb76-c4cddf58d896&quot;,&quot;name&quot;:&quot;Swiss chard (Beta vulgaris)&quot;,&quot;displayName&quot;:&quot;Swiss chard (Beta vulgaris)&quot;,&quot;type&quot;:&quot;FIGURE_OBJECT&quot;,&quot;relativeTransform&quot;:{&quot;translate&quot;:{&quot;x&quot;:9.619608142125568,&quot;y&quot;:-27.080086231294665},&quot;rotate&quot;:0.1745140910573369,&quot;skewX&quot;:0.19126769769553756,&quot;scale&quot;:{&quot;x&quot;:0.004236567025437753,&quot;y&quot;:0.0077718187515921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1&quot;}},&quot;bd0e24f0-b9d4-4a68-aa4f-bce415e4ca07&quot;:{&quot;id&quot;:&quot;bd0e24f0-b9d4-4a68-aa4f-bce415e4ca07&quot;,&quot;name&quot;:&quot;Swiss chard (Beta vulgaris)&quot;,&quot;displayName&quot;:&quot;Swiss chard (Beta vulgaris)&quot;,&quot;type&quot;:&quot;FIGURE_OBJECT&quot;,&quot;relativeTransform&quot;:{&quot;translate&quot;:{&quot;x&quot;:9.984542147285772,&quot;y&quot;:-26.697972859136303},&quot;rotate&quot;:6.097321066277296,&quot;skewX&quot;:0.2060915009642412,&quot;scale&quot;:{&quot;x&quot;:-0.004246050719157777,&quot;y&quot;:0.00774968229696858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15&quot;}},&quot;badd70c9-f74a-4315-b8e0-3b6cd48d6630&quot;:{&quot;id&quot;:&quot;badd70c9-f74a-4315-b8e0-3b6cd48d6630&quot;,&quot;name&quot;:&quot;Swiss chard (Beta vulgaris)&quot;,&quot;displayName&quot;:&quot;Swiss chard (Beta vulgaris)&quot;,&quot;type&quot;:&quot;FIGURE_OBJECT&quot;,&quot;relativeTransform&quot;:{&quot;translate&quot;:{&quot;x&quot;:10.43980980285941,&quot;y&quot;:-26.21581091470096},&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2&quot;}},&quot;9c8c78eb-165e-4846-a6b0-5ac79c2e57c2&quot;:{&quot;id&quot;:&quot;9c8c78eb-165e-4846-a6b0-5ac79c2e57c2&quot;,&quot;name&quot;:&quot;Swiss chard (Beta vulgaris)&quot;,&quot;displayName&quot;:&quot;Swiss chard (Beta vulgaris)&quot;,&quot;type&quot;:&quot;FIGURE_OBJECT&quot;,&quot;relativeTransform&quot;:{&quot;translate&quot;:{&quot;x&quot;:10.814380453995065,&quot;y&quot;:-25.722016782114824},&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25&quot;}},&quot;0c392f37-6855-4514-b821-dda8c9b5b8bd&quot;:{&quot;id&quot;:&quot;0c392f37-6855-4514-b821-dda8c9b5b8bd&quot;,&quot;name&quot;:&quot;Swiss chard (Beta vulgaris)&quot;,&quot;displayName&quot;:&quot;Swiss chard (Beta vulgaris)&quot;,&quot;type&quot;:&quot;FIGURE_OBJECT&quot;,&quot;relativeTransform&quot;:{&quot;translate&quot;:{&quot;x&quot;:11.310494144930555,&quot;y&quot;:-25.156190818990446},&quot;rotate&quot;:0.1832058057213758,&quot;skewX&quot;:0.253114327911718,&quot;scale&quot;:{&quot;x&quot;:0.004770572601266788,&quot;y&quot;:0.00828409905036462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3&quot;}},&quot;825807f0-49f1-429d-a428-0baa31033016&quot;:{&quot;id&quot;:&quot;825807f0-49f1-429d-a428-0baa31033016&quot;,&quot;name&quot;:&quot;Swiss chard (Beta vulgaris)&quot;,&quot;displayName&quot;:&quot;Swiss chard (Beta vulgaris)&quot;,&quot;type&quot;:&quot;FIGURE_OBJECT&quot;,&quot;relativeTransform&quot;:{&quot;translate&quot;:{&quot;x&quot;:11.871827549618965,&quot;y&quot;:-24.503865327630294},&quot;rotate&quot;:0.3388558790870848,&quot;skewX&quot;:0.370500719650637,&quot;scale&quot;:{&quot;x&quot;:0.004913997493151673,&quot;y&quot;:0.008440076960405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5&quot;}},&quot;f238ee88-e124-4ffd-9fd2-4f892f4488dd&quot;:{&quot;id&quot;:&quot;f238ee88-e124-4ffd-9fd2-4f892f4488dd&quot;,&quot;name&quot;:&quot;Swiss chard (Beta vulgaris)&quot;,&quot;displayName&quot;:&quot;Swiss chard (Beta vulgaris)&quot;,&quot;type&quot;:&quot;FIGURE_OBJECT&quot;,&quot;relativeTransform&quot;:{&quot;translate&quot;:{&quot;x&quot;:12.4130063656234,&quot;y&quot;:-23.767562053544083},&quot;rotate&quot;:0.048039084027880374,&quot;skewX&quot;:-0.08430617036829505,&quot;scale&quot;:{&quot;x&quot;:-0.0047192026523873035,&quot;y&quot;:0.0087884585766751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55&quot;}},&quot;4b66e5b8-f90b-4411-be29-f3317b325887&quot;:{&quot;id&quot;:&quot;4b66e5b8-f90b-4411-be29-f3317b325887&quot;,&quot;name&quot;:&quot;Swiss chard (Beta vulgaris)&quot;,&quot;displayName&quot;:&quot;Swiss chard (Beta vulgaris)&quot;,&quot;type&quot;:&quot;FIGURE_OBJECT&quot;,&quot;relativeTransform&quot;:{&quot;translate&quot;:{&quot;x&quot;:12.952842266799596,&quot;y&quot;:-23.1024259280561},&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6&quot;}},&quot;73ef4927-e216-47b3-b97b-41fd956ba219&quot;:{&quot;id&quot;:&quot;73ef4927-e216-47b3-b97b-41fd956ba219&quot;,&quot;name&quot;:&quot;Swiss chard (Beta vulgaris)&quot;,&quot;displayName&quot;:&quot;Swiss chard (Beta vulgaris)&quot;,&quot;type&quot;:&quot;FIGURE_OBJECT&quot;,&quot;relativeTransform&quot;:{&quot;translate&quot;:{&quot;x&quot;:13.477568008905166,&quot;y&quot;:-22.509978412302647},&quot;rotate&quot;:6.283185307179586,&quot;skewX&quot;:1.373509619129992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7&quot;}},&quot;ca15182e-6583-4a13-bddf-7d477a1f7347&quot;:{&quot;id&quot;:&quot;ca15182e-6583-4a13-bddf-7d477a1f7347&quot;,&quot;name&quot;:&quot;Swiss chard (Beta vulgaris)&quot;,&quot;displayName&quot;:&quot;Swiss chard (Beta vulgaris)&quot;,&quot;type&quot;:&quot;FIGURE_OBJECT&quot;,&quot;relativeTransform&quot;:{&quot;translate&quot;:{&quot;x&quot;:14.093600109908966,&quot;y&quot;:-21.7682323148152},&quot;rotate&quot;:-0.2935842903893068,&quot;skewX&quot;:-0.3623899451665584,&quot;scale&quot;:{&quot;x&quot;:0.005396502274577957,&quot;y&quot;:0.010436523812127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75&quot;}},&quot;14e53a87-3c8d-49c5-91ed-b76105bd3a74&quot;:{&quot;id&quot;:&quot;14e53a87-3c8d-49c5-91ed-b76105bd3a74&quot;,&quot;name&quot;:&quot;Swiss chard (Beta vulgaris)&quot;,&quot;displayName&quot;:&quot;Swiss chard (Beta vulgaris)&quot;,&quot;type&quot;:&quot;FIGURE_OBJECT&quot;,&quot;relativeTransform&quot;:{&quot;translate&quot;:{&quot;x&quot;:14.703111054190686,&quot;y&quot;:-21.060485539017208},&quot;rotate&quot;:0.29793648788782223,&quot;skewX&quot;:0.3346133573134712,&quot;scale&quot;:{&quot;x&quot;:0.005353233814252811,&quot;y&quot;:0.0093558303932561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8&quot;}},&quot;dbba7da9-56c0-44cb-8702-dde0b1b0de6e&quot;:{&quot;id&quot;:&quot;dbba7da9-56c0-44cb-8702-dde0b1b0de6e&quot;,&quot;name&quot;:&quot;Swiss chard (Beta vulgaris)&quot;,&quot;displayName&quot;:&quot;Swiss chard (Beta vulgaris)&quot;,&quot;type&quot;:&quot;FIGURE_OBJECT&quot;,&quot;relativeTransform&quot;:{&quot;translate&quot;:{&quot;x&quot;:15.390421916969059,&quot;y&quot;:-20.21855254190598},&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quot;}},&quot;588f2663-c0b2-45bc-83ff-ed8b404086fe&quot;:{&quot;id&quot;:&quot;588f2663-c0b2-45bc-83ff-ed8b404086fe&quot;,&quot;name&quot;:&quot;Swiss chard (Beta vulgaris)&quot;,&quot;displayName&quot;:&quot;Swiss chard (Beta vulgaris)&quot;,&quot;type&quot;:&quot;FIGURE_OBJECT&quot;,&quot;relativeTransform&quot;:{&quot;translate&quot;:{&quot;x&quot;:9.89664949731728,&quot;y&quot;:-27.555861939742076},&quot;rotate&quot;:6.283185307179586,&quot;skewX&quot;:1.3932134088239314e-15,&quot;scale&quot;:{&quot;x&quot;:-0.004048024041667909,&quot;y&quot;:0.00702679056810225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05&quot;}},&quot;cb1e2131-9762-45ae-9a17-a21ecf52cff3&quot;:{&quot;id&quot;:&quot;cb1e2131-9762-45ae-9a17-a21ecf52cff3&quot;,&quot;name&quot;:&quot;Swiss chard (Beta vulgaris)&quot;,&quot;displayName&quot;:&quot;Swiss chard (Beta vulgaris)&quot;,&quot;type&quot;:&quot;FIGURE_OBJECT&quot;,&quot;relativeTransform&quot;:{&quot;translate&quot;:{&quot;x&quot;:10.408738554303671,&quot;y&quot;:-27.137171747765944},&quot;rotate&quot;:6.069448521662556,&quot;skewX&quot;:0.25139791749856527,&quot;scale&quot;:{&quot;x&quot;:-0.003910350731123485,&quot;y&quot;:0.007033617903386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1&quot;}},&quot;1d3a1ade-3f5e-4183-bbd8-7dbf31948d0d&quot;:{&quot;id&quot;:&quot;1d3a1ade-3f5e-4183-bbd8-7dbf31948d0d&quot;,&quot;name&quot;:&quot;Swiss chard (Beta vulgaris)&quot;,&quot;displayName&quot;:&quot;Swiss chard (Beta vulgaris)&quot;,&quot;type&quot;:&quot;FIGURE_OBJECT&quot;,&quot;relativeTransform&quot;:{&quot;translate&quot;:{&quot;x&quot;:10.848989962756958,&quot;y&quot;:-26.683157183829202},&quot;rotate&quot;:0.13613447874557214,&quot;skewX&quot;:0.16508057727619518,&quot;scale&quot;:{&quot;x&quot;:0.004672256004805901,&quot;y&quot;:0.0085579051743975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2&quot;}},&quot;f46cbedb-9121-449d-a820-db6556dc8c0a&quot;:{&quot;id&quot;:&quot;f46cbedb-9121-449d-a820-db6556dc8c0a&quot;,&quot;name&quot;:&quot;Swiss chard (Beta vulgaris)&quot;,&quot;displayName&quot;:&quot;Swiss chard (Beta vulgaris)&quot;,&quot;type&quot;:&quot;FIGURE_OBJECT&quot;,&quot;relativeTransform&quot;:{&quot;translate&quot;:{&quot;x&quot;:11.37673774252931,&quot;y&quot;:-26.160279288379567},&quot;rotate&quot;:0.13613447874557205,&quot;skewX&quot;:0.15807189467097083,&quot;scale&quot;:{&quot;x&quot;:0.005164475114730116,&quot;y&quot;:0.0090509422366338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3&quot;}},&quot;473d7ef1-1fd5-4f7a-95b2-b74c61fdbdf1&quot;:{&quot;id&quot;:&quot;473d7ef1-1fd5-4f7a-95b2-b74c61fdbdf1&quot;,&quot;name&quot;:&quot;Swiss chard (Beta vulgaris)&quot;,&quot;displayName&quot;:&quot;Swiss chard (Beta vulgaris)&quot;,&quot;type&quot;:&quot;FIGURE_OBJECT&quot;,&quot;relativeTransform&quot;:{&quot;translate&quot;:{&quot;x&quot;:11.955544582952598,&quot;y&quot;:-25.591240384260903},&quot;rotate&quot;:0.13613447874557205,&quot;skewX&quot;:0.15807189467097083,&quot;scale&quot;:{&quot;x&quot;:0.005164475114730116,&quot;y&quot;:0.0090509422366338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5&quot;}},&quot;470f6bdd-e2e4-4220-8aea-42ddda919a37&quot;:{&quot;id&quot;:&quot;470f6bdd-e2e4-4220-8aea-42ddda919a37&quot;,&quot;name&quot;:&quot;Swiss chard (Beta vulgaris)&quot;,&quot;displayName&quot;:&quot;Swiss chard (Beta vulgaris)&quot;,&quot;type&quot;:&quot;FIGURE_OBJECT&quot;,&quot;relativeTransform&quot;:{&quot;translate&quot;:{&quot;x&quot;:12.449473892702121,&quot;y&quot;:-24.945503479266684},&quot;rotate&quot;:0,&quot;skewX&quot;:0,&quot;scale&quot;:{&quot;x&quot;:0.004890085324831503,&quot;y&quot;:0.0084884884783399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6&quot;}},&quot;3ac062c5-7530-4d25-bf96-6275434ac395&quot;:{&quot;id&quot;:&quot;3ac062c5-7530-4d25-bf96-6275434ac395&quot;,&quot;name&quot;:&quot;Swiss chard (Beta vulgaris)&quot;,&quot;displayName&quot;:&quot;Swiss chard (Beta vulgaris)&quot;,&quot;type&quot;:&quot;FIGURE_OBJECT&quot;,&quot;relativeTransform&quot;:{&quot;translate&quot;:{&quot;x&quot;:12.929975446526134,&quot;y&quot;:-24.44731826828395},&quot;rotate&quot;:6.283185307179586,&quot;skewX&quot;:1.393213408823932e-15,&quot;scale&quot;:{&quot;x&quot;:-0.004954885670786169,&quot;y&quot;:0.00860097260765269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7&quot;}},&quot;1dfb2d81-01cc-44fa-91bb-ebc414409980&quot;:{&quot;id&quot;:&quot;1dfb2d81-01cc-44fa-91bb-ebc414409980&quot;,&quot;name&quot;:&quot;Swiss chard (Beta vulgaris)&quot;,&quot;displayName&quot;:&quot;Swiss chard (Beta vulgaris)&quot;,&quot;type&quot;:&quot;FIGURE_OBJECT&quot;,&quot;relativeTransform&quot;:{&quot;translate&quot;:{&quot;x&quot;:13.46286032506678,&quot;y&quot;:-23.781640992165563},&quot;rotate&quot;:6.069448521662556,&quot;skewX&quot;:0.251397917498566,&quot;scale&quot;:{&quot;x&quot;:-0.004986454308357982,&quot;y&quot;:0.008969224683231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8&quot;}},&quot;eab6cad5-3166-4103-9eae-513e2c6c4c32&quot;:{&quot;id&quot;:&quot;eab6cad5-3166-4103-9eae-513e2c6c4c32&quot;,&quot;name&quot;:&quot;Swiss chard (Beta vulgaris)&quot;,&quot;displayName&quot;:&quot;Swiss chard (Beta vulgaris)&quot;,&quot;type&quot;:&quot;FIGURE_OBJECT&quot;,&quot;relativeTransform&quot;:{&quot;translate&quot;:{&quot;x&quot;:14.062298321121691,&quot;y&quot;:-23.22782625384182},&quot;rotate&quot;:0.1361344787455721,&quot;skewX&quot;:0.1580718946709707,&quot;scale&quot;:{&quot;x&quot;:0.005465150068044888,&quot;y&quot;:0.0095778867128871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quot;}},&quot;1ee9c80c-ca2e-4c7f-bde7-786db171a78c&quot;:{&quot;id&quot;:&quot;1ee9c80c-ca2e-4c7f-bde7-786db171a78c&quot;,&quot;name&quot;:&quot;Swiss chard (Beta vulgaris)&quot;,&quot;displayName&quot;:&quot;Swiss chard (Beta vulgaris)&quot;,&quot;type&quot;:&quot;FIGURE_OBJECT&quot;,&quot;relativeTransform&quot;:{&quot;translate&quot;:{&quot;x&quot;:15.548620176182306,&quot;y&quot;:-21.614279923151262},&quot;rotate&quot;:6.069448521662556,&quot;skewX&quot;:0.2513979174985655,&quot;scale&quot;:{&quot;x&quot;:-0.005276764917483678,&quot;y&quot;:0.0094914115759919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5&quot;}},&quot;1198cb12-d64c-49d1-8c16-e11e18483f11&quot;:{&quot;id&quot;:&quot;1198cb12-d64c-49d1-8c16-e11e18483f11&quot;,&quot;name&quot;:&quot;Swiss chard (Beta vulgaris)&quot;,&quot;displayName&quot;:&quot;Swiss chard (Beta vulgaris)&quot;,&quot;type&quot;:&quot;FIGURE_OBJECT&quot;,&quot;relativeTransform&quot;:{&quot;translate&quot;:{&quot;x&quot;:16.18550184086692,&quot;y&quot;:-20.93560498780935},&quot;rotate&quot;:6.069448521662556,&quot;skewX&quot;:0.25139791749856594,&quot;scale&quot;:{&quot;x&quot;:-0.005276764917483678,&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7&quot;}},&quot;a7f95bbb-aa9b-4b97-9da6-93c9a0bd013e&quot;:{&quot;id&quot;:&quot;a7f95bbb-aa9b-4b97-9da6-93c9a0bd013e&quot;,&quot;name&quot;:&quot;Swiss chard (Beta vulgaris)&quot;,&quot;displayName&quot;:&quot;Swiss chard (Beta vulgaris)&quot;,&quot;type&quot;:&quot;FIGURE_OBJECT&quot;,&quot;relativeTransform&quot;:{&quot;translate&quot;:{&quot;x&quot;:16.850823204683532,&quot;y&quot;:-20.12804527201297},&quot;rotate&quot;:0,&quot;skewX&quot;:0,&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8&quot;}},&quot;35a59903-91ba-4003-852a-566d6d10ff58&quot;:{&quot;id&quot;:&quot;35a59903-91ba-4003-852a-566d6d10ff58&quot;,&quot;name&quot;:&quot;Swiss chard (Beta vulgaris)&quot;,&quot;displayName&quot;:&quot;Swiss chard (Beta vulgaris)&quot;,&quot;type&quot;:&quot;FIGURE_OBJECT&quot;,&quot;relativeTransform&quot;:{&quot;translate&quot;:{&quot;x&quot;:14.714689428366853,&quot;y&quot;:-22.461497053998922},&quot;rotate&quot;:0.29793648788782234,&quot;skewX&quot;:0.33461335731347197,&quot;scale&quot;:{&quot;x&quot;:0.004945742935043248,&quot;y&quot;:0.00864365982776859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quot;}},&quot;f635a012-fd0d-47c7-b27d-9482335bcb34&quot;:{&quot;id&quot;:&quot;f635a012-fd0d-47c7-b27d-9482335bcb34&quot;,&quot;name&quot;:&quot;Swiss chard (Beta vulgaris)&quot;,&quot;displayName&quot;:&quot;Swiss chard (Beta vulgaris)&quot;,&quot;type&quot;:&quot;FIGURE_OBJECT&quot;,&quot;relativeTransform&quot;:{&quot;translate&quot;:{&quot;x&quot;:-2.3357465473985553,&quot;y&quot;:-27.439767487101975},&quot;rotate&quot;:4.4337004722701403e-16,&quot;skewX&quot;:4.690713776006694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05&quot;}},&quot;df7d99df-9988-478f-a1ee-c0c44d02a564&quot;:{&quot;id&quot;:&quot;df7d99df-9988-478f-a1ee-c0c44d02a564&quot;,&quot;name&quot;:&quot;Swiss chard (Beta vulgaris)&quot;,&quot;displayName&quot;:&quot;Swiss chard (Beta vulgaris)&quot;,&quot;type&quot;:&quot;FIGURE_OBJECT&quot;,&quot;relativeTransform&quot;:{&quot;translate&quot;:{&quot;x&quot;:-2.712460157659724,&quot;y&quot;:-26.815971613263667},&quot;rotate&quot;:0.21373678551702954,&quot;skewX&quot;:0.22882373378138704,&quot;scale&quot;:{&quot;x&quot;:0.00427845376274494,&quot;y&quot;:0.0069787329464661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1&quot;}},&quot;72b0c7d9-4ea7-463f-8504-6918f4bb046c&quot;:{&quot;id&quot;:&quot;72b0c7d9-4ea7-463f-8504-6918f4bb046c&quot;,&quot;name&quot;:&quot;Swiss chard (Beta vulgaris)&quot;,&quot;displayName&quot;:&quot;Swiss chard (Beta vulgaris)&quot;,&quot;type&quot;:&quot;FIGURE_OBJECT&quot;,&quot;relativeTransform&quot;:{&quot;translate&quot;:{&quot;x&quot;:-3.048229019853062,&quot;y&quot;:-26.245977169680813},&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2&quot;}},&quot;59250905-521b-4852-87d8-7a78153ef6a6&quot;:{&quot;id&quot;:&quot;59250905-521b-4852-87d8-7a78153ef6a6&quot;,&quot;name&quot;:&quot;Swiss chard (Beta vulgaris)&quot;,&quot;displayName&quot;:&quot;Swiss chard (Beta vulgaris)&quot;,&quot;type&quot;:&quot;FIGURE_OBJECT&quot;,&quot;relativeTransform&quot;:{&quot;translate&quot;:{&quot;x&quot;:-3.3988455948247758,&quot;y&quot;:-25.62101278713051},&quot;rotate&quot;:6.147050828434014,&quot;skewX&quot;:0.15807189467096855,&quot;scale&quot;:{&quot;x&quot;:-0.004768288327689179,&quot;y&quot;:0.00835660958040763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25&quot;}},&quot;05f489c5-f006-4e92-b0fa-5f024b9dc234&quot;:{&quot;id&quot;:&quot;05f489c5-f006-4e92-b0fa-5f024b9dc234&quot;,&quot;name&quot;:&quot;Swiss chard (Beta vulgaris)&quot;,&quot;displayName&quot;:&quot;Swiss chard (Beta vulgaris)&quot;,&quot;type&quot;:&quot;FIGURE_OBJECT&quot;,&quot;relativeTransform&quot;:{&quot;translate&quot;:{&quot;x&quot;:-3.796790027263822,&quot;y&quot;:-24.972976061502873},&quot;rotate&quot;:6.283185307179586,&quot;skewX&quot;:1.4129171985178726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3&quot;}},&quot;c6d72fb5-d8a8-41a9-ad13-eef0a666df95&quot;:{&quot;id&quot;:&quot;c6d72fb5-d8a8-41a9-ad13-eef0a666df95&quot;,&quot;name&quot;:&quot;Swiss chard (Beta vulgaris)&quot;,&quot;displayName&quot;:&quot;Swiss chard (Beta vulgaris)&quot;,&quot;type&quot;:&quot;FIGURE_OBJECT&quot;,&quot;relativeTransform&quot;:{&quot;translate&quot;:{&quot;x&quot;:-4.2052227935746265,&quot;y&quot;:-24.34936534223092},&quot;rotate&quot;:4.433700472270142e-16,&quot;skewX&quot;:5.150522454045491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5&quot;}},&quot;9ad9bbcb-978f-4038-95e9-8e960270d432&quot;:{&quot;id&quot;:&quot;9ad9bbcb-978f-4038-95e9-8e960270d432&quot;,&quot;name&quot;:&quot;Swiss chard (Beta vulgaris)&quot;,&quot;displayName&quot;:&quot;Swiss chard (Beta vulgaris)&quot;,&quot;type&quot;:&quot;FIGURE_OBJECT&quot;,&quot;relativeTransform&quot;:{&quot;translate&quot;:{&quot;x&quot;:-4.579084045501839,&quot;y&quot;:-23.662679726564605},&quot;rotate&quot;:0.21373678551702963,&quot;skewX&quot;:0.25139791749856594,&quot;scale&quot;:{&quot;x&quot;:0.004801856074910147,&quot;y&quot;:0.00863718453415268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55&quot;}},&quot;436f84a6-18bd-4f08-9151-d0e4a8a2558c&quot;:{&quot;id&quot;:&quot;436f84a6-18bd-4f08-9151-d0e4a8a2558c&quot;,&quot;name&quot;:&quot;Swiss chard (Beta vulgaris)&quot;,&quot;displayName&quot;:&quot;Swiss chard (Beta vulgaris)&quot;,&quot;type&quot;:&quot;FIGURE_OBJECT&quot;,&quot;relativeTransform&quot;:{&quot;translate&quot;:{&quot;x&quot;:-4.93373973573259,&quot;y&quot;:-23.009865220178884},&quot;rotate&quot;:6.147050828434014,&quot;skewX&quot;:0.16508057727619252,&quot;scale&quot;:{&quot;x&quot;:-0.004758501922383967,&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6&quot;}},&quot;2e6b43da-65a7-40af-a006-199dd065a476&quot;:{&quot;id&quot;:&quot;2e6b43da-65a7-40af-a006-199dd065a476&quot;,&quot;name&quot;:&quot;Swiss chard (Beta vulgaris)&quot;,&quot;displayName&quot;:&quot;Swiss chard (Beta vulgaris)&quot;,&quot;type&quot;:&quot;FIGURE_OBJECT&quot;,&quot;relativeTransform&quot;:{&quot;translate&quot;:{&quot;x&quot;:-5.247331283946318,&quot;y&quot;:-22.397720207736146},&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7&quot;}},&quot;687dcf9a-0df6-4b26-9757-8e786f3c8b26&quot;:{&quot;id&quot;:&quot;687dcf9a-0df6-4b26-9757-8e786f3c8b26&quot;,&quot;name&quot;:&quot;Swiss chard (Beta vulgaris)&quot;,&quot;displayName&quot;:&quot;Swiss chard (Beta vulgaris)&quot;,&quot;type&quot;:&quot;FIGURE_OBJECT&quot;,&quot;relativeTransform&quot;:{&quot;translate&quot;:{&quot;x&quot;:-5.633382371993079,&quot;y&quot;:-21.813857183910862},&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75&quot;}},&quot;d801eafa-9b59-45e2-a76c-0d1eab4cd7dd&quot;:{&quot;id&quot;:&quot;d801eafa-9b59-45e2-a76c-0d1eab4cd7dd&quot;,&quot;name&quot;:&quot;Swiss chard (Beta vulgaris)&quot;,&quot;displayName&quot;:&quot;Swiss chard (Beta vulgaris)&quot;,&quot;type&quot;:&quot;FIGURE_OBJECT&quot;,&quot;relativeTransform&quot;:{&quot;translate&quot;:{&quot;x&quot;:-5.920514900405588,&quot;y&quot;:-21.384229960796926},&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08&quot;}},&quot;e268200b-d098-41ca-aadc-dd42eb506ac5&quot;:{&quot;id&quot;:&quot;e268200b-d098-41ca-aadc-dd42eb506ac5&quot;,&quot;name&quot;:&quot;Swiss chard (Beta vulgaris)&quot;,&quot;displayName&quot;:&quot;Swiss chard (Beta vulgaris)&quot;,&quot;type&quot;:&quot;FIGURE_OBJECT&quot;,&quot;relativeTransform&quot;:{&quot;translate&quot;:{&quot;x&quot;:-6.323127078415855,&quot;y&quot;:-20.70702004404573},&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quot;}},&quot;1594c79d-b41c-458a-8322-6915d9b95e8a&quot;:{&quot;id&quot;:&quot;1594c79d-b41c-458a-8322-6915d9b95e8a&quot;,&quot;name&quot;:&quot;Swiss chard (Beta vulgaris)&quot;,&quot;displayName&quot;:&quot;Swiss chard (Beta vulgaris)&quot;,&quot;type&quot;:&quot;FIGURE_OBJECT&quot;,&quot;relativeTransform&quot;:{&quot;translate&quot;:{&quot;x&quot;:-6.660671830949227,&quot;y&quot;:-20.063882624147272},&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05&quot;}},&quot;f80b4b3c-8e24-47a9-9762-20a219c9ccf0&quot;:{&quot;id&quot;:&quot;f80b4b3c-8e24-47a9-9762-20a219c9ccf0&quot;,&quot;name&quot;:&quot;Swiss chard (Beta vulgaris)&quot;,&quot;displayName&quot;:&quot;Swiss chard (Beta vulgaris)&quot;,&quot;type&quot;:&quot;FIGURE_OBJECT&quot;,&quot;relativeTransform&quot;:{&quot;translate&quot;:{&quot;x&quot;:-3.1568748834392935,&quot;y&quot;:-27.38664225914597},&quot;rotate&quot;:4.4337004722701403e-16,&quot;skewX&quot;:4.690713776006694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1&quot;}},&quot;3847a128-0a70-46e6-a7b2-a4ad8268d7e4&quot;:{&quot;id&quot;:&quot;3847a128-0a70-46e6-a7b2-a4ad8268d7e4&quot;,&quot;name&quot;:&quot;Swiss chard (Beta vulgaris)&quot;,&quot;displayName&quot;:&quot;Swiss chard (Beta vulgaris)&quot;,&quot;type&quot;:&quot;FIGURE_OBJECT&quot;,&quot;relativeTransform&quot;:{&quot;translate&quot;:{&quot;x&quot;:-3.440934731457685,&quot;y&quot;:-27.035019281636945},&quot;rotate&quot;:0.2137367855170297,&quot;skewX&quot;:0.228823733781387,&quot;scale&quot;:{&quot;x&quot;:0.004278453762744941,&quot;y&quot;:0.00697873294646610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2&quot;}},&quot;ac8c0602-2a06-455a-a40f-44a61c6d9469&quot;:{&quot;id&quot;:&quot;ac8c0602-2a06-455a-a40f-44a61c6d9469&quot;,&quot;name&quot;:&quot;Swiss chard (Beta vulgaris)&quot;,&quot;displayName&quot;:&quot;Swiss chard (Beta vulgaris)&quot;,&quot;type&quot;:&quot;FIGURE_OBJECT&quot;,&quot;relativeTransform&quot;:{&quot;translate&quot;:{&quot;x&quot;:-3.817313348297832,&quot;y&quot;:-26.455986913770502},&quot;rotate&quot;:6.147050828434014,&quot;skewX&quot;:0.1650805772761929,&quot;scale&quot;:{&quot;x&quot;:-0.004239825212844112,&quot;y&quot;:0.00776584632567607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25&quot;}},&quot;0bfe989b-cdcf-43a0-b681-568e4db0e349&quot;:{&quot;id&quot;:&quot;0bfe989b-cdcf-43a0-b681-568e4db0e349&quot;,&quot;name&quot;:&quot;Swiss chard (Beta vulgaris)&quot;,&quot;displayName&quot;:&quot;Swiss chard (Beta vulgaris)&quot;,&quot;type&quot;:&quot;FIGURE_OBJECT&quot;,&quot;relativeTransform&quot;:{&quot;translate&quot;:{&quot;x&quot;:-4.104105599809721,&quot;y&quot;:-25.996775613785733},&quot;rotate&quot;:6.147050828434014,&quot;skewX&quot;:0.1580718946709694,&quot;scale&quot;:{&quot;x&quot;:-0.004248544899971056,&quot;y&quot;:0.00744573913614320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3&quot;}},&quot;9f66832b-ccd2-42fe-8f10-b4baa5a3ffaa&quot;:{&quot;id&quot;:&quot;9f66832b-ccd2-42fe-8f10-b4baa5a3ffaa&quot;,&quot;name&quot;:&quot;Swiss chard (Beta vulgaris)&quot;,&quot;displayName&quot;:&quot;Swiss chard (Beta vulgaris)&quot;,&quot;type&quot;:&quot;FIGURE_OBJECT&quot;,&quot;relativeTransform&quot;:{&quot;translate&quot;:{&quot;x&quot;:-4.440991907447353,&quot;y&quot;:-25.486192517414718},&quot;rotate&quot;:6.283185307179586,&quot;skewX&quot;:1.3932134088239309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5&quot;}},&quot;de688932-a5a7-48b0-af09-997bae7e7224&quot;:{&quot;id&quot;:&quot;de688932-a5a7-48b0-af09-997bae7e7224&quot;,&quot;name&quot;:&quot;Swiss chard (Beta vulgaris)&quot;,&quot;displayName&quot;:&quot;Swiss chard (Beta vulgaris)&quot;,&quot;type&quot;:&quot;FIGURE_OBJECT&quot;,&quot;relativeTransform&quot;:{&quot;translate&quot;:{&quot;x&quot;:-4.807973556517975,&quot;y&quot;:-25.026490009288274},&quot;rotate&quot;:4.433700472270142e-16,&quot;skewX&quot;:5.150522454045491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55&quot;}},&quot;3bbe7fe9-8517-4891-a4ee-20cccec48069&quot;:{&quot;id&quot;:&quot;3bbe7fe9-8517-4891-a4ee-20cccec48069&quot;,&quot;name&quot;:&quot;Swiss chard (Beta vulgaris)&quot;,&quot;displayName&quot;:&quot;Swiss chard (Beta vulgaris)&quot;,&quot;type&quot;:&quot;FIGURE_OBJECT&quot;,&quot;relativeTransform&quot;:{&quot;translate&quot;:{&quot;x&quot;:-5.143041743238796,&quot;y&quot;:-24.360238285121575},&quot;rotate&quot;:0.291482008506381,&quot;skewX&quot;:0.3286703796780553,&quot;scale&quot;:{&quot;x&quot;:0.004865259067157902,&quot;y&quot;:0.00852462663404870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6&quot;}},&quot;09f40cbc-1299-498a-95b9-f48ea9197299&quot;:{&quot;id&quot;:&quot;09f40cbc-1299-498a-95b9-f48ea9197299&quot;,&quot;name&quot;:&quot;Swiss chard (Beta vulgaris)&quot;,&quot;displayName&quot;:&quot;Swiss chard (Beta vulgaris)&quot;,&quot;type&quot;:&quot;FIGURE_OBJECT&quot;,&quot;relativeTransform&quot;:{&quot;translate&quot;:{&quot;x&quot;:-5.527668154611753,&quot;y&quot;:-23.83949233994372},&quot;rotate&quot;:4.440892098500626e-16,&quot;skewX&quot;:-1.3383067242681194e-15,&quot;scale&quot;:{&quot;x&quot;:-0.004729132649272458,&quot;y&quot;:0.008770005009654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7&quot;}},&quot;702e3939-2c63-4fe2-b279-293b47025fad&quot;:{&quot;id&quot;:&quot;702e3939-2c63-4fe2-b279-293b47025fad&quot;,&quot;name&quot;:&quot;Swiss chard (Beta vulgaris)&quot;,&quot;displayName&quot;:&quot;Swiss chard (Beta vulgaris)&quot;,&quot;type&quot;:&quot;FIGURE_OBJECT&quot;,&quot;relativeTransform&quot;:{&quot;translate&quot;:{&quot;x&quot;:-5.946156743831898,&quot;y&quot;:-23.264181302725},&quot;rotate&quot;:6.079330072173766,&quot;skewX&quot;:0.23084205020458248,&quot;scale&quot;:{&quot;x&quot;:-0.005011684977983185,&quot;y&quot;:0.0086490977976380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18&quot;}},&quot;9c35bdd6-4b6f-427f-a8d1-9362d51c6cc6&quot;:{&quot;id&quot;:&quot;9c35bdd6-4b6f-427f-a8d1-9362d51c6cc6&quot;,&quot;name&quot;:&quot;Swiss chard (Beta vulgaris)&quot;,&quot;displayName&quot;:&quot;Swiss chard (Beta vulgaris)&quot;,&quot;type&quot;:&quot;FIGURE_OBJECT&quot;,&quot;relativeTransform&quot;:{&quot;translate&quot;:{&quot;x&quot;:-6.340675333774161,&quot;y&quot;:-22.484017419671385},&quot;rotate&quot;:0.04304504828727662,&quot;skewX&quot;:-0.036713411134074114,&quot;scale&quot;:{&quot;x&quot;:-0.00542584175870639,&quot;y&quot;:0.009647275123103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quot;}},&quot;fa2f2041-dc6f-4e98-bb9d-90a0f49c1c7e&quot;:{&quot;id&quot;:&quot;fa2f2041-dc6f-4e98-bb9d-90a0f49c1c7e&quot;,&quot;name&quot;:&quot;Swiss chard (Beta vulgaris)&quot;,&quot;displayName&quot;:&quot;Swiss chard (Beta vulgaris)&quot;,&quot;type&quot;:&quot;FIGURE_OBJECT&quot;,&quot;relativeTransform&quot;:{&quot;translate&quot;:{&quot;x&quot;:-6.805874502258464,&quot;y&quot;:-21.702762416444916},&quot;rotate&quot;:6.283185307179586,&quot;skewX&quot;:1.3932134088239318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05&quot;}},&quot;d97812ac-b6f5-4b72-84f0-24656bac0dff&quot;:{&quot;id&quot;:&quot;d97812ac-b6f5-4b72-84f0-24656bac0dff&quot;,&quot;name&quot;:&quot;Swiss chard (Beta vulgaris)&quot;,&quot;displayName&quot;:&quot;Swiss chard (Beta vulgaris)&quot;,&quot;type&quot;:&quot;FIGURE_OBJECT&quot;,&quot;relativeTransform&quot;:{&quot;translate&quot;:{&quot;x&quot;:-7.236098546845815,&quot;y&quot;:-20.89051948612775},&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1&quot;}},&quot;4b726f32-5c3d-4243-a433-c02299d2d933&quot;:{&quot;id&quot;:&quot;4b726f32-5c3d-4243-a433-c02299d2d933&quot;,&quot;name&quot;:&quot;Swiss chard (Beta vulgaris)&quot;,&quot;displayName&quot;:&quot;Swiss chard (Beta vulgaris)&quot;,&quot;type&quot;:&quot;FIGURE_OBJECT&quot;,&quot;relativeTransform&quot;:{&quot;translate&quot;:{&quot;x&quot;:-7.771509594317689,&quot;y&quot;:-20.13827710247213},&quot;rotate&quot;:0.21373678551702965,&quot;skewX&quot;:0.2513979174985662,&quot;scale&quot;:{&quot;x&quot;:0.0052767649174836825,&quot;y&quot;:0.0094914115759919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2&quot;}},&quot;2be798c2-1320-4823-9dd7-a13a6d2d81ab&quot;:{&quot;id&quot;:&quot;2be798c2-1320-4823-9dd7-a13a6d2d81ab&quot;,&quot;name&quot;:&quot;Swiss chard (Beta vulgaris)&quot;,&quot;displayName&quot;:&quot;Swiss chard (Beta vulgaris)&quot;,&quot;type&quot;:&quot;FIGURE_OBJECT&quot;,&quot;relativeTransform&quot;:{&quot;translate&quot;:{&quot;x&quot;:-3.9643320992663442,&quot;y&quot;:-27.40069312898662},&quot;rotate&quot;:4.4337004722701403e-16,&quot;skewX&quot;:4.870161275908969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8&quot;}},&quot;cc71bc29-7005-49bb-9bae-db6158f554cf&quot;:{&quot;id&quot;:&quot;cc71bc29-7005-49bb-9bae-db6158f554cf&quot;,&quot;name&quot;:&quot;Swiss chard (Beta vulgaris)&quot;,&quot;displayName&quot;:&quot;Swiss chard (Beta vulgaris)&quot;,&quot;type&quot;:&quot;FIGURE_OBJECT&quot;,&quot;relativeTransform&quot;:{&quot;translate&quot;:{&quot;x&quot;:-4.377119658621402,&quot;y&quot;:-26.86912537808074},&quot;rotate&quot;:0.2137367855170297,&quot;skewX&quot;:0.228823733781387,&quot;scale&quot;:{&quot;x&quot;:0.004278453762744941,&quot;y&quot;:0.00697873294646610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quot;}},&quot;2dbd750b-86b5-4332-a40d-88ae23d3a667&quot;:{&quot;id&quot;:&quot;2dbd750b-86b5-4332-a40d-88ae23d3a667&quot;,&quot;name&quot;:&quot;Swiss chard (Beta vulgaris)&quot;,&quot;displayName&quot;:&quot;Swiss chard (Beta vulgaris)&quot;,&quot;type&quot;:&quot;FIGURE_OBJECT&quot;,&quot;relativeTransform&quot;:{&quot;translate&quot;:{&quot;x&quot;:-4.751151481846508,&quot;y&quot;:-26.416952101645116},&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1&quot;}},&quot;4dbd9577-261e-45e5-bb9a-2ea64721bfe5&quot;:{&quot;id&quot;:&quot;4dbd9577-261e-45e5-bb9a-2ea64721bfe5&quot;,&quot;name&quot;:&quot;Swiss chard (Beta vulgaris)&quot;,&quot;displayName&quot;:&quot;Swiss chard (Beta vulgaris)&quot;,&quot;type&quot;:&quot;FIGURE_OBJECT&quot;,&quot;relativeTransform&quot;:{&quot;translate&quot;:{&quot;x&quot;:-5.160447589773523,&quot;y&quot;:-25.862350563489006},&quot;rotate&quot;:6.147050828434014,&quot;skewX&quot;:0.15807189467096866,&quot;scale&quot;:{&quot;x&quot;:-0.004243905749313097,&quot;y&quot;:0.0074376088453199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2&quot;}},&quot;d4ba79cb-e7e3-41a2-9da7-690bf49d88b8&quot;:{&quot;id&quot;:&quot;d4ba79cb-e7e3-41a2-9da7-690bf49d88b8&quot;,&quot;name&quot;:&quot;Swiss chard (Beta vulgaris)&quot;,&quot;displayName&quot;:&quot;Swiss chard (Beta vulgaris)&quot;,&quot;type&quot;:&quot;FIGURE_OBJECT&quot;,&quot;relativeTransform&quot;:{&quot;translate&quot;:{&quot;x&quot;:-5.525471567392685,&quot;y&quot;:-25.290822003502104},&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5&quot;}},&quot;be161bb4-c08f-4942-9f65-160876c3d88b&quot;:{&quot;id&quot;:&quot;be161bb4-c08f-4942-9f65-160876c3d88b&quot;,&quot;name&quot;:&quot;Swiss chard (Beta vulgaris)&quot;,&quot;displayName&quot;:&quot;Swiss chard (Beta vulgaris)&quot;,&quot;type&quot;:&quot;FIGURE_OBJECT&quot;,&quot;relativeTransform&quot;:{&quot;translate&quot;:{&quot;x&quot;:-6.0039893525471255,&quot;y&quot;:-24.645626879908757},&quot;rotate&quot;:4.433700472270142e-16,&quot;skewX&quot;:5.347560350984889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6&quot;}},&quot;7175beab-29eb-4401-8e2f-303077147db5&quot;:{&quot;id&quot;:&quot;7175beab-29eb-4401-8e2f-303077147db5&quot;,&quot;name&quot;:&quot;Swiss chard (Beta vulgaris)&quot;,&quot;displayName&quot;:&quot;Swiss chard (Beta vulgaris)&quot;,&quot;type&quot;:&quot;FIGURE_OBJECT&quot;,&quot;relativeTransform&quot;:{&quot;translate&quot;:{&quot;x&quot;:-6.455963460389579,&quot;y&quot;:-23.956760407022898},&quot;rotate&quot;:0.21373678551702968,&quot;skewX&quot;:0.25139791749856566,&quot;scale&quot;:{&quot;x&quot;:0.0048018560749101494,&quot;y&quot;:0.00863718453415269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37&quot;}},&quot;39932f88-93d9-473b-a0f7-f161856acdf3&quot;:{&quot;id&quot;:&quot;39932f88-93d9-473b-a0f7-f161856acdf3&quot;,&quot;name&quot;:&quot;Swiss chard (Beta vulgaris)&quot;,&quot;displayName&quot;:&quot;Swiss chard (Beta vulgaris)&quot;,&quot;type&quot;:&quot;FIGURE_OBJECT&quot;,&quot;relativeTransform&quot;:{&quot;translate&quot;:{&quot;x&quot;:-6.849972411541295,&quot;y&quot;:-23.42455833437496},&quot;rotate&quot;:6.147050828434014,&quot;skewX&quot;:0.1650805772761934,&quot;scale&quot;:{&quot;x&quot;:-0.004758501922383958,&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quot;}},&quot;1e46510d-53e2-43ee-b145-5bcb700415aa&quot;:{&quot;id&quot;:&quot;1e46510d-53e2-43ee-b145-5bcb700415aa&quot;,&quot;name&quot;:&quot;Swiss chard (Beta vulgaris)&quot;,&quot;displayName&quot;:&quot;Swiss chard (Beta vulgaris)&quot;,&quot;type&quot;:&quot;FIGURE_OBJECT&quot;,&quot;relativeTransform&quot;:{&quot;translate&quot;:{&quot;x&quot;:-4.824838673621672,&quot;y&quot;:-27.420666824219506},&quot;rotate&quot;:4.4337004722701403e-16,&quot;skewX&quot;:4.870161275908969e-16,&quot;scale&quot;:{&quot;x&quot;:0.0042513673907756885,&quot;y&quot;:0.00672094299931271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3&quot;}},&quot;1a91ce39-f500-40e5-97c7-b823e3cd2a90&quot;:{&quot;id&quot;:&quot;1a91ce39-f500-40e5-97c7-b823e3cd2a90&quot;,&quot;name&quot;:&quot;Swiss chard (Beta vulgaris)&quot;,&quot;displayName&quot;:&quot;Swiss chard (Beta vulgaris)&quot;,&quot;type&quot;:&quot;FIGURE_OBJECT&quot;,&quot;relativeTransform&quot;:{&quot;translate&quot;:{&quot;x&quot;:-5.23850369767769,&quot;y&quot;:-26.95524839271364},&quot;rotate&quot;:0.2137367855170297,&quot;skewX&quot;:0.228823733781387,&quot;scale&quot;:{&quot;x&quot;:0.004278453762744941,&quot;y&quot;:0.00697873294646610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5&quot;}},&quot;b42fba09-a50d-4ee2-96e6-ee499d629e43&quot;:{&quot;id&quot;:&quot;b42fba09-a50d-4ee2-96e6-ee499d629e43&quot;,&quot;name&quot;:&quot;Swiss chard (Beta vulgaris)&quot;,&quot;displayName&quot;:&quot;Swiss chard (Beta vulgaris)&quot;,&quot;type&quot;:&quot;FIGURE_OBJECT&quot;,&quot;relativeTransform&quot;:{&quot;translate&quot;:{&quot;x&quot;:-5.636640692980537,&quot;y&quot;:-26.46931419309857},&quot;rotate&quot;:6.147050828434014,&quot;skewX&quot;:0.16508057727619288,&quot;scale&quot;:{&quot;x&quot;:-0.004239825212844112,&quot;y&quot;:0.007765846325676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6&quot;}},&quot;df8f9ae7-294d-4ef4-987f-d6b813ddb43c&quot;:{&quot;id&quot;:&quot;df8f9ae7-294d-4ef4-987f-d6b813ddb43c&quot;,&quot;name&quot;:&quot;Swiss chard (Beta vulgaris)&quot;,&quot;displayName&quot;:&quot;Swiss chard (Beta vulgaris)&quot;,&quot;type&quot;:&quot;FIGURE_OBJECT&quot;,&quot;relativeTransform&quot;:{&quot;translate&quot;:{&quot;x&quot;:-6.04836947729772,&quot;y&quot;:-25.932166685426967},&quot;rotate&quot;:6.147050828434014,&quot;skewX&quot;:0.15807189467096866,&quot;scale&quot;:{&quot;x&quot;:-0.004243905749313097,&quot;y&quot;:0.0074376088453199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7&quot;}},&quot;1d87cefe-2bec-4c1e-82ef-5363b79ca5b6&quot;:{&quot;id&quot;:&quot;1d87cefe-2bec-4c1e-82ef-5363b79ca5b6&quot;,&quot;name&quot;:&quot;Swiss chard (Beta vulgaris)&quot;,&quot;displayName&quot;:&quot;Swiss chard (Beta vulgaris)&quot;,&quot;type&quot;:&quot;FIGURE_OBJECT&quot;,&quot;relativeTransform&quot;:{&quot;translate&quot;:{&quot;x&quot;:-6.450397734020897,&quot;y&quot;:-25.36134333879296},&quot;rotate&quot;:6.283185307179586,&quot;skewX&quot;:1.373509619129992e-15,&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75&quot;}},&quot;c5b79117-a7ad-4580-87c7-15fdf8bce003&quot;:{&quot;id&quot;:&quot;c5b79117-a7ad-4580-87c7-15fdf8bce003&quot;,&quot;name&quot;:&quot;Swiss chard (Beta vulgaris)&quot;,&quot;displayName&quot;:&quot;Swiss chard (Beta vulgaris)&quot;,&quot;type&quot;:&quot;FIGURE_OBJECT&quot;,&quot;relativeTransform&quot;:{&quot;translate&quot;:{&quot;x&quot;:-5.668745280010216,&quot;y&quot;:-27.37841225092762},&quot;rotate&quot;:0.21373678551702954,&quot;skewX&quot;:0.25139791749856644,&quot;scale&quot;:{&quot;x&quot;:0.00427845376274494,&quot;y&quot;:0.0076957314199300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25&quot;}},&quot;1a12380a-50c2-4d17-be97-dd93b5e27540&quot;:{&quot;id&quot;:&quot;1a12380a-50c2-4d17-be97-dd93b5e27540&quot;,&quot;name&quot;:&quot;Swiss chard (Beta vulgaris)&quot;,&quot;displayName&quot;:&quot;Swiss chard (Beta vulgaris)&quot;,&quot;type&quot;:&quot;FIGURE_OBJECT&quot;,&quot;relativeTransform&quot;:{&quot;translate&quot;:{&quot;x&quot;:-6.218822270028682,&quot;y&quot;:-26.811156260181765},&quot;rotate&quot;:0.21373678551702954,&quot;skewX&quot;:0.25139791749856644,&quot;scale&quot;:{&quot;x&quot;:0.00427845376274494,&quot;y&quot;:0.0076957314199300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255&quot;}},&quot;a9683627-96ac-476f-b9ee-d62d915b3ca2&quot;:{&quot;id&quot;:&quot;a9683627-96ac-476f-b9ee-d62d915b3ca2&quot;,&quot;name&quot;:&quot;Swiss chard (Beta vulgaris)&quot;,&quot;displayName&quot;:&quot;Swiss chard (Beta vulgaris)&quot;,&quot;type&quot;:&quot;FIGURE_OBJECT&quot;,&quot;relativeTransform&quot;:{&quot;translate&quot;:{&quot;x&quot;:-7.639288201688208,&quot;y&quot;:-22.403408518016064},&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1&quot;}},&quot;b712f9b3-157c-4bf9-a85c-cd71e8f2febc&quot;:{&quot;id&quot;:&quot;b712f9b3-157c-4bf9-a85c-cd71e8f2febc&quot;,&quot;name&quot;:&quot;Swiss chard (Beta vulgaris)&quot;,&quot;displayName&quot;:&quot;Swiss chard (Beta vulgaris)&quot;,&quot;type&quot;:&quot;FIGURE_OBJECT&quot;,&quot;relativeTransform&quot;:{&quot;translate&quot;:{&quot;x&quot;:-8.065368989795141,&quot;y&quot;:-21.708023099894444},&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2&quot;}},&quot;ed9258a5-c1d6-41e8-b081-c17bffb3758d&quot;:{&quot;id&quot;:&quot;ed9258a5-c1d6-41e8-b081-c17bffb3758d&quot;,&quot;name&quot;:&quot;Swiss chard (Beta vulgaris)&quot;,&quot;displayName&quot;:&quot;Swiss chard (Beta vulgaris)&quot;,&quot;type&quot;:&quot;FIGURE_OBJECT&quot;,&quot;relativeTransform&quot;:{&quot;translate&quot;:{&quot;x&quot;:-8.546371146146258,&quot;y&quot;:-20.887498909366638},&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5&quot;}},&quot;2c221f17-6e53-46f6-8868-7bdaef379b83&quot;:{&quot;id&quot;:&quot;2c221f17-6e53-46f6-8868-7bdaef379b83&quot;,&quot;name&quot;:&quot;Swiss chard (Beta vulgaris)&quot;,&quot;displayName&quot;:&quot;Swiss chard (Beta vulgaris)&quot;,&quot;type&quot;:&quot;FIGURE_OBJECT&quot;,&quot;relativeTransform&quot;:{&quot;translate&quot;:{&quot;x&quot;:-9.095765074185827,&quot;y&quot;:-20.073798899874},&quot;rotate&quot;:0.21373678551702957,&quot;skewX&quot;:0.2513979174985671,&quot;scale&quot;:{&quot;x&quot;:0.005276764917483677,&quot;y&quot;:0.0094914115759919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47&quot;}},&quot;2e703313-4ae1-4373-9a4c-8d8563450aee&quot;:{&quot;id&quot;:&quot;2e703313-4ae1-4373-9a4c-8d8563450aee&quot;,&quot;name&quot;:&quot;Swiss chard (Beta vulgaris)&quot;,&quot;displayName&quot;:&quot;Swiss chard (Beta vulgaris)&quot;,&quot;type&quot;:&quot;FIGURE_OBJECT&quot;,&quot;relativeTransform&quot;:{&quot;translate&quot;:{&quot;x&quot;:-7.259477695328967,&quot;y&quot;:-22.926338090515156},&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quot;}},&quot;8bf076cf-4041-46b4-981f-e920f483e8d7&quot;:{&quot;id&quot;:&quot;8bf076cf-4041-46b4-981f-e920f483e8d7&quot;,&quot;name&quot;:&quot;Swiss chard (Beta vulgaris)&quot;,&quot;displayName&quot;:&quot;Swiss chard (Beta vulgaris)&quot;,&quot;type&quot;:&quot;FIGURE_OBJECT&quot;,&quot;relativeTransform&quot;:{&quot;translate&quot;:{&quot;x&quot;:-6.862761103301615,&quot;y&quot;:-24.821069005438858},&quot;rotate&quot;:4.433700472270142e-16,&quot;skewX&quot;:5.150522454045491e-16,&quot;scale&quot;:{&quot;x&quot;:0.004771456106370023,&quot;y&quot;:0.0082825651278840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05&quot;}},&quot;c8aa4d97-b60d-48cc-aec3-551e2d117315&quot;:{&quot;id&quot;:&quot;c8aa4d97-b60d-48cc-aec3-551e2d117315&quot;,&quot;name&quot;:&quot;Swiss chard (Beta vulgaris)&quot;,&quot;displayName&quot;:&quot;Swiss chard (Beta vulgaris)&quot;,&quot;type&quot;:&quot;FIGURE_OBJECT&quot;,&quot;relativeTransform&quot;:{&quot;translate&quot;:{&quot;x&quot;:-7.2999945402066535,&quot;y&quot;:-24.27045175415942},&quot;rotate&quot;:0.21373678551702963,&quot;skewX&quot;:0.25139791749856616,&quot;scale&quot;:{&quot;x&quot;:0.004801856074910147,&quot;y&quot;:0.0086371845341526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1&quot;}},&quot;f4dd1f3a-4cf1-41ef-94f4-8c993a89ff42&quot;:{&quot;id&quot;:&quot;f4dd1f3a-4cf1-41ef-94f4-8c993a89ff42&quot;,&quot;name&quot;:&quot;Swiss chard (Beta vulgaris)&quot;,&quot;displayName&quot;:&quot;Swiss chard (Beta vulgaris)&quot;,&quot;type&quot;:&quot;FIGURE_OBJECT&quot;,&quot;relativeTransform&quot;:{&quot;translate&quot;:{&quot;x&quot;:-7.778156630779156,&quot;y&quot;:-23.60856602348125},&quot;rotate&quot;:6.147050828434014,&quot;skewX&quot;:0.16508057727619252,&quot;scale&quot;:{&quot;x&quot;:-0.004758501922383967,&quot;y&quot;:0.00871587690872736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2&quot;}},&quot;2a51b026-cc77-48ef-8044-b3558981af26&quot;:{&quot;id&quot;:&quot;2a51b026-cc77-48ef-8044-b3558981af26&quot;,&quot;name&quot;:&quot;Swiss chard (Beta vulgaris)&quot;,&quot;displayName&quot;:&quot;Swiss chard (Beta vulgaris)&quot;,&quot;type&quot;:&quot;FIGURE_OBJECT&quot;,&quot;relativeTransform&quot;:{&quot;translate&quot;:{&quot;x&quot;:-8.327273855834914,&quot;y&quot;:-22.978278562453593},&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25&quot;}},&quot;063b4bc4-004f-4afe-b4f3-5ac0114465e4&quot;:{&quot;id&quot;:&quot;063b4bc4-004f-4afe-b4f3-5ac0114465e4&quot;,&quot;name&quot;:&quot;Swiss chard (Beta vulgaris)&quot;,&quot;displayName&quot;:&quot;Swiss chard (Beta vulgaris)&quot;,&quot;type&quot;:&quot;FIGURE_OBJECT&quot;,&quot;relativeTransform&quot;:{&quot;translate&quot;:{&quot;x&quot;:-8.814850640256347,&quot;y&quot;:-22.394415538628323},&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3&quot;}},&quot;2cdcffb8-ad5f-4c15-8ebf-a6a128abb5a9&quot;:{&quot;id&quot;:&quot;2cdcffb8-ad5f-4c15-8ebf-a6a128abb5a9&quot;,&quot;name&quot;:&quot;Swiss chard (Beta vulgaris)&quot;,&quot;displayName&quot;:&quot;Swiss chard (Beta vulgaris)&quot;,&quot;type&quot;:&quot;FIGURE_OBJECT&quot;,&quot;relativeTransform&quot;:{&quot;translate&quot;:{&quot;x&quot;:-9.318586320005268,&quot;y&quot;:-21.656366689570728},&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5&quot;}},&quot;72bd09e9-072b-4133-b3ce-bf1e39710f0a&quot;:{&quot;id&quot;:&quot;72bd09e9-072b-4133-b3ce-bf1e39710f0a&quot;,&quot;name&quot;:&quot;Swiss chard (Beta vulgaris)&quot;,&quot;displayName&quot;:&quot;Swiss chard (Beta vulgaris)&quot;,&quot;type&quot;:&quot;FIGURE_OBJECT&quot;,&quot;relativeTransform&quot;:{&quot;translate&quot;:{&quot;x&quot;:-9.801463579394394,&quot;y&quot;:-20.93926425494023},&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55&quot;}},&quot;5d9e57b3-3642-453e-a18c-83aee233c100&quot;:{&quot;id&quot;:&quot;5d9e57b3-3642-453e-a18c-83aee233c100&quot;,&quot;name&quot;:&quot;Swiss chard (Beta vulgaris)&quot;,&quot;displayName&quot;:&quot;Swiss chard (Beta vulgaris)&quot;,&quot;type&quot;:&quot;FIGURE_OBJECT&quot;,&quot;relativeTransform&quot;:{&quot;translate&quot;:{&quot;x&quot;:-10.452557264849577,&quot;y&quot;:-20.13458729309244},&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6&quot;}},&quot;c36837c9-a798-40f5-945c-00f8cd54d0b7&quot;:{&quot;id&quot;:&quot;c36837c9-a798-40f5-945c-00f8cd54d0b7&quot;,&quot;name&quot;:&quot;Swiss chard (Beta vulgaris)&quot;,&quot;displayName&quot;:&quot;Swiss chard (Beta vulgaris)&quot;,&quot;type&quot;:&quot;FIGURE_OBJECT&quot;,&quot;relativeTransform&quot;:{&quot;translate&quot;:{&quot;x&quot;:-6.634723554760965,&quot;y&quot;:-26.401228904185377},&quot;rotate&quot;:6.147050828434014,&quot;skewX&quot;:0.16508057727619227,&quot;scale&quot;:{&quot;x&quot;:-0.004422365271802751,&quot;y&quot;:0.0081001945534893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7&quot;}},&quot;83d33079-707f-449f-aaa5-9be68af71a6d&quot;:{&quot;id&quot;:&quot;83d33079-707f-449f-aaa5-9be68af71a6d&quot;,&quot;name&quot;:&quot;Swiss chard (Beta vulgaris)&quot;,&quot;displayName&quot;:&quot;Swiss chard (Beta vulgaris)&quot;,&quot;type&quot;:&quot;FIGURE_OBJECT&quot;,&quot;relativeTransform&quot;:{&quot;translate&quot;:{&quot;x&quot;:-7.081435934407422,&quot;y&quot;:-25.862326061982753},&quot;rotate&quot;:6.147050828434014,&quot;skewX&quot;:0.15807189467096847,&quot;scale&quot;:{&quot;x&quot;:-0.004973286561920846,&quot;y&quot;:0.0087158769087273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75&quot;}},&quot;a91348d5-64c2-4bef-9d92-181b9883d4eb&quot;:{&quot;id&quot;:&quot;a91348d5-64c2-4bef-9d92-181b9883d4eb&quot;,&quot;name&quot;:&quot;Swiss chard (Beta vulgaris)&quot;,&quot;displayName&quot;:&quot;Swiss chard (Beta vulgaris)&quot;,&quot;type&quot;:&quot;FIGURE_OBJECT&quot;,&quot;relativeTransform&quot;:{&quot;translate&quot;:{&quot;x&quot;:-7.5478266805690835,&quot;y&quot;:-25.330468884556133},&quot;rotate&quot;:6.147050828434014,&quot;skewX&quot;:0.158071894670968,&quot;scale&quot;:{&quot;x&quot;:-0.005315471806804741,&quot;y&quot;:0.00931556977525679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58&quot;}},&quot;ecd6efbc-c105-40ce-b5c5-a67615c14b28&quot;:{&quot;id&quot;:&quot;ecd6efbc-c105-40ce-b5c5-a67615c14b28&quot;,&quot;name&quot;:&quot;Swiss chard (Beta vulgaris)&quot;,&quot;displayName&quot;:&quot;Swiss chard (Beta vulgaris)&quot;,&quot;type&quot;:&quot;FIGURE_OBJECT&quot;,&quot;relativeTransform&quot;:{&quot;translate&quot;:{&quot;x&quot;:-8.135519268736472,&quot;y&quot;:-24.604522541232487},&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quot;}},&quot;81b8214c-8f35-4af2-8437-d9a970d6b9cd&quot;:{&quot;id&quot;:&quot;81b8214c-8f35-4af2-8437-d9a970d6b9cd&quot;,&quot;name&quot;:&quot;Swiss chard (Beta vulgaris)&quot;,&quot;displayName&quot;:&quot;Swiss chard (Beta vulgaris)&quot;,&quot;type&quot;:&quot;FIGURE_OBJECT&quot;,&quot;relativeTransform&quot;:{&quot;translate&quot;:{&quot;x&quot;:-8.73134232897054,&quot;y&quot;:-23.933546252972082},&quot;rotate&quot;:4.433700472270142e-16,&quot;skewX&quot;:5.150522454045486e-16,&quot;scale&quot;:{&quot;x&quot;:0.005243358358648377,&quot;y&quot;:0.0091017199207516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05&quot;}},&quot;838c8240-d158-4c90-b9e2-de847f8560c5&quot;:{&quot;id&quot;:&quot;838c8240-d158-4c90-b9e2-de847f8560c5&quot;,&quot;name&quot;:&quot;Swiss chard (Beta vulgaris)&quot;,&quot;displayName&quot;:&quot;Swiss chard (Beta vulgaris)&quot;,&quot;type&quot;:&quot;FIGURE_OBJECT&quot;,&quot;relativeTransform&quot;:{&quot;translate&quot;:{&quot;x&quot;:-9.337886343978415,&quot;y&quot;:-23.21961190757802},&quot;rotate&quot;:0.21373678551702957,&quot;skewX&quot;:0.2513979174985671,&quot;scale&quot;:{&quot;x&quot;:0.005276764917483677,&quot;y&quot;:0.0094914115759919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1&quot;}},&quot;23d58265-1e54-4dd8-8777-87fa84da11a1&quot;:{&quot;id&quot;:&quot;23d58265-1e54-4dd8-8777-87fa84da11a1&quot;,&quot;name&quot;:&quot;Swiss chard (Beta vulgaris)&quot;,&quot;displayName&quot;:&quot;Swiss chard (Beta vulgaris)&quot;,&quot;type&quot;:&quot;FIGURE_OBJECT&quot;,&quot;relativeTransform&quot;:{&quot;translate&quot;:{&quot;x&quot;:-9.9717505346842,&quot;y&quot;:-22.420856157563914},&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2&quot;}},&quot;05653ee7-be09-40a7-ab68-6f62a7962d51&quot;:{&quot;id&quot;:&quot;05653ee7-be09-40a7-ab68-6f62a7962d51&quot;,&quot;name&quot;:&quot;Swiss chard (Beta vulgaris)&quot;,&quot;displayName&quot;:&quot;Swiss chard (Beta vulgaris)&quot;,&quot;type&quot;:&quot;FIGURE_OBJECT&quot;,&quot;relativeTransform&quot;:{&quot;translate&quot;:{&quot;x&quot;:-10.571875994304161,&quot;y&quot;:-21.663807797959144},&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25&quot;}},&quot;bf370fa4-5504-4603-a2ed-a5b7a292e1ca&quot;:{&quot;id&quot;:&quot;bf370fa4-5504-4603-a2ed-a5b7a292e1ca&quot;,&quot;name&quot;:&quot;Swiss chard (Beta vulgaris)&quot;,&quot;displayName&quot;:&quot;Swiss chard (Beta vulgaris)&quot;,&quot;type&quot;:&quot;FIGURE_OBJECT&quot;,&quot;relativeTransform&quot;:{&quot;translate&quot;:{&quot;x&quot;:-11.160308079096165,&quot;y&quot;:-20.912067555203937},&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3&quot;}},&quot;60f100f8-3a31-4646-927f-fc55cd9b5035&quot;:{&quot;id&quot;:&quot;60f100f8-3a31-4646-927f-fc55cd9b5035&quot;,&quot;name&quot;:&quot;Swiss chard (Beta vulgaris)&quot;,&quot;displayName&quot;:&quot;Swiss chard (Beta vulgaris)&quot;,&quot;type&quot;:&quot;FIGURE_OBJECT&quot;,&quot;relativeTransform&quot;:{&quot;translate&quot;:{&quot;x&quot;:-11.731485087063193,&quot;y&quot;:-20.09107932388355},&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5&quot;}},&quot;f1ec9698-fd63-437c-b3bf-8dc153abaf72&quot;:{&quot;id&quot;:&quot;f1ec9698-fd63-437c-b3bf-8dc153abaf72&quot;,&quot;name&quot;:&quot;Swiss chard (Beta vulgaris)&quot;,&quot;displayName&quot;:&quot;Swiss chard (Beta vulgaris)&quot;,&quot;type&quot;:&quot;FIGURE_OBJECT&quot;,&quot;relativeTransform&quot;:{&quot;translate&quot;:{&quot;x&quot;:-6.47990064587866,&quot;y&quot;:-27.55580942004724},&quot;rotate&quot;:6.283185307179586,&quot;skewX&quot;:1.4129171985178722e-15,&quot;scale&quot;:{&quot;x&quot;:-0.004251367390775691,&quot;y&quot;:0.0073797655289446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55&quot;}},&quot;ba5744e1-b331-461f-a6b5-29d8fdadeb2a&quot;:{&quot;id&quot;:&quot;ba5744e1-b331-461f-a6b5-29d8fdadeb2a&quot;,&quot;name&quot;:&quot;Swiss chard (Beta vulgaris)&quot;,&quot;displayName&quot;:&quot;Swiss chard (Beta vulgaris)&quot;,&quot;type&quot;:&quot;FIGURE_OBJECT&quot;,&quot;relativeTransform&quot;:{&quot;translate&quot;:{&quot;x&quot;:-6.949327952216949,&quot;y&quot;:-27.080086231294665},&quot;rotate&quot;:6.108671216122248,&quot;skewX&quot;:0.19126769769553595,&quot;scale&quot;:{&quot;x&quot;:-0.004236567025437752,&quot;y&quot;:0.0077718187515921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6&quot;}},&quot;6f0a1dd0-3c61-4839-828b-01b13062851f&quot;:{&quot;id&quot;:&quot;6f0a1dd0-3c61-4839-828b-01b13062851f&quot;,&quot;name&quot;:&quot;Swiss chard (Beta vulgaris)&quot;,&quot;displayName&quot;:&quot;Swiss chard (Beta vulgaris)&quot;,&quot;type&quot;:&quot;FIGURE_OBJECT&quot;,&quot;relativeTransform&quot;:{&quot;translate&quot;:{&quot;x&quot;:-7.358874367362048,&quot;y&quot;:-26.697972859136303},&quot;rotate&quot;:0.18586424090229067,&quot;skewX&quot;:0.20609150096424234,&quot;scale&quot;:{&quot;x&quot;:0.004246050719157778,&quot;y&quot;:0.0077496822969685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7&quot;}},&quot;d0a0575d-6466-472b-8763-2d090cba7173&quot;:{&quot;id&quot;:&quot;d0a0575d-6466-472b-8763-2d090cba7173&quot;,&quot;name&quot;:&quot;Swiss chard (Beta vulgaris)&quot;,&quot;displayName&quot;:&quot;Swiss chard (Beta vulgaris)&quot;,&quot;type&quot;:&quot;FIGURE_OBJECT&quot;,&quot;relativeTransform&quot;:{&quot;translate&quot;:{&quot;x&quot;:-7.814142022935683,&quot;y&quot;:-26.21581091470096},&quot;rotate&quot;:0.1361344787455719,&quot;skewX&quot;:0.15807189467097088,&quot;scale&quot;:{&quot;x&quot;:0.004973286561920847,&quot;y&quot;:0.0087158769087273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68&quot;}},&quot;ad2f6cd3-68b0-4eef-8bf7-dc920ad5af53&quot;:{&quot;id&quot;:&quot;ad2f6cd3-68b0-4eef-8bf7-dc920ad5af53&quot;,&quot;name&quot;:&quot;Swiss chard (Beta vulgaris)&quot;,&quot;displayName&quot;:&quot;Swiss chard (Beta vulgaris)&quot;,&quot;type&quot;:&quot;FIGURE_OBJECT&quot;,&quot;relativeTransform&quot;:{&quot;translate&quot;:{&quot;x&quot;:-8.255631289048676,&quot;y&quot;:-25.722016782114824},&quot;rotate&quot;:4.43370047227014e-16,&quot;skewX&quot;:4.953484557106093e-16,&quot;scale&quot;:{&quot;x&quot;:0.00470905466525842,&quot;y&quot;:0.0081742451541572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quot;}},&quot;8e865270-4972-4cfb-8d2e-301158bcc520&quot;:{&quot;id&quot;:&quot;8e865270-4972-4cfb-8d2e-301158bcc520&quot;,&quot;name&quot;:&quot;Swiss chard (Beta vulgaris)&quot;,&quot;displayName&quot;:&quot;Swiss chard (Beta vulgaris)&quot;,&quot;type&quot;:&quot;FIGURE_OBJECT&quot;,&quot;relativeTransform&quot;:{&quot;translate&quot;:{&quot;x&quot;:-8.699697168335128,&quot;y&quot;:-25.156190818990446},&quot;rotate&quot;:6.099979501458209,&quot;skewX&quot;:0.2531143279117189,&quot;scale&quot;:{&quot;x&quot;:-0.00477057260126679,&quot;y&quot;:0.00828409905036462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05&quot;}},&quot;08407e0d-828d-441b-b37e-6aa723e01d8b&quot;:{&quot;id&quot;:&quot;08407e0d-828d-441b-b37e-6aa723e01d8b&quot;,&quot;name&quot;:&quot;Swiss chard (Beta vulgaris)&quot;,&quot;displayName&quot;:&quot;Swiss chard (Beta vulgaris)&quot;,&quot;type&quot;:&quot;FIGURE_OBJECT&quot;,&quot;relativeTransform&quot;:{&quot;translate&quot;:{&quot;x&quot;:-9.335384589665022,&quot;y&quot;:-24.503865327630294},&quot;rotate&quot;:5.9443294280925,&quot;skewX&quot;:0.37050071965063675,&quot;scale&quot;:{&quot;x&quot;:-0.004913997493151676,&quot;y&quot;:0.0084400769604057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1&quot;}},&quot;2f55e68e-b34e-4593-bcfe-6de207a65dac&quot;:{&quot;id&quot;:&quot;2f55e68e-b34e-4593-bcfe-6de207a65dac&quot;,&quot;name&quot;:&quot;Swiss chard (Beta vulgaris)&quot;,&quot;displayName&quot;:&quot;Swiss chard (Beta vulgaris)&quot;,&quot;type&quot;:&quot;FIGURE_OBJECT&quot;,&quot;relativeTransform&quot;:{&quot;translate&quot;:{&quot;x&quot;:-9.99552983229583,&quot;y&quot;:-23.767562053544083},&quot;rotate&quot;:-0.048039084027881075,&quot;skewX&quot;:-0.08430617036829428,&quot;scale&quot;:{&quot;x&quot;:0.004719202652387303,&quot;y&quot;:0.0087884585766751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2&quot;}},&quot;45108887-15d4-4991-ba0a-ffbacb8b748a&quot;:{&quot;id&quot;:&quot;45108887-15d4-4991-ba0a-ffbacb8b748a&quot;,&quot;name&quot;:&quot;Swiss chard (Beta vulgaris)&quot;,&quot;displayName&quot;:&quot;Swiss chard (Beta vulgaris)&quot;,&quot;type&quot;:&quot;FIGURE_OBJECT&quot;,&quot;relativeTransform&quot;:{&quot;translate&quot;:{&quot;x&quot;:-10.63202595510596,&quot;y&quot;:-23.1024259280561},&quot;rotate&quot;:0.1361344787455718,&quot;skewX&quot;:0.1580718946709704,&quot;scale&quot;:{&quot;x&quot;:0.005465150068044888,&quot;y&quot;:0.0095778867128871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25&quot;}},&quot;536471a7-71f9-469f-95e5-4f50c8115308&quot;:{&quot;id&quot;:&quot;536471a7-71f9-469f-95e5-4f50c8115308&quot;,&quot;name&quot;:&quot;Swiss chard (Beta vulgaris)&quot;,&quot;displayName&quot;:&quot;Swiss chard (Beta vulgaris)&quot;,&quot;type&quot;:&quot;FIGURE_OBJECT&quot;,&quot;relativeTransform&quot;:{&quot;translate&quot;:{&quot;x&quot;:-11.11213928722664,&quot;y&quot;:-22.509978412302647},&quot;rotate&quot;:4.4337004722701413e-16,&quot;skewX&quot;:4.953484557106108e-16,&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3&quot;}},&quot;57ff0242-d8a7-4c90-b1c4-28bc1e646c8f&quot;:{&quot;id&quot;:&quot;57ff0242-d8a7-4c90-b1c4-28bc1e646c8f&quot;,&quot;name&quot;:&quot;Swiss chard (Beta vulgaris)&quot;,&quot;displayName&quot;:&quot;Swiss chard (Beta vulgaris)&quot;,&quot;type&quot;:&quot;FIGURE_OBJECT&quot;,&quot;relativeTransform&quot;:{&quot;translate&quot;:{&quot;x&quot;:-11.653817371588952,&quot;y&quot;:-21.7682323148152},&quot;rotate&quot;:0.293584290389306,&quot;skewX&quot;:-0.3623899451665597,&quot;scale&quot;:{&quot;x&quot;:-0.0053965022745779585,&quot;y&quot;:0.01043652381212762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5&quot;}},&quot;25fe3fe8-d224-4ddf-9374-600580c29b40&quot;:{&quot;id&quot;:&quot;25fe3fe8-d224-4ddf-9374-600580c29b40&quot;,&quot;name&quot;:&quot;Swiss chard (Beta vulgaris)&quot;,&quot;displayName&quot;:&quot;Swiss chard (Beta vulgaris)&quot;,&quot;type&quot;:&quot;FIGURE_OBJECT&quot;,&quot;relativeTransform&quot;:{&quot;translate&quot;:{&quot;x&quot;:-12.41947175081779,&quot;y&quot;:-21.060485539017208},&quot;rotate&quot;:5.985248819291764,&quot;skewX&quot;:0.3346133573134717,&quot;scale&quot;:{&quot;x&quot;:-0.005353233814252813,&quot;y&quot;:0.0093558303932561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55&quot;}},&quot;7047cbef-d998-4976-a02e-8b7d680b60d4&quot;:{&quot;id&quot;:&quot;7047cbef-d998-4976-a02e-8b7d680b60d4&quot;,&quot;name&quot;:&quot;Swiss chard (Beta vulgaris)&quot;,&quot;displayName&quot;:&quot;Swiss chard (Beta vulgaris)&quot;,&quot;type&quot;:&quot;FIGURE_OBJECT&quot;,&quot;relativeTransform&quot;:{&quot;translate&quot;:{&quot;x&quot;:-13.129088818588608,&quot;y&quot;:-20.21855254190598},&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6&quot;}},&quot;2c91e956-0041-4706-a654-261b61a388c9&quot;:{&quot;id&quot;:&quot;2c91e956-0041-4706-a654-261b61a388c9&quot;,&quot;name&quot;:&quot;Swiss chard (Beta vulgaris)&quot;,&quot;displayName&quot;:&quot;Swiss chard (Beta vulgaris)&quot;,&quot;type&quot;:&quot;FIGURE_OBJECT&quot;,&quot;relativeTransform&quot;:{&quot;translate&quot;:{&quot;x&quot;:-7.293287922386003,&quot;y&quot;:-27.555861939742076},&quot;rotate&quot;:4.4337004722701413e-16,&quot;skewX&quot;:5.150522454045498e-16,&quot;scale&quot;:{&quot;x&quot;:0.004048024041667909,&quot;y&quot;:0.00702679056810225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7&quot;}},&quot;70e664ae-d40c-48f4-b65b-d7c8eeab3740&quot;:{&quot;id&quot;:&quot;70e664ae-d40c-48f4-b65b-d7c8eeab3740&quot;,&quot;name&quot;:&quot;Swiss chard (Beta vulgaris)&quot;,&quot;displayName&quot;:&quot;Swiss chard (Beta vulgaris)&quot;,&quot;type&quot;:&quot;FIGURE_OBJECT&quot;,&quot;relativeTransform&quot;:{&quot;translate&quot;:{&quot;x&quot;:-7.731022962730909,&quot;y&quot;:-27.137171747765944},&quot;rotate&quot;:0.2137367855170297,&quot;skewX&quot;:0.2513979174985657,&quot;scale&quot;:{&quot;x&quot;:0.0039103507311234785,&quot;y&quot;:0.0070336179033863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78&quot;}},&quot;2084a97c-7398-4bdb-aa37-d30abfd5d9d9&quot;:{&quot;id&quot;:&quot;2084a97c-7398-4bdb-aa37-d30abfd5d9d9&quot;,&quot;name&quot;:&quot;Swiss chard (Beta vulgaris)&quot;,&quot;displayName&quot;:&quot;Swiss chard (Beta vulgaris)&quot;,&quot;type&quot;:&quot;FIGURE_OBJECT&quot;,&quot;relativeTransform&quot;:{&quot;translate&quot;:{&quot;x&quot;:-8.23075758449738,&quot;y&quot;:-26.683157183829202},&quot;rotate&quot;:6.147050828434014,&quot;skewX&quot;:0.16508057727619266,&quot;scale&quot;:{&quot;x&quot;:-0.004672256004805901,&quot;y&quot;:0.0085579051743975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quot;}},&quot;0994ce0d-e72a-4bb4-8c74-2d4f0f2665a4&quot;:{&quot;id&quot;:&quot;0994ce0d-e72a-4bb4-8c74-2d4f0f2665a4&quot;,&quot;name&quot;:&quot;Swiss chard (Beta vulgaris)&quot;,&quot;displayName&quot;:&quot;Swiss chard (Beta vulgaris)&quot;,&quot;type&quot;:&quot;FIGURE_OBJECT&quot;,&quot;relativeTransform&quot;:{&quot;translate&quot;:{&quot;x&quot;:-8.699022150956548,&quot;y&quot;:-26.160279288379567},&quot;rotate&quot;:6.147050828434014,&quot;skewX&quot;:0.15807189467096794,&quot;scale&quot;:{&quot;x&quot;:-0.005164475114730114,&quot;y&quot;:0.0090509422366338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1&quot;}},&quot;a8b1ccd6-8332-4243-b607-f5a84aeeb244&quot;:{&quot;id&quot;:&quot;a8b1ccd6-8332-4243-b607-f5a84aeeb244&quot;,&quot;name&quot;:&quot;Swiss chard (Beta vulgaris)&quot;,&quot;displayName&quot;:&quot;Swiss chard (Beta vulgaris)&quot;,&quot;type&quot;:&quot;FIGURE_OBJECT&quot;,&quot;relativeTransform&quot;:{&quot;translate&quot;:{&quot;x&quot;:-9.218345778066643,&quot;y&quot;:-25.591240384260903},&quot;rotate&quot;:6.147050828434014,&quot;skewX&quot;:0.15807189467096794,&quot;scale&quot;:{&quot;x&quot;:-0.005164475114730114,&quot;y&quot;:0.0090509422366338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2&quot;}},&quot;bbfcb466-2dbf-4c73-a4ce-51cd3f145220&quot;:{&quot;id&quot;:&quot;bbfcb466-2dbf-4c73-a4ce-51cd3f145220&quot;,&quot;name&quot;:&quot;Swiss chard (Beta vulgaris)&quot;,&quot;displayName&quot;:&quot;Swiss chard (Beta vulgaris)&quot;,&quot;type&quot;:&quot;FIGURE_OBJECT&quot;,&quot;relativeTransform&quot;:{&quot;translate&quot;:{&quot;x&quot;:-9.831241514442546,&quot;y&quot;:-24.945503479266684},&quot;rotate&quot;:6.283185307179586,&quot;skewX&quot;:1.4129171985178712e-15,&quot;scale&quot;:{&quot;x&quot;:-0.004890085324831503,&quot;y&quot;:0.0084884884783399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5&quot;}},&quot;95079833-f708-4ee3-a12d-677293d38f47&quot;:{&quot;id&quot;:&quot;95079833-f708-4ee3-a12d-677293d38f47&quot;,&quot;name&quot;:&quot;Swiss chard (Beta vulgaris)&quot;,&quot;displayName&quot;:&quot;Swiss chard (Beta vulgaris)&quot;,&quot;type&quot;:&quot;FIGURE_OBJECT&quot;,&quot;relativeTransform&quot;:{&quot;translate&quot;:{&quot;x&quot;:-10.326613871594855,&quot;y&quot;:-24.44731826828395},&quot;rotate&quot;:4.43370047227014e-16,&quot;skewX&quot;:5.150522454045492e-16,&quot;scale&quot;:{&quot;x&quot;:0.004954885670786169,&quot;y&quot;:0.00860097260765269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6&quot;}},&quot;e20d6140-c848-4f8f-b948-56533865733a&quot;:{&quot;id&quot;:&quot;e20d6140-c848-4f8f-b948-56533865733a&quot;,&quot;name&quot;:&quot;Swiss chard (Beta vulgaris)&quot;,&quot;displayName&quot;:&quot;Swiss chard (Beta vulgaris)&quot;,&quot;type&quot;:&quot;FIGURE_OBJECT&quot;,&quot;relativeTransform&quot;:{&quot;translate&quot;:{&quot;x&quot;:-11.030512988410917,&quot;y&quot;:-23.781640992165563},&quot;rotate&quot;:0.21373678551702974,&quot;skewX&quot;:0.25139791749856644,&quot;scale&quot;:{&quot;x&quot;:0.004986454308357982,&quot;y&quot;:0.00896922468323138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87&quot;}},&quot;031b7a02-30d2-46a0-92d5-1177bc1fd152&quot;:{&quot;id&quot;:&quot;031b7a02-30d2-46a0-92d5-1177bc1fd152&quot;,&quot;name&quot;:&quot;Swiss chard (Beta vulgaris)&quot;,&quot;displayName&quot;:&quot;Swiss chard (Beta vulgaris)&quot;,&quot;type&quot;:&quot;FIGURE_OBJECT&quot;,&quot;relativeTransform&quot;:{&quot;translate&quot;:{&quot;x&quot;:-11.607644779473382,&quot;y&quot;:-23.22782625384182},&quot;rotate&quot;:6.147050828434014,&quot;skewX&quot;:0.15807189467096838,&quot;scale&quot;:{&quot;x&quot;:-0.005465150068044887,&quot;y&quot;:0.0095778867128871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quot;}},&quot;31ab1cb7-dcce-4ecb-8376-03214d78d644&quot;:{&quot;id&quot;:&quot;31ab1cb7-dcce-4ecb-8376-03214d78d644&quot;,&quot;name&quot;:&quot;Swiss chard (Beta vulgaris)&quot;,&quot;displayName&quot;:&quot;Swiss chard (Beta vulgaris)&quot;,&quot;type&quot;:&quot;FIGURE_OBJECT&quot;,&quot;relativeTransform&quot;:{&quot;translate&quot;:{&quot;x&quot;:-13.146014446183031,&quot;y&quot;:-21.614279923151262},&quot;rotate&quot;:0.21373678551702946,&quot;skewX&quot;:0.2513979174985666,&quot;scale&quot;:{&quot;x&quot;:0.005276764917483679,&quot;y&quot;:0.009491411575991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1&quot;}},&quot;a8d3f626-bfc8-4fa1-8adb-b5ab832f23ab&quot;:{&quot;id&quot;:&quot;a8d3f626-bfc8-4fa1-8adb-b5ab832f23ab&quot;,&quot;name&quot;:&quot;Swiss chard (Beta vulgaris)&quot;,&quot;displayName&quot;:&quot;Swiss chard (Beta vulgaris)&quot;,&quot;type&quot;:&quot;FIGURE_OBJECT&quot;,&quot;relativeTransform&quot;:{&quot;translate&quot;:{&quot;x&quot;:-13.790331512531798,&quot;y&quot;:-20.93560498780935},&quot;rotate&quot;:0.21373678551702957,&quot;skewX&quot;:0.2513979174985671,&quot;scale&quot;:{&quot;x&quot;:0.005276764917483677,&quot;y&quot;:0.0094914115759919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2&quot;}},&quot;368283da-33ec-450b-a5a6-621d784270ad&quot;:{&quot;id&quot;:&quot;368283da-33ec-450b-a5a6-621d784270ad&quot;,&quot;name&quot;:&quot;Swiss chard (Beta vulgaris)&quot;,&quot;displayName&quot;:&quot;Swiss chard (Beta vulgaris)&quot;,&quot;type&quot;:&quot;FIGURE_OBJECT&quot;,&quot;relativeTransform&quot;:{&quot;translate&quot;:{&quot;x&quot;:-14.418475868027668,&quot;y&quot;:-20.12804527201297},&quot;rotate&quot;:6.283185307179586,&quot;skewX&quot;:1.4129171985178726e-15,&quot;scale&quot;:{&quot;x&quot;:-0.005174785346437823,&quot;y&quot;:0.0089826869825903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5&quot;}},&quot;c9500b2a-de5d-4f7a-9686-0c8d9044fd8d&quot;:{&quot;id&quot;:&quot;c9500b2a-de5d-4f7a-9686-0c8d9044fd8d&quot;,&quot;name&quot;:&quot;Swiss chard (Beta vulgaris)&quot;,&quot;displayName&quot;:&quot;Swiss chard (Beta vulgaris)&quot;,&quot;type&quot;:&quot;FIGURE_OBJECT&quot;,&quot;relativeTransform&quot;:{&quot;translate&quot;:{&quot;x&quot;:-12.252600485054398,&quot;y&quot;:-22.461497053998922},&quot;rotate&quot;:5.985248819291764,&quot;skewX&quot;:0.33461335731347275,&quot;scale&quot;:{&quot;x&quot;:-0.004945742935043253,&quot;y&quot;:0.00864365982776859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24fedb6a-9bc0-4a64-97a6-a8803b891789&quot;,&quot;order&quot;:&quot;9999999997&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76.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e926a338-6c8b-4873-8895-78b3d59e15f5"/>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e926a338-6c8b-4873-8895-78b3d59e15f5&quot;:{&quot;type&quot;:&quot;FIGURE_OBJECT&quot;,&quot;id&quot;:&quot;e926a338-6c8b-4873-8895-78b3d59e15f5&quot;,&quot;relativeTransform&quot;:{&quot;translate&quot;:{&quot;x&quot;:-36.67342000327989,&quot;y&quot;:114.62386320626428},&quot;rotate&quot;:-2.4492935982947064e-16,&quot;skewX&quot;:0,&quot;scale&quot;:{&quot;x&quot;:1,&quot;y&quot;:1}},&quot;opacity&quot;:1,&quot;path&quot;:{&quot;type&quot;:&quot;POLY_LINE&quot;,&quot;points&quot;:[{&quot;x&quot;:-1.2502500754176004e-14,&quot;y&quot;:113.47961145458149},{&quot;x&quot;:1.2502500754176004e-14,&quot;y&quot;:-113.47961145458149}],&quot;closed&quot;:false},&quot;pathStyles&quot;:[{&quot;type&quot;:&quot;FILL&quot;,&quot;fillStyle&quot;:&quot;rgba(0,0,0,0)&quot;},{&quot;type&quot;:&quot;STROKE&quot;,&quot;strokeStyle&quot;:&quot;#818689&quot;,&quot;lineWidth&quot;:19,&quot;lineJoin&quot;:&quot;round&quot;}],&quot;pathMarkers&quot;:{&quot;markerEnd&quot;:{&quot;type&quot;:&quot;PATH&quot;,&quot;units&quot;:{&quot;type&quot;:&quot;STROKE_WIDTH&quot;,&quot;scale&quot;:0.6},&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775&quot;},&quot;connectorInfo&quot;:{&quot;type&quot;:&quot;LINE&quot;,&quot;offset&quot;:{&quot;x&quot;:0,&quot;y&quot;:0},&quot;bending&quot;:0.1,&quot;customized&quot;:false},&quot;pathPattern&quot;:{&quot;type&quot;:&quot;ROW&quot;,&quot;patternObject&quot;:{&quot;name&quot;:&quot;triangle&quot;,&quot;path&quot;:{&quot;type&quot;:&quot;SPLINE&quot;,&quot;spline&quot;:{&quot;points&quot;:[{&quot;x&quot;:0,&quot;y&quot;:0,&quot;isEndPoint&quot;:true},{&quot;x&quot;:1,&quot;y&quot;:0.5,&quot;isEndPoint&quot;:true},{&quot;x&quot;:1,&quot;y&quot;:-0.5,&quot;isEndPoint&quot;:true}],&quot;closed&quot;:true}},&quot;pathStyles&quot;:[{&quot;type&quot;:&quot;FILL&quot;,&quot;fillStyle&quot;:&quot;context-stroke&quot;}]},&quot;bending&quot;:true,&quot;patternTransform&quot;:{},&quot;xUnits&quot;:&quot;PATH_LENGTH&quot;,&quot;yUnits&quot;:&quot;STROKE_WIDTH&quot;,&quot;isPremium&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77.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513382c0-bb90-4ba5-94f0-cf6293eb49b0"/>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513382c0-bb90-4ba5-94f0-cf6293eb49b0&quot;:{&quot;type&quot;:&quot;FIGURE_OBJECT&quot;,&quot;id&quot;:&quot;513382c0-bb90-4ba5-94f0-cf6293eb49b0&quot;,&quot;parent&quot;:{&quot;type&quot;:&quot;CHILD&quot;,&quot;parentId&quot;:&quot;17f3c976-5da6-4751-bdf4-7d786412bfc4&quot;,&quot;order&quot;:&quot;9777&quot;},&quot;relativeTransform&quot;:{&quot;translate&quot;:{&quot;x&quot;:313.3192225168176,&quot;y&quot;:204.42795556490287},&quot;rotate&quot;:3.141592653589793}},&quot;cede09ba-0044-4de1-872a-72b31f544e73&quot;:{&quot;type&quot;:&quot;FIGURE_OBJECT&quot;,&quot;id&quot;:&quot;cede09ba-0044-4de1-872a-72b31f544e73&quot;,&quot;relativeTransform&quot;:{&quot;translate&quot;:{&quot;x&quot;:350.1982997284752,&quot;y&quot;:112.85080733148685},&quot;rotate&quot;:0},&quot;opacity&quot;:1,&quot;path&quot;:{&quot;type&quot;:&quot;TRIANGLE&quot;,&quot;size&quot;:{&quot;x&quot;:57.149666618437315,&quot;y&quot;:287.53887140886025},&quot;cornerRounding&quot;:{&quot;type&quot;:&quot;ARC_LENGTH&quot;,&quot;global&quot;:0}},&quot;pathStyles&quot;:[{&quot;type&quot;:&quot;FILL&quot;,&quot;fillStyle&quot;:&quot;rgba(129,134,137,1)&quot;},{&quot;type&quot;:&quot;STROKE&quot;,&quot;strokeStyle&quot;:&quot;rgba(129,134,137,1)&quot;,&quot;lineWidth&quot;:0,&quot;lineJoin&quot;:&quot;round&quot;}],&quot;isLocked&quot;:false,&quot;parent&quot;:{&quot;type&quot;:&quot;CHILD&quot;,&quot;parentId&quot;:&quot;513382c0-bb90-4ba5-94f0-cf6293eb49b0&quot;,&quot;order&quot;:&quot;5&quot;}},&quot;7dbb992c-bb99-4508-9203-7a274464f179&quot;:{&quot;type&quot;:&quot;FIGURE_OBJECT&quot;,&quot;id&quot;:&quot;7dbb992c-bb99-4508-9203-7a274464f179&quot;,&quot;parent&quot;:{&quot;type&quot;:&quot;CROP&quot;,&quot;parentId&quot;:&quot;513382c0-bb90-4ba5-94f0-cf6293eb49b0&quot;,&quot;order&quot;:&quot;5&quot;},&quot;relativeTransform&quot;:{&quot;translate&quot;:{&quot;x&quot;:350.1982997284752,&quot;y&quot;:63.76449920644056},&quot;rotate&quot;:0,&quot;skewX&quot;:0,&quot;scale&quot;:{&quot;x&quot;:29.574833309218658,&quot;y&quot;:85.39049496827413}},&quot;path&quot;:{&quot;type&quot;:&quot;RECT&quot;,&quot;size&quot;:{&quot;x&quot;:2,&quot;y&quot;:2}},&quot;pathStyles&quot;:[{&quot;type&quot;:&quot;FILL&quot;,&quot;fillStyle&quot;:&quot;#fff&quot;}],&quot;isFrozen&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78.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4238c7f6-ada5-4231-87a5-febcb1fd67ad"/>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4238c7f6-ada5-4231-87a5-febcb1fd67ad&quot;:{&quot;type&quot;:&quot;FIGURE_OBJECT&quot;,&quot;id&quot;:&quot;4238c7f6-ada5-4231-87a5-febcb1fd67ad&quot;,&quot;relativeTransform&quot;:{&quot;translate&quot;:{&quot;x&quot;:-86.67892654036781,&quot;y&quot;:112.80382059154073},&quot;rotate&quot;:0},&quot;opacity&quot;:1,&quot;path&quot;:{&quot;type&quot;:&quot;RECT&quot;,&quot;size&quot;:{&quot;x&quot;:448.3900939297884,&quot;y&quot;:297.7048921104347},&quot;cornerRounding&quot;:{&quot;type&quot;:&quot;ARC_LENGTH&quot;,&quot;global&quot;:0}},&quot;pathStyles&quot;:[{&quot;type&quot;:&quot;FILL&quot;,&quot;fillStyle&quot;:&quot;rgba(0,0,0,0)&quot;},{&quot;type&quot;:&quot;STROKE&quot;,&quot;strokeStyle&quot;:&quot;rgba(208,211,214,1)&quot;,&quot;lineWidth&quot;:2.9473224607040853,&quot;lineJoin&quot;:&quot;round&quot;}],&quot;isLocked&quot;:false,&quot;parent&quot;:{&quot;type&quot;:&quot;CHILD&quot;,&quot;parentId&quot;:&quot;17f3c976-5da6-4751-bdf4-7d786412bfc4&quot;,&quot;order&quot;:&quot;98&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79.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1d51d4d-9199-46f4-aa3e-7ca478fce5d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1d51d4d-9199-46f4-aa3e-7ca478fce5de&quot;:{&quot;type&quot;:&quot;FIGURE_OBJECT&quot;,&quot;id&quot;:&quot;11d51d4d-9199-46f4-aa3e-7ca478fce5de&quot;,&quot;relativeTransform&quot;:{&quot;translate&quot;:{&quot;x&quot;:-38.07627861474371,&quot;y&quot;:229.10384930660496},&quot;rotate&quot;:1.5707963267948966},&quot;opacity&quot;:0.47,&quot;path&quot;:{&quot;type&quot;:&quot;POLY_LINE&quot;,&quot;points&quot;:[{&quot;x&quot;:-2.842170943040401e-14,&quot;y&quot;:160.95473664789012},{&quot;x&quot;:0,&quot;y&quot;:-158.69745772258892}],&quot;closed&quot;:false},&quot;pathStyles&quot;:[{&quot;type&quot;:&quot;FILL&quot;,&quot;fillStyle&quot;:&quot;rgba(0,0,0,0)&quot;},{&quot;type&quot;:&quot;STROKE&quot;,&quot;strokeStyle&quot;:&quot;rgba(70,69,70,1)&quot;,&quot;lineWidth&quot;:1.9648816404693898,&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99995&quot;},&quot;connectorInfo&quot;:{&quot;type&quot;:&quot;LINE&quot;,&quot;offset&quot;:{&quot;x&quot;:0,&quot;y&quot;:0},&quot;bending&quot;:0.1,&quot;customized&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8.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81934e5b-969a-4421-ae54-4047deb2e1b2"/>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81934e5b-969a-4421-ae54-4047deb2e1b2&quot;:{&quot;type&quot;:&quot;FIGURE_OBJECT&quot;,&quot;id&quot;:&quot;81934e5b-969a-4421-ae54-4047deb2e1b2&quot;,&quot;relativeTransform&quot;:{&quot;translate&quot;:{&quot;x&quot;:0,&quot;y&quot;:0},&quot;rotate&quot;:0,&quot;skewX&quot;:0,&quot;scale&quot;:{&quot;x&quot;:1,&quot;y&quot;:1}},&quot;opacity&quot;:1,&quot;path&quot;:{&quot;type&quot;:&quot;POLY_LINE&quot;,&quot;points&quot;:[{&quot;x&quot;:-314.1510987702528,&quot;y&quot;:38.98478138369852},{&quot;x&quot;:-243.19564707659111,&quot;y&quot;:4.331468040224266},{&quot;x&quot;:-159.34993458080288,&quot;y&quot;:-7.0864650661981585}],&quot;closed&quot;:false},&quot;pathStyles&quot;:[{&quot;type&quot;:&quot;FILL&quot;,&quot;fillStyle&quot;:&quot;rgba(0,0,0,0)&quot;},{&quot;type&quot;:&quot;STROKE&quot;,&quot;strokeStyle&quot;:&quot;#232323&quot;,&quot;lineWidth&quot;:1.5,&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Start&quot;:{&quot;type&quot;:&quot;PATH&quot;,&quot;units&quot;:{&quot;type&quot;:&quot;STROKE_WIDTH&quot;,&quot;scale&quot;:0.9},&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6ef4d228-cfd5-41e8-9094-fc4e39cd1177&quot;,&quot;order&quot;:&quot;66&quot;},&quot;connectorInfo&quot;:{&quot;type&quot;:&quot;QUADRATIC&quot;,&quot;offset&quot;:{&quot;x&quot;:0,&quot;y&quot;:0},&quot;bending&quot;:-0.1,&quot;customized&quot;:true,&quot;connectedObjectAtLineStart&quot;:{&quot;objectId&quot;:&quot;b9fc2dc7-ad90-4021-a44b-8147fa982fe3&quot;,&quot;coordinates&quot;:{&quot;x&quot;:0.6367389379428959,&quot;y&quot;:0}}}},&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80.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a6a75c06-9aa6-4c0d-897c-28588fac21fc"/>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a6a75c06-9aa6-4c0d-897c-28588fac21fc&quot;:{&quot;type&quot;:&quot;FIGURE_OBJECT&quot;,&quot;id&quot;:&quot;a6a75c06-9aa6-4c0d-897c-28588fac21fc&quot;,&quot;relativeTransform&quot;:{&quot;translate&quot;:{&quot;x&quot;:-287.1988303599559,&quot;y&quot;:101.58420486398698},&quot;rotate&quot;:0},&quot;opacity&quot;:0.47,&quot;path&quot;:{&quot;type&quot;:&quot;POLY_LINE&quot;,&quot;points&quot;:[{&quot;x&quot;:0,&quot;y&quot;:124.55961730993971},{&quot;x&quot;:0,&quot;y&quot;:-121.71182536804109}],&quot;closed&quot;:false},&quot;pathStyles&quot;:[{&quot;type&quot;:&quot;FILL&quot;,&quot;fillStyle&quot;:&quot;rgba(0,0,0,0)&quot;},{&quot;type&quot;:&quot;STROKE&quot;,&quot;strokeStyle&quot;:&quot;rgba(70,69,70,1)&quot;,&quot;lineWidth&quot;:1.96488164046939,&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Start&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17f3c976-5da6-4751-bdf4-7d786412bfc4&quot;,&quot;order&quot;:&quot;9999991&quot;},&quot;connectorInfo&quot;:{&quot;type&quot;:&quot;LINE&quot;,&quot;offset&quot;:{&quot;x&quot;:0,&quot;y&quot;:0},&quot;bending&quot;:0.1,&quot;customized&quot;:fals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81.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e4d2c59f-e4c3-4c44-81ed-ef410f8b276d"/>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e4d2c59f-e4c3-4c44-81ed-ef410f8b276d&quot;:{&quot;type&quot;:&quot;FIGURE_OBJECT&quot;,&quot;id&quot;:&quot;e4d2c59f-e4c3-4c44-81ed-ef410f8b276d&quot;,&quot;relativeTransform&quot;:{&quot;translate&quot;:{&quot;x&quot;:378.31427216308316,&quot;y&quot;:112.80424580803373},&quot;rotate&quot;:3.141592653589793,&quot;skewX&quot;:1.7885595713865043e-17},&quot;opacity&quot;:1,&quot;path&quot;:{&quot;type&quot;:&quot;RECT&quot;,&quot;size&quot;:{&quot;x&quot;:449.55912393455674,&quot;y&quot;:297.7047185257662},&quot;cornerRounding&quot;:{&quot;type&quot;:&quot;ARC_LENGTH&quot;,&quot;global&quot;:0}},&quot;pathStyles&quot;:[{&quot;type&quot;:&quot;FILL&quot;,&quot;fillStyle&quot;:&quot;rgba(0,0,0,0)&quot;},{&quot;type&quot;:&quot;STROKE&quot;,&quot;strokeStyle&quot;:&quot;rgba(208,211,214,1)&quot;,&quot;lineWidth&quot;:2.9473224607040853,&quot;lineJoin&quot;:&quot;round&quot;}],&quot;isLocked&quot;:false,&quot;parent&quot;:{&quot;type&quot;:&quot;CHILD&quot;,&quot;parentId&quot;:&quot;17f3c976-5da6-4751-bdf4-7d786412bfc4&quot;,&quot;order&quot;:&quot;997&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82.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345342a2-5570-4098-9b4d-0a72bbf47569"/>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345342a2-5570-4098-9b4d-0a72bbf47569&quot;:{&quot;type&quot;:&quot;FIGURE_OBJECT&quot;,&quot;id&quot;:&quot;345342a2-5570-4098-9b4d-0a72bbf47569&quot;,&quot;relativeTransform&quot;:{&quot;translate&quot;:{&quot;x&quot;:452.5685203182684,&quot;y&quot;:6.759720350796407},&quot;rotate&quot;:0,&quot;skewX&quot;:0,&quot;scale&quot;:{&quot;x&quot;:1,&quot;y&quot;:1}},&quot;opacity&quot;:1,&quot;path&quot;:{&quot;type&quot;:&quot;RECT&quot;,&quot;size&quot;:{&quot;x&quot;:253.30168648424146,&quot;y&quot;:55.8147211062692},&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9951&quot;},&quot;layout&quot;:{&quot;sizeRatio&quot;:{&quot;x&quot;:0.88,&quot;y&quot;:0.88},&quot;keepAspectRatio&quot;:false}},&quot;b25c8929-d3f4-4649-b5b6-056fec405511&quot;:{&quot;id&quot;:&quot;b25c8929-d3f4-4649-b5b6-056fec405511&quot;,&quot;type&quot;:&quot;FIGURE_OBJECT&quot;,&quot;relativeTransform&quot;:{&quot;translate&quot;:{&quot;x&quot;:0,&quot;y&quot;:0},&quot;rotate&quot;:0},&quot;text&quot;:{&quot;textData&quot;:{&quot;lineSpacing&quot;:&quot;normal&quot;,&quot;alignment&quot;:&quot;right&quot;,&quot;verticalAlign&quot;:&quot;TOP&quot;,&quot;lines&quot;:[{&quot;runs&quot;:[],&quot;text&quot;:&quot;&quot;,&quot;baseStyle&quot;:{&quot;fontFamily&quot;:&quot;Roboto&quot;,&quot;fontSize&quot;:17.593178267806504,&quot;color&quot;:&quot;rgba(23,23,23,1)&quot;,&quot;fontWeight&quot;:&quot;bold&quot;,&quot;fontStyle&quot;:&quot;normal&quot;,&quot;decoration&quot;:&quot;none&quot;,&quot;script&quot;:&quot;none&quot;}},{&quot;runs&quot;:[{&quot;style&quot;:{&quot;fontFamily&quot;:&quot;Roboto&quot;,&quot;fontSize&quot;:17.593178267806504,&quot;color&quot;:&quot;rgba(23,23,23,1)&quot;,&quot;fontWeight&quot;:&quot;bold&quot;,&quot;fontStyle&quot;:&quot;normal&quot;,&quot;decoration&quot;:&quot;none&quot;,&quot;script&quot;:&quot;none&quot;},&quot;range&quot;:[0,0]}],&quot;text&quot;:&quot; &quot;,&quot;baseStyle&quot;:{&quot;fontFamily&quot;:&quot;Roboto&quot;,&quot;fontSize&quot;:17.593178267806504,&quot;color&quot;:&quot;rgba(23,23,23,1)&quot;,&quot;fontWeight&quot;:&quot;bold&quot;,&quot;fontStyle&quot;:&quot;normal&quot;,&quot;decoration&quot;:&quot;none&quot;,&quot;script&quot;:&quot;none&quot;}}],&quot;_lastCaretLocation&quot;:{&quot;lineIndex&quot;:0,&quot;runIndex&quot;:-1,&quot;charIndex&quot;:-1,&quot;endOfLine&quot;:true}},&quot;format&quot;:&quot;BETTER_TEXT&quot;,&quot;size&quot;:{&quot;x&quot;:222.90548410613252,&quot;y&quot;:40},&quot;targetSize&quot;:{&quot;x&quot;:222.90548410613252,&quot;y&quot;:2}},&quot;parent&quot;:{&quot;type&quot;:&quot;CHILD&quot;,&quot;parentId&quot;:&quot;345342a2-5570-4098-9b4d-0a72bbf47569&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83.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cbb8fe59-adad-437d-9be9-bcf3f2cc8b7d"/>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cbb8fe59-adad-437d-9be9-bcf3f2cc8b7d&quot;:{&quot;type&quot;:&quot;FIGURE_OBJECT&quot;,&quot;id&quot;:&quot;cbb8fe59-adad-437d-9be9-bcf3f2cc8b7d&quot;,&quot;relativeTransform&quot;:{&quot;translate&quot;:{&quot;x&quot;:483.9843310819699,&quot;y&quot;:157.49887472933926},&quot;rotate&quot;:0,&quot;skewX&quot;:0,&quot;scale&quot;:{&quot;x&quot;:1,&quot;y&quot;:1}},&quot;opacity&quot;:1,&quot;path&quot;:{&quot;type&quot;:&quot;RECT&quot;,&quot;size&quot;:{&quot;x&quot;:190.4704350624851,&quot;y&quot;:40.78763612300307},&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9952&quot;},&quot;layout&quot;:{&quot;sizeRatio&quot;:{&quot;x&quot;:0.88,&quot;y&quot;:0.88},&quot;keepAspectRatio&quot;:false}},&quot;32b0534f-5f9a-4f01-a3d5-c4de1e3c970b&quot;:{&quot;id&quot;:&quot;32b0534f-5f9a-4f01-a3d5-c4de1e3c970b&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167.6139828549869,&quot;y&quot;:19},&quot;targetSize&quot;:{&quot;x&quot;:167.6139828549869,&quot;y&quot;:2}},&quot;parent&quot;:{&quot;type&quot;:&quot;CHILD&quot;,&quot;parentId&quot;:&quot;cbb8fe59-adad-437d-9be9-bcf3f2cc8b7d&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84.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40cbcf97-1950-4b2e-8090-939a7a9fcc03"/>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40cbcf97-1950-4b2e-8090-939a7a9fcc03&quot;:{&quot;type&quot;:&quot;FIGURE_OBJECT&quot;,&quot;id&quot;:&quot;40cbcf97-1950-4b2e-8090-939a7a9fcc03&quot;,&quot;relativeTransform&quot;:{&quot;translate&quot;:{&quot;x&quot;:488.21906930030036,&quot;y&quot;:205.58736669971577},&quot;rotate&quot;:0,&quot;skewX&quot;:0,&quot;scale&quot;:{&quot;x&quot;:1,&quot;y&quot;:1}},&quot;opacity&quot;:1,&quot;path&quot;:{&quot;type&quot;:&quot;RECT&quot;,&quot;size&quot;:{&quot;x&quot;:182.00098014102764,&quot;y&quot;:40.60503378655419},&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9953&quot;},&quot;layout&quot;:{&quot;sizeRatio&quot;:{&quot;x&quot;:0.88,&quot;y&quot;:0.88},&quot;keepAspectRatio&quot;:false}},&quot;2a824d2b-95ed-4464-a8ee-6dafec04b85b&quot;:{&quot;id&quot;:&quot;2a824d2b-95ed-4464-a8ee-6dafec04b85b&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160.16086252410432,&quot;y&quot;:19},&quot;targetSize&quot;:{&quot;x&quot;:160.16086252410432,&quot;y&quot;:2}},&quot;parent&quot;:{&quot;type&quot;:&quot;CHILD&quot;,&quot;parentId&quot;:&quot;40cbcf97-1950-4b2e-8090-939a7a9fcc03&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85.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e93277c3-1f9c-4ee2-965b-d83ad85ffd3c"/>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e93277c3-1f9c-4ee2-965b-d83ad85ffd3c&quot;:{&quot;type&quot;:&quot;FIGURE_OBJECT&quot;,&quot;id&quot;:&quot;e93277c3-1f9c-4ee2-965b-d83ad85ffd3c&quot;,&quot;relativeTransform&quot;:{&quot;translate&quot;:{&quot;x&quot;:439.22399479507817,&quot;y&quot;:6.759518551060651},&quot;rotate&quot;:0,&quot;skewX&quot;:0,&quot;scale&quot;:{&quot;x&quot;:1,&quot;y&quot;:1}},&quot;opacity&quot;:1,&quot;path&quot;:{&quot;type&quot;:&quot;RECT&quot;,&quot;size&quot;:{&quot;x&quot;:226.61322310930518,&quot;y&quot;:55.8147211062692},&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9955&quot;},&quot;layout&quot;:{&quot;sizeRatio&quot;:{&quot;x&quot;:0.88,&quot;y&quot;:0.88},&quot;keepAspectRatio&quot;:false}},&quot;731a1b64-03b2-4966-8388-9777dafacac2&quot;:{&quot;id&quot;:&quot;731a1b64-03b2-4966-8388-9777dafacac2&quot;,&quot;type&quot;:&quot;FIGURE_OBJECT&quot;,&quot;relativeTransform&quot;:{&quot;translate&quot;:{&quot;x&quot;:0,&quot;y&quot;:0},&quot;rotate&quot;:0},&quot;text&quot;:{&quot;textData&quot;:{&quot;lineSpacing&quot;:&quot;normal&quot;,&quot;alignment&quot;:&quot;right&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13]}],&quot;text&quot;:&quot;Environments/ &quot;},{&quot;runs&quot;:[{&quot;style&quot;:{&quot;fontFamily&quot;:&quot;Roboto&quot;,&quot;fontSize&quot;:14.666666666666666,&quot;color&quot;:&quot;rgba(112,112,113,1)&quot;,&quot;fontWeight&quot;:&quot;normal&quot;,&quot;fontStyle&quot;:&quot;normal&quot;,&quot;decoration&quot;:&quot;none&quot;,&quot;script&quot;:&quot;none&quot;},&quot;range&quot;:[0,11]}],&quot;text&quot;:&quot; Crop stand &quot;}],&quot;_lastCaretLocation&quot;:{&quot;lineIndex&quot;:0,&quot;runIndex&quot;:0,&quot;charIndex&quot;:13}},&quot;format&quot;:&quot;BETTER_TEXT&quot;,&quot;size&quot;:{&quot;x&quot;:199.41963633618857,&quot;y&quot;:36},&quot;targetSize&quot;:{&quot;x&quot;:199.41963633618857,&quot;y&quot;:2}},&quot;parent&quot;:{&quot;type&quot;:&quot;CHILD&quot;,&quot;parentId&quot;:&quot;e93277c3-1f9c-4ee2-965b-d83ad85ffd3c&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86.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6e6888b3-f89e-408f-93bd-d71cf812c5f6"/>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6e6888b3-f89e-408f-93bd-d71cf812c5f6&quot;:{&quot;type&quot;:&quot;FIGURE_OBJECT&quot;,&quot;id&quot;:&quot;6e6888b3-f89e-408f-93bd-d71cf812c5f6&quot;,&quot;relativeTransform&quot;:{&quot;translate&quot;:{&quot;x&quot;:480.50448001956397,&quot;y&quot;:62.05101467433151},&quot;rotate&quot;:0,&quot;skewX&quot;:0,&quot;scale&quot;:{&quot;x&quot;:1,&quot;y&quot;:1}},&quot;opacity&quot;:1,&quot;path&quot;:{&quot;type&quot;:&quot;RECT&quot;,&quot;size&quot;:{&quot;x&quot;:197.4280377121333,&quot;y&quot;:39.966708937339625},&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9956&quot;},&quot;layout&quot;:{&quot;sizeRatio&quot;:{&quot;x&quot;:0.88,&quot;y&quot;:0.88},&quot;keepAspectRatio&quot;:false}},&quot;0fa00526-975f-4dac-8d48-3b861fe77159&quot;:{&quot;id&quot;:&quot;0fa00526-975f-4dac-8d48-3b861fe77159&quot;,&quot;type&quot;:&quot;FIGURE_OBJECT&quot;,&quot;relativeTransform&quot;:{&quot;translate&quot;:{&quot;x&quot;:0,&quot;y&quot;:0},&quot;rotate&quot;:0},&quot;text&quot;:{&quot;textData&quot;:{&quot;lineSpacing&quot;:&quot;normal&quot;,&quot;alignment&quot;:&quot;right&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173.73667318667728,&quot;y&quot;:19},&quot;targetSize&quot;:{&quot;x&quot;:173.73667318667728,&quot;y&quot;:2}},&quot;parent&quot;:{&quot;type&quot;:&quot;CHILD&quot;,&quot;parentId&quot;:&quot;6e6888b3-f89e-408f-93bd-d71cf812c5f6&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87.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4f13d548-7fb6-4844-9467-ea6b6c3f43c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4f13d548-7fb6-4844-9467-ea6b6c3f43ce&quot;:{&quot;type&quot;:&quot;FIGURE_OBJECT&quot;,&quot;id&quot;:&quot;4f13d548-7fb6-4844-9467-ea6b6c3f43ce&quot;,&quot;relativeTransform&quot;:{&quot;translate&quot;:{&quot;x&quot;:446.8446090179982,&quot;y&quot;:61.96633391106204},&quot;rotate&quot;:0,&quot;skewX&quot;:0,&quot;scale&quot;:{&quot;x&quot;:1,&quot;y&quot;:1}},&quot;opacity&quot;:1,&quot;path&quot;:{&quot;type&quot;:&quot;RECT&quot;,&quot;size&quot;:{&quot;x&quot;:199.27130685989465,&quot;y&quot;:40.90909090909091},&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9957&quot;},&quot;layout&quot;:{&quot;sizeRatio&quot;:{&quot;x&quot;:0.88,&quot;y&quot;:0.88},&quot;keepAspectRatio&quot;:false}},&quot;564a4bc1-d68c-4715-8d96-5f58c1e40356&quot;:{&quot;id&quot;:&quot;564a4bc1-d68c-4715-8d96-5f58c1e40356&quot;,&quot;type&quot;:&quot;FIGURE_OBJECT&quot;,&quot;relativeTransform&quot;:{&quot;translate&quot;:{&quot;x&quot;:0,&quot;y&quot;:0},&quot;rotate&quot;:0},&quot;text&quot;:{&quot;textData&quot;:{&quot;lineSpacing&quot;:&quot;normal&quot;,&quot;alignment&quot;:&quot;right&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5]}],&quot;text&quot;:&quot;Whole &quot;},{&quot;runs&quot;:[{&quot;style&quot;:{&quot;fontFamily&quot;:&quot;Roboto&quot;,&quot;fontSize&quot;:14.666666666666666,&quot;color&quot;:&quot;rgba(112,112,113,1)&quot;,&quot;fontWeight&quot;:&quot;normal&quot;,&quot;fontStyle&quot;:&quot;normal&quot;,&quot;decoration&quot;:&quot;none&quot;,&quot;script&quot;:&quot;none&quot;},&quot;range&quot;:[0,5]}],&quot;text&quot;:&quot;plant &quot;,&quot;baseStyle&quot;:{&quot;fontFamily&quot;:&quot;Roboto&quot;,&quot;fontSize&quot;:14.666666666666666,&quot;color&quot;:&quot;rgba(129,134,137,1)&quot;,&quot;fontWeight&quot;:&quot;normal&quot;,&quot;fontStyle&quot;:&quot;normal&quot;,&quot;decoration&quot;:&quot;none&quot;,&quot;script&quot;:&quot;none&quot;}}],&quot;_lastCaretLocation&quot;:{&quot;lineIndex&quot;:1,&quot;runIndex&quot;:0,&quot;charIndex&quot;:0}},&quot;format&quot;:&quot;BETTER_TEXT&quot;,&quot;size&quot;:{&quot;x&quot;:175.3587500367073,&quot;y&quot;:36},&quot;targetSize&quot;:{&quot;x&quot;:175.3587500367073,&quot;y&quot;:2}},&quot;parent&quot;:{&quot;type&quot;:&quot;CHILD&quot;,&quot;parentId&quot;:&quot;4f13d548-7fb6-4844-9467-ea6b6c3f43ce&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88.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889a3411-3fc5-49f0-9eb6-8b608cd6f43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889a3411-3fc5-49f0-9eb6-8b608cd6f43e&quot;:{&quot;type&quot;:&quot;FIGURE_OBJECT&quot;,&quot;id&quot;:&quot;889a3411-3fc5-49f0-9eb6-8b608cd6f43e&quot;,&quot;relativeTransform&quot;:{&quot;translate&quot;:{&quot;x&quot;:483.9840321621209,&quot;y&quot;:110.61814102330078},&quot;rotate&quot;:0,&quot;skewX&quot;:0,&quot;scale&quot;:{&quot;x&quot;:1,&quot;y&quot;:1}},&quot;opacity&quot;:1,&quot;path&quot;:{&quot;type&quot;:&quot;RECT&quot;,&quot;size&quot;:{&quot;x&quot;:190.4704350624851,&quot;y&quot;:40.07316293060869},&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996&quot;},&quot;layout&quot;:{&quot;sizeRatio&quot;:{&quot;x&quot;:0.88,&quot;y&quot;:0.88},&quot;keepAspectRatio&quot;:false}},&quot;77866e80-85a8-4a5b-ac6c-32e8d0cc13ab&quot;:{&quot;id&quot;:&quot;77866e80-85a8-4a5b-ac6c-32e8d0cc13ab&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6.464210386761998,&quot;color&quot;:&quot;rgba(23,23,23,1)&quot;,&quot;fontWeight&quot;:&quot;bold&quot;,&quot;fontStyle&quot;:&quot;normal&quot;,&quot;decoration&quot;:&quot;none&quot;,&quot;script&quot;:&quot;none&quot;}}],&quot;_lastCaretLocation&quot;:{&quot;lineIndex&quot;:0,&quot;runIndex&quot;:0,&quot;charIndex&quot;:0,&quot;endOfLine&quot;:true}},&quot;format&quot;:&quot;BETTER_TEXT&quot;,&quot;size&quot;:{&quot;x&quot;:167.6139828549869,&quot;y&quot;:19},&quot;targetSize&quot;:{&quot;x&quot;:167.6139828549869,&quot;y&quot;:2}},&quot;parent&quot;:{&quot;type&quot;:&quot;CHILD&quot;,&quot;parentId&quot;:&quot;889a3411-3fc5-49f0-9eb6-8b608cd6f43e&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89.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92f7d275-1958-4d2c-a5a2-3d30f4696616"/>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92f7d275-1958-4d2c-a5a2-3d30f4696616&quot;:{&quot;type&quot;:&quot;FIGURE_OBJECT&quot;,&quot;id&quot;:&quot;92f7d275-1958-4d2c-a5a2-3d30f4696616&quot;,&quot;relativeTransform&quot;:{&quot;translate&quot;:{&quot;x&quot;:446.84446056856723,&quot;y&quot;:110.44734646026356},&quot;rotate&quot;:0,&quot;skewX&quot;:0,&quot;scale&quot;:{&quot;x&quot;:1,&quot;y&quot;:1}},&quot;opacity&quot;:1,&quot;path&quot;:{&quot;type&quot;:&quot;RECT&quot;,&quot;size&quot;:{&quot;x&quot;:199.27100996103314,&quot;y&quot;:40.07271911699035},&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9961&quot;},&quot;layout&quot;:{&quot;sizeRatio&quot;:{&quot;x&quot;:0.88,&quot;y&quot;:0.88},&quot;keepAspectRatio&quot;:false}},&quot;ccee4010-5c6a-493e-8c77-86cbced8b55c&quot;:{&quot;id&quot;:&quot;ccee4010-5c6a-493e-8c77-86cbced8b55c&quot;,&quot;type&quot;:&quot;FIGURE_OBJECT&quot;,&quot;relativeTransform&quot;:{&quot;translate&quot;:{&quot;x&quot;:0,&quot;y&quot;:0},&quot;rotate&quot;:0},&quot;text&quot;:{&quot;textData&quot;:{&quot;lineSpacing&quot;:&quot;normal&quot;,&quot;alignment&quot;:&quot;right&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4]}],&quot;text&quot;:&quot;Organ&quot;}],&quot;_lastCaretLocation&quot;:{&quot;lineIndex&quot;:0,&quot;runIndex&quot;:0,&quot;charIndex&quot;:1}},&quot;format&quot;:&quot;BETTER_TEXT&quot;,&quot;size&quot;:{&quot;x&quot;:175.35848876570915,&quot;y&quot;:18},&quot;targetSize&quot;:{&quot;x&quot;:175.35848876570915,&quot;y&quot;:2}},&quot;parent&quot;:{&quot;type&quot;:&quot;CHILD&quot;,&quot;parentId&quot;:&quot;92f7d275-1958-4d2c-a5a2-3d30f4696616&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9.xml><?xml version="1.0" encoding="utf-8"?>
<p:tagLst xmlns:a="http://schemas.openxmlformats.org/drawingml/2006/main" xmlns:r="http://schemas.openxmlformats.org/officeDocument/2006/relationships" xmlns:p="http://schemas.openxmlformats.org/presentationml/2006/main">
  <p:tag name="ID" val="661546464ed825d4f342aff2"/>
  <p:tag name="FIGURESLIDEID" val="6ef4d228-cfd5-41e8-9094-fc4e39cd1177"/>
  <p:tag name="SELECTIONIDS" val="43eb7449-353d-4094-9f14-4c03a43a9cad"/>
  <p:tag name="TRANSPARENTBACKGROUND" val="true"/>
  <p:tag name="VERSION" val="1759153539835"/>
  <p:tag name="TITLE" val="Pathways for stress interaction"/>
  <p:tag name="CREATORNAME" val="Annette Pfordt"/>
  <p:tag name="DATEINSERTED" val="1759153540268"/>
  <p:tag name="DPI" val="300"/>
  <p:tag name="BIOJSON" val="{&quot;id&quot;:&quot;9241bf33-eaae-4fe4-a740-b1fe66762c7a&quot;,&quot;objects&quot;:{&quot;43eb7449-353d-4094-9f14-4c03a43a9cad&quot;:{&quot;type&quot;:&quot;FIGURE_OBJECT&quot;,&quot;id&quot;:&quot;43eb7449-353d-4094-9f14-4c03a43a9cad&quot;,&quot;parent&quot;:{&quot;type&quot;:&quot;CHILD&quot;,&quot;parentId&quot;:&quot;6ef4d228-cfd5-41e8-9094-fc4e39cd1177&quot;,&quot;order&quot;:&quot;9995&quot;},&quot;relativeTransform&quot;:{&quot;translate&quot;:{&quot;x&quot;:117.37603238537895,&quot;y&quot;:-49.14337978126669},&quot;rotate&quot;:0,&quot;skewX&quot;:0,&quot;scale&quot;:{&quot;x&quot;:1,&quot;y&quot;:1}},&quot;opacity&quot;:0.43},&quot;48c5eb3b-f0c8-4950-ac3c-db7add48299d&quot;:{&quot;id&quot;:&quot;48c5eb3b-f0c8-4950-ac3c-db7add48299d&quot;,&quot;name&quot;:&quot;Drought (parched earth, symbol)&quot;,&quot;displayName&quot;:&quot;&quot;,&quot;type&quot;:&quot;FIGURE_OBJECT&quot;,&quot;relativeTransform&quot;:{&quot;translate&quot;:{&quot;x&quot;:99.93560467494414,&quot;y&quot;:163.24621768707482},&quot;rotate&quot;:0,&quot;skewX&quot;:0,&quot;scale&quot;:{&quot;x&quot;:2.2574172868668194,&quot;y&quot;:1.99455}},&quot;image&quot;:{&quot;url&quot;:&quot;https://icons.biorender.com/biorender/5f63782819623700288c692a/drought-parched-earth.png&quot;,&quot;isPremium&quot;:false,&quot;size&quot;:{&quot;x&quot;:100,&quot;y&quot;:99.31972789115646}},&quot;source&quot;:{&quot;id&quot;:&quot;5f6376d919623700288c6922&quot;,&quot;type&quot;:&quot;ASSETS&quot;},&quot;isPremium&quot;:false,&quot;parent&quot;:{&quot;type&quot;:&quot;CHILD&quot;,&quot;parentId&quot;:&quot;43eb7449-353d-4094-9f14-4c03a43a9cad&quot;,&quot;order&quot;:&quot;5&quot;},&quot;styles&quot;:{&quot;vector-hidden&quot;:[{&quot;styleName&quot;:&quot;MONOCHROME_COLOR&quot;,&quot;index&quot;:0,&quot;color&quot;:&quot;#E0B7A1&quot;}]}},&quot;e8baeab6-f512-4de3-9aad-ed4dd35327dd&quot;:{&quot;type&quot;:&quot;FIGURE_OBJECT&quot;,&quot;id&quot;:&quot;e8baeab6-f512-4de3-9aad-ed4dd35327dd&quot;,&quot;parent&quot;:{&quot;type&quot;:&quot;CROP&quot;,&quot;parentId&quot;:&quot;43eb7449-353d-4094-9f14-4c03a43a9cad&quot;,&quot;order&quot;:&quot;5&quot;},&quot;relativeTransform&quot;:{&quot;translate&quot;:{&quot;x&quot;:99.51118238291085,&quot;y&quot;:196.74621768707482},&quot;rotate&quot;:0,&quot;skewX&quot;:0,&quot;scale&quot;:{&quot;x&quot;:92.92301661777498,&quot;y&quot;:19.54908163265305}},&quot;path&quot;:{&quot;type&quot;:&quot;RECT&quot;,&quot;size&quot;:{&quot;x&quot;:2,&quot;y&quot;:2}},&quot;pathStyles&quot;:[{&quot;type&quot;:&quot;FILL&quot;,&quot;fillStyle&quot;:&quot;#fff&quot;}],&quot;isFrozen&quot;:true},&quot;6ef4d228-cfd5-41e8-9094-fc4e39cd1177&quot;:{&quot;id&quot;:&quot;6ef4d228-cfd5-41e8-9094-fc4e39cd1177&quot;,&quot;type&quot;:&quot;FIGURE_OBJECT&quot;,&quot;document&quot;:{&quot;type&quot;:&quot;FIGURE&quot;,&quot;canvasType&quot;:&quot;FIGURE&quot;,&quot;units&quot;:&quot;in&quot;,&quot;title&quot;:&quot;&quot;,&quot;aspectRatio&quot;:0},&quot;parent&quot;:{&quot;type&quot;:&quot;DOCUMENT&quot;,&quot;parentId&quot;:&quot;9241bf33-eaae-4fe4-a740-b1fe66762c7a&quot;,&quot;order&quot;:&quot;5&quot;},&quot;layout&quot;:{&quot;sizeRatio&quot;:{&quot;x&quot;:0.88,&quot;y&quot;:0.88},&quot;keepAspectRatio&quot;:false}},&quot;9241bf33-eaae-4fe4-a740-b1fe66762c7a&quot;:{&quot;id&quot;:&quot;9241bf33-eaae-4fe4-a740-b1fe66762c7a&quot;,&quot;type&quot;:&quot;FIGURE_OBJECT&quot;,&quot;document&quot;:{&quot;type&quot;:&quot;DOCUMENT_GROUP&quot;,&quot;canvasType&quot;:&quot;SLIDE&quot;,&quot;units&quot;:&quot;in&quot;}}}}"/>
</p:tagLst>
</file>

<file path=ppt/tags/tag90.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e672e2ac-9ffe-4501-9c69-e8abd1e1899e"/>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e672e2ac-9ffe-4501-9c69-e8abd1e1899e&quot;:{&quot;type&quot;:&quot;FIGURE_OBJECT&quot;,&quot;id&quot;:&quot;e672e2ac-9ffe-4501-9c69-e8abd1e1899e&quot;,&quot;relativeTransform&quot;:{&quot;translate&quot;:{&quot;x&quot;:326.46756175521944,&quot;y&quot;:109.97587191049482},&quot;rotate&quot;:-1.682119509639068e-16,&quot;skewX&quot;:5.989822760814762e-17,&quot;scale&quot;:{&quot;x&quot;:1,&quot;y&quot;:1}},&quot;opacity&quot;:1,&quot;path&quot;:{&quot;type&quot;:&quot;ACUTE_TRAPEZOID&quot;,&quot;size&quot;:{&quot;x&quot;:-197.1983472198092,&quot;y&quot;:40.60601026330389},&quot;bottomLeftAngle&quot;:60},&quot;pathStyles&quot;:[{&quot;type&quot;:&quot;FILL&quot;,&quot;fillStyle&quot;:&quot;rgba(246, 244, 214, 1)&quot;},{&quot;type&quot;:&quot;STROKE&quot;,&quot;strokeStyle&quot;:&quot;rgba(149, 122, 42, 1)&quot;,&quot;lineWidth&quot;:0,&quot;lineJoin&quot;:&quot;round&quot;}],&quot;isLocked&quot;:false,&quot;parent&quot;:{&quot;type&quot;:&quot;CHILD&quot;,&quot;parentId&quot;:&quot;17f3c976-5da6-4751-bdf4-7d786412bfc4&quot;,&quot;order&quot;:&quot;99962&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91.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5910875c-4734-4f2b-9f7f-3caf5fa00b73"/>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5910875c-4734-4f2b-9f7f-3caf5fa00b73&quot;:{&quot;type&quot;:&quot;FIGURE_OBJECT&quot;,&quot;id&quot;:&quot;5910875c-4734-4f2b-9f7f-3caf5fa00b73&quot;,&quot;relativeTransform&quot;:{&quot;translate&quot;:{&quot;x&quot;:446.8445017925527,&quot;y&quot;:157.58173192220548},&quot;rotate&quot;:0,&quot;skewX&quot;:0,&quot;scale&quot;:{&quot;x&quot;:1,&quot;y&quot;:1}},&quot;opacity&quot;:1,&quot;path&quot;:{&quot;type&quot;:&quot;RECT&quot;,&quot;size&quot;:{&quot;x&quot;:199.27109240900438,&quot;y&quot;:40.88578447424672},&quot;cornerRounding&quot;:{&quot;type&quot;:&quot;ARC_LENGTH&quot;,&quot;global&quot;:0}},&quot;pathStyles&quot;:[{&quot;type&quot;:&quot;FILL&quot;,&quot;fillStyle&quot;:&quot;rgb(240, 240, 240)&quot;},{&quot;type&quot;:&quot;STROKE&quot;,&quot;strokeStyle&quot;:&quot;#95AAD3&quot;,&quot;lineWidth&quot;:0,&quot;lineJoin&quot;:&quot;round&quot;}],&quot;isLocked&quot;:false,&quot;parent&quot;:{&quot;type&quot;:&quot;CHILD&quot;,&quot;parentId&quot;:&quot;17f3c976-5da6-4751-bdf4-7d786412bfc4&quot;,&quot;order&quot;:&quot;99963&quot;},&quot;layout&quot;:{&quot;sizeRatio&quot;:{&quot;x&quot;:0.88,&quot;y&quot;:0.88},&quot;keepAspectRatio&quot;:false}},&quot;9cf2edeb-df3b-443d-a8ef-526dc3087b93&quot;:{&quot;id&quot;:&quot;9cf2edeb-df3b-443d-a8ef-526dc3087b93&quot;,&quot;type&quot;:&quot;FIGURE_OBJECT&quot;,&quot;relativeTransform&quot;:{&quot;translate&quot;:{&quot;x&quot;:0,&quot;y&quot;:0},&quot;rotate&quot;:0},&quot;text&quot;:{&quot;textData&quot;:{&quot;lineSpacing&quot;:&quot;normal&quot;,&quot;alignment&quot;:&quot;right&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3]}],&quot;text&quot;:&quot;Cell&quot;}],&quot;_lastCaretLocation&quot;:{&quot;lineIndex&quot;:0,&quot;runIndex&quot;:-1,&quot;charIndex&quot;:-1,&quot;endOfLine&quot;:true}},&quot;format&quot;:&quot;BETTER_TEXT&quot;,&quot;size&quot;:{&quot;x&quot;:175.35856131992387,&quot;y&quot;:18},&quot;targetSize&quot;:{&quot;x&quot;:175.35856131992387,&quot;y&quot;:2}},&quot;parent&quot;:{&quot;type&quot;:&quot;CHILD&quot;,&quot;parentId&quot;:&quot;5910875c-4734-4f2b-9f7f-3caf5fa00b73&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92.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7f39ee5f-1a07-4138-9693-6fca3fe200b6"/>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7f39ee5f-1a07-4138-9693-6fca3fe200b6&quot;:{&quot;type&quot;:&quot;FIGURE_OBJECT&quot;,&quot;id&quot;:&quot;7f39ee5f-1a07-4138-9693-6fca3fe200b6&quot;,&quot;relativeTransform&quot;:{&quot;translate&quot;:{&quot;x&quot;:454.8166890929144,&quot;y&quot;:205.5260178528719},&quot;rotate&quot;:0,&quot;skewX&quot;:0,&quot;scale&quot;:{&quot;x&quot;:1,&quot;y&quot;:1}},&quot;opacity&quot;:1,&quot;path&quot;:{&quot;type&quot;:&quot;RECT&quot;,&quot;size&quot;:{&quot;x&quot;:215.21565237594578,&quot;y&quot;:39.50664624585172},&quot;cornerRounding&quot;:{&quot;type&quot;:&quot;ARC_LENGTH&quot;,&quot;global&quot;:0}},&quot;pathStyles&quot;:[{&quot;type&quot;:&quot;FILL&quot;,&quot;fillStyle&quot;:&quot;rgb(240, 240, 240)&quot;},{&quot;type&quot;:&quot;STROKE&quot;,&quot;strokeStyle&quot;:&quot;rgb(240, 240, 240)&quot;,&quot;lineWidth&quot;:0.982443145883022,&quot;lineJoin&quot;:&quot;round&quot;}],&quot;isLocked&quot;:false,&quot;parent&quot;:{&quot;type&quot;:&quot;CHILD&quot;,&quot;parentId&quot;:&quot;17f3c976-5da6-4751-bdf4-7d786412bfc4&quot;,&quot;order&quot;:&quot;99965&quot;},&quot;layout&quot;:{&quot;sizeRatio&quot;:{&quot;x&quot;:0.88,&quot;y&quot;:0.88},&quot;keepAspectRatio&quot;:false}},&quot;6f7aeb8b-22a7-4034-9dd7-b8b3f9828ca6&quot;:{&quot;id&quot;:&quot;6f7aeb8b-22a7-4034-9dd7-b8b3f9828ca6&quot;,&quot;type&quot;:&quot;FIGURE_OBJECT&quot;,&quot;relativeTransform&quot;:{&quot;translate&quot;:{&quot;x&quot;:0,&quot;y&quot;:0},&quot;rotate&quot;:0},&quot;text&quot;:{&quot;textData&quot;:{&quot;lineSpacing&quot;:&quot;normal&quot;,&quot;alignment&quot;:&quot;right&quot;,&quot;verticalAlign&quot;:&quot;TOP&quot;,&quot;lines&quot;:[{&quot;runs&quot;:[{&quot;style&quot;:{&quot;fontFamily&quot;:&quot;Roboto&quot;,&quot;fontSize&quot;:14.666666666666666,&quot;color&quot;:&quot;rgba(112,112,113,1)&quot;,&quot;fontWeight&quot;:&quot;normal&quot;,&quot;fontStyle&quot;:&quot;normal&quot;,&quot;decoration&quot;:&quot;none&quot;,&quot;script&quot;:&quot;none&quot;},&quot;range&quot;:[0,8]}],&quot;text&quot;:&quot;Genotypes&quot;}],&quot;_lastCaretLocation&quot;:{&quot;lineIndex&quot;:0,&quot;runIndex&quot;:-1,&quot;charIndex&quot;:-1,&quot;endOfLine&quot;:true}},&quot;format&quot;:&quot;BETTER_TEXT&quot;,&quot;size&quot;:{&quot;x&quot;:189.38977409083225,&quot;y&quot;:18},&quot;targetSize&quot;:{&quot;x&quot;:189.38977409083225,&quot;y&quot;:2}},&quot;parent&quot;:{&quot;type&quot;:&quot;CHILD&quot;,&quot;parentId&quot;:&quot;7f39ee5f-1a07-4138-9693-6fca3fe200b6&quot;,&quot;order&quot;:&quot;5&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93.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2d214d4d-da05-4e28-920a-36eb57ca3e65"/>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2d214d4d-da05-4e28-920a-36eb57ca3e65&quot;:{&quot;relativeTransform&quot;:{&quot;translate&quot;:{&quot;x&quot;:506.20258697801444,&quot;y&quot;:170.42184525085912},&quot;rotate&quot;:-1.5707963267948974,&quot;skewX&quot;:0,&quot;scale&quot;:{&quot;x&quot;:1,&quot;y&quot;:1}},&quot;type&quot;:&quot;FIGURE_OBJECT&quot;,&quot;id&quot;:&quot;2d214d4d-da05-4e28-920a-36eb57ca3e65&quot;,&quot;name&quot;:&quot;dsDNA brush 3 (straight)&quot;,&quot;displayName&quot;:&quot;Simplified dsDNA brush (straight)&quot;,&quot;opacity&quot;:1,&quot;source&quot;:{&quot;id&quot;:&quot;5e75575f52bb9000abea6260&quot;,&quot;type&quot;:&quot;ASSETS&quot;},&quot;path&quot;:{&quot;type&quot;:&quot;POLY_LINE&quot;,&quot;points&quot;:[{&quot;x&quot;:-6.535553447848252,&quot;y&quot;:0},{&quot;x&quot;:6.535553447848249,&quot;y&quot;:0}],&quot;closed&quot;:false},&quot;pathStyles&quot;:[{&quot;type&quot;:&quot;FILL&quot;,&quot;fillStyle&quot;:&quot;rgba(0,0,0,0)&quot;},{&quot;type&quot;:&quot;STROKE&quot;,&quot;strokeStyle&quot;:&quot;rgba(0,0,0,0)&quot;,&quot;lineWidth&quot;:10.496863199446684,&quot;lineJoin&quot;:&quot;round&quot;}],&quot;pathSmoothing&quot;:{&quot;type&quot;:&quot;CATMULL_SMOOTHING&quot;,&quot;smoothing&quot;:0.2},&quot;pathPattern&quot;:{&quot;type&quot;:&quot;ROW&quot;,&quot;patternId&quot;:&quot;1e7e3173-ad14-4ca3-8129-fc848c453869&quot;,&quot;patternTransform&quot;:{&quot;translate&quot;:{&quot;x&quot;:-0.00002540549651012527,&quot;y&quot;:-0.5},&quot;rotate&quot;:0,&quot;skewX&quot;:0,&quot;scale&quot;:{&quot;x&quot;:0.005076142131979695,&quot;y&quot;:0.005076142131979695}},&quot;xUnits&quot;:&quot;STROKE_WIDTH&quot;,&quot;yUnits&quot;:&quot;STROKE_WIDTH&quot;,&quot;bending&quot;:true,&quot;repeat&quot;:{&quot;distance&quot;:1.8661421567655458,&quot;align&quot;:&quot;CENTER&quot;},&quot;isPremium&quot;:true},&quot;isLocked&quot;:false,&quot;parent&quot;:{&quot;type&quot;:&quot;CHILD&quot;,&quot;parentId&quot;:&quot;17f3c976-5da6-4751-bdf4-7d786412bfc4&quot;,&quot;order&quot;:&quot;99966&quot;},&quot;isPremium&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94.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e8d943b8-05b9-4835-9c73-19942044dbe5"/>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e8d943b8-05b9-4835-9c73-19942044dbe5&quot;:{&quot;type&quot;:&quot;FIGURE_OBJECT&quot;,&quot;id&quot;:&quot;e8d943b8-05b9-4835-9c73-19942044dbe5&quot;,&quot;relativeTransform&quot;:{&quot;translate&quot;:{&quot;x&quot;:326.4677541368609,&quot;y&quot;:157.78163001561254},&quot;rotate&quot;:-1.682119509639068e-16,&quot;skewX&quot;:5.989822760814762e-17,&quot;scale&quot;:{&quot;x&quot;:1,&quot;y&quot;:1}},&quot;opacity&quot;:1,&quot;path&quot;:{&quot;type&quot;:&quot;ACUTE_TRAPEZOID&quot;,&quot;size&quot;:{&quot;x&quot;:-259.24049248031764,&quot;y&quot;:40.60601026330389},&quot;bottomLeftAngle&quot;:60},&quot;pathStyles&quot;:[{&quot;type&quot;:&quot;FILL&quot;,&quot;fillStyle&quot;:&quot;rgba(235, 245, 216, 1)&quot;},{&quot;type&quot;:&quot;STROKE&quot;,&quot;strokeStyle&quot;:&quot;rgba(90, 123, 41, 1)&quot;,&quot;lineWidth&quot;:0,&quot;lineJoin&quot;:&quot;round&quot;}],&quot;isLocked&quot;:false,&quot;parent&quot;:{&quot;type&quot;:&quot;CHILD&quot;,&quot;parentId&quot;:&quot;17f3c976-5da6-4751-bdf4-7d786412bfc4&quot;,&quot;order&quot;:&quot;99967&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95.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8706fa10-ca31-4baa-98c5-fee99cd51fe7"/>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8706fa10-ca31-4baa-98c5-fee99cd51fe7&quot;:{&quot;relativeTransform&quot;:{&quot;translate&quot;:{&quot;x&quot;:557.6674223214827,&quot;y&quot;:190.9049908483672},&quot;rotate&quot;:-1.5707963267948974,&quot;skewX&quot;:0,&quot;scale&quot;:{&quot;x&quot;:1,&quot;y&quot;:1}},&quot;type&quot;:&quot;FIGURE_OBJECT&quot;,&quot;id&quot;:&quot;8706fa10-ca31-4baa-98c5-fee99cd51fe7&quot;,&quot;name&quot;:&quot;dsDNA brush 3 (straight)&quot;,&quot;displayName&quot;:&quot;Simplified dsDNA brush (straight)&quot;,&quot;opacity&quot;:1,&quot;source&quot;:{&quot;id&quot;:&quot;5e75575f52bb9000abea6260&quot;,&quot;type&quot;:&quot;ASSETS&quot;},&quot;path&quot;:{&quot;type&quot;:&quot;POLY_LINE&quot;,&quot;points&quot;:[{&quot;x&quot;:-31.10689614891529,&quot;y&quot;:0},{&quot;x&quot;:3.6996043307458213,&quot;y&quot;:0}],&quot;closed&quot;:false},&quot;pathStyles&quot;:[{&quot;type&quot;:&quot;FILL&quot;,&quot;fillStyle&quot;:&quot;rgba(0,0,0,0)&quot;},{&quot;type&quot;:&quot;STROKE&quot;,&quot;strokeStyle&quot;:&quot;rgba(0,0,0,0)&quot;,&quot;lineWidth&quot;:10.496863199446684,&quot;lineJoin&quot;:&quot;round&quot;}],&quot;pathSmoothing&quot;:{&quot;type&quot;:&quot;CATMULL_SMOOTHING&quot;,&quot;smoothing&quot;:0.2},&quot;pathPattern&quot;:{&quot;type&quot;:&quot;ROW&quot;,&quot;patternId&quot;:&quot;6d9fad1b-5a2a-4e9b-9b63-3bdffd9a58d9&quot;,&quot;patternTransform&quot;:{&quot;translate&quot;:{&quot;x&quot;:-0.00002540549651012527,&quot;y&quot;:-0.5},&quot;rotate&quot;:0,&quot;skewX&quot;:0,&quot;scale&quot;:{&quot;x&quot;:0.005076142131979695,&quot;y&quot;:0.005076142131979695}},&quot;xUnits&quot;:&quot;STROKE_WIDTH&quot;,&quot;yUnits&quot;:&quot;STROKE_WIDTH&quot;,&quot;bending&quot;:true,&quot;repeat&quot;:{&quot;distance&quot;:1.8661421567655458,&quot;align&quot;:&quot;CENTER&quot;},&quot;isPremium&quot;:true},&quot;isLocked&quot;:false,&quot;parent&quot;:{&quot;type&quot;:&quot;CHILD&quot;,&quot;parentId&quot;:&quot;17f3c976-5da6-4751-bdf4-7d786412bfc4&quot;,&quot;order&quot;:&quot;9997&quot;},&quot;isPremium&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96.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cd56fce1-a272-4314-b0d7-2d8592d1ab25"/>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cd56fce1-a272-4314-b0d7-2d8592d1ab25&quot;:{&quot;relativeTransform&quot;:{&quot;translate&quot;:{&quot;x&quot;:506.20258697801444,&quot;y&quot;:204.2738403398167},&quot;rotate&quot;:-1.5707963267948974,&quot;skewX&quot;:0,&quot;scale&quot;:{&quot;x&quot;:1,&quot;y&quot;:1}},&quot;type&quot;:&quot;FIGURE_OBJECT&quot;,&quot;id&quot;:&quot;cd56fce1-a272-4314-b0d7-2d8592d1ab25&quot;,&quot;name&quot;:&quot;dsDNA brush 3 (straight)&quot;,&quot;displayName&quot;:&quot;Simplified dsDNA brush (straight)&quot;,&quot;opacity&quot;:1,&quot;source&quot;:{&quot;id&quot;:&quot;5e75575f52bb9000abea6260&quot;,&quot;type&quot;:&quot;ASSETS&quot;},&quot;path&quot;:{&quot;type&quot;:&quot;POLY_LINE&quot;,&quot;points&quot;:[{&quot;x&quot;:-6.672329185581417,&quot;y&quot;:0},{&quot;x&quot;:6.672329185581412,&quot;y&quot;:0}],&quot;closed&quot;:false},&quot;pathStyles&quot;:[{&quot;type&quot;:&quot;FILL&quot;,&quot;fillStyle&quot;:&quot;rgba(0,0,0,0)&quot;},{&quot;type&quot;:&quot;STROKE&quot;,&quot;strokeStyle&quot;:&quot;rgba(0,0,0,0)&quot;,&quot;lineWidth&quot;:10.496863199446684,&quot;lineJoin&quot;:&quot;round&quot;}],&quot;pathSmoothing&quot;:{&quot;type&quot;:&quot;CATMULL_SMOOTHING&quot;,&quot;smoothing&quot;:0.2},&quot;pathPattern&quot;:{&quot;type&quot;:&quot;ROW&quot;,&quot;patternId&quot;:&quot;dd31d40a-70b7-4fae-880d-edf8bedeca57&quot;,&quot;patternTransform&quot;:{&quot;translate&quot;:{&quot;x&quot;:-0.00002540549651012527,&quot;y&quot;:-0.5},&quot;rotate&quot;:0,&quot;skewX&quot;:0,&quot;scale&quot;:{&quot;x&quot;:0.005076142131979695,&quot;y&quot;:0.005076142131979695}},&quot;xUnits&quot;:&quot;STROKE_WIDTH&quot;,&quot;yUnits&quot;:&quot;STROKE_WIDTH&quot;,&quot;bending&quot;:true,&quot;repeat&quot;:{&quot;distance&quot;:1.8661421567655458,&quot;align&quot;:&quot;CENTER&quot;},&quot;isPremium&quot;:true},&quot;isLocked&quot;:false,&quot;parent&quot;:{&quot;type&quot;:&quot;CHILD&quot;,&quot;parentId&quot;:&quot;17f3c976-5da6-4751-bdf4-7d786412bfc4&quot;,&quot;order&quot;:&quot;99971&quot;},&quot;isPremium&quot;:true},&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97.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d6aa28dc-1b09-4d99-afb6-b5e341312921"/>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d6aa28dc-1b09-4d99-afb6-b5e341312921&quot;:{&quot;type&quot;:&quot;FIGURE_OBJECT&quot;,&quot;id&quot;:&quot;d6aa28dc-1b09-4d99-afb6-b5e341312921&quot;,&quot;parent&quot;:{&quot;type&quot;:&quot;CHILD&quot;,&quot;parentId&quot;:&quot;17f3c976-5da6-4751-bdf4-7d786412bfc4&quot;,&quot;order&quot;:&quot;99976&quot;},&quot;relativeTransform&quot;:{&quot;translate&quot;:{&quot;x&quot;:2.888410824857992,&quot;y&quot;:38.24831966589238},&quot;rotate&quot;:0,&quot;skewX&quot;:0,&quot;scale&quot;:{&quot;x&quot;:1,&quot;y&quot;:1}}},&quot;2db2b5ca-12d3-49a6-8feb-e2d22c819216&quot;:{&quot;id&quot;:&quot;2db2b5ca-12d3-49a6-8feb-e2d22c819216&quot;,&quot;name&quot;:&quot;Swiss chard (Beta vulgaris)&quot;,&quot;displayName&quot;:&quot;Swiss chard (Beta vulgaris)&quot;,&quot;type&quot;:&quot;FIGURE_OBJECT&quot;,&quot;relativeTransform&quot;:{&quot;translate&quot;:{&quot;x&quot;:556.3567122055493,&quot;y&quot;:-35.02445682697698},&quot;rotate&quot;:-7.972304868498728e-32,&quot;skewX&quot;:-1.375123657239465e-31,&quot;scale&quot;:{&quot;x&quot;:0.004251367390775691,&quot;y&quot;:0.00733308117426894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65&quot;}},&quot;60755379-27a0-49a9-8aa6-e72bb34f8f4d&quot;:{&quot;id&quot;:&quot;60755379-27a0-49a9-8aa6-e72bb34f8f4d&quot;,&quot;name&quot;:&quot;Swiss chard (Beta vulgaris)&quot;,&quot;displayName&quot;:&quot;Swiss chard (Beta vulgaris)&quot;,&quot;type&quot;:&quot;FIGURE_OBJECT&quot;,&quot;relativeTransform&quot;:{&quot;translate&quot;:{&quot;x&quot;:556.3700314838862,&quot;y&quot;:-34.425474265145574},&quot;rotate&quot;:0.2124251196091808,&quot;skewX&quot;:0.24697904523224315,&quot;scale&quot;:{&quot;x&quot;:0.004277239712928914,&quot;y&quot;:0.00764921880160462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67&quot;}},&quot;0085c68c-1609-4501-a736-d14429927d84&quot;:{&quot;id&quot;:&quot;0085c68c-1609-4501-a736-d14429927d84&quot;,&quot;name&quot;:&quot;Swiss chard (Beta vulgaris)&quot;,&quot;displayName&quot;:&quot;Swiss chard (Beta vulgaris)&quot;,&quot;type&quot;:&quot;FIGURE_OBJECT&quot;,&quot;relativeTransform&quot;:{&quot;translate&quot;:{&quot;x&quot;:556.400259439137,&quot;y&quot;:-33.66236820376992},&quot;rotate&quot;:6.147901512642983,&quot;skewX&quot;:0.16205615917209965,&quot;scale&quot;:{&quot;x&quot;:-0.004239332745019244,&quot;y&quot;:0.0077176160492580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7&quot;}},&quot;e9771c8b-395f-4256-9bee-debc3cdc79da&quot;:{&quot;id&quot;:&quot;e9771c8b-395f-4256-9bee-debc3cdc79da&quot;,&quot;name&quot;:&quot;Swiss chard (Beta vulgaris)&quot;,&quot;displayName&quot;:&quot;Swiss chard (Beta vulgaris)&quot;,&quot;type&quot;:&quot;FIGURE_OBJECT&quot;,&quot;relativeTransform&quot;:{&quot;translate&quot;:{&quot;x&quot;:556.4508692573193,&quot;y&quot;:-32.93726801564389},&quot;rotate&quot;:6.147901512642983,&quot;skewX&quot;:0.15517159453795074,&quot;scale&quot;:{&quot;x&quot;:-0.004972708900462494,&quot;y&quot;:0.0086617464076970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71&quot;}},&quot;6c03a8ae-c553-4ab5-946c-36527e612ae8&quot;:{&quot;id&quot;:&quot;6c03a8ae-c553-4ab5-946c-36527e612ae8&quot;,&quot;name&quot;:&quot;Swiss chard (Beta vulgaris)&quot;,&quot;displayName&quot;:&quot;Swiss chard (Beta vulgaris)&quot;,&quot;type&quot;:&quot;FIGURE_OBJECT&quot;,&quot;relativeTransform&quot;:{&quot;translate&quot;:{&quot;x&quot;:556.4930135614318,&quot;y&quot;:-32.38057268218284},&quot;rotate&quot;:6.283185307179586,&quot;skewX&quot;:1.3734786022236096e-15,&quot;scale&quot;:{&quot;x&quot;:-0.00470905466525842,&quot;y&quot;:0.0081225349259004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72&quot;}},&quot;c5d44ba6-4d49-4604-8532-0984b137e9b8&quot;:{&quot;id&quot;:&quot;c5d44ba6-4d49-4604-8532-0984b137e9b8&quot;,&quot;name&quot;:&quot;Swiss chard (Beta vulgaris)&quot;,&quot;displayName&quot;:&quot;Swiss chard (Beta vulgaris)&quot;,&quot;type&quot;:&quot;FIGURE_OBJECT&quot;,&quot;relativeTransform&quot;:{&quot;translate&quot;:{&quot;x&quot;:556.4938361625199,&quot;y&quot;:-31.69677412540399},&quot;rotate&quot;:-7.97230486849873e-32,&quot;skewX&quot;:-1.3751236572394656e-31,&quot;scale&quot;:{&quot;x&quot;:0.004771456106370023,&quot;y&quot;:0.008230169668090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75&quot;}},&quot;cf2dce20-185c-48e6-984b-b7d63c95369b&quot;:{&quot;id&quot;:&quot;cf2dce20-185c-48e6-984b-b7d63c95369b&quot;,&quot;name&quot;:&quot;Swiss chard (Beta vulgaris)&quot;,&quot;displayName&quot;:&quot;Swiss chard (Beta vulgaris)&quot;,&quot;type&quot;:&quot;FIGURE_OBJECT&quot;,&quot;relativeTransform&quot;:{&quot;translate&quot;:{&quot;x&quot;:556.5287412636451,&quot;y&quot;:-31.13862224812086},&quot;rotate&quot;:0.21242511960918087,&quot;skewX&quot;:0.2469790452322434,&quot;scale&quot;:{&quot;x&quot;:0.004800493504970728,&quot;y&quot;:0.00858498181998273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77&quot;}},&quot;42b8b721-df3d-4427-9b03-4c7fad0cc06d&quot;:{&quot;id&quot;:&quot;42b8b721-df3d-4427-9b03-4c7fad0cc06d&quot;,&quot;name&quot;:&quot;Swiss chard (Beta vulgaris)&quot;,&quot;displayName&quot;:&quot;Swiss chard (Beta vulgaris)&quot;,&quot;type&quot;:&quot;FIGURE_OBJECT&quot;,&quot;relativeTransform&quot;:{&quot;translate&quot;:{&quot;x&quot;:556.5227396135641,&quot;y&quot;:-30.354343058833688},&quot;rotate&quot;:6.147901512642983,&quot;skewX&quot;:0.1620561591720997,&quot;scale&quot;:{&quot;x&quot;:-0.00522851561403935,&quot;y&quot;:0.00951840264582093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8&quot;}},&quot;b3b884a7-0ea6-4a8e-ae00-1a7c06f81711&quot;:{&quot;id&quot;:&quot;b3b884a7-0ea6-4a8e-ae00-1a7c06f81711&quot;,&quot;name&quot;:&quot;Swiss chard (Beta vulgaris)&quot;,&quot;displayName&quot;:&quot;Swiss chard (Beta vulgaris)&quot;,&quot;type&quot;:&quot;FIGURE_OBJECT&quot;,&quot;relativeTransform&quot;:{&quot;translate&quot;:{&quot;x&quot;:556.5434081667751,&quot;y&quot;:-29.613592039119524},&quot;rotate&quot;:6.147901512642983,&quot;skewX&quot;:0.15517159453795032,&quot;scale&quot;:{&quot;x&quot;:-0.0054645152752335144,&quot;y&quot;:0.00951840264582091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85&quot;}},&quot;41a6e7f1-6560-4028-9da1-171b342fe95b&quot;:{&quot;id&quot;:&quot;41a6e7f1-6560-4028-9da1-171b342fe95b&quot;,&quot;name&quot;:&quot;Swiss chard (Beta vulgaris)&quot;,&quot;displayName&quot;:&quot;Swiss chard (Beta vulgaris)&quot;,&quot;type&quot;:&quot;FIGURE_OBJECT&quot;,&quot;relativeTransform&quot;:{&quot;translate&quot;:{&quot;x&quot;:556.5682155694523,&quot;y&quot;:-28.970882113345315},&quot;rotate&quot;:-7.972304868498724e-32,&quot;skewX&quot;:-1.3751236572394651e-31,&quot;scale&quot;:{&quot;x&quot;:0.005243358358648377,&quot;y&quot;:0.0090441424924075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9&quot;}},&quot;36eb546d-cc8c-4fc6-9c50-79bc478fdfe2&quot;:{&quot;id&quot;:&quot;36eb546d-cc8c-4fc6-9c50-79bc478fdfe2&quot;,&quot;name&quot;:&quot;Swiss chard (Beta vulgaris)&quot;,&quot;displayName&quot;:&quot;Swiss chard (Beta vulgaris)&quot;,&quot;type&quot;:&quot;FIGURE_OBJECT&quot;,&quot;relativeTransform&quot;:{&quot;translate&quot;:{&quot;x&quot;:556.5614427476581,&quot;y&quot;:-28.311382424384963},&quot;rotate&quot;:0.21242511960918062,&quot;skewX&quot;:0.2469790452322431,&quot;scale&quot;:{&quot;x&quot;:0.005275267587879918,&quot;y&quot;:0.009434045956024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95&quot;}},&quot;2ae26786-8eee-43d7-9765-ad9990c041e9&quot;:{&quot;id&quot;:&quot;2ae26786-8eee-43d7-9765-ad9990c041e9&quot;,&quot;name&quot;:&quot;Swiss chard (Beta vulgaris)&quot;,&quot;displayName&quot;:&quot;Swiss chard (Beta vulgaris)&quot;,&quot;type&quot;:&quot;FIGURE_OBJECT&quot;,&quot;relativeTransform&quot;:{&quot;translate&quot;:{&quot;x&quot;:556.56572706699,&quot;y&quot;:-27.852321477195357},&quot;rotate&quot;:6.147901512642983,&quot;skewX&quot;:0.1620561591720997,&quot;scale&quot;:{&quot;x&quot;:-0.00522851561403935,&quot;y&quot;:0.00951840264582093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quot;}},&quot;9b88330c-dbef-4a70-972b-6328f0cb09ca&quot;:{&quot;id&quot;:&quot;9b88330c-dbef-4a70-972b-6328f0cb09ca&quot;,&quot;name&quot;:&quot;Swiss chard (Beta vulgaris)&quot;,&quot;displayName&quot;:&quot;Swiss chard (Beta vulgaris)&quot;,&quot;type&quot;:&quot;FIGURE_OBJECT&quot;,&quot;relativeTransform&quot;:{&quot;translate&quot;:{&quot;x&quot;:555.6657987408871,&quot;y&quot;:-34.97805930528954},&quot;rotate&quot;:-7.972304868498728e-32,&quot;skewX&quot;:-1.375123657239465e-31,&quot;scale&quot;:{&quot;x&quot;:0.004251367390775691,&quot;y&quot;:0.00733308117426894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01&quot;}},&quot;5bdf10b1-f4b4-4c1f-9a01-2fc181e34adc&quot;:{&quot;id&quot;:&quot;5bdf10b1-f4b4-4c1f-9a01-2fc181e34adc&quot;,&quot;name&quot;:&quot;Swiss chard (Beta vulgaris)&quot;,&quot;displayName&quot;:&quot;Swiss chard (Beta vulgaris)&quot;,&quot;type&quot;:&quot;FIGURE_OBJECT&quot;,&quot;relativeTransform&quot;:{&quot;translate&quot;:{&quot;x&quot;:555.6479372124585,&quot;y&quot;:-34.39724692444261},&quot;rotate&quot;:0.5833160783140501,&quot;skewX&quot;:0.5123144606357273,&quot;scale&quot;:{&quot;x&quot;:0.004715159650294343,&quot;y&quot;:0.00693879844112242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02&quot;}},&quot;cf35d10f-9425-418f-b03f-d4adb80baeb4&quot;:{&quot;id&quot;:&quot;cf35d10f-9425-418f-b03f-d4adb80baeb4&quot;,&quot;name&quot;:&quot;Swiss chard (Beta vulgaris)&quot;,&quot;displayName&quot;:&quot;Swiss chard (Beta vulgaris)&quot;,&quot;type&quot;:&quot;FIGURE_OBJECT&quot;,&quot;relativeTransform&quot;:{&quot;translate&quot;:{&quot;x&quot;:555.637266781914,&quot;y&quot;:-33.841890551101734},&quot;rotate&quot;:5.743444376779168,&quot;skewX&quot;:0.49435678662480087,&quot;scale&quot;:{&quot;x&quot;:-0.004640033508768382,&quot;y&quot;:0.00704679906818045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05&quot;}},&quot;10406353-8652-4881-bc1a-74006202c689&quot;:{&quot;id&quot;:&quot;10406353-8652-4881-bc1a-74006202c689&quot;,&quot;name&quot;:&quot;Swiss chard (Beta vulgaris)&quot;,&quot;displayName&quot;:&quot;Swiss chard (Beta vulgaris)&quot;,&quot;type&quot;:&quot;FIGURE_OBJECT&quot;,&quot;relativeTransform&quot;:{&quot;translate&quot;:{&quot;x&quot;:555.574200316215,&quot;y&quot;:-33.11955687825999},&quot;rotate&quot;:6.147901512642983,&quot;skewX&quot;:0.15517159453795049,&quot;scale&quot;:{&quot;x&quot;:-0.004972708900462497,&quot;y&quot;:0.0086617464076970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07&quot;}},&quot;b1f53468-ccc0-4aa0-8e7c-b56cb8502f55&quot;:{&quot;id&quot;:&quot;b1f53468-ccc0-4aa0-8e7c-b56cb8502f55&quot;,&quot;name&quot;:&quot;Swiss chard (Beta vulgaris)&quot;,&quot;displayName&quot;:&quot;Swiss chard (Beta vulgaris)&quot;,&quot;type&quot;:&quot;FIGURE_OBJECT&quot;,&quot;relativeTransform&quot;:{&quot;translate&quot;:{&quot;x&quot;:555.5055577332191,&quot;y&quot;:-32.49376321669844},&quot;rotate&quot;:6.283185307179586,&quot;skewX&quot;:1.3734786022236096e-15,&quot;scale&quot;:{&quot;x&quot;:-0.00470905466525842,&quot;y&quot;:0.0081225349259004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1&quot;}},&quot;fe490ae4-5d49-4eeb-8a87-19481045b398&quot;:{&quot;id&quot;:&quot;fe490ae4-5d49-4eeb-8a87-19481045b398&quot;,&quot;name&quot;:&quot;Swiss chard (Beta vulgaris)&quot;,&quot;displayName&quot;:&quot;Swiss chard (Beta vulgaris)&quot;,&quot;type&quot;:&quot;FIGURE_OBJECT&quot;,&quot;relativeTransform&quot;:{&quot;translate&quot;:{&quot;x&quot;:555.5284098351666,&quot;y&quot;:-31.904492011823145},&quot;rotate&quot;:0.18207236896119877,&quot;skewX&quot;:0.24943217045191274,&quot;scale&quot;:{&quot;x&quot;:0.004769574020978138,&quot;y&quot;:0.008233417312856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11&quot;}},&quot;a946ff16-a6d0-4a7a-8bfe-1efad41cf226&quot;:{&quot;id&quot;:&quot;a946ff16-a6d0-4a7a-8bfe-1efad41cf226&quot;,&quot;name&quot;:&quot;Swiss chard (Beta vulgaris)&quot;,&quot;displayName&quot;:&quot;Swiss chard (Beta vulgaris)&quot;,&quot;type&quot;:&quot;FIGURE_OBJECT&quot;,&quot;relativeTransform&quot;:{&quot;translate&quot;:{&quot;x&quot;:555.4812640540133,&quot;y&quot;:-31.364391742078514},&quot;rotate&quot;:0.3368712569541592,&quot;skewX&quot;:0.3645781944623682,&quot;scale&quot;:{&quot;x&quot;:0.004910572317519731,&quot;y&quot;:0.008392534882356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12&quot;}},&quot;8b2eaeab-45cc-4619-aeff-596239f2ead6&quot;:{&quot;id&quot;:&quot;8b2eaeab-45cc-4619-aeff-596239f2ead6&quot;,&quot;name&quot;:&quot;Swiss chard (Beta vulgaris)&quot;,&quot;displayName&quot;:&quot;Swiss chard (Beta vulgaris)&quot;,&quot;type&quot;:&quot;FIGURE_OBJECT&quot;,&quot;relativeTransform&quot;:{&quot;translate&quot;:{&quot;x&quot;:555.4214757728902,&quot;y&quot;:-30.767869586151466},&quot;rotate&quot;:5.8353542257764275,&quot;skewX&quot;:0.44548164562891757,&quot;scale&quot;:{&quot;x&quot;:-0.005054148909668957,&quot;y&quot;:0.0081541225246207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15&quot;}},&quot;1d362305-978f-4ced-866d-a63bbc010240&quot;:{&quot;id&quot;:&quot;1d362305-978f-4ced-866d-a63bbc010240&quot;,&quot;name&quot;:&quot;Swiss chard (Beta vulgaris)&quot;,&quot;displayName&quot;:&quot;Swiss chard (Beta vulgaris)&quot;,&quot;type&quot;:&quot;FIGURE_OBJECT&quot;,&quot;relativeTransform&quot;:{&quot;translate&quot;:{&quot;x&quot;:555.375368754367,&quot;y&quot;:-29.931280859805476},&quot;rotate&quot;:6.147901512642983,&quot;skewX&quot;:0.15517159453795032,&quot;scale&quot;:{&quot;x&quot;:-0.0054645152752335144,&quot;y&quot;:0.00951840264582091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17&quot;}},&quot;dcb626e3-b779-4880-934b-0b954f61496e&quot;:{&quot;id&quot;:&quot;dcb626e3-b779-4880-934b-0b954f61496e&quot;,&quot;name&quot;:&quot;Swiss chard (Beta vulgaris)&quot;,&quot;displayName&quot;:&quot;Swiss chard (Beta vulgaris)&quot;,&quot;type&quot;:&quot;FIGURE_OBJECT&quot;,&quot;relativeTransform&quot;:{&quot;translate&quot;:{&quot;x&quot;:555.3592241090577,&quot;y&quot;:-29.099359281541215},&quot;rotate&quot;:6.283185307179586,&quot;skewX&quot;:1.3734786022236098e-15,&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2&quot;}},&quot;98710b1d-ee07-49e1-bb1d-890221642dee&quot;:{&quot;id&quot;:&quot;98710b1d-ee07-49e1-bb1d-890221642dee&quot;,&quot;name&quot;:&quot;Swiss chard (Beta vulgaris)&quot;,&quot;displayName&quot;:&quot;Swiss chard (Beta vulgaris)&quot;,&quot;type&quot;:&quot;FIGURE_OBJECT&quot;,&quot;relativeTransform&quot;:{&quot;translate&quot;:{&quot;x&quot;:555.3292165806492,&quot;y&quot;:-28.348793138854564},&quot;rotate&quot;:-0.2918310438096718,&quot;skewX&quot;:-0.3564632671537028,&quot;scale&quot;:{&quot;x&quot;:0.005393651702168008,&quot;y&quot;:0.0103759832853510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21&quot;}},&quot;525f378e-c02c-4faa-ad85-4c6c586a37e7&quot;:{&quot;id&quot;:&quot;525f378e-c02c-4faa-ad85-4c6c586a37e7&quot;,&quot;name&quot;:&quot;Swiss chard (Beta vulgaris)&quot;,&quot;displayName&quot;:&quot;Swiss chard (Beta vulgaris)&quot;,&quot;type&quot;:&quot;FIGURE_OBJECT&quot;,&quot;relativeTransform&quot;:{&quot;translate&quot;:{&quot;x&quot;:555.3302483390893,&quot;y&quot;:-27.80767231126608},&quot;rotate&quot;:0.2961603479374273,&quot;skewX&quot;:0.3290785546096803,&quot;scale&quot;:{&quot;x&quot;:0.0053503241281690084,&quot;y&quot;:0.0093017012917719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22&quot;}},&quot;38e524ed-30a9-4a64-a799-d2084185d682&quot;:{&quot;id&quot;:&quot;38e524ed-30a9-4a64-a799-d2084185d682&quot;,&quot;name&quot;:&quot;Swiss chard (Beta vulgaris)&quot;,&quot;displayName&quot;:&quot;Swiss chard (Beta vulgaris)&quot;,&quot;type&quot;:&quot;FIGURE_OBJECT&quot;,&quot;relativeTransform&quot;:{&quot;translate&quot;:{&quot;x&quot;:554.9926916352807,&quot;y&quot;:-35.059254968242556},&quot;rotate&quot;:6.283185307179586,&quot;skewX&quot;:1.3931823919175503e-15,&quot;scale&quot;:{&quot;x&quot;:-0.004251367390775691,&quot;y&quot;:0.00733308117426894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02&quot;}},&quot;e47dc2f4-7f8c-4692-b93b-f1d53d2a2bf1&quot;:{&quot;id&quot;:&quot;e47dc2f4-7f8c-4692-b93b-f1d53d2a2bf1&quot;,&quot;name&quot;:&quot;Swiss chard (Beta vulgaris)&quot;,&quot;displayName&quot;:&quot;Swiss chard (Beta vulgaris)&quot;,&quot;type&quot;:&quot;FIGURE_OBJECT&quot;,&quot;relativeTransform&quot;:{&quot;translate&quot;:{&quot;x&quot;:554.9490512829477,&quot;y&quot;:-34.55306744978605},&quot;rotate&quot;:6.070760187570405,&quot;skewX&quot;:0.24697904523224457,&quot;scale&quot;:{&quot;x&quot;:-0.004277239712928911,&quot;y&quot;:0.007649218801604620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05&quot;}},&quot;0d2f7a6a-64d9-4c94-8dbf-77faecca8caf&quot;:{&quot;id&quot;:&quot;0d2f7a6a-64d9-4c94-8dbf-77faecca8caf&quot;,&quot;name&quot;:&quot;Swiss chard (Beta vulgaris)&quot;,&quot;displayName&quot;:&quot;Swiss chard (Beta vulgaris)&quot;,&quot;type&quot;:&quot;FIGURE_OBJECT&quot;,&quot;relativeTransform&quot;:{&quot;translate&quot;:{&quot;x&quot;:554.8375923810578,&quot;y&quot;:-34.12462714668122},&quot;rotate&quot;:0.13528379453660208,&quot;skewX&quot;:0.1620561591721021,&quot;scale&quot;:{&quot;x&quot;:0.004239332745019248,&quot;y&quot;:0.00771761604925808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07&quot;}},&quot;ffe2a833-2c3e-4e21-b1e0-2a793a80c874&quot;:{&quot;id&quot;:&quot;ffe2a833-2c3e-4e21-b1e0-2a793a80c874&quot;,&quot;name&quot;:&quot;Swiss chard (Beta vulgaris)&quot;,&quot;displayName&quot;:&quot;Swiss chard (Beta vulgaris)&quot;,&quot;type&quot;:&quot;FIGURE_OBJECT&quot;,&quot;relativeTransform&quot;:{&quot;translate&quot;:{&quot;x&quot;:554.7536332775858,&quot;y&quot;:-33.506977960055536},&quot;rotate&quot;:0.13528379453660205,&quot;skewX&quot;:0.15517159453795354,&quot;scale&quot;:{&quot;x&quot;:0.0044306836303120815,&quot;y&quot;:0.0077176160492580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1&quot;}},&quot;b97ad4aa-e2ba-40c6-a120-cfa31c133d8e&quot;:{&quot;id&quot;:&quot;b97ad4aa-e2ba-40c6-a120-cfa31c133d8e&quot;,&quot;name&quot;:&quot;Swiss chard (Beta vulgaris)&quot;,&quot;displayName&quot;:&quot;Swiss chard (Beta vulgaris)&quot;,&quot;type&quot;:&quot;FIGURE_OBJECT&quot;,&quot;relativeTransform&quot;:{&quot;translate&quot;:{&quot;x&quot;:554.6728183353073,&quot;y&quot;:-32.910849095384066},&quot;rotate&quot;:0,&quot;skewX&quot;:0,&quot;scale&quot;:{&quot;x&quot;:0.00470905466525842,&quot;y&quot;:0.0081225349259004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11&quot;}},&quot;99c6738d-176e-4340-974e-25cbdf6800c9&quot;:{&quot;id&quot;:&quot;99c6738d-176e-4340-974e-25cbdf6800c9&quot;,&quot;name&quot;:&quot;Swiss chard (Beta vulgaris)&quot;,&quot;displayName&quot;:&quot;Swiss chard (Beta vulgaris)&quot;,&quot;type&quot;:&quot;FIGURE_OBJECT&quot;,&quot;relativeTransform&quot;:{&quot;translate&quot;:{&quot;x&quot;:554.4771723299332,&quot;y&quot;:-31.73495561161721},&quot;rotate&quot;:6.283185307179586,&quot;skewX&quot;:1.3931823919175487e-15,&quot;scale&quot;:{&quot;x&quot;:-0.004771456106370023,&quot;y&quot;:0.008230169668090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15&quot;}},&quot;87eb7bdc-3cad-450e-8092-6fb42f2eb517&quot;:{&quot;id&quot;:&quot;87eb7bdc-3cad-450e-8092-6fb42f2eb517&quot;,&quot;name&quot;:&quot;Swiss chard (Beta vulgaris)&quot;,&quot;displayName&quot;:&quot;Swiss chard (Beta vulgaris)&quot;,&quot;type&quot;:&quot;FIGURE_OBJECT&quot;,&quot;relativeTransform&quot;:{&quot;translate&quot;:{&quot;x&quot;:554.5506424363275,&quot;y&quot;:-32.27008302157692},&quot;rotate&quot;:6.070760187570405,&quot;skewX&quot;:0.24697904523224373,&quot;scale&quot;:{&quot;x&quot;:-0.004800493504970721,&quot;y&quot;:0.0085849818199827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12&quot;}},&quot;91b6e2bc-7594-440e-84a8-0257b5470f9b&quot;:{&quot;id&quot;:&quot;91b6e2bc-7594-440e-84a8-0257b5470f9b&quot;,&quot;name&quot;:&quot;Swiss chard (Beta vulgaris)&quot;,&quot;displayName&quot;:&quot;Swiss chard (Beta vulgaris)&quot;,&quot;type&quot;:&quot;FIGURE_OBJECT&quot;,&quot;relativeTransform&quot;:{&quot;translate&quot;:{&quot;x&quot;:554.416934884382,&quot;y&quot;:-31.142383481409606},&quot;rotate&quot;:0.13528379453660203,&quot;skewX&quot;:0.16205615917210223,&quot;scale&quot;:{&quot;x&quot;:0.004757949208775811,&quot;y&quot;:0.0086617464076970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17&quot;}},&quot;a259a766-d132-492e-9b47-65d83a3700a5&quot;:{&quot;id&quot;:&quot;a259a766-d132-492e-9b47-65d83a3700a5&quot;,&quot;name&quot;:&quot;Swiss chard (Beta vulgaris)&quot;,&quot;displayName&quot;:&quot;Swiss chard (Beta vulgaris)&quot;,&quot;type&quot;:&quot;FIGURE_OBJECT&quot;,&quot;relativeTransform&quot;:{&quot;translate&quot;:{&quot;x&quot;:554.2885713431473,&quot;y&quot;:-30.44819613882694},&quot;rotate&quot;:0.13528379453660205,&quot;skewX&quot;:0.15517159453795257,&quot;scale&quot;:{&quot;x&quot;:0.0054645152752335144,&quot;y&quot;:0.00951840264582092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2&quot;}},&quot;d86ba56f-b171-4c09-a696-c360a9d39d27&quot;:{&quot;id&quot;:&quot;d86ba56f-b171-4c09-a696-c360a9d39d27&quot;,&quot;name&quot;:&quot;Swiss chard (Beta vulgaris)&quot;,&quot;displayName&quot;:&quot;Swiss chard (Beta vulgaris)&quot;,&quot;type&quot;:&quot;FIGURE_OBJECT&quot;,&quot;relativeTransform&quot;:{&quot;translate&quot;:{&quot;x&quot;:554.14792930946,&quot;y&quot;:-29.722838334818167},&quot;rotate&quot;:0.13528379453660205,&quot;skewX&quot;:0.15517159453795268,&quot;scale&quot;:{&quot;x&quot;:0.0054645152752335144,&quot;y&quot;:0.00951840264582091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21&quot;}},&quot;9285e071-6917-46bf-b418-a0f7249a389b&quot;:{&quot;id&quot;:&quot;9285e071-6917-46bf-b418-a0f7249a389b&quot;,&quot;name&quot;:&quot;Swiss chard (Beta vulgaris)&quot;,&quot;displayName&quot;:&quot;Swiss chard (Beta vulgaris)&quot;,&quot;type&quot;:&quot;FIGURE_OBJECT&quot;,&quot;relativeTransform&quot;:{&quot;translate&quot;:{&quot;x&quot;:554.0190707048608,&quot;y&quot;:-28.990470041651484},&quot;rotate&quot;:0,&quot;skewX&quot;:0,&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22&quot;}},&quot;9e408a5d-2d04-4a6b-8dc1-c6e56b85f7eb&quot;:{&quot;id&quot;:&quot;9e408a5d-2d04-4a6b-8dc1-c6e56b85f7eb&quot;,&quot;name&quot;:&quot;Swiss chard (Beta vulgaris)&quot;,&quot;displayName&quot;:&quot;Swiss chard (Beta vulgaris)&quot;,&quot;type&quot;:&quot;FIGURE_OBJECT&quot;,&quot;relativeTransform&quot;:{&quot;translate&quot;:{&quot;x&quot;:553.9406748412738,&quot;y&quot;:-28.482539200241078},&quot;rotate&quot;:6.283185307179586,&quot;skewX&quot;:1.39318239191755e-15,&quot;scale&quot;:{&quot;x&quot;:-0.005243358358648377,&quot;y&quot;:0.0090441424924075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25&quot;}},&quot;217cb967-6f26-4814-a94b-90bb2359572d&quot;:{&quot;id&quot;:&quot;217cb967-6f26-4814-a94b-90bb2359572d&quot;,&quot;name&quot;:&quot;Swiss chard (Beta vulgaris)&quot;,&quot;displayName&quot;:&quot;Swiss chard (Beta vulgaris)&quot;,&quot;type&quot;:&quot;FIGURE_OBJECT&quot;,&quot;relativeTransform&quot;:{&quot;translate&quot;:{&quot;x&quot;:553.8226188314553,&quot;y&quot;:-27.823224569318572},&quot;rotate&quot;:6.070760187570405,&quot;skewX&quot;:0.24697904523224445,&quot;scale&quot;:{&quot;x&quot;:-0.005275267587879917,&quot;y&quot;:0.0094340459560249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27&quot;}},&quot;9ca86358-7628-480b-a11a-4e21a34c90b4&quot;:{&quot;id&quot;:&quot;9ca86358-7628-480b-a11a-4e21a34c90b4&quot;,&quot;name&quot;:&quot;Swiss chard (Beta vulgaris)&quot;,&quot;displayName&quot;:&quot;Swiss chard (Beta vulgaris)&quot;,&quot;type&quot;:&quot;FIGURE_OBJECT&quot;,&quot;relativeTransform&quot;:{&quot;translate&quot;:{&quot;x&quot;:557.0313731416572,&quot;y&quot;:-35.0203270646619},&quot;rotate&quot;:6.283185307179586,&quot;skewX&quot;:1.3931823919175503e-15,&quot;scale&quot;:{&quot;x&quot;:-0.004251367390775691,&quot;y&quot;:0.00733308117426894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25&quot;}},&quot;92cdfe40-583f-495b-912d-26d3d68106de&quot;:{&quot;id&quot;:&quot;92cdfe40-583f-495b-912d-26d3d68106de&quot;,&quot;name&quot;:&quot;Swiss chard (Beta vulgaris)&quot;,&quot;displayName&quot;:&quot;Swiss chard (Beta vulgaris)&quot;,&quot;type&quot;:&quot;FIGURE_OBJECT&quot;,&quot;relativeTransform&quot;:{&quot;translate&quot;:{&quot;x&quot;:557.0814102405839,&quot;y&quot;:-34.305339693212886},&quot;rotate&quot;:6.070760187570405,&quot;skewX&quot;:0.2469790452322435,&quot;scale&quot;:{&quot;x&quot;:-0.004277239712928911,&quot;y&quot;:0.0076492188016046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27&quot;}},&quot;fc7af823-d19c-4129-ad44-596e1357db33&quot;:{&quot;id&quot;:&quot;fc7af823-d19c-4129-ad44-596e1357db33&quot;,&quot;name&quot;:&quot;Swiss chard (Beta vulgaris)&quot;,&quot;displayName&quot;:&quot;Swiss chard (Beta vulgaris)&quot;,&quot;type&quot;:&quot;FIGURE_OBJECT&quot;,&quot;relativeTransform&quot;:{&quot;translate&quot;:{&quot;x&quot;:557.1658039330953,&quot;y&quot;:-33.605284909577506},&quot;rotate&quot;:0.13528379453660203,&quot;skewX&quot;:0.16205615917210278,&quot;scale&quot;:{&quot;x&quot;:0.004239332745019248,&quot;y&quot;:0.00771761604925807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3&quot;}},&quot;a7475e24-5334-4889-93bd-0165fc555009&quot;:{&quot;id&quot;:&quot;a7475e24-5334-4889-93bd-0165fc555009&quot;,&quot;name&quot;:&quot;Swiss chard (Beta vulgaris)&quot;,&quot;displayName&quot;:&quot;Swiss chard (Beta vulgaris)&quot;,&quot;type&quot;:&quot;FIGURE_OBJECT&quot;,&quot;relativeTransform&quot;:{&quot;translate&quot;:{&quot;x&quot;:557.268322755056,&quot;y&quot;:-32.90355266873254},&quot;rotate&quot;:0.13528379453660197,&quot;skewX&quot;:0.1551715945379527,&quot;scale&quot;:{&quot;x&quot;:0.004972708900462501,&quot;y&quot;:0.008661746407697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32&quot;}},&quot;a2d92f29-fbfc-4c29-a7eb-303c54245231&quot;:{&quot;id&quot;:&quot;a2d92f29-fbfc-4c29-a7eb-303c54245231&quot;,&quot;name&quot;:&quot;Swiss chard (Beta vulgaris)&quot;,&quot;displayName&quot;:&quot;Swiss chard (Beta vulgaris)&quot;,&quot;type&quot;:&quot;FIGURE_OBJECT&quot;,&quot;relativeTransform&quot;:{&quot;translate&quot;:{&quot;x&quot;:557.2985795458507,&quot;y&quot;:-32.37576658682965},&quot;rotate&quot;:0,&quot;skewX&quot;:0,&quot;scale&quot;:{&quot;x&quot;:0.00470905466525842,&quot;y&quot;:0.0081225349259004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35&quot;}},&quot;ed3528aa-ba19-4432-9a2f-f678a73e0e9b&quot;:{&quot;id&quot;:&quot;ed3528aa-ba19-4432-9a2f-f678a73e0e9b&quot;,&quot;name&quot;:&quot;Swiss chard (Beta vulgaris)&quot;,&quot;displayName&quot;:&quot;Swiss chard (Beta vulgaris)&quot;,&quot;type&quot;:&quot;FIGURE_OBJECT&quot;,&quot;relativeTransform&quot;:{&quot;translate&quot;:{&quot;x&quot;:557.3838054089214,&quot;y&quot;:-31.750550759454143},&quot;rotate&quot;:6.283185307179586,&quot;skewX&quot;:1.3931823919175487e-15,&quot;scale&quot;:{&quot;x&quot;:-0.004771456106370023,&quot;y&quot;:0.008230169668090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4&quot;}},&quot;25d0634a-0a92-46ec-a7e7-12f3acbca27c&quot;:{&quot;id&quot;:&quot;25d0634a-0a92-46ec-a7e7-12f3acbca27c&quot;,&quot;name&quot;:&quot;Swiss chard (Beta vulgaris)&quot;,&quot;displayName&quot;:&quot;Swiss chard (Beta vulgaris)&quot;,&quot;type&quot;:&quot;FIGURE_OBJECT&quot;,&quot;relativeTransform&quot;:{&quot;translate&quot;:{&quot;x&quot;:557.4293599163734,&quot;y&quot;:-31.094761966671772},&quot;rotate&quot;:6.070760187570405,&quot;skewX&quot;:0.24697904523224332,&quot;scale&quot;:{&quot;x&quot;:-0.004800493504970727,&quot;y&quot;:0.0085849818199827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45&quot;}},&quot;007c3fb5-5c69-494b-8cd1-857a6ca374ab&quot;:{&quot;id&quot;:&quot;007c3fb5-5c69-494b-8cd1-857a6ca374ab&quot;,&quot;name&quot;:&quot;Swiss chard (Beta vulgaris)&quot;,&quot;displayName&quot;:&quot;Swiss chard (Beta vulgaris)&quot;,&quot;type&quot;:&quot;FIGURE_OBJECT&quot;,&quot;relativeTransform&quot;:{&quot;translate&quot;:{&quot;x&quot;:557.5102967018421,&quot;y&quot;:-30.54922325369934},&quot;rotate&quot;:0.13528379453660208,&quot;skewX&quot;:0.16205615917210234,&quot;scale&quot;:{&quot;x&quot;:0.005228515614039357,&quot;y&quot;:0.009518402645820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5&quot;}},&quot;37c081c4-a5a6-49b2-b230-4c90bdb0fd82&quot;:{&quot;id&quot;:&quot;37c081c4-a5a6-49b2-b230-4c90bdb0fd82&quot;,&quot;name&quot;:&quot;Swiss chard (Beta vulgaris)&quot;,&quot;displayName&quot;:&quot;Swiss chard (Beta vulgaris)&quot;,&quot;type&quot;:&quot;FIGURE_OBJECT&quot;,&quot;relativeTransform&quot;:{&quot;translate&quot;:{&quot;x&quot;:557.5832486050293,&quot;y&quot;:-29.952434745000474},&quot;rotate&quot;:0.13528379453660205,&quot;skewX&quot;:0.1551715945379524,&quot;scale&quot;:{&quot;x&quot;:0.005464515275233515,&quot;y&quot;:0.0095184026458209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51&quot;}},&quot;cfe26bb5-e0f3-4799-a576-8b2b8dc48543&quot;:{&quot;id&quot;:&quot;cfe26bb5-e0f3-4799-a576-8b2b8dc48543&quot;,&quot;name&quot;:&quot;Swiss chard (Beta vulgaris)&quot;,&quot;displayName&quot;:&quot;Swiss chard (Beta vulgaris)&quot;,&quot;type&quot;:&quot;FIGURE_OBJECT&quot;,&quot;relativeTransform&quot;:{&quot;translate&quot;:{&quot;x&quot;:557.6581665845682,&quot;y&quot;:-29.438472478497484},&quot;rotate&quot;:0.13528379453660205,&quot;skewX&quot;:0.1551715945379524,&quot;scale&quot;:{&quot;x&quot;:0.005464515275233515,&quot;y&quot;:0.0095184026458209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52&quot;}},&quot;a6c0b0db-648b-41a6-b2b6-a5e03dd0e212&quot;:{&quot;id&quot;:&quot;a6c0b0db-648b-41a6-b2b6-a5e03dd0e212&quot;,&quot;name&quot;:&quot;Swiss chard (Beta vulgaris)&quot;,&quot;displayName&quot;:&quot;Swiss chard (Beta vulgaris)&quot;,&quot;type&quot;:&quot;FIGURE_OBJECT&quot;,&quot;relativeTransform&quot;:{&quot;translate&quot;:{&quot;x&quot;:557.7610173153149,&quot;y&quot;:-28.86015374623351},&quot;rotate&quot;:0,&quot;skewX&quot;:0,&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55&quot;}},&quot;c7fe4955-5ba5-4918-a119-f3d0533b355e&quot;:{&quot;id&quot;:&quot;c7fe4955-5ba5-4918-a119-f3d0533b355e&quot;,&quot;name&quot;:&quot;Swiss chard (Beta vulgaris)&quot;,&quot;displayName&quot;:&quot;Swiss chard (Beta vulgaris)&quot;,&quot;type&quot;:&quot;FIGURE_OBJECT&quot;,&quot;relativeTransform&quot;:{&quot;translate&quot;:{&quot;x&quot;:557.8030101873387,&quot;y&quot;:-28.319517578406742},&quot;rotate&quot;:6.283185307179586,&quot;skewX&quot;:1.39318239191755e-15,&quot;scale&quot;:{&quot;x&quot;:-0.005243358358648377,&quot;y&quot;:0.0090441424924075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57&quot;}},&quot;3dc851d6-c190-4b24-b6ae-c5b88db0f820&quot;:{&quot;id&quot;:&quot;3dc851d6-c190-4b24-b6ae-c5b88db0f820&quot;,&quot;name&quot;:&quot;Swiss chard (Beta vulgaris)&quot;,&quot;displayName&quot;:&quot;Swiss chard (Beta vulgaris)&quot;,&quot;type&quot;:&quot;FIGURE_OBJECT&quot;,&quot;relativeTransform&quot;:{&quot;translate&quot;:{&quot;x&quot;:557.8911064650734,&quot;y&quot;:-27.787357786311265},&quot;rotate&quot;:6.070760187570405,&quot;skewX&quot;:0.24697904523224445,&quot;scale&quot;:{&quot;x&quot;:-0.005275267587879917,&quot;y&quot;:0.0094340459560249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6&quot;}},&quot;d890477a-cb62-4c51-a007-15e4eaed68d8&quot;:{&quot;id&quot;:&quot;d890477a-cb62-4c51-a007-15e4eaed68d8&quot;,&quot;name&quot;:&quot;Swiss chard (Beta vulgaris)&quot;,&quot;displayName&quot;:&quot;Swiss chard (Beta vulgaris)&quot;,&quot;type&quot;:&quot;FIGURE_OBJECT&quot;,&quot;relativeTransform&quot;:{&quot;translate&quot;:{&quot;x&quot;:554.2898473407431,&quot;y&quot;:-34.96628145711507},&quot;rotate&quot;:-7.972304868498728e-32,&quot;skewX&quot;:-1.375123657239465e-31,&quot;scale&quot;:{&quot;x&quot;:0.004251367390775691,&quot;y&quot;:0.00733308117426894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61&quot;}},&quot;d46b7a29-7619-49ce-9e09-7e682430d7e3&quot;:{&quot;id&quot;:&quot;d46b7a29-7619-49ce-9e09-7e682430d7e3&quot;,&quot;name&quot;:&quot;Swiss chard (Beta vulgaris)&quot;,&quot;displayName&quot;:&quot;Swiss chard (Beta vulgaris)&quot;,&quot;type&quot;:&quot;FIGURE_OBJECT&quot;,&quot;relativeTransform&quot;:{&quot;translate&quot;:{&quot;x&quot;:554.1128503530123,&quot;y&quot;:-34.19108325802949},&quot;rotate&quot;:0.21242511960918062,&quot;skewX&quot;:0.24697904523224357,&quot;scale&quot;:{&quot;x&quot;:0.004277239712928919,&quot;y&quot;:0.007649218801604614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62&quot;}},&quot;308724ee-b8e6-42df-83af-1977d9b6bec2&quot;:{&quot;id&quot;:&quot;308724ee-b8e6-42df-83af-1977d9b6bec2&quot;,&quot;name&quot;:&quot;Swiss chard (Beta vulgaris)&quot;,&quot;displayName&quot;:&quot;Swiss chard (Beta vulgaris)&quot;,&quot;type&quot;:&quot;FIGURE_OBJECT&quot;,&quot;relativeTransform&quot;:{&quot;translate&quot;:{&quot;x&quot;:553.9753512289006,&quot;y&quot;:-33.56124607752117},&quot;rotate&quot;:6.147901512642983,&quot;skewX&quot;:0.16205615917209965,&quot;scale&quot;:{&quot;x&quot;:-0.004239332745019244,&quot;y&quot;:0.0077176160492580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65&quot;}},&quot;0be9fd1d-8610-4825-b2bb-039c862aa913&quot;:{&quot;id&quot;:&quot;0be9fd1d-8610-4825-b2bb-039c862aa913&quot;,&quot;name&quot;:&quot;Swiss chard (Beta vulgaris)&quot;,&quot;displayName&quot;:&quot;Swiss chard (Beta vulgaris)&quot;,&quot;type&quot;:&quot;FIGURE_OBJECT&quot;,&quot;relativeTransform&quot;:{&quot;translate&quot;:{&quot;x&quot;:553.7901584173677,&quot;y&quot;:-32.998578774328706},&quot;rotate&quot;:6.147901512642983,&quot;skewX&quot;:0.15517159453795049,&quot;scale&quot;:{&quot;x&quot;:-0.004972708900462497,&quot;y&quot;:0.0086617464076970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67&quot;}},&quot;d6d3f47a-2083-410f-b9d8-3725ae49bdee&quot;:{&quot;id&quot;:&quot;d6d3f47a-2083-410f-b9d8-3725ae49bdee&quot;,&quot;name&quot;:&quot;Swiss chard (Beta vulgaris)&quot;,&quot;displayName&quot;:&quot;Swiss chard (Beta vulgaris)&quot;,&quot;type&quot;:&quot;FIGURE_OBJECT&quot;,&quot;relativeTransform&quot;:{&quot;translate&quot;:{&quot;x&quot;:553.6396043349991,&quot;y&quot;:-32.41243528214281},&quot;rotate&quot;:6.283185307179586,&quot;skewX&quot;:1.3734786022236096e-15,&quot;scale&quot;:{&quot;x&quot;:-0.00470905466525842,&quot;y&quot;:0.0081225349259004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7&quot;}},&quot;4d2d4d27-5786-4cd2-8cac-82487ce52ca6&quot;:{&quot;id&quot;:&quot;4d2d4d27-5786-4cd2-8cac-82487ce52ca6&quot;,&quot;name&quot;:&quot;Swiss chard (Beta vulgaris)&quot;,&quot;displayName&quot;:&quot;Swiss chard (Beta vulgaris)&quot;,&quot;type&quot;:&quot;FIGURE_OBJECT&quot;,&quot;relativeTransform&quot;:{&quot;translate&quot;:{&quot;x&quot;:553.5174279409229,&quot;y&quot;:-31.879460768143417},&quot;rotate&quot;:-1.594460973699746e-31,&quot;skewX&quot;:-2.307032297675179e-31,&quot;scale&quot;:{&quot;x&quot;:0.004771456106370023,&quot;y&quot;:0.008230169668090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71&quot;}},&quot;b75156fb-6f82-4be4-8884-a95883c614f5&quot;:{&quot;id&quot;:&quot;b75156fb-6f82-4be4-8884-a95883c614f5&quot;,&quot;name&quot;:&quot;Swiss chard (Beta vulgaris)&quot;,&quot;displayName&quot;:&quot;Swiss chard (Beta vulgaris)&quot;,&quot;type&quot;:&quot;FIGURE_OBJECT&quot;,&quot;relativeTransform&quot;:{&quot;translate&quot;:{&quot;x&quot;:553.3880797190518,&quot;y&quot;:-31.36100331883705},&quot;rotate&quot;:0.19487347350451556,&quot;skewX&quot;:0.22752004374597345,&quot;scale&quot;:{&quot;x&quot;:0.004789118612701133,&quot;y&quot;:0.00857267994824659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72&quot;}},&quot;cc1452fc-b1f5-4561-9a73-23011d24370d&quot;:{&quot;id&quot;:&quot;cc1452fc-b1f5-4561-9a73-23011d24370d&quot;,&quot;name&quot;:&quot;Swiss chard (Beta vulgaris)&quot;,&quot;displayName&quot;:&quot;Swiss chard (Beta vulgaris)&quot;,&quot;type&quot;:&quot;FIGURE_OBJECT&quot;,&quot;relativeTransform&quot;:{&quot;translate&quot;:{&quot;x&quot;:553.2734944456686,&quot;y&quot;:-30.739890632385396},&quot;rotate&quot;:6.147901512642983,&quot;skewX&quot;:0.1620561591720997,&quot;scale&quot;:{&quot;x&quot;:-0.0047579492087758074,&quot;y&quot;:0.00866174640769705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75&quot;}},&quot;4479671d-b1d0-4b1d-b4ae-dbf1ff2bfee3&quot;:{&quot;id&quot;:&quot;4479671d-b1d0-4b1d-b4ae-dbf1ff2bfee3&quot;,&quot;name&quot;:&quot;Swiss chard (Beta vulgaris)&quot;,&quot;displayName&quot;:&quot;Swiss chard (Beta vulgaris)&quot;,&quot;type&quot;:&quot;FIGURE_OBJECT&quot;,&quot;relativeTransform&quot;:{&quot;translate&quot;:{&quot;x&quot;:553.0916262946384,&quot;y&quot;:-30.235256027545606},&quot;rotate&quot;:6.147901512642983,&quot;skewX&quot;:0.15517159453795032,&quot;scale&quot;:{&quot;x&quot;:-0.0054645152752335144,&quot;y&quot;:0.00951840264582091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77&quot;}},&quot;469ce405-7fbb-43d5-b0d6-30b76bb42ae6&quot;:{&quot;id&quot;:&quot;469ce405-7fbb-43d5-b0d6-30b76bb42ae6&quot;,&quot;name&quot;:&quot;Swiss chard (Beta vulgaris)&quot;,&quot;displayName&quot;:&quot;Swiss chard (Beta vulgaris)&quot;,&quot;type&quot;:&quot;FIGURE_OBJECT&quot;,&quot;relativeTransform&quot;:{&quot;translate&quot;:{&quot;x&quot;:552.8820804508849,&quot;y&quot;:-29.61563115201424},&quot;rotate&quot;:6.147901512642983,&quot;skewX&quot;:0.15654769398767132,&quot;scale&quot;:{&quot;x&quot;:-0.00541569731471588,&quot;y&quot;:0.00951840264582092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8&quot;}},&quot;eabfe058-df12-4b0d-91e2-6f3d2071e7d8&quot;:{&quot;id&quot;:&quot;eabfe058-df12-4b0d-91e2-6f3d2071e7d8&quot;,&quot;name&quot;:&quot;Swiss chard (Beta vulgaris)&quot;,&quot;displayName&quot;:&quot;Swiss chard (Beta vulgaris)&quot;,&quot;type&quot;:&quot;FIGURE_OBJECT&quot;,&quot;relativeTransform&quot;:{&quot;translate&quot;:{&quot;x&quot;:552.7735699739085,&quot;y&quot;:-29.076685595548938},&quot;rotate&quot;:6.283185307179586,&quot;skewX&quot;:1.399811370965526e-15,&quot;scale&quot;:{&quot;x&quot;:-0.005077439069187039,&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85&quot;}},&quot;8674f72e-297b-42a6-a2f4-1b5ccf704e0a&quot;:{&quot;id&quot;:&quot;8674f72e-297b-42a6-a2f4-1b5ccf704e0a&quot;,&quot;name&quot;:&quot;Swiss chard (Beta vulgaris)&quot;,&quot;displayName&quot;:&quot;Swiss chard (Beta vulgaris)&quot;,&quot;type&quot;:&quot;FIGURE_OBJECT&quot;,&quot;relativeTransform&quot;:{&quot;translate&quot;:{&quot;x&quot;:552.6444382479707,&quot;y&quot;:-28.287647453451257},&quot;rotate&quot;:-7.972304868498724e-32,&quot;skewX&quot;:-1.3751236572394651e-31,&quot;scale&quot;:{&quot;x&quot;:0.005243358358648377,&quot;y&quot;:0.0090441424924075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9&quot;}},&quot;315c6249-0c7e-402d-a4ae-3ba9da2e98bf&quot;:{&quot;id&quot;:&quot;315c6249-0c7e-402d-a4ae-3ba9da2e98bf&quot;,&quot;name&quot;:&quot;Swiss chard (Beta vulgaris)&quot;,&quot;displayName&quot;:&quot;Swiss chard (Beta vulgaris)&quot;,&quot;type&quot;:&quot;FIGURE_OBJECT&quot;,&quot;relativeTransform&quot;:{&quot;translate&quot;:{&quot;x&quot;:552.4919666971206,&quot;y&quot;:-27.78808811567905},&quot;rotate&quot;:0.2124251196091808,&quot;skewX&quot;:0.24697904523224398,&quot;scale&quot;:{&quot;x&quot;:0.005275267587879919,&quot;y&quot;:0.009434045956024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195&quot;}},&quot;c28c19cd-446f-48d4-9ba4-8fe930474189&quot;:{&quot;id&quot;:&quot;c28c19cd-446f-48d4-9ba4-8fe930474189&quot;,&quot;name&quot;:&quot;Swiss chard (Beta vulgaris)&quot;,&quot;displayName&quot;:&quot;Swiss chard (Beta vulgaris)&quot;,&quot;type&quot;:&quot;FIGURE_OBJECT&quot;,&quot;relativeTransform&quot;:{&quot;translate&quot;:{&quot;x&quot;:557.6995258953459,&quot;y&quot;:-34.99603303155799},&quot;rotate&quot;:6.283185307179586,&quot;skewX&quot;:1.2688071737508195e-15,&quot;scale&quot;:{&quot;x&quot;:-0.0042513673907756885,&quot;y&quot;:0.0066784263522045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quot;}},&quot;32e85686-b57f-406b-80d5-f62f8764cf1c&quot;:{&quot;id&quot;:&quot;32e85686-b57f-406b-80d5-f62f8764cf1c&quot;,&quot;name&quot;:&quot;Swiss chard (Beta vulgaris)&quot;,&quot;displayName&quot;:&quot;Swiss chard (Beta vulgaris)&quot;,&quot;type&quot;:&quot;FIGURE_OBJECT&quot;,&quot;relativeTransform&quot;:{&quot;translate&quot;:{&quot;x&quot;:557.8030124239169,&quot;y&quot;:-34.48698050835919},&quot;rotate&quot;:6.070760187570405,&quot;skewX&quot;:0.2247727885378013,&quot;scale&quot;:{&quot;x&quot;:-0.004277239712928916,&quot;y&quot;:0.0069365538312888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01&quot;}},&quot;7f4a2351-835f-4c27-a8fd-ef355e6d6f07&quot;:{&quot;id&quot;:&quot;7f4a2351-835f-4c27-a8fd-ef355e6d6f07&quot;,&quot;name&quot;:&quot;Swiss chard (Beta vulgaris)&quot;,&quot;displayName&quot;:&quot;Swiss chard (Beta vulgaris)&quot;,&quot;type&quot;:&quot;FIGURE_OBJECT&quot;,&quot;relativeTransform&quot;:{&quot;translate&quot;:{&quot;x&quot;:557.8698261083624,&quot;y&quot;:-34.03517195909802},&quot;rotate&quot;:0.13528379453660203,&quot;skewX&quot;:0.16205615917210278,&quot;scale&quot;:{&quot;x&quot;:0.004239332745019248,&quot;y&quot;:0.00771761604925807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02&quot;}},&quot;ca94fe32-c240-4b96-b090-d764dbbcd64a&quot;:{&quot;id&quot;:&quot;ca94fe32-c240-4b96-b090-d764dbbcd64a&quot;,&quot;name&quot;:&quot;Swiss chard (Beta vulgaris)&quot;,&quot;displayName&quot;:&quot;Swiss chard (Beta vulgaris)&quot;,&quot;type&quot;:&quot;FIGURE_OBJECT&quot;,&quot;relativeTransform&quot;:{&quot;translate&quot;:{&quot;x&quot;:557.9874495496233,&quot;y&quot;:-33.452179432623765},&quot;rotate&quot;:0.135283794536602,&quot;skewX&quot;:0.15517159453795326,&quot;scale&quot;:{&quot;x&quot;:0.004248051419329595,&quot;y&quot;:0.00739949690553335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05&quot;}},&quot;b5a23cdf-1994-423a-9015-1924ab78e250&quot;:{&quot;id&quot;:&quot;b5a23cdf-1994-423a-9015-1924ab78e250&quot;,&quot;name&quot;:&quot;Swiss chard (Beta vulgaris)&quot;,&quot;displayName&quot;:&quot;Swiss chard (Beta vulgaris)&quot;,&quot;type&quot;:&quot;FIGURE_OBJECT&quot;,&quot;relativeTransform&quot;:{&quot;translate&quot;:{&quot;x&quot;:558.1512507156759,&quot;y&quot;:-32.96690677354991},&quot;rotate&quot;:0,&quot;skewX&quot;:0,&quot;scale&quot;:{&quot;x&quot;:0.00470905466525842,&quot;y&quot;:0.0081225349259004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07&quot;}},&quot;6d766959-ffc8-4c9b-85d5-9eeb238463e9&quot;:{&quot;id&quot;:&quot;6d766959-ffc8-4c9b-85d5-9eeb238463e9&quot;,&quot;name&quot;:&quot;Swiss chard (Beta vulgaris)&quot;,&quot;displayName&quot;:&quot;Swiss chard (Beta vulgaris)&quot;,&quot;type&quot;:&quot;FIGURE_OBJECT&quot;,&quot;relativeTransform&quot;:{&quot;translate&quot;:{&quot;x&quot;:558.238257849792,&quot;y&quot;:-32.49156173139745},&quot;rotate&quot;:6.283185307179586,&quot;skewX&quot;:1.3931823919175487e-15,&quot;scale&quot;:{&quot;x&quot;:-0.004771456106370023,&quot;y&quot;:0.008230169668090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1&quot;}},&quot;b13e5d15-9dc1-4370-93e3-b3c928473950&quot;:{&quot;id&quot;:&quot;b13e5d15-9dc1-4370-93e3-b3c928473950&quot;,&quot;name&quot;:&quot;Swiss chard (Beta vulgaris)&quot;,&quot;displayName&quot;:&quot;Swiss chard (Beta vulgaris)&quot;,&quot;type&quot;:&quot;FIGURE_OBJECT&quot;,&quot;relativeTransform&quot;:{&quot;translate&quot;:{&quot;x&quot;:558.3754754355678,&quot;y&quot;:-31.95171624180893},&quot;rotate&quot;:6.070760187570405,&quot;skewX&quot;:0.24697904523224332,&quot;scale&quot;:{&quot;x&quot;:-0.004800493504970727,&quot;y&quot;:0.0085849818199827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11&quot;}},&quot;06912bb5-d799-46f6-bf9c-2ed1a7d32e90&quot;:{&quot;id&quot;:&quot;06912bb5-d799-46f6-bf9c-2ed1a7d32e90&quot;,&quot;name&quot;:&quot;Swiss chard (Beta vulgaris)&quot;,&quot;displayName&quot;:&quot;Swiss chard (Beta vulgaris)&quot;,&quot;type&quot;:&quot;FIGURE_OBJECT&quot;,&quot;relativeTransform&quot;:{&quot;translate&quot;:{&quot;x&quot;:558.4842074740961,&quot;y&quot;:-31.269245445106943},&quot;rotate&quot;:0.13528379453660203,&quot;skewX&quot;:0.16205615917210223,&quot;scale&quot;:{&quot;x&quot;:0.004757949208775811,&quot;y&quot;:0.0086617464076970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12&quot;}},&quot;2c065cf9-d7ea-4371-bdf6-0ad8db3fb9ec&quot;:{&quot;id&quot;:&quot;2c065cf9-d7ea-4371-bdf6-0ad8db3fb9ec&quot;,&quot;name&quot;:&quot;Swiss chard (Beta vulgaris)&quot;,&quot;displayName&quot;:&quot;Swiss chard (Beta vulgaris)&quot;,&quot;type&quot;:&quot;FIGURE_OBJECT&quot;,&quot;relativeTransform&quot;:{&quot;translate&quot;:{&quot;x&quot;:558.6200748508766,&quot;y&quot;:-30.71443449747947},&quot;rotate&quot;:0.13528379453660197,&quot;skewX&quot;:0.15517159453795243,&quot;scale&quot;:{&quot;x&quot;:0.004972708900462501,&quot;y&quot;:0.008661746407697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15&quot;}},&quot;916274c5-7e89-42ef-8f73-97815e067f92&quot;:{&quot;id&quot;:&quot;916274c5-7e89-42ef-8f73-97815e067f92&quot;,&quot;name&quot;:&quot;Swiss chard (Beta vulgaris)&quot;,&quot;displayName&quot;:&quot;Swiss chard (Beta vulgaris)&quot;,&quot;type&quot;:&quot;FIGURE_OBJECT&quot;,&quot;relativeTransform&quot;:{&quot;translate&quot;:{&quot;x&quot;:558.7190366185578,&quot;y&quot;:-30.064762302859762},&quot;rotate&quot;:0.13528379453660205,&quot;skewX&quot;:0.1551715945379524,&quot;scale&quot;:{&quot;x&quot;:0.005464515275233515,&quot;y&quot;:0.0095184026458209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17&quot;}},&quot;bf6825a0-1a79-405c-943c-acecc270789d&quot;:{&quot;id&quot;:&quot;bf6825a0-1a79-405c-943c-acecc270789d&quot;,&quot;name&quot;:&quot;Swiss chard (Beta vulgaris)&quot;,&quot;displayName&quot;:&quot;Swiss chard (Beta vulgaris)&quot;,&quot;type&quot;:&quot;FIGURE_OBJECT&quot;,&quot;relativeTransform&quot;:{&quot;translate&quot;:{&quot;x&quot;:558.8860023666251,&quot;y&quot;:-29.410538527495184},&quot;rotate&quot;:0,&quot;skewX&quot;:0,&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2&quot;}},&quot;501c05b0-8249-4d9f-a35c-bf2f1e699da7&quot;:{&quot;id&quot;:&quot;501c05b0-8249-4d9f-a35c-bf2f1e699da7&quot;,&quot;name&quot;:&quot;Swiss chard (Beta vulgaris)&quot;,&quot;displayName&quot;:&quot;Swiss chard (Beta vulgaris)&quot;,&quot;type&quot;:&quot;FIGURE_OBJECT&quot;,&quot;relativeTransform&quot;:{&quot;translate&quot;:{&quot;x&quot;:559.0771695679474,&quot;y&quot;:-28.541121929644422},&quot;rotate&quot;:6.283185307179586,&quot;skewX&quot;:1.39318239191755e-15,&quot;scale&quot;:{&quot;x&quot;:-0.005243358358648377,&quot;y&quot;:0.0090441424924075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21&quot;}},&quot;3541d0d5-eb7d-400c-9a3f-d35cd2c62bd7&quot;:{&quot;id&quot;:&quot;3541d0d5-eb7d-400c-9a3f-d35cd2c62bd7&quot;,&quot;name&quot;:&quot;Swiss chard (Beta vulgaris)&quot;,&quot;displayName&quot;:&quot;Swiss chard (Beta vulgaris)&quot;,&quot;type&quot;:&quot;FIGURE_OBJECT&quot;,&quot;relativeTransform&quot;:{&quot;translate&quot;:{&quot;x&quot;:559.2337551306091,&quot;y&quot;:-27.804680100008515},&quot;rotate&quot;:6.070760187570405,&quot;skewX&quot;:0.24697904523224445,&quot;scale&quot;:{&quot;x&quot;:-0.005275267587879917,&quot;y&quot;:0.0094340459560249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22&quot;}},&quot;46425931-9ec1-4999-a0cb-52f8a28c71a2&quot;:{&quot;id&quot;:&quot;46425931-9ec1-4999-a0cb-52f8a28c71a2&quot;,&quot;name&quot;:&quot;Swiss chard (Beta vulgaris)&quot;,&quot;displayName&quot;:&quot;Swiss chard (Beta vulgaris)&quot;,&quot;type&quot;:&quot;FIGURE_OBJECT&quot;,&quot;relativeTransform&quot;:{&quot;translate&quot;:{&quot;x&quot;:553.67491237464,&quot;y&quot;:-35.09591605226201},&quot;rotate&quot;:-7.972304868498723e-32,&quot;skewX&quot;:-8.091456010321032e-32,&quot;scale&quot;:{&quot;x&quot;:0.0042513673907756885,&quot;y&quot;:0.0066784263522045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25&quot;}},&quot;557f9268-86ad-492b-b8f0-7c98d2bd9971&quot;:{&quot;id&quot;:&quot;557f9268-86ad-492b-b8f0-7c98d2bd9971&quot;,&quot;name&quot;:&quot;Swiss chard (Beta vulgaris)&quot;,&quot;displayName&quot;:&quot;Swiss chard (Beta vulgaris)&quot;,&quot;type&quot;:&quot;FIGURE_OBJECT&quot;,&quot;relativeTransform&quot;:{&quot;translate&quot;:{&quot;x&quot;:553.4266636145801,&quot;y&quot;:-34.622531491024674},&quot;rotate&quot;:0.21242511960918076,&quot;skewX&quot;:0.22477278853780214,&quot;scale&quot;:{&quot;x&quot;:0.004277239712928917,&quot;y&quot;:0.0069365538312888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27&quot;}},&quot;e8823911-1656-4cf3-9582-e11fc1d4cd95&quot;:{&quot;id&quot;:&quot;e8823911-1656-4cf3-9582-e11fc1d4cd95&quot;,&quot;name&quot;:&quot;Swiss chard (Beta vulgaris)&quot;,&quot;displayName&quot;:&quot;Swiss chard (Beta vulgaris)&quot;,&quot;type&quot;:&quot;FIGURE_OBJECT&quot;,&quot;relativeTransform&quot;:{&quot;translate&quot;:{&quot;x&quot;:553.2496068705093,&quot;y&quot;:-34.086259136085644},&quot;rotate&quot;:6.147901512642983,&quot;skewX&quot;:0.16205615917209965,&quot;scale&quot;:{&quot;x&quot;:-0.004239332745019244,&quot;y&quot;:0.0077176160492580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3&quot;}},&quot;2b87342c-0de3-47b1-b351-49f590734af1&quot;:{&quot;id&quot;:&quot;2b87342c-0de3-47b1-b351-49f590734af1&quot;,&quot;name&quot;:&quot;Swiss chard (Beta vulgaris)&quot;,&quot;displayName&quot;:&quot;Swiss chard (Beta vulgaris)&quot;,&quot;type&quot;:&quot;FIGURE_OBJECT&quot;,&quot;relativeTransform&quot;:{&quot;translate&quot;:{&quot;x&quot;:553.0453612166347,&quot;y&quot;:-33.62064790364673},&quot;rotate&quot;:6.147901512642983,&quot;skewX&quot;:0.15517159453795107,&quot;scale&quot;:{&quot;x&quot;:-0.004248051419329588,&quot;y&quot;:0.00739949690553336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32&quot;}},&quot;402ff011-0cd0-485a-80b1-23b25b787173&quot;:{&quot;id&quot;:&quot;402ff011-0cd0-485a-80b1-23b25b787173&quot;,&quot;name&quot;:&quot;Swiss chard (Beta vulgaris)&quot;,&quot;displayName&quot;:&quot;Swiss chard (Beta vulgaris)&quot;,&quot;type&quot;:&quot;FIGURE_OBJECT&quot;,&quot;relativeTransform&quot;:{&quot;translate&quot;:{&quot;x&quot;:552.8303003395814,&quot;y&quot;:-33.16273142109872},&quot;rotate&quot;:6.283185307179586,&quot;skewX&quot;:1.3734786022236096e-15,&quot;scale&quot;:{&quot;x&quot;:-0.00470905466525842,&quot;y&quot;:0.0081225349259004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35&quot;}},&quot;5c5accfd-d4e1-418f-a8fb-421429cf0a8b&quot;:{&quot;id&quot;:&quot;5c5accfd-d4e1-418f-a8fb-421429cf0a8b&quot;,&quot;name&quot;:&quot;Swiss chard (Beta vulgaris)&quot;,&quot;displayName&quot;:&quot;Swiss chard (Beta vulgaris)&quot;,&quot;type&quot;:&quot;FIGURE_OBJECT&quot;,&quot;relativeTransform&quot;:{&quot;translate&quot;:{&quot;x&quot;:552.6856403301977,&quot;y&quot;:-32.627745519893395},&quot;rotate&quot;:-7.97230486849873e-32,&quot;skewX&quot;:-1.3751236572394656e-31,&quot;scale&quot;:{&quot;x&quot;:0.004771456106370023,&quot;y&quot;:0.008230169668090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4&quot;}},&quot;c5d8d433-01e1-487f-b4be-3930398eb9d0&quot;:{&quot;id&quot;:&quot;c5d8d433-01e1-487f-b4be-3930398eb9d0&quot;,&quot;name&quot;:&quot;Swiss chard (Beta vulgaris)&quot;,&quot;displayName&quot;:&quot;Swiss chard (Beta vulgaris)&quot;,&quot;type&quot;:&quot;FIGURE_OBJECT&quot;,&quot;relativeTransform&quot;:{&quot;translate&quot;:{&quot;x&quot;:552.4964042243488,&quot;y&quot;:-31.996476899901197},&quot;rotate&quot;:0.2897398676325972,&quot;skewX&quot;:0.32320584681212605,&quot;scale&quot;:{&quot;x&quot;:0.004862724749468757,&quot;y&quot;:0.008475114589124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45&quot;}},&quot;9be2c499-ab12-4ac8-8177-1eaf57c09c57&quot;:{&quot;id&quot;:&quot;9be2c499-ab12-4ac8-8177-1eaf57c09c57&quot;,&quot;name&quot;:&quot;Swiss chard (Beta vulgaris)&quot;,&quot;displayName&quot;:&quot;Swiss chard (Beta vulgaris)&quot;,&quot;type&quot;:&quot;FIGURE_OBJECT&quot;,&quot;relativeTransform&quot;:{&quot;translate&quot;:{&quot;x&quot;:552.2827630185081,&quot;y&quot;:-31.517049370150396},&quot;rotate&quot;:6.147901512642983,&quot;skewX&quot;:0.1620561591720997,&quot;scale&quot;:{&quot;x&quot;:-0.0047579492087758074,&quot;y&quot;:0.00866174640769705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5&quot;}},&quot;b1dcdb8f-4b0c-4198-abd6-3df81b8a6ea2&quot;:{&quot;id&quot;:&quot;b1dcdb8f-4b0c-4198-abd6-3df81b8a6ea2&quot;,&quot;name&quot;:&quot;Swiss chard (Beta vulgaris)&quot;,&quot;displayName&quot;:&quot;Swiss chard (Beta vulgaris)&quot;,&quot;type&quot;:&quot;FIGURE_OBJECT&quot;,&quot;relativeTransform&quot;:{&quot;translate&quot;:{&quot;x&quot;:552.0567052982652,&quot;y&quot;:-30.869758010069308},&quot;rotate&quot;:6.147901512642983,&quot;skewX&quot;:0.1551715945379502,&quot;scale&quot;:{&quot;x&quot;:-0.004972708900462497,&quot;y&quot;:0.00866174640769704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51&quot;}},&quot;398bf2f3-48a7-4dc8-aa30-0e55103f998a&quot;:{&quot;id&quot;:&quot;398bf2f3-48a7-4dc8-aa30-0e55103f998a&quot;,&quot;name&quot;:&quot;Swiss chard (Beta vulgaris)&quot;,&quot;displayName&quot;:&quot;Swiss chard (Beta vulgaris)&quot;,&quot;type&quot;:&quot;FIGURE_OBJECT&quot;,&quot;relativeTransform&quot;:{&quot;translate&quot;:{&quot;x&quot;:551.7887482167001,&quot;y&quot;:-30.192375930421637},&quot;rotate&quot;:6.147901512642983,&quot;skewX&quot;:0.1551715945379499,&quot;scale&quot;:{&quot;x&quot;:-0.0054645152752335144,&quot;y&quot;:0.0095184026458209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52&quot;}},&quot;d4ef8b34-2da2-45fe-bd1f-638ee124974c&quot;:{&quot;id&quot;:&quot;d4ef8b34-2da2-45fe-bd1f-638ee124974c&quot;,&quot;name&quot;:&quot;Swiss chard (Beta vulgaris)&quot;,&quot;displayName&quot;:&quot;Swiss chard (Beta vulgaris)&quot;,&quot;type&quot;:&quot;FIGURE_OBJECT&quot;,&quot;relativeTransform&quot;:{&quot;translate&quot;:{&quot;x&quot;:551.5656038217622,&quot;y&quot;:-29.446402919570833},&quot;rotate&quot;:6.283185307179586,&quot;skewX&quot;:1.3734786022236098e-15,&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55&quot;}},&quot;9efb1785-eb31-4581-a5c4-9d5a1d92e37f&quot;:{&quot;id&quot;:&quot;9efb1785-eb31-4581-a5c4-9d5a1d92e37f&quot;,&quot;name&quot;:&quot;Swiss chard (Beta vulgaris)&quot;,&quot;displayName&quot;:&quot;Swiss chard (Beta vulgaris)&quot;,&quot;type&quot;:&quot;FIGURE_OBJECT&quot;,&quot;relativeTransform&quot;:{&quot;translate&quot;:{&quot;x&quot;:551.2937313361527,&quot;y&quot;:-28.552018597353463},&quot;rotate&quot;:-7.972304868498724e-32,&quot;skewX&quot;:-1.3751236572394651e-31,&quot;scale&quot;:{&quot;x&quot;:0.005243358358648377,&quot;y&quot;:0.0090441424924075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57&quot;}},&quot;35add44c-9c89-483a-94ca-ba0bddb9251a&quot;:{&quot;id&quot;:&quot;35add44c-9c89-483a-94ca-ba0bddb9251a&quot;,&quot;name&quot;:&quot;Swiss chard (Beta vulgaris)&quot;,&quot;displayName&quot;:&quot;Swiss chard (Beta vulgaris)&quot;,&quot;type&quot;:&quot;FIGURE_OBJECT&quot;,&quot;relativeTransform&quot;:{&quot;translate&quot;:{&quot;x&quot;:555.1414714907796,&quot;y&quot;:-27.908242142348865},&quot;rotate&quot;:0.2124251196091808,&quot;skewX&quot;:0.2469790452322435,&quot;scale&quot;:{&quot;x&quot;:0.005275267587879919,&quot;y&quot;:0.00943404595602499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6&quot;}},&quot;5e00a30d-afca-470f-943c-3c545c6870ff&quot;:{&quot;id&quot;:&quot;5e00a30d-afca-470f-943c-3c545c6870ff&quot;,&quot;name&quot;:&quot;Swiss chard (Beta vulgaris)&quot;,&quot;displayName&quot;:&quot;Swiss chard (Beta vulgaris)&quot;,&quot;type&quot;:&quot;FIGURE_OBJECT&quot;,&quot;relativeTransform&quot;:{&quot;translate&quot;:{&quot;x&quot;:559.1338412532028,&quot;y&quot;:-35.02489937436329},&quot;rotate&quot;:6.283185307179586,&quot;skewX&quot;:1.2688071737508195e-15,&quot;scale&quot;:{&quot;x&quot;:-0.0042513673907756885,&quot;y&quot;:0.0066784263522045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61&quot;}},&quot;8f6768f4-4c2c-4deb-b657-b3dcf0456bd4&quot;:{&quot;id&quot;:&quot;8f6768f4-4c2c-4deb-b657-b3dcf0456bd4&quot;,&quot;name&quot;:&quot;Swiss chard (Beta vulgaris)&quot;,&quot;displayName&quot;:&quot;Swiss chard (Beta vulgaris)&quot;,&quot;type&quot;:&quot;FIGURE_OBJECT&quot;,&quot;relativeTransform&quot;:{&quot;translate&quot;:{&quot;x&quot;:559.3692822318451,&quot;y&quot;:-34.4050496296676},&quot;rotate&quot;:6.070760187570405,&quot;skewX&quot;:0.2247727885378013,&quot;scale&quot;:{&quot;x&quot;:-0.004277239712928916,&quot;y&quot;:0.0069365538312888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62&quot;}},&quot;74517e6d-3af5-4b6b-97ab-f0f33cd2aa19&quot;:{&quot;id&quot;:&quot;74517e6d-3af5-4b6b-97ab-f0f33cd2aa19&quot;,&quot;name&quot;:&quot;Swiss chard (Beta vulgaris)&quot;,&quot;displayName&quot;:&quot;Swiss chard (Beta vulgaris)&quot;,&quot;type&quot;:&quot;FIGURE_OBJECT&quot;,&quot;relativeTransform&quot;:{&quot;translate&quot;:{&quot;x&quot;:559.6753094873818,&quot;y&quot;:-33.83866096768621},&quot;rotate&quot;:0.13528379453660203,&quot;skewX&quot;:0.16205615917210278,&quot;scale&quot;:{&quot;x&quot;:0.004239332745019248,&quot;y&quot;:0.00771761604925807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65&quot;}},&quot;a2388166-d4aa-45f9-ba29-f575c7269dc3&quot;:{&quot;id&quot;:&quot;a2388166-d4aa-45f9-ba29-f575c7269dc3&quot;,&quot;name&quot;:&quot;Swiss chard (Beta vulgaris)&quot;,&quot;displayName&quot;:&quot;Swiss chard (Beta vulgaris)&quot;,&quot;type&quot;:&quot;FIGURE_OBJECT&quot;,&quot;relativeTransform&quot;:{&quot;translate&quot;:{&quot;x&quot;:559.9887490540328,&quot;y&quot;:-33.217650106257985},&quot;rotate&quot;:0.13528379453660203,&quot;skewX&quot;:0.15517159453795298,&quot;scale&quot;:{&quot;x&quot;:0.004767734477362054,&quot;y&quot;:0.00830471033168727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67&quot;}},&quot;99821f77-e2a9-4fdc-aef2-d79a79f3b720&quot;:{&quot;id&quot;:&quot;99821f77-e2a9-4fdc-aef2-d79a79f3b720&quot;,&quot;name&quot;:&quot;Swiss chard (Beta vulgaris)&quot;,&quot;displayName&quot;:&quot;Swiss chard (Beta vulgaris)&quot;,&quot;type&quot;:&quot;FIGURE_OBJECT&quot;,&quot;relativeTransform&quot;:{&quot;translate&quot;:{&quot;x&quot;:560.2379854531889,&quot;y&quot;:-32.57371285726324},&quot;rotate&quot;:0,&quot;skewX&quot;:0,&quot;scale&quot;:{&quot;x&quot;:0.00470905466525842,&quot;y&quot;:0.0081225349259004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7&quot;}},&quot;5dc1fda7-813a-491a-a2d0-c94520743a50&quot;:{&quot;id&quot;:&quot;5dc1fda7-813a-491a-a2d0-c94520743a50&quot;,&quot;name&quot;:&quot;Swiss chard (Beta vulgaris)&quot;,&quot;displayName&quot;:&quot;Swiss chard (Beta vulgaris)&quot;,&quot;type&quot;:&quot;FIGURE_OBJECT&quot;,&quot;relativeTransform&quot;:{&quot;translate&quot;:{&quot;x&quot;:560.505145587881,&quot;y&quot;:-31.95404709584718},&quot;rotate&quot;:6.283185307179586,&quot;skewX&quot;:1.3931823919175487e-15,&quot;scale&quot;:{&quot;x&quot;:-0.004771456106370023,&quot;y&quot;:0.008230169668090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71&quot;}},&quot;dffcaeb0-d6f5-4b9e-b8cd-7384eb41e02f&quot;:{&quot;id&quot;:&quot;dffcaeb0-d6f5-4b9e-b8cd-7384eb41e02f&quot;,&quot;name&quot;:&quot;Swiss chard (Beta vulgaris)&quot;,&quot;displayName&quot;:&quot;Swiss chard (Beta vulgaris)&quot;,&quot;type&quot;:&quot;FIGURE_OBJECT&quot;,&quot;relativeTransform&quot;:{&quot;translate&quot;:{&quot;x&quot;:560.7451696098535,&quot;y&quot;:-31.27170544947186},&quot;rotate&quot;:6.070760187570405,&quot;skewX&quot;:0.24697904523224332,&quot;scale&quot;:{&quot;x&quot;:-0.004800493504970727,&quot;y&quot;:0.00858498181998272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72&quot;}},&quot;a9d1a313-e761-479f-9df5-1720d67a4df0&quot;:{&quot;id&quot;:&quot;a9d1a313-e761-479f-9df5-1720d67a4df0&quot;,&quot;name&quot;:&quot;Swiss chard (Beta vulgaris)&quot;,&quot;displayName&quot;:&quot;Swiss chard (Beta vulgaris)&quot;,&quot;type&quot;:&quot;FIGURE_OBJECT&quot;,&quot;relativeTransform&quot;:{&quot;translate&quot;:{&quot;x&quot;:560.9882942751219,&quot;y&quot;:-30.623020643932875},&quot;rotate&quot;:0.13528379453660203,&quot;skewX&quot;:0.16205615917210237,&quot;scale&quot;:{&quot;x&quot;:0.004757949208775811,&quot;y&quot;:0.0086617464076970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75&quot;}},&quot;7e662f62-75c3-4531-b14a-327ddf9c1414&quot;:{&quot;id&quot;:&quot;7e662f62-75c3-4531-b14a-327ddf9c1414&quot;,&quot;name&quot;:&quot;Swiss chard (Beta vulgaris)&quot;,&quot;displayName&quot;:&quot;Swiss chard (Beta vulgaris)&quot;,&quot;type&quot;:&quot;FIGURE_OBJECT&quot;,&quot;relativeTransform&quot;:{&quot;translate&quot;:{&quot;x&quot;:561.1680485933811,&quot;y&quot;:-30.014748057349973},&quot;rotate&quot;:0.13528379453660205,&quot;skewX&quot;:0.1551715945379524,&quot;scale&quot;:{&quot;x&quot;:0.005464515275233515,&quot;y&quot;:0.0095184026458209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77&quot;}},&quot;527491e7-6d6a-4ec9-92f8-32f6fef9155f&quot;:{&quot;id&quot;:&quot;527491e7-6d6a-4ec9-92f8-32f6fef9155f&quot;,&quot;name&quot;:&quot;Swiss chard (Beta vulgaris)&quot;,&quot;displayName&quot;:&quot;Swiss chard (Beta vulgaris)&quot;,&quot;type&quot;:&quot;FIGURE_OBJECT&quot;,&quot;relativeTransform&quot;:{&quot;translate&quot;:{&quot;x&quot;:561.3756500414881,&quot;y&quot;:-29.434578547685728},&quot;rotate&quot;:0.13528379453660186,&quot;skewX&quot;:0.1551715945379522,&quot;scale&quot;:{&quot;x&quot;:0.0054645152752335144,&quot;y&quot;:0.00951840264582090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8&quot;}},&quot;22ef8da4-26c0-4baf-ba24-da6618ef7c0c&quot;:{&quot;id&quot;:&quot;22ef8da4-26c0-4baf-ba24-da6618ef7c0c&quot;,&quot;name&quot;:&quot;Swiss chard (Beta vulgaris)&quot;,&quot;displayName&quot;:&quot;Swiss chard (Beta vulgaris)&quot;,&quot;type&quot;:&quot;FIGURE_OBJECT&quot;,&quot;relativeTransform&quot;:{&quot;translate&quot;:{&quot;x&quot;:561.7148303815497,&quot;y&quot;:-29.007669143936585},&quot;rotate&quot;:0,&quot;skewX&quot;:0,&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85&quot;}},&quot;c3b8e2d9-a7f3-4426-a082-485d5374b62c&quot;:{&quot;id&quot;:&quot;c3b8e2d9-a7f3-4426-a082-485d5374b62c&quot;,&quot;name&quot;:&quot;Swiss chard (Beta vulgaris)&quot;,&quot;displayName&quot;:&quot;Swiss chard (Beta vulgaris)&quot;,&quot;type&quot;:&quot;FIGURE_OBJECT&quot;,&quot;relativeTransform&quot;:{&quot;translate&quot;:{&quot;x&quot;:561.8869451079714,&quot;y&quot;:-28.334743253259052},&quot;rotate&quot;:6.283185307179586,&quot;skewX&quot;:1.39318239191755e-15,&quot;scale&quot;:{&quot;x&quot;:-0.005243358358648377,&quot;y&quot;:0.0090441424924075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9&quot;}},&quot;5e9ff5d9-8109-43c7-b2f6-df1384e8723f&quot;:{&quot;id&quot;:&quot;5e9ff5d9-8109-43c7-b2f6-df1384e8723f&quot;,&quot;name&quot;:&quot;Swiss chard (Beta vulgaris)&quot;,&quot;displayName&quot;:&quot;Swiss chard (Beta vulgaris)&quot;,&quot;type&quot;:&quot;FIGURE_OBJECT&quot;,&quot;relativeTransform&quot;:{&quot;translate&quot;:{&quot;x&quot;:562.380633295452,&quot;y&quot;:-27.695674317013363},&quot;rotate&quot;:6.070760187570405,&quot;skewX&quot;:0.24697904523224404,&quot;scale&quot;:{&quot;x&quot;:-0.005275267587879917,&quot;y&quot;:0.0094340459560249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295&quot;}},&quot;f1437f1e-0995-4058-8617-42e810292d0c&quot;:{&quot;id&quot;:&quot;f1437f1e-0995-4058-8617-42e810292d0c&quot;,&quot;name&quot;:&quot;Swiss chard (Beta vulgaris)&quot;,&quot;displayName&quot;:&quot;Swiss chard (Beta vulgaris)&quot;,&quot;type&quot;:&quot;FIGURE_OBJECT&quot;,&quot;relativeTransform&quot;:{&quot;translate&quot;:{&quot;x&quot;:552.8240641778757,&quot;y&quot;:-35.06796529278096},&quot;rotate&quot;:-7.972304868498723e-32,&quot;skewX&quot;:-1.252360617835854e-31,&quot;scale&quot;:{&quot;x&quot;:0.0042513673907756885,&quot;y&quot;:0.0066784263522045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3&quot;}},&quot;e3e5b192-95d8-47ff-9687-885a86baca5b&quot;:{&quot;id&quot;:&quot;e3e5b192-95d8-47ff-9687-885a86baca5b&quot;,&quot;name&quot;:&quot;Swiss chard (Beta vulgaris)&quot;,&quot;displayName&quot;:&quot;Swiss chard (Beta vulgaris)&quot;,&quot;type&quot;:&quot;FIGURE_OBJECT&quot;,&quot;relativeTransform&quot;:{&quot;translate&quot;:{&quot;x&quot;:552.6354617465408,&quot;y&quot;:-34.53917992038626},&quot;rotate&quot;:0.21242511960918076,&quot;skewX&quot;:0.2247727885378018,&quot;scale&quot;:{&quot;x&quot;:0.004277239712928917,&quot;y&quot;:0.00693655383128887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32&quot;}},&quot;2472bf98-3306-4099-b158-cd101db72c71&quot;:{&quot;id&quot;:&quot;2472bf98-3306-4099-b158-cd101db72c71&quot;,&quot;name&quot;:&quot;Swiss chard (Beta vulgaris)&quot;,&quot;displayName&quot;:&quot;Swiss chard (Beta vulgaris)&quot;,&quot;type&quot;:&quot;FIGURE_OBJECT&quot;,&quot;relativeTransform&quot;:{&quot;translate&quot;:{&quot;x&quot;:552.3668380418729,&quot;y&quot;:-34.03282878963173},&quot;rotate&quot;:6.147901512642983,&quot;skewX&quot;:0.16205615917209965,&quot;scale&quot;:{&quot;x&quot;:-0.004239332745019244,&quot;y&quot;:0.0077176160492580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35&quot;}},&quot;6d84e2c5-052a-4ba4-92a3-b49ee254ddcb&quot;:{&quot;id&quot;:&quot;6d84e2c5-052a-4ba4-92a3-b49ee254ddcb&quot;,&quot;name&quot;:&quot;Swiss chard (Beta vulgaris)&quot;,&quot;displayName&quot;:&quot;Swiss chard (Beta vulgaris)&quot;,&quot;type&quot;:&quot;FIGURE_OBJECT&quot;,&quot;relativeTransform&quot;:{&quot;translate&quot;:{&quot;x&quot;:552.1160385152541,&quot;y&quot;:-33.51141543969222},&quot;rotate&quot;:6.147901512642983,&quot;skewX&quot;:0.15517159453795046,&quot;scale&quot;:{&quot;x&quot;:-0.004243412807522246,&quot;y&quot;:0.00739141710839195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4&quot;}},&quot;307c1ebc-3ef8-43c7-b94d-9534a9959274&quot;:{&quot;id&quot;:&quot;307c1ebc-3ef8-43c7-b94d-9534a9959274&quot;,&quot;name&quot;:&quot;Swiss chard (Beta vulgaris)&quot;,&quot;displayName&quot;:&quot;Swiss chard (Beta vulgaris)&quot;,&quot;type&quot;:&quot;FIGURE_OBJECT&quot;,&quot;relativeTransform&quot;:{&quot;translate&quot;:{&quot;x&quot;:551.8281721201337,&quot;y&quot;:-32.95086392315495},&quot;rotate&quot;:6.283185307179586,&quot;skewX&quot;:1.3734786022236096e-15,&quot;scale&quot;:{&quot;x&quot;:-0.00470905466525842,&quot;y&quot;:0.0081225349259004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45&quot;}},&quot;d4eaa762-14e3-4aaa-985f-d6652d4da970&quot;:{&quot;id&quot;:&quot;d4eaa762-14e3-4aaa-985f-d6652d4da970&quot;,&quot;name&quot;:&quot;Swiss chard (Beta vulgaris)&quot;,&quot;displayName&quot;:&quot;Swiss chard (Beta vulgaris)&quot;,&quot;type&quot;:&quot;FIGURE_OBJECT&quot;,&quot;relativeTransform&quot;:{&quot;translate&quot;:{&quot;x&quot;:551.6079347855764,&quot;y&quot;:-32.45866013790341},&quot;rotate&quot;:-7.97230486849873e-32,&quot;skewX&quot;:-1.3751236572394656e-31,&quot;scale&quot;:{&quot;x&quot;:0.004771456106370023,&quot;y&quot;:0.008230169668090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5&quot;}},&quot;786fddb3-27c5-4dd9-85d5-19b74688189f&quot;:{&quot;id&quot;:&quot;786fddb3-27c5-4dd9-85d5-19b74688189f&quot;,&quot;name&quot;:&quot;Swiss chard (Beta vulgaris)&quot;,&quot;displayName&quot;:&quot;Swiss chard (Beta vulgaris)&quot;,&quot;type&quot;:&quot;FIGURE_OBJECT&quot;,&quot;relativeTransform&quot;:{&quot;translate&quot;:{&quot;x&quot;:551.3636234797752,&quot;y&quot;:-31.896783061418944},&quot;rotate&quot;:0.21242511960918056,&quot;skewX&quot;:0.24697904523224387,&quot;scale&quot;:{&quot;x&quot;:0.004800493504970732,&quot;y&quot;:0.00858498181998273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51&quot;}},&quot;8ffc3006-c460-4007-a0fd-4bdd52b365d3&quot;:{&quot;id&quot;:&quot;8ffc3006-c460-4007-a0fd-4bdd52b365d3&quot;,&quot;name&quot;:&quot;Swiss chard (Beta vulgaris)&quot;,&quot;displayName&quot;:&quot;Swiss chard (Beta vulgaris)&quot;,&quot;type&quot;:&quot;FIGURE_OBJECT&quot;,&quot;relativeTransform&quot;:{&quot;translate&quot;:{&quot;x&quot;:551.080484529995,&quot;y&quot;:-31.429263511559345},&quot;rotate&quot;:6.147901512642983,&quot;skewX&quot;:0.1620561591720997,&quot;scale&quot;:{&quot;x&quot;:-0.0047579492087758074,&quot;y&quot;:0.00866174640769705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52&quot;}},&quot;1f5c9d54-3395-4bdf-8eec-86aea47b6ef7&quot;:{&quot;id&quot;:&quot;1f5c9d54-3395-4bdf-8eec-86aea47b6ef7&quot;,&quot;name&quot;:&quot;Swiss chard (Beta vulgaris)&quot;,&quot;displayName&quot;:&quot;Swiss chard (Beta vulgaris)&quot;,&quot;type&quot;:&quot;FIGURE_OBJECT&quot;,&quot;relativeTransform&quot;:{&quot;translate&quot;:{&quot;x&quot;:550.7807224787812,&quot;y&quot;:-30.681462483702852},&quot;rotate&quot;:6.147901512642983,&quot;skewX&quot;:0.1551715945379502,&quot;scale&quot;:{&quot;x&quot;:-0.004972708900462497,&quot;y&quot;:0.00866174640769704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55&quot;}},&quot;d167fad8-93dd-4da1-9291-8275eb90f1e0&quot;:{&quot;id&quot;:&quot;d167fad8-93dd-4da1-9291-8275eb90f1e0&quot;,&quot;name&quot;:&quot;Swiss chard (Beta vulgaris)&quot;,&quot;displayName&quot;:&quot;Swiss chard (Beta vulgaris)&quot;,&quot;type&quot;:&quot;FIGURE_OBJECT&quot;,&quot;relativeTransform&quot;:{&quot;translate&quot;:{&quot;x&quot;:550.467095058299,&quot;y&quot;:-30.00518204382444},&quot;rotate&quot;:6.147901512642983,&quot;skewX&quot;:0.1551715945379499,&quot;scale&quot;:{&quot;x&quot;:-0.0054645152752335144,&quot;y&quot;:0.0095184026458209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57&quot;}},&quot;cda225d2-d4cc-4344-af32-4636662c62d6&quot;:{&quot;id&quot;:&quot;cda225d2-d4cc-4344-af32-4636662c62d6&quot;,&quot;name&quot;:&quot;Swiss chard (Beta vulgaris)&quot;,&quot;displayName&quot;:&quot;Swiss chard (Beta vulgaris)&quot;,&quot;type&quot;:&quot;FIGURE_OBJECT&quot;,&quot;relativeTransform&quot;:{&quot;translate&quot;:{&quot;x&quot;:550.203845626391,&quot;y&quot;:-29.217867054984108},&quot;rotate&quot;:6.283185307179586,&quot;skewX&quot;:1.3734786022236098e-15,&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6&quot;}},&quot;5a9b8949-9d04-425d-87c0-2cdcb68a5ca8&quot;:{&quot;id&quot;:&quot;5a9b8949-9d04-425d-87c0-2cdcb68a5ca8&quot;,&quot;name&quot;:&quot;Swiss chard (Beta vulgaris)&quot;,&quot;displayName&quot;:&quot;Swiss chard (Beta vulgaris)&quot;,&quot;type&quot;:&quot;FIGURE_OBJECT&quot;,&quot;relativeTransform&quot;:{&quot;translate&quot;:{&quot;x&quot;:549.8755054868166,&quot;y&quot;:-28.541416086947514},&quot;rotate&quot;:-7.972304868498724e-32,&quot;skewX&quot;:-1.3751236572394651e-31,&quot;scale&quot;:{&quot;x&quot;:0.005243358358648377,&quot;y&quot;:0.0090441424924075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61&quot;}},&quot;a0b7ab54-6a2c-428a-b54b-0af04497a762&quot;:{&quot;id&quot;:&quot;a0b7ab54-6a2c-428a-b54b-0af04497a762&quot;,&quot;name&quot;:&quot;Swiss chard (Beta vulgaris)&quot;,&quot;displayName&quot;:&quot;Swiss chard (Beta vulgaris)&quot;,&quot;type&quot;:&quot;FIGURE_OBJECT&quot;,&quot;relativeTransform&quot;:{&quot;translate&quot;:{&quot;x&quot;:549.5853766749493,&quot;y&quot;:-27.828587326026774},&quot;rotate&quot;:0.21242511960918084,&quot;skewX&quot;:0.24697904523224373,&quot;scale&quot;:{&quot;x&quot;:0.005275267587879924,&quot;y&quot;:0.00943404595602499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062&quot;}},&quot;9826b4ab-2b3c-4773-8cb4-434c4cc83ec0&quot;:{&quot;id&quot;:&quot;9826b4ab-2b3c-4773-8cb4-434c4cc83ec0&quot;,&quot;name&quot;:&quot;Swiss chard (Beta vulgaris)&quot;,&quot;displayName&quot;:&quot;Swiss chard (Beta vulgaris)&quot;,&quot;type&quot;:&quot;FIGURE_OBJECT&quot;,&quot;relativeTransform&quot;:{&quot;translate&quot;:{&quot;x&quot;:558.3867736966579,&quot;y&quot;:-35.0103586024293},&quot;rotate&quot;:6.283185307179586,&quot;skewX&quot;:1.2688071737508195e-15,&quot;scale&quot;:{&quot;x&quot;:-0.0042513673907756885,&quot;y&quot;:0.0066784263522045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3&quot;}},&quot;04a2eab9-5aa5-4e5d-b5e3-481f342f3409&quot;:{&quot;id&quot;:&quot;04a2eab9-5aa5-4e5d-b5e3-481f342f3409&quot;,&quot;name&quot;:&quot;Swiss chard (Beta vulgaris)&quot;,&quot;displayName&quot;:&quot;Swiss chard (Beta vulgaris)&quot;,&quot;type&quot;:&quot;FIGURE_OBJECT&quot;,&quot;relativeTransform&quot;:{&quot;translate&quot;:{&quot;x&quot;:558.5122624591073,&quot;y&quot;:-34.63244083992768},&quot;rotate&quot;:6.070760187570405,&quot;skewX&quot;:0.22477278853780158,&quot;scale&quot;:{&quot;x&quot;:-0.004277239712928916,&quot;y&quot;:0.0069365538312888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302&quot;}},&quot;4f994b46-b718-489e-8d41-42eed7f15f78&quot;:{&quot;id&quot;:&quot;4f994b46-b718-489e-8d41-42eed7f15f78&quot;,&quot;name&quot;:&quot;Swiss chard (Beta vulgaris)&quot;,&quot;displayName&quot;:&quot;Swiss chard (Beta vulgaris)&quot;,&quot;type&quot;:&quot;FIGURE_OBJECT&quot;,&quot;relativeTransform&quot;:{&quot;translate&quot;:{&quot;x&quot;:558.6750114521054,&quot;y&quot;:-34.08625913608565},&quot;rotate&quot;:0.13528379453660186,&quot;skewX&quot;:0.162056159172102,&quot;scale&quot;:{&quot;x&quot;:0.004239332745019247,&quot;y&quot;:0.007717616049258066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305&quot;}},&quot;c1bb3d7f-3b8c-41bd-a4d4-e50ce0e6cabc&quot;:{&quot;id&quot;:&quot;c1bb3d7f-3b8c-41bd-a4d4-e50ce0e6cabc&quot;,&quot;name&quot;:&quot;Swiss chard (Beta vulgaris)&quot;,&quot;displayName&quot;:&quot;Swiss chard (Beta vulgaris)&quot;,&quot;type&quot;:&quot;FIGURE_OBJECT&quot;,&quot;relativeTransform&quot;:{&quot;translate&quot;:{&quot;x&quot;:558.852284439438,&quot;y&quot;:-33.62995280416736},&quot;rotate&quot;:0.1352837945366018,&quot;skewX&quot;:0.15517159453795312,&quot;scale&quot;:{&quot;x&quot;:0.004248051419329588,&quot;y&quot;:0.0073994969055333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31&quot;}},&quot;c8680da4-f0e1-4511-b2fc-b4f5738c0125&quot;:{&quot;id&quot;:&quot;c8680da4-f0e1-4511-b2fc-b4f5738c0125&quot;,&quot;name&quot;:&quot;Swiss chard (Beta vulgaris)&quot;,&quot;displayName&quot;:&quot;Swiss chard (Beta vulgaris)&quot;,&quot;type&quot;:&quot;FIGURE_OBJECT&quot;,&quot;relativeTransform&quot;:{&quot;translate&quot;:{&quot;x&quot;:559.0521898266396,&quot;y&quot;:-33.172130310513474},&quot;rotate&quot;:4.2247275111726507e-16,&quot;skewX&quot;:4.837837089543524e-16,&quot;scale&quot;:{&quot;x&quot;:0.00470905466525842,&quot;y&quot;:0.0081225349259004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315&quot;}},&quot;560d66cf-4c17-44c1-b880-e3606b25c88f&quot;:{&quot;id&quot;:&quot;560d66cf-4c17-44c1-b880-e3606b25c88f&quot;,&quot;name&quot;:&quot;Swiss chard (Beta vulgaris)&quot;,&quot;displayName&quot;:&quot;Swiss chard (Beta vulgaris)&quot;,&quot;type&quot;:&quot;FIGURE_OBJECT&quot;,&quot;relativeTransform&quot;:{&quot;translate&quot;:{&quot;x&quot;:559.1968498360234,&quot;y&quot;:-32.64654329872294},&quot;rotate&quot;:6.283185307179586,&quot;skewX&quot;:1.3931823919175487e-15,&quot;scale&quot;:{&quot;x&quot;:-0.004771456106370023,&quot;y&quot;:0.008230169668090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32&quot;}},&quot;8bd678a3-e405-4111-9e20-55f2625c3df0&quot;:{&quot;id&quot;:&quot;8bd678a3-e405-4111-9e20-55f2625c3df0&quot;,&quot;name&quot;:&quot;Swiss chard (Beta vulgaris)&quot;,&quot;displayName&quot;:&quot;Swiss chard (Beta vulgaris)&quot;,&quot;type&quot;:&quot;FIGURE_OBJECT&quot;,&quot;relativeTransform&quot;:{&quot;translate&quot;:{&quot;x&quot;:559.3860859418721,&quot;y&quot;:-32.04347134697504},&quot;rotate&quot;:5.993445439546987,&quot;skewX&quot;:0.323205846812125,&quot;scale&quot;:{&quot;x&quot;:-0.0048627247494687584,&quot;y&quot;:0.00847511458912438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322&quot;}},&quot;a80ebc6b-7a67-4eaa-9fdf-a8378eb48686&quot;:{&quot;id&quot;:&quot;a80ebc6b-7a67-4eaa-9fdf-a8378eb48686&quot;,&quot;name&quot;:&quot;Swiss chard (Beta vulgaris)&quot;,&quot;displayName&quot;:&quot;Swiss chard (Beta vulgaris)&quot;,&quot;type&quot;:&quot;FIGURE_OBJECT&quot;,&quot;relativeTransform&quot;:{&quot;translate&quot;:{&quot;x&quot;:559.5459480356429,&quot;y&quot;:-31.50261721452079},&quot;rotate&quot;:-7.381769296712885e-16,&quot;skewX&quot;:-1.0204124081233442e-15,&quot;scale&quot;:{&quot;x&quot;:0.004729132649272458,&quot;y&quot;:0.0087145260079475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325&quot;}},&quot;c6b03849-01bf-433b-9b90-b55112c9820b&quot;:{&quot;id&quot;:&quot;c6b03849-01bf-433b-9b90-b55112c9820b&quot;,&quot;name&quot;:&quot;Swiss chard (Beta vulgaris)&quot;,&quot;displayName&quot;:&quot;Swiss chard (Beta vulgaris)&quot;,&quot;type&quot;:&quot;FIGURE_OBJECT&quot;,&quot;relativeTransform&quot;:{&quot;translate&quot;:{&quot;x&quot;:559.7303465467395,&quot;y&quot;:-30.95434801480221},&quot;rotate&quot;:0.20260075513232179,&quot;skewX&quot;:0.22674679265452743,&quot;scale&quot;:{&quot;x&quot;:0.0050103895530862275,&quot;y&quot;:0.00859660571273807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33&quot;}},&quot;ea7d758c-22dc-4c8d-a215-ebb3b655ac86&quot;:{&quot;id&quot;:&quot;ea7d758c-22dc-4c8d-a215-ebb3b655ac86&quot;,&quot;name&quot;:&quot;Swiss chard (Beta vulgaris)&quot;,&quot;displayName&quot;:&quot;Swiss chard (Beta vulgaris)&quot;,&quot;type&quot;:&quot;FIGURE_OBJECT&quot;,&quot;relativeTransform&quot;:{&quot;translate&quot;:{&quot;x&quot;:559.9044771473342,&quot;y&quot;:-30.30079698019893},&quot;rotate&quot;:-0.3445026062602167,&quot;skewX&quot;:-0.356221148814473,&quot;scale&quot;:{&quot;x&quot;:0.005649530592897057,&quot;y&quot;:0.00920668643148974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34&quot;}},&quot;a81dfc81-2ac1-4c38-a534-23e6b7c7c6f2&quot;:{&quot;id&quot;:&quot;a81dfc81-2ac1-4c38-a534-23e6b7c7c6f2&quot;,&quot;name&quot;:&quot;Swiss chard (Beta vulgaris)&quot;,&quot;displayName&quot;:&quot;Swiss chard (Beta vulgaris)&quot;,&quot;type&quot;:&quot;FIGURE_OBJECT&quot;,&quot;relativeTransform&quot;:{&quot;translate&quot;:{&quot;x&quot;:560.1229468399331,&quot;y&quot;:-29.57362174817767},&quot;rotate&quot;:4.2247275111726536e-16,&quot;skewX&quot;:4.837837089543524e-16,&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35&quot;}},&quot;89a9369a-2a4c-4eab-bbb8-04ab34236639&quot;:{&quot;id&quot;:&quot;89a9369a-2a4c-4eab-bbb8-04ab34236639&quot;,&quot;name&quot;:&quot;Swiss chard (Beta vulgaris)&quot;,&quot;displayName&quot;:&quot;Swiss chard (Beta vulgaris)&quot;,&quot;type&quot;:&quot;FIGURE_OBJECT&quot;,&quot;relativeTransform&quot;:{&quot;translate&quot;:{&quot;x&quot;:560.3629282805948,&quot;y&quot;:-28.749395275063602},&quot;rotate&quot;:6.283185307179586,&quot;skewX&quot;:1.39318239191755e-15,&quot;scale&quot;:{&quot;x&quot;:-0.005243358358648377,&quot;y&quot;:0.0090441424924075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352&quot;}},&quot;b4034d4e-cf03-4c6d-8a3a-0d697dea27b9&quot;:{&quot;id&quot;:&quot;b4034d4e-cf03-4c6d-8a3a-0d697dea27b9&quot;,&quot;name&quot;:&quot;Swiss chard (Beta vulgaris)&quot;,&quot;displayName&quot;:&quot;Swiss chard (Beta vulgaris)&quot;,&quot;type&quot;:&quot;FIGURE_OBJECT&quot;,&quot;relativeTransform&quot;:{&quot;translate&quot;:{&quot;x&quot;:560.6001438553207,&quot;y&quot;:-27.905557106584574},&quot;rotate&quot;:6.070760187570405,&quot;skewX&quot;:0.24697904523224398,&quot;scale&quot;:{&quot;x&quot;:-0.005275267587879921,&quot;y&quot;:0.00943404595602498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355&quot;}},&quot;b2857135-4c48-4c49-aee2-656674133f23&quot;:{&quot;id&quot;:&quot;b2857135-4c48-4c49-aee2-656674133f23&quot;,&quot;name&quot;:&quot;Swiss chard (Beta vulgaris)&quot;,&quot;displayName&quot;:&quot;Swiss chard (Beta vulgaris)&quot;,&quot;type&quot;:&quot;FIGURE_OBJECT&quot;,&quot;relativeTransform&quot;:{&quot;translate&quot;:{&quot;x&quot;:559.8954863759303,&quot;y&quot;:-34.97211021629654},&quot;rotate&quot;:6.283185307179586,&quot;skewX&quot;:1.2688071737508195e-15,&quot;scale&quot;:{&quot;x&quot;:-0.0042513673907756885,&quot;y&quot;:0.0066784263522045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36&quot;}},&quot;14444ec1-bf31-4721-b3ef-b8da95fb2a75&quot;:{&quot;id&quot;:&quot;14444ec1-bf31-4721-b3ef-b8da95fb2a75&quot;,&quot;name&quot;:&quot;Swiss chard (Beta vulgaris)&quot;,&quot;displayName&quot;:&quot;Swiss chard (Beta vulgaris)&quot;,&quot;type&quot;:&quot;FIGURE_OBJECT&quot;,&quot;relativeTransform&quot;:{&quot;translate&quot;:{&quot;x&quot;:560.1349338139638,&quot;y&quot;:-34.62271160373919},&quot;rotate&quot;:6.070760187570405,&quot;skewX&quot;:0.22477278853780158,&quot;scale&quot;:{&quot;x&quot;:-0.004277239712928916,&quot;y&quot;:0.0069365538312888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365&quot;}},&quot;5aa22f9f-6107-48b1-aeca-aeb88ae272af&quot;:{&quot;id&quot;:&quot;5aa22f9f-6107-48b1-aeca-aeb88ae272af&quot;,&quot;name&quot;:&quot;Swiss chard (Beta vulgaris)&quot;,&quot;displayName&quot;:&quot;Swiss chard (Beta vulgaris)&quot;,&quot;type&quot;:&quot;FIGURE_OBJECT&quot;,&quot;relativeTransform&quot;:{&quot;translate&quot;:{&quot;x&quot;:560.4220876108342,&quot;y&quot;:-34.04734219133172},&quot;rotate&quot;:0.13528379453660186,&quot;skewX&quot;:0.162056159172102,&quot;scale&quot;:{&quot;x&quot;:0.004239332745019247,&quot;y&quot;:0.007717616049258066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37&quot;}},&quot;628b618c-273e-4923-a45a-3422875d78de&quot;:{&quot;id&quot;:&quot;628b618c-273e-4923-a45a-3422875d78de&quot;,&quot;name&quot;:&quot;Swiss chard (Beta vulgaris)&quot;,&quot;displayName&quot;:&quot;Swiss chard (Beta vulgaris)&quot;,&quot;type&quot;:&quot;FIGURE_OBJECT&quot;,&quot;relativeTransform&quot;:{&quot;translate&quot;:{&quot;x&quot;:560.6642674523612,&quot;y&quot;:-33.591035859413424},&quot;rotate&quot;:0.1352837945366018,&quot;skewX&quot;:0.1551715945379523,&quot;scale&quot;:{&quot;x&quot;:0.004248051419329592,&quot;y&quot;:0.0073994969055333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375&quot;}},&quot;688544c7-e7cc-49e8-9552-8f91c8a52342&quot;:{&quot;id&quot;:&quot;688544c7-e7cc-49e8-9552-8f91c8a52342&quot;,&quot;name&quot;:&quot;Swiss chard (Beta vulgaris)&quot;,&quot;displayName&quot;:&quot;Swiss chard (Beta vulgaris)&quot;,&quot;type&quot;:&quot;FIGURE_OBJECT&quot;,&quot;relativeTransform&quot;:{&quot;translate&quot;:{&quot;x&quot;:560.9862829566705,&quot;y&quot;:-33.08368270880001},&quot;rotate&quot;:4.2247275111726507e-16,&quot;skewX&quot;:4.837837089543524e-16,&quot;scale&quot;:{&quot;x&quot;:0.00470905466525842,&quot;y&quot;:0.0081225349259004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38&quot;}},&quot;7ddded11-7fbf-4e2c-8893-d2f7b3214def&quot;:{&quot;id&quot;:&quot;7ddded11-7fbf-4e2c-8893-d2f7b3214def&quot;,&quot;name&quot;:&quot;Swiss chard (Beta vulgaris)&quot;,&quot;displayName&quot;:&quot;Swiss chard (Beta vulgaris)&quot;,&quot;type&quot;:&quot;FIGURE_OBJECT&quot;,&quot;relativeTransform&quot;:{&quot;translate&quot;:{&quot;x&quot;:561.2566043841072,&quot;y&quot;:-32.62688827611994},&quot;rotate&quot;:6.283185307179586,&quot;skewX&quot;:1.3931823919175487e-15,&quot;scale&quot;:{&quot;x&quot;:-0.004771456106370023,&quot;y&quot;:0.008230169668090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39&quot;}},&quot;a816a778-e154-41a2-abed-d63146c4661f&quot;:{&quot;id&quot;:&quot;a816a778-e154-41a2-abed-d63146c4661f&quot;,&quot;name&quot;:&quot;Swiss chard (Beta vulgaris)&quot;,&quot;displayName&quot;:&quot;Swiss chard (Beta vulgaris)&quot;,&quot;type&quot;:&quot;FIGURE_OBJECT&quot;,&quot;relativeTransform&quot;:{&quot;translate&quot;:{&quot;x&quot;:561.4950123491941,&quot;y&quot;:-31.96485125656307},&quot;rotate&quot;:5.993445439546987,&quot;skewX&quot;:0.32320584681212505,&quot;scale&quot;:{&quot;x&quot;:-0.0048627247494687584,&quot;y&quot;:0.00847511458912439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4&quot;}},&quot;75d78c84-6ca6-41e5-8f7a-1628829ba86f&quot;:{&quot;id&quot;:&quot;75d78c84-6ca6-41e5-8f7a-1628829ba86f&quot;,&quot;name&quot;:&quot;Swiss chard (Beta vulgaris)&quot;,&quot;displayName&quot;:&quot;Swiss chard (Beta vulgaris)&quot;,&quot;type&quot;:&quot;FIGURE_OBJECT&quot;,&quot;relativeTransform&quot;:{&quot;translate&quot;:{&quot;x&quot;:561.7086245222916,&quot;y&quot;:-31.44739954726647},&quot;rotate&quot;:-7.381769296712885e-16,&quot;skewX&quot;:-1.0204124081233442e-15,&quot;scale&quot;:{&quot;x&quot;:0.004729132649272458,&quot;y&quot;:0.0087145260079475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402&quot;}},&quot;110e15aa-7944-4984-8219-5592ff110329&quot;:{&quot;id&quot;:&quot;110e15aa-7944-4984-8219-5592ff110329&quot;,&quot;name&quot;:&quot;Swiss chard (Beta vulgaris)&quot;,&quot;displayName&quot;:&quot;Swiss chard (Beta vulgaris)&quot;,&quot;type&quot;:&quot;FIGURE_OBJECT&quot;,&quot;relativeTransform&quot;:{&quot;translate&quot;:{&quot;x&quot;:561.9784050782288,&quot;y&quot;:-30.875727924390254},&quot;rotate&quot;:0.20260075513232173,&quot;skewX&quot;:0.22674679265452763,&quot;scale&quot;:{&quot;x&quot;:0.0050103895530862275,&quot;y&quot;:0.0085966057127380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405&quot;}},&quot;7ee7ccca-30f7-4313-aa52-540babb38182&quot;:{&quot;id&quot;:&quot;7ee7ccca-30f7-4313-aa52-540babb38182&quot;,&quot;name&quot;:&quot;Swiss chard (Beta vulgaris)&quot;,&quot;displayName&quot;:&quot;Swiss chard (Beta vulgaris)&quot;,&quot;type&quot;:&quot;FIGURE_OBJECT&quot;,&quot;relativeTransform&quot;:{&quot;translate&quot;:{&quot;x&quot;:562.2465218398805,&quot;y&quot;:-30.10049935361435},&quot;rotate&quot;:-0.3445026062602167,&quot;skewX&quot;:-0.35622114881447275,&quot;scale&quot;:{&quot;x&quot;:0.005649530592897057,&quot;y&quot;:0.00920668643148974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41&quot;}},&quot;64e4a5e5-8226-4781-89cf-e8a60e6a2755&quot;:{&quot;id&quot;:&quot;64e4a5e5-8226-4781-89cf-e8a60e6a2755&quot;,&quot;name&quot;:&quot;Swiss chard (Beta vulgaris)&quot;,&quot;displayName&quot;:&quot;Swiss chard (Beta vulgaris)&quot;,&quot;type&quot;:&quot;FIGURE_OBJECT&quot;,&quot;relativeTransform&quot;:{&quot;translate&quot;:{&quot;x&quot;:562.5407067700895,&quot;y&quot;:-29.32418656508559},&quot;rotate&quot;:4.2247275111726536e-16,&quot;skewX&quot;:4.837837089543524e-16,&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415&quot;}},&quot;494f7c05-07c9-4b4b-bca9-41d55a2a1e44&quot;:{&quot;id&quot;:&quot;494f7c05-07c9-4b4b-bca9-41d55a2a1e44&quot;,&quot;name&quot;:&quot;Swiss chard (Beta vulgaris)&quot;,&quot;displayName&quot;:&quot;Swiss chard (Beta vulgaris)&quot;,&quot;type&quot;:&quot;FIGURE_OBJECT&quot;,&quot;relativeTransform&quot;:{&quot;translate&quot;:{&quot;x&quot;:562.8891413963712,&quot;y&quot;:-28.503707492526196},&quot;rotate&quot;:6.283185307179586,&quot;skewX&quot;:1.39318239191755e-15,&quot;scale&quot;:{&quot;x&quot;:-0.005243358358648377,&quot;y&quot;:0.0090441424924075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42&quot;}},&quot;418adeb4-3df7-4eb9-bb5a-d5ba87ad9903&quot;:{&quot;id&quot;:&quot;418adeb4-3df7-4eb9-bb5a-d5ba87ad9903&quot;,&quot;name&quot;:&quot;Swiss chard (Beta vulgaris)&quot;,&quot;displayName&quot;:&quot;Swiss chard (Beta vulgaris)&quot;,&quot;type&quot;:&quot;FIGURE_OBJECT&quot;,&quot;relativeTransform&quot;:{&quot;translate&quot;:{&quot;x&quot;:563.268409008896,&quot;y&quot;:-27.68935185795166},&quot;rotate&quot;:6.070760187570405,&quot;skewX&quot;:0.24697904523224284,&quot;scale&quot;:{&quot;x&quot;:-0.0052752675878799254,&quot;y&quot;:0.00943404595602499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422&quot;}},&quot;a51c5d6c-cb0e-4986-98dc-cae32f7b26b7&quot;:{&quot;id&quot;:&quot;a51c5d6c-cb0e-4986-98dc-cae32f7b26b7&quot;,&quot;name&quot;:&quot;Swiss chard (Beta vulgaris)&quot;,&quot;displayName&quot;:&quot;Swiss chard (Beta vulgaris)&quot;,&quot;type&quot;:&quot;FIGURE_OBJECT&quot;,&quot;relativeTransform&quot;:{&quot;translate&quot;:{&quot;x&quot;:552.0109067623064,&quot;y&quot;:-35.04340809115717},&quot;rotate&quot;:0,&quot;skewX&quot;:-1.7944749990228247e-17,&quot;scale&quot;:{&quot;x&quot;:0.0042513673907756885,&quot;y&quot;:0.0066784263522045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425&quot;}},&quot;5b165c36-e6d7-48bf-add4-f7002e87abc2&quot;:{&quot;id&quot;:&quot;5b165c36-e6d7-48bf-add4-f7002e87abc2&quot;,&quot;name&quot;:&quot;Swiss chard (Beta vulgaris)&quot;,&quot;displayName&quot;:&quot;Swiss chard (Beta vulgaris)&quot;,&quot;type&quot;:&quot;FIGURE_OBJECT&quot;,&quot;relativeTransform&quot;:{&quot;translate&quot;:{&quot;x&quot;:551.7397492586639,&quot;y&quot;:-34.62271160373919},&quot;rotate&quot;:0.21242511960918103,&quot;skewX&quot;:0.2247727885378019,&quot;scale&quot;:{&quot;x&quot;:0.00427723971292892,&quot;y&quot;:0.00693655383128889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43&quot;}},&quot;7a6c4f60-eeef-4489-ac81-37752848e96c&quot;:{&quot;id&quot;:&quot;7a6c4f60-eeef-4489-ac81-37752848e96c&quot;,&quot;name&quot;:&quot;Swiss chard (Beta vulgaris)&quot;,&quot;displayName&quot;:&quot;Swiss chard (Beta vulgaris)&quot;,&quot;type&quot;:&quot;FIGURE_OBJECT&quot;,&quot;relativeTransform&quot;:{&quot;translate&quot;:{&quot;x&quot;:551.4525954617935,&quot;y&quot;:-34.047342191331744},&quot;rotate&quot;:6.147901512642983,&quot;skewX&quot;:0.16205615917209965,&quot;scale&quot;:{&quot;x&quot;:-0.004239332745019244,&quot;y&quot;:0.0077176160492580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44&quot;}},&quot;231905e1-e558-4f42-9ea8-4e9dc8c05336&quot;:{&quot;id&quot;:&quot;231905e1-e558-4f42-9ea8-4e9dc8c05336&quot;,&quot;name&quot;:&quot;Swiss chard (Beta vulgaris)&quot;,&quot;displayName&quot;:&quot;Swiss chard (Beta vulgaris)&quot;,&quot;type&quot;:&quot;FIGURE_OBJECT&quot;,&quot;relativeTransform&quot;:{&quot;translate&quot;:{&quot;x&quot;:551.2104156202664,&quot;y&quot;:-33.59103585941343},&quot;rotate&quot;:6.147901512642983,&quot;skewX&quot;:0.1551715945379512,&quot;scale&quot;:{&quot;x&quot;:-0.0042480514193295816,&quot;y&quot;:0.0073994969055333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45&quot;}},&quot;ed75bc10-9929-419c-bddd-15ddfb3eef7e&quot;:{&quot;id&quot;:&quot;ed75bc10-9929-419c-bddd-15ddfb3eef7e&quot;,&quot;name&quot;:&quot;Swiss chard (Beta vulgaris)&quot;,&quot;displayName&quot;:&quot;Swiss chard (Beta vulgaris)&quot;,&quot;type&quot;:&quot;FIGURE_OBJECT&quot;,&quot;relativeTransform&quot;:{&quot;translate&quot;:{&quot;x&quot;:550.8893597514497,&quot;y&quot;:-33.08368270880001},&quot;rotate&quot;:6.283185307179586,&quot;skewX&quot;:1.3931823919175485e-15,&quot;scale&quot;:{&quot;x&quot;:-0.00470905466525842,&quot;y&quot;:0.0081225349259004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452&quot;}},&quot;139f11b6-609d-4581-b576-6b1a5a818a40&quot;:{&quot;id&quot;:&quot;139f11b6-609d-4581-b576-6b1a5a818a40&quot;,&quot;name&quot;:&quot;Swiss chard (Beta vulgaris)&quot;,&quot;displayName&quot;:&quot;Swiss chard (Beta vulgaris)&quot;,&quot;type&quot;:&quot;FIGURE_OBJECT&quot;,&quot;relativeTransform&quot;:{&quot;translate&quot;:{&quot;x&quot;:550.6190383240129,&quot;y&quot;:-32.62688827611994},&quot;rotate&quot;:0,&quot;skewX&quot;:-1.9703789693940248e-17,&quot;scale&quot;:{&quot;x&quot;:0.004771456106370023,&quot;y&quot;:0.008230169668090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455&quot;}},&quot;9342f0e2-3852-4879-9a94-84a0de39b98d&quot;:{&quot;id&quot;:&quot;9342f0e2-3852-4879-9a94-84a0de39b98d&quot;,&quot;name&quot;:&quot;Swiss chard (Beta vulgaris)&quot;,&quot;displayName&quot;:&quot;Swiss chard (Beta vulgaris)&quot;,&quot;type&quot;:&quot;FIGURE_OBJECT&quot;,&quot;relativeTransform&quot;:{&quot;translate&quot;:{&quot;x&quot;:550.3233618852884,&quot;y&quot;:-31.964851256563062},&quot;rotate&quot;:0.28973986763259824,&quot;skewX&quot;:0.3232058468121271,&quot;scale&quot;:{&quot;x&quot;:0.00486272474946876,&quot;y&quot;:0.00847511458912440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46&quot;}},&quot;4c3a7357-ccfc-4b04-8dbd-09d3e456ae00&quot;:{&quot;id&quot;:&quot;4c3a7357-ccfc-4b04-8dbd-09d3e456ae00&quot;,&quot;name&quot;:&quot;Swiss chard (Beta vulgaris)&quot;,&quot;displayName&quot;:&quot;Swiss chard (Beta vulgaris)&quot;,&quot;type&quot;:&quot;FIGURE_OBJECT&quot;,&quot;relativeTransform&quot;:{&quot;translate&quot;:{&quot;x&quot;:550.0696617806444,&quot;y&quot;:-31.44739954726647},&quot;rotate&quot;:6.283185307179586,&quot;skewX&quot;:1.4288548514436234e-15,&quot;scale&quot;:{&quot;x&quot;:-0.004729132649272458,&quot;y&quot;:0.0087145260079475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465&quot;}},&quot;2a0a7017-1d0d-4370-be2e-911636818b14&quot;:{&quot;id&quot;:&quot;2a0a7017-1d0d-4370-be2e-911636818b14&quot;,&quot;name&quot;:&quot;Swiss chard (Beta vulgaris)&quot;,&quot;displayName&quot;:&quot;Swiss chard (Beta vulgaris)&quot;,&quot;type&quot;:&quot;FIGURE_OBJECT&quot;,&quot;relativeTransform&quot;:{&quot;translate&quot;:{&quot;x&quot;:549.805608072071,&quot;y&quot;:-30.87572792439024},&quot;rotate&quot;:6.080584552047263,&quot;skewX&quot;:0.22674679265452868,&quot;scale&quot;:{&quot;x&quot;:-0.005010389553086229,&quot;y&quot;:0.00859660571273806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47&quot;}},&quot;64a9e3b9-b61c-46d0-b1b3-027d4b17d952&quot;:{&quot;id&quot;:&quot;64a9e3b9-b61c-46d0-b1b3-027d4b17d952&quot;,&quot;name&quot;:&quot;Swiss chard (Beta vulgaris)&quot;,&quot;displayName&quot;:&quot;Swiss chard (Beta vulgaris)&quot;,&quot;type&quot;:&quot;FIGURE_OBJECT&quot;,&quot;relativeTransform&quot;:{&quot;translate&quot;:{&quot;x&quot;:549.4458617525988,&quot;y&quot;:-30.10049935361435},&quot;rotate&quot;:0.34450260626021567,&quot;skewX&quot;:-0.3562211488144726,&quot;scale&quot;:{&quot;x&quot;:-0.005649530592897057,&quot;y&quot;:0.00920668643148974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475&quot;}},&quot;50862801-5161-43d1-9fd2-489237ff9841&quot;:{&quot;id&quot;:&quot;50862801-5161-43d1-9fd2-489237ff9841&quot;,&quot;name&quot;:&quot;Swiss chard (Beta vulgaris)&quot;,&quot;displayName&quot;:&quot;Swiss chard (Beta vulgaris)&quot;,&quot;type&quot;:&quot;FIGURE_OBJECT&quot;,&quot;relativeTransform&quot;:{&quot;translate&quot;:{&quot;x&quot;:549.0256861803871,&quot;y&quot;:-29.324186565085594},&quot;rotate&quot;:6.283185307179586,&quot;skewX&quot;:1.3931823919175484e-15,&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48&quot;}},&quot;8e5cde54-4158-4574-8187-3a1709338239&quot;:{&quot;id&quot;:&quot;8e5cde54-4158-4574-8187-3a1709338239&quot;,&quot;name&quot;:&quot;Swiss chard (Beta vulgaris)&quot;,&quot;displayName&quot;:&quot;Swiss chard (Beta vulgaris)&quot;,&quot;type&quot;:&quot;FIGURE_OBJECT&quot;,&quot;relativeTransform&quot;:{&quot;translate&quot;:{&quot;x&quot;:548.637163622559,&quot;y&quot;:-28.503707492526196},&quot;rotate&quot;:0,&quot;skewX&quot;:-1.9703789693940245e-17,&quot;scale&quot;:{&quot;x&quot;:0.005243358358648377,&quot;y&quot;:0.0090441424924075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49&quot;}},&quot;6676274e-69eb-4445-a90c-acf4f478814b&quot;:{&quot;id&quot;:&quot;6676274e-69eb-4445-a90c-acf4f478814b&quot;,&quot;name&quot;:&quot;Swiss chard (Beta vulgaris)&quot;,&quot;displayName&quot;:&quot;Swiss chard (Beta vulgaris)&quot;,&quot;type&quot;:&quot;FIGURE_OBJECT&quot;,&quot;relativeTransform&quot;:{&quot;translate&quot;:{&quot;x&quot;:548.1376322153951,&quot;y&quot;:-27.689351857951657},&quot;rotate&quot;:0.21242511960918106,&quot;skewX&quot;:0.24697904523224393,&quot;scale&quot;:{&quot;x&quot;:0.0052752675878799254,&quot;y&quot;:0.00943404595602497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quot;}},&quot;0b8178b1-e39b-4971-b49d-1570dc80e1d8&quot;:{&quot;id&quot;:&quot;0b8178b1-e39b-4971-b49d-1570dc80e1d8&quot;,&quot;name&quot;:&quot;Swiss chard (Beta vulgaris)&quot;,&quot;displayName&quot;:&quot;Swiss chard (Beta vulgaris)&quot;,&quot;type&quot;:&quot;FIGURE_OBJECT&quot;,&quot;relativeTransform&quot;:{&quot;translate&quot;:{&quot;x&quot;:560.6806373867649,&quot;y&quot;:-34.98607220041466},&quot;rotate&quot;:6.283185307179586,&quot;skewX&quot;:1.286751923741047e-15,&quot;scale&quot;:{&quot;x&quot;:-0.0042513673907756885,&quot;y&quot;:0.0066784263522045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15&quot;}},&quot;890aed35-218c-40ff-a147-f84d6d23d464&quot;:{&quot;id&quot;:&quot;890aed35-218c-40ff-a147-f84d6d23d464&quot;,&quot;name&quot;:&quot;Swiss chard (Beta vulgaris)&quot;,&quot;displayName&quot;:&quot;Swiss chard (Beta vulgaris)&quot;,&quot;type&quot;:&quot;FIGURE_OBJECT&quot;,&quot;relativeTransform&quot;:{&quot;translate&quot;:{&quot;x&quot;:561.0116355278143,&quot;y&quot;:-34.457867144071386},&quot;rotate&quot;:6.070760187570405,&quot;skewX&quot;:0.2247727885378013,&quot;scale&quot;:{&quot;x&quot;:-0.004277239712928916,&quot;y&quot;:0.00693655383128889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17&quot;}},&quot;dc90094a-2c4f-4a7b-9f87-f30062ea9101&quot;:{&quot;id&quot;:&quot;dc90094a-2c4f-4a7b-9f87-f30062ea9101&quot;,&quot;name&quot;:&quot;Swiss chard (Beta vulgaris)&quot;,&quot;displayName&quot;:&quot;Swiss chard (Beta vulgaris)&quot;,&quot;type&quot;:&quot;FIGURE_OBJECT&quot;,&quot;relativeTransform&quot;:{&quot;translate&quot;:{&quot;x&quot;:561.3038779327338,&quot;y&quot;:-34.008554313205366},&quot;rotate&quot;:0.13528379453660175,&quot;skewX&quot;:0.16205615917210212,&quot;scale&quot;:{&quot;x&quot;:0.004239332745019247,&quot;y&quot;:0.007717616049258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2&quot;}},&quot;3ff8bf5a-463c-4c0f-be5b-3000995185e4&quot;:{&quot;id&quot;:&quot;3ff8bf5a-463c-4c0f-be5b-3000995185e4&quot;,&quot;name&quot;:&quot;Swiss chard (Beta vulgaris)&quot;,&quot;displayName&quot;:&quot;Swiss chard (Beta vulgaris)&quot;,&quot;type&quot;:&quot;FIGURE_OBJECT&quot;,&quot;relativeTransform&quot;:{&quot;translate&quot;:{&quot;x&quot;:561.5867722123703,&quot;y&quot;:-33.457461181218726},&quot;rotate&quot;:0.1352837945366019,&quot;skewX&quot;:0.15517159453795218,&quot;scale&quot;:{&quot;x&quot;:0.004243412807522248,&quot;y&quot;:0.00739141710839194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21&quot;}},&quot;4024f331-35d6-4dde-877e-c044685cd413&quot;:{&quot;id&quot;:&quot;4024f331-35d6-4dde-877e-c044685cd413&quot;,&quot;name&quot;:&quot;Swiss chard (Beta vulgaris)&quot;,&quot;displayName&quot;:&quot;Swiss chard (Beta vulgaris)&quot;,&quot;type&quot;:&quot;FIGURE_OBJECT&quot;,&quot;relativeTransform&quot;:{&quot;translate&quot;:{&quot;x&quot;:561.9369253866612,&quot;y&quot;:-32.88954810764492},&quot;rotate&quot;:4.4056529083520844e-16,&quot;skewX&quot;:4.856419431843018e-16,&quot;scale&quot;:{&quot;x&quot;:0.00470905466525842,&quot;y&quot;:0.0081225349259004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22&quot;}},&quot;72fc10b8-2204-4f29-aeee-41eccae6bf32&quot;:{&quot;id&quot;:&quot;72fc10b8-2204-4f29-aeee-41eccae6bf32&quot;,&quot;name&quot;:&quot;Swiss chard (Beta vulgaris)&quot;,&quot;displayName&quot;:&quot;Swiss chard (Beta vulgaris)&quot;,&quot;type&quot;:&quot;FIGURE_OBJECT&quot;,&quot;relativeTransform&quot;:{&quot;translate&quot;:{&quot;x&quot;:562.2444289335402,&quot;y&quot;:-32.24843448472618},&quot;rotate&quot;:6.283185307179586,&quot;skewX&quot;:1.4128861816114899e-15,&quot;scale&quot;:{&quot;x&quot;:-0.004771456106370023,&quot;y&quot;:0.008230169668090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25&quot;}},&quot;0c7f8d12-41ae-44cc-845e-56f9ee261195&quot;:{&quot;id&quot;:&quot;0c7f8d12-41ae-44cc-845e-56f9ee261195&quot;,&quot;name&quot;:&quot;Swiss chard (Beta vulgaris)&quot;,&quot;displayName&quot;:&quot;Swiss chard (Beta vulgaris)&quot;,&quot;type&quot;:&quot;FIGURE_OBJECT&quot;,&quot;relativeTransform&quot;:{&quot;translate&quot;:{&quot;x&quot;:562.5253888031073,&quot;y&quot;:-31.563925777221662},&quot;rotate&quot;:6.070760187570405,&quot;skewX&quot;:0.24697904523224357,&quot;scale&quot;:{&quot;x&quot;:-0.004800493504970728,&quot;y&quot;:0.008584981819982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27&quot;}},&quot;2dac419b-4ebc-4c32-962d-b9758d71dc9e&quot;:{&quot;id&quot;:&quot;2dac419b-4ebc-4c32-962d-b9758d71dc9e&quot;,&quot;name&quot;:&quot;Swiss chard (Beta vulgaris)&quot;,&quot;displayName&quot;:&quot;Swiss chard (Beta vulgaris)&quot;,&quot;type&quot;:&quot;FIGURE_OBJECT&quot;,&quot;relativeTransform&quot;:{&quot;translate&quot;:{&quot;x&quot;:562.8376083359534,&quot;y&quot;:-31.03509041185205},&quot;rotate&quot;:0.1352837945366019,&quot;skewX&quot;:0.16205615917210214,&quot;scale&quot;:{&quot;x&quot;:0.004757949208775802,&quot;y&quot;:0.00866174640769705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3&quot;}},&quot;dd340958-7a17-407e-bf76-8f5ad6a75720&quot;:{&quot;id&quot;:&quot;dd340958-7a17-407e-bf76-8f5ad6a75720&quot;,&quot;name&quot;:&quot;Swiss chard (Beta vulgaris)&quot;,&quot;displayName&quot;:&quot;Swiss chard (Beta vulgaris)&quot;,&quot;type&quot;:&quot;FIGURE_OBJECT&quot;,&quot;relativeTransform&quot;:{&quot;translate&quot;:{&quot;x&quot;:561.3924359278373,&quot;y&quot;:-35.005919542165344},&quot;rotate&quot;:6.283185307179586,&quot;skewX&quot;:1.286751923741047e-15,&quot;scale&quot;:{&quot;x&quot;:-0.0042513673907756885,&quot;y&quot;:0.0066784263522045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02&quot;}},&quot;20a2c38a-636b-4e8c-b391-6111a46ee3a8&quot;:{&quot;id&quot;:&quot;20a2c38a-636b-4e8c-b391-6111a46ee3a8&quot;,&quot;name&quot;:&quot;Swiss chard (Beta vulgaris)&quot;,&quot;displayName&quot;:&quot;Swiss chard (Beta vulgaris)&quot;,&quot;type&quot;:&quot;FIGURE_OBJECT&quot;,&quot;relativeTransform&quot;:{&quot;translate&quot;:{&quot;x&quot;:561.6945699269311,&quot;y&quot;:-34.54344534500457},&quot;rotate&quot;:6.070760187570405,&quot;skewX&quot;:0.22477278853780158,&quot;scale&quot;:{&quot;x&quot;:-0.004277239712928916,&quot;y&quot;:0.0069365538312888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05&quot;}},&quot;9d018885-cd71-4e70-8391-0b26fac2eb16&quot;:{&quot;id&quot;:&quot;9d018885-cd71-4e70-8391-0b26fac2eb16&quot;,&quot;name&quot;:&quot;Swiss chard (Beta vulgaris)&quot;,&quot;displayName&quot;:&quot;Swiss chard (Beta vulgaris)&quot;,&quot;type&quot;:&quot;FIGURE_OBJECT&quot;,&quot;relativeTransform&quot;:{&quot;translate&quot;:{&quot;x&quot;:562.0109175039282,&quot;y&quot;:-34.06058516236672},&quot;rotate&quot;:0.13528379453660175,&quot;skewX&quot;:0.16205615917210212,&quot;scale&quot;:{&quot;x&quot;:0.004239332745019247,&quot;y&quot;:0.00771761604925808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1&quot;}},&quot;4f69fb5a-0077-4724-97a2-e39adce9ad6d&quot;:{&quot;id&quot;:&quot;4f69fb5a-0077-4724-97a2-e39adce9ad6d&quot;,&quot;name&quot;:&quot;Swiss chard (Beta vulgaris)&quot;,&quot;displayName&quot;:&quot;Swiss chard (Beta vulgaris)&quot;,&quot;type&quot;:&quot;FIGURE_OBJECT&quot;,&quot;relativeTransform&quot;:{&quot;translate&quot;:{&quot;x&quot;:562.3185506649473,&quot;y&quot;:-33.52683564676722},&quot;rotate&quot;:0.1352837945366019,&quot;skewX&quot;:0.15517159453795218,&quot;scale&quot;:{&quot;x&quot;:0.004243412807522248,&quot;y&quot;:0.00739141710839194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11&quot;}},&quot;548b01e1-cf22-48f4-b139-e60e4bbe45b0&quot;:{&quot;id&quot;:&quot;548b01e1-cf22-48f4-b139-e60e4bbe45b0&quot;,&quot;name&quot;:&quot;Swiss chard (Beta vulgaris)&quot;,&quot;displayName&quot;:&quot;Swiss chard (Beta vulgaris)&quot;,&quot;type&quot;:&quot;FIGURE_OBJECT&quot;,&quot;relativeTransform&quot;:{&quot;translate&quot;:{&quot;x&quot;:562.698272716678,&quot;y&quot;:-32.959623325370664},&quot;rotate&quot;:4.4056529083520844e-16,&quot;skewX&quot;:4.856419431843018e-16,&quot;scale&quot;:{&quot;x&quot;:0.00470905466525842,&quot;y&quot;:0.0081225349259004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12&quot;}},&quot;0b708103-c964-4fbf-a050-17a1ed021efe&quot;:{&quot;id&quot;:&quot;0b708103-c964-4fbf-a050-17a1ed021efe&quot;,&quot;name&quot;:&quot;Swiss chard (Beta vulgaris)&quot;,&quot;displayName&quot;:&quot;Swiss chard (Beta vulgaris)&quot;,&quot;type&quot;:&quot;FIGURE_OBJECT&quot;,&quot;relativeTransform&quot;:{&quot;translate&quot;:{&quot;x&quot;:562.0578928942863,&quot;y&quot;:-34.96393227106327},&quot;rotate&quot;:6.070760187570405,&quot;skewX&quot;:0.24697904523224304,&quot;scale&quot;:{&quot;x&quot;:-0.004277239712928916,&quot;y&quot;:0.0076492188016046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01&quot;}},&quot;b94ae18c-a5b9-450f-b80a-f767a0adeebe&quot;:{&quot;id&quot;:&quot;b94ae18c-a5b9-450f-b80a-f767a0adeebe&quot;,&quot;name&quot;:&quot;Swiss chard (Beta vulgaris)&quot;,&quot;displayName&quot;:&quot;Swiss chard (Beta vulgaris)&quot;,&quot;type&quot;:&quot;FIGURE_OBJECT&quot;,&quot;relativeTransform&quot;:{&quot;translate&quot;:{&quot;x&quot;:562.4146494410369,&quot;y&quot;:-34.40026473848185},&quot;rotate&quot;:6.070760187570405,&quot;skewX&quot;:0.24697904523224304,&quot;scale&quot;:{&quot;x&quot;:-0.004277239712928916,&quot;y&quot;:0.0076492188016046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07&quot;}},&quot;d9f5815e-b329-4fa7-a5ca-3324eb65fa0e&quot;:{&quot;id&quot;:&quot;d9f5815e-b329-4fa7-a5ca-3324eb65fa0e&quot;,&quot;name&quot;:&quot;Swiss chard (Beta vulgaris)&quot;,&quot;displayName&quot;:&quot;Swiss chard (Beta vulgaris)&quot;,&quot;type&quot;:&quot;FIGURE_OBJECT&quot;,&quot;relativeTransform&quot;:{&quot;translate&quot;:{&quot;x&quot;:563.5005222978097,&quot;y&quot;:-30.02040038341148},&quot;rotate&quot;:0.13528379453660205,&quot;skewX&quot;:0.1551715945379524,&quot;scale&quot;:{&quot;x&quot;:0.005464515275233515,&quot;y&quot;:0.0095184026458209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32&quot;}},&quot;21b9ed71-e53a-4ccb-94d0-69b0ce1ff949&quot;:{&quot;id&quot;:&quot;21b9ed71-e53a-4ccb-94d0-69b0ce1ff949&quot;,&quot;name&quot;:&quot;Swiss chard (Beta vulgaris)&quot;,&quot;displayName&quot;:&quot;Swiss chard (Beta vulgaris)&quot;,&quot;type&quot;:&quot;FIGURE_OBJECT&quot;,&quot;relativeTransform&quot;:{&quot;translate&quot;:{&quot;x&quot;:563.8671198726034,&quot;y&quot;:-29.329413969481607},&quot;rotate&quot;:0,&quot;skewX&quot;:0,&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35&quot;}},&quot;8731457b-92b7-4631-8432-8f16feb40193&quot;:{&quot;id&quot;:&quot;8731457b-92b7-4631-8432-8f16feb40193&quot;,&quot;name&quot;:&quot;Swiss chard (Beta vulgaris)&quot;,&quot;displayName&quot;:&quot;Swiss chard (Beta vulgaris)&quot;,&quot;type&quot;:&quot;FIGURE_OBJECT&quot;,&quot;relativeTransform&quot;:{&quot;translate&quot;:{&quot;x&quot;:564.2737680123131,&quot;y&quot;:-28.514080410306565},&quot;rotate&quot;:6.283185307179586,&quot;skewX&quot;:1.39318239191755e-15,&quot;scale&quot;:{&quot;x&quot;:-0.005243358358648377,&quot;y&quot;:0.0090441424924075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4&quot;}},&quot;be51598f-c9bb-4678-bb9b-f5ecf059e435&quot;:{&quot;id&quot;:&quot;be51598f-c9bb-4678-bb9b-f5ecf059e435&quot;,&quot;name&quot;:&quot;Swiss chard (Beta vulgaris)&quot;,&quot;displayName&quot;:&quot;Swiss chard (Beta vulgaris)&quot;,&quot;type&quot;:&quot;FIGURE_OBJECT&quot;,&quot;relativeTransform&quot;:{&quot;translate&quot;:{&quot;x&quot;:568.8778659522317,&quot;y&quot;:-27.83979677634472},&quot;rotate&quot;:6.070760187570405,&quot;skewX&quot;:0.24697904523224462,&quot;scale&quot;:{&quot;x&quot;:-0.005275267587879917,&quot;y&quot;:0.00943404595602499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45&quot;}},&quot;4e0da97b-e5da-4803-80e0-8227fce26443&quot;:{&quot;id&quot;:&quot;4e0da97b-e5da-4803-80e0-8227fce26443&quot;,&quot;name&quot;:&quot;Swiss chard (Beta vulgaris)&quot;,&quot;displayName&quot;:&quot;Swiss chard (Beta vulgaris)&quot;,&quot;type&quot;:&quot;FIGURE_OBJECT&quot;,&quot;relativeTransform&quot;:{&quot;translate&quot;:{&quot;x&quot;:563.143017996443,&quot;y&quot;:-30.540021906415344},&quot;rotate&quot;:0,&quot;skewX&quot;:0,&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5&quot;}},&quot;660f3c7a-3875-4892-ac38-73e98930822c&quot;:{&quot;id&quot;:&quot;660f3c7a-3875-4892-ac38-73e98930822c&quot;,&quot;name&quot;:&quot;Swiss chard (Beta vulgaris)&quot;,&quot;displayName&quot;:&quot;Swiss chard (Beta vulgaris)&quot;,&quot;type&quot;:&quot;FIGURE_OBJECT&quot;,&quot;relativeTransform&quot;:{&quot;translate&quot;:{&quot;x&quot;:563.0808944793023,&quot;y&quot;:-32.42276676437011},&quot;rotate&quot;:6.283185307179586,&quot;skewX&quot;:1.3931823919175487e-15,&quot;scale&quot;:{&quot;x&quot;:-0.004771456106370023,&quot;y&quot;:0.008230169668090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51&quot;}},&quot;f635043a-c03e-4ef8-9bb4-72b8bfe4112f&quot;:{&quot;id&quot;:&quot;f635043a-c03e-4ef8-9bb4-72b8bfe4112f&quot;,&quot;name&quot;:&quot;Swiss chard (Beta vulgaris)&quot;,&quot;displayName&quot;:&quot;Swiss chard (Beta vulgaris)&quot;,&quot;type&quot;:&quot;FIGURE_OBJECT&quot;,&quot;relativeTransform&quot;:{&quot;translate&quot;:{&quot;x&quot;:563.4512093012299,&quot;y&quot;:-31.87563271468406},&quot;rotate&quot;:6.070760187570405,&quot;skewX&quot;:0.2469790452322428,&quot;scale&quot;:{&quot;x&quot;:-0.004800493504970727,&quot;y&quot;:0.0085849818199827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52&quot;}},&quot;07e14dfa-c644-4877-b086-6c45b13583a3&quot;:{&quot;id&quot;:&quot;07e14dfa-c644-4877-b086-6c45b13583a3&quot;,&quot;name&quot;:&quot;Swiss chard (Beta vulgaris)&quot;,&quot;displayName&quot;:&quot;Swiss chard (Beta vulgaris)&quot;,&quot;type&quot;:&quot;FIGURE_OBJECT&quot;,&quot;relativeTransform&quot;:{&quot;translate&quot;:{&quot;x&quot;:563.8847589818175,&quot;y&quot;:-31.217934069365793},&quot;rotate&quot;:0.13528379453660203,&quot;skewX&quot;:0.16205615917210237,&quot;scale&quot;:{&quot;x&quot;:0.004757949208775811,&quot;y&quot;:0.0086617464076970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55&quot;}},&quot;4621bf20-a43f-4a8f-8f49-f821cd6505c6&quot;:{&quot;id&quot;:&quot;4621bf20-a43f-4a8f-8f49-f821cd6505c6&quot;,&quot;name&quot;:&quot;Swiss chard (Beta vulgaris)&quot;,&quot;displayName&quot;:&quot;Swiss chard (Beta vulgaris)&quot;,&quot;type&quot;:&quot;FIGURE_OBJECT&quot;,&quot;relativeTransform&quot;:{&quot;translate&quot;:{&quot;x&quot;:564.3000389769187,&quot;y&quot;:-30.591633803224322},&quot;rotate&quot;:0.13528379453660205,&quot;skewX&quot;:0.1551715945379524,&quot;scale&quot;:{&quot;x&quot;:0.005464515275233515,&quot;y&quot;:0.0095184026458209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57&quot;}},&quot;62fc7c7a-c693-47d2-be2d-a7ee35858247&quot;:{&quot;id&quot;:&quot;62fc7c7a-c693-47d2-be2d-a7ee35858247&quot;,&quot;name&quot;:&quot;Swiss chard (Beta vulgaris)&quot;,&quot;displayName&quot;:&quot;Swiss chard (Beta vulgaris)&quot;,&quot;type&quot;:&quot;FIGURE_OBJECT&quot;,&quot;relativeTransform&quot;:{&quot;translate&quot;:{&quot;x&quot;:564.7281325480269,&quot;y&quot;:-30.01146429356009},&quot;rotate&quot;:0.13528379453660186,&quot;skewX&quot;:0.1551715945379522,&quot;scale&quot;:{&quot;x&quot;:0.0054645152752335144,&quot;y&quot;:0.00951840264582090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6&quot;}},&quot;6c40ab75-aac7-4259-a246-35125cf2bc55&quot;:{&quot;id&quot;:&quot;6c40ab75-aac7-4259-a246-35125cf2bc55&quot;,&quot;name&quot;:&quot;Swiss chard (Beta vulgaris)&quot;,&quot;displayName&quot;:&quot;Swiss chard (Beta vulgaris)&quot;,&quot;type&quot;:&quot;FIGURE_OBJECT&quot;,&quot;relativeTransform&quot;:{&quot;translate&quot;:{&quot;x&quot;:565.1575142111343,&quot;y&quot;:-29.27808433731519},&quot;rotate&quot;:0,&quot;skewX&quot;:0,&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61&quot;}},&quot;6d8b078e-5293-4816-88b3-9584beccf1f3&quot;:{&quot;id&quot;:&quot;6d8b078e-5293-4816-88b3-9584beccf1f3&quot;,&quot;name&quot;:&quot;Swiss chard (Beta vulgaris)&quot;,&quot;displayName&quot;:&quot;Swiss chard (Beta vulgaris)&quot;,&quot;type&quot;:&quot;FIGURE_OBJECT&quot;,&quot;relativeTransform&quot;:{&quot;translate&quot;:{&quot;x&quot;:565.6255206671951,&quot;y&quot;:-28.56551828859909},&quot;rotate&quot;:6.070760187570405,&quot;skewX&quot;:0.24697904523224404,&quot;scale&quot;:{&quot;x&quot;:-0.005275267587879917,&quot;y&quot;:0.0094340459560249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62&quot;}},&quot;c0a68bd8-11c1-46b4-95d0-240a2940a730&quot;:{&quot;id&quot;:&quot;c0a68bd8-11c1-46b4-95d0-240a2940a730&quot;,&quot;name&quot;:&quot;Swiss chard (Beta vulgaris)&quot;,&quot;displayName&quot;:&quot;Swiss chard (Beta vulgaris)&quot;,&quot;type&quot;:&quot;FIGURE_OBJECT&quot;,&quot;relativeTransform&quot;:{&quot;translate&quot;:{&quot;x&quot;:566.1279063193673,&quot;y&quot;:-27.765931708625754},&quot;rotate&quot;:6.283185307179586,&quot;skewX&quot;:1.39318239191755e-15,&quot;scale&quot;:{&quot;x&quot;:-0.005243358358648377,&quot;y&quot;:0.0090441424924075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65&quot;}},&quot;5ab75155-0993-473a-8b65-7978a04eae8a&quot;:{&quot;id&quot;:&quot;5ab75155-0993-473a-8b65-7978a04eae8a&quot;,&quot;name&quot;:&quot;Swiss chard (Beta vulgaris)&quot;,&quot;displayName&quot;:&quot;Swiss chard (Beta vulgaris)&quot;,&quot;type&quot;:&quot;FIGURE_OBJECT&quot;,&quot;relativeTransform&quot;:{&quot;translate&quot;:{&quot;x&quot;:562.8379861274333,&quot;y&quot;:-33.992930580603144},&quot;rotate&quot;:0.13528379453660197,&quot;skewX&quot;:0.16205615917210223,&quot;scale&quot;:{&quot;x&quot;:0.00442185160142795,&quot;y&quot;:0.0080498877864004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67&quot;}},&quot;d2aae797-afb2-4e87-bf7c-fcf29a61b2b5&quot;:{&quot;id&quot;:&quot;d2aae797-afb2-4e87-bf7c-fcf29a61b2b5&quot;,&quot;name&quot;:&quot;Swiss chard (Beta vulgaris)&quot;,&quot;displayName&quot;:&quot;Swiss chard (Beta vulgaris)&quot;,&quot;type&quot;:&quot;FIGURE_OBJECT&quot;,&quot;relativeTransform&quot;:{&quot;translate&quot;:{&quot;x&quot;:563.247521498759,&quot;y&quot;:-33.45743683470886},&quot;rotate&quot;:0.13528379453660197,&quot;skewX&quot;:0.15517159453795243,&quot;scale&quot;:{&quot;x&quot;:0.004972708900462501,&quot;y&quot;:0.0086617464076970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7&quot;}},&quot;e2cd22a8-29cd-4d54-a5f3-0d900a0159a3&quot;:{&quot;id&quot;:&quot;e2cd22a8-29cd-4d54-a5f3-0d900a0159a3&quot;,&quot;name&quot;:&quot;Swiss chard (Beta vulgaris)&quot;,&quot;displayName&quot;:&quot;Swiss chard (Beta vulgaris)&quot;,&quot;type&quot;:&quot;FIGURE_OBJECT&quot;,&quot;relativeTransform&quot;:{&quot;translate&quot;:{&quot;x&quot;:563.7064768432565,&quot;y&quot;:-32.92894418275536},&quot;rotate&quot;:0.13528379453660194,&quot;skewX&quot;:0.15517159453795204,&quot;scale&quot;:{&quot;x&quot;:0.005314854399551511,&quot;y&quot;:0.0092577148440091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71&quot;}},&quot;6d19a275-0e39-466f-9778-63cd7f9eab41&quot;:{&quot;id&quot;:&quot;6d19a275-0e39-466f-9778-63cd7f9eab41&quot;,&quot;name&quot;:&quot;Swiss chard (Beta vulgaris)&quot;,&quot;displayName&quot;:&quot;Swiss chard (Beta vulgaris)&quot;,&quot;type&quot;:&quot;FIGURE_OBJECT&quot;,&quot;relativeTransform&quot;:{&quot;translate&quot;:{&quot;x&quot;:564.2421216197749,&quot;y&quot;:-32.207590171862115},&quot;rotate&quot;:0,&quot;skewX&quot;:0,&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72&quot;}},&quot;3923d8c7-9794-4774-a8de-bf672e1952c1&quot;:{&quot;id&quot;:&quot;3923d8c7-9794-4774-a8de-bf672e1952c1&quot;,&quot;name&quot;:&quot;Swiss chard (Beta vulgaris)&quot;,&quot;displayName&quot;:&quot;Swiss chard (Beta vulgaris)&quot;,&quot;type&quot;:&quot;FIGURE_OBJECT&quot;,&quot;relativeTransform&quot;:{&quot;translate&quot;:{&quot;x&quot;:564.741284458375,&quot;y&quot;:-31.540858475777068},&quot;rotate&quot;:6.283185307179586,&quot;skewX&quot;:1.39318239191755e-15,&quot;scale&quot;:{&quot;x&quot;:-0.005243358358648377,&quot;y&quot;:0.0090441424924075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75&quot;}},&quot;23291b74-1964-4918-95a6-a096307df9c1&quot;:{&quot;id&quot;:&quot;23291b74-1964-4918-95a6-a096307df9c1&quot;,&quot;name&quot;:&quot;Swiss chard (Beta vulgaris)&quot;,&quot;displayName&quot;:&quot;Swiss chard (Beta vulgaris)&quot;,&quot;type&quot;:&quot;FIGURE_OBJECT&quot;,&quot;relativeTransform&quot;:{&quot;translate&quot;:{&quot;x&quot;:565.2734744567414,&quot;y&quot;:-30.83144047498295},&quot;rotate&quot;:6.070760187570405,&quot;skewX&quot;:0.24697904523224445,&quot;scale&quot;:{&quot;x&quot;:-0.005275267587879917,&quot;y&quot;:0.0094340459560249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77&quot;}},&quot;1408bf69-044a-4060-9cb9-89ddba99cf37&quot;:{&quot;id&quot;:&quot;1408bf69-044a-4060-9cb9-89ddba99cf37&quot;,&quot;name&quot;:&quot;Swiss chard (Beta vulgaris)&quot;,&quot;displayName&quot;:&quot;Swiss chard (Beta vulgaris)&quot;,&quot;type&quot;:&quot;FIGURE_OBJECT&quot;,&quot;relativeTransform&quot;:{&quot;translate&quot;:{&quot;x&quot;:565.8329846308056,&quot;y&quot;:-30.037737649290996},&quot;rotate&quot;:0.13528379453660205,&quot;skewX&quot;:0.1551715945379524,&quot;scale&quot;:{&quot;x&quot;:0.005464515275233515,&quot;y&quot;:0.0095184026458209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8&quot;}},&quot;34ba8077-bd9d-4705-a343-4ad6b1bc899a&quot;:{&quot;id&quot;:&quot;34ba8077-bd9d-4705-a343-4ad6b1bc899a&quot;,&quot;name&quot;:&quot;Swiss chard (Beta vulgaris)&quot;,&quot;displayName&quot;:&quot;Swiss chard (Beta vulgaris)&quot;,&quot;type&quot;:&quot;FIGURE_OBJECT&quot;,&quot;relativeTransform&quot;:{&quot;translate&quot;:{&quot;x&quot;:566.3067082621351,&quot;y&quot;:-29.28547837329435},&quot;rotate&quot;:0.13528379453660205,&quot;skewX&quot;:0.1551715945379524,&quot;scale&quot;:{&quot;x&quot;:0.005464515275233515,&quot;y&quot;:0.0095184026458209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85&quot;}},&quot;460124b5-746a-4563-85f1-672e5158a441&quot;:{&quot;id&quot;:&quot;460124b5-746a-4563-85f1-672e5158a441&quot;,&quot;name&quot;:&quot;Swiss chard (Beta vulgaris)&quot;,&quot;displayName&quot;:&quot;Swiss chard (Beta vulgaris)&quot;,&quot;type&quot;:&quot;FIGURE_OBJECT&quot;,&quot;relativeTransform&quot;:{&quot;translate&quot;:{&quot;x&quot;:566.9025757485913,&quot;y&quot;:-28.53849363503032},&quot;rotate&quot;:6.070760187570405,&quot;skewX&quot;:0.24697904523224404,&quot;scale&quot;:{&quot;x&quot;:-0.005275267587879917,&quot;y&quot;:0.0094340459560249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9&quot;}},&quot;f5e22e5a-189a-4197-9a11-4bebfe533c71&quot;:{&quot;id&quot;:&quot;f5e22e5a-189a-4197-9a11-4bebfe533c71&quot;,&quot;name&quot;:&quot;Swiss chard (Beta vulgaris)&quot;,&quot;displayName&quot;:&quot;Swiss chard (Beta vulgaris)&quot;,&quot;type&quot;:&quot;FIGURE_OBJECT&quot;,&quot;relativeTransform&quot;:{&quot;translate&quot;:{&quot;x&quot;:567.4663173548942,&quot;y&quot;:-27.722698970582112},&quot;rotate&quot;:6.070760187570405,&quot;skewX&quot;:0.24697904523224404,&quot;scale&quot;:{&quot;x&quot;:-0.005275267587879917,&quot;y&quot;:0.0094340459560249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595&quot;}},&quot;7dd4aeff-5b9a-45d2-b8c4-a40f178ae4af&quot;:{&quot;id&quot;:&quot;7dd4aeff-5b9a-45d2-b8c4-a40f178ae4af&quot;,&quot;name&quot;:&quot;Swiss chard (Beta vulgaris)&quot;,&quot;displayName&quot;:&quot;Swiss chard (Beta vulgaris)&quot;,&quot;type&quot;:&quot;FIGURE_OBJECT&quot;,&quot;relativeTransform&quot;:{&quot;translate&quot;:{&quot;x&quot;:562.7872588418492,&quot;y&quot;:-35.14020722670211},&quot;rotate&quot;:-7.972304868498728e-32,&quot;skewX&quot;:-1.375123657239465e-31,&quot;scale&quot;:{&quot;x&quot;:0.004251367390775691,&quot;y&quot;:0.00733308117426894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quot;}},&quot;76629fdd-e3a8-4e4a-acaa-2afd1648451e&quot;:{&quot;id&quot;:&quot;76629fdd-e3a8-4e4a-acaa-2afd1648451e&quot;,&quot;name&quot;:&quot;Swiss chard (Beta vulgaris)&quot;,&quot;displayName&quot;:&quot;Swiss chard (Beta vulgaris)&quot;,&quot;type&quot;:&quot;FIGURE_OBJECT&quot;,&quot;relativeTransform&quot;:{&quot;translate&quot;:{&quot;x&quot;:563.1600259265534,&quot;y&quot;:-34.66749346013024},&quot;rotate&quot;:0.17343218836975235,&quot;skewX&quot;:0.18745030841525165,&quot;scale&quot;:{&quot;x&quot;:0.004235761543152201,&quot;y&quot;:0.00772412282839647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01&quot;}},&quot;91c8f7e1-9c89-4ff0-b160-7221a320f71e&quot;:{&quot;id&quot;:&quot;91c8f7e1-9c89-4ff0-b160-7221a320f71e&quot;,&quot;name&quot;:&quot;Swiss chard (Beta vulgaris)&quot;,&quot;displayName&quot;:&quot;Swiss chard (Beta vulgaris)&quot;,&quot;type&quot;:&quot;FIGURE_OBJECT&quot;,&quot;relativeTransform&quot;:{&quot;translate&quot;:{&quot;x&quot;:563.5249599317136,&quot;y&quot;:-34.28779733498632},&quot;rotate&quot;:6.098470198092233,&quot;skewX&quot;:0.20208099062685211,&quot;scale&quot;:{&quot;x&quot;:-0.004245136248380847,&quot;y&quot;:0.00770231669675769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02&quot;}},&quot;2cdb2d5c-abd9-4309-bca0-fd328bc89e4a&quot;:{&quot;id&quot;:&quot;2cdb2d5c-abd9-4309-bca0-fd328bc89e4a&quot;,&quot;name&quot;:&quot;Swiss chard (Beta vulgaris)&quot;,&quot;displayName&quot;:&quot;Swiss chard (Beta vulgaris)&quot;,&quot;type&quot;:&quot;FIGURE_OBJECT&quot;,&quot;relativeTransform&quot;:{&quot;translate&quot;:{&quot;x&quot;:563.9802275872872,&quot;y&quot;:-33.80868554426343},&quot;rotate&quot;:6.147901512642983,&quot;skewX&quot;:0.15517159453795049,&quot;scale&quot;:{&quot;x&quot;:-0.004972708900462497,&quot;y&quot;:0.0086617464076970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05&quot;}},&quot;46201a4d-58e4-4bcb-959c-c901d8f559d0&quot;:{&quot;id&quot;:&quot;46201a4d-58e4-4bcb-959c-c901d8f559d0&quot;,&quot;name&quot;:&quot;Swiss chard (Beta vulgaris)&quot;,&quot;displayName&quot;:&quot;Swiss chard (Beta vulgaris)&quot;,&quot;type&quot;:&quot;FIGURE_OBJECT&quot;,&quot;relativeTransform&quot;:{&quot;translate&quot;:{&quot;x&quot;:564.354798238423,&quot;y&quot;:-33.31801515054569},&quot;rotate&quot;:6.283185307179586,&quot;skewX&quot;:1.3734786022236096e-15,&quot;scale&quot;:{&quot;x&quot;:-0.00470905466525842,&quot;y&quot;:0.0081225349259004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07&quot;}},&quot;76cb78bd-fac8-4ee8-85a1-32e8fb25d9b2&quot;:{&quot;id&quot;:&quot;76cb78bd-fac8-4ee8-85a1-32e8fb25d9b2&quot;,&quot;name&quot;:&quot;Swiss chard (Beta vulgaris)&quot;,&quot;displayName&quot;:&quot;Swiss chard (Beta vulgaris)&quot;,&quot;type&quot;:&quot;FIGURE_OBJECT&quot;,&quot;relativeTransform&quot;:{&quot;translate&quot;:{&quot;x&quot;:564.8509119293584,&quot;y&quot;:-32.75576859923916},&quot;rotate&quot;:0.18207236896119877,&quot;skewX&quot;:0.24943217045191363,&quot;scale&quot;:{&quot;x&quot;:0.004769574020978138,&quot;y&quot;:0.00823341731285681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1&quot;}},&quot;f94c0e7f-b57f-4233-9698-953840d90720&quot;:{&quot;id&quot;:&quot;f94c0e7f-b57f-4233-9698-953840d90720&quot;,&quot;name&quot;:&quot;Swiss chard (Beta vulgaris)&quot;,&quot;displayName&quot;:&quot;Swiss chard (Beta vulgaris)&quot;,&quot;type&quot;:&quot;FIGURE_OBJECT&quot;,&quot;relativeTransform&quot;:{&quot;translate&quot;:{&quot;x&quot;:565.4122453340468,&quot;y&quot;:-32.10756971521948},&quot;rotate&quot;:0.3368712569541592,&quot;skewX&quot;:0.3645781944623682,&quot;scale&quot;:{&quot;x&quot;:0.004910572317519731,&quot;y&quot;:0.008392534882356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11&quot;}},&quot;d569137a-0f17-4dd5-a3e0-de7f02c92a71&quot;:{&quot;id&quot;:&quot;d569137a-0f17-4dd5-a3e0-de7f02c92a71&quot;,&quot;name&quot;:&quot;Swiss chard (Beta vulgaris)&quot;,&quot;displayName&quot;:&quot;Swiss chard (Beta vulgaris)&quot;,&quot;type&quot;:&quot;FIGURE_OBJECT&quot;,&quot;relativeTransform&quot;:{&quot;translate&quot;:{&quot;x&quot;:565.9534241500513,&quot;y&quot;:-31.375924291448634},&quot;rotate&quot;:0.04773565196647356,&quot;skewX&quot;:-0.0831874631121502,&quot;scale&quot;:{&quot;x&quot;:-0.004719134027750216,&quot;y&quot;:0.00873298982923067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12&quot;}},&quot;bb67013d-4014-4eb9-a8c1-aa6651525828&quot;:{&quot;id&quot;:&quot;bb67013d-4014-4eb9-a8c1-aa6651525828&quot;,&quot;name&quot;:&quot;Swiss chard (Beta vulgaris)&quot;,&quot;displayName&quot;:&quot;Swiss chard (Beta vulgaris)&quot;,&quot;type&quot;:&quot;FIGURE_OBJECT&quot;,&quot;relativeTransform&quot;:{&quot;translate&quot;:{&quot;x&quot;:566.4932600512275,&quot;y&quot;:-30.714995813299605},&quot;rotate&quot;:6.147901512642983,&quot;skewX&quot;:0.15517159453795032,&quot;scale&quot;:{&quot;x&quot;:-0.0054645152752335144,&quot;y&quot;:0.00951840264582091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15&quot;}},&quot;dd46c923-8077-4e35-a74a-3de3383be330&quot;:{&quot;id&quot;:&quot;dd46c923-8077-4e35-a74a-3de3383be330&quot;,&quot;name&quot;:&quot;Swiss chard (Beta vulgaris)&quot;,&quot;displayName&quot;:&quot;Swiss chard (Beta vulgaris)&quot;,&quot;type&quot;:&quot;FIGURE_OBJECT&quot;,&quot;relativeTransform&quot;:{&quot;translate&quot;:{&quot;x&quot;:567.0179857933331,&quot;y&quot;:-30.126296117154194},&quot;rotate&quot;:6.283185307179586,&quot;skewX&quot;:1.3734786022236098e-15,&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17&quot;}},&quot;663bd2fc-9c19-4a95-93e3-66332a743dfe&quot;:{&quot;id&quot;:&quot;663bd2fc-9c19-4a95-93e3-66332a743dfe&quot;,&quot;name&quot;:&quot;Swiss chard (Beta vulgaris)&quot;,&quot;displayName&quot;:&quot;Swiss chard (Beta vulgaris)&quot;,&quot;type&quot;:&quot;FIGURE_OBJECT&quot;,&quot;relativeTransform&quot;:{&quot;translate&quot;:{&quot;x&quot;:567.6340178943368,&quot;y&quot;:-29.389242301251926},&quot;rotate&quot;:-0.2918310438096718,&quot;skewX&quot;:-0.3564632671537028,&quot;scale&quot;:{&quot;x&quot;:0.005393651702168008,&quot;y&quot;:0.01037598328535100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2&quot;}},&quot;f6def686-04bc-47c2-ae5a-ad6e54e4e1c9&quot;:{&quot;id&quot;:&quot;f6def686-04bc-47c2-ae5a-ad6e54e4e1c9&quot;,&quot;name&quot;:&quot;Swiss chard (Beta vulgaris)&quot;,&quot;displayName&quot;:&quot;Swiss chard (Beta vulgaris)&quot;,&quot;type&quot;:&quot;FIGURE_OBJECT&quot;,&quot;relativeTransform&quot;:{&quot;translate&quot;:{&quot;x&quot;:568.2435288386185,&quot;y&quot;:-28.68597272752389},&quot;rotate&quot;:0.2961603479374273,&quot;skewX&quot;:0.3290785546096803,&quot;scale&quot;:{&quot;x&quot;:0.0053503241281690084,&quot;y&quot;:0.0093017012917719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21&quot;}},&quot;83aa43ee-6ff2-4e4a-a0ba-c9592d342daa&quot;:{&quot;id&quot;:&quot;83aa43ee-6ff2-4e4a-a0ba-c9592d342daa&quot;,&quot;name&quot;:&quot;Swiss chard (Beta vulgaris)&quot;,&quot;displayName&quot;:&quot;Swiss chard (Beta vulgaris)&quot;,&quot;type&quot;:&quot;FIGURE_OBJECT&quot;,&quot;relativeTransform&quot;:{&quot;translate&quot;:{&quot;x&quot;:568.930839701397,&quot;y&quot;:-27.849365793753854},&quot;rotate&quot;:6.070760187570405,&quot;skewX&quot;:0.24697904523224404,&quot;scale&quot;:{&quot;x&quot;:-0.005275267587879917,&quot;y&quot;:0.0094340459560249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22&quot;}},&quot;b203a67b-b2d6-4dee-aea8-ac789002fc3d&quot;:{&quot;id&quot;:&quot;b203a67b-b2d6-4dee-aea8-ac789002fc3d&quot;,&quot;name&quot;:&quot;Swiss chard (Beta vulgaris)&quot;,&quot;displayName&quot;:&quot;Swiss chard (Beta vulgaris)&quot;,&quot;type&quot;:&quot;FIGURE_OBJECT&quot;,&quot;relativeTransform&quot;:{&quot;translate&quot;:{&quot;x&quot;:563.4370672817452,&quot;y&quot;:-35.140259414157654},&quot;rotate&quot;:6.283185307179586,&quot;skewX&quot;:1.3931823919175497e-15,&quot;scale&quot;:{&quot;x&quot;:-0.004048024041667909,&quot;y&quot;:0.0069823391310170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25&quot;}},&quot;a6d05423-0449-4c8f-b7dd-ea104a37468f&quot;:{&quot;id&quot;:&quot;a6d05423-0449-4c8f-b7dd-ea104a37468f&quot;,&quot;name&quot;:&quot;Swiss chard (Beta vulgaris)&quot;,&quot;displayName&quot;:&quot;Swiss chard (Beta vulgaris)&quot;,&quot;type&quot;:&quot;FIGURE_OBJECT&quot;,&quot;relativeTransform&quot;:{&quot;translate&quot;:{&quot;x&quot;:563.9491563387315,&quot;y&quot;:-34.72421785394967},&quot;rotate&quot;:6.070760187570405,&quot;skewX&quot;:0.24697904523224373,&quot;scale&quot;:{&quot;x&quot;:-0.003909241133860321,&quot;y&quot;:0.00699110706625655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27&quot;}},&quot;2b9a81bb-5429-4aac-bd17-e358bfc69f8c&quot;:{&quot;id&quot;:&quot;2b9a81bb-5429-4aac-bd17-e358bfc69f8c&quot;,&quot;name&quot;:&quot;Swiss chard (Beta vulgaris)&quot;,&quot;displayName&quot;:&quot;Swiss chard (Beta vulgaris)&quot;,&quot;type&quot;:&quot;FIGURE_OBJECT&quot;,&quot;relativeTransform&quot;:{&quot;translate&quot;:{&quot;x&quot;:564.3894077471848,&quot;y&quot;:-34.273075383556765},&quot;rotate&quot;:0.135283794536602,&quot;skewX&quot;:0.16205615917210228,&quot;scale&quot;:{&quot;x&quot;:0.004671713308907745,&quot;y&quot;:0.00850475576674632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3&quot;}},&quot;8d4aeeac-fdf4-41c0-9270-ad9750ec9ece&quot;:{&quot;id&quot;:&quot;8d4aeeac-fdf4-41c0-9270-ad9750ec9ece&quot;,&quot;name&quot;:&quot;Swiss chard (Beta vulgaris)&quot;,&quot;displayName&quot;:&quot;Swiss chard (Beta vulgaris)&quot;,&quot;type&quot;:&quot;FIGURE_OBJECT&quot;,&quot;relativeTransform&quot;:{&quot;translate&quot;:{&quot;x&quot;:564.9171555269571,&quot;y&quot;:-33.75350521069365},&quot;rotate&quot;:0.13528379453660194,&quot;skewX&quot;:0.1551715945379526,&quot;scale&quot;:{&quot;x&quot;:0.005163875246174537,&quot;y&quot;:0.0089947307913374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32&quot;}},&quot;d1feaaf9-736c-4fb7-b79e-4add8aa0d501&quot;:{&quot;id&quot;:&quot;d1feaaf9-736c-4fb7-b79e-4add8aa0d501&quot;,&quot;name&quot;:&quot;Swiss chard (Beta vulgaris)&quot;,&quot;displayName&quot;:&quot;Swiss chard (Beta vulgaris)&quot;,&quot;type&quot;:&quot;FIGURE_OBJECT&quot;,&quot;relativeTransform&quot;:{&quot;translate&quot;:{&quot;x&quot;:565.4959623673805,&quot;y&quot;:-33.18806604343925},&quot;rotate&quot;:0.13528379453660194,&quot;skewX&quot;:0.1551715945379526,&quot;scale&quot;:{&quot;x&quot;:0.005163875246174537,&quot;y&quot;:0.0089947307913374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35&quot;}},&quot;6ea76bb0-1449-4972-bdfe-6107cd871e4e&quot;:{&quot;id&quot;:&quot;6ea76bb0-1449-4972-bdfe-6107cd871e4e&quot;,&quot;name&quot;:&quot;Swiss chard (Beta vulgaris)&quot;,&quot;displayName&quot;:&quot;Swiss chard (Beta vulgaris)&quot;,&quot;type&quot;:&quot;FIGURE_OBJECT&quot;,&quot;relativeTransform&quot;:{&quot;translate&quot;:{&quot;x&quot;:565.98989167713,&quot;y&quot;:-32.5464140664257},&quot;rotate&quot;:0,&quot;skewX&quot;:0,&quot;scale&quot;:{&quot;x&quot;:0.004890085324831503,&quot;y&quot;:0.00843479034860545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4&quot;}},&quot;fec81886-60ee-4a04-a91c-6519d402d04e&quot;:{&quot;id&quot;:&quot;fec81886-60ee-4a04-a91c-6519d402d04e&quot;,&quot;name&quot;:&quot;Swiss chard (Beta vulgaris)&quot;,&quot;displayName&quot;:&quot;Swiss chard (Beta vulgaris)&quot;,&quot;type&quot;:&quot;FIGURE_OBJECT&quot;,&quot;relativeTransform&quot;:{&quot;translate&quot;:{&quot;x&quot;:566.470393230954,&quot;y&quot;:-32.05138037224827},&quot;rotate&quot;:6.283185307179586,&quot;skewX&quot;:1.3931823919175501e-15,&quot;scale&quot;:{&quot;x&quot;:-0.004954885670786169,&quot;y&quot;:0.0085465629039572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45&quot;}},&quot;8c25eaae-264b-4186-9c04-28356e7f9c9a&quot;:{&quot;id&quot;:&quot;8c25eaae-264b-4186-9c04-28356e7f9c9a&quot;,&quot;name&quot;:&quot;Swiss chard (Beta vulgaris)&quot;,&quot;displayName&quot;:&quot;Swiss chard (Beta vulgaris)&quot;,&quot;type&quot;:&quot;FIGURE_OBJECT&quot;,&quot;relativeTransform&quot;:{&quot;translate&quot;:{&quot;x&quot;:567.0032781094945,&quot;y&quot;:-31.38991416678464},&quot;rotate&quot;:6.070760187570405,&quot;skewX&quot;:0.24697904523224465,&quot;scale&quot;:{&quot;x&quot;:-0.004985039357006075,&quot;y&quot;:0.00891501513489842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5&quot;}},&quot;9938ef16-e285-4a13-9560-034d4f571504&quot;:{&quot;id&quot;:&quot;9938ef16-e285-4a13-9560-034d4f571504&quot;,&quot;name&quot;:&quot;Swiss chard (Beta vulgaris)&quot;,&quot;displayName&quot;:&quot;Swiss chard (Beta vulgaris)&quot;,&quot;type&quot;:&quot;FIGURE_OBJECT&quot;,&quot;relativeTransform&quot;:{&quot;translate&quot;:{&quot;x&quot;:567.6027161055496,&quot;y&quot;:-30.839602857339106},&quot;rotate&quot;:0.13528379453660205,&quot;skewX&quot;:0.1551715945379524,&quot;scale&quot;:{&quot;x&quot;:0.005464515275233515,&quot;y&quot;:0.0095184026458209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51&quot;}},&quot;bd84f01c-a445-48b5-9569-fd594495bce4&quot;:{&quot;id&quot;:&quot;bd84f01c-a445-48b5-9569-fd594495bce4&quot;,&quot;name&quot;:&quot;Swiss chard (Beta vulgaris)&quot;,&quot;displayName&quot;:&quot;Swiss chard (Beta vulgaris)&quot;,&quot;type&quot;:&quot;FIGURE_OBJECT&quot;,&quot;relativeTransform&quot;:{&quot;translate&quot;:{&quot;x&quot;:569.0890379606101,&quot;y&quot;:-29.236263811540216},&quot;rotate&quot;:6.070760187570405,&quot;skewX&quot;:0.24697904523224404,&quot;scale&quot;:{&quot;x&quot;:-0.005275267587879917,&quot;y&quot;:0.0094340459560249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52&quot;}},&quot;497d252d-b4ec-4746-a4a4-f878cb5cd202&quot;:{&quot;id&quot;:&quot;497d252d-b4ec-4746-a4a4-f878cb5cd202&quot;,&quot;name&quot;:&quot;Swiss chard (Beta vulgaris)&quot;,&quot;displayName&quot;:&quot;Swiss chard (Beta vulgaris)&quot;,&quot;type&quot;:&quot;FIGURE_OBJECT&quot;,&quot;relativeTransform&quot;:{&quot;translate&quot;:{&quot;x&quot;:569.7259196252948,&quot;y&quot;:-28.56188216997122},&quot;rotate&quot;:6.070760187570405,&quot;skewX&quot;:0.24697904523224445,&quot;scale&quot;:{&quot;x&quot;:-0.005275267587879917,&quot;y&quot;:0.0094340459560249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55&quot;}},&quot;72b158ee-9248-404a-ad0d-0c858f9db554&quot;:{&quot;id&quot;:&quot;72b158ee-9248-404a-ad0d-0c858f9db554&quot;,&quot;name&quot;:&quot;Swiss chard (Beta vulgaris)&quot;,&quot;displayName&quot;:&quot;Swiss chard (Beta vulgaris)&quot;,&quot;type&quot;:&quot;FIGURE_OBJECT&quot;,&quot;relativeTransform&quot;:{&quot;translate&quot;:{&quot;x&quot;:570.3912409891115,&quot;y&quot;:-27.759431072334348},&quot;rotate&quot;:0,&quot;skewX&quot;:0,&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57&quot;}},&quot;8a5e4d05-653c-4e55-af1b-bf5a1c1612e9&quot;:{&quot;id&quot;:&quot;8a5e4d05-653c-4e55-af1b-bf5a1c1612e9&quot;,&quot;name&quot;:&quot;Swiss chard (Beta vulgaris)&quot;,&quot;displayName&quot;:&quot;Swiss chard (Beta vulgaris)&quot;,&quot;type&quot;:&quot;FIGURE_OBJECT&quot;,&quot;relativeTransform&quot;:{&quot;translate&quot;:{&quot;x&quot;:568.2551072127948,&quot;y&quot;:-30.07812145164678},&quot;rotate&quot;:0.29616034793742746,&quot;skewX&quot;:0.3290785546096806,&quot;scale&quot;:{&quot;x&quot;:0.004943054735743257,&quot;y&quot;:0.00859365106100541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6&quot;}},&quot;e634c3dc-8705-43ac-8332-76e8c261112a&quot;:{&quot;id&quot;:&quot;e634c3dc-8705-43ac-8332-76e8c261112a&quot;,&quot;name&quot;:&quot;Swiss chard (Beta vulgaris)&quot;,&quot;displayName&quot;:&quot;Swiss chard (Beta vulgaris)&quot;,&quot;type&quot;:&quot;FIGURE_OBJECT&quot;,&quot;relativeTransform&quot;:{&quot;translate&quot;:{&quot;x&quot;:551.2046712370293,&quot;y&quot;:-35.02489937436329},&quot;rotate&quot;:4.405652908352082e-16,&quot;skewX&quot;:4.602314060384897e-16,&quot;scale&quot;:{&quot;x&quot;:0.0042513673907756885,&quot;y&quot;:0.0066784263522045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61&quot;}},&quot;d982bf67-b326-4a40-9f39-761b1b8b372b&quot;:{&quot;id&quot;:&quot;d982bf67-b326-4a40-9f39-761b1b8b372b&quot;,&quot;name&quot;:&quot;Swiss chard (Beta vulgaris)&quot;,&quot;displayName&quot;:&quot;Swiss chard (Beta vulgaris)&quot;,&quot;type&quot;:&quot;FIGURE_OBJECT&quot;,&quot;relativeTransform&quot;:{&quot;translate&quot;:{&quot;x&quot;:550.8279576267681,&quot;y&quot;:-34.4050496296676},&quot;rotate&quot;:0.2124251196091817,&quot;skewX&quot;:0.22477278853780275,&quot;scale&quot;:{&quot;x&quot;:0.004277239712928915,&quot;y&quot;:0.00693655383128889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62&quot;}},&quot;cf1265af-4da6-4b30-a9c2-0a2e48e098b0&quot;:{&quot;id&quot;:&quot;cf1265af-4da6-4b30-a9c2-0a2e48e098b0&quot;,&quot;name&quot;:&quot;Swiss chard (Beta vulgaris)&quot;,&quot;displayName&quot;:&quot;Swiss chard (Beta vulgaris)&quot;,&quot;type&quot;:&quot;FIGURE_OBJECT&quot;,&quot;relativeTransform&quot;:{&quot;translate&quot;:{&quot;x&quot;:550.4921887645747,&quot;y&quot;:-33.83866096768621},&quot;rotate&quot;:6.147901512642983,&quot;skewX&quot;:0.16205615917209965,&quot;scale&quot;:{&quot;x&quot;:-0.004239332745019244,&quot;y&quot;:0.0077176160492580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65&quot;}},&quot;1b1ca027-6874-45b0-888e-6a46bbb48364&quot;:{&quot;id&quot;:&quot;1b1ca027-6874-45b0-888e-6a46bbb48364&quot;,&quot;name&quot;:&quot;Swiss chard (Beta vulgaris)&quot;,&quot;displayName&quot;:&quot;Swiss chard (Beta vulgaris)&quot;,&quot;type&quot;:&quot;FIGURE_OBJECT&quot;,&quot;relativeTransform&quot;:{&quot;translate&quot;:{&quot;x&quot;:550.1415721896032,&quot;y&quot;:-33.217650106257985},&quot;rotate&quot;:6.147901512642983,&quot;skewX&quot;:0.15517159453795015,&quot;scale&quot;:{&quot;x&quot;:-0.0047677344773620536,&quot;y&quot;:0.0083047103316872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67&quot;}},&quot;7f23235c-1074-4a35-9486-ebcd857602dc&quot;:{&quot;id&quot;:&quot;7f23235c-1074-4a35-9486-ebcd857602dc&quot;,&quot;name&quot;:&quot;Swiss chard (Beta vulgaris)&quot;,&quot;displayName&quot;:&quot;Swiss chard (Beta vulgaris)&quot;,&quot;type&quot;:&quot;FIGURE_OBJECT&quot;,&quot;relativeTransform&quot;:{&quot;translate&quot;:{&quot;x&quot;:549.7436277571641,&quot;y&quot;:-32.57371285726324},&quot;rotate&quot;:6.283185307179586,&quot;skewX&quot;:1.4128861816114906e-15,&quot;scale&quot;:{&quot;x&quot;:-0.00470905466525842,&quot;y&quot;:0.0081225349259004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7&quot;}},&quot;fef5967b-d098-4013-8108-e40bfb4e18a4&quot;:{&quot;id&quot;:&quot;fef5967b-d098-4013-8108-e40bfb4e18a4&quot;,&quot;name&quot;:&quot;Swiss chard (Beta vulgaris)&quot;,&quot;displayName&quot;:&quot;Swiss chard (Beta vulgaris)&quot;,&quot;type&quot;:&quot;FIGURE_OBJECT&quot;,&quot;relativeTransform&quot;:{&quot;translate&quot;:{&quot;x&quot;:549.3351949908532,&quot;y&quot;:-31.95404709584718},&quot;rotate&quot;:4.405652908352084e-16,&quot;skewX&quot;:5.053457328782423e-16,&quot;scale&quot;:{&quot;x&quot;:0.004771456106370023,&quot;y&quot;:0.008230169668090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71&quot;}},&quot;afb92bf5-5d76-4658-a73a-ef2f209addbb&quot;:{&quot;id&quot;:&quot;afb92bf5-5d76-4658-a73a-ef2f209addbb&quot;,&quot;name&quot;:&quot;Swiss chard (Beta vulgaris)&quot;,&quot;displayName&quot;:&quot;Swiss chard (Beta vulgaris)&quot;,&quot;type&quot;:&quot;FIGURE_OBJECT&quot;,&quot;relativeTransform&quot;:{&quot;translate&quot;:{&quot;x&quot;:548.9613337389261,&quot;y&quot;:-31.27170544947186},&quot;rotate&quot;:0.2124251196091818,&quot;skewX&quot;:0.2469790452322444,&quot;scale&quot;:{&quot;x&quot;:0.004800493504970725,&quot;y&quot;:0.0085849818199827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72&quot;}},&quot;6ec92157-5179-4bb0-acdb-704fe4cd41a8&quot;:{&quot;id&quot;:&quot;6ec92157-5179-4bb0-acdb-704fe4cd41a8&quot;,&quot;name&quot;:&quot;Swiss chard (Beta vulgaris)&quot;,&quot;displayName&quot;:&quot;Swiss chard (Beta vulgaris)&quot;,&quot;type&quot;:&quot;FIGURE_OBJECT&quot;,&quot;relativeTransform&quot;:{&quot;translate&quot;:{&quot;x&quot;:548.6066780486952,&quot;y&quot;:-30.623020643932875},&quot;rotate&quot;:6.147901512642983,&quot;skewX&quot;:0.1620561591720994,&quot;scale&quot;:{&quot;x&quot;:-0.00475794920877581,&quot;y&quot;:0.0086617464076970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75&quot;}},&quot;c37bec7d-04f9-43cf-92db-5ccb9a47b9b1&quot;:{&quot;id&quot;:&quot;c37bec7d-04f9-43cf-92db-5ccb9a47b9b1&quot;,&quot;name&quot;:&quot;Swiss chard (Beta vulgaris)&quot;,&quot;displayName&quot;:&quot;Swiss chard (Beta vulgaris)&quot;,&quot;type&quot;:&quot;FIGURE_OBJECT&quot;,&quot;relativeTransform&quot;:{&quot;translate&quot;:{&quot;x&quot;:548.2930865004815,&quot;y&quot;:-30.014748057349973},&quot;rotate&quot;:6.147901512642983,&quot;skewX&quot;:0.15517159453795032,&quot;scale&quot;:{&quot;x&quot;:-0.0054645152752335144,&quot;y&quot;:0.00951840264582091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77&quot;}},&quot;4bd9a1bc-9003-4229-88e8-5c60ed5262a2&quot;:{&quot;id&quot;:&quot;4bd9a1bc-9003-4229-88e8-5c60ed5262a2&quot;,&quot;name&quot;:&quot;Swiss chard (Beta vulgaris)&quot;,&quot;displayName&quot;:&quot;Swiss chard (Beta vulgaris)&quot;,&quot;type&quot;:&quot;FIGURE_OBJECT&quot;,&quot;relativeTransform&quot;:{&quot;translate&quot;:{&quot;x&quot;:547.9070354124348,&quot;y&quot;:-29.434578547685728},&quot;rotate&quot;:6.147901512642983,&quot;skewX&quot;:0.15517159453795032,&quot;scale&quot;:{&quot;x&quot;:-0.0054645152752335144,&quot;y&quot;:0.00951840264582091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8&quot;}},&quot;b9794c62-db39-41d8-9353-b5789b29c8fc&quot;:{&quot;id&quot;:&quot;b9794c62-db39-41d8-9353-b5789b29c8fc&quot;,&quot;name&quot;:&quot;Swiss chard (Beta vulgaris)&quot;,&quot;displayName&quot;:&quot;Swiss chard (Beta vulgaris)&quot;,&quot;type&quot;:&quot;FIGURE_OBJECT&quot;,&quot;relativeTransform&quot;:{&quot;translate&quot;:{&quot;x&quot;:547.6199028840223,&quot;y&quot;:-29.007669143936585},&quot;rotate&quot;:6.283185307179586,&quot;skewX&quot;:1.41288618161149e-15,&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85&quot;}},&quot;0e845360-1ea1-4b34-b8f9-6ca7ef3a3eae&quot;:{&quot;id&quot;:&quot;0e845360-1ea1-4b34-b8f9-6ca7ef3a3eae&quot;,&quot;name&quot;:&quot;Swiss chard (Beta vulgaris)&quot;,&quot;displayName&quot;:&quot;Swiss chard (Beta vulgaris)&quot;,&quot;type&quot;:&quot;FIGURE_OBJECT&quot;,&quot;relativeTransform&quot;:{&quot;translate&quot;:{&quot;x&quot;:547.217290706012,&quot;y&quot;:-28.334743253259052},&quot;rotate&quot;:4.405652908352084e-16,&quot;skewX&quot;:5.053457328782412e-16,&quot;scale&quot;:{&quot;x&quot;:0.005243358358648377,&quot;y&quot;:0.0090441424924075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9&quot;}},&quot;4f7a99ac-a411-40d1-a791-61f39a491553&quot;:{&quot;id&quot;:&quot;4f7a99ac-a411-40d1-a791-61f39a491553&quot;,&quot;name&quot;:&quot;Swiss chard (Beta vulgaris)&quot;,&quot;displayName&quot;:&quot;Swiss chard (Beta vulgaris)&quot;,&quot;type&quot;:&quot;FIGURE_OBJECT&quot;,&quot;relativeTransform&quot;:{&quot;translate&quot;:{&quot;x&quot;:546.8797459534786,&quot;y&quot;:-27.695674317013363},&quot;rotate&quot;:0.21242511960918165,&quot;skewX&quot;:0.24697904523224487,&quot;scale&quot;:{&quot;x&quot;:0.005275267587879917,&quot;y&quot;:0.00943404595602498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695&quot;}},&quot;e927dd46-4e84-44bc-b7da-50a63f6d1796&quot;:{&quot;id&quot;:&quot;e927dd46-4e84-44bc-b7da-50a63f6d1796&quot;,&quot;name&quot;:&quot;Swiss chard (Beta vulgaris)&quot;,&quot;displayName&quot;:&quot;Swiss chard (Beta vulgaris)&quot;,&quot;type&quot;:&quot;FIGURE_OBJECT&quot;,&quot;relativeTransform&quot;:{&quot;translate&quot;:{&quot;x&quot;:550.3835429009886,&quot;y&quot;:-34.97211021629654},&quot;rotate&quot;:4.405652908352082e-16,&quot;skewX&quot;:4.602314060384897e-16,&quot;scale&quot;:{&quot;x&quot;:0.0042513673907756885,&quot;y&quot;:0.0066784263522045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quot;}},&quot;96ba97ce-9a69-454f-94bc-c8faefc57c78&quot;:{&quot;id&quot;:&quot;96ba97ce-9a69-454f-94bc-c8faefc57c78&quot;,&quot;name&quot;:&quot;Swiss chard (Beta vulgaris)&quot;,&quot;displayName&quot;:&quot;Swiss chard (Beta vulgaris)&quot;,&quot;type&quot;:&quot;FIGURE_OBJECT&quot;,&quot;relativeTransform&quot;:{&quot;translate&quot;:{&quot;x&quot;:550.0994830529702,&quot;y&quot;:-34.62271160373919},&quot;rotate&quot;:0.21242511960918184,&quot;skewX&quot;:0.22477278853780228,&quot;scale&quot;:{&quot;x&quot;:0.004277239712928917,&quot;y&quot;:0.00693655383128888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01&quot;}},&quot;f0ee49fd-08b1-44f3-8f2b-a54343b8b254&quot;:{&quot;id&quot;:&quot;f0ee49fd-08b1-44f3-8f2b-a54343b8b254&quot;,&quot;name&quot;:&quot;Swiss chard (Beta vulgaris)&quot;,&quot;displayName&quot;:&quot;Swiss chard (Beta vulgaris)&quot;,&quot;type&quot;:&quot;FIGURE_OBJECT&quot;,&quot;relativeTransform&quot;:{&quot;translate&quot;:{&quot;x&quot;:549.72310443613,&quot;y&quot;:-34.04734219133172},&quot;rotate&quot;:6.147901512642983,&quot;skewX&quot;:0.16205615917209976,&quot;scale&quot;:{&quot;x&quot;:-0.004239332745019244,&quot;y&quot;:0.0077176160492580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02&quot;}},&quot;75488c3b-320b-4f9d-85bb-89eb5bbf2305&quot;:{&quot;id&quot;:&quot;75488c3b-320b-4f9d-85bb-89eb5bbf2305&quot;,&quot;name&quot;:&quot;Swiss chard (Beta vulgaris)&quot;,&quot;displayName&quot;:&quot;Swiss chard (Beta vulgaris)&quot;,&quot;type&quot;:&quot;FIGURE_OBJECT&quot;,&quot;relativeTransform&quot;:{&quot;translate&quot;:{&quot;x&quot;:549.4363121846181,&quot;y&quot;:-33.591035859413424},&quot;rotate&quot;:6.147901512642983,&quot;skewX&quot;:0.15517159453795074,&quot;scale&quot;:{&quot;x&quot;:-0.004248051419329588,&quot;y&quot;:0.0073994969055333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05&quot;}},&quot;0936fcd4-de0e-462e-af35-f7a52452d5a7&quot;:{&quot;id&quot;:&quot;0936fcd4-de0e-462e-af35-f7a52452d5a7&quot;,&quot;name&quot;:&quot;Swiss chard (Beta vulgaris)&quot;,&quot;displayName&quot;:&quot;Swiss chard (Beta vulgaris)&quot;,&quot;type&quot;:&quot;FIGURE_OBJECT&quot;,&quot;relativeTransform&quot;:{&quot;translate&quot;:{&quot;x&quot;:549.0994258769805,&quot;y&quot;:-33.08368270880001},&quot;rotate&quot;:6.283185307179586,&quot;skewX&quot;:1.3931823919175485e-15,&quot;scale&quot;:{&quot;x&quot;:-0.00470905466525842,&quot;y&quot;:0.0081225349259004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07&quot;}},&quot;2834593d-991b-43d5-a6f6-52dcea4d731d&quot;:{&quot;id&quot;:&quot;2834593d-991b-43d5-a6f6-52dcea4d731d&quot;,&quot;name&quot;:&quot;Swiss chard (Beta vulgaris)&quot;,&quot;displayName&quot;:&quot;Swiss chard (Beta vulgaris)&quot;,&quot;type&quot;:&quot;FIGURE_OBJECT&quot;,&quot;relativeTransform&quot;:{&quot;translate&quot;:{&quot;x&quot;:548.7324442279098,&quot;y&quot;:-32.62688827611994},&quot;rotate&quot;:4.405652908352084e-16,&quot;skewX&quot;:5.053457328782423e-16,&quot;scale&quot;:{&quot;x&quot;:0.004771456106370023,&quot;y&quot;:0.008230169668090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1&quot;}},&quot;b58eb813-91a7-4555-96fe-9e62c911f26e&quot;:{&quot;id&quot;:&quot;b58eb813-91a7-4555-96fe-9e62c911f26e&quot;,&quot;name&quot;:&quot;Swiss chard (Beta vulgaris)&quot;,&quot;displayName&quot;:&quot;Swiss chard (Beta vulgaris)&quot;,&quot;type&quot;:&quot;FIGURE_OBJECT&quot;,&quot;relativeTransform&quot;:{&quot;translate&quot;:{&quot;x&quot;:548.3973760411891,&quot;y&quot;:-31.96485125656307},&quot;rotate&quot;:0.2897398676325985,&quot;skewX&quot;:0.32320584681212694,&quot;scale&quot;:{&quot;x&quot;:0.00486272474946876,&quot;y&quot;:0.00847511458912440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11&quot;}},&quot;13fcaa31-2c38-4ca5-af5d-aff43e2001e2&quot;:{&quot;id&quot;:&quot;13fcaa31-2c38-4ca5-af5d-aff43e2001e2&quot;,&quot;name&quot;:&quot;Swiss chard (Beta vulgaris)&quot;,&quot;displayName&quot;:&quot;Swiss chard (Beta vulgaris)&quot;,&quot;type&quot;:&quot;FIGURE_OBJECT&quot;,&quot;relativeTransform&quot;:{&quot;translate&quot;:{&quot;x&quot;:548.0127496298161,&quot;y&quot;:-31.44739954726647},&quot;rotate&quot;:4.440892098500626e-16,&quot;skewX&quot;:-1.3307192630575233e-15,&quot;scale&quot;:{&quot;x&quot;:-0.004729132649272458,&quot;y&quot;:0.0087145260079475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12&quot;}},&quot;c2035fca-a990-4a77-92da-966aa13e09a2&quot;:{&quot;id&quot;:&quot;c2035fca-a990-4a77-92da-966aa13e09a2&quot;,&quot;name&quot;:&quot;Swiss chard (Beta vulgaris)&quot;,&quot;displayName&quot;:&quot;Swiss chard (Beta vulgaris)&quot;,&quot;type&quot;:&quot;FIGURE_OBJECT&quot;,&quot;relativeTransform&quot;:{&quot;translate&quot;:{&quot;x&quot;:547.5942610405959,&quot;y&quot;:-30.875727924390254},&quot;rotate&quot;:6.080584552047263,&quot;skewX&quot;:0.22674679265452874,&quot;scale&quot;:{&quot;x&quot;:-0.005010389553086229,&quot;y&quot;:0.0085966057127380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15&quot;}},&quot;63784941-8211-4359-8f45-21b8e39080ea&quot;:{&quot;id&quot;:&quot;63784941-8211-4359-8f45-21b8e39080ea&quot;,&quot;name&quot;:&quot;Swiss chard (Beta vulgaris)&quot;,&quot;displayName&quot;:&quot;Swiss chard (Beta vulgaris)&quot;,&quot;type&quot;:&quot;FIGURE_OBJECT&quot;,&quot;relativeTransform&quot;:{&quot;translate&quot;:{&quot;x&quot;:547.1997424506537,&quot;y&quot;:-30.100499353614357},&quot;rotate&quot;:0.04277307861551938,&quot;skewX&quot;:-0.03575058704400469,&quot;scale&quot;:{&quot;x&quot;:-0.00542577840080886,&quot;y&quot;:0.00958635845617239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17&quot;}},&quot;0ec38edf-410d-4f04-aa6d-be432279d92e&quot;:{&quot;id&quot;:&quot;0ec38edf-410d-4f04-aa6d-be432279d92e&quot;,&quot;name&quot;:&quot;Swiss chard (Beta vulgaris)&quot;,&quot;displayName&quot;:&quot;Swiss chard (Beta vulgaris)&quot;,&quot;type&quot;:&quot;FIGURE_OBJECT&quot;,&quot;relativeTransform&quot;:{&quot;translate&quot;:{&quot;x&quot;:546.7345432821694,&quot;y&quot;:-29.32418656508559},&quot;rotate&quot;:6.283185307179586,&quot;skewX&quot;:1.3931823919175484e-15,&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2&quot;}},&quot;26c6ebf9-14ac-4b01-b0b0-0258d0d1b3e5&quot;:{&quot;id&quot;:&quot;26c6ebf9-14ac-4b01-b0b0-0258d0d1b3e5&quot;,&quot;name&quot;:&quot;Swiss chard (Beta vulgaris)&quot;,&quot;displayName&quot;:&quot;Swiss chard (Beta vulgaris)&quot;,&quot;type&quot;:&quot;FIGURE_OBJECT&quot;,&quot;relativeTransform&quot;:{&quot;translate&quot;:{&quot;x&quot;:546.304319237582,&quot;y&quot;:-28.517081878916304},&quot;rotate&quot;:4.405652908352084e-16,&quot;skewX&quot;:5.053457328782412e-16,&quot;scale&quot;:{&quot;x&quot;:0.005243358358648377,&quot;y&quot;:0.0090441424924075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21&quot;}},&quot;ffe470c0-25f7-47c6-8a78-4b4077648a73&quot;:{&quot;id&quot;:&quot;ffe470c0-25f7-47c6-8a78-4b4077648a73&quot;,&quot;name&quot;:&quot;Swiss chard (Beta vulgaris)&quot;,&quot;displayName&quot;:&quot;Swiss chard (Beta vulgaris)&quot;,&quot;type&quot;:&quot;FIGURE_OBJECT&quot;,&quot;relativeTransform&quot;:{&quot;translate&quot;:{&quot;x&quot;:545.7689081901102,&quot;y&quot;:-27.76959817629234},&quot;rotate&quot;:0.2124251196091818,&quot;skewX&quot;:0.2469790452322445,&quot;scale&quot;:{&quot;x&quot;:0.005275267587879923,&quot;y&quot;:0.00943404595602497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22&quot;}},&quot;34f83595-0401-4849-b366-115d5ca47882&quot;:{&quot;id&quot;:&quot;34f83595-0401-4849-b366-115d5ca47882&quot;,&quot;name&quot;:&quot;Swiss chard (Beta vulgaris)&quot;,&quot;displayName&quot;:&quot;Swiss chard (Beta vulgaris)&quot;,&quot;type&quot;:&quot;FIGURE_OBJECT&quot;,&quot;relativeTransform&quot;:{&quot;translate&quot;:{&quot;x&quot;:549.5760856851616,&quot;y&quot;:-34.98607220041466},&quot;rotate&quot;:4.405652908352082e-16,&quot;skewX&quot;:4.781761560287171e-16,&quot;scale&quot;:{&quot;x&quot;:0.0042513673907756885,&quot;y&quot;:0.0066784263522045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5&quot;}},&quot;abf9afa6-cf2e-46a4-9e60-92c74d88aab1&quot;:{&quot;id&quot;:&quot;abf9afa6-cf2e-46a4-9e60-92c74d88aab1&quot;,&quot;name&quot;:&quot;Swiss chard (Beta vulgaris)&quot;,&quot;displayName&quot;:&quot;Swiss chard (Beta vulgaris)&quot;,&quot;type&quot;:&quot;FIGURE_OBJECT&quot;,&quot;relativeTransform&quot;:{&quot;translate&quot;:{&quot;x&quot;:549.1632981258064,&quot;y&quot;:-34.457867144071386},&quot;rotate&quot;:0.21242511960918184,&quot;skewX&quot;:0.22477278853780228,&quot;scale&quot;:{&quot;x&quot;:0.004277239712928917,&quot;y&quot;:0.00693655383128888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51&quot;}},&quot;9a592fbd-456d-4ad7-9c4e-d817e48dbb48&quot;:{&quot;id&quot;:&quot;9a592fbd-456d-4ad7-9c4e-d817e48dbb48&quot;,&quot;name&quot;:&quot;Swiss chard (Beta vulgaris)&quot;,&quot;displayName&quot;:&quot;Swiss chard (Beta vulgaris)&quot;,&quot;type&quot;:&quot;FIGURE_OBJECT&quot;,&quot;relativeTransform&quot;:{&quot;translate&quot;:{&quot;x&quot;:548.7892663025814,&quot;y&quot;:-34.008554313205366},&quot;rotate&quot;:6.147901512642983,&quot;skewX&quot;:0.16205615917209965,&quot;scale&quot;:{&quot;x&quot;:-0.004239332745019244,&quot;y&quot;:0.0077176160492580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52&quot;}},&quot;e654cea4-4164-48bd-88cc-771e68a3c009&quot;:{&quot;id&quot;:&quot;e654cea4-4164-48bd-88cc-771e68a3c009&quot;,&quot;name&quot;:&quot;Swiss chard (Beta vulgaris)&quot;,&quot;displayName&quot;:&quot;Swiss chard (Beta vulgaris)&quot;,&quot;type&quot;:&quot;FIGURE_OBJECT&quot;,&quot;relativeTransform&quot;:{&quot;translate&quot;:{&quot;x&quot;:548.3799701946543,&quot;y&quot;:-33.457461181218726},&quot;rotate&quot;:6.147901512642983,&quot;skewX&quot;:0.1551715945379503,&quot;scale&quot;:{&quot;x&quot;:-0.004243412807522246,&quot;y&quot;:0.00739141710839194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55&quot;}},&quot;6fe048ae-8b4f-4d18-a0a8-c4a3a7b9f7fe&quot;:{&quot;id&quot;:&quot;6fe048ae-8b4f-4d18-a0a8-c4a3a7b9f7fe&quot;,&quot;name&quot;:&quot;Swiss chard (Beta vulgaris)&quot;,&quot;displayName&quot;:&quot;Swiss chard (Beta vulgaris)&quot;,&quot;type&quot;:&quot;FIGURE_OBJECT&quot;,&quot;relativeTransform&quot;:{&quot;translate&quot;:{&quot;x&quot;:548.0149462170351,&quot;y&quot;:-32.88954810764492},&quot;rotate&quot;:6.283185307179586,&quot;skewX&quot;:1.3734786022236096e-15,&quot;scale&quot;:{&quot;x&quot;:-0.00470905466525842,&quot;y&quot;:0.0081225349259004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57&quot;}},&quot;004401ba-380a-4223-bddd-1510ad464d3d&quot;:{&quot;id&quot;:&quot;004401ba-380a-4223-bddd-1510ad464d3d&quot;,&quot;name&quot;:&quot;Swiss chard (Beta vulgaris)&quot;,&quot;displayName&quot;:&quot;Swiss chard (Beta vulgaris)&quot;,&quot;type&quot;:&quot;FIGURE_OBJECT&quot;,&quot;relativeTransform&quot;:{&quot;translate&quot;:{&quot;x&quot;:547.5364284318807,&quot;y&quot;:-32.24843448472618},&quot;rotate&quot;:4.405652908352084e-16,&quot;skewX&quot;:5.250495225721821e-16,&quot;scale&quot;:{&quot;x&quot;:0.004771456106370023,&quot;y&quot;:0.008230169668090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6&quot;}},&quot;7fcffd8e-ed7a-4f79-bd79-c6b1316de347&quot;:{&quot;id&quot;:&quot;7fcffd8e-ed7a-4f79-bd79-c6b1316de347&quot;,&quot;name&quot;:&quot;Swiss chard (Beta vulgaris)&quot;,&quot;displayName&quot;:&quot;Swiss chard (Beta vulgaris)&quot;,&quot;type&quot;:&quot;FIGURE_OBJECT&quot;,&quot;relativeTransform&quot;:{&quot;translate&quot;:{&quot;x&quot;:547.0844543240382,&quot;y&quot;:-31.563925777221662},&quot;rotate&quot;:0.21242511960918187,&quot;skewX&quot;:0.24697904523224382,&quot;scale&quot;:{&quot;x&quot;:0.00480049350497073,&quot;y&quot;:0.0085849818199827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61&quot;}},&quot;71f6f696-8efd-4802-929a-98ee6e0857fc&quot;:{&quot;id&quot;:&quot;71f6f696-8efd-4802-929a-98ee6e0857fc&quot;,&quot;name&quot;:&quot;Swiss chard (Beta vulgaris)&quot;,&quot;displayName&quot;:&quot;Swiss chard (Beta vulgaris)&quot;,&quot;type&quot;:&quot;FIGURE_OBJECT&quot;,&quot;relativeTransform&quot;:{&quot;translate&quot;:{&quot;x&quot;:546.6904453728865,&quot;y&quot;:-31.03509041185205},&quot;rotate&quot;:6.147901512642983,&quot;skewX&quot;:0.16205615917210012,&quot;scale&quot;:{&quot;x&quot;:-0.004757949208775801,&quot;y&quot;:0.0086617464076970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62&quot;}},&quot;e4b3d0bb-3551-446b-8b16-ab827c68acb2&quot;:{&quot;id&quot;:&quot;e4b3d0bb-3551-446b-8b16-ab827c68acb2&quot;,&quot;name&quot;:&quot;Swiss chard (Beta vulgaris)&quot;,&quot;displayName&quot;:&quot;Swiss chard (Beta vulgaris)&quot;,&quot;type&quot;:&quot;FIGURE_OBJECT&quot;,&quot;relativeTransform&quot;:{&quot;translate&quot;:{&quot;x&quot;:548.7155791108062,&quot;y&quot;:-35.005919542165344},&quot;rotate&quot;:4.405652908352082e-16,&quot;skewX&quot;:4.781761560287171e-16,&quot;scale&quot;:{&quot;x&quot;:0.0042513673907756885,&quot;y&quot;:0.0066784263522045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27&quot;}},&quot;9766e504-c55f-476e-85ec-fdea75b6ba1b&quot;:{&quot;id&quot;:&quot;9766e504-c55f-476e-85ec-fdea75b6ba1b&quot;,&quot;name&quot;:&quot;Swiss chard (Beta vulgaris)&quot;,&quot;displayName&quot;:&quot;Swiss chard (Beta vulgaris)&quot;,&quot;type&quot;:&quot;FIGURE_OBJECT&quot;,&quot;relativeTransform&quot;:{&quot;translate&quot;:{&quot;x&quot;:548.3019140867502,&quot;y&quot;:-34.54344534500457},&quot;rotate&quot;:0.21242511960918184,&quot;skewX&quot;:0.22477278853780228,&quot;scale&quot;:{&quot;x&quot;:0.004277239712928917,&quot;y&quot;:0.006936553831288886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3&quot;}},&quot;06c60ec2-f3e2-4373-ba55-2265f694c875&quot;:{&quot;id&quot;:&quot;06c60ec2-f3e2-4373-ba55-2265f694c875&quot;,&quot;name&quot;:&quot;Swiss chard (Beta vulgaris)&quot;,&quot;displayName&quot;:&quot;Swiss chard (Beta vulgaris)&quot;,&quot;type&quot;:&quot;FIGURE_OBJECT&quot;,&quot;relativeTransform&quot;:{&quot;translate&quot;:{&quot;x&quot;:547.9037770914473,&quot;y&quot;:-34.06058516236672},&quot;rotate&quot;:6.147901512642983,&quot;skewX&quot;:0.16205615917209965,&quot;scale&quot;:{&quot;x&quot;:-0.004239332745019244,&quot;y&quot;:0.00771761604925808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35&quot;}},&quot;bde09962-aee2-41cb-8bd3-6f05b43b92d1&quot;:{&quot;id&quot;:&quot;bde09962-aee2-41cb-8bd3-6f05b43b92d1&quot;,&quot;name&quot;:&quot;Swiss chard (Beta vulgaris)&quot;,&quot;displayName&quot;:&quot;Swiss chard (Beta vulgaris)&quot;,&quot;type&quot;:&quot;FIGURE_OBJECT&quot;,&quot;relativeTransform&quot;:{&quot;translate&quot;:{&quot;x&quot;:547.4920483071301,&quot;y&quot;:-33.52683564676722},&quot;rotate&quot;:6.147901512642983,&quot;skewX&quot;:0.1551715945379503,&quot;scale&quot;:{&quot;x&quot;:-0.004243412807522246,&quot;y&quot;:0.00739141710839194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4&quot;}},&quot;875e6d87-463b-46ef-94e7-d175468c8850&quot;:{&quot;id&quot;:&quot;875e6d87-463b-46ef-94e7-d175468c8850&quot;,&quot;name&quot;:&quot;Swiss chard (Beta vulgaris)&quot;,&quot;displayName&quot;:&quot;Swiss chard (Beta vulgaris)&quot;,&quot;type&quot;:&quot;FIGURE_OBJECT&quot;,&quot;relativeTransform&quot;:{&quot;translate&quot;:{&quot;x&quot;:547.090020050407,&quot;y&quot;:-32.959623325370664},&quot;rotate&quot;:6.283185307179586,&quot;skewX&quot;:1.3734786022236096e-15,&quot;scale&quot;:{&quot;x&quot;:-0.00470905466525842,&quot;y&quot;:0.0081225349259004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45&quot;}},&quot;95c7d59e-cf92-4b16-bf98-be69474d0a89&quot;:{&quot;id&quot;:&quot;95c7d59e-cf92-4b16-bf98-be69474d0a89&quot;,&quot;name&quot;:&quot;Swiss chard (Beta vulgaris)&quot;,&quot;displayName&quot;:&quot;Swiss chard (Beta vulgaris)&quot;,&quot;type&quot;:&quot;FIGURE_OBJECT&quot;,&quot;relativeTransform&quot;:{&quot;translate&quot;:{&quot;x&quot;:547.8716725044177,&quot;y&quot;:-34.96393227106327},&quot;rotate&quot;:0.2124251196091817,&quot;skewX&quot;:0.2469790452322447,&quot;scale&quot;:{&quot;x&quot;:0.004277239712928915,&quot;y&quot;:0.00764921880160462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25&quot;}},&quot;7fa83636-660a-4cf5-b125-b9cb00f01e49&quot;:{&quot;id&quot;:&quot;7fa83636-660a-4cf5-b125-b9cb00f01e49&quot;,&quot;name&quot;:&quot;Swiss chard (Beta vulgaris)&quot;,&quot;displayName&quot;:&quot;Swiss chard (Beta vulgaris)&quot;,&quot;type&quot;:&quot;FIGURE_OBJECT&quot;,&quot;relativeTransform&quot;:{&quot;translate&quot;:{&quot;x&quot;:547.3215955143992,&quot;y&quot;:-34.40026473848185},&quot;rotate&quot;:0.2124251196091817,&quot;skewX&quot;:0.2469790452322447,&quot;scale&quot;:{&quot;x&quot;:0.004277239712928915,&quot;y&quot;:0.00764921880160462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32&quot;}},&quot;5bbc132a-e2ce-4941-8184-6eb9b88261e6&quot;:{&quot;id&quot;:&quot;5bbc132a-e2ce-4941-8184-6eb9b88261e6&quot;,&quot;name&quot;:&quot;Swiss chard (Beta vulgaris)&quot;,&quot;displayName&quot;:&quot;Swiss chard (Beta vulgaris)&quot;,&quot;type&quot;:&quot;FIGURE_OBJECT&quot;,&quot;relativeTransform&quot;:{&quot;translate&quot;:{&quot;x&quot;:545.9011295827397,&quot;y&quot;:-30.02040038341148},&quot;rotate&quot;:6.147901512642983,&quot;skewX&quot;:0.15517159453795032,&quot;scale&quot;:{&quot;x&quot;:-0.0054645152752335144,&quot;y&quot;:0.00951840264582091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65&quot;}},&quot;b38bf17c-e279-4203-b12b-eda0d27169c0&quot;:{&quot;id&quot;:&quot;b38bf17c-e279-4203-b12b-eda0d27169c0&quot;,&quot;name&quot;:&quot;Swiss chard (Beta vulgaris)&quot;,&quot;displayName&quot;:&quot;Swiss chard (Beta vulgaris)&quot;,&quot;type&quot;:&quot;FIGURE_OBJECT&quot;,&quot;relativeTransform&quot;:{&quot;translate&quot;:{&quot;x&quot;:545.4750487946327,&quot;y&quot;:-29.329413969481607},&quot;rotate&quot;:6.283185307179586,&quot;skewX&quot;:1.41288618161149e-15,&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67&quot;}},&quot;c49c3e00-d592-4a0d-9088-bba68ef3a0a4&quot;:{&quot;id&quot;:&quot;c49c3e00-d592-4a0d-9088-bba68ef3a0a4&quot;,&quot;name&quot;:&quot;Swiss chard (Beta vulgaris)&quot;,&quot;displayName&quot;:&quot;Swiss chard (Beta vulgaris)&quot;,&quot;type&quot;:&quot;FIGURE_OBJECT&quot;,&quot;relativeTransform&quot;:{&quot;translate&quot;:{&quot;x&quot;:544.9940466382817,&quot;y&quot;:-28.514080410306565},&quot;rotate&quot;:4.405652908352084e-16,&quot;skewX&quot;:5.053457328782412e-16,&quot;scale&quot;:{&quot;x&quot;:0.005243358358648377,&quot;y&quot;:0.0090441424924075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7&quot;}},&quot;b4269952-1d83-4ff5-865e-d9fcdc0014e5&quot;:{&quot;id&quot;:&quot;b4269952-1d83-4ff5-865e-d9fcdc0014e5&quot;,&quot;name&quot;:&quot;Swiss chard (Beta vulgaris)&quot;,&quot;displayName&quot;:&quot;Swiss chard (Beta vulgaris)&quot;,&quot;type&quot;:&quot;FIGURE_OBJECT&quot;,&quot;relativeTransform&quot;:{&quot;translate&quot;:{&quot;x&quot;:544.444652710242,&quot;y&quot;:-27.70552786243636},&quot;rotate&quot;:0.21242511960918173,&quot;skewX&quot;:0.2469790452322454,&quot;scale&quot;:{&quot;x&quot;:0.005275267587879917,&quot;y&quot;:0.0094340459560249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71&quot;}},&quot;2ae93865-ea07-4f74-a70f-2470e1e644e0&quot;:{&quot;id&quot;:&quot;2ae93865-ea07-4f74-a70f-2470e1e644e0&quot;,&quot;name&quot;:&quot;Swiss chard (Beta vulgaris)&quot;,&quot;displayName&quot;:&quot;Swiss chard (Beta vulgaris)&quot;,&quot;type&quot;:&quot;FIGURE_OBJECT&quot;,&quot;relativeTransform&quot;:{&quot;translate&quot;:{&quot;x&quot;:546.2809400890989,&quot;y&quot;:-30.540021906415344},&quot;rotate&quot;:6.283185307179586,&quot;skewX&quot;:1.41288618161149e-15,&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72&quot;}},&quot;f71e251c-41d0-4cc9-9021-11558b73c314&quot;:{&quot;id&quot;:&quot;f71e251c-41d0-4cc9-9021-11558b73c314&quot;,&quot;name&quot;:&quot;Swiss chard (Beta vulgaris)&quot;,&quot;displayName&quot;:&quot;Swiss chard (Beta vulgaris)&quot;,&quot;type&quot;:&quot;FIGURE_OBJECT&quot;,&quot;relativeTransform&quot;:{&quot;translate&quot;:{&quot;x&quot;:546.6776566811262,&quot;y&quot;:-32.42276676437011},&quot;rotate&quot;:4.405652908352084e-16,&quot;skewX&quot;:5.053457328782423e-16,&quot;scale&quot;:{&quot;x&quot;:0.004771456106370023,&quot;y&quot;:0.0082301696680908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75&quot;}},&quot;cff09e77-7034-4edd-b0c6-b920bac40cb8&quot;:{&quot;id&quot;:&quot;cff09e77-7034-4edd-b0c6-b920bac40cb8&quot;,&quot;name&quot;:&quot;Swiss chard (Beta vulgaris)&quot;,&quot;displayName&quot;:&quot;Swiss chard (Beta vulgaris)&quot;,&quot;type&quot;:&quot;FIGURE_OBJECT&quot;,&quot;relativeTransform&quot;:{&quot;translate&quot;:{&quot;x&quot;:546.2404232442211,&quot;y&quot;:-31.87563271468406},&quot;rotate&quot;:0.2124251196091818,&quot;skewX&quot;:0.24697904523224457,&quot;scale&quot;:{&quot;x&quot;:0.004800493504970725,&quot;y&quot;:0.00858498181998272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77&quot;}},&quot;429b2b65-359f-4239-9ec5-b1e3c9b51848&quot;:{&quot;id&quot;:&quot;429b2b65-359f-4239-9ec5-b1e3c9b51848&quot;,&quot;name&quot;:&quot;Swiss chard (Beta vulgaris)&quot;,&quot;displayName&quot;:&quot;Swiss chard (Beta vulgaris)&quot;,&quot;type&quot;:&quot;FIGURE_OBJECT&quot;,&quot;relativeTransform&quot;:{&quot;translate&quot;:{&quot;x&quot;:545.7622611536488,&quot;y&quot;:-31.217934069365793},&quot;rotate&quot;:6.147901512642983,&quot;skewX&quot;:0.1620561591720994,&quot;scale&quot;:{&quot;x&quot;:-0.00475794920877581,&quot;y&quot;:0.0086617464076970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8&quot;}},&quot;514645e5-22bf-4b7f-a62a-85bdecde0f4b&quot;:{&quot;id&quot;:&quot;514645e5-22bf-4b7f-a62a-85bdecde0f4b&quot;,&quot;name&quot;:&quot;Swiss chard (Beta vulgaris)&quot;,&quot;displayName&quot;:&quot;Swiss chard (Beta vulgaris)&quot;,&quot;type&quot;:&quot;FIGURE_OBJECT&quot;,&quot;relativeTransform&quot;:{&quot;translate&quot;:{&quot;x&quot;:545.213143928593,&quot;y&quot;:-30.591633803224322},&quot;rotate&quot;:6.147901512642983,&quot;skewX&quot;:0.15517159453795032,&quot;scale&quot;:{&quot;x&quot;:-0.0054645152752335144,&quot;y&quot;:0.00951840264582091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85&quot;}},&quot;3e2f86b4-ec12-4bc3-9cd0-11742075fa8f&quot;:{&quot;id&quot;:&quot;3e2f86b4-ec12-4bc3-9cd0-11742075fa8f&quot;,&quot;name&quot;:&quot;Swiss chard (Beta vulgaris)&quot;,&quot;displayName&quot;:&quot;Swiss chard (Beta vulgaris)&quot;,&quot;type&quot;:&quot;FIGURE_OBJECT&quot;,&quot;relativeTransform&quot;:{&quot;translate&quot;:{&quot;x&quot;:544.7255671441715,&quot;y&quot;:-30.01146429356009},&quot;rotate&quot;:6.147901512642983,&quot;skewX&quot;:0.15517159453795032,&quot;scale&quot;:{&quot;x&quot;:-0.0054645152752335144,&quot;y&quot;:0.00951840264582091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9&quot;}},&quot;b6edff7a-e77a-4c21-a523-cd2a67a7817b&quot;:{&quot;id&quot;:&quot;b6edff7a-e77a-4c21-a523-cd2a67a7817b&quot;,&quot;name&quot;:&quot;Swiss chard (Beta vulgaris)&quot;,&quot;displayName&quot;:&quot;Swiss chard (Beta vulgaris)&quot;,&quot;type&quot;:&quot;FIGURE_OBJECT&quot;,&quot;relativeTransform&quot;:{&quot;translate&quot;:{&quot;x&quot;:544.2218314644226,&quot;y&quot;:-29.27808433731519},&quot;rotate&quot;:6.283185307179586,&quot;skewX&quot;:1.41288618161149e-15,&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795&quot;}},&quot;4aee80e0-ad20-475e-8d6d-c8aa92d133ea&quot;:{&quot;id&quot;:&quot;4aee80e0-ad20-475e-8d6d-c8aa92d133ea&quot;,&quot;name&quot;:&quot;Swiss chard (Beta vulgaris)&quot;,&quot;displayName&quot;:&quot;Swiss chard (Beta vulgaris)&quot;,&quot;type&quot;:&quot;FIGURE_OBJECT&quot;,&quot;relativeTransform&quot;:{&quot;translate&quot;:{&quot;x&quot;:543.7389542050335,&quot;y&quot;:-28.56551828859909},&quot;rotate&quot;:0.21242511960918165,&quot;skewX&quot;:0.24697904523224487,&quot;scale&quot;:{&quot;x&quot;:0.005275267587879917,&quot;y&quot;:0.00943404595602498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8&quot;}},&quot;c50259a1-9405-41c8-90e4-d1ba9a254065&quot;:{&quot;id&quot;:&quot;c50259a1-9405-41c8-90e4-d1ba9a254065&quot;,&quot;name&quot;:&quot;Swiss chard (Beta vulgaris)&quot;,&quot;displayName&quot;:&quot;Swiss chard (Beta vulgaris)&quot;,&quot;type&quot;:&quot;FIGURE_OBJECT&quot;,&quot;relativeTransform&quot;:{&quot;translate&quot;:{&quot;x&quot;:543.0878605195783,&quot;y&quot;:-27.765931708625754},&quot;rotate&quot;:4.405652908352084e-16,&quot;skewX&quot;:5.053457328782412e-16,&quot;scale&quot;:{&quot;x&quot;:0.005243358358648377,&quot;y&quot;:0.0090441424924075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802&quot;}},&quot;e7b7c2aa-cd4b-4162-bb1c-0175ccfaad49&quot;:{&quot;id&quot;:&quot;e7b7c2aa-cd4b-4162-bb1c-0175ccfaad49&quot;,&quot;name&quot;:&quot;Swiss chard (Beta vulgaris)&quot;,&quot;displayName&quot;:&quot;Swiss chard (Beta vulgaris)&quot;,&quot;type&quot;:&quot;FIGURE_OBJECT&quot;,&quot;relativeTransform&quot;:{&quot;translate&quot;:{&quot;x&quot;:546.9056942296669,&quot;y&quot;:-33.992930580603144},&quot;rotate&quot;:6.147901512642983,&quot;skewX&quot;:0.16205615917209937,&quot;scale&quot;:{&quot;x&quot;:-0.004421851601427947,&quot;y&quot;:0.00804988778640043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805&quot;}},&quot;b20f018b-62bb-4dcd-8ec2-a4e4c623a6a4&quot;:{&quot;id&quot;:&quot;b20f018b-62bb-4dcd-8ec2-a4e4c623a6a4&quot;,&quot;name&quot;:&quot;Swiss chard (Beta vulgaris)&quot;,&quot;displayName&quot;:&quot;Swiss chard (Beta vulgaris)&quot;,&quot;type&quot;:&quot;FIGURE_OBJECT&quot;,&quot;relativeTransform&quot;:{&quot;translate&quot;:{&quot;x&quot;:546.4589818500205,&quot;y&quot;:-33.45743683470886},&quot;rotate&quot;:6.147901512642983,&quot;skewX&quot;:0.15517159453795049,&quot;scale&quot;:{&quot;x&quot;:-0.004972708900462497,&quot;y&quot;:0.00866174640769703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81&quot;}},&quot;5682f8eb-c86c-4617-8217-5239bf9fdcb6&quot;:{&quot;id&quot;:&quot;5682f8eb-c86c-4617-8217-5239bf9fdcb6&quot;,&quot;name&quot;:&quot;Swiss chard (Beta vulgaris)&quot;,&quot;displayName&quot;:&quot;Swiss chard (Beta vulgaris)&quot;,&quot;type&quot;:&quot;FIGURE_OBJECT&quot;,&quot;relativeTransform&quot;:{&quot;translate&quot;:{&quot;x&quot;:545.9925911038588,&quot;y&quot;:-32.92894418275536},&quot;rotate&quot;:6.147901512642983,&quot;skewX&quot;:0.15517159453794954,&quot;scale&quot;:{&quot;x&quot;:-0.00531485439955151,&quot;y&quot;:0.00925771484400913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815&quot;}},&quot;9204d0e2-ef4e-4031-8ab5-b5bf58da236c&quot;:{&quot;id&quot;:&quot;9204d0e2-ef4e-4031-8ab5-b5bf58da236c&quot;,&quot;name&quot;:&quot;Swiss chard (Beta vulgaris)&quot;,&quot;displayName&quot;:&quot;Swiss chard (Beta vulgaris)&quot;,&quot;type&quot;:&quot;FIGURE_OBJECT&quot;,&quot;relativeTransform&quot;:{&quot;translate&quot;:{&quot;x&quot;:545.4048985156915,&quot;y&quot;:-32.207590171862115},&quot;rotate&quot;:6.283185307179586,&quot;skewX&quot;:1.41288618161149e-15,&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82&quot;}},&quot;8f3284d5-cdf2-40d5-ba43-667910cab5fa&quot;:{&quot;id&quot;:&quot;8f3284d5-cdf2-40d5-ba43-667910cab5fa&quot;,&quot;name&quot;:&quot;Swiss chard (Beta vulgaris)&quot;,&quot;displayName&quot;:&quot;Swiss chard (Beta vulgaris)&quot;,&quot;type&quot;:&quot;FIGURE_OBJECT&quot;,&quot;relativeTransform&quot;:{&quot;translate&quot;:{&quot;x&quot;:544.8090754554573,&quot;y&quot;:-31.540858475777068},&quot;rotate&quot;:4.405652908352084e-16,&quot;skewX&quot;:5.053457328782412e-16,&quot;scale&quot;:{&quot;x&quot;:0.005243358358648377,&quot;y&quot;:0.0090441424924075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822&quot;}},&quot;3b5f32dc-e179-44b0-9bea-eebf9bbae8f4&quot;:{&quot;id&quot;:&quot;3b5f32dc-e179-44b0-9bea-eebf9bbae8f4&quot;,&quot;name&quot;:&quot;Swiss chard (Beta vulgaris)&quot;,&quot;displayName&quot;:&quot;Swiss chard (Beta vulgaris)&quot;,&quot;type&quot;:&quot;FIGURE_OBJECT&quot;,&quot;relativeTransform&quot;:{&quot;translate&quot;:{&quot;x&quot;:544.2025314404494,&quot;y&quot;:-30.83144047498295},&quot;rotate&quot;:0.21242511960918173,&quot;skewX&quot;:0.2469790452322454,&quot;scale&quot;:{&quot;x&quot;:0.005275267587879917,&quot;y&quot;:0.0094340459560249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825&quot;}},&quot;61261579-9e37-4341-9e08-8e2537e1576e&quot;:{&quot;id&quot;:&quot;61261579-9e37-4341-9e08-8e2537e1576e&quot;,&quot;name&quot;:&quot;Swiss chard (Beta vulgaris)&quot;,&quot;displayName&quot;:&quot;Swiss chard (Beta vulgaris)&quot;,&quot;type&quot;:&quot;FIGURE_OBJECT&quot;,&quot;relativeTransform&quot;:{&quot;translate&quot;:{&quot;x&quot;:543.5686672497436,&quot;y&quot;:-30.037737649290996},&quot;rotate&quot;:6.147901512642983,&quot;skewX&quot;:0.15517159453795032,&quot;scale&quot;:{&quot;x&quot;:-0.0054645152752335144,&quot;y&quot;:0.00951840264582091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83&quot;}},&quot;686e7902-3062-40d8-a7bf-dc46fb1633ef&quot;:{&quot;id&quot;:&quot;686e7902-3062-40d8-a7bf-dc46fb1633ef&quot;,&quot;name&quot;:&quot;Swiss chard (Beta vulgaris)&quot;,&quot;displayName&quot;:&quot;Swiss chard (Beta vulgaris)&quot;,&quot;type&quot;:&quot;FIGURE_OBJECT&quot;,&quot;relativeTransform&quot;:{&quot;translate&quot;:{&quot;x&quot;:542.9685417901237,&quot;y&quot;:-29.28547837329435},&quot;rotate&quot;:6.147901512642983,&quot;skewX&quot;:0.15517159453795032,&quot;scale&quot;:{&quot;x&quot;:-0.0054645152752335144,&quot;y&quot;:0.00951840264582091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84&quot;}},&quot;9df761ce-1bcb-4db6-951a-ee4bc5c7f3ce&quot;:{&quot;id&quot;:&quot;9df761ce-1bcb-4db6-951a-ee4bc5c7f3ce&quot;,&quot;name&quot;:&quot;Swiss chard (Beta vulgaris)&quot;,&quot;displayName&quot;:&quot;Swiss chard (Beta vulgaris)&quot;,&quot;type&quot;:&quot;FIGURE_OBJECT&quot;,&quot;relativeTransform&quot;:{&quot;translate&quot;:{&quot;x&quot;:542.3801097053317,&quot;y&quot;:-28.53849363503032},&quot;rotate&quot;:0.21242511960918165,&quot;skewX&quot;:0.24697904523224487,&quot;scale&quot;:{&quot;x&quot;:0.005275267587879917,&quot;y&quot;:0.00943404595602498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85&quot;}},&quot;1dc97124-9055-474d-b228-73bcbd20f85c&quot;:{&quot;id&quot;:&quot;1dc97124-9055-474d-b228-73bcbd20f85c&quot;,&quot;name&quot;:&quot;Swiss chard (Beta vulgaris)&quot;,&quot;displayName&quot;:&quot;Swiss chard (Beta vulgaris)&quot;,&quot;type&quot;:&quot;FIGURE_OBJECT&quot;,&quot;relativeTransform&quot;:{&quot;translate&quot;:{&quot;x&quot;:541.8089326973646,&quot;y&quot;:-27.722698970582112},&quot;rotate&quot;:0.21242511960918165,&quot;skewX&quot;:0.24697904523224487,&quot;scale&quot;:{&quot;x&quot;:0.005275267587879917,&quot;y&quot;:0.00943404595602498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852&quot;}},&quot;cb8a4bbe-4519-4edc-aa3d-202299cdc566&quot;:{&quot;id&quot;:&quot;cb8a4bbe-4519-4edc-aa3d-202299cdc566&quot;,&quot;name&quot;:&quot;Swiss chard (Beta vulgaris)&quot;,&quot;displayName&quot;:&quot;Swiss chard (Beta vulgaris)&quot;,&quot;type&quot;:&quot;FIGURE_OBJECT&quot;,&quot;relativeTransform&quot;:{&quot;translate&quot;:{&quot;x&quot;:547.0605171385491,&quot;y&quot;:-35.14020722670211},&quot;rotate&quot;:6.283185307179586,&quot;skewX&quot;:1.4128861816114903e-15,&quot;scale&quot;:{&quot;x&quot;:-0.004251367390775691,&quot;y&quot;:0.00733308117426894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855&quot;}},&quot;e7902f25-d787-49bf-927d-9eecb1324691&quot;:{&quot;id&quot;:&quot;e7902f25-d787-49bf-927d-9eecb1324691&quot;,&quot;name&quot;:&quot;Swiss chard (Beta vulgaris)&quot;,&quot;displayName&quot;:&quot;Swiss chard (Beta vulgaris)&quot;,&quot;type&quot;:&quot;FIGURE_OBJECT&quot;,&quot;relativeTransform&quot;:{&quot;translate&quot;:{&quot;x&quot;:546.591089832211,&quot;y&quot;:-34.66749346013024},&quot;rotate&quot;:6.1097531188098335,&quot;skewX&quot;:0.18745030841524998,&quot;scale&quot;:{&quot;x&quot;:-0.0042357615431522005,&quot;y&quot;:0.00772412282839647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86&quot;}},&quot;dd2c487a-ed8e-4336-b20e-46eb24d403a2&quot;:{&quot;id&quot;:&quot;dd2c487a-ed8e-4336-b20e-46eb24d403a2&quot;,&quot;name&quot;:&quot;Swiss chard (Beta vulgaris)&quot;,&quot;displayName&quot;:&quot;Swiss chard (Beta vulgaris)&quot;,&quot;type&quot;:&quot;FIGURE_OBJECT&quot;,&quot;relativeTransform&quot;:{&quot;translate&quot;:{&quot;x&quot;:546.1815434170659,&quot;y&quot;:-34.28779733498632},&quot;rotate&quot;:0.1847151090873526,&quot;skewX&quot;:0.2020809906268533,&quot;scale&quot;:{&quot;x&quot;:0.004245136248380848,&quot;y&quot;:0.007702316696757697}},&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865&quot;}},&quot;31410c35-37ac-4dad-8582-5e3671937917&quot;:{&quot;id&quot;:&quot;31410c35-37ac-4dad-8582-5e3671937917&quot;,&quot;name&quot;:&quot;Swiss chard (Beta vulgaris)&quot;,&quot;displayName&quot;:&quot;Swiss chard (Beta vulgaris)&quot;,&quot;type&quot;:&quot;FIGURE_OBJECT&quot;,&quot;relativeTransform&quot;:{&quot;translate&quot;:{&quot;x&quot;:545.7262757614922,&quot;y&quot;:-33.80868554426343},&quot;rotate&quot;:0.1352837945366019,&quot;skewX&quot;:0.15517159453795257,&quot;scale&quot;:{&quot;x&quot;:0.004972708900462496,&quot;y&quot;:0.00866174640769703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87&quot;}},&quot;7e4782ea-8ccc-4324-8952-f048ecbcf2db&quot;:{&quot;id&quot;:&quot;7e4782ea-8ccc-4324-8952-f048ecbcf2db&quot;,&quot;name&quot;:&quot;Swiss chard (Beta vulgaris)&quot;,&quot;displayName&quot;:&quot;Swiss chard (Beta vulgaris)&quot;,&quot;type&quot;:&quot;FIGURE_OBJECT&quot;,&quot;relativeTransform&quot;:{&quot;translate&quot;:{&quot;x&quot;:545.2847864953792,&quot;y&quot;:-33.31801515054569},&quot;rotate&quot;:4.4056529083520815e-16,&quot;skewX&quot;:4.856419431843019e-16,&quot;scale&quot;:{&quot;x&quot;:0.00470905466525842,&quot;y&quot;:0.00812253492590046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875&quot;}},&quot;0903ebdc-b221-4f05-8d61-be66bd31cfb8&quot;:{&quot;id&quot;:&quot;0903ebdc-b221-4f05-8d61-be66bd31cfb8&quot;,&quot;name&quot;:&quot;Swiss chard (Beta vulgaris)&quot;,&quot;displayName&quot;:&quot;Swiss chard (Beta vulgaris)&quot;,&quot;type&quot;:&quot;FIGURE_OBJECT&quot;,&quot;relativeTransform&quot;:{&quot;translate&quot;:{&quot;x&quot;:544.8407206160928,&quot;y&quot;:-32.75576859923916},&quot;rotate&quot;:6.101112938218386,&quot;skewX&quot;:0.2494321704519142,&quot;scale&quot;:{&quot;x&quot;:-0.0047695740209781415,&quot;y&quot;:0.00823341731285681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88&quot;}},&quot;0b7191d3-8be7-4ff7-aa07-766f7a3bd8c9&quot;:{&quot;id&quot;:&quot;0b7191d3-8be7-4ff7-aa07-766f7a3bd8c9&quot;,&quot;name&quot;:&quot;Swiss chard (Beta vulgaris)&quot;,&quot;displayName&quot;:&quot;Swiss chard (Beta vulgaris)&quot;,&quot;type&quot;:&quot;FIGURE_OBJECT&quot;,&quot;relativeTransform&quot;:{&quot;translate&quot;:{&quot;x&quot;:544.2050331947628,&quot;y&quot;:-32.10756971521948},&quot;rotate&quot;:5.946314050225426,&quot;skewX&quot;:0.3645781944623678,&quot;scale&quot;:{&quot;x&quot;:-0.0049105723175197355,&quot;y&quot;:0.0083925348823565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89&quot;}},&quot;ed8a880b-d4c8-470e-be06-4b56854dc065&quot;:{&quot;id&quot;:&quot;ed8a880b-d4c8-470e-be06-4b56854dc065&quot;,&quot;name&quot;:&quot;Swiss chard (Beta vulgaris)&quot;,&quot;displayName&quot;:&quot;Swiss chard (Beta vulgaris)&quot;,&quot;type&quot;:&quot;FIGURE_OBJECT&quot;,&quot;relativeTransform&quot;:{&quot;translate&quot;:{&quot;x&quot;:543.5448879521321,&quot;y&quot;:-31.375924291448634},&quot;rotate&quot;:-0.047735651966474335,&quot;skewX&quot;:-0.08318746311214935,&quot;scale&quot;:{&quot;x&quot;:0.004719134027750217,&quot;y&quot;:0.008732989829230672}},&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9&quot;}},&quot;d79d2de5-1cef-40d6-9fbb-6d1ffea0743d&quot;:{&quot;id&quot;:&quot;d79d2de5-1cef-40d6-9fbb-6d1ffea0743d&quot;,&quot;name&quot;:&quot;Swiss chard (Beta vulgaris)&quot;,&quot;displayName&quot;:&quot;Swiss chard (Beta vulgaris)&quot;,&quot;type&quot;:&quot;FIGURE_OBJECT&quot;,&quot;relativeTransform&quot;:{&quot;translate&quot;:{&quot;x&quot;:542.9083918293219,&quot;y&quot;:-30.714995813299605},&quot;rotate&quot;:0.13528379453660175,&quot;skewX&quot;:0.15517159453795212,&quot;scale&quot;:{&quot;x&quot;:0.005464515275233515,&quot;y&quot;:0.00951840264582091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902&quot;}},&quot;3eda561b-1fbc-4b09-a91f-4d5a713dfe0c&quot;:{&quot;id&quot;:&quot;3eda561b-1fbc-4b09-a91f-4d5a713dfe0c&quot;,&quot;name&quot;:&quot;Swiss chard (Beta vulgaris)&quot;,&quot;displayName&quot;:&quot;Swiss chard (Beta vulgaris)&quot;,&quot;type&quot;:&quot;FIGURE_OBJECT&quot;,&quot;relativeTransform&quot;:{&quot;translate&quot;:{&quot;x&quot;:542.4282784972012,&quot;y&quot;:-30.126296117154194},&quot;rotate&quot;:4.4056529083520835e-16,&quot;skewX&quot;:4.856419431843041e-16,&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905&quot;}},&quot;e26b848b-abf1-4ff7-8ab2-5ad0badf8c25&quot;:{&quot;id&quot;:&quot;e26b848b-abf1-4ff7-8ab2-5ad0badf8c25&quot;,&quot;name&quot;:&quot;Swiss chard (Beta vulgaris)&quot;,&quot;displayName&quot;:&quot;Swiss chard (Beta vulgaris)&quot;,&quot;type&quot;:&quot;FIGURE_OBJECT&quot;,&quot;relativeTransform&quot;:{&quot;translate&quot;:{&quot;x&quot;:541.8866004128389,&quot;y&quot;:-29.389242301251926},&quot;rotate&quot;:0.29183104380967073,&quot;skewX&quot;:-0.35646326715370363,&quot;scale&quot;:{&quot;x&quot;:-0.0053936517021680105,&quot;y&quot;:0.010375983285350998}},&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91&quot;}},&quot;d22de922-0351-4581-a38e-967a520fe274&quot;:{&quot;id&quot;:&quot;d22de922-0351-4581-a38e-967a520fe274&quot;,&quot;name&quot;:&quot;Swiss chard (Beta vulgaris)&quot;,&quot;displayName&quot;:&quot;Swiss chard (Beta vulgaris)&quot;,&quot;type&quot;:&quot;FIGURE_OBJECT&quot;,&quot;relativeTransform&quot;:{&quot;translate&quot;:{&quot;x&quot;:541.12094603361,&quot;y&quot;:-28.68597272752389},&quot;rotate&quot;:5.987024959242158,&quot;skewX&quot;:0.3290785546096804,&quot;scale&quot;:{&quot;x&quot;:-0.00535032412816901,&quot;y&quot;:0.00930170129177194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915&quot;}},&quot;5f72f339-5754-479d-b904-5654b28f6c80&quot;:{&quot;id&quot;:&quot;5f72f339-5754-479d-b904-5654b28f6c80&quot;,&quot;name&quot;:&quot;Swiss chard (Beta vulgaris)&quot;,&quot;displayName&quot;:&quot;Swiss chard (Beta vulgaris)&quot;,&quot;type&quot;:&quot;FIGURE_OBJECT&quot;,&quot;relativeTransform&quot;:{&quot;translate&quot;:{&quot;x&quot;:540.4113289658393,&quot;y&quot;:-27.849365793753854},&quot;rotate&quot;:0.21242511960918165,&quot;skewX&quot;:0.24697904523224487,&quot;scale&quot;:{&quot;x&quot;:0.005275267587879917,&quot;y&quot;:0.00943404595602498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92&quot;}},&quot;b28d85a1-877f-4e11-a1fc-618167b1dff9&quot;:{&quot;id&quot;:&quot;b28d85a1-877f-4e11-a1fc-618167b1dff9&quot;,&quot;name&quot;:&quot;Swiss chard (Beta vulgaris)&quot;,&quot;displayName&quot;:&quot;Swiss chard (Beta vulgaris)&quot;,&quot;type&quot;:&quot;FIGURE_OBJECT&quot;,&quot;relativeTransform&quot;:{&quot;translate&quot;:{&quot;x&quot;:546.2471298620419,&quot;y&quot;:-35.140259414157654},&quot;rotate&quot;:4.405652908352084e-16,&quot;skewX&quot;:5.053457328782429e-16,&quot;scale&quot;:{&quot;x&quot;:0.004048024041667909,&quot;y&quot;:0.00698233913101706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922&quot;}},&quot;5a908157-182b-436d-9ce0-f890f729312e&quot;:{&quot;id&quot;:&quot;5a908157-182b-436d-9ce0-f890f729312e&quot;,&quot;name&quot;:&quot;Swiss chard (Beta vulgaris)&quot;,&quot;displayName&quot;:&quot;Swiss chard (Beta vulgaris)&quot;,&quot;type&quot;:&quot;FIGURE_OBJECT&quot;,&quot;relativeTransform&quot;:{&quot;translate&quot;:{&quot;x&quot;:545.809394821697,&quot;y&quot;:-34.72421785394967},&quot;rotate&quot;:0.2124251196091818,&quot;skewX&quot;:0.24697904523224368,&quot;scale&quot;:{&quot;x&quot;:0.003909241133860315,&quot;y&quot;:0.00699110706625655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925&quot;}},&quot;5826d366-ed88-4e48-9dcc-6a50b56a5b5a&quot;:{&quot;id&quot;:&quot;5826d366-ed88-4e48-9dcc-6a50b56a5b5a&quot;,&quot;name&quot;:&quot;Swiss chard (Beta vulgaris)&quot;,&quot;displayName&quot;:&quot;Swiss chard (Beta vulgaris)&quot;,&quot;type&quot;:&quot;FIGURE_OBJECT&quot;,&quot;relativeTransform&quot;:{&quot;translate&quot;:{&quot;x&quot;:545.3096601999305,&quot;y&quot;:-34.273075383556765},&quot;rotate&quot;:6.147901512642983,&quot;skewX&quot;:0.1620561591720995,&quot;scale&quot;:{&quot;x&quot;:-0.004671713308907743,&quot;y&quot;:0.008504755766746324}},&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93&quot;}},&quot;bf25e67f-52f2-49b2-a95e-d5df6c79a87d&quot;:{&quot;id&quot;:&quot;bf25e67f-52f2-49b2-a95e-d5df6c79a87d&quot;,&quot;name&quot;:&quot;Swiss chard (Beta vulgaris)&quot;,&quot;displayName&quot;:&quot;Swiss chard (Beta vulgaris)&quot;,&quot;type&quot;:&quot;FIGURE_OBJECT&quot;,&quot;relativeTransform&quot;:{&quot;translate&quot;:{&quot;x&quot;:544.8413956334713,&quot;y&quot;:-33.75350521069365},&quot;rotate&quot;:6.147901512642983,&quot;skewX&quot;:0.15517159453794968,&quot;scale&quot;:{&quot;x&quot;:-0.0051638752461745365,&quot;y&quot;:0.00899473079133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94&quot;}},&quot;eec0fd29-cbea-4619-89ee-0044a142a9cf&quot;:{&quot;id&quot;:&quot;eec0fd29-cbea-4619-89ee-0044a142a9cf&quot;,&quot;name&quot;:&quot;Swiss chard (Beta vulgaris)&quot;,&quot;displayName&quot;:&quot;Swiss chard (Beta vulgaris)&quot;,&quot;type&quot;:&quot;FIGURE_OBJECT&quot;,&quot;relativeTransform&quot;:{&quot;translate&quot;:{&quot;x&quot;:544.3220720063612,&quot;y&quot;:-33.18806604343925},&quot;rotate&quot;:6.147901512642983,&quot;skewX&quot;:0.15517159453794968,&quot;scale&quot;:{&quot;x&quot;:-0.0051638752461745365,&quot;y&quot;:0.00899473079133745}},&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95&quot;}},&quot;90ddec04-1372-49b8-8044-730a606caeb5&quot;:{&quot;id&quot;:&quot;90ddec04-1372-49b8-8044-730a606caeb5&quot;,&quot;name&quot;:&quot;Swiss chard (Beta vulgaris)&quot;,&quot;displayName&quot;:&quot;Swiss chard (Beta vulgaris)&quot;,&quot;type&quot;:&quot;FIGURE_OBJECT&quot;,&quot;relativeTransform&quot;:{&quot;translate&quot;:{&quot;x&quot;:543.7091762699853,&quot;y&quot;:-32.5464140664257},&quot;rotate&quot;:6.283185307179586,&quot;skewX&quot;:1.4128861816114887e-15,&quot;scale&quot;:{&quot;x&quot;:-0.004890085324831503,&quot;y&quot;:0.008434790348605451}},&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952&quot;}},&quot;2e046524-9a61-4197-b82f-e951400aa6d5&quot;:{&quot;id&quot;:&quot;2e046524-9a61-4197-b82f-e951400aa6d5&quot;,&quot;name&quot;:&quot;Swiss chard (Beta vulgaris)&quot;,&quot;displayName&quot;:&quot;Swiss chard (Beta vulgaris)&quot;,&quot;type&quot;:&quot;FIGURE_OBJECT&quot;,&quot;relativeTransform&quot;:{&quot;translate&quot;:{&quot;x&quot;:543.213803912833,&quot;y&quot;:-32.05138037224827},&quot;rotate&quot;:4.405652908352081e-16,&quot;skewX&quot;:5.053457328782422e-16,&quot;scale&quot;:{&quot;x&quot;:0.004954885670786169,&quot;y&quot;:0.00854656290395724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955&quot;}},&quot;5f81df97-80a3-464d-8978-6eb56d790f8b&quot;:{&quot;id&quot;:&quot;5f81df97-80a3-464d-8978-6eb56d790f8b&quot;,&quot;name&quot;:&quot;Swiss chard (Beta vulgaris)&quot;,&quot;displayName&quot;:&quot;Swiss chard (Beta vulgaris)&quot;,&quot;type&quot;:&quot;FIGURE_OBJECT&quot;,&quot;relativeTransform&quot;:{&quot;translate&quot;:{&quot;x&quot;:542.5099047960169,&quot;y&quot;:-31.38991416678464},&quot;rotate&quot;:0.21242511960918184,&quot;skewX&quot;:0.24697904523224465,&quot;scale&quot;:{&quot;x&quot;:0.004985039357006072,&quot;y&quot;:0.00891501513489841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96&quot;}},&quot;bcc33909-7feb-4379-8b1b-8a7c986fb9a8&quot;:{&quot;id&quot;:&quot;bcc33909-7feb-4379-8b1b-8a7c986fb9a8&quot;,&quot;name&quot;:&quot;Swiss chard (Beta vulgaris)&quot;,&quot;displayName&quot;:&quot;Swiss chard (Beta vulgaris)&quot;,&quot;type&quot;:&quot;FIGURE_OBJECT&quot;,&quot;relativeTransform&quot;:{&quot;translate&quot;:{&quot;x&quot;:541.9327730049545,&quot;y&quot;:-30.839602857339106},&quot;rotate&quot;:6.147901512642983,&quot;skewX&quot;:0.15517159453795032,&quot;scale&quot;:{&quot;x&quot;:-0.0054645152752335144,&quot;y&quot;:0.00951840264582091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965&quot;}},&quot;7ee8a2ec-d618-4a57-a4de-fe203c8c0f2f&quot;:{&quot;id&quot;:&quot;7ee8a2ec-d618-4a57-a4de-fe203c8c0f2f&quot;,&quot;name&quot;:&quot;Swiss chard (Beta vulgaris)&quot;,&quot;displayName&quot;:&quot;Swiss chard (Beta vulgaris)&quot;,&quot;type&quot;:&quot;FIGURE_OBJECT&quot;,&quot;relativeTransform&quot;:{&quot;translate&quot;:{&quot;x&quot;:540.3944033382448,&quot;y&quot;:-29.236263811540216},&quot;rotate&quot;:0.21242511960918165,&quot;skewX&quot;:0.24697904523224487,&quot;scale&quot;:{&quot;x&quot;:0.005275267587879917,&quot;y&quot;:0.009434045956024989}},&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97&quot;}},&quot;745f5649-6fe3-416b-af82-f2e6e3b4d197&quot;:{&quot;id&quot;:&quot;745f5649-6fe3-416b-af82-f2e6e3b4d197&quot;,&quot;name&quot;:&quot;Swiss chard (Beta vulgaris)&quot;,&quot;displayName&quot;:&quot;Swiss chard (Beta vulgaris)&quot;,&quot;type&quot;:&quot;FIGURE_OBJECT&quot;,&quot;relativeTransform&quot;:{&quot;translate&quot;:{&quot;x&quot;:539.7500862718961,&quot;y&quot;:-28.56188216997122},&quot;rotate&quot;:0.21242511960918173,&quot;skewX&quot;:0.2469790452322454,&quot;scale&quot;:{&quot;x&quot;:0.005275267587879917,&quot;y&quot;:0.0094340459560249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975&quot;}},&quot;b7989e2b-7e6d-461e-8784-26fc52eae58b&quot;:{&quot;id&quot;:&quot;b7989e2b-7e6d-461e-8784-26fc52eae58b&quot;,&quot;name&quot;:&quot;Swiss chard (Beta vulgaris)&quot;,&quot;displayName&quot;:&quot;Swiss chard (Beta vulgaris)&quot;,&quot;type&quot;:&quot;FIGURE_OBJECT&quot;,&quot;relativeTransform&quot;:{&quot;translate&quot;:{&quot;x&quot;:539.1219419164001,&quot;y&quot;:-27.759431072334348},&quot;rotate&quot;:6.283185307179586,&quot;skewX&quot;:1.41288618161149e-15,&quot;scale&quot;:{&quot;x&quot;:-0.005174785346437823,&quot;y&quot;:0.008925862555934576}},&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98&quot;}},&quot;573b41bc-c867-4245-960e-87b5f89a6bfe&quot;:{&quot;id&quot;:&quot;573b41bc-c867-4245-960e-87b5f89a6bfe&quot;,&quot;name&quot;:&quot;Swiss chard (Beta vulgaris)&quot;,&quot;displayName&quot;:&quot;Swiss chard (Beta vulgaris)&quot;,&quot;type&quot;:&quot;FIGURE_OBJECT&quot;,&quot;relativeTransform&quot;:{&quot;translate&quot;:{&quot;x&quot;:541.2878172993735,&quot;y&quot;:-30.07812145164678},&quot;rotate&quot;:5.987024959242159,&quot;skewX&quot;:0.3290785546096814,&quot;scale&quot;:{&quot;x&quot;:-0.004943054735743263,&quot;y&quot;:0.008593651061005413}},&quot;image&quot;:{&quot;url&quot;:&quot;https://icons.biorender.com/biorender/5ef16ff59890300028d49f1b/20200623030319/image/swiss-chard-beta-vulgaris.png&quot;,&quot;fallbackUrl&quot;:&quot;https://res.cloudinary.com/dlcjuc3ej/image/upload/v1592881399/jhr1puatwdhkju1to1ph.svg#/keystone/api/icons/5ef16ff59890300028d49f1b/20200623030319/image/swiss-chard-beta-vulgaris.svg&quot;,&quot;isPremium&quot;:false,&quot;size&quot;:{&quot;x&quot;:100,&quot;y&quot;:114.37908496732027}},&quot;source&quot;:{&quot;id&quot;:&quot;5ef16ff59890300028d49f1b&quot;,&quot;type&quot;:&quot;ASSETS&quot;},&quot;isPremium&quot;:false,&quot;parent&quot;:{&quot;type&quot;:&quot;CHILD&quot;,&quot;parentId&quot;:&quot;d6aa28dc-1b09-4d99-afb6-b5e341312921&quot;,&quot;order&quot;:&quot;99&quot;}},&quot;fd7ad9b3-e6dd-4b3c-b0b3-dbd216a641c6&quot;:{&quot;id&quot;:&quot;fd7ad9b3-e6dd-4b3c-b0b3-dbd216a641c6&quot;,&quot;name&quot;:&quot;Soil (field, large)&quot;,&quot;displayName&quot;:&quot;&quot;,&quot;type&quot;:&quot;FIGURE_OBJECT&quot;,&quot;relativeTransform&quot;:{&quot;translate&quot;:{&quot;x&quot;:554.7790114966247,&quot;y&quot;:-30.593992992408634},&quot;rotate&quot;:0,&quot;skewX&quot;:0,&quot;scale&quot;:{&quot;x&quot;:0.0665505418656046,&quot;y&quot;:0.1197074080978876}},&quot;image&quot;:{&quot;url&quot;:&quot;https://icons.biorender.com/biorender/659c1775a61a0ee8278c3b40/20240108154131/image/soil-field-large.png&quot;,&quot;fallbackUrl&quot;:&quot;https://res.cloudinary.com/dlcjuc3ej/image/upload/v1704728491/qep7uyt9njf9xg32bvfx.svg#/keystone/api/icons/659c1775a61a0ee8278c3b40/20240108154131/image/soil-field-large.svg&quot;,&quot;isPremium&quot;:false,&quot;size&quot;:{&quot;x&quot;:500,&quot;y&quot;:80}},&quot;source&quot;:{&quot;id&quot;:&quot;659c1775a61a0ee8278c3b40&quot;,&quot;type&quot;:&quot;ASSETS&quot;},&quot;isPremium&quot;:false,&quot;parent&quot;:{&quot;type&quot;:&quot;CHILD&quot;,&quot;parentId&quot;:&quot;d6aa28dc-1b09-4d99-afb6-b5e341312921&quot;,&quot;order&quot;:&quot;001&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98.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9a87f0e-5b45-4036-bafe-107954e11da3"/>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9a87f0e-5b45-4036-bafe-107954e11da3&quot;:{&quot;type&quot;:&quot;FIGURE_OBJECT&quot;,&quot;id&quot;:&quot;19a87f0e-5b45-4036-bafe-107954e11da3&quot;,&quot;relativeTransform&quot;:{&quot;translate&quot;:{&quot;x&quot;:326.4677541368609,&quot;y&quot;:205.58738812073037},&quot;rotate&quot;:-1.682119509639068e-16,&quot;skewX&quot;:5.989822760814762e-17,&quot;scale&quot;:{&quot;x&quot;:1,&quot;y&quot;:1}},&quot;opacity&quot;:1,&quot;path&quot;:{&quot;type&quot;:&quot;ACUTE_TRAPEZOID&quot;,&quot;size&quot;:{&quot;x&quot;:-320.6430279958721,&quot;y&quot;:40.60601026330389},&quot;bottomLeftAngle&quot;:60},&quot;pathStyles&quot;:[{&quot;type&quot;:&quot;FILL&quot;,&quot;fillStyle&quot;:&quot;rgba(211, 238, 234, 1)&quot;},{&quot;type&quot;:&quot;STROKE&quot;,&quot;strokeStyle&quot;:&quot;rgba(34, 98, 88, 1)&quot;,&quot;lineWidth&quot;:0,&quot;lineJoin&quot;:&quot;round&quot;}],&quot;isLocked&quot;:false,&quot;parent&quot;:{&quot;type&quot;:&quot;CHILD&quot;,&quot;parentId&quot;:&quot;17f3c976-5da6-4751-bdf4-7d786412bfc4&quot;,&quot;order&quot;:&quot;99977&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ags/tag99.xml><?xml version="1.0" encoding="utf-8"?>
<p:tagLst xmlns:a="http://schemas.openxmlformats.org/drawingml/2006/main" xmlns:r="http://schemas.openxmlformats.org/officeDocument/2006/relationships" xmlns:p="http://schemas.openxmlformats.org/presentationml/2006/main">
  <p:tag name="ID" val="6841afa315c27570e2de3519"/>
  <p:tag name="FIGURESLIDEID" val="17f3c976-5da6-4751-bdf4-7d786412bfc4"/>
  <p:tag name="SELECTIONIDS" val="11e99200-9301-4eeb-9a86-e794e1793788"/>
  <p:tag name="TRANSPARENTBACKGROUND" val="true"/>
  <p:tag name="VERSION" val="1758010678736"/>
  <p:tag name="TITLE" val="Phase2"/>
  <p:tag name="CREATORNAME" val="Annette Pfordt"/>
  <p:tag name="DATEINSERTED" val="1758010691624"/>
  <p:tag name="DPI" val="300"/>
  <p:tag name="BIOJSON" val="{&quot;id&quot;:&quot;a169c1da-36dc-4eac-bf00-3d9834ea6e28&quot;,&quot;objects&quot;:{&quot;11e99200-9301-4eeb-9a86-e794e1793788&quot;:{&quot;type&quot;:&quot;FIGURE_OBJECT&quot;,&quot;id&quot;:&quot;11e99200-9301-4eeb-9a86-e794e1793788&quot;,&quot;relativeTransform&quot;:{&quot;translate&quot;:{&quot;x&quot;:326.24730779423794,&quot;y&quot;:62.17011380537706},&quot;rotate&quot;:-1.682119509639068e-16,&quot;skewX&quot;:5.989822760814762e-17,&quot;scale&quot;:{&quot;x&quot;:1,&quot;y&quot;:1}},&quot;opacity&quot;:1,&quot;path&quot;:{&quot;type&quot;:&quot;ACUTE_TRAPEZOID&quot;,&quot;size&quot;:{&quot;x&quot;:-136.43542144920815,&quot;y&quot;:40.60601026330389},&quot;bottomLeftAngle&quot;:60},&quot;pathStyles&quot;:[{&quot;type&quot;:&quot;FILL&quot;,&quot;fillStyle&quot;:&quot;rgba(237, 217, 186, 1)&quot;},{&quot;type&quot;:&quot;STROKE&quot;,&quot;strokeStyle&quot;:&quot;rgba(138, 79, 33, 1)&quot;,&quot;lineWidth&quot;:0,&quot;lineJoin&quot;:&quot;round&quot;}],&quot;isLocked&quot;:false,&quot;parent&quot;:{&quot;type&quot;:&quot;CHILD&quot;,&quot;parentId&quot;:&quot;17f3c976-5da6-4751-bdf4-7d786412bfc4&quot;,&quot;order&quot;:&quot;9998&quot;}},&quot;17f3c976-5da6-4751-bdf4-7d786412bfc4&quot;:{&quot;id&quot;:&quot;17f3c976-5da6-4751-bdf4-7d786412bfc4&quot;,&quot;type&quot;:&quot;FIGURE_OBJECT&quot;,&quot;document&quot;:{&quot;type&quot;:&quot;FIGURE&quot;,&quot;canvasType&quot;:&quot;FIGURE&quot;,&quot;units&quot;:&quot;cm&quot;,&quot;aspectRatio&quot;:0},&quot;parent&quot;:{&quot;type&quot;:&quot;DOCUMENT&quot;,&quot;parentId&quot;:&quot;a169c1da-36dc-4eac-bf00-3d9834ea6e28&quot;,&quot;order&quot;:&quot;52&quot;}},&quot;a169c1da-36dc-4eac-bf00-3d9834ea6e28&quot;:{&quot;id&quot;:&quot;a169c1da-36dc-4eac-bf00-3d9834ea6e28&quot;,&quot;type&quot;:&quot;FIGURE_OBJECT&quot;,&quot;document&quot;:{&quot;type&quot;:&quot;DOCUMENT_GROUP&quot;,&quot;canvasType&quot;:&quot;SLIDE&quot;,&quot;units&quot;:&quot;cm&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arben Uni Göttingen">
      <a:dk1>
        <a:sysClr val="windowText" lastClr="000000"/>
      </a:dk1>
      <a:lt1>
        <a:sysClr val="window" lastClr="FFFFFF"/>
      </a:lt1>
      <a:dk2>
        <a:srgbClr val="005F9B"/>
      </a:dk2>
      <a:lt2>
        <a:srgbClr val="50A5D2"/>
      </a:lt2>
      <a:accent1>
        <a:srgbClr val="153268"/>
      </a:accent1>
      <a:accent2>
        <a:srgbClr val="3B3B3A"/>
      </a:accent2>
      <a:accent3>
        <a:srgbClr val="84BFEA"/>
      </a:accent3>
      <a:accent4>
        <a:srgbClr val="EAE2D8"/>
      </a:accent4>
      <a:accent5>
        <a:srgbClr val="F6F4F0"/>
      </a:accent5>
      <a:accent6>
        <a:srgbClr val="575756"/>
      </a:accent6>
      <a:hlink>
        <a:srgbClr val="0033CC"/>
      </a:hlink>
      <a:folHlink>
        <a:srgbClr val="6600C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wrap="square" rtlCol="0">
        <a:spAutoFit/>
      </a:bodyPr>
      <a:lstStyle>
        <a:defPPr algn="l">
          <a:defRPr sz="1050" b="1" dirty="0" err="1"/>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5998</Words>
  <Application>Microsoft Office PowerPoint</Application>
  <PresentationFormat>Widescreen</PresentationFormat>
  <Paragraphs>708</Paragraphs>
  <Slides>39</Slides>
  <Notes>31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39</vt:i4>
      </vt:variant>
    </vt:vector>
  </HeadingPairs>
  <TitlesOfParts>
    <vt:vector size="50" baseType="lpstr">
      <vt:lpstr>Arial</vt:lpstr>
      <vt:lpstr>Arial Rounded MT Bold</vt:lpstr>
      <vt:lpstr>Calibri</vt:lpstr>
      <vt:lpstr>Calibri Light</vt:lpstr>
      <vt:lpstr>DINPro</vt:lpstr>
      <vt:lpstr>Roboto</vt:lpstr>
      <vt:lpstr>Symbol</vt:lpstr>
      <vt:lpstr>Times New Roman</vt:lpstr>
      <vt:lpstr>Wingdings</vt:lpstr>
      <vt:lpstr>Office Theme</vt:lpstr>
      <vt:lpstr>1_Office Theme</vt:lpstr>
      <vt:lpstr>PowerPoint Presentation</vt:lpstr>
      <vt:lpstr>Why is this important ? </vt:lpstr>
      <vt:lpstr>PowerPoint Presentation</vt:lpstr>
      <vt:lpstr> Three main components of the RU</vt:lpstr>
      <vt:lpstr>Overall objectives and basic hypotheses</vt:lpstr>
      <vt:lpstr>Experimentation (CE) </vt:lpstr>
      <vt:lpstr>Experimentation (CE) </vt:lpstr>
      <vt:lpstr>Research site : Siaya, JOOUST Campus, Kenya</vt:lpstr>
      <vt:lpstr>Various Experiments (with timeline) </vt:lpstr>
      <vt:lpstr>PowerPoint Presentation</vt:lpstr>
      <vt:lpstr>Mechanistic understanding  </vt:lpstr>
      <vt:lpstr>SP 6: Developing the MultiStress model </vt:lpstr>
      <vt:lpstr>  Three main components of the RU</vt:lpstr>
      <vt:lpstr>PowerPoint Presentation</vt:lpstr>
      <vt:lpstr>PowerPoint Presentation</vt:lpstr>
      <vt:lpstr>PowerPoint Presentation</vt:lpstr>
      <vt:lpstr>PowerPoint Presentation</vt:lpstr>
      <vt:lpstr>Set-up of  the RU </vt:lpstr>
      <vt:lpstr>PowerPoint Presentation</vt:lpstr>
      <vt:lpstr>PowerPoint Presentation</vt:lpstr>
      <vt:lpstr>PowerPoint Presentation</vt:lpstr>
      <vt:lpstr>  Three main components of the RU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Roetter, Reimund Paul</dc:creator>
  <cp:lastModifiedBy>Roetter, Reimund Paul</cp:lastModifiedBy>
  <cp:revision>50</cp:revision>
  <dcterms:created xsi:type="dcterms:W3CDTF">2026-01-11T17:26:46Z</dcterms:created>
  <dcterms:modified xsi:type="dcterms:W3CDTF">2026-05-02T16:03:00Z</dcterms:modified>
</cp:coreProperties>
</file>