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0"/>
  </p:notesMasterIdLst>
  <p:sldIdLst>
    <p:sldId id="260" r:id="rId5"/>
    <p:sldId id="741" r:id="rId6"/>
    <p:sldId id="804" r:id="rId7"/>
    <p:sldId id="805" r:id="rId8"/>
    <p:sldId id="808"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5239"/>
    <a:srgbClr val="FFC733"/>
    <a:srgbClr val="D991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1F862F-E168-4E4E-9773-EA549B95F38D}" v="45" dt="2026-05-02T03:44:10.057"/>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44"/>
    <p:restoredTop sz="91727" autoAdjust="0"/>
  </p:normalViewPr>
  <p:slideViewPr>
    <p:cSldViewPr snapToGrid="0">
      <p:cViewPr varScale="1">
        <p:scale>
          <a:sx n="109" d="100"/>
          <a:sy n="109" d="100"/>
        </p:scale>
        <p:origin x="1016" y="19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 Ruess" userId="cb10cff2-63ad-41cc-9f3a-a2465b476a79" providerId="ADAL" clId="{F9425760-8126-5491-9C6B-620EED2A068D}"/>
    <pc:docChg chg="undo redo custSel addSld delSld modSld sldOrd">
      <pc:chgData name="P Ruess" userId="cb10cff2-63ad-41cc-9f3a-a2465b476a79" providerId="ADAL" clId="{F9425760-8126-5491-9C6B-620EED2A068D}" dt="2026-05-02T15:14:17.633" v="9913" actId="2696"/>
      <pc:docMkLst>
        <pc:docMk/>
      </pc:docMkLst>
      <pc:sldChg chg="addSp delSp modSp add del mod">
        <pc:chgData name="P Ruess" userId="cb10cff2-63ad-41cc-9f3a-a2465b476a79" providerId="ADAL" clId="{F9425760-8126-5491-9C6B-620EED2A068D}" dt="2026-05-02T15:14:17.633" v="9913" actId="2696"/>
        <pc:sldMkLst>
          <pc:docMk/>
          <pc:sldMk cId="1765512352" sldId="256"/>
        </pc:sldMkLst>
        <pc:spChg chg="add mod">
          <ac:chgData name="P Ruess" userId="cb10cff2-63ad-41cc-9f3a-a2465b476a79" providerId="ADAL" clId="{F9425760-8126-5491-9C6B-620EED2A068D}" dt="2026-05-02T03:27:05.392" v="9004"/>
          <ac:spMkLst>
            <pc:docMk/>
            <pc:sldMk cId="1765512352" sldId="256"/>
            <ac:spMk id="2" creationId="{06051DEE-9A8A-9496-24D8-DE00DB762616}"/>
          </ac:spMkLst>
        </pc:spChg>
        <pc:spChg chg="add mod">
          <ac:chgData name="P Ruess" userId="cb10cff2-63ad-41cc-9f3a-a2465b476a79" providerId="ADAL" clId="{F9425760-8126-5491-9C6B-620EED2A068D}" dt="2026-05-02T03:28:02.127" v="9017" actId="2085"/>
          <ac:spMkLst>
            <pc:docMk/>
            <pc:sldMk cId="1765512352" sldId="256"/>
            <ac:spMk id="3" creationId="{7116A520-E9C1-B158-CA4A-C7FE1BDD0A24}"/>
          </ac:spMkLst>
        </pc:spChg>
        <pc:spChg chg="del">
          <ac:chgData name="P Ruess" userId="cb10cff2-63ad-41cc-9f3a-a2465b476a79" providerId="ADAL" clId="{F9425760-8126-5491-9C6B-620EED2A068D}" dt="2026-05-02T03:27:27.783" v="9006" actId="478"/>
          <ac:spMkLst>
            <pc:docMk/>
            <pc:sldMk cId="1765512352" sldId="256"/>
            <ac:spMk id="5" creationId="{F6DBE204-75C9-6F86-317E-5CFC06FC46FF}"/>
          </ac:spMkLst>
        </pc:spChg>
        <pc:spChg chg="add del mod">
          <ac:chgData name="P Ruess" userId="cb10cff2-63ad-41cc-9f3a-a2465b476a79" providerId="ADAL" clId="{F9425760-8126-5491-9C6B-620EED2A068D}" dt="2026-05-02T03:27:29.410" v="9007" actId="478"/>
          <ac:spMkLst>
            <pc:docMk/>
            <pc:sldMk cId="1765512352" sldId="256"/>
            <ac:spMk id="6" creationId="{793DE515-0278-454A-74AE-87960855D9FB}"/>
          </ac:spMkLst>
        </pc:spChg>
      </pc:sldChg>
      <pc:sldChg chg="modSp mod">
        <pc:chgData name="P Ruess" userId="cb10cff2-63ad-41cc-9f3a-a2465b476a79" providerId="ADAL" clId="{F9425760-8126-5491-9C6B-620EED2A068D}" dt="2026-05-01T21:55:50.615" v="8185" actId="20577"/>
        <pc:sldMkLst>
          <pc:docMk/>
          <pc:sldMk cId="148130425" sldId="260"/>
        </pc:sldMkLst>
        <pc:spChg chg="mod">
          <ac:chgData name="P Ruess" userId="cb10cff2-63ad-41cc-9f3a-a2465b476a79" providerId="ADAL" clId="{F9425760-8126-5491-9C6B-620EED2A068D}" dt="2026-05-01T21:55:50.615" v="8185" actId="20577"/>
          <ac:spMkLst>
            <pc:docMk/>
            <pc:sldMk cId="148130425" sldId="260"/>
            <ac:spMk id="2" creationId="{C3CC7159-19F7-456E-5806-A27EFDF2CDBB}"/>
          </ac:spMkLst>
        </pc:spChg>
        <pc:spChg chg="mod">
          <ac:chgData name="P Ruess" userId="cb10cff2-63ad-41cc-9f3a-a2465b476a79" providerId="ADAL" clId="{F9425760-8126-5491-9C6B-620EED2A068D}" dt="2026-04-10T01:03:01.519" v="584"/>
          <ac:spMkLst>
            <pc:docMk/>
            <pc:sldMk cId="148130425" sldId="260"/>
            <ac:spMk id="6" creationId="{B17F5F59-1448-42D4-A1B2-9F731FA8BA65}"/>
          </ac:spMkLst>
        </pc:spChg>
      </pc:sldChg>
      <pc:sldChg chg="addSp delSp modSp del mod delAnim modAnim modShow modNotesTx">
        <pc:chgData name="P Ruess" userId="cb10cff2-63ad-41cc-9f3a-a2465b476a79" providerId="ADAL" clId="{F9425760-8126-5491-9C6B-620EED2A068D}" dt="2026-05-02T15:12:57.402" v="9894" actId="2696"/>
        <pc:sldMkLst>
          <pc:docMk/>
          <pc:sldMk cId="2923901259" sldId="456"/>
        </pc:sldMkLst>
        <pc:spChg chg="add mod">
          <ac:chgData name="P Ruess" userId="cb10cff2-63ad-41cc-9f3a-a2465b476a79" providerId="ADAL" clId="{F9425760-8126-5491-9C6B-620EED2A068D}" dt="2026-05-01T21:55:00.778" v="8161"/>
          <ac:spMkLst>
            <pc:docMk/>
            <pc:sldMk cId="2923901259" sldId="456"/>
            <ac:spMk id="2" creationId="{B8F7F561-6061-063F-36C8-283549926CA7}"/>
          </ac:spMkLst>
        </pc:spChg>
        <pc:spChg chg="add mod">
          <ac:chgData name="P Ruess" userId="cb10cff2-63ad-41cc-9f3a-a2465b476a79" providerId="ADAL" clId="{F9425760-8126-5491-9C6B-620EED2A068D}" dt="2026-04-10T01:47:16.551" v="2186" actId="1076"/>
          <ac:spMkLst>
            <pc:docMk/>
            <pc:sldMk cId="2923901259" sldId="456"/>
            <ac:spMk id="3" creationId="{EDC5598E-5E76-4153-EAB6-97507585D727}"/>
          </ac:spMkLst>
        </pc:spChg>
        <pc:spChg chg="add mod">
          <ac:chgData name="P Ruess" userId="cb10cff2-63ad-41cc-9f3a-a2465b476a79" providerId="ADAL" clId="{F9425760-8126-5491-9C6B-620EED2A068D}" dt="2026-04-10T01:59:00.166" v="2498" actId="1076"/>
          <ac:spMkLst>
            <pc:docMk/>
            <pc:sldMk cId="2923901259" sldId="456"/>
            <ac:spMk id="5" creationId="{C39F9362-11EB-D61D-1AD9-D17B37701B64}"/>
          </ac:spMkLst>
        </pc:spChg>
        <pc:spChg chg="add mod">
          <ac:chgData name="P Ruess" userId="cb10cff2-63ad-41cc-9f3a-a2465b476a79" providerId="ADAL" clId="{F9425760-8126-5491-9C6B-620EED2A068D}" dt="2026-04-10T01:59:04.668" v="2499" actId="1076"/>
          <ac:spMkLst>
            <pc:docMk/>
            <pc:sldMk cId="2923901259" sldId="456"/>
            <ac:spMk id="6" creationId="{A1882742-C8B1-578A-52E9-3DA9DEA93E6B}"/>
          </ac:spMkLst>
        </pc:spChg>
        <pc:spChg chg="mod">
          <ac:chgData name="P Ruess" userId="cb10cff2-63ad-41cc-9f3a-a2465b476a79" providerId="ADAL" clId="{F9425760-8126-5491-9C6B-620EED2A068D}" dt="2026-04-10T01:02:53.943" v="582"/>
          <ac:spMkLst>
            <pc:docMk/>
            <pc:sldMk cId="2923901259" sldId="456"/>
            <ac:spMk id="9" creationId="{12AB817D-2431-464F-A751-E56AF759490F}"/>
          </ac:spMkLst>
        </pc:spChg>
        <pc:spChg chg="add mod">
          <ac:chgData name="P Ruess" userId="cb10cff2-63ad-41cc-9f3a-a2465b476a79" providerId="ADAL" clId="{F9425760-8126-5491-9C6B-620EED2A068D}" dt="2026-04-10T00:48:23.274" v="15"/>
          <ac:spMkLst>
            <pc:docMk/>
            <pc:sldMk cId="2923901259" sldId="456"/>
            <ac:spMk id="13" creationId="{E0F6B3A3-F265-3081-5573-48ED4B7B8B07}"/>
          </ac:spMkLst>
        </pc:spChg>
        <pc:spChg chg="add mod">
          <ac:chgData name="P Ruess" userId="cb10cff2-63ad-41cc-9f3a-a2465b476a79" providerId="ADAL" clId="{F9425760-8126-5491-9C6B-620EED2A068D}" dt="2026-05-01T21:55:00.778" v="8161"/>
          <ac:spMkLst>
            <pc:docMk/>
            <pc:sldMk cId="2923901259" sldId="456"/>
            <ac:spMk id="14" creationId="{9DE5130E-FEE4-FFCA-8D2B-F1CFEA19C600}"/>
          </ac:spMkLst>
        </pc:spChg>
        <pc:spChg chg="add mod">
          <ac:chgData name="P Ruess" userId="cb10cff2-63ad-41cc-9f3a-a2465b476a79" providerId="ADAL" clId="{F9425760-8126-5491-9C6B-620EED2A068D}" dt="2026-05-01T21:55:00.778" v="8161"/>
          <ac:spMkLst>
            <pc:docMk/>
            <pc:sldMk cId="2923901259" sldId="456"/>
            <ac:spMk id="15" creationId="{75E8C56B-9685-B0AA-B5C5-D3D5AB5F49A2}"/>
          </ac:spMkLst>
        </pc:spChg>
        <pc:spChg chg="add mod">
          <ac:chgData name="P Ruess" userId="cb10cff2-63ad-41cc-9f3a-a2465b476a79" providerId="ADAL" clId="{F9425760-8126-5491-9C6B-620EED2A068D}" dt="2026-05-01T21:55:00.778" v="8161"/>
          <ac:spMkLst>
            <pc:docMk/>
            <pc:sldMk cId="2923901259" sldId="456"/>
            <ac:spMk id="16" creationId="{0565DFCF-051B-6F33-4538-7B2AE0791D86}"/>
          </ac:spMkLst>
        </pc:spChg>
        <pc:spChg chg="add mod">
          <ac:chgData name="P Ruess" userId="cb10cff2-63ad-41cc-9f3a-a2465b476a79" providerId="ADAL" clId="{F9425760-8126-5491-9C6B-620EED2A068D}" dt="2026-04-10T00:50:04.454" v="259" actId="14100"/>
          <ac:spMkLst>
            <pc:docMk/>
            <pc:sldMk cId="2923901259" sldId="456"/>
            <ac:spMk id="17" creationId="{7B1E2F6B-BC8F-1447-C0CB-5B5D51192225}"/>
          </ac:spMkLst>
        </pc:spChg>
        <pc:spChg chg="add mod">
          <ac:chgData name="P Ruess" userId="cb10cff2-63ad-41cc-9f3a-a2465b476a79" providerId="ADAL" clId="{F9425760-8126-5491-9C6B-620EED2A068D}" dt="2026-05-01T21:55:00.778" v="8161"/>
          <ac:spMkLst>
            <pc:docMk/>
            <pc:sldMk cId="2923901259" sldId="456"/>
            <ac:spMk id="18" creationId="{90554E3E-77FD-077D-4A6B-A143524CB240}"/>
          </ac:spMkLst>
        </pc:spChg>
        <pc:spChg chg="add mod">
          <ac:chgData name="P Ruess" userId="cb10cff2-63ad-41cc-9f3a-a2465b476a79" providerId="ADAL" clId="{F9425760-8126-5491-9C6B-620EED2A068D}" dt="2026-05-02T02:10:21.227" v="8214" actId="1076"/>
          <ac:spMkLst>
            <pc:docMk/>
            <pc:sldMk cId="2923901259" sldId="456"/>
            <ac:spMk id="20" creationId="{90D514CD-AB16-0B99-8F67-1ADC67F45A78}"/>
          </ac:spMkLst>
        </pc:spChg>
        <pc:graphicFrameChg chg="add mod modGraphic">
          <ac:chgData name="P Ruess" userId="cb10cff2-63ad-41cc-9f3a-a2465b476a79" providerId="ADAL" clId="{F9425760-8126-5491-9C6B-620EED2A068D}" dt="2026-04-10T01:46:52.285" v="2180" actId="20577"/>
          <ac:graphicFrameMkLst>
            <pc:docMk/>
            <pc:sldMk cId="2923901259" sldId="456"/>
            <ac:graphicFrameMk id="8" creationId="{AD3072E9-4EF0-B639-F6BF-027E1F283ABE}"/>
          </ac:graphicFrameMkLst>
        </pc:graphicFrameChg>
        <pc:picChg chg="add mod">
          <ac:chgData name="P Ruess" userId="cb10cff2-63ad-41cc-9f3a-a2465b476a79" providerId="ADAL" clId="{F9425760-8126-5491-9C6B-620EED2A068D}" dt="2026-05-01T21:55:00.778" v="8161"/>
          <ac:picMkLst>
            <pc:docMk/>
            <pc:sldMk cId="2923901259" sldId="456"/>
            <ac:picMk id="7" creationId="{D221B85B-8498-D0B7-7D2B-1731027AFF90}"/>
          </ac:picMkLst>
        </pc:picChg>
        <pc:picChg chg="add mod">
          <ac:chgData name="P Ruess" userId="cb10cff2-63ad-41cc-9f3a-a2465b476a79" providerId="ADAL" clId="{F9425760-8126-5491-9C6B-620EED2A068D}" dt="2026-04-10T00:48:13.754" v="14"/>
          <ac:picMkLst>
            <pc:docMk/>
            <pc:sldMk cId="2923901259" sldId="456"/>
            <ac:picMk id="10" creationId="{5A446703-3795-F59F-35F6-87AC7A04DD06}"/>
          </ac:picMkLst>
        </pc:picChg>
        <pc:picChg chg="add mod">
          <ac:chgData name="P Ruess" userId="cb10cff2-63ad-41cc-9f3a-a2465b476a79" providerId="ADAL" clId="{F9425760-8126-5491-9C6B-620EED2A068D}" dt="2026-04-10T00:48:13.754" v="14"/>
          <ac:picMkLst>
            <pc:docMk/>
            <pc:sldMk cId="2923901259" sldId="456"/>
            <ac:picMk id="11" creationId="{0CB5386E-EB3F-5523-5AA7-F6634969B8F4}"/>
          </ac:picMkLst>
        </pc:picChg>
        <pc:picChg chg="add mod">
          <ac:chgData name="P Ruess" userId="cb10cff2-63ad-41cc-9f3a-a2465b476a79" providerId="ADAL" clId="{F9425760-8126-5491-9C6B-620EED2A068D}" dt="2026-04-10T00:48:13.754" v="14"/>
          <ac:picMkLst>
            <pc:docMk/>
            <pc:sldMk cId="2923901259" sldId="456"/>
            <ac:picMk id="12" creationId="{D3241A8D-14E6-B0D8-895F-227929BE0103}"/>
          </ac:picMkLst>
        </pc:picChg>
      </pc:sldChg>
      <pc:sldChg chg="modSp add del mod modShow">
        <pc:chgData name="P Ruess" userId="cb10cff2-63ad-41cc-9f3a-a2465b476a79" providerId="ADAL" clId="{F9425760-8126-5491-9C6B-620EED2A068D}" dt="2026-05-02T15:11:51.189" v="9893" actId="2696"/>
        <pc:sldMkLst>
          <pc:docMk/>
          <pc:sldMk cId="1052905094" sldId="739"/>
        </pc:sldMkLst>
        <pc:spChg chg="mod">
          <ac:chgData name="P Ruess" userId="cb10cff2-63ad-41cc-9f3a-a2465b476a79" providerId="ADAL" clId="{F9425760-8126-5491-9C6B-620EED2A068D}" dt="2026-05-02T02:12:31.473" v="8216" actId="1076"/>
          <ac:spMkLst>
            <pc:docMk/>
            <pc:sldMk cId="1052905094" sldId="739"/>
            <ac:spMk id="11" creationId="{D2BDFE26-B8BA-C8CF-12C6-F78A60E98630}"/>
          </ac:spMkLst>
        </pc:spChg>
      </pc:sldChg>
      <pc:sldChg chg="addSp delSp modSp add mod modAnim">
        <pc:chgData name="P Ruess" userId="cb10cff2-63ad-41cc-9f3a-a2465b476a79" providerId="ADAL" clId="{F9425760-8126-5491-9C6B-620EED2A068D}" dt="2026-05-02T03:44:10.057" v="9037"/>
        <pc:sldMkLst>
          <pc:docMk/>
          <pc:sldMk cId="3295184357" sldId="741"/>
        </pc:sldMkLst>
        <pc:spChg chg="mod">
          <ac:chgData name="P Ruess" userId="cb10cff2-63ad-41cc-9f3a-a2465b476a79" providerId="ADAL" clId="{F9425760-8126-5491-9C6B-620EED2A068D}" dt="2026-04-10T01:03:21.265" v="587"/>
          <ac:spMkLst>
            <pc:docMk/>
            <pc:sldMk cId="3295184357" sldId="741"/>
            <ac:spMk id="2" creationId="{DBD265FF-C659-8ED2-C326-E4A4E6A36103}"/>
          </ac:spMkLst>
        </pc:spChg>
        <pc:spChg chg="add mod">
          <ac:chgData name="P Ruess" userId="cb10cff2-63ad-41cc-9f3a-a2465b476a79" providerId="ADAL" clId="{F9425760-8126-5491-9C6B-620EED2A068D}" dt="2026-04-10T01:04:59.337" v="602" actId="1038"/>
          <ac:spMkLst>
            <pc:docMk/>
            <pc:sldMk cId="3295184357" sldId="741"/>
            <ac:spMk id="3" creationId="{CBCE28B4-1B58-B708-CA37-CF61F1534BB6}"/>
          </ac:spMkLst>
        </pc:spChg>
        <pc:spChg chg="add mod">
          <ac:chgData name="P Ruess" userId="cb10cff2-63ad-41cc-9f3a-a2465b476a79" providerId="ADAL" clId="{F9425760-8126-5491-9C6B-620EED2A068D}" dt="2026-05-02T03:42:53.228" v="9032" actId="1076"/>
          <ac:spMkLst>
            <pc:docMk/>
            <pc:sldMk cId="3295184357" sldId="741"/>
            <ac:spMk id="8" creationId="{1E2C52B0-9A50-F9DA-7FE6-27214DD9DD09}"/>
          </ac:spMkLst>
        </pc:spChg>
        <pc:spChg chg="mod">
          <ac:chgData name="P Ruess" userId="cb10cff2-63ad-41cc-9f3a-a2465b476a79" providerId="ADAL" clId="{F9425760-8126-5491-9C6B-620EED2A068D}" dt="2026-05-01T21:55:41.919" v="8175" actId="20577"/>
          <ac:spMkLst>
            <pc:docMk/>
            <pc:sldMk cId="3295184357" sldId="741"/>
            <ac:spMk id="9" creationId="{DD58432E-5A2E-8017-1692-7F75329E2679}"/>
          </ac:spMkLst>
        </pc:spChg>
        <pc:spChg chg="add mod">
          <ac:chgData name="P Ruess" userId="cb10cff2-63ad-41cc-9f3a-a2465b476a79" providerId="ADAL" clId="{F9425760-8126-5491-9C6B-620EED2A068D}" dt="2026-05-02T03:44:01.671" v="9035" actId="1076"/>
          <ac:spMkLst>
            <pc:docMk/>
            <pc:sldMk cId="3295184357" sldId="741"/>
            <ac:spMk id="10" creationId="{02872DCB-CFE4-D653-28C0-B27768CD97C5}"/>
          </ac:spMkLst>
        </pc:spChg>
        <pc:picChg chg="add mod">
          <ac:chgData name="P Ruess" userId="cb10cff2-63ad-41cc-9f3a-a2465b476a79" providerId="ADAL" clId="{F9425760-8126-5491-9C6B-620EED2A068D}" dt="2026-04-10T01:03:24.318" v="588" actId="1076"/>
          <ac:picMkLst>
            <pc:docMk/>
            <pc:sldMk cId="3295184357" sldId="741"/>
            <ac:picMk id="4" creationId="{59FC3207-5C76-8DE8-4466-33F4D921FB50}"/>
          </ac:picMkLst>
        </pc:picChg>
        <pc:picChg chg="add mod">
          <ac:chgData name="P Ruess" userId="cb10cff2-63ad-41cc-9f3a-a2465b476a79" providerId="ADAL" clId="{F9425760-8126-5491-9C6B-620EED2A068D}" dt="2026-05-02T03:39:37.940" v="9021"/>
          <ac:picMkLst>
            <pc:docMk/>
            <pc:sldMk cId="3295184357" sldId="741"/>
            <ac:picMk id="6" creationId="{D40D8EA1-1166-1688-9787-18C54B6A1C06}"/>
          </ac:picMkLst>
        </pc:picChg>
        <pc:picChg chg="add mod">
          <ac:chgData name="P Ruess" userId="cb10cff2-63ad-41cc-9f3a-a2465b476a79" providerId="ADAL" clId="{F9425760-8126-5491-9C6B-620EED2A068D}" dt="2026-05-02T03:42:28.095" v="9029" actId="1076"/>
          <ac:picMkLst>
            <pc:docMk/>
            <pc:sldMk cId="3295184357" sldId="741"/>
            <ac:picMk id="7" creationId="{AAA982D9-497E-82F8-D12E-CF10EFF84E78}"/>
          </ac:picMkLst>
        </pc:picChg>
      </pc:sldChg>
      <pc:sldChg chg="addSp delSp modSp add del mod modAnim">
        <pc:chgData name="P Ruess" userId="cb10cff2-63ad-41cc-9f3a-a2465b476a79" providerId="ADAL" clId="{F9425760-8126-5491-9C6B-620EED2A068D}" dt="2026-05-01T21:42:10.945" v="8160" actId="2696"/>
        <pc:sldMkLst>
          <pc:docMk/>
          <pc:sldMk cId="3455492953" sldId="742"/>
        </pc:sldMkLst>
      </pc:sldChg>
      <pc:sldChg chg="addSp delSp modSp add del mod ord modAnim">
        <pc:chgData name="P Ruess" userId="cb10cff2-63ad-41cc-9f3a-a2465b476a79" providerId="ADAL" clId="{F9425760-8126-5491-9C6B-620EED2A068D}" dt="2026-05-01T21:42:10.938" v="8158" actId="2696"/>
        <pc:sldMkLst>
          <pc:docMk/>
          <pc:sldMk cId="2261421428" sldId="743"/>
        </pc:sldMkLst>
      </pc:sldChg>
      <pc:sldChg chg="addSp modSp add del mod">
        <pc:chgData name="P Ruess" userId="cb10cff2-63ad-41cc-9f3a-a2465b476a79" providerId="ADAL" clId="{F9425760-8126-5491-9C6B-620EED2A068D}" dt="2026-05-01T21:42:10.940" v="8159" actId="2696"/>
        <pc:sldMkLst>
          <pc:docMk/>
          <pc:sldMk cId="2007361643" sldId="744"/>
        </pc:sldMkLst>
      </pc:sldChg>
      <pc:sldChg chg="addSp modSp add del mod modShow">
        <pc:chgData name="P Ruess" userId="cb10cff2-63ad-41cc-9f3a-a2465b476a79" providerId="ADAL" clId="{F9425760-8126-5491-9C6B-620EED2A068D}" dt="2026-05-02T15:10:51.352" v="9892" actId="2696"/>
        <pc:sldMkLst>
          <pc:docMk/>
          <pc:sldMk cId="392248886" sldId="747"/>
        </pc:sldMkLst>
        <pc:spChg chg="mod">
          <ac:chgData name="P Ruess" userId="cb10cff2-63ad-41cc-9f3a-a2465b476a79" providerId="ADAL" clId="{F9425760-8126-5491-9C6B-620EED2A068D}" dt="2026-05-02T03:15:24.770" v="8615" actId="20577"/>
          <ac:spMkLst>
            <pc:docMk/>
            <pc:sldMk cId="392248886" sldId="747"/>
            <ac:spMk id="3" creationId="{8570FF4A-0E3A-94DD-149E-49FE94207452}"/>
          </ac:spMkLst>
        </pc:spChg>
        <pc:spChg chg="add mod">
          <ac:chgData name="P Ruess" userId="cb10cff2-63ad-41cc-9f3a-a2465b476a79" providerId="ADAL" clId="{F9425760-8126-5491-9C6B-620EED2A068D}" dt="2026-05-02T03:38:38.153" v="9018"/>
          <ac:spMkLst>
            <pc:docMk/>
            <pc:sldMk cId="392248886" sldId="747"/>
            <ac:spMk id="4" creationId="{514FF44D-99F1-57DC-5C45-C5C3CF0B4C04}"/>
          </ac:spMkLst>
        </pc:spChg>
        <pc:spChg chg="mod">
          <ac:chgData name="P Ruess" userId="cb10cff2-63ad-41cc-9f3a-a2465b476a79" providerId="ADAL" clId="{F9425760-8126-5491-9C6B-620EED2A068D}" dt="2026-05-02T02:46:25.530" v="8541" actId="20577"/>
          <ac:spMkLst>
            <pc:docMk/>
            <pc:sldMk cId="392248886" sldId="747"/>
            <ac:spMk id="9" creationId="{19542465-7442-8262-0098-5F54DFB5EE5A}"/>
          </ac:spMkLst>
        </pc:spChg>
      </pc:sldChg>
      <pc:sldChg chg="addSp delSp modSp add del mod">
        <pc:chgData name="P Ruess" userId="cb10cff2-63ad-41cc-9f3a-a2465b476a79" providerId="ADAL" clId="{F9425760-8126-5491-9C6B-620EED2A068D}" dt="2026-05-01T21:42:06.764" v="8157" actId="2696"/>
        <pc:sldMkLst>
          <pc:docMk/>
          <pc:sldMk cId="3821997165" sldId="803"/>
        </pc:sldMkLst>
        <pc:graphicFrameChg chg="del">
          <ac:chgData name="P Ruess" userId="cb10cff2-63ad-41cc-9f3a-a2465b476a79" providerId="ADAL" clId="{F9425760-8126-5491-9C6B-620EED2A068D}" dt="2026-05-01T21:42:02.868" v="8155" actId="478"/>
          <ac:graphicFrameMkLst>
            <pc:docMk/>
            <pc:sldMk cId="3821997165" sldId="803"/>
            <ac:graphicFrameMk id="4" creationId="{7A92B64E-105B-C60A-E0D6-1F7D6E63EABF}"/>
          </ac:graphicFrameMkLst>
        </pc:graphicFrameChg>
        <pc:picChg chg="add mod">
          <ac:chgData name="P Ruess" userId="cb10cff2-63ad-41cc-9f3a-a2465b476a79" providerId="ADAL" clId="{F9425760-8126-5491-9C6B-620EED2A068D}" dt="2026-05-01T21:36:14.566" v="8154"/>
          <ac:picMkLst>
            <pc:docMk/>
            <pc:sldMk cId="3821997165" sldId="803"/>
            <ac:picMk id="6" creationId="{357D250B-F0EF-DDF1-B729-CC6D5003385D}"/>
          </ac:picMkLst>
        </pc:picChg>
        <pc:picChg chg="add mod">
          <ac:chgData name="P Ruess" userId="cb10cff2-63ad-41cc-9f3a-a2465b476a79" providerId="ADAL" clId="{F9425760-8126-5491-9C6B-620EED2A068D}" dt="2026-05-01T21:36:14.566" v="8154"/>
          <ac:picMkLst>
            <pc:docMk/>
            <pc:sldMk cId="3821997165" sldId="803"/>
            <ac:picMk id="7" creationId="{07F5A97A-6D8C-4EC0-8E24-9F64456EE33E}"/>
          </ac:picMkLst>
        </pc:picChg>
        <pc:picChg chg="add mod">
          <ac:chgData name="P Ruess" userId="cb10cff2-63ad-41cc-9f3a-a2465b476a79" providerId="ADAL" clId="{F9425760-8126-5491-9C6B-620EED2A068D}" dt="2026-05-01T21:36:14.566" v="8154"/>
          <ac:picMkLst>
            <pc:docMk/>
            <pc:sldMk cId="3821997165" sldId="803"/>
            <ac:picMk id="8" creationId="{2764676B-F839-22FC-2B5D-3A73D0E9DDD6}"/>
          </ac:picMkLst>
        </pc:picChg>
        <pc:picChg chg="add mod">
          <ac:chgData name="P Ruess" userId="cb10cff2-63ad-41cc-9f3a-a2465b476a79" providerId="ADAL" clId="{F9425760-8126-5491-9C6B-620EED2A068D}" dt="2026-05-01T21:36:14.566" v="8154"/>
          <ac:picMkLst>
            <pc:docMk/>
            <pc:sldMk cId="3821997165" sldId="803"/>
            <ac:picMk id="9" creationId="{9CB3DBE5-DA48-A98D-06FD-4BC5B1A8D4F6}"/>
          </ac:picMkLst>
        </pc:picChg>
      </pc:sldChg>
      <pc:sldChg chg="modSp add mod modAnim">
        <pc:chgData name="P Ruess" userId="cb10cff2-63ad-41cc-9f3a-a2465b476a79" providerId="ADAL" clId="{F9425760-8126-5491-9C6B-620EED2A068D}" dt="2026-05-02T02:21:07.808" v="8285" actId="14100"/>
        <pc:sldMkLst>
          <pc:docMk/>
          <pc:sldMk cId="1227501842" sldId="804"/>
        </pc:sldMkLst>
        <pc:cxnChg chg="mod">
          <ac:chgData name="P Ruess" userId="cb10cff2-63ad-41cc-9f3a-a2465b476a79" providerId="ADAL" clId="{F9425760-8126-5491-9C6B-620EED2A068D}" dt="2026-05-02T02:21:07.808" v="8285" actId="14100"/>
          <ac:cxnSpMkLst>
            <pc:docMk/>
            <pc:sldMk cId="1227501842" sldId="804"/>
            <ac:cxnSpMk id="36" creationId="{BF26D36E-FF87-9BAE-735F-59FD114FE266}"/>
          </ac:cxnSpMkLst>
        </pc:cxnChg>
      </pc:sldChg>
      <pc:sldChg chg="modSp add mod">
        <pc:chgData name="P Ruess" userId="cb10cff2-63ad-41cc-9f3a-a2465b476a79" providerId="ADAL" clId="{F9425760-8126-5491-9C6B-620EED2A068D}" dt="2026-05-02T15:13:15.732" v="9912" actId="20577"/>
        <pc:sldMkLst>
          <pc:docMk/>
          <pc:sldMk cId="3857123173" sldId="805"/>
        </pc:sldMkLst>
        <pc:spChg chg="mod">
          <ac:chgData name="P Ruess" userId="cb10cff2-63ad-41cc-9f3a-a2465b476a79" providerId="ADAL" clId="{F9425760-8126-5491-9C6B-620EED2A068D}" dt="2026-05-02T15:13:15.732" v="9912" actId="20577"/>
          <ac:spMkLst>
            <pc:docMk/>
            <pc:sldMk cId="3857123173" sldId="805"/>
            <ac:spMk id="3" creationId="{11486FFF-2455-F9F4-D6AD-38F0535CC0A9}"/>
          </ac:spMkLst>
        </pc:spChg>
        <pc:graphicFrameChg chg="modGraphic">
          <ac:chgData name="P Ruess" userId="cb10cff2-63ad-41cc-9f3a-a2465b476a79" providerId="ADAL" clId="{F9425760-8126-5491-9C6B-620EED2A068D}" dt="2026-05-02T02:26:46.171" v="8495" actId="20577"/>
          <ac:graphicFrameMkLst>
            <pc:docMk/>
            <pc:sldMk cId="3857123173" sldId="805"/>
            <ac:graphicFrameMk id="4" creationId="{7A92B64E-105B-C60A-E0D6-1F7D6E63EABF}"/>
          </ac:graphicFrameMkLst>
        </pc:graphicFrameChg>
      </pc:sldChg>
      <pc:sldChg chg="delSp modSp add del mod delAnim">
        <pc:chgData name="P Ruess" userId="cb10cff2-63ad-41cc-9f3a-a2465b476a79" providerId="ADAL" clId="{F9425760-8126-5491-9C6B-620EED2A068D}" dt="2026-05-02T02:46:03.633" v="8528" actId="2696"/>
        <pc:sldMkLst>
          <pc:docMk/>
          <pc:sldMk cId="1238804581" sldId="806"/>
        </pc:sldMkLst>
        <pc:spChg chg="del">
          <ac:chgData name="P Ruess" userId="cb10cff2-63ad-41cc-9f3a-a2465b476a79" providerId="ADAL" clId="{F9425760-8126-5491-9C6B-620EED2A068D}" dt="2026-05-01T23:04:23.266" v="8192" actId="478"/>
          <ac:spMkLst>
            <pc:docMk/>
            <pc:sldMk cId="1238804581" sldId="806"/>
            <ac:spMk id="8" creationId="{DCBF2035-39B3-C73D-1E75-117FFAC0B0D2}"/>
          </ac:spMkLst>
        </pc:spChg>
        <pc:spChg chg="mod">
          <ac:chgData name="P Ruess" userId="cb10cff2-63ad-41cc-9f3a-a2465b476a79" providerId="ADAL" clId="{F9425760-8126-5491-9C6B-620EED2A068D}" dt="2026-05-02T02:46:01.890" v="8527" actId="1076"/>
          <ac:spMkLst>
            <pc:docMk/>
            <pc:sldMk cId="1238804581" sldId="806"/>
            <ac:spMk id="9" creationId="{930B6A78-E082-B2E2-6669-78BE577DBB6F}"/>
          </ac:spMkLst>
        </pc:spChg>
        <pc:spChg chg="del">
          <ac:chgData name="P Ruess" userId="cb10cff2-63ad-41cc-9f3a-a2465b476a79" providerId="ADAL" clId="{F9425760-8126-5491-9C6B-620EED2A068D}" dt="2026-05-01T23:04:17.342" v="8188" actId="478"/>
          <ac:spMkLst>
            <pc:docMk/>
            <pc:sldMk cId="1238804581" sldId="806"/>
            <ac:spMk id="11" creationId="{5C7A38C0-A924-5D51-2794-637C05BAD2D3}"/>
          </ac:spMkLst>
        </pc:spChg>
        <pc:spChg chg="del">
          <ac:chgData name="P Ruess" userId="cb10cff2-63ad-41cc-9f3a-a2465b476a79" providerId="ADAL" clId="{F9425760-8126-5491-9C6B-620EED2A068D}" dt="2026-05-01T23:04:18.869" v="8189" actId="478"/>
          <ac:spMkLst>
            <pc:docMk/>
            <pc:sldMk cId="1238804581" sldId="806"/>
            <ac:spMk id="12" creationId="{8F934BC6-69F7-C314-39E5-A5D41BB28F87}"/>
          </ac:spMkLst>
        </pc:spChg>
        <pc:spChg chg="del">
          <ac:chgData name="P Ruess" userId="cb10cff2-63ad-41cc-9f3a-a2465b476a79" providerId="ADAL" clId="{F9425760-8126-5491-9C6B-620EED2A068D}" dt="2026-05-01T23:04:21.576" v="8191" actId="478"/>
          <ac:spMkLst>
            <pc:docMk/>
            <pc:sldMk cId="1238804581" sldId="806"/>
            <ac:spMk id="13" creationId="{68D7967B-EE41-C940-F7CC-53AAD7CFCCE3}"/>
          </ac:spMkLst>
        </pc:spChg>
        <pc:spChg chg="del">
          <ac:chgData name="P Ruess" userId="cb10cff2-63ad-41cc-9f3a-a2465b476a79" providerId="ADAL" clId="{F9425760-8126-5491-9C6B-620EED2A068D}" dt="2026-05-01T23:04:20.236" v="8190" actId="478"/>
          <ac:spMkLst>
            <pc:docMk/>
            <pc:sldMk cId="1238804581" sldId="806"/>
            <ac:spMk id="14" creationId="{95D9BE00-F831-822C-DB01-A94BA176F6FB}"/>
          </ac:spMkLst>
        </pc:spChg>
        <pc:picChg chg="del">
          <ac:chgData name="P Ruess" userId="cb10cff2-63ad-41cc-9f3a-a2465b476a79" providerId="ADAL" clId="{F9425760-8126-5491-9C6B-620EED2A068D}" dt="2026-05-01T23:04:15.803" v="8187" actId="478"/>
          <ac:picMkLst>
            <pc:docMk/>
            <pc:sldMk cId="1238804581" sldId="806"/>
            <ac:picMk id="10" creationId="{8CF95346-F611-77CE-C82E-49E5284F42A0}"/>
          </ac:picMkLst>
        </pc:picChg>
      </pc:sldChg>
      <pc:sldChg chg="addSp delSp modSp new del mod ord modShow">
        <pc:chgData name="P Ruess" userId="cb10cff2-63ad-41cc-9f3a-a2465b476a79" providerId="ADAL" clId="{F9425760-8126-5491-9C6B-620EED2A068D}" dt="2026-05-02T10:56:17.245" v="9887" actId="2696"/>
        <pc:sldMkLst>
          <pc:docMk/>
          <pc:sldMk cId="270256896" sldId="807"/>
        </pc:sldMkLst>
        <pc:spChg chg="mod">
          <ac:chgData name="P Ruess" userId="cb10cff2-63ad-41cc-9f3a-a2465b476a79" providerId="ADAL" clId="{F9425760-8126-5491-9C6B-620EED2A068D}" dt="2026-05-02T02:18:33.762" v="8277" actId="27636"/>
          <ac:spMkLst>
            <pc:docMk/>
            <pc:sldMk cId="270256896" sldId="807"/>
            <ac:spMk id="3" creationId="{5898B90B-ABB9-9C6C-8FB3-9F4E20AC86BA}"/>
          </ac:spMkLst>
        </pc:spChg>
        <pc:spChg chg="del">
          <ac:chgData name="P Ruess" userId="cb10cff2-63ad-41cc-9f3a-a2465b476a79" providerId="ADAL" clId="{F9425760-8126-5491-9C6B-620EED2A068D}" dt="2026-05-02T02:18:36.763" v="8278" actId="478"/>
          <ac:spMkLst>
            <pc:docMk/>
            <pc:sldMk cId="270256896" sldId="807"/>
            <ac:spMk id="4" creationId="{55AEDB8F-511D-4BD8-04F0-8039EABF0306}"/>
          </ac:spMkLst>
        </pc:spChg>
        <pc:spChg chg="add mod">
          <ac:chgData name="P Ruess" userId="cb10cff2-63ad-41cc-9f3a-a2465b476a79" providerId="ADAL" clId="{F9425760-8126-5491-9C6B-620EED2A068D}" dt="2026-05-02T02:30:27.949" v="8525" actId="207"/>
          <ac:spMkLst>
            <pc:docMk/>
            <pc:sldMk cId="270256896" sldId="807"/>
            <ac:spMk id="6" creationId="{063D4399-847B-E0DF-FC2F-467380D1090C}"/>
          </ac:spMkLst>
        </pc:spChg>
        <pc:spChg chg="add mod">
          <ac:chgData name="P Ruess" userId="cb10cff2-63ad-41cc-9f3a-a2465b476a79" providerId="ADAL" clId="{F9425760-8126-5491-9C6B-620EED2A068D}" dt="2026-05-02T02:18:27.440" v="8272" actId="1076"/>
          <ac:spMkLst>
            <pc:docMk/>
            <pc:sldMk cId="270256896" sldId="807"/>
            <ac:spMk id="8" creationId="{8922787A-1ABD-0122-05D6-6635F607EB5F}"/>
          </ac:spMkLst>
        </pc:spChg>
        <pc:picChg chg="add mod">
          <ac:chgData name="P Ruess" userId="cb10cff2-63ad-41cc-9f3a-a2465b476a79" providerId="ADAL" clId="{F9425760-8126-5491-9C6B-620EED2A068D}" dt="2026-05-02T02:18:27.925" v="8273" actId="1076"/>
          <ac:picMkLst>
            <pc:docMk/>
            <pc:sldMk cId="270256896" sldId="807"/>
            <ac:picMk id="1026" creationId="{47280600-999B-EF14-9A11-3785B9560722}"/>
          </ac:picMkLst>
        </pc:picChg>
        <pc:picChg chg="add mod">
          <ac:chgData name="P Ruess" userId="cb10cff2-63ad-41cc-9f3a-a2465b476a79" providerId="ADAL" clId="{F9425760-8126-5491-9C6B-620EED2A068D}" dt="2026-05-02T02:16:18.780" v="8220"/>
          <ac:picMkLst>
            <pc:docMk/>
            <pc:sldMk cId="270256896" sldId="807"/>
            <ac:picMk id="1028" creationId="{10ED2719-9573-60EF-5F84-1460592C43A8}"/>
          </ac:picMkLst>
        </pc:picChg>
      </pc:sldChg>
      <pc:sldChg chg="addSp modSp add mod">
        <pc:chgData name="P Ruess" userId="cb10cff2-63ad-41cc-9f3a-a2465b476a79" providerId="ADAL" clId="{F9425760-8126-5491-9C6B-620EED2A068D}" dt="2026-05-02T15:10:41.141" v="9891" actId="207"/>
        <pc:sldMkLst>
          <pc:docMk/>
          <pc:sldMk cId="3469922850" sldId="808"/>
        </pc:sldMkLst>
        <pc:spChg chg="mod">
          <ac:chgData name="P Ruess" userId="cb10cff2-63ad-41cc-9f3a-a2465b476a79" providerId="ADAL" clId="{F9425760-8126-5491-9C6B-620EED2A068D}" dt="2026-05-02T15:10:41.141" v="9891" actId="207"/>
          <ac:spMkLst>
            <pc:docMk/>
            <pc:sldMk cId="3469922850" sldId="808"/>
            <ac:spMk id="3" creationId="{83B4ECF2-CEE7-C0F1-2352-1730A973F1A9}"/>
          </ac:spMkLst>
        </pc:spChg>
        <pc:spChg chg="add mod">
          <ac:chgData name="P Ruess" userId="cb10cff2-63ad-41cc-9f3a-a2465b476a79" providerId="ADAL" clId="{F9425760-8126-5491-9C6B-620EED2A068D}" dt="2026-05-02T10:56:07.819" v="9886" actId="1076"/>
          <ac:spMkLst>
            <pc:docMk/>
            <pc:sldMk cId="3469922850" sldId="808"/>
            <ac:spMk id="4" creationId="{BCDD79EB-2812-CC18-2D59-E203E977F1B5}"/>
          </ac:spMkLst>
        </pc:spChg>
        <pc:spChg chg="mod">
          <ac:chgData name="P Ruess" userId="cb10cff2-63ad-41cc-9f3a-a2465b476a79" providerId="ADAL" clId="{F9425760-8126-5491-9C6B-620EED2A068D}" dt="2026-05-02T10:48:04.544" v="9193" actId="27636"/>
          <ac:spMkLst>
            <pc:docMk/>
            <pc:sldMk cId="3469922850" sldId="808"/>
            <ac:spMk id="9" creationId="{47DCC433-1FEE-2A28-100C-6E80E7324ECE}"/>
          </ac:spMkLst>
        </pc:spChg>
      </pc:sldChg>
      <pc:sldMasterChg chg="delSldLayout">
        <pc:chgData name="P Ruess" userId="cb10cff2-63ad-41cc-9f3a-a2465b476a79" providerId="ADAL" clId="{F9425760-8126-5491-9C6B-620EED2A068D}" dt="2026-05-02T15:14:17.633" v="9913" actId="2696"/>
        <pc:sldMasterMkLst>
          <pc:docMk/>
          <pc:sldMasterMk cId="2185810832" sldId="2147483672"/>
        </pc:sldMasterMkLst>
        <pc:sldLayoutChg chg="del">
          <pc:chgData name="P Ruess" userId="cb10cff2-63ad-41cc-9f3a-a2465b476a79" providerId="ADAL" clId="{F9425760-8126-5491-9C6B-620EED2A068D}" dt="2026-05-02T15:14:17.633" v="9913" actId="2696"/>
          <pc:sldLayoutMkLst>
            <pc:docMk/>
            <pc:sldMasterMk cId="2185810832" sldId="2147483672"/>
            <pc:sldLayoutMk cId="2641093002" sldId="214748369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55D128-00AB-4594-BE15-2B3FD7A9A45F}" type="datetimeFigureOut">
              <a:rPr lang="en-US" smtClean="0"/>
              <a:t>5/1/26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3E1D52-6834-4BE8-8A0E-2EC2E13039B9}" type="slidenum">
              <a:rPr lang="en-US" smtClean="0"/>
              <a:t>‹#›</a:t>
            </a:fld>
            <a:endParaRPr lang="en-US"/>
          </a:p>
        </p:txBody>
      </p:sp>
    </p:spTree>
    <p:extLst>
      <p:ext uri="{BB962C8B-B14F-4D97-AF65-F5344CB8AC3E}">
        <p14:creationId xmlns:p14="http://schemas.microsoft.com/office/powerpoint/2010/main" val="595915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3E1D52-6834-4BE8-8A0E-2EC2E13039B9}" type="slidenum">
              <a:rPr lang="en-US" smtClean="0"/>
              <a:t>1</a:t>
            </a:fld>
            <a:endParaRPr lang="en-US"/>
          </a:p>
        </p:txBody>
      </p:sp>
    </p:spTree>
    <p:extLst>
      <p:ext uri="{BB962C8B-B14F-4D97-AF65-F5344CB8AC3E}">
        <p14:creationId xmlns:p14="http://schemas.microsoft.com/office/powerpoint/2010/main" val="3018486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a:t>
            </a:r>
            <a:r>
              <a:rPr lang="en-US" dirty="0" err="1"/>
              <a:t>iFLOOD</a:t>
            </a:r>
            <a:r>
              <a:rPr lang="en-US" dirty="0"/>
              <a:t> is a scientific experiment and educational tool to incorporate multi-scale and multi-temporal physical process for integrated total water predictions, including large scale oceanic process, estuarine hydrodynamics, riverine flows, urban runoff, and nearshore waves. It provides real time and future flooding forecasts based on a multi-model framework for the Chesapeake Bay and the National Capital Region.”</a:t>
            </a:r>
          </a:p>
          <a:p>
            <a:endParaRPr lang="en-US" dirty="0"/>
          </a:p>
          <a:p>
            <a:r>
              <a:rPr lang="en-US" dirty="0"/>
              <a:t>Past </a:t>
            </a:r>
            <a:r>
              <a:rPr lang="en-US" dirty="0" err="1"/>
              <a:t>iFlood</a:t>
            </a:r>
            <a:r>
              <a:rPr lang="en-US" dirty="0"/>
              <a:t> forecasts were never stored… Currently in process of running </a:t>
            </a:r>
            <a:r>
              <a:rPr lang="en-US" dirty="0" err="1"/>
              <a:t>iFlood</a:t>
            </a:r>
            <a:r>
              <a:rPr lang="en-US" dirty="0"/>
              <a:t> hindcasts on an HPC so I have a baseline model to compare to</a:t>
            </a:r>
          </a:p>
          <a:p>
            <a:r>
              <a:rPr lang="en-US" dirty="0"/>
              <a:t>In the meantime, focusing on exploring ML alternatives for improving tidal predictions</a:t>
            </a:r>
          </a:p>
          <a:p>
            <a:endParaRPr lang="en-US" dirty="0"/>
          </a:p>
        </p:txBody>
      </p:sp>
      <p:sp>
        <p:nvSpPr>
          <p:cNvPr id="4" name="Slide Number Placeholder 3"/>
          <p:cNvSpPr>
            <a:spLocks noGrp="1"/>
          </p:cNvSpPr>
          <p:nvPr>
            <p:ph type="sldNum" sz="quarter" idx="5"/>
          </p:nvPr>
        </p:nvSpPr>
        <p:spPr/>
        <p:txBody>
          <a:bodyPr/>
          <a:lstStyle/>
          <a:p>
            <a:fld id="{F73E1D52-6834-4BE8-8A0E-2EC2E13039B9}" type="slidenum">
              <a:rPr lang="en-US" smtClean="0"/>
              <a:t>2</a:t>
            </a:fld>
            <a:endParaRPr lang="en-US"/>
          </a:p>
        </p:txBody>
      </p:sp>
    </p:spTree>
    <p:extLst>
      <p:ext uri="{BB962C8B-B14F-4D97-AF65-F5344CB8AC3E}">
        <p14:creationId xmlns:p14="http://schemas.microsoft.com/office/powerpoint/2010/main" val="483548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1FF73-35AF-A4E7-03A3-4F9C0F174F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98B54C-2850-2B8B-CE35-1CDF12D8A6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205F78-CB41-F992-4A19-6D93444614ED}"/>
              </a:ext>
            </a:extLst>
          </p:cNvPr>
          <p:cNvSpPr>
            <a:spLocks noGrp="1"/>
          </p:cNvSpPr>
          <p:nvPr>
            <p:ph type="body" idx="1"/>
          </p:nvPr>
        </p:nvSpPr>
        <p:spPr/>
        <p:txBody>
          <a:bodyPr/>
          <a:lstStyle/>
          <a:p>
            <a:r>
              <a:rPr lang="en-US" dirty="0"/>
              <a:t>Generalized Extreme Value</a:t>
            </a:r>
          </a:p>
        </p:txBody>
      </p:sp>
      <p:sp>
        <p:nvSpPr>
          <p:cNvPr id="4" name="Slide Number Placeholder 3">
            <a:extLst>
              <a:ext uri="{FF2B5EF4-FFF2-40B4-BE49-F238E27FC236}">
                <a16:creationId xmlns:a16="http://schemas.microsoft.com/office/drawing/2014/main" id="{B96861C2-DEBE-F06D-1D87-2E5D0D43F06A}"/>
              </a:ext>
            </a:extLst>
          </p:cNvPr>
          <p:cNvSpPr>
            <a:spLocks noGrp="1"/>
          </p:cNvSpPr>
          <p:nvPr>
            <p:ph type="sldNum" sz="quarter" idx="5"/>
          </p:nvPr>
        </p:nvSpPr>
        <p:spPr/>
        <p:txBody>
          <a:bodyPr/>
          <a:lstStyle/>
          <a:p>
            <a:fld id="{F73E1D52-6834-4BE8-8A0E-2EC2E13039B9}" type="slidenum">
              <a:rPr lang="en-US" smtClean="0"/>
              <a:t>5</a:t>
            </a:fld>
            <a:endParaRPr lang="en-US"/>
          </a:p>
        </p:txBody>
      </p:sp>
    </p:spTree>
    <p:extLst>
      <p:ext uri="{BB962C8B-B14F-4D97-AF65-F5344CB8AC3E}">
        <p14:creationId xmlns:p14="http://schemas.microsoft.com/office/powerpoint/2010/main" val="4431882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97280" y="758952"/>
            <a:ext cx="10058400" cy="3566160"/>
          </a:xfrm>
        </p:spPr>
        <p:txBody>
          <a:bodyPr anchor="b">
            <a:normAutofit/>
          </a:bodyPr>
          <a:lstStyle>
            <a:lvl1pPr algn="ctr">
              <a:lnSpc>
                <a:spcPct val="85000"/>
              </a:lnSpc>
              <a:defRPr sz="8000" spc="-50" baseline="0">
                <a:solidFill>
                  <a:schemeClr val="tx1">
                    <a:lumMod val="85000"/>
                    <a:lumOff val="15000"/>
                  </a:schemeClr>
                </a:solidFill>
                <a:latin typeface="Century Gothic" panose="020B0502020202020204" pitchFamily="34" charset="0"/>
              </a:defRPr>
            </a:lvl1pPr>
          </a:lstStyle>
          <a:p>
            <a:r>
              <a:rPr lang="en-US"/>
              <a:t>Click to edit Master title style</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2" descr="Home | George Mason University">
            <a:extLst>
              <a:ext uri="{FF2B5EF4-FFF2-40B4-BE49-F238E27FC236}">
                <a16:creationId xmlns:a16="http://schemas.microsoft.com/office/drawing/2014/main" id="{AD89BEE8-CB10-D0BF-9CBA-B3671BBA982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3190" y="5125628"/>
            <a:ext cx="3560584" cy="9734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green text on a black background&#10;&#10;Description automatically generated">
            <a:extLst>
              <a:ext uri="{FF2B5EF4-FFF2-40B4-BE49-F238E27FC236}">
                <a16:creationId xmlns:a16="http://schemas.microsoft.com/office/drawing/2014/main" id="{91E47CF2-1AAA-0C4B-B12A-BC8FAA2B75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29964" y="5109013"/>
            <a:ext cx="3168846" cy="978415"/>
          </a:xfrm>
          <a:prstGeom prst="rect">
            <a:avLst/>
          </a:prstGeom>
        </p:spPr>
      </p:pic>
      <p:sp>
        <p:nvSpPr>
          <p:cNvPr id="17" name="Footer Placeholder 7">
            <a:extLst>
              <a:ext uri="{FF2B5EF4-FFF2-40B4-BE49-F238E27FC236}">
                <a16:creationId xmlns:a16="http://schemas.microsoft.com/office/drawing/2014/main" id="{BA30583F-4E45-0CEC-4257-69AA0E716056}"/>
              </a:ext>
            </a:extLst>
          </p:cNvPr>
          <p:cNvSpPr>
            <a:spLocks noGrp="1"/>
          </p:cNvSpPr>
          <p:nvPr>
            <p:ph type="ftr" sz="quarter" idx="11"/>
          </p:nvPr>
        </p:nvSpPr>
        <p:spPr>
          <a:xfrm>
            <a:off x="3686185" y="6459785"/>
            <a:ext cx="4822804" cy="365125"/>
          </a:xfrm>
        </p:spPr>
        <p:txBody>
          <a:bodyPr/>
          <a:lstStyle>
            <a:lvl1pPr>
              <a:defRPr sz="1200">
                <a:solidFill>
                  <a:srgbClr val="FFFFFF"/>
                </a:solidFill>
              </a:defRPr>
            </a:lvl1pPr>
          </a:lstStyle>
          <a:p>
            <a:r>
              <a:rPr lang="fi-FI"/>
              <a:t>Flood Hazards Research Lab, 2024</a:t>
            </a:r>
            <a:endParaRPr lang="en-US"/>
          </a:p>
        </p:txBody>
      </p:sp>
      <p:sp>
        <p:nvSpPr>
          <p:cNvPr id="3" name="Slide Number Placeholder 5">
            <a:extLst>
              <a:ext uri="{FF2B5EF4-FFF2-40B4-BE49-F238E27FC236}">
                <a16:creationId xmlns:a16="http://schemas.microsoft.com/office/drawing/2014/main" id="{EE8B02E2-F5E3-41CB-DB54-0732C1E94541}"/>
              </a:ext>
            </a:extLst>
          </p:cNvPr>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19DB61E-AFC8-420C-A9AF-9E2FB4C0FC07}" type="slidenum">
              <a:rPr lang="en-US" smtClean="0"/>
              <a:t>‹#›</a:t>
            </a:fld>
            <a:endParaRPr lang="en-US"/>
          </a:p>
        </p:txBody>
      </p:sp>
    </p:spTree>
    <p:extLst>
      <p:ext uri="{BB962C8B-B14F-4D97-AF65-F5344CB8AC3E}">
        <p14:creationId xmlns:p14="http://schemas.microsoft.com/office/powerpoint/2010/main" val="214030684"/>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tep Sl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Footer Placeholder 7"/>
          <p:cNvSpPr>
            <a:spLocks noGrp="1"/>
          </p:cNvSpPr>
          <p:nvPr>
            <p:ph type="ftr" sz="quarter" idx="11"/>
          </p:nvPr>
        </p:nvSpPr>
        <p:spPr/>
        <p:txBody>
          <a:bodyPr/>
          <a:lstStyle>
            <a:lvl1pPr>
              <a:defRPr sz="1200">
                <a:solidFill>
                  <a:srgbClr val="FFFFFF"/>
                </a:solidFill>
              </a:defRPr>
            </a:lvl1pPr>
          </a:lstStyle>
          <a:p>
            <a:r>
              <a:rPr lang="fi-FI"/>
              <a:t>Flood Hazards Research Lab, 2024</a:t>
            </a:r>
            <a:endParaRPr lang="en-US"/>
          </a:p>
        </p:txBody>
      </p:sp>
      <p:sp>
        <p:nvSpPr>
          <p:cNvPr id="2" name="Title 7">
            <a:extLst>
              <a:ext uri="{FF2B5EF4-FFF2-40B4-BE49-F238E27FC236}">
                <a16:creationId xmlns:a16="http://schemas.microsoft.com/office/drawing/2014/main" id="{18034155-4DAD-4D31-61AD-14847853FE38}"/>
              </a:ext>
            </a:extLst>
          </p:cNvPr>
          <p:cNvSpPr>
            <a:spLocks noGrp="1"/>
          </p:cNvSpPr>
          <p:nvPr>
            <p:ph type="title" hasCustomPrompt="1"/>
          </p:nvPr>
        </p:nvSpPr>
        <p:spPr>
          <a:xfrm>
            <a:off x="210589" y="245467"/>
            <a:ext cx="4822804" cy="812524"/>
          </a:xfrm>
        </p:spPr>
        <p:txBody>
          <a:bodyPr/>
          <a:lstStyle>
            <a:lvl1pPr>
              <a:defRPr>
                <a:solidFill>
                  <a:schemeClr val="tx1"/>
                </a:solidFill>
                <a:latin typeface="Century Gothic" panose="020B0502020202020204" pitchFamily="34" charset="0"/>
              </a:defRPr>
            </a:lvl1pPr>
          </a:lstStyle>
          <a:p>
            <a:r>
              <a:rPr lang="en-US"/>
              <a:t>Step # and Title</a:t>
            </a:r>
          </a:p>
        </p:txBody>
      </p:sp>
      <p:sp>
        <p:nvSpPr>
          <p:cNvPr id="3" name="Content Placeholder 3">
            <a:extLst>
              <a:ext uri="{FF2B5EF4-FFF2-40B4-BE49-F238E27FC236}">
                <a16:creationId xmlns:a16="http://schemas.microsoft.com/office/drawing/2014/main" id="{D7D18D1B-030E-B5D0-B18B-23F635C706D6}"/>
              </a:ext>
            </a:extLst>
          </p:cNvPr>
          <p:cNvSpPr>
            <a:spLocks noGrp="1"/>
          </p:cNvSpPr>
          <p:nvPr>
            <p:ph sz="half" idx="2"/>
          </p:nvPr>
        </p:nvSpPr>
        <p:spPr>
          <a:xfrm>
            <a:off x="210589" y="1208425"/>
            <a:ext cx="4822804" cy="4970701"/>
          </a:xfrm>
        </p:spPr>
        <p:txBody>
          <a:bodyPr/>
          <a:lstStyle>
            <a:lvl1pPr>
              <a:defRPr>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2" descr="Home | George Mason University">
            <a:extLst>
              <a:ext uri="{FF2B5EF4-FFF2-40B4-BE49-F238E27FC236}">
                <a16:creationId xmlns:a16="http://schemas.microsoft.com/office/drawing/2014/main" id="{879553FF-EB51-5A23-B6FD-E5F13D442DA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855319" y="0"/>
            <a:ext cx="2333521" cy="637956"/>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a:extLst>
              <a:ext uri="{FF2B5EF4-FFF2-40B4-BE49-F238E27FC236}">
                <a16:creationId xmlns:a16="http://schemas.microsoft.com/office/drawing/2014/main" id="{83E1F055-1D6B-DC9C-1C52-F3CCC3875707}"/>
              </a:ext>
            </a:extLst>
          </p:cNvPr>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19DB61E-AFC8-420C-A9AF-9E2FB4C0FC07}" type="slidenum">
              <a:rPr lang="en-US" smtClean="0"/>
              <a:t>‹#›</a:t>
            </a:fld>
            <a:endParaRPr lang="en-US"/>
          </a:p>
        </p:txBody>
      </p:sp>
    </p:spTree>
    <p:extLst>
      <p:ext uri="{BB962C8B-B14F-4D97-AF65-F5344CB8AC3E}">
        <p14:creationId xmlns:p14="http://schemas.microsoft.com/office/powerpoint/2010/main" val="1385678653"/>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Footer Placeholder 7"/>
          <p:cNvSpPr>
            <a:spLocks noGrp="1"/>
          </p:cNvSpPr>
          <p:nvPr>
            <p:ph type="ftr" sz="quarter" idx="11"/>
          </p:nvPr>
        </p:nvSpPr>
        <p:spPr/>
        <p:txBody>
          <a:bodyPr/>
          <a:lstStyle>
            <a:lvl1pPr>
              <a:defRPr sz="1200">
                <a:solidFill>
                  <a:srgbClr val="FFFFFF"/>
                </a:solidFill>
              </a:defRPr>
            </a:lvl1pPr>
          </a:lstStyle>
          <a:p>
            <a:r>
              <a:rPr lang="fi-FI"/>
              <a:t>Flood Hazards Research Lab, 2024</a:t>
            </a:r>
            <a:endParaRPr lang="en-US"/>
          </a:p>
        </p:txBody>
      </p:sp>
      <p:pic>
        <p:nvPicPr>
          <p:cNvPr id="7" name="Picture 2" descr="Home | George Mason University">
            <a:extLst>
              <a:ext uri="{FF2B5EF4-FFF2-40B4-BE49-F238E27FC236}">
                <a16:creationId xmlns:a16="http://schemas.microsoft.com/office/drawing/2014/main" id="{BCEE7170-B564-22A0-8585-C591598013C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855319" y="0"/>
            <a:ext cx="2333521" cy="63795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5">
            <a:extLst>
              <a:ext uri="{FF2B5EF4-FFF2-40B4-BE49-F238E27FC236}">
                <a16:creationId xmlns:a16="http://schemas.microsoft.com/office/drawing/2014/main" id="{266419E1-C0B8-6D3E-7D04-1E2C9503043C}"/>
              </a:ext>
            </a:extLst>
          </p:cNvPr>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19DB61E-AFC8-420C-A9AF-9E2FB4C0FC07}" type="slidenum">
              <a:rPr lang="en-US" smtClean="0"/>
              <a:t>‹#›</a:t>
            </a:fld>
            <a:endParaRPr lang="en-US"/>
          </a:p>
        </p:txBody>
      </p:sp>
    </p:spTree>
    <p:extLst>
      <p:ext uri="{BB962C8B-B14F-4D97-AF65-F5344CB8AC3E}">
        <p14:creationId xmlns:p14="http://schemas.microsoft.com/office/powerpoint/2010/main" val="3795173268"/>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ontent 1 col">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79D252-E493-5940-82E6-BA0AF03586B9}"/>
              </a:ext>
            </a:extLst>
          </p:cNvPr>
          <p:cNvPicPr>
            <a:picLocks noChangeAspect="1"/>
          </p:cNvPicPr>
          <p:nvPr userDrawn="1"/>
        </p:nvPicPr>
        <p:blipFill rotWithShape="1">
          <a:blip r:embed="rId2">
            <a:alphaModFix amt="20000"/>
          </a:blip>
          <a:srcRect t="1" r="30516" b="30185"/>
          <a:stretch/>
        </p:blipFill>
        <p:spPr>
          <a:xfrm>
            <a:off x="7194797" y="1865822"/>
            <a:ext cx="4997203" cy="4992178"/>
          </a:xfrm>
          <a:prstGeom prst="rect">
            <a:avLst/>
          </a:prstGeom>
        </p:spPr>
      </p:pic>
      <p:sp>
        <p:nvSpPr>
          <p:cNvPr id="2" name="Title 1">
            <a:extLst>
              <a:ext uri="{FF2B5EF4-FFF2-40B4-BE49-F238E27FC236}">
                <a16:creationId xmlns:a16="http://schemas.microsoft.com/office/drawing/2014/main" id="{675F9810-D96A-6246-995B-8B1B7E2E8D68}"/>
              </a:ext>
            </a:extLst>
          </p:cNvPr>
          <p:cNvSpPr>
            <a:spLocks noGrp="1"/>
          </p:cNvSpPr>
          <p:nvPr>
            <p:ph type="title"/>
          </p:nvPr>
        </p:nvSpPr>
        <p:spPr>
          <a:xfrm>
            <a:off x="1954480" y="0"/>
            <a:ext cx="939932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F2BA6F3-2EEB-9149-9441-572C950CB1A8}"/>
              </a:ext>
            </a:extLst>
          </p:cNvPr>
          <p:cNvSpPr>
            <a:spLocks noGrp="1"/>
          </p:cNvSpPr>
          <p:nvPr>
            <p:ph idx="1"/>
          </p:nvPr>
        </p:nvSpPr>
        <p:spPr>
          <a:xfrm>
            <a:off x="3104707" y="2577815"/>
            <a:ext cx="5348178" cy="2639028"/>
          </a:xfrm>
        </p:spPr>
        <p:txBody>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D3F16631-C37C-A84D-8D6A-FFBF47895C24}"/>
              </a:ext>
            </a:extLst>
          </p:cNvPr>
          <p:cNvSpPr>
            <a:spLocks noGrp="1"/>
          </p:cNvSpPr>
          <p:nvPr>
            <p:ph type="sldNum" sz="quarter" idx="12"/>
          </p:nvPr>
        </p:nvSpPr>
        <p:spPr/>
        <p:txBody>
          <a:bodyPr/>
          <a:lstStyle/>
          <a:p>
            <a:fld id="{9384FF6D-5FD2-A847-8599-D7B37E65F8CD}" type="slidenum">
              <a:rPr lang="en-US" smtClean="0"/>
              <a:pPr/>
              <a:t>‹#›</a:t>
            </a:fld>
            <a:r>
              <a:rPr lang="en-US"/>
              <a:t>  |  George Mason University</a:t>
            </a:r>
          </a:p>
        </p:txBody>
      </p:sp>
      <p:sp>
        <p:nvSpPr>
          <p:cNvPr id="8" name="Content Placeholder 7">
            <a:extLst>
              <a:ext uri="{FF2B5EF4-FFF2-40B4-BE49-F238E27FC236}">
                <a16:creationId xmlns:a16="http://schemas.microsoft.com/office/drawing/2014/main" id="{9AEF05CB-F316-934E-B86D-9CFE46F4AC4E}"/>
              </a:ext>
            </a:extLst>
          </p:cNvPr>
          <p:cNvSpPr>
            <a:spLocks noGrp="1"/>
          </p:cNvSpPr>
          <p:nvPr>
            <p:ph sz="quarter" idx="13"/>
          </p:nvPr>
        </p:nvSpPr>
        <p:spPr>
          <a:xfrm>
            <a:off x="1954479" y="1416844"/>
            <a:ext cx="9067534" cy="620712"/>
          </a:xfrm>
        </p:spPr>
        <p:txBody>
          <a:bodyPr/>
          <a:lstStyle>
            <a:lvl1pPr marL="0" indent="0">
              <a:buNone/>
              <a:defRPr b="1" i="0">
                <a:solidFill>
                  <a:schemeClr val="accent2"/>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9" name="Picture 8">
            <a:extLst>
              <a:ext uri="{FF2B5EF4-FFF2-40B4-BE49-F238E27FC236}">
                <a16:creationId xmlns:a16="http://schemas.microsoft.com/office/drawing/2014/main" id="{4A7480F3-9A3C-9442-A25C-5CD379404DA0}"/>
              </a:ext>
            </a:extLst>
          </p:cNvPr>
          <p:cNvPicPr>
            <a:picLocks noChangeAspect="1"/>
          </p:cNvPicPr>
          <p:nvPr userDrawn="1"/>
        </p:nvPicPr>
        <p:blipFill rotWithShape="1">
          <a:blip r:embed="rId3"/>
          <a:srcRect l="23095" t="1015" r="57497"/>
          <a:stretch/>
        </p:blipFill>
        <p:spPr>
          <a:xfrm>
            <a:off x="0" y="0"/>
            <a:ext cx="1344706" cy="6858000"/>
          </a:xfrm>
          <a:prstGeom prst="rect">
            <a:avLst/>
          </a:prstGeom>
        </p:spPr>
      </p:pic>
    </p:spTree>
    <p:extLst>
      <p:ext uri="{BB962C8B-B14F-4D97-AF65-F5344CB8AC3E}">
        <p14:creationId xmlns:p14="http://schemas.microsoft.com/office/powerpoint/2010/main" val="4168942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19200" y="6248400"/>
            <a:ext cx="2743200" cy="457200"/>
          </a:xfrm>
          <a:prstGeom prst="rect">
            <a:avLst/>
          </a:prstGeom>
        </p:spPr>
        <p:txBody>
          <a:bodyPr/>
          <a:lstStyle>
            <a:lvl1pPr>
              <a:defRPr/>
            </a:lvl1pPr>
          </a:lstStyle>
          <a:p>
            <a:endParaRPr lang="en-US"/>
          </a:p>
        </p:txBody>
      </p:sp>
      <p:sp>
        <p:nvSpPr>
          <p:cNvPr id="5" name="Slide Number Placeholder 4"/>
          <p:cNvSpPr>
            <a:spLocks noGrp="1"/>
          </p:cNvSpPr>
          <p:nvPr>
            <p:ph type="sldNum" sz="quarter" idx="11"/>
          </p:nvPr>
        </p:nvSpPr>
        <p:spPr>
          <a:xfrm>
            <a:off x="258233" y="6248400"/>
            <a:ext cx="620184" cy="457200"/>
          </a:xfrm>
          <a:prstGeom prst="rect">
            <a:avLst/>
          </a:prstGeom>
        </p:spPr>
        <p:txBody>
          <a:bodyPr/>
          <a:lstStyle>
            <a:lvl1pPr>
              <a:defRPr/>
            </a:lvl1pPr>
          </a:lstStyle>
          <a:p>
            <a:fld id="{AB7FF232-C702-40B5-94BE-33F40B120BD5}" type="slidenum">
              <a:rPr lang="en-US"/>
              <a:pPr/>
              <a:t>‹#›</a:t>
            </a:fld>
            <a:endParaRPr lang="en-US"/>
          </a:p>
        </p:txBody>
      </p:sp>
    </p:spTree>
    <p:extLst>
      <p:ext uri="{BB962C8B-B14F-4D97-AF65-F5344CB8AC3E}">
        <p14:creationId xmlns:p14="http://schemas.microsoft.com/office/powerpoint/2010/main" val="35670224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fi-FI"/>
              <a:t>Flood Hazards Research Lab, 2024</a:t>
            </a:r>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19DB61E-AFC8-420C-A9AF-9E2FB4C0FC07}"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5810832"/>
      </p:ext>
    </p:extLst>
  </p:cSld>
  <p:clrMap bg1="lt1" tx1="dk1" bg2="lt2" tx2="dk2" accent1="accent1" accent2="accent2" accent3="accent3" accent4="accent4" accent5="accent5" accent6="accent6" hlink="hlink" folHlink="folHlink"/>
  <p:sldLayoutIdLst>
    <p:sldLayoutId id="2147483673" r:id="rId1"/>
    <p:sldLayoutId id="2147483679" r:id="rId2"/>
    <p:sldLayoutId id="2147483684" r:id="rId3"/>
    <p:sldLayoutId id="2147483690" r:id="rId4"/>
    <p:sldLayoutId id="2147483692" r:id="rId5"/>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iflood.vse.gmu.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hyperlink" Target="mailto:pruess@gmu.ed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C7159-19F7-456E-5806-A27EFDF2CDBB}"/>
              </a:ext>
            </a:extLst>
          </p:cNvPr>
          <p:cNvSpPr>
            <a:spLocks noGrp="1"/>
          </p:cNvSpPr>
          <p:nvPr>
            <p:ph type="ctrTitle"/>
          </p:nvPr>
        </p:nvSpPr>
        <p:spPr/>
        <p:txBody>
          <a:bodyPr>
            <a:noAutofit/>
          </a:bodyPr>
          <a:lstStyle/>
          <a:p>
            <a:r>
              <a:rPr lang="en-US" sz="4800" dirty="0"/>
              <a:t>Improvements to GMU </a:t>
            </a:r>
            <a:r>
              <a:rPr lang="en-US" sz="4800" dirty="0" err="1"/>
              <a:t>iFLOOD</a:t>
            </a:r>
            <a:r>
              <a:rPr lang="en-US" sz="4800" dirty="0"/>
              <a:t> Using Machine Learning for Real-Time Flood Modeling Corrections</a:t>
            </a:r>
          </a:p>
        </p:txBody>
      </p:sp>
      <p:sp>
        <p:nvSpPr>
          <p:cNvPr id="4" name="Slide Number Placeholder 3">
            <a:extLst>
              <a:ext uri="{FF2B5EF4-FFF2-40B4-BE49-F238E27FC236}">
                <a16:creationId xmlns:a16="http://schemas.microsoft.com/office/drawing/2014/main" id="{2F59D690-8D09-A408-79C8-CCBDFB373721}"/>
              </a:ext>
            </a:extLst>
          </p:cNvPr>
          <p:cNvSpPr>
            <a:spLocks noGrp="1"/>
          </p:cNvSpPr>
          <p:nvPr>
            <p:ph type="sldNum" sz="quarter" idx="4"/>
          </p:nvPr>
        </p:nvSpPr>
        <p:spPr/>
        <p:txBody>
          <a:bodyPr/>
          <a:lstStyle/>
          <a:p>
            <a:fld id="{419DB61E-AFC8-420C-A9AF-9E2FB4C0FC07}" type="slidenum">
              <a:rPr lang="en-US" smtClean="0"/>
              <a:t>1</a:t>
            </a:fld>
            <a:endParaRPr lang="en-US"/>
          </a:p>
        </p:txBody>
      </p:sp>
      <p:sp>
        <p:nvSpPr>
          <p:cNvPr id="6" name="Footer Placeholder 7">
            <a:extLst>
              <a:ext uri="{FF2B5EF4-FFF2-40B4-BE49-F238E27FC236}">
                <a16:creationId xmlns:a16="http://schemas.microsoft.com/office/drawing/2014/main" id="{B17F5F59-1448-42D4-A1B2-9F731FA8BA65}"/>
              </a:ext>
            </a:extLst>
          </p:cNvPr>
          <p:cNvSpPr>
            <a:spLocks noGrp="1"/>
          </p:cNvSpPr>
          <p:nvPr>
            <p:ph type="ftr" sz="quarter" idx="11"/>
          </p:nvPr>
        </p:nvSpPr>
        <p:spPr>
          <a:xfrm>
            <a:off x="3686185" y="6459785"/>
            <a:ext cx="4822804" cy="365125"/>
          </a:xfrm>
        </p:spPr>
        <p:txBody>
          <a:bodyPr/>
          <a:lstStyle>
            <a:lvl1pPr>
              <a:defRPr sz="1200">
                <a:solidFill>
                  <a:srgbClr val="FFFFFF"/>
                </a:solidFill>
              </a:defRPr>
            </a:lvl1pPr>
          </a:lstStyle>
          <a:p>
            <a:r>
              <a:rPr lang="fi-FI" dirty="0"/>
              <a:t>Virginia climate center, 2026</a:t>
            </a:r>
            <a:endParaRPr lang="en-US" dirty="0"/>
          </a:p>
        </p:txBody>
      </p:sp>
      <p:sp>
        <p:nvSpPr>
          <p:cNvPr id="3" name="Content Placeholder 5">
            <a:extLst>
              <a:ext uri="{FF2B5EF4-FFF2-40B4-BE49-F238E27FC236}">
                <a16:creationId xmlns:a16="http://schemas.microsoft.com/office/drawing/2014/main" id="{5D259E3E-73CF-F172-C7C9-88D9457206C2}"/>
              </a:ext>
            </a:extLst>
          </p:cNvPr>
          <p:cNvSpPr txBox="1">
            <a:spLocks/>
          </p:cNvSpPr>
          <p:nvPr/>
        </p:nvSpPr>
        <p:spPr>
          <a:xfrm>
            <a:off x="5052228" y="4445001"/>
            <a:ext cx="2087543" cy="53340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2400" dirty="0"/>
              <a:t>P. J. Ruess, PhD</a:t>
            </a:r>
            <a:endParaRPr lang="en-US" sz="2200" dirty="0"/>
          </a:p>
        </p:txBody>
      </p:sp>
    </p:spTree>
    <p:extLst>
      <p:ext uri="{BB962C8B-B14F-4D97-AF65-F5344CB8AC3E}">
        <p14:creationId xmlns:p14="http://schemas.microsoft.com/office/powerpoint/2010/main" val="148130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FF573-D9CC-9F35-197F-DB3828D804DC}"/>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DBD265FF-C659-8ED2-C326-E4A4E6A36103}"/>
              </a:ext>
            </a:extLst>
          </p:cNvPr>
          <p:cNvSpPr>
            <a:spLocks noGrp="1"/>
          </p:cNvSpPr>
          <p:nvPr>
            <p:ph type="ftr" sz="quarter" idx="11"/>
          </p:nvPr>
        </p:nvSpPr>
        <p:spPr/>
        <p:txBody>
          <a:bodyPr/>
          <a:lstStyle/>
          <a:p>
            <a:r>
              <a:rPr lang="fi-FI" dirty="0"/>
              <a:t>Virginia climate center, 2026</a:t>
            </a:r>
            <a:endParaRPr lang="en-US" dirty="0"/>
          </a:p>
        </p:txBody>
      </p:sp>
      <p:sp>
        <p:nvSpPr>
          <p:cNvPr id="5" name="Slide Number Placeholder 4">
            <a:extLst>
              <a:ext uri="{FF2B5EF4-FFF2-40B4-BE49-F238E27FC236}">
                <a16:creationId xmlns:a16="http://schemas.microsoft.com/office/drawing/2014/main" id="{F67E4BCB-A0AF-85F3-9A97-F6D7C348662B}"/>
              </a:ext>
            </a:extLst>
          </p:cNvPr>
          <p:cNvSpPr>
            <a:spLocks noGrp="1"/>
          </p:cNvSpPr>
          <p:nvPr>
            <p:ph type="sldNum" sz="quarter" idx="4"/>
          </p:nvPr>
        </p:nvSpPr>
        <p:spPr/>
        <p:txBody>
          <a:bodyPr/>
          <a:lstStyle/>
          <a:p>
            <a:fld id="{419DB61E-AFC8-420C-A9AF-9E2FB4C0FC07}" type="slidenum">
              <a:rPr lang="en-US" smtClean="0"/>
              <a:t>2</a:t>
            </a:fld>
            <a:endParaRPr lang="en-US"/>
          </a:p>
        </p:txBody>
      </p:sp>
      <p:sp>
        <p:nvSpPr>
          <p:cNvPr id="9" name="Title 2">
            <a:extLst>
              <a:ext uri="{FF2B5EF4-FFF2-40B4-BE49-F238E27FC236}">
                <a16:creationId xmlns:a16="http://schemas.microsoft.com/office/drawing/2014/main" id="{DD58432E-5A2E-8017-1692-7F75329E2679}"/>
              </a:ext>
            </a:extLst>
          </p:cNvPr>
          <p:cNvSpPr>
            <a:spLocks noGrp="1"/>
          </p:cNvSpPr>
          <p:nvPr>
            <p:ph type="title"/>
          </p:nvPr>
        </p:nvSpPr>
        <p:spPr>
          <a:xfrm>
            <a:off x="210588" y="245467"/>
            <a:ext cx="8007287" cy="1065267"/>
          </a:xfrm>
        </p:spPr>
        <p:txBody>
          <a:bodyPr>
            <a:normAutofit fontScale="90000"/>
          </a:bodyPr>
          <a:lstStyle/>
          <a:p>
            <a:r>
              <a:rPr lang="en-US" dirty="0"/>
              <a:t>GMU </a:t>
            </a:r>
            <a:r>
              <a:rPr lang="en-US" dirty="0" err="1"/>
              <a:t>iFLOOD</a:t>
            </a:r>
            <a:r>
              <a:rPr lang="en-US" dirty="0"/>
              <a:t>: what is it?</a:t>
            </a:r>
            <a:br>
              <a:rPr lang="en-US" dirty="0"/>
            </a:br>
            <a:endParaRPr lang="en-US" dirty="0"/>
          </a:p>
        </p:txBody>
      </p:sp>
      <p:pic>
        <p:nvPicPr>
          <p:cNvPr id="4" name="Picture 3">
            <a:extLst>
              <a:ext uri="{FF2B5EF4-FFF2-40B4-BE49-F238E27FC236}">
                <a16:creationId xmlns:a16="http://schemas.microsoft.com/office/drawing/2014/main" id="{59FC3207-5C76-8DE8-4466-33F4D921FB50}"/>
              </a:ext>
            </a:extLst>
          </p:cNvPr>
          <p:cNvPicPr>
            <a:picLocks noChangeAspect="1"/>
          </p:cNvPicPr>
          <p:nvPr/>
        </p:nvPicPr>
        <p:blipFill>
          <a:blip r:embed="rId3"/>
          <a:stretch>
            <a:fillRect/>
          </a:stretch>
        </p:blipFill>
        <p:spPr>
          <a:xfrm>
            <a:off x="201335" y="876793"/>
            <a:ext cx="11789330" cy="5643827"/>
          </a:xfrm>
          <a:prstGeom prst="rect">
            <a:avLst/>
          </a:prstGeom>
          <a:ln>
            <a:solidFill>
              <a:schemeClr val="tx1"/>
            </a:solidFill>
          </a:ln>
        </p:spPr>
      </p:pic>
      <p:sp>
        <p:nvSpPr>
          <p:cNvPr id="3" name="TextBox 2">
            <a:extLst>
              <a:ext uri="{FF2B5EF4-FFF2-40B4-BE49-F238E27FC236}">
                <a16:creationId xmlns:a16="http://schemas.microsoft.com/office/drawing/2014/main" id="{CBCE28B4-1B58-B708-CA37-CF61F1534BB6}"/>
              </a:ext>
            </a:extLst>
          </p:cNvPr>
          <p:cNvSpPr txBox="1"/>
          <p:nvPr/>
        </p:nvSpPr>
        <p:spPr>
          <a:xfrm>
            <a:off x="9155986" y="915518"/>
            <a:ext cx="2867378" cy="369332"/>
          </a:xfrm>
          <a:prstGeom prst="rect">
            <a:avLst/>
          </a:prstGeom>
          <a:noFill/>
        </p:spPr>
        <p:txBody>
          <a:bodyPr wrap="square">
            <a:spAutoFit/>
          </a:bodyPr>
          <a:lstStyle/>
          <a:p>
            <a:r>
              <a:rPr lang="en-US" dirty="0">
                <a:solidFill>
                  <a:schemeClr val="accent1"/>
                </a:solidFill>
                <a:hlinkClick r:id="rId4">
                  <a:extLst>
                    <a:ext uri="{A12FA001-AC4F-418D-AE19-62706E023703}">
                      <ahyp:hlinkClr xmlns:ahyp="http://schemas.microsoft.com/office/drawing/2018/hyperlinkcolor" val="tx"/>
                    </a:ext>
                  </a:extLst>
                </a:hlinkClick>
              </a:rPr>
              <a:t>https://iflood.vse.gmu.edu/</a:t>
            </a:r>
            <a:endParaRPr lang="en-US" dirty="0">
              <a:solidFill>
                <a:schemeClr val="accent1"/>
              </a:solidFill>
            </a:endParaRPr>
          </a:p>
        </p:txBody>
      </p:sp>
      <p:pic>
        <p:nvPicPr>
          <p:cNvPr id="7" name="Picture 2" descr="Chesapeake Bay Watershed boundaries and location in the United States of America.">
            <a:extLst>
              <a:ext uri="{FF2B5EF4-FFF2-40B4-BE49-F238E27FC236}">
                <a16:creationId xmlns:a16="http://schemas.microsoft.com/office/drawing/2014/main" id="{AAA982D9-497E-82F8-D12E-CF10EFF84E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7250" y="1482241"/>
            <a:ext cx="5373415" cy="48060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E2C52B0-9A50-F9DA-7FE6-27214DD9DD09}"/>
              </a:ext>
            </a:extLst>
          </p:cNvPr>
          <p:cNvSpPr txBox="1"/>
          <p:nvPr/>
        </p:nvSpPr>
        <p:spPr>
          <a:xfrm>
            <a:off x="6711781" y="5227380"/>
            <a:ext cx="1992923" cy="646331"/>
          </a:xfrm>
          <a:prstGeom prst="rect">
            <a:avLst/>
          </a:prstGeom>
          <a:noFill/>
          <a:ln>
            <a:solidFill>
              <a:schemeClr val="tx1"/>
            </a:solidFill>
          </a:ln>
        </p:spPr>
        <p:txBody>
          <a:bodyPr wrap="square">
            <a:spAutoFit/>
          </a:bodyPr>
          <a:lstStyle/>
          <a:p>
            <a:r>
              <a:rPr lang="en-US" sz="1200" dirty="0"/>
              <a:t>https://</a:t>
            </a:r>
            <a:r>
              <a:rPr lang="en-US" sz="1200" dirty="0" err="1"/>
              <a:t>www.frontiersin.org</a:t>
            </a:r>
            <a:r>
              <a:rPr lang="en-US" sz="1200" dirty="0"/>
              <a:t>/journals/water/articles/10.3389/frwa.2024.1269717/full</a:t>
            </a:r>
          </a:p>
        </p:txBody>
      </p:sp>
      <p:sp>
        <p:nvSpPr>
          <p:cNvPr id="10" name="TextBox 9">
            <a:extLst>
              <a:ext uri="{FF2B5EF4-FFF2-40B4-BE49-F238E27FC236}">
                <a16:creationId xmlns:a16="http://schemas.microsoft.com/office/drawing/2014/main" id="{02872DCB-CFE4-D653-28C0-B27768CD97C5}"/>
              </a:ext>
            </a:extLst>
          </p:cNvPr>
          <p:cNvSpPr txBox="1"/>
          <p:nvPr/>
        </p:nvSpPr>
        <p:spPr>
          <a:xfrm>
            <a:off x="9694311" y="4858048"/>
            <a:ext cx="1724318" cy="369332"/>
          </a:xfrm>
          <a:prstGeom prst="rect">
            <a:avLst/>
          </a:prstGeom>
          <a:solidFill>
            <a:srgbClr val="FFFFFF">
              <a:alpha val="50196"/>
            </a:srgbClr>
          </a:solidFill>
          <a:ln>
            <a:solidFill>
              <a:schemeClr val="tx1"/>
            </a:solidFill>
          </a:ln>
        </p:spPr>
        <p:txBody>
          <a:bodyPr wrap="none" rtlCol="0">
            <a:spAutoFit/>
          </a:bodyPr>
          <a:lstStyle/>
          <a:p>
            <a:r>
              <a:rPr lang="en-US" b="1" dirty="0"/>
              <a:t>Chesapeake Bay</a:t>
            </a:r>
          </a:p>
        </p:txBody>
      </p:sp>
    </p:spTree>
    <p:extLst>
      <p:ext uri="{BB962C8B-B14F-4D97-AF65-F5344CB8AC3E}">
        <p14:creationId xmlns:p14="http://schemas.microsoft.com/office/powerpoint/2010/main" val="329518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827AC-9BAE-DAF8-4429-FFC2A4BE1B93}"/>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105417C1-FCB3-9B48-932B-296EC8B6E75C}"/>
              </a:ext>
            </a:extLst>
          </p:cNvPr>
          <p:cNvSpPr>
            <a:spLocks noGrp="1"/>
          </p:cNvSpPr>
          <p:nvPr>
            <p:ph type="ftr" sz="quarter" idx="11"/>
          </p:nvPr>
        </p:nvSpPr>
        <p:spPr/>
        <p:txBody>
          <a:bodyPr/>
          <a:lstStyle/>
          <a:p>
            <a:r>
              <a:rPr lang="fi-FI" dirty="0"/>
              <a:t>Virginia climate center, 2026</a:t>
            </a:r>
            <a:endParaRPr lang="en-US" dirty="0"/>
          </a:p>
        </p:txBody>
      </p:sp>
      <p:sp>
        <p:nvSpPr>
          <p:cNvPr id="5" name="Slide Number Placeholder 4">
            <a:extLst>
              <a:ext uri="{FF2B5EF4-FFF2-40B4-BE49-F238E27FC236}">
                <a16:creationId xmlns:a16="http://schemas.microsoft.com/office/drawing/2014/main" id="{CECDB4D7-7865-024D-E426-54227AC69158}"/>
              </a:ext>
            </a:extLst>
          </p:cNvPr>
          <p:cNvSpPr>
            <a:spLocks noGrp="1"/>
          </p:cNvSpPr>
          <p:nvPr>
            <p:ph type="sldNum" sz="quarter" idx="4"/>
          </p:nvPr>
        </p:nvSpPr>
        <p:spPr/>
        <p:txBody>
          <a:bodyPr/>
          <a:lstStyle/>
          <a:p>
            <a:fld id="{419DB61E-AFC8-420C-A9AF-9E2FB4C0FC07}" type="slidenum">
              <a:rPr lang="en-US" smtClean="0"/>
              <a:t>3</a:t>
            </a:fld>
            <a:endParaRPr lang="en-US"/>
          </a:p>
        </p:txBody>
      </p:sp>
      <p:sp>
        <p:nvSpPr>
          <p:cNvPr id="9" name="Title 2">
            <a:extLst>
              <a:ext uri="{FF2B5EF4-FFF2-40B4-BE49-F238E27FC236}">
                <a16:creationId xmlns:a16="http://schemas.microsoft.com/office/drawing/2014/main" id="{C258BFCB-D0C4-161C-F182-AEC93A55092E}"/>
              </a:ext>
            </a:extLst>
          </p:cNvPr>
          <p:cNvSpPr>
            <a:spLocks noGrp="1"/>
          </p:cNvSpPr>
          <p:nvPr>
            <p:ph type="title"/>
          </p:nvPr>
        </p:nvSpPr>
        <p:spPr>
          <a:xfrm>
            <a:off x="210588" y="245467"/>
            <a:ext cx="10129165" cy="1065267"/>
          </a:xfrm>
        </p:spPr>
        <p:txBody>
          <a:bodyPr>
            <a:normAutofit/>
          </a:bodyPr>
          <a:lstStyle/>
          <a:p>
            <a:r>
              <a:rPr lang="en-US" dirty="0"/>
              <a:t>Preliminary Study Locations</a:t>
            </a:r>
          </a:p>
        </p:txBody>
      </p:sp>
      <p:pic>
        <p:nvPicPr>
          <p:cNvPr id="6" name="Picture 5">
            <a:extLst>
              <a:ext uri="{FF2B5EF4-FFF2-40B4-BE49-F238E27FC236}">
                <a16:creationId xmlns:a16="http://schemas.microsoft.com/office/drawing/2014/main" id="{F9EBD785-AECA-70D3-ACDB-CC0FDC5D95C5}"/>
              </a:ext>
            </a:extLst>
          </p:cNvPr>
          <p:cNvPicPr>
            <a:picLocks noChangeAspect="1"/>
          </p:cNvPicPr>
          <p:nvPr/>
        </p:nvPicPr>
        <p:blipFill>
          <a:blip r:embed="rId2"/>
          <a:stretch>
            <a:fillRect/>
          </a:stretch>
        </p:blipFill>
        <p:spPr>
          <a:xfrm>
            <a:off x="3771472" y="1310734"/>
            <a:ext cx="4649055" cy="4890774"/>
          </a:xfrm>
          <a:prstGeom prst="rect">
            <a:avLst/>
          </a:prstGeom>
          <a:ln>
            <a:solidFill>
              <a:schemeClr val="tx1"/>
            </a:solidFill>
          </a:ln>
        </p:spPr>
      </p:pic>
      <p:sp>
        <p:nvSpPr>
          <p:cNvPr id="7" name="Oval 6">
            <a:extLst>
              <a:ext uri="{FF2B5EF4-FFF2-40B4-BE49-F238E27FC236}">
                <a16:creationId xmlns:a16="http://schemas.microsoft.com/office/drawing/2014/main" id="{5BF94962-C510-3396-CE8F-ADE147D8144F}"/>
              </a:ext>
            </a:extLst>
          </p:cNvPr>
          <p:cNvSpPr/>
          <p:nvPr/>
        </p:nvSpPr>
        <p:spPr>
          <a:xfrm>
            <a:off x="5416061" y="1258165"/>
            <a:ext cx="433754" cy="43375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D8B836E-72E4-EFC5-8936-E14C61C7D360}"/>
              </a:ext>
            </a:extLst>
          </p:cNvPr>
          <p:cNvSpPr/>
          <p:nvPr/>
        </p:nvSpPr>
        <p:spPr>
          <a:xfrm>
            <a:off x="5779476" y="5594158"/>
            <a:ext cx="433754" cy="43375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3801-D596-5A82-2403-0F9131E26437}"/>
              </a:ext>
            </a:extLst>
          </p:cNvPr>
          <p:cNvSpPr/>
          <p:nvPr/>
        </p:nvSpPr>
        <p:spPr>
          <a:xfrm>
            <a:off x="6752492" y="4364781"/>
            <a:ext cx="433754" cy="43375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110D8-5A85-DE64-758B-3015CE13CF0C}"/>
              </a:ext>
            </a:extLst>
          </p:cNvPr>
          <p:cNvSpPr/>
          <p:nvPr/>
        </p:nvSpPr>
        <p:spPr>
          <a:xfrm>
            <a:off x="5580183" y="3668382"/>
            <a:ext cx="433754" cy="43375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B3B95E78-297B-8A02-B90F-7E8657492D34}"/>
              </a:ext>
            </a:extLst>
          </p:cNvPr>
          <p:cNvPicPr>
            <a:picLocks noChangeAspect="1"/>
          </p:cNvPicPr>
          <p:nvPr/>
        </p:nvPicPr>
        <p:blipFill>
          <a:blip r:embed="rId3"/>
          <a:stretch>
            <a:fillRect/>
          </a:stretch>
        </p:blipFill>
        <p:spPr>
          <a:xfrm>
            <a:off x="124881" y="1310734"/>
            <a:ext cx="3507937" cy="2518686"/>
          </a:xfrm>
          <a:prstGeom prst="rect">
            <a:avLst/>
          </a:prstGeom>
          <a:ln>
            <a:solidFill>
              <a:schemeClr val="tx1"/>
            </a:solidFill>
          </a:ln>
        </p:spPr>
      </p:pic>
      <p:pic>
        <p:nvPicPr>
          <p:cNvPr id="17" name="Picture 16">
            <a:extLst>
              <a:ext uri="{FF2B5EF4-FFF2-40B4-BE49-F238E27FC236}">
                <a16:creationId xmlns:a16="http://schemas.microsoft.com/office/drawing/2014/main" id="{20A8D030-5B6D-2991-9F66-FC7BC8E7A6FE}"/>
              </a:ext>
            </a:extLst>
          </p:cNvPr>
          <p:cNvPicPr>
            <a:picLocks noChangeAspect="1"/>
          </p:cNvPicPr>
          <p:nvPr/>
        </p:nvPicPr>
        <p:blipFill>
          <a:blip r:embed="rId4"/>
          <a:stretch>
            <a:fillRect/>
          </a:stretch>
        </p:blipFill>
        <p:spPr>
          <a:xfrm>
            <a:off x="8581228" y="1310734"/>
            <a:ext cx="3526160" cy="2518686"/>
          </a:xfrm>
          <a:prstGeom prst="rect">
            <a:avLst/>
          </a:prstGeom>
          <a:ln>
            <a:solidFill>
              <a:schemeClr val="tx1"/>
            </a:solidFill>
          </a:ln>
        </p:spPr>
      </p:pic>
      <p:pic>
        <p:nvPicPr>
          <p:cNvPr id="18" name="Picture 17">
            <a:extLst>
              <a:ext uri="{FF2B5EF4-FFF2-40B4-BE49-F238E27FC236}">
                <a16:creationId xmlns:a16="http://schemas.microsoft.com/office/drawing/2014/main" id="{D82A23B0-789E-6992-F7D3-6765D0F26774}"/>
              </a:ext>
            </a:extLst>
          </p:cNvPr>
          <p:cNvPicPr>
            <a:picLocks noChangeAspect="1"/>
          </p:cNvPicPr>
          <p:nvPr/>
        </p:nvPicPr>
        <p:blipFill>
          <a:blip r:embed="rId5"/>
          <a:stretch>
            <a:fillRect/>
          </a:stretch>
        </p:blipFill>
        <p:spPr>
          <a:xfrm>
            <a:off x="8581228" y="3979067"/>
            <a:ext cx="3517049" cy="2494500"/>
          </a:xfrm>
          <a:prstGeom prst="rect">
            <a:avLst/>
          </a:prstGeom>
          <a:ln>
            <a:solidFill>
              <a:schemeClr val="tx1"/>
            </a:solidFill>
          </a:ln>
        </p:spPr>
      </p:pic>
      <p:pic>
        <p:nvPicPr>
          <p:cNvPr id="19" name="Picture 18">
            <a:extLst>
              <a:ext uri="{FF2B5EF4-FFF2-40B4-BE49-F238E27FC236}">
                <a16:creationId xmlns:a16="http://schemas.microsoft.com/office/drawing/2014/main" id="{3D25EA1A-BAFC-DD1B-FFCF-B44E3C414CE6}"/>
              </a:ext>
            </a:extLst>
          </p:cNvPr>
          <p:cNvPicPr>
            <a:picLocks noChangeAspect="1"/>
          </p:cNvPicPr>
          <p:nvPr/>
        </p:nvPicPr>
        <p:blipFill>
          <a:blip r:embed="rId6"/>
          <a:stretch>
            <a:fillRect/>
          </a:stretch>
        </p:blipFill>
        <p:spPr>
          <a:xfrm>
            <a:off x="115769" y="3979067"/>
            <a:ext cx="3517049" cy="2480718"/>
          </a:xfrm>
          <a:prstGeom prst="rect">
            <a:avLst/>
          </a:prstGeom>
          <a:ln>
            <a:solidFill>
              <a:schemeClr val="tx1"/>
            </a:solidFill>
          </a:ln>
        </p:spPr>
      </p:pic>
      <p:cxnSp>
        <p:nvCxnSpPr>
          <p:cNvPr id="21" name="Straight Arrow Connector 20">
            <a:extLst>
              <a:ext uri="{FF2B5EF4-FFF2-40B4-BE49-F238E27FC236}">
                <a16:creationId xmlns:a16="http://schemas.microsoft.com/office/drawing/2014/main" id="{4F0412FF-D84C-D4CA-C297-8834B2855711}"/>
              </a:ext>
            </a:extLst>
          </p:cNvPr>
          <p:cNvCxnSpPr>
            <a:cxnSpLocks/>
            <a:stCxn id="16" idx="3"/>
          </p:cNvCxnSpPr>
          <p:nvPr/>
        </p:nvCxnSpPr>
        <p:spPr>
          <a:xfrm flipV="1">
            <a:off x="3632818" y="1547878"/>
            <a:ext cx="1783243" cy="10221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33A7BCE-C3FE-419C-16CD-F8CB58539996}"/>
              </a:ext>
            </a:extLst>
          </p:cNvPr>
          <p:cNvCxnSpPr>
            <a:cxnSpLocks/>
            <a:stCxn id="19" idx="3"/>
          </p:cNvCxnSpPr>
          <p:nvPr/>
        </p:nvCxnSpPr>
        <p:spPr>
          <a:xfrm>
            <a:off x="3632818" y="5219426"/>
            <a:ext cx="2164242" cy="53030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ECC6613-A1A9-6910-E36A-B298A31225D8}"/>
              </a:ext>
            </a:extLst>
          </p:cNvPr>
          <p:cNvCxnSpPr>
            <a:cxnSpLocks/>
            <a:stCxn id="17" idx="1"/>
            <a:endCxn id="11" idx="7"/>
          </p:cNvCxnSpPr>
          <p:nvPr/>
        </p:nvCxnSpPr>
        <p:spPr>
          <a:xfrm flipH="1">
            <a:off x="5950415" y="2570077"/>
            <a:ext cx="2630813" cy="116182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BF26D36E-FF87-9BAE-735F-59FD114FE266}"/>
              </a:ext>
            </a:extLst>
          </p:cNvPr>
          <p:cNvCxnSpPr>
            <a:cxnSpLocks/>
            <a:stCxn id="18" idx="1"/>
            <a:endCxn id="10" idx="5"/>
          </p:cNvCxnSpPr>
          <p:nvPr/>
        </p:nvCxnSpPr>
        <p:spPr>
          <a:xfrm flipH="1" flipV="1">
            <a:off x="7122724" y="4735013"/>
            <a:ext cx="1458504" cy="49130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750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92C8A-B9F2-C6F5-A152-A8F5637F6A14}"/>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E8415970-BC74-2550-DBA8-FCED15C11871}"/>
              </a:ext>
            </a:extLst>
          </p:cNvPr>
          <p:cNvSpPr>
            <a:spLocks noGrp="1"/>
          </p:cNvSpPr>
          <p:nvPr>
            <p:ph type="ftr" sz="quarter" idx="11"/>
          </p:nvPr>
        </p:nvSpPr>
        <p:spPr/>
        <p:txBody>
          <a:bodyPr/>
          <a:lstStyle/>
          <a:p>
            <a:r>
              <a:rPr lang="fi-FI"/>
              <a:t>Flood Hazards Research Lab, 2024</a:t>
            </a:r>
            <a:endParaRPr lang="en-US"/>
          </a:p>
        </p:txBody>
      </p:sp>
      <p:sp>
        <p:nvSpPr>
          <p:cNvPr id="3" name="Title 2">
            <a:extLst>
              <a:ext uri="{FF2B5EF4-FFF2-40B4-BE49-F238E27FC236}">
                <a16:creationId xmlns:a16="http://schemas.microsoft.com/office/drawing/2014/main" id="{11486FFF-2455-F9F4-D6AD-38F0535CC0A9}"/>
              </a:ext>
            </a:extLst>
          </p:cNvPr>
          <p:cNvSpPr>
            <a:spLocks noGrp="1"/>
          </p:cNvSpPr>
          <p:nvPr>
            <p:ph type="title"/>
          </p:nvPr>
        </p:nvSpPr>
        <p:spPr>
          <a:xfrm>
            <a:off x="210588" y="245467"/>
            <a:ext cx="8581719" cy="812524"/>
          </a:xfrm>
        </p:spPr>
        <p:txBody>
          <a:bodyPr>
            <a:normAutofit/>
          </a:bodyPr>
          <a:lstStyle/>
          <a:p>
            <a:r>
              <a:rPr lang="en-US" dirty="0"/>
              <a:t>LSTM model fits</a:t>
            </a:r>
          </a:p>
        </p:txBody>
      </p:sp>
      <p:sp>
        <p:nvSpPr>
          <p:cNvPr id="5" name="Slide Number Placeholder 4">
            <a:extLst>
              <a:ext uri="{FF2B5EF4-FFF2-40B4-BE49-F238E27FC236}">
                <a16:creationId xmlns:a16="http://schemas.microsoft.com/office/drawing/2014/main" id="{5D947040-178E-E5CB-159D-49409B4CF155}"/>
              </a:ext>
            </a:extLst>
          </p:cNvPr>
          <p:cNvSpPr>
            <a:spLocks noGrp="1"/>
          </p:cNvSpPr>
          <p:nvPr>
            <p:ph type="sldNum" sz="quarter" idx="4"/>
          </p:nvPr>
        </p:nvSpPr>
        <p:spPr/>
        <p:txBody>
          <a:bodyPr/>
          <a:lstStyle/>
          <a:p>
            <a:fld id="{419DB61E-AFC8-420C-A9AF-9E2FB4C0FC07}" type="slidenum">
              <a:rPr lang="en-US" smtClean="0"/>
              <a:t>4</a:t>
            </a:fld>
            <a:endParaRPr lang="en-US"/>
          </a:p>
        </p:txBody>
      </p:sp>
      <p:graphicFrame>
        <p:nvGraphicFramePr>
          <p:cNvPr id="4" name="Table 3">
            <a:extLst>
              <a:ext uri="{FF2B5EF4-FFF2-40B4-BE49-F238E27FC236}">
                <a16:creationId xmlns:a16="http://schemas.microsoft.com/office/drawing/2014/main" id="{7A92B64E-105B-C60A-E0D6-1F7D6E63EABF}"/>
              </a:ext>
            </a:extLst>
          </p:cNvPr>
          <p:cNvGraphicFramePr>
            <a:graphicFrameLocks noGrp="1"/>
          </p:cNvGraphicFramePr>
          <p:nvPr>
            <p:extLst>
              <p:ext uri="{D42A27DB-BD31-4B8C-83A1-F6EECF244321}">
                <p14:modId xmlns:p14="http://schemas.microsoft.com/office/powerpoint/2010/main" val="1295296062"/>
              </p:ext>
            </p:extLst>
          </p:nvPr>
        </p:nvGraphicFramePr>
        <p:xfrm>
          <a:off x="2847784" y="1163499"/>
          <a:ext cx="6496432" cy="4820920"/>
        </p:xfrm>
        <a:graphic>
          <a:graphicData uri="http://schemas.openxmlformats.org/drawingml/2006/table">
            <a:tbl>
              <a:tblPr firstRow="1" bandRow="1">
                <a:tableStyleId>{5C22544A-7EE6-4342-B048-85BDC9FD1C3A}</a:tableStyleId>
              </a:tblPr>
              <a:tblGrid>
                <a:gridCol w="1630871">
                  <a:extLst>
                    <a:ext uri="{9D8B030D-6E8A-4147-A177-3AD203B41FA5}">
                      <a16:colId xmlns:a16="http://schemas.microsoft.com/office/drawing/2014/main" val="438869680"/>
                    </a:ext>
                  </a:extLst>
                </a:gridCol>
                <a:gridCol w="1511618">
                  <a:extLst>
                    <a:ext uri="{9D8B030D-6E8A-4147-A177-3AD203B41FA5}">
                      <a16:colId xmlns:a16="http://schemas.microsoft.com/office/drawing/2014/main" val="1455915033"/>
                    </a:ext>
                  </a:extLst>
                </a:gridCol>
                <a:gridCol w="709930">
                  <a:extLst>
                    <a:ext uri="{9D8B030D-6E8A-4147-A177-3AD203B41FA5}">
                      <a16:colId xmlns:a16="http://schemas.microsoft.com/office/drawing/2014/main" val="806786847"/>
                    </a:ext>
                  </a:extLst>
                </a:gridCol>
                <a:gridCol w="782955">
                  <a:extLst>
                    <a:ext uri="{9D8B030D-6E8A-4147-A177-3AD203B41FA5}">
                      <a16:colId xmlns:a16="http://schemas.microsoft.com/office/drawing/2014/main" val="2088418003"/>
                    </a:ext>
                  </a:extLst>
                </a:gridCol>
                <a:gridCol w="684530">
                  <a:extLst>
                    <a:ext uri="{9D8B030D-6E8A-4147-A177-3AD203B41FA5}">
                      <a16:colId xmlns:a16="http://schemas.microsoft.com/office/drawing/2014/main" val="2971466849"/>
                    </a:ext>
                  </a:extLst>
                </a:gridCol>
                <a:gridCol w="1176528">
                  <a:extLst>
                    <a:ext uri="{9D8B030D-6E8A-4147-A177-3AD203B41FA5}">
                      <a16:colId xmlns:a16="http://schemas.microsoft.com/office/drawing/2014/main" val="3008263431"/>
                    </a:ext>
                  </a:extLst>
                </a:gridCol>
              </a:tblGrid>
              <a:tr h="370840">
                <a:tc>
                  <a:txBody>
                    <a:bodyPr/>
                    <a:lstStyle/>
                    <a:p>
                      <a:r>
                        <a:rPr lang="en-US" dirty="0">
                          <a:solidFill>
                            <a:schemeClr val="tx1"/>
                          </a:solidFill>
                        </a:rPr>
                        <a:t>Location</a:t>
                      </a:r>
                    </a:p>
                  </a:txBody>
                  <a:tcPr/>
                </a:tc>
                <a:tc>
                  <a:txBody>
                    <a:bodyPr/>
                    <a:lstStyle/>
                    <a:p>
                      <a:r>
                        <a:rPr lang="en-US" dirty="0">
                          <a:solidFill>
                            <a:schemeClr val="tx1"/>
                          </a:solidFill>
                        </a:rPr>
                        <a:t>Loss Function</a:t>
                      </a:r>
                    </a:p>
                  </a:txBody>
                  <a:tcPr/>
                </a:tc>
                <a:tc>
                  <a:txBody>
                    <a:bodyPr/>
                    <a:lstStyle/>
                    <a:p>
                      <a:r>
                        <a:rPr lang="en-US" dirty="0">
                          <a:solidFill>
                            <a:schemeClr val="tx1"/>
                          </a:solidFill>
                        </a:rPr>
                        <a:t>R</a:t>
                      </a:r>
                      <a:r>
                        <a:rPr lang="en-US" baseline="30000" dirty="0">
                          <a:solidFill>
                            <a:schemeClr val="tx1"/>
                          </a:solidFill>
                        </a:rPr>
                        <a:t>2</a:t>
                      </a:r>
                      <a:endParaRPr lang="en-US" dirty="0">
                        <a:solidFill>
                          <a:schemeClr val="tx1"/>
                        </a:solidFill>
                      </a:endParaRPr>
                    </a:p>
                  </a:txBody>
                  <a:tcPr/>
                </a:tc>
                <a:tc>
                  <a:txBody>
                    <a:bodyPr/>
                    <a:lstStyle/>
                    <a:p>
                      <a:r>
                        <a:rPr lang="en-US" dirty="0">
                          <a:solidFill>
                            <a:schemeClr val="tx1"/>
                          </a:solidFill>
                        </a:rPr>
                        <a:t>RMSE</a:t>
                      </a:r>
                    </a:p>
                  </a:txBody>
                  <a:tcPr/>
                </a:tc>
                <a:tc>
                  <a:txBody>
                    <a:bodyPr/>
                    <a:lstStyle/>
                    <a:p>
                      <a:r>
                        <a:rPr lang="en-US" dirty="0">
                          <a:solidFill>
                            <a:schemeClr val="tx1"/>
                          </a:solidFill>
                        </a:rPr>
                        <a:t>MAE</a:t>
                      </a:r>
                    </a:p>
                  </a:txBody>
                  <a:tcPr/>
                </a:tc>
                <a:tc>
                  <a:txBody>
                    <a:bodyPr/>
                    <a:lstStyle/>
                    <a:p>
                      <a:r>
                        <a:rPr lang="en-US" dirty="0">
                          <a:solidFill>
                            <a:schemeClr val="tx1"/>
                          </a:solidFill>
                        </a:rPr>
                        <a:t>Max Error</a:t>
                      </a:r>
                    </a:p>
                  </a:txBody>
                  <a:tcPr/>
                </a:tc>
                <a:extLst>
                  <a:ext uri="{0D108BD9-81ED-4DB2-BD59-A6C34878D82A}">
                    <a16:rowId xmlns:a16="http://schemas.microsoft.com/office/drawing/2014/main" val="2745781175"/>
                  </a:ext>
                </a:extLst>
              </a:tr>
              <a:tr h="370840">
                <a:tc>
                  <a:txBody>
                    <a:bodyPr/>
                    <a:lstStyle/>
                    <a:p>
                      <a:r>
                        <a:rPr lang="en-US" dirty="0"/>
                        <a:t>Wachapreague</a:t>
                      </a:r>
                    </a:p>
                  </a:txBody>
                  <a:tcPr/>
                </a:tc>
                <a:tc>
                  <a:txBody>
                    <a:bodyPr/>
                    <a:lstStyle/>
                    <a:p>
                      <a:r>
                        <a:rPr lang="en-US" dirty="0"/>
                        <a:t>MSE</a:t>
                      </a:r>
                    </a:p>
                  </a:txBody>
                  <a:tcPr/>
                </a:tc>
                <a:tc>
                  <a:txBody>
                    <a:bodyPr/>
                    <a:lstStyle/>
                    <a:p>
                      <a:r>
                        <a:rPr lang="en-US" dirty="0"/>
                        <a:t>0.76</a:t>
                      </a:r>
                    </a:p>
                  </a:txBody>
                  <a:tcPr/>
                </a:tc>
                <a:tc>
                  <a:txBody>
                    <a:bodyPr/>
                    <a:lstStyle/>
                    <a:p>
                      <a:r>
                        <a:rPr lang="en-US" dirty="0"/>
                        <a:t>0.22</a:t>
                      </a:r>
                    </a:p>
                  </a:txBody>
                  <a:tcPr/>
                </a:tc>
                <a:tc>
                  <a:txBody>
                    <a:bodyPr/>
                    <a:lstStyle/>
                    <a:p>
                      <a:r>
                        <a:rPr lang="en-US" dirty="0"/>
                        <a:t>0.16</a:t>
                      </a:r>
                    </a:p>
                  </a:txBody>
                  <a:tcPr/>
                </a:tc>
                <a:tc>
                  <a:txBody>
                    <a:bodyPr/>
                    <a:lstStyle/>
                    <a:p>
                      <a:r>
                        <a:rPr lang="en-US" dirty="0"/>
                        <a:t>1.32</a:t>
                      </a:r>
                    </a:p>
                  </a:txBody>
                  <a:tcPr/>
                </a:tc>
                <a:extLst>
                  <a:ext uri="{0D108BD9-81ED-4DB2-BD59-A6C34878D82A}">
                    <a16:rowId xmlns:a16="http://schemas.microsoft.com/office/drawing/2014/main" val="3758565678"/>
                  </a:ext>
                </a:extLst>
              </a:tr>
              <a:tr h="370840">
                <a:tc>
                  <a:txBody>
                    <a:bodyPr/>
                    <a:lstStyle/>
                    <a:p>
                      <a:r>
                        <a:rPr lang="en-US" dirty="0"/>
                        <a:t>Wachapreague</a:t>
                      </a:r>
                    </a:p>
                  </a:txBody>
                  <a:tcPr/>
                </a:tc>
                <a:tc>
                  <a:txBody>
                    <a:bodyPr/>
                    <a:lstStyle/>
                    <a:p>
                      <a:r>
                        <a:rPr lang="en-US" dirty="0"/>
                        <a:t>MAE</a:t>
                      </a:r>
                    </a:p>
                  </a:txBody>
                  <a:tcPr/>
                </a:tc>
                <a:tc>
                  <a:txBody>
                    <a:bodyPr/>
                    <a:lstStyle/>
                    <a:p>
                      <a:r>
                        <a:rPr lang="en-US" dirty="0"/>
                        <a:t>0.78</a:t>
                      </a:r>
                    </a:p>
                  </a:txBody>
                  <a:tcPr/>
                </a:tc>
                <a:tc>
                  <a:txBody>
                    <a:bodyPr/>
                    <a:lstStyle/>
                    <a:p>
                      <a:r>
                        <a:rPr lang="en-US" dirty="0"/>
                        <a:t>0.21</a:t>
                      </a:r>
                    </a:p>
                  </a:txBody>
                  <a:tcPr/>
                </a:tc>
                <a:tc>
                  <a:txBody>
                    <a:bodyPr/>
                    <a:lstStyle/>
                    <a:p>
                      <a:r>
                        <a:rPr lang="en-US" dirty="0"/>
                        <a:t>0.16</a:t>
                      </a:r>
                    </a:p>
                  </a:txBody>
                  <a:tcPr/>
                </a:tc>
                <a:tc>
                  <a:txBody>
                    <a:bodyPr/>
                    <a:lstStyle/>
                    <a:p>
                      <a:r>
                        <a:rPr lang="en-US" dirty="0"/>
                        <a:t>1.36</a:t>
                      </a:r>
                    </a:p>
                  </a:txBody>
                  <a:tcPr/>
                </a:tc>
                <a:extLst>
                  <a:ext uri="{0D108BD9-81ED-4DB2-BD59-A6C34878D82A}">
                    <a16:rowId xmlns:a16="http://schemas.microsoft.com/office/drawing/2014/main" val="507277503"/>
                  </a:ext>
                </a:extLst>
              </a:tr>
              <a:tr h="370840">
                <a:tc>
                  <a:txBody>
                    <a:bodyPr/>
                    <a:lstStyle/>
                    <a:p>
                      <a:r>
                        <a:rPr lang="en-US" dirty="0"/>
                        <a:t>Wachapreague</a:t>
                      </a:r>
                    </a:p>
                  </a:txBody>
                  <a:tcPr/>
                </a:tc>
                <a:tc>
                  <a:txBody>
                    <a:bodyPr/>
                    <a:lstStyle/>
                    <a:p>
                      <a:r>
                        <a:rPr lang="en-US" dirty="0"/>
                        <a:t>Stacked</a:t>
                      </a:r>
                    </a:p>
                  </a:txBody>
                  <a:tcPr/>
                </a:tc>
                <a:tc>
                  <a:txBody>
                    <a:bodyPr/>
                    <a:lstStyle/>
                    <a:p>
                      <a:r>
                        <a:rPr lang="en-US" dirty="0"/>
                        <a:t>0.75</a:t>
                      </a:r>
                    </a:p>
                  </a:txBody>
                  <a:tcPr/>
                </a:tc>
                <a:tc>
                  <a:txBody>
                    <a:bodyPr/>
                    <a:lstStyle/>
                    <a:p>
                      <a:r>
                        <a:rPr lang="en-US" dirty="0"/>
                        <a:t>0.23</a:t>
                      </a:r>
                    </a:p>
                  </a:txBody>
                  <a:tcPr/>
                </a:tc>
                <a:tc>
                  <a:txBody>
                    <a:bodyPr/>
                    <a:lstStyle/>
                    <a:p>
                      <a:r>
                        <a:rPr lang="en-US" dirty="0"/>
                        <a:t>0.17</a:t>
                      </a:r>
                    </a:p>
                  </a:txBody>
                  <a:tcPr/>
                </a:tc>
                <a:tc>
                  <a:txBody>
                    <a:bodyPr/>
                    <a:lstStyle/>
                    <a:p>
                      <a:r>
                        <a:rPr lang="en-US" dirty="0"/>
                        <a:t>1.32</a:t>
                      </a:r>
                    </a:p>
                  </a:txBody>
                  <a:tcPr/>
                </a:tc>
                <a:extLst>
                  <a:ext uri="{0D108BD9-81ED-4DB2-BD59-A6C34878D82A}">
                    <a16:rowId xmlns:a16="http://schemas.microsoft.com/office/drawing/2014/main" val="550701472"/>
                  </a:ext>
                </a:extLst>
              </a:tr>
              <a:tr h="370840">
                <a:tc>
                  <a:txBody>
                    <a:bodyPr/>
                    <a:lstStyle/>
                    <a:p>
                      <a:r>
                        <a:rPr lang="en-US" dirty="0"/>
                        <a:t>Sewell’s Point</a:t>
                      </a:r>
                    </a:p>
                  </a:txBody>
                  <a:tcPr/>
                </a:tc>
                <a:tc>
                  <a:txBody>
                    <a:bodyPr/>
                    <a:lstStyle/>
                    <a:p>
                      <a:r>
                        <a:rPr lang="en-US" dirty="0"/>
                        <a:t>MSE</a:t>
                      </a:r>
                    </a:p>
                  </a:txBody>
                  <a:tcPr/>
                </a:tc>
                <a:tc>
                  <a:txBody>
                    <a:bodyPr/>
                    <a:lstStyle/>
                    <a:p>
                      <a:r>
                        <a:rPr lang="en-US" dirty="0"/>
                        <a:t>0.74</a:t>
                      </a:r>
                    </a:p>
                  </a:txBody>
                  <a:tcPr/>
                </a:tc>
                <a:tc>
                  <a:txBody>
                    <a:bodyPr/>
                    <a:lstStyle/>
                    <a:p>
                      <a:r>
                        <a:rPr lang="en-US" dirty="0"/>
                        <a:t>0.17</a:t>
                      </a:r>
                    </a:p>
                  </a:txBody>
                  <a:tcPr/>
                </a:tc>
                <a:tc>
                  <a:txBody>
                    <a:bodyPr/>
                    <a:lstStyle/>
                    <a:p>
                      <a:r>
                        <a:rPr lang="en-US" dirty="0"/>
                        <a:t>0.12</a:t>
                      </a:r>
                    </a:p>
                  </a:txBody>
                  <a:tcPr/>
                </a:tc>
                <a:tc>
                  <a:txBody>
                    <a:bodyPr/>
                    <a:lstStyle/>
                    <a:p>
                      <a:r>
                        <a:rPr lang="en-US" dirty="0"/>
                        <a:t>1.16</a:t>
                      </a:r>
                    </a:p>
                  </a:txBody>
                  <a:tcPr/>
                </a:tc>
                <a:extLst>
                  <a:ext uri="{0D108BD9-81ED-4DB2-BD59-A6C34878D82A}">
                    <a16:rowId xmlns:a16="http://schemas.microsoft.com/office/drawing/2014/main" val="723337338"/>
                  </a:ext>
                </a:extLst>
              </a:tr>
              <a:tr h="370840">
                <a:tc>
                  <a:txBody>
                    <a:bodyPr/>
                    <a:lstStyle/>
                    <a:p>
                      <a:r>
                        <a:rPr lang="en-US" dirty="0"/>
                        <a:t>Sewell’s Point</a:t>
                      </a:r>
                    </a:p>
                  </a:txBody>
                  <a:tcPr/>
                </a:tc>
                <a:tc>
                  <a:txBody>
                    <a:bodyPr/>
                    <a:lstStyle/>
                    <a:p>
                      <a:r>
                        <a:rPr lang="en-US" dirty="0"/>
                        <a:t>MAE</a:t>
                      </a:r>
                    </a:p>
                  </a:txBody>
                  <a:tcPr/>
                </a:tc>
                <a:tc>
                  <a:txBody>
                    <a:bodyPr/>
                    <a:lstStyle/>
                    <a:p>
                      <a:r>
                        <a:rPr lang="en-US" dirty="0"/>
                        <a:t>0.73</a:t>
                      </a:r>
                    </a:p>
                  </a:txBody>
                  <a:tcPr/>
                </a:tc>
                <a:tc>
                  <a:txBody>
                    <a:bodyPr/>
                    <a:lstStyle/>
                    <a:p>
                      <a:r>
                        <a:rPr lang="en-US" dirty="0"/>
                        <a:t>0.17</a:t>
                      </a:r>
                    </a:p>
                  </a:txBody>
                  <a:tcPr/>
                </a:tc>
                <a:tc>
                  <a:txBody>
                    <a:bodyPr/>
                    <a:lstStyle/>
                    <a:p>
                      <a:r>
                        <a:rPr lang="en-US" dirty="0"/>
                        <a:t>0.13</a:t>
                      </a:r>
                    </a:p>
                  </a:txBody>
                  <a:tcPr/>
                </a:tc>
                <a:tc>
                  <a:txBody>
                    <a:bodyPr/>
                    <a:lstStyle/>
                    <a:p>
                      <a:r>
                        <a:rPr lang="en-US" dirty="0"/>
                        <a:t>1.14</a:t>
                      </a:r>
                    </a:p>
                  </a:txBody>
                  <a:tcPr/>
                </a:tc>
                <a:extLst>
                  <a:ext uri="{0D108BD9-81ED-4DB2-BD59-A6C34878D82A}">
                    <a16:rowId xmlns:a16="http://schemas.microsoft.com/office/drawing/2014/main" val="4089690861"/>
                  </a:ext>
                </a:extLst>
              </a:tr>
              <a:tr h="370840">
                <a:tc>
                  <a:txBody>
                    <a:bodyPr/>
                    <a:lstStyle/>
                    <a:p>
                      <a:r>
                        <a:rPr lang="en-US" dirty="0"/>
                        <a:t>Sewell’s Point</a:t>
                      </a:r>
                    </a:p>
                  </a:txBody>
                  <a:tcPr/>
                </a:tc>
                <a:tc>
                  <a:txBody>
                    <a:bodyPr/>
                    <a:lstStyle/>
                    <a:p>
                      <a:r>
                        <a:rPr lang="en-US" dirty="0"/>
                        <a:t>Stacked</a:t>
                      </a:r>
                    </a:p>
                  </a:txBody>
                  <a:tcPr/>
                </a:tc>
                <a:tc>
                  <a:txBody>
                    <a:bodyPr/>
                    <a:lstStyle/>
                    <a:p>
                      <a:r>
                        <a:rPr lang="en-US" dirty="0"/>
                        <a:t>0.68</a:t>
                      </a:r>
                    </a:p>
                  </a:txBody>
                  <a:tcPr/>
                </a:tc>
                <a:tc>
                  <a:txBody>
                    <a:bodyPr/>
                    <a:lstStyle/>
                    <a:p>
                      <a:r>
                        <a:rPr lang="en-US" dirty="0"/>
                        <a:t>0.19</a:t>
                      </a:r>
                    </a:p>
                  </a:txBody>
                  <a:tcPr/>
                </a:tc>
                <a:tc>
                  <a:txBody>
                    <a:bodyPr/>
                    <a:lstStyle/>
                    <a:p>
                      <a:r>
                        <a:rPr lang="en-US" dirty="0"/>
                        <a:t>0.14</a:t>
                      </a:r>
                    </a:p>
                  </a:txBody>
                  <a:tcPr/>
                </a:tc>
                <a:tc>
                  <a:txBody>
                    <a:bodyPr/>
                    <a:lstStyle/>
                    <a:p>
                      <a:r>
                        <a:rPr lang="en-US" dirty="0"/>
                        <a:t>1.15</a:t>
                      </a:r>
                    </a:p>
                  </a:txBody>
                  <a:tcPr/>
                </a:tc>
                <a:extLst>
                  <a:ext uri="{0D108BD9-81ED-4DB2-BD59-A6C34878D82A}">
                    <a16:rowId xmlns:a16="http://schemas.microsoft.com/office/drawing/2014/main" val="1779615195"/>
                  </a:ext>
                </a:extLst>
              </a:tr>
              <a:tr h="370840">
                <a:tc>
                  <a:txBody>
                    <a:bodyPr/>
                    <a:lstStyle/>
                    <a:p>
                      <a:r>
                        <a:rPr lang="en-US" dirty="0" err="1"/>
                        <a:t>Lewisetta</a:t>
                      </a:r>
                      <a:endParaRPr lang="en-US" dirty="0"/>
                    </a:p>
                  </a:txBody>
                  <a:tcPr/>
                </a:tc>
                <a:tc>
                  <a:txBody>
                    <a:bodyPr/>
                    <a:lstStyle/>
                    <a:p>
                      <a:r>
                        <a:rPr lang="en-US" dirty="0"/>
                        <a:t>MSE</a:t>
                      </a:r>
                    </a:p>
                  </a:txBody>
                  <a:tcPr/>
                </a:tc>
                <a:tc>
                  <a:txBody>
                    <a:bodyPr/>
                    <a:lstStyle/>
                    <a:p>
                      <a:r>
                        <a:rPr lang="en-US" dirty="0"/>
                        <a:t>0.49</a:t>
                      </a:r>
                    </a:p>
                  </a:txBody>
                  <a:tcPr/>
                </a:tc>
                <a:tc>
                  <a:txBody>
                    <a:bodyPr/>
                    <a:lstStyle/>
                    <a:p>
                      <a:r>
                        <a:rPr lang="en-US" dirty="0"/>
                        <a:t>0.24</a:t>
                      </a:r>
                    </a:p>
                  </a:txBody>
                  <a:tcPr/>
                </a:tc>
                <a:tc>
                  <a:txBody>
                    <a:bodyPr/>
                    <a:lstStyle/>
                    <a:p>
                      <a:r>
                        <a:rPr lang="en-US" dirty="0"/>
                        <a:t>0.18</a:t>
                      </a:r>
                    </a:p>
                  </a:txBody>
                  <a:tcPr/>
                </a:tc>
                <a:tc>
                  <a:txBody>
                    <a:bodyPr/>
                    <a:lstStyle/>
                    <a:p>
                      <a:r>
                        <a:rPr lang="en-US" dirty="0"/>
                        <a:t>1.35</a:t>
                      </a:r>
                    </a:p>
                  </a:txBody>
                  <a:tcPr/>
                </a:tc>
                <a:extLst>
                  <a:ext uri="{0D108BD9-81ED-4DB2-BD59-A6C34878D82A}">
                    <a16:rowId xmlns:a16="http://schemas.microsoft.com/office/drawing/2014/main" val="3267175935"/>
                  </a:ext>
                </a:extLst>
              </a:tr>
              <a:tr h="370840">
                <a:tc>
                  <a:txBody>
                    <a:bodyPr/>
                    <a:lstStyle/>
                    <a:p>
                      <a:r>
                        <a:rPr lang="en-US" dirty="0" err="1"/>
                        <a:t>Lewisetta</a:t>
                      </a:r>
                      <a:endParaRPr lang="en-US" dirty="0"/>
                    </a:p>
                  </a:txBody>
                  <a:tcPr/>
                </a:tc>
                <a:tc>
                  <a:txBody>
                    <a:bodyPr/>
                    <a:lstStyle/>
                    <a:p>
                      <a:r>
                        <a:rPr lang="en-US" dirty="0"/>
                        <a:t>MAE</a:t>
                      </a:r>
                    </a:p>
                  </a:txBody>
                  <a:tcPr/>
                </a:tc>
                <a:tc>
                  <a:txBody>
                    <a:bodyPr/>
                    <a:lstStyle/>
                    <a:p>
                      <a:r>
                        <a:rPr lang="en-US" dirty="0"/>
                        <a:t>0.57</a:t>
                      </a:r>
                    </a:p>
                  </a:txBody>
                  <a:tcPr/>
                </a:tc>
                <a:tc>
                  <a:txBody>
                    <a:bodyPr/>
                    <a:lstStyle/>
                    <a:p>
                      <a:r>
                        <a:rPr lang="en-US" dirty="0"/>
                        <a:t>0.15</a:t>
                      </a:r>
                    </a:p>
                  </a:txBody>
                  <a:tcPr/>
                </a:tc>
                <a:tc>
                  <a:txBody>
                    <a:bodyPr/>
                    <a:lstStyle/>
                    <a:p>
                      <a:r>
                        <a:rPr lang="en-US" dirty="0"/>
                        <a:t>0.11</a:t>
                      </a:r>
                    </a:p>
                  </a:txBody>
                  <a:tcPr/>
                </a:tc>
                <a:tc>
                  <a:txBody>
                    <a:bodyPr/>
                    <a:lstStyle/>
                    <a:p>
                      <a:r>
                        <a:rPr lang="en-US" dirty="0"/>
                        <a:t>0.88</a:t>
                      </a:r>
                    </a:p>
                  </a:txBody>
                  <a:tcPr/>
                </a:tc>
                <a:extLst>
                  <a:ext uri="{0D108BD9-81ED-4DB2-BD59-A6C34878D82A}">
                    <a16:rowId xmlns:a16="http://schemas.microsoft.com/office/drawing/2014/main" val="4017169689"/>
                  </a:ext>
                </a:extLst>
              </a:tr>
              <a:tr h="370840">
                <a:tc>
                  <a:txBody>
                    <a:bodyPr/>
                    <a:lstStyle/>
                    <a:p>
                      <a:r>
                        <a:rPr lang="en-US" dirty="0" err="1"/>
                        <a:t>Lewisetta</a:t>
                      </a:r>
                      <a:endParaRPr lang="en-US" dirty="0"/>
                    </a:p>
                  </a:txBody>
                  <a:tcPr/>
                </a:tc>
                <a:tc>
                  <a:txBody>
                    <a:bodyPr/>
                    <a:lstStyle/>
                    <a:p>
                      <a:r>
                        <a:rPr lang="en-US" dirty="0"/>
                        <a:t>Stacked</a:t>
                      </a:r>
                    </a:p>
                  </a:txBody>
                  <a:tcPr/>
                </a:tc>
                <a:tc>
                  <a:txBody>
                    <a:bodyPr/>
                    <a:lstStyle/>
                    <a:p>
                      <a:r>
                        <a:rPr lang="en-US" dirty="0"/>
                        <a:t>0.34</a:t>
                      </a:r>
                    </a:p>
                  </a:txBody>
                  <a:tcPr/>
                </a:tc>
                <a:tc>
                  <a:txBody>
                    <a:bodyPr/>
                    <a:lstStyle/>
                    <a:p>
                      <a:r>
                        <a:rPr lang="en-US" dirty="0"/>
                        <a:t>0.19</a:t>
                      </a:r>
                    </a:p>
                  </a:txBody>
                  <a:tcPr/>
                </a:tc>
                <a:tc>
                  <a:txBody>
                    <a:bodyPr/>
                    <a:lstStyle/>
                    <a:p>
                      <a:r>
                        <a:rPr lang="en-US" dirty="0"/>
                        <a:t>0.15</a:t>
                      </a:r>
                    </a:p>
                  </a:txBody>
                  <a:tcPr/>
                </a:tc>
                <a:tc>
                  <a:txBody>
                    <a:bodyPr/>
                    <a:lstStyle/>
                    <a:p>
                      <a:r>
                        <a:rPr lang="en-US" dirty="0"/>
                        <a:t>0.98</a:t>
                      </a:r>
                    </a:p>
                  </a:txBody>
                  <a:tcPr/>
                </a:tc>
                <a:extLst>
                  <a:ext uri="{0D108BD9-81ED-4DB2-BD59-A6C34878D82A}">
                    <a16:rowId xmlns:a16="http://schemas.microsoft.com/office/drawing/2014/main" val="3081360228"/>
                  </a:ext>
                </a:extLst>
              </a:tr>
              <a:tr h="370840">
                <a:tc>
                  <a:txBody>
                    <a:bodyPr/>
                    <a:lstStyle/>
                    <a:p>
                      <a:r>
                        <a:rPr lang="en-US" dirty="0"/>
                        <a:t>Baltimore</a:t>
                      </a:r>
                    </a:p>
                  </a:txBody>
                  <a:tcPr/>
                </a:tc>
                <a:tc>
                  <a:txBody>
                    <a:bodyPr/>
                    <a:lstStyle/>
                    <a:p>
                      <a:r>
                        <a:rPr lang="en-US" dirty="0"/>
                        <a:t>MSE</a:t>
                      </a:r>
                    </a:p>
                  </a:txBody>
                  <a:tcPr/>
                </a:tc>
                <a:tc>
                  <a:txBody>
                    <a:bodyPr/>
                    <a:lstStyle/>
                    <a:p>
                      <a:r>
                        <a:rPr lang="en-US" dirty="0"/>
                        <a:t>0.27</a:t>
                      </a:r>
                    </a:p>
                  </a:txBody>
                  <a:tcPr/>
                </a:tc>
                <a:tc>
                  <a:txBody>
                    <a:bodyPr/>
                    <a:lstStyle/>
                    <a:p>
                      <a:r>
                        <a:rPr lang="en-US" dirty="0"/>
                        <a:t>0.23</a:t>
                      </a:r>
                    </a:p>
                  </a:txBody>
                  <a:tcPr/>
                </a:tc>
                <a:tc>
                  <a:txBody>
                    <a:bodyPr/>
                    <a:lstStyle/>
                    <a:p>
                      <a:r>
                        <a:rPr lang="en-US" dirty="0"/>
                        <a:t>0.18</a:t>
                      </a:r>
                    </a:p>
                  </a:txBody>
                  <a:tcPr/>
                </a:tc>
                <a:tc>
                  <a:txBody>
                    <a:bodyPr/>
                    <a:lstStyle/>
                    <a:p>
                      <a:r>
                        <a:rPr lang="en-US" dirty="0"/>
                        <a:t>1.19</a:t>
                      </a:r>
                    </a:p>
                  </a:txBody>
                  <a:tcPr/>
                </a:tc>
                <a:extLst>
                  <a:ext uri="{0D108BD9-81ED-4DB2-BD59-A6C34878D82A}">
                    <a16:rowId xmlns:a16="http://schemas.microsoft.com/office/drawing/2014/main" val="3144574828"/>
                  </a:ext>
                </a:extLst>
              </a:tr>
              <a:tr h="370840">
                <a:tc>
                  <a:txBody>
                    <a:bodyPr/>
                    <a:lstStyle/>
                    <a:p>
                      <a:r>
                        <a:rPr lang="en-US" dirty="0"/>
                        <a:t>Baltimore</a:t>
                      </a:r>
                    </a:p>
                  </a:txBody>
                  <a:tcPr/>
                </a:tc>
                <a:tc>
                  <a:txBody>
                    <a:bodyPr/>
                    <a:lstStyle/>
                    <a:p>
                      <a:r>
                        <a:rPr lang="en-US" dirty="0"/>
                        <a:t>MAE</a:t>
                      </a:r>
                    </a:p>
                  </a:txBody>
                  <a:tcPr/>
                </a:tc>
                <a:tc>
                  <a:txBody>
                    <a:bodyPr/>
                    <a:lstStyle/>
                    <a:p>
                      <a:r>
                        <a:rPr lang="en-US" dirty="0"/>
                        <a:t>0.38</a:t>
                      </a:r>
                    </a:p>
                  </a:txBody>
                  <a:tcPr/>
                </a:tc>
                <a:tc>
                  <a:txBody>
                    <a:bodyPr/>
                    <a:lstStyle/>
                    <a:p>
                      <a:r>
                        <a:rPr lang="en-US" dirty="0"/>
                        <a:t>0.21</a:t>
                      </a:r>
                    </a:p>
                  </a:txBody>
                  <a:tcPr/>
                </a:tc>
                <a:tc>
                  <a:txBody>
                    <a:bodyPr/>
                    <a:lstStyle/>
                    <a:p>
                      <a:r>
                        <a:rPr lang="en-US" dirty="0"/>
                        <a:t>0.16</a:t>
                      </a:r>
                    </a:p>
                  </a:txBody>
                  <a:tcPr/>
                </a:tc>
                <a:tc>
                  <a:txBody>
                    <a:bodyPr/>
                    <a:lstStyle/>
                    <a:p>
                      <a:r>
                        <a:rPr lang="en-US" dirty="0"/>
                        <a:t>1.23</a:t>
                      </a:r>
                    </a:p>
                  </a:txBody>
                  <a:tcPr/>
                </a:tc>
                <a:extLst>
                  <a:ext uri="{0D108BD9-81ED-4DB2-BD59-A6C34878D82A}">
                    <a16:rowId xmlns:a16="http://schemas.microsoft.com/office/drawing/2014/main" val="2169110671"/>
                  </a:ext>
                </a:extLst>
              </a:tr>
              <a:tr h="370840">
                <a:tc>
                  <a:txBody>
                    <a:bodyPr/>
                    <a:lstStyle/>
                    <a:p>
                      <a:r>
                        <a:rPr lang="en-US" dirty="0"/>
                        <a:t>Baltimore</a:t>
                      </a:r>
                    </a:p>
                  </a:txBody>
                  <a:tcPr/>
                </a:tc>
                <a:tc>
                  <a:txBody>
                    <a:bodyPr/>
                    <a:lstStyle/>
                    <a:p>
                      <a:r>
                        <a:rPr lang="en-US" dirty="0"/>
                        <a:t>Stacked</a:t>
                      </a:r>
                    </a:p>
                  </a:txBody>
                  <a:tcPr/>
                </a:tc>
                <a:tc>
                  <a:txBody>
                    <a:bodyPr/>
                    <a:lstStyle/>
                    <a:p>
                      <a:r>
                        <a:rPr lang="en-US" dirty="0"/>
                        <a:t>-0.05</a:t>
                      </a:r>
                    </a:p>
                  </a:txBody>
                  <a:tcPr/>
                </a:tc>
                <a:tc>
                  <a:txBody>
                    <a:bodyPr/>
                    <a:lstStyle/>
                    <a:p>
                      <a:r>
                        <a:rPr lang="en-US" dirty="0"/>
                        <a:t>0.27</a:t>
                      </a:r>
                    </a:p>
                  </a:txBody>
                  <a:tcPr/>
                </a:tc>
                <a:tc>
                  <a:txBody>
                    <a:bodyPr/>
                    <a:lstStyle/>
                    <a:p>
                      <a:r>
                        <a:rPr lang="en-US" dirty="0"/>
                        <a:t>0.21</a:t>
                      </a:r>
                    </a:p>
                  </a:txBody>
                  <a:tcPr/>
                </a:tc>
                <a:tc>
                  <a:txBody>
                    <a:bodyPr/>
                    <a:lstStyle/>
                    <a:p>
                      <a:r>
                        <a:rPr lang="en-US" dirty="0"/>
                        <a:t>1.16</a:t>
                      </a:r>
                    </a:p>
                  </a:txBody>
                  <a:tcPr/>
                </a:tc>
                <a:extLst>
                  <a:ext uri="{0D108BD9-81ED-4DB2-BD59-A6C34878D82A}">
                    <a16:rowId xmlns:a16="http://schemas.microsoft.com/office/drawing/2014/main" val="2036168591"/>
                  </a:ext>
                </a:extLst>
              </a:tr>
            </a:tbl>
          </a:graphicData>
        </a:graphic>
      </p:graphicFrame>
      <p:pic>
        <p:nvPicPr>
          <p:cNvPr id="20" name="Picture 19">
            <a:extLst>
              <a:ext uri="{FF2B5EF4-FFF2-40B4-BE49-F238E27FC236}">
                <a16:creationId xmlns:a16="http://schemas.microsoft.com/office/drawing/2014/main" id="{50FBFD85-98F2-734D-9BBE-C3E24359A88B}"/>
              </a:ext>
            </a:extLst>
          </p:cNvPr>
          <p:cNvPicPr>
            <a:picLocks noChangeAspect="1"/>
          </p:cNvPicPr>
          <p:nvPr/>
        </p:nvPicPr>
        <p:blipFill>
          <a:blip r:embed="rId2"/>
          <a:stretch>
            <a:fillRect/>
          </a:stretch>
        </p:blipFill>
        <p:spPr>
          <a:xfrm>
            <a:off x="160434" y="1310733"/>
            <a:ext cx="2547088" cy="1828800"/>
          </a:xfrm>
          <a:prstGeom prst="rect">
            <a:avLst/>
          </a:prstGeom>
          <a:ln>
            <a:solidFill>
              <a:schemeClr val="tx1"/>
            </a:solidFill>
          </a:ln>
        </p:spPr>
      </p:pic>
      <p:pic>
        <p:nvPicPr>
          <p:cNvPr id="21" name="Picture 20">
            <a:extLst>
              <a:ext uri="{FF2B5EF4-FFF2-40B4-BE49-F238E27FC236}">
                <a16:creationId xmlns:a16="http://schemas.microsoft.com/office/drawing/2014/main" id="{87919C24-8785-F572-2468-58EDD31DEDED}"/>
              </a:ext>
            </a:extLst>
          </p:cNvPr>
          <p:cNvPicPr>
            <a:picLocks noChangeAspect="1"/>
          </p:cNvPicPr>
          <p:nvPr/>
        </p:nvPicPr>
        <p:blipFill>
          <a:blip r:embed="rId3"/>
          <a:stretch>
            <a:fillRect/>
          </a:stretch>
        </p:blipFill>
        <p:spPr>
          <a:xfrm>
            <a:off x="9483442" y="1310733"/>
            <a:ext cx="2565188" cy="1832277"/>
          </a:xfrm>
          <a:prstGeom prst="rect">
            <a:avLst/>
          </a:prstGeom>
          <a:ln>
            <a:solidFill>
              <a:schemeClr val="tx1"/>
            </a:solidFill>
          </a:ln>
        </p:spPr>
      </p:pic>
      <p:pic>
        <p:nvPicPr>
          <p:cNvPr id="22" name="Picture 21">
            <a:extLst>
              <a:ext uri="{FF2B5EF4-FFF2-40B4-BE49-F238E27FC236}">
                <a16:creationId xmlns:a16="http://schemas.microsoft.com/office/drawing/2014/main" id="{84720466-FEA7-721E-9823-A45879655166}"/>
              </a:ext>
            </a:extLst>
          </p:cNvPr>
          <p:cNvPicPr>
            <a:picLocks noChangeAspect="1"/>
          </p:cNvPicPr>
          <p:nvPr/>
        </p:nvPicPr>
        <p:blipFill>
          <a:blip r:embed="rId4"/>
          <a:stretch>
            <a:fillRect/>
          </a:stretch>
        </p:blipFill>
        <p:spPr>
          <a:xfrm>
            <a:off x="9497768" y="3984009"/>
            <a:ext cx="2578464" cy="1828800"/>
          </a:xfrm>
          <a:prstGeom prst="rect">
            <a:avLst/>
          </a:prstGeom>
          <a:ln>
            <a:solidFill>
              <a:schemeClr val="tx1"/>
            </a:solidFill>
          </a:ln>
        </p:spPr>
      </p:pic>
      <p:pic>
        <p:nvPicPr>
          <p:cNvPr id="23" name="Picture 22">
            <a:extLst>
              <a:ext uri="{FF2B5EF4-FFF2-40B4-BE49-F238E27FC236}">
                <a16:creationId xmlns:a16="http://schemas.microsoft.com/office/drawing/2014/main" id="{E08660BF-9B0D-222F-C7C1-F5791052C98E}"/>
              </a:ext>
            </a:extLst>
          </p:cNvPr>
          <p:cNvPicPr>
            <a:picLocks noChangeAspect="1"/>
          </p:cNvPicPr>
          <p:nvPr/>
        </p:nvPicPr>
        <p:blipFill>
          <a:blip r:embed="rId5"/>
          <a:stretch>
            <a:fillRect/>
          </a:stretch>
        </p:blipFill>
        <p:spPr>
          <a:xfrm>
            <a:off x="137583" y="3984009"/>
            <a:ext cx="2592790" cy="1828800"/>
          </a:xfrm>
          <a:prstGeom prst="rect">
            <a:avLst/>
          </a:prstGeom>
          <a:ln>
            <a:solidFill>
              <a:schemeClr val="tx1"/>
            </a:solidFill>
          </a:ln>
        </p:spPr>
      </p:pic>
      <p:cxnSp>
        <p:nvCxnSpPr>
          <p:cNvPr id="24" name="Straight Arrow Connector 23">
            <a:extLst>
              <a:ext uri="{FF2B5EF4-FFF2-40B4-BE49-F238E27FC236}">
                <a16:creationId xmlns:a16="http://schemas.microsoft.com/office/drawing/2014/main" id="{60263A7B-81B3-DB79-6656-D58AE190BDCD}"/>
              </a:ext>
            </a:extLst>
          </p:cNvPr>
          <p:cNvCxnSpPr>
            <a:cxnSpLocks/>
            <a:stCxn id="23" idx="0"/>
          </p:cNvCxnSpPr>
          <p:nvPr/>
        </p:nvCxnSpPr>
        <p:spPr>
          <a:xfrm flipV="1">
            <a:off x="1433978" y="3192287"/>
            <a:ext cx="1449947" cy="7917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B53E032-0465-D89D-7888-17AEF0273D23}"/>
              </a:ext>
            </a:extLst>
          </p:cNvPr>
          <p:cNvCxnSpPr>
            <a:cxnSpLocks/>
            <a:stCxn id="22" idx="1"/>
          </p:cNvCxnSpPr>
          <p:nvPr/>
        </p:nvCxnSpPr>
        <p:spPr>
          <a:xfrm flipH="1" flipV="1">
            <a:off x="8979877" y="2078232"/>
            <a:ext cx="517891" cy="28201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4579008-34CC-7656-173B-7E9174084291}"/>
              </a:ext>
            </a:extLst>
          </p:cNvPr>
          <p:cNvCxnSpPr>
            <a:cxnSpLocks/>
          </p:cNvCxnSpPr>
          <p:nvPr/>
        </p:nvCxnSpPr>
        <p:spPr>
          <a:xfrm flipH="1">
            <a:off x="8979877" y="2225133"/>
            <a:ext cx="481750" cy="207723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950F27B4-EBFC-636D-9E88-2127ADF2181C}"/>
              </a:ext>
            </a:extLst>
          </p:cNvPr>
          <p:cNvCxnSpPr>
            <a:cxnSpLocks/>
            <a:stCxn id="20" idx="2"/>
          </p:cNvCxnSpPr>
          <p:nvPr/>
        </p:nvCxnSpPr>
        <p:spPr>
          <a:xfrm>
            <a:off x="1433978" y="3139533"/>
            <a:ext cx="1449947" cy="22413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Right Brace 38">
            <a:extLst>
              <a:ext uri="{FF2B5EF4-FFF2-40B4-BE49-F238E27FC236}">
                <a16:creationId xmlns:a16="http://schemas.microsoft.com/office/drawing/2014/main" id="{686FB596-2F20-9A09-4CBE-5C73AF4BFD29}"/>
              </a:ext>
            </a:extLst>
          </p:cNvPr>
          <p:cNvSpPr/>
          <p:nvPr/>
        </p:nvSpPr>
        <p:spPr>
          <a:xfrm>
            <a:off x="8771463" y="1647423"/>
            <a:ext cx="151429" cy="902677"/>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Right Brace 39">
            <a:extLst>
              <a:ext uri="{FF2B5EF4-FFF2-40B4-BE49-F238E27FC236}">
                <a16:creationId xmlns:a16="http://schemas.microsoft.com/office/drawing/2014/main" id="{07D44991-1215-A60E-F3AF-276AB986407F}"/>
              </a:ext>
            </a:extLst>
          </p:cNvPr>
          <p:cNvSpPr/>
          <p:nvPr/>
        </p:nvSpPr>
        <p:spPr>
          <a:xfrm>
            <a:off x="8771464" y="3892272"/>
            <a:ext cx="151429" cy="902677"/>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Right Brace 40">
            <a:extLst>
              <a:ext uri="{FF2B5EF4-FFF2-40B4-BE49-F238E27FC236}">
                <a16:creationId xmlns:a16="http://schemas.microsoft.com/office/drawing/2014/main" id="{3CC78910-FF43-8035-6364-11C629FBC5E4}"/>
              </a:ext>
            </a:extLst>
          </p:cNvPr>
          <p:cNvSpPr/>
          <p:nvPr/>
        </p:nvSpPr>
        <p:spPr>
          <a:xfrm rot="10800000">
            <a:off x="2826281" y="2738335"/>
            <a:ext cx="151429" cy="902677"/>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Right Brace 41">
            <a:extLst>
              <a:ext uri="{FF2B5EF4-FFF2-40B4-BE49-F238E27FC236}">
                <a16:creationId xmlns:a16="http://schemas.microsoft.com/office/drawing/2014/main" id="{A38CE68A-8477-BD49-0A80-DC0FAB6259C6}"/>
              </a:ext>
            </a:extLst>
          </p:cNvPr>
          <p:cNvSpPr/>
          <p:nvPr/>
        </p:nvSpPr>
        <p:spPr>
          <a:xfrm rot="10800000">
            <a:off x="2838232" y="4932167"/>
            <a:ext cx="151429" cy="902677"/>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857123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299CB-6E0D-B379-FE83-EAD37844EDD7}"/>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945CA381-EEF0-C13B-36C9-0412CADC55BB}"/>
              </a:ext>
            </a:extLst>
          </p:cNvPr>
          <p:cNvSpPr>
            <a:spLocks noGrp="1"/>
          </p:cNvSpPr>
          <p:nvPr>
            <p:ph type="ftr" sz="quarter" idx="11"/>
          </p:nvPr>
        </p:nvSpPr>
        <p:spPr/>
        <p:txBody>
          <a:bodyPr/>
          <a:lstStyle/>
          <a:p>
            <a:r>
              <a:rPr lang="fi-FI" dirty="0"/>
              <a:t>Virginia climate center, 2026</a:t>
            </a:r>
            <a:endParaRPr lang="en-US" dirty="0"/>
          </a:p>
        </p:txBody>
      </p:sp>
      <p:sp>
        <p:nvSpPr>
          <p:cNvPr id="5" name="Slide Number Placeholder 4">
            <a:extLst>
              <a:ext uri="{FF2B5EF4-FFF2-40B4-BE49-F238E27FC236}">
                <a16:creationId xmlns:a16="http://schemas.microsoft.com/office/drawing/2014/main" id="{321AD537-35F2-5D99-8792-63C0DD7907F1}"/>
              </a:ext>
            </a:extLst>
          </p:cNvPr>
          <p:cNvSpPr>
            <a:spLocks noGrp="1"/>
          </p:cNvSpPr>
          <p:nvPr>
            <p:ph type="sldNum" sz="quarter" idx="4"/>
          </p:nvPr>
        </p:nvSpPr>
        <p:spPr/>
        <p:txBody>
          <a:bodyPr/>
          <a:lstStyle/>
          <a:p>
            <a:fld id="{419DB61E-AFC8-420C-A9AF-9E2FB4C0FC07}" type="slidenum">
              <a:rPr lang="en-US" smtClean="0"/>
              <a:t>5</a:t>
            </a:fld>
            <a:endParaRPr lang="en-US"/>
          </a:p>
        </p:txBody>
      </p:sp>
      <p:sp>
        <p:nvSpPr>
          <p:cNvPr id="9" name="Title 2">
            <a:extLst>
              <a:ext uri="{FF2B5EF4-FFF2-40B4-BE49-F238E27FC236}">
                <a16:creationId xmlns:a16="http://schemas.microsoft.com/office/drawing/2014/main" id="{47DCC433-1FEE-2A28-100C-6E80E7324ECE}"/>
              </a:ext>
            </a:extLst>
          </p:cNvPr>
          <p:cNvSpPr>
            <a:spLocks noGrp="1"/>
          </p:cNvSpPr>
          <p:nvPr>
            <p:ph type="title"/>
          </p:nvPr>
        </p:nvSpPr>
        <p:spPr>
          <a:xfrm>
            <a:off x="210588" y="245467"/>
            <a:ext cx="8945135" cy="1065267"/>
          </a:xfrm>
        </p:spPr>
        <p:txBody>
          <a:bodyPr>
            <a:normAutofit/>
          </a:bodyPr>
          <a:lstStyle/>
          <a:p>
            <a:r>
              <a:rPr lang="en-US" dirty="0"/>
              <a:t>Come chat with me about… </a:t>
            </a:r>
          </a:p>
        </p:txBody>
      </p:sp>
      <p:sp>
        <p:nvSpPr>
          <p:cNvPr id="3" name="Content Placeholder 3">
            <a:extLst>
              <a:ext uri="{FF2B5EF4-FFF2-40B4-BE49-F238E27FC236}">
                <a16:creationId xmlns:a16="http://schemas.microsoft.com/office/drawing/2014/main" id="{83B4ECF2-CEE7-C0F1-2352-1730A973F1A9}"/>
              </a:ext>
            </a:extLst>
          </p:cNvPr>
          <p:cNvSpPr txBox="1">
            <a:spLocks/>
          </p:cNvSpPr>
          <p:nvPr/>
        </p:nvSpPr>
        <p:spPr>
          <a:xfrm>
            <a:off x="210588" y="1406768"/>
            <a:ext cx="11770823" cy="477235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Century Gothic" panose="020B0502020202020204"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Century Gothic" panose="020B0502020202020204"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Century Gothic" panose="020B0502020202020204"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Century Gothic" panose="020B0502020202020204"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Century Gothic" panose="020B0502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Creating and iterating on </a:t>
            </a:r>
            <a:r>
              <a:rPr lang="en-US" b="1" dirty="0">
                <a:solidFill>
                  <a:schemeClr val="accent2"/>
                </a:solidFill>
              </a:rPr>
              <a:t>machine learning models</a:t>
            </a:r>
            <a:r>
              <a:rPr lang="en-US" dirty="0"/>
              <a:t>, especially LSTM</a:t>
            </a:r>
          </a:p>
          <a:p>
            <a:pPr lvl="1"/>
            <a:r>
              <a:rPr lang="en-US" dirty="0"/>
              <a:t>Many slides about LSTMs generally</a:t>
            </a:r>
          </a:p>
          <a:p>
            <a:pPr lvl="1"/>
            <a:r>
              <a:rPr lang="en-US" dirty="0"/>
              <a:t>Many slides about how I defined my model and its variants</a:t>
            </a:r>
          </a:p>
          <a:p>
            <a:r>
              <a:rPr lang="en-US" dirty="0"/>
              <a:t>Details about </a:t>
            </a:r>
            <a:r>
              <a:rPr lang="en-US" b="1" dirty="0">
                <a:solidFill>
                  <a:schemeClr val="accent2"/>
                </a:solidFill>
              </a:rPr>
              <a:t>my currently trained models</a:t>
            </a:r>
          </a:p>
          <a:p>
            <a:pPr lvl="1"/>
            <a:r>
              <a:rPr lang="en-US" dirty="0"/>
              <a:t>I have plots for all variants</a:t>
            </a:r>
          </a:p>
          <a:p>
            <a:r>
              <a:rPr lang="en-US" dirty="0"/>
              <a:t>General ways to </a:t>
            </a:r>
            <a:r>
              <a:rPr lang="en-US" b="1" dirty="0">
                <a:solidFill>
                  <a:schemeClr val="accent2"/>
                </a:solidFill>
              </a:rPr>
              <a:t>improve tidal forecasting</a:t>
            </a:r>
          </a:p>
          <a:p>
            <a:pPr lvl="1"/>
            <a:r>
              <a:rPr lang="en-US" dirty="0"/>
              <a:t>Especially in different settings (i.e., different parts of the bay)</a:t>
            </a:r>
          </a:p>
          <a:p>
            <a:r>
              <a:rPr lang="en-US" dirty="0"/>
              <a:t>Translating tidal outputs to </a:t>
            </a:r>
            <a:r>
              <a:rPr lang="en-US" b="1" dirty="0">
                <a:solidFill>
                  <a:schemeClr val="accent2"/>
                </a:solidFill>
              </a:rPr>
              <a:t>flood extents and depths</a:t>
            </a:r>
          </a:p>
        </p:txBody>
      </p:sp>
      <p:sp>
        <p:nvSpPr>
          <p:cNvPr id="4" name="Title 6">
            <a:extLst>
              <a:ext uri="{FF2B5EF4-FFF2-40B4-BE49-F238E27FC236}">
                <a16:creationId xmlns:a16="http://schemas.microsoft.com/office/drawing/2014/main" id="{BCDD79EB-2812-CC18-2D59-E203E977F1B5}"/>
              </a:ext>
            </a:extLst>
          </p:cNvPr>
          <p:cNvSpPr txBox="1">
            <a:spLocks/>
          </p:cNvSpPr>
          <p:nvPr/>
        </p:nvSpPr>
        <p:spPr>
          <a:xfrm>
            <a:off x="4024927" y="4765340"/>
            <a:ext cx="4142143" cy="1036077"/>
          </a:xfrm>
          <a:prstGeom prst="rect">
            <a:avLst/>
          </a:prstGeom>
          <a:ln>
            <a:solidFill>
              <a:schemeClr val="tx1"/>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solidFill>
                <a:latin typeface="Century Gothic" panose="020B0502020202020204" pitchFamily="34" charset="0"/>
                <a:ea typeface="+mj-ea"/>
                <a:cs typeface="+mj-cs"/>
              </a:defRPr>
            </a:lvl1pPr>
          </a:lstStyle>
          <a:p>
            <a:r>
              <a:rPr lang="en-US" sz="3600" b="1" dirty="0">
                <a:solidFill>
                  <a:schemeClr val="accent1"/>
                </a:solidFill>
              </a:rPr>
              <a:t>Dr. P. J. Ruess</a:t>
            </a:r>
            <a:br>
              <a:rPr lang="en-US" sz="3600" dirty="0"/>
            </a:br>
            <a:r>
              <a:rPr lang="en-US" sz="3600" dirty="0">
                <a:hlinkClick r:id="rId3">
                  <a:extLst>
                    <a:ext uri="{A12FA001-AC4F-418D-AE19-62706E023703}">
                      <ahyp:hlinkClr xmlns:ahyp="http://schemas.microsoft.com/office/drawing/2018/hyperlinkcolor" val="tx"/>
                    </a:ext>
                  </a:extLst>
                </a:hlinkClick>
              </a:rPr>
              <a:t>pruess@gmu.edu</a:t>
            </a:r>
            <a:endParaRPr lang="en-US" sz="3600" dirty="0"/>
          </a:p>
        </p:txBody>
      </p:sp>
    </p:spTree>
    <p:extLst>
      <p:ext uri="{BB962C8B-B14F-4D97-AF65-F5344CB8AC3E}">
        <p14:creationId xmlns:p14="http://schemas.microsoft.com/office/powerpoint/2010/main" val="3469922850"/>
      </p:ext>
    </p:extLst>
  </p:cSld>
  <p:clrMapOvr>
    <a:masterClrMapping/>
  </p:clrMapOvr>
</p:sld>
</file>

<file path=ppt/theme/theme1.xml><?xml version="1.0" encoding="utf-8"?>
<a:theme xmlns:a="http://schemas.openxmlformats.org/drawingml/2006/main" name="Retrospect">
  <a:themeElements>
    <a:clrScheme name="GMU Theme">
      <a:dk1>
        <a:sysClr val="windowText" lastClr="000000"/>
      </a:dk1>
      <a:lt1>
        <a:sysClr val="window" lastClr="FFFFFF"/>
      </a:lt1>
      <a:dk2>
        <a:srgbClr val="455F51"/>
      </a:dk2>
      <a:lt2>
        <a:srgbClr val="E2DFCC"/>
      </a:lt2>
      <a:accent1>
        <a:srgbClr val="FFC733"/>
      </a:accent1>
      <a:accent2>
        <a:srgbClr val="005239"/>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0E24398E3CAB47ADF6111F1D21D3A4" ma:contentTypeVersion="18" ma:contentTypeDescription="Create a new document." ma:contentTypeScope="" ma:versionID="b3dab93624619bb819ddf0c7807edd6c">
  <xsd:schema xmlns:xsd="http://www.w3.org/2001/XMLSchema" xmlns:xs="http://www.w3.org/2001/XMLSchema" xmlns:p="http://schemas.microsoft.com/office/2006/metadata/properties" xmlns:ns2="cf0c221a-abec-4268-bd1b-3e249766b6f3" xmlns:ns3="8790b95c-8f25-47bc-94f0-61f30533f2ab" targetNamespace="http://schemas.microsoft.com/office/2006/metadata/properties" ma:root="true" ma:fieldsID="c7e3df1add3c151c11a5f1098b78a027" ns2:_="" ns3:_="">
    <xsd:import namespace="cf0c221a-abec-4268-bd1b-3e249766b6f3"/>
    <xsd:import namespace="8790b95c-8f25-47bc-94f0-61f30533f2a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0c221a-abec-4268-bd1b-3e249766b6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6c1bbba-1a2d-496b-84ee-32d91506626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790b95c-8f25-47bc-94f0-61f30533f2ab"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3207d93-0c35-4255-9cbd-e2bc2a09b545}" ma:internalName="TaxCatchAll" ma:showField="CatchAllData" ma:web="8790b95c-8f25-47bc-94f0-61f30533f2a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790b95c-8f25-47bc-94f0-61f30533f2ab" xsi:nil="true"/>
    <lcf76f155ced4ddcb4097134ff3c332f xmlns="cf0c221a-abec-4268-bd1b-3e249766b6f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E6E785B-526B-4533-8938-A287E56C16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0c221a-abec-4268-bd1b-3e249766b6f3"/>
    <ds:schemaRef ds:uri="8790b95c-8f25-47bc-94f0-61f30533f2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D6C3399-1BD5-4868-AAAC-08DEBE3D71EF}">
  <ds:schemaRefs>
    <ds:schemaRef ds:uri="http://schemas.microsoft.com/sharepoint/v3/contenttype/forms"/>
  </ds:schemaRefs>
</ds:datastoreItem>
</file>

<file path=customXml/itemProps3.xml><?xml version="1.0" encoding="utf-8"?>
<ds:datastoreItem xmlns:ds="http://schemas.openxmlformats.org/officeDocument/2006/customXml" ds:itemID="{1F0D74C9-3D6E-4DAD-A72B-228272CBB083}">
  <ds:schemaRefs>
    <ds:schemaRef ds:uri="http://schemas.microsoft.com/office/infopath/2007/PartnerControls"/>
    <ds:schemaRef ds:uri="http://purl.org/dc/terms/"/>
    <ds:schemaRef ds:uri="8790b95c-8f25-47bc-94f0-61f30533f2ab"/>
    <ds:schemaRef ds:uri="http://schemas.microsoft.com/office/2006/documentManagement/types"/>
    <ds:schemaRef ds:uri="http://purl.org/dc/elements/1.1/"/>
    <ds:schemaRef ds:uri="http://purl.org/dc/dcmitype/"/>
    <ds:schemaRef ds:uri="http://schemas.microsoft.com/office/2006/metadata/properties"/>
    <ds:schemaRef ds:uri="http://www.w3.org/XML/1998/namespace"/>
    <ds:schemaRef ds:uri="cf0c221a-abec-4268-bd1b-3e249766b6f3"/>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TM02900769[[fn=Retrospect]]</Template>
  <TotalTime>2549</TotalTime>
  <Words>376</Words>
  <Application>Microsoft Macintosh PowerPoint</Application>
  <PresentationFormat>Widescreen</PresentationFormat>
  <Paragraphs>114</Paragraphs>
  <Slides>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Aptos</vt:lpstr>
      <vt:lpstr>Calibri</vt:lpstr>
      <vt:lpstr>Calibri Light</vt:lpstr>
      <vt:lpstr>Century Gothic</vt:lpstr>
      <vt:lpstr>Retrospect</vt:lpstr>
      <vt:lpstr>Improvements to GMU iFLOOD Using Machine Learning for Real-Time Flood Modeling Corrections</vt:lpstr>
      <vt:lpstr>GMU iFLOOD: what is it? </vt:lpstr>
      <vt:lpstr>Preliminary Study Locations</vt:lpstr>
      <vt:lpstr>LSTM model fits</vt:lpstr>
      <vt:lpstr>Come chat with me about…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Leigh Mullen</dc:creator>
  <cp:lastModifiedBy>P Ruess</cp:lastModifiedBy>
  <cp:revision>9</cp:revision>
  <dcterms:created xsi:type="dcterms:W3CDTF">2024-06-13T17:13:51Z</dcterms:created>
  <dcterms:modified xsi:type="dcterms:W3CDTF">2026-05-02T15:14:19Z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0x0101002E0E24398E3CAB47ADF6111F1D21D3A4</vt:lpwstr>
  </property>
  <property fmtid="{D5CDD505-2E9C-101B-9397-08002B2CF9AE}" pid="3" name="MediaServiceImageTags">
    <vt:lpwstr/>
  </property>
</Properties>
</file>