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3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1097" r:id="rId3"/>
    <p:sldId id="1099" r:id="rId4"/>
    <p:sldId id="1136" r:id="rId5"/>
    <p:sldId id="1117" r:id="rId6"/>
    <p:sldId id="1116" r:id="rId7"/>
    <p:sldId id="1119" r:id="rId8"/>
    <p:sldId id="1137" r:id="rId9"/>
    <p:sldId id="1138" r:id="rId10"/>
    <p:sldId id="1139" r:id="rId11"/>
    <p:sldId id="1121" r:id="rId12"/>
    <p:sldId id="1123" r:id="rId13"/>
    <p:sldId id="259" r:id="rId14"/>
    <p:sldId id="1087" r:id="rId15"/>
    <p:sldId id="109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3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28F"/>
    <a:srgbClr val="0000FF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9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72" y="843"/>
      </p:cViewPr>
      <p:guideLst>
        <p:guide orient="horz" pos="2168"/>
        <p:guide pos="35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661DA-C18E-4082-82B4-D2594AF03393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EBCB1-0EF1-4EF8-AECF-31DB44BE55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The measurements of the double-layer anisotropy from S24 and S29 </a:t>
            </a:r>
          </a:p>
          <a:p>
            <a:r>
              <a:rPr lang="en-US" altLang="zh-CN"/>
              <a:t>located in the Aba sub-block are characterized by weak upper crustal </a:t>
            </a:r>
          </a:p>
          <a:p>
            <a:r>
              <a:rPr lang="en-US" altLang="zh-CN"/>
              <a:t>anisotropy but strong middle-lower crustal anisotropy, and exhibits </a:t>
            </a:r>
          </a:p>
          <a:p>
            <a:r>
              <a:rPr lang="en-US" altLang="zh-CN"/>
              <a:t>consistent FPDs of NW-SE. Station S23 located in the Longriba </a:t>
            </a:r>
          </a:p>
          <a:p>
            <a:r>
              <a:rPr lang="en-US" altLang="zh-CN"/>
              <a:t>faults reveal a weak upper crustal anisotropy and a strong nearly N-S </a:t>
            </a:r>
          </a:p>
          <a:p>
            <a:r>
              <a:rPr lang="en-US" altLang="zh-CN"/>
              <a:t>directed middle-lower crustal anisotropy, which indicated the crustal anisotropy in the Longriba faults also mainly come from the middle_x0002_lower crust.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The measurements of the double-layer anisotropy from S24 and S29 </a:t>
            </a:r>
          </a:p>
          <a:p>
            <a:r>
              <a:rPr lang="en-US" altLang="zh-CN"/>
              <a:t>located in the Aba sub-block are characterized by weak upper crustal </a:t>
            </a:r>
          </a:p>
          <a:p>
            <a:r>
              <a:rPr lang="en-US" altLang="zh-CN"/>
              <a:t>anisotropy but strong middle-lower crustal anisotropy, and exhibits </a:t>
            </a:r>
          </a:p>
          <a:p>
            <a:r>
              <a:rPr lang="en-US" altLang="zh-CN"/>
              <a:t>consistent FPDs of NW-SE. Station S23 located in the Longriba </a:t>
            </a:r>
          </a:p>
          <a:p>
            <a:r>
              <a:rPr lang="en-US" altLang="zh-CN"/>
              <a:t>faults reveal a weak upper crustal anisotropy and a strong nearly N-S </a:t>
            </a:r>
          </a:p>
          <a:p>
            <a:r>
              <a:rPr lang="en-US" altLang="zh-CN"/>
              <a:t>directed middle-lower crustal anisotropy, which indicated the crustal anisotropy in the Longriba faults also mainly come from the middle_x0002_lower crust.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3E687-FFC2-4C20-BCB1-39E519BF8A4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7C2EF-3B2C-4F66-B0D7-865DE9BA4A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8.xml"/><Relationship Id="rId7" Type="http://schemas.openxmlformats.org/officeDocument/2006/relationships/image" Target="../media/image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3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25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45.xml"/><Relationship Id="rId10" Type="http://schemas.openxmlformats.org/officeDocument/2006/relationships/image" Target="../media/image23.png"/><Relationship Id="rId4" Type="http://schemas.openxmlformats.org/officeDocument/2006/relationships/tags" Target="../tags/tag44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7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2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6.png"/><Relationship Id="rId5" Type="http://schemas.openxmlformats.org/officeDocument/2006/relationships/tags" Target="../tags/tag50.xml"/><Relationship Id="rId10" Type="http://schemas.openxmlformats.org/officeDocument/2006/relationships/image" Target="../media/image1.png"/><Relationship Id="rId4" Type="http://schemas.openxmlformats.org/officeDocument/2006/relationships/tags" Target="../tags/tag49.xml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.png"/><Relationship Id="rId5" Type="http://schemas.openxmlformats.org/officeDocument/2006/relationships/tags" Target="../tags/tag9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5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20.xml"/><Relationship Id="rId7" Type="http://schemas.openxmlformats.org/officeDocument/2006/relationships/image" Target="../media/image1.png"/><Relationship Id="rId12" Type="http://schemas.openxmlformats.org/officeDocument/2006/relationships/image" Target="../media/image1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9.xml"/><Relationship Id="rId7" Type="http://schemas.openxmlformats.org/officeDocument/2006/relationships/image" Target="../media/image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2.xml"/><Relationship Id="rId7" Type="http://schemas.openxmlformats.org/officeDocument/2006/relationships/image" Target="../media/image1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5.xml"/><Relationship Id="rId7" Type="http://schemas.openxmlformats.org/officeDocument/2006/relationships/image" Target="../media/image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167130" y="1214120"/>
            <a:ext cx="994664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Crustal deformation in eastern margin of Tibetan Plateau from a dense linear seismic array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6315" y="2731135"/>
            <a:ext cx="10057765" cy="340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430" indent="228600" algn="ctr">
              <a:lnSpc>
                <a:spcPct val="150000"/>
              </a:lnSpc>
            </a:pP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Presenter: Tan Ping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endParaRPr lang="en-US" altLang="zh-CN" sz="2400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Collaborators: Chen Yun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,Nie Shitan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</a:p>
          <a:p>
            <a:pPr marR="11430" indent="228600" algn="ctr">
              <a:lnSpc>
                <a:spcPct val="150000"/>
              </a:lnSpc>
            </a:pPr>
            <a:endParaRPr lang="en-US" altLang="zh-CN" sz="2400" b="1" baseline="30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Institute of Disaster Prevention, China</a:t>
            </a:r>
          </a:p>
          <a:p>
            <a:pPr marR="11430" indent="228600" algn="ctr">
              <a:lnSpc>
                <a:spcPct val="150000"/>
              </a:lnSpc>
            </a:pPr>
            <a:r>
              <a:rPr lang="en-US" altLang="zh-CN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Institute of Geology and Geophysics, Chinese Academy of Sciences</a:t>
            </a:r>
          </a:p>
          <a:p>
            <a:pPr marR="11430" indent="228600"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2026.5.5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8765" y="972185"/>
            <a:ext cx="141605" cy="253111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09505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rcRect b="34890"/>
          <a:stretch>
            <a:fillRect/>
          </a:stretch>
        </p:blipFill>
        <p:spPr>
          <a:xfrm>
            <a:off x="260985" y="1351280"/>
            <a:ext cx="6891655" cy="45954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68780" y="6150610"/>
            <a:ext cx="42583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  <a:latin typeface="CharisSIL"/>
                <a:ea typeface="CharisSIL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H-κ and H-κ-c stacking result in S24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9995" y="992505"/>
            <a:ext cx="3309421" cy="25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095" y="3664585"/>
            <a:ext cx="3234122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" y="1372870"/>
            <a:ext cx="6309360" cy="4686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2028644"/>
            <a:ext cx="5928360" cy="4389755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09505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84952" y="3163163"/>
            <a:ext cx="3642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790301" y="4681721"/>
                <a:ext cx="383438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𝜿</m:t>
                      </m:r>
                    </m:oMath>
                  </m:oMathPara>
                </a14:m>
                <a:endParaRPr lang="zh-CN" alt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01" y="4681721"/>
                <a:ext cx="38343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11347695" y="2118677"/>
            <a:ext cx="38183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δt</a:t>
            </a:r>
            <a:endParaRPr lang="zh-CN" altLang="en-US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416918" y="3480810"/>
            <a:ext cx="32893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φ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1447374" y="4850058"/>
            <a:ext cx="29848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λ</a:t>
            </a:r>
            <a:endParaRPr lang="zh-CN" altLang="en-US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7136354" y="4180051"/>
            <a:ext cx="1727200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>
                <a:cs typeface="+mn-lt"/>
              </a:rPr>
              <a:t>Bao et al., 2013, EPSL</a:t>
            </a: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294370" y="144145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1</a:t>
            </a: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" y="834390"/>
            <a:ext cx="63538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u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Formation mechanisms of the Aba sub-block: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850979" y="6325081"/>
            <a:ext cx="2062480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>
                <a:cs typeface="+mn-lt"/>
              </a:rPr>
              <a:t>Zhao et al., 2012, Geology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9716359" y="4126711"/>
            <a:ext cx="2197100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>
                <a:cs typeface="+mn-lt"/>
              </a:rPr>
              <a:t>Liu et al., 2014, Nature Geo.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85" y="1469390"/>
            <a:ext cx="5478780" cy="45434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81480" y="6023610"/>
            <a:ext cx="23583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Crustal anisotropy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600065" y="1469390"/>
            <a:ext cx="3128645" cy="2710815"/>
            <a:chOff x="5600065" y="1469390"/>
            <a:chExt cx="3128645" cy="27108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00065" y="1469390"/>
              <a:ext cx="3128645" cy="271081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6237514" y="2106386"/>
              <a:ext cx="1072243" cy="3048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225915" y="1469390"/>
            <a:ext cx="2762250" cy="2592070"/>
            <a:chOff x="9225915" y="1469390"/>
            <a:chExt cx="2762250" cy="259207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5915" y="1469390"/>
              <a:ext cx="2762250" cy="259207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9716359" y="1687286"/>
              <a:ext cx="494441" cy="3048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74995" y="4559669"/>
            <a:ext cx="6313170" cy="1591945"/>
            <a:chOff x="5674995" y="4559669"/>
            <a:chExt cx="6313170" cy="15919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74995" y="4559669"/>
              <a:ext cx="6313170" cy="159194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6341721" y="5285014"/>
              <a:ext cx="1136765" cy="508143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262620" y="144145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2</a:t>
            </a: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7165" y="962025"/>
            <a:ext cx="85172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u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Longriba faults block the crustal flow from the plateau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920" y="1979254"/>
            <a:ext cx="4538874" cy="376398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69971" y="5743237"/>
            <a:ext cx="23583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Crustal anisotropy</a:t>
            </a: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8710774" y="4222616"/>
            <a:ext cx="2062480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>
                <a:cs typeface="+mn-lt"/>
              </a:rPr>
              <a:t>Zhao et al., 2012, Geology</a:t>
            </a: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367124" y="6420201"/>
            <a:ext cx="2197100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>
                <a:cs typeface="+mn-lt"/>
              </a:rPr>
              <a:t>Liu et al., 2014, Nature Geo.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7152" y="1452779"/>
            <a:ext cx="5763303" cy="3047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3156" y="4710457"/>
            <a:ext cx="4114799" cy="17273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2725" y="3993532"/>
            <a:ext cx="2538439" cy="2522783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9742014" y="6516315"/>
            <a:ext cx="195688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 smtClean="0">
                <a:cs typeface="+mn-lt"/>
              </a:rPr>
              <a:t>Lu </a:t>
            </a:r>
            <a:r>
              <a:rPr lang="en-US" altLang="zh-CN" sz="1400" i="1" dirty="0">
                <a:cs typeface="+mn-lt"/>
              </a:rPr>
              <a:t>et al., </a:t>
            </a:r>
            <a:r>
              <a:rPr lang="en-US" altLang="zh-CN" sz="1400" i="1" dirty="0" smtClean="0">
                <a:cs typeface="+mn-lt"/>
              </a:rPr>
              <a:t>2019, Tectonics</a:t>
            </a:r>
            <a:endParaRPr lang="en-US" altLang="zh-CN" sz="1400" i="1" dirty="0">
              <a:cs typeface="+mn-lt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627683" y="1963838"/>
            <a:ext cx="147181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 smtClean="0">
                <a:cs typeface="+mn-lt"/>
              </a:rPr>
              <a:t>Wang et </a:t>
            </a:r>
            <a:r>
              <a:rPr lang="en-US" altLang="zh-CN" sz="1400" i="1" dirty="0">
                <a:cs typeface="+mn-lt"/>
              </a:rPr>
              <a:t>al., </a:t>
            </a:r>
            <a:r>
              <a:rPr lang="en-US" altLang="zh-CN" sz="1400" i="1" dirty="0" smtClean="0">
                <a:cs typeface="+mn-lt"/>
              </a:rPr>
              <a:t>2018</a:t>
            </a:r>
          </a:p>
          <a:p>
            <a:r>
              <a:rPr lang="en-US" altLang="zh-CN" sz="1400" i="1" dirty="0" smtClean="0">
                <a:cs typeface="+mn-lt"/>
              </a:rPr>
              <a:t>EPSL</a:t>
            </a:r>
            <a:endParaRPr lang="en-US" altLang="zh-CN" sz="1400" i="1" dirty="0">
              <a:cs typeface="+mn-lt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10627682" y="2813927"/>
            <a:ext cx="147181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 smtClean="0">
                <a:cs typeface="+mn-lt"/>
              </a:rPr>
              <a:t>Wang et </a:t>
            </a:r>
            <a:r>
              <a:rPr lang="en-US" altLang="zh-CN" sz="1400" i="1" dirty="0">
                <a:cs typeface="+mn-lt"/>
              </a:rPr>
              <a:t>al., </a:t>
            </a:r>
            <a:r>
              <a:rPr lang="en-US" altLang="zh-CN" sz="1400" i="1" dirty="0" smtClean="0">
                <a:cs typeface="+mn-lt"/>
              </a:rPr>
              <a:t>2014</a:t>
            </a:r>
          </a:p>
          <a:p>
            <a:r>
              <a:rPr lang="en-US" altLang="zh-CN" sz="1400" i="1" dirty="0" smtClean="0">
                <a:cs typeface="+mn-lt"/>
              </a:rPr>
              <a:t>Tectonophysics</a:t>
            </a:r>
            <a:endParaRPr lang="en-US" altLang="zh-CN" sz="1400" i="1" dirty="0">
              <a:cs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5790" y="144145"/>
            <a:ext cx="3804920" cy="64833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3</a:t>
            </a: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165" y="1033145"/>
            <a:ext cx="77317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u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Formation mechanisms of the Longmenshan sub-block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91" y="1636354"/>
            <a:ext cx="4896466" cy="406052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10629" y="5640324"/>
            <a:ext cx="23583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Crustal anisotropy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1350" y="1636354"/>
            <a:ext cx="6309360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9535" y="2348230"/>
            <a:ext cx="9741535" cy="99441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335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Thank you for your attention and time.</a:t>
            </a:r>
            <a:r>
              <a:rPr lang="en-US" altLang="zh-CN" sz="5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/>
          <p:cNvSpPr txBox="1"/>
          <p:nvPr/>
        </p:nvSpPr>
        <p:spPr>
          <a:xfrm>
            <a:off x="133985" y="5725795"/>
            <a:ext cx="713168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Topographic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map of the eastern margin of the Tibetan 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Plateau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9" name="直接连接符 78"/>
          <p:cNvCxnSpPr/>
          <p:nvPr>
            <p:custDataLst>
              <p:tags r:id="rId1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904480" y="98425"/>
            <a:ext cx="4194810" cy="64833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Key Scientific Questions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85" y="977265"/>
            <a:ext cx="5902325" cy="4636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6830" y="2233295"/>
            <a:ext cx="5658485" cy="2057400"/>
          </a:xfrm>
          <a:prstGeom prst="rect">
            <a:avLst/>
          </a:prstGeom>
        </p:spPr>
      </p:pic>
      <p:sp>
        <p:nvSpPr>
          <p:cNvPr id="25" name="文本框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315225" y="4548187"/>
            <a:ext cx="164592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US" altLang="zh-CN" sz="1400" i="1" dirty="0">
                <a:latin typeface="+mn-lt"/>
                <a:ea typeface="+mn-ea"/>
                <a:cs typeface="+mn-lt"/>
              </a:rPr>
              <a:t>Fu et al., 2011, JAES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083274" y="5110961"/>
            <a:ext cx="1692910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>
                <a:cs typeface="+mn-lt"/>
              </a:rPr>
              <a:t>Sun et al., 2015, PEPI</a:t>
            </a:r>
            <a:endParaRPr lang="zh-CN" altLang="en-US" sz="1400" i="1" dirty="0">
              <a:cs typeface="+mn-lt"/>
            </a:endParaRPr>
          </a:p>
        </p:txBody>
      </p:sp>
      <p:sp>
        <p:nvSpPr>
          <p:cNvPr id="57" name="矩形 56"/>
          <p:cNvSpPr/>
          <p:nvPr>
            <p:custDataLst>
              <p:tags r:id="rId2"/>
            </p:custDataLst>
          </p:nvPr>
        </p:nvSpPr>
        <p:spPr>
          <a:xfrm>
            <a:off x="9831782" y="5110955"/>
            <a:ext cx="181038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Kong et al., 2016, EPSL</a:t>
            </a:r>
          </a:p>
        </p:txBody>
      </p:sp>
      <p:sp>
        <p:nvSpPr>
          <p:cNvPr id="73" name="文本框 72"/>
          <p:cNvSpPr txBox="1"/>
          <p:nvPr>
            <p:custDataLst>
              <p:tags r:id="rId3"/>
            </p:custDataLst>
          </p:nvPr>
        </p:nvSpPr>
        <p:spPr>
          <a:xfrm>
            <a:off x="73025" y="5296535"/>
            <a:ext cx="608203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comparable delay times, propose the crustal anisotropy is attributed to the lower crustal flow</a:t>
            </a:r>
          </a:p>
        </p:txBody>
      </p:sp>
      <p:cxnSp>
        <p:nvCxnSpPr>
          <p:cNvPr id="79" name="直接连接符 78"/>
          <p:cNvCxnSpPr/>
          <p:nvPr>
            <p:custDataLst>
              <p:tags r:id="rId4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904480" y="98425"/>
            <a:ext cx="4194810" cy="64833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Key Scientific Questions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05245" y="2887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0725" y="866775"/>
            <a:ext cx="4342130" cy="423291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558915" y="5296535"/>
            <a:ext cx="549021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weak crustal anisotropy, suggest the absence of strong crustal flow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25260" y="843915"/>
            <a:ext cx="4473575" cy="4320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780540" y="6083935"/>
            <a:ext cx="34074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Distribution Map of Stations</a:t>
            </a:r>
          </a:p>
        </p:txBody>
      </p:sp>
      <p:sp>
        <p:nvSpPr>
          <p:cNvPr id="21" name="矩形 1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05550" y="1953260"/>
            <a:ext cx="4834255" cy="18611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Stations:</a:t>
            </a: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Sichuan basin to east Tibet</a:t>
            </a: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29 stations</a:t>
            </a:r>
            <a:endParaRPr lang="zh-CN" altLang="en-US" sz="240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station intervals: 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 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km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0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884410" y="98425"/>
            <a:ext cx="2128520" cy="64833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Data 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855" y="1056640"/>
            <a:ext cx="5224145" cy="4961890"/>
          </a:xfrm>
          <a:prstGeom prst="rect">
            <a:avLst/>
          </a:prstGeom>
        </p:spPr>
      </p:pic>
      <p:sp>
        <p:nvSpPr>
          <p:cNvPr id="5" name="矩形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41110" y="4235450"/>
            <a:ext cx="4799330" cy="14147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RFs:</a:t>
            </a: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264 earthquakes, Ms&gt;5.0, 30</a:t>
            </a:r>
            <a:r>
              <a:rPr lang="en-US" altLang="zh-CN" sz="2400" dirty="0">
                <a:solidFill>
                  <a:srgbClr val="000099"/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°</a:t>
            </a: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-90</a:t>
            </a:r>
            <a:r>
              <a:rPr lang="en-US" altLang="zh-CN" sz="2400" dirty="0">
                <a:solidFill>
                  <a:srgbClr val="000099"/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°</a:t>
            </a: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1837 radial RFs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>
            <p:custDataLst>
              <p:tags r:id="rId1"/>
            </p:custDataLst>
          </p:nvPr>
        </p:nvSpPr>
        <p:spPr>
          <a:xfrm>
            <a:off x="546100" y="936625"/>
            <a:ext cx="3345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Harmonic Fitting: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946140" y="937895"/>
            <a:ext cx="29857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H‐κ‐c Stacking:</a:t>
            </a:r>
          </a:p>
        </p:txBody>
      </p:sp>
      <p:sp>
        <p:nvSpPr>
          <p:cNvPr id="9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09505" y="144145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Method</a:t>
            </a: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35" y="6101715"/>
            <a:ext cx="4964430" cy="6972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045" y="1401445"/>
            <a:ext cx="3965575" cy="4845050"/>
          </a:xfrm>
          <a:prstGeom prst="rect">
            <a:avLst/>
          </a:prstGeom>
        </p:spPr>
      </p:pic>
      <p:sp>
        <p:nvSpPr>
          <p:cNvPr id="57" name="矩形 56"/>
          <p:cNvSpPr/>
          <p:nvPr>
            <p:custDataLst>
              <p:tags r:id="rId4"/>
            </p:custDataLst>
          </p:nvPr>
        </p:nvSpPr>
        <p:spPr>
          <a:xfrm>
            <a:off x="5782387" y="6246335"/>
            <a:ext cx="149415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Li et al., 2019, JGR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979160" y="1397000"/>
            <a:ext cx="5952490" cy="5461000"/>
            <a:chOff x="9416" y="2200"/>
            <a:chExt cx="9374" cy="86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2" y="2200"/>
              <a:ext cx="4598" cy="547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162" y="2202"/>
              <a:ext cx="4629" cy="547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595" y="7782"/>
              <a:ext cx="5281" cy="301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16" y="4717"/>
              <a:ext cx="368" cy="276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162" y="4517"/>
              <a:ext cx="188" cy="276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21" y="7782"/>
              <a:ext cx="611" cy="6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3700" y="6117590"/>
            <a:ext cx="4897120" cy="520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delay time: 0.06 s, weak anisotropy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69685" y="6160135"/>
            <a:ext cx="5600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delay time: 0.56 s, strong anisotropy 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77165" y="756285"/>
            <a:ext cx="2176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Examples:</a:t>
            </a:r>
          </a:p>
        </p:txBody>
      </p:sp>
      <p:sp>
        <p:nvSpPr>
          <p:cNvPr id="9" name="矩形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9220" y="2831465"/>
            <a:ext cx="1212850" cy="768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9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Sichuan basin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矩形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10200" y="2831465"/>
            <a:ext cx="2022475" cy="7067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9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Songpan-Ganzi 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terrane</a:t>
            </a: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944100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rcRect l="655" t="894" r="49817"/>
          <a:stretch>
            <a:fillRect/>
          </a:stretch>
        </p:blipFill>
        <p:spPr>
          <a:xfrm>
            <a:off x="1479550" y="1260475"/>
            <a:ext cx="3637048" cy="489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rcRect l="49791"/>
          <a:stretch>
            <a:fillRect/>
          </a:stretch>
        </p:blipFill>
        <p:spPr>
          <a:xfrm>
            <a:off x="7467600" y="1219200"/>
            <a:ext cx="3653155" cy="48983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8765" y="972185"/>
            <a:ext cx="141605" cy="253111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09505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65" y="1548130"/>
            <a:ext cx="11820525" cy="4667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12415" y="6274435"/>
            <a:ext cx="615569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Double-layer anisotropy measurement at station S24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9875" y="940435"/>
            <a:ext cx="90557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Layer stripping method: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8765" y="972185"/>
            <a:ext cx="141605" cy="253111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09505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67155" y="6209665"/>
            <a:ext cx="43345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Crustal anisotropy of the entire array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685" y="905510"/>
            <a:ext cx="6267450" cy="5196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9255" y="2133600"/>
            <a:ext cx="4741545" cy="309181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t">
            <a:no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δt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varies from s less than 0.1 s to 0.56 s</a:t>
            </a: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Songpan-Ganzi terrane: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0.49 s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Sichuan basin: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0.14 s (a weak     anisotropy)</a:t>
            </a:r>
          </a:p>
          <a:p>
            <a:pPr marL="342900" indent="-342900">
              <a:buFont typeface="Wingdings" panose="05000000000000000000" charset="0"/>
              <a:buChar char="p"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FPDs: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Sichuan basin: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NE-SW, parallel to the surface geological features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8765" y="972185"/>
            <a:ext cx="141605" cy="253111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09505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65" y="0"/>
            <a:ext cx="1961723" cy="756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67155" y="6209665"/>
            <a:ext cx="43345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Crustal anisotropy of the entire array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685" y="905510"/>
            <a:ext cx="6267450" cy="5196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9255" y="1520190"/>
            <a:ext cx="5271135" cy="38347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t">
            <a:noAutofit/>
          </a:bodyPr>
          <a:lstStyle/>
          <a:p>
            <a:pPr marL="342900" indent="-342900">
              <a:buFont typeface="Wingdings" panose="05000000000000000000" charset="0"/>
              <a:buChar char="p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FPDs: 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Songpan-Ganzi terrane: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notable variations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Aba sub-block: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dominant FPDs is NW-SE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Longriba faults: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NE-SW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Longmenshan sub-block: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all in the NW-SE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Longmenshan fault belt: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mostly parallel to the strike of the fault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TVmMzQyNzVkMTg4ZTJhMmViNWVmMzZjNjdlYzMzYm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75,&quot;left&quot;:5.75,&quot;top&quot;:66.45,&quot;width&quot;:94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75,&quot;left&quot;:5.75,&quot;top&quot;:66.45,&quot;width&quot;:94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75,&quot;left&quot;:5.75,&quot;top&quot;:66.45,&quot;width&quot;:94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7.75,&quot;left&quot;:5.75,&quot;top&quot;:66.45,&quot;width&quot;:94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7.75,&quot;left&quot;:5.75,&quot;top&quot;:66.45,&quot;width&quot;:943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7.75,&quot;left&quot;:5.75,&quot;top&quot;:66.45,&quot;width&quot;:94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7.75,&quot;left&quot;:5.75,&quot;top&quot;:66.45,&quot;width&quot;:94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553</Words>
  <Application>Microsoft Office PowerPoint</Application>
  <PresentationFormat>宽屏</PresentationFormat>
  <Paragraphs>94</Paragraphs>
  <Slides>15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CharisSIL</vt:lpstr>
      <vt:lpstr>等线</vt:lpstr>
      <vt:lpstr>等线 Light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PowerPoint 演示文稿</vt:lpstr>
      <vt:lpstr>Key Scientific Questions</vt:lpstr>
      <vt:lpstr>Key Scientific Questions</vt:lpstr>
      <vt:lpstr>Data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Discussion 3</vt:lpstr>
      <vt:lpstr>Thank you for your attention and time.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杨进辉</dc:creator>
  <cp:lastModifiedBy>tanping</cp:lastModifiedBy>
  <cp:revision>1346</cp:revision>
  <dcterms:created xsi:type="dcterms:W3CDTF">2017-11-30T06:20:00Z</dcterms:created>
  <dcterms:modified xsi:type="dcterms:W3CDTF">2026-04-24T05:01:43Z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01865AC493E34C4E9321AA3A25D39006_12</vt:lpwstr>
  </property>
  <property fmtid="{D5CDD505-2E9C-101B-9397-08002B2CF9AE}" pid="3" name="KSOProductBuildVer">
    <vt:lpwstr>2052-12.1.0.25225</vt:lpwstr>
  </property>
</Properties>
</file>