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5"/>
  </p:notesMasterIdLst>
  <p:sldIdLst>
    <p:sldId id="258" r:id="rId2"/>
    <p:sldId id="2147376307" r:id="rId3"/>
    <p:sldId id="214737632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2438A7-67C4-4A3E-9962-F34149D2868D}" v="443" dt="2026-04-23T12:18:40.1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12" autoAdjust="0"/>
  </p:normalViewPr>
  <p:slideViewPr>
    <p:cSldViewPr snapToGrid="0">
      <p:cViewPr varScale="1">
        <p:scale>
          <a:sx n="44" d="100"/>
          <a:sy n="44" d="100"/>
        </p:scale>
        <p:origin x="602" y="2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stas Leptokaropoulos" userId="1711f4c7-cc35-4eab-bce0-093cd0a99d7f" providerId="ADAL" clId="{73F995FF-AB6E-45CC-8EBE-C4ADD512EE31}"/>
    <pc:docChg chg="undo redo custSel addSld delSld modSld sldOrd">
      <pc:chgData name="Kostas Leptokaropoulos" userId="1711f4c7-cc35-4eab-bce0-093cd0a99d7f" providerId="ADAL" clId="{73F995FF-AB6E-45CC-8EBE-C4ADD512EE31}" dt="2026-04-23T12:18:47.375" v="1756" actId="14100"/>
      <pc:docMkLst>
        <pc:docMk/>
      </pc:docMkLst>
      <pc:sldChg chg="addSp delSp modSp mod">
        <pc:chgData name="Kostas Leptokaropoulos" userId="1711f4c7-cc35-4eab-bce0-093cd0a99d7f" providerId="ADAL" clId="{73F995FF-AB6E-45CC-8EBE-C4ADD512EE31}" dt="2026-04-23T10:46:09.338" v="592" actId="1038"/>
        <pc:sldMkLst>
          <pc:docMk/>
          <pc:sldMk cId="0" sldId="258"/>
        </pc:sldMkLst>
        <pc:spChg chg="add">
          <ac:chgData name="Kostas Leptokaropoulos" userId="1711f4c7-cc35-4eab-bce0-093cd0a99d7f" providerId="ADAL" clId="{73F995FF-AB6E-45CC-8EBE-C4ADD512EE31}" dt="2026-04-22T10:43:03.784" v="42"/>
          <ac:spMkLst>
            <pc:docMk/>
            <pc:sldMk cId="0" sldId="258"/>
            <ac:spMk id="4" creationId="{7F4BEAC6-613C-9A9E-D8C0-14709ECDA675}"/>
          </ac:spMkLst>
        </pc:spChg>
        <pc:spChg chg="add">
          <ac:chgData name="Kostas Leptokaropoulos" userId="1711f4c7-cc35-4eab-bce0-093cd0a99d7f" providerId="ADAL" clId="{73F995FF-AB6E-45CC-8EBE-C4ADD512EE31}" dt="2026-04-22T10:43:03.784" v="42"/>
          <ac:spMkLst>
            <pc:docMk/>
            <pc:sldMk cId="0" sldId="258"/>
            <ac:spMk id="6" creationId="{16D927BE-4F64-D284-8E88-4966F302B71C}"/>
          </ac:spMkLst>
        </pc:spChg>
        <pc:spChg chg="mod">
          <ac:chgData name="Kostas Leptokaropoulos" userId="1711f4c7-cc35-4eab-bce0-093cd0a99d7f" providerId="ADAL" clId="{73F995FF-AB6E-45CC-8EBE-C4ADD512EE31}" dt="2026-04-22T10:48:48.771" v="328" actId="207"/>
          <ac:spMkLst>
            <pc:docMk/>
            <pc:sldMk cId="0" sldId="258"/>
            <ac:spMk id="7" creationId="{626FF190-FDB0-FD57-09F8-6252A1617356}"/>
          </ac:spMkLst>
        </pc:spChg>
        <pc:spChg chg="add">
          <ac:chgData name="Kostas Leptokaropoulos" userId="1711f4c7-cc35-4eab-bce0-093cd0a99d7f" providerId="ADAL" clId="{73F995FF-AB6E-45CC-8EBE-C4ADD512EE31}" dt="2026-04-22T10:43:03.784" v="42"/>
          <ac:spMkLst>
            <pc:docMk/>
            <pc:sldMk cId="0" sldId="258"/>
            <ac:spMk id="8" creationId="{609EDA14-1512-D2BE-31AC-97A521F7FE8A}"/>
          </ac:spMkLst>
        </pc:spChg>
        <pc:spChg chg="add mod">
          <ac:chgData name="Kostas Leptokaropoulos" userId="1711f4c7-cc35-4eab-bce0-093cd0a99d7f" providerId="ADAL" clId="{73F995FF-AB6E-45CC-8EBE-C4ADD512EE31}" dt="2026-04-23T10:46:00.988" v="585" actId="20577"/>
          <ac:spMkLst>
            <pc:docMk/>
            <pc:sldMk cId="0" sldId="258"/>
            <ac:spMk id="9" creationId="{1E3C05C6-6116-7A6C-FF9D-26CAF34E03EE}"/>
          </ac:spMkLst>
        </pc:spChg>
        <pc:spChg chg="add">
          <ac:chgData name="Kostas Leptokaropoulos" userId="1711f4c7-cc35-4eab-bce0-093cd0a99d7f" providerId="ADAL" clId="{73F995FF-AB6E-45CC-8EBE-C4ADD512EE31}" dt="2026-04-22T10:51:11.607" v="378"/>
          <ac:spMkLst>
            <pc:docMk/>
            <pc:sldMk cId="0" sldId="258"/>
            <ac:spMk id="10" creationId="{ABBF11CF-F23D-03D7-5071-B923DE449F50}"/>
          </ac:spMkLst>
        </pc:spChg>
        <pc:spChg chg="mod">
          <ac:chgData name="Kostas Leptokaropoulos" userId="1711f4c7-cc35-4eab-bce0-093cd0a99d7f" providerId="ADAL" clId="{73F995FF-AB6E-45CC-8EBE-C4ADD512EE31}" dt="2026-04-22T10:49:03.125" v="338" actId="20577"/>
          <ac:spMkLst>
            <pc:docMk/>
            <pc:sldMk cId="0" sldId="258"/>
            <ac:spMk id="11" creationId="{00000000-0000-0000-0000-000000000000}"/>
          </ac:spMkLst>
        </pc:spChg>
        <pc:spChg chg="mod">
          <ac:chgData name="Kostas Leptokaropoulos" userId="1711f4c7-cc35-4eab-bce0-093cd0a99d7f" providerId="ADAL" clId="{73F995FF-AB6E-45CC-8EBE-C4ADD512EE31}" dt="2026-04-22T10:49:36.205" v="342"/>
          <ac:spMkLst>
            <pc:docMk/>
            <pc:sldMk cId="0" sldId="258"/>
            <ac:spMk id="19" creationId="{4770C5F2-3BFB-477C-BDBE-F86E7C4738B0}"/>
          </ac:spMkLst>
        </pc:spChg>
        <pc:spChg chg="del">
          <ac:chgData name="Kostas Leptokaropoulos" userId="1711f4c7-cc35-4eab-bce0-093cd0a99d7f" providerId="ADAL" clId="{73F995FF-AB6E-45CC-8EBE-C4ADD512EE31}" dt="2026-04-22T10:41:31.528" v="37" actId="478"/>
          <ac:spMkLst>
            <pc:docMk/>
            <pc:sldMk cId="0" sldId="258"/>
            <ac:spMk id="23" creationId="{1F7CF0F9-4F30-7BA1-51BB-3B0B93EDB6A8}"/>
          </ac:spMkLst>
        </pc:spChg>
        <pc:spChg chg="mod">
          <ac:chgData name="Kostas Leptokaropoulos" userId="1711f4c7-cc35-4eab-bce0-093cd0a99d7f" providerId="ADAL" clId="{73F995FF-AB6E-45CC-8EBE-C4ADD512EE31}" dt="2026-04-22T10:48:34.305" v="327" actId="20577"/>
          <ac:spMkLst>
            <pc:docMk/>
            <pc:sldMk cId="0" sldId="258"/>
            <ac:spMk id="24" creationId="{DFFC8084-6989-CAB9-3AFF-C50FF9AF2A5B}"/>
          </ac:spMkLst>
        </pc:spChg>
        <pc:picChg chg="add">
          <ac:chgData name="Kostas Leptokaropoulos" userId="1711f4c7-cc35-4eab-bce0-093cd0a99d7f" providerId="ADAL" clId="{73F995FF-AB6E-45CC-8EBE-C4ADD512EE31}" dt="2026-04-22T10:40:16.438" v="20"/>
          <ac:picMkLst>
            <pc:docMk/>
            <pc:sldMk cId="0" sldId="258"/>
            <ac:picMk id="2" creationId="{10401D6A-AAC2-FB9A-FC2E-0036D5D3CD94}"/>
          </ac:picMkLst>
        </pc:picChg>
        <pc:picChg chg="del">
          <ac:chgData name="Kostas Leptokaropoulos" userId="1711f4c7-cc35-4eab-bce0-093cd0a99d7f" providerId="ADAL" clId="{73F995FF-AB6E-45CC-8EBE-C4ADD512EE31}" dt="2026-04-22T10:39:46.419" v="15" actId="478"/>
          <ac:picMkLst>
            <pc:docMk/>
            <pc:sldMk cId="0" sldId="258"/>
            <ac:picMk id="3" creationId="{501FF983-EA6E-3075-5488-952CC85D836D}"/>
          </ac:picMkLst>
        </pc:picChg>
        <pc:picChg chg="del">
          <ac:chgData name="Kostas Leptokaropoulos" userId="1711f4c7-cc35-4eab-bce0-093cd0a99d7f" providerId="ADAL" clId="{73F995FF-AB6E-45CC-8EBE-C4ADD512EE31}" dt="2026-04-22T10:50:42.350" v="377" actId="478"/>
          <ac:picMkLst>
            <pc:docMk/>
            <pc:sldMk cId="0" sldId="258"/>
            <ac:picMk id="5" creationId="{9F3E6454-71C4-5D94-9010-9E0A7706411C}"/>
          </ac:picMkLst>
        </pc:picChg>
        <pc:picChg chg="mod">
          <ac:chgData name="Kostas Leptokaropoulos" userId="1711f4c7-cc35-4eab-bce0-093cd0a99d7f" providerId="ADAL" clId="{73F995FF-AB6E-45CC-8EBE-C4ADD512EE31}" dt="2026-04-22T10:50:18.596" v="373" actId="14100"/>
          <ac:picMkLst>
            <pc:docMk/>
            <pc:sldMk cId="0" sldId="258"/>
            <ac:picMk id="13" creationId="{96990CD7-2577-68DD-26FA-9B345699561B}"/>
          </ac:picMkLst>
        </pc:picChg>
        <pc:picChg chg="add mod modCrop">
          <ac:chgData name="Kostas Leptokaropoulos" userId="1711f4c7-cc35-4eab-bce0-093cd0a99d7f" providerId="ADAL" clId="{73F995FF-AB6E-45CC-8EBE-C4ADD512EE31}" dt="2026-04-22T10:52:56.245" v="423" actId="1038"/>
          <ac:picMkLst>
            <pc:docMk/>
            <pc:sldMk cId="0" sldId="258"/>
            <ac:picMk id="15" creationId="{9B7A4D91-FECA-7013-44D6-5E4573DDA18E}"/>
          </ac:picMkLst>
        </pc:picChg>
        <pc:picChg chg="del">
          <ac:chgData name="Kostas Leptokaropoulos" userId="1711f4c7-cc35-4eab-bce0-093cd0a99d7f" providerId="ADAL" clId="{73F995FF-AB6E-45CC-8EBE-C4ADD512EE31}" dt="2026-04-22T10:39:33.891" v="12" actId="478"/>
          <ac:picMkLst>
            <pc:docMk/>
            <pc:sldMk cId="0" sldId="258"/>
            <ac:picMk id="21" creationId="{03029EC6-9AFD-83CB-E7E3-B24559959797}"/>
          </ac:picMkLst>
        </pc:picChg>
        <pc:picChg chg="mod">
          <ac:chgData name="Kostas Leptokaropoulos" userId="1711f4c7-cc35-4eab-bce0-093cd0a99d7f" providerId="ADAL" clId="{73F995FF-AB6E-45CC-8EBE-C4ADD512EE31}" dt="2026-04-22T10:50:08.482" v="370" actId="14100"/>
          <ac:picMkLst>
            <pc:docMk/>
            <pc:sldMk cId="0" sldId="258"/>
            <ac:picMk id="1026" creationId="{A157571B-2EF9-435D-B551-A1B5592C5B01}"/>
          </ac:picMkLst>
        </pc:picChg>
        <pc:picChg chg="add mod">
          <ac:chgData name="Kostas Leptokaropoulos" userId="1711f4c7-cc35-4eab-bce0-093cd0a99d7f" providerId="ADAL" clId="{73F995FF-AB6E-45CC-8EBE-C4ADD512EE31}" dt="2026-04-22T10:50:05.205" v="369" actId="14100"/>
          <ac:picMkLst>
            <pc:docMk/>
            <pc:sldMk cId="0" sldId="258"/>
            <ac:picMk id="1028" creationId="{09B32D74-4FCE-9F63-6159-D7EEB74EF237}"/>
          </ac:picMkLst>
        </pc:picChg>
        <pc:picChg chg="add mod">
          <ac:chgData name="Kostas Leptokaropoulos" userId="1711f4c7-cc35-4eab-bce0-093cd0a99d7f" providerId="ADAL" clId="{73F995FF-AB6E-45CC-8EBE-C4ADD512EE31}" dt="2026-04-23T10:46:04.644" v="586" actId="1076"/>
          <ac:picMkLst>
            <pc:docMk/>
            <pc:sldMk cId="0" sldId="258"/>
            <ac:picMk id="1030" creationId="{305C13DB-902F-E171-A958-539B7C40A37F}"/>
          </ac:picMkLst>
        </pc:picChg>
        <pc:picChg chg="add mod">
          <ac:chgData name="Kostas Leptokaropoulos" userId="1711f4c7-cc35-4eab-bce0-093cd0a99d7f" providerId="ADAL" clId="{73F995FF-AB6E-45CC-8EBE-C4ADD512EE31}" dt="2026-04-23T10:46:09.338" v="592" actId="1038"/>
          <ac:picMkLst>
            <pc:docMk/>
            <pc:sldMk cId="0" sldId="258"/>
            <ac:picMk id="1032" creationId="{F8E17D2E-9F6A-64F8-0B2E-083D1FDD7455}"/>
          </ac:picMkLst>
        </pc:picChg>
      </pc:sldChg>
      <pc:sldChg chg="del">
        <pc:chgData name="Kostas Leptokaropoulos" userId="1711f4c7-cc35-4eab-bce0-093cd0a99d7f" providerId="ADAL" clId="{73F995FF-AB6E-45CC-8EBE-C4ADD512EE31}" dt="2026-04-23T12:16:23.007" v="1750" actId="47"/>
        <pc:sldMkLst>
          <pc:docMk/>
          <pc:sldMk cId="3922375299" sldId="311"/>
        </pc:sldMkLst>
      </pc:sldChg>
      <pc:sldChg chg="del">
        <pc:chgData name="Kostas Leptokaropoulos" userId="1711f4c7-cc35-4eab-bce0-093cd0a99d7f" providerId="ADAL" clId="{73F995FF-AB6E-45CC-8EBE-C4ADD512EE31}" dt="2026-04-22T17:30:55.988" v="583" actId="47"/>
        <pc:sldMkLst>
          <pc:docMk/>
          <pc:sldMk cId="4286650126" sldId="312"/>
        </pc:sldMkLst>
      </pc:sldChg>
      <pc:sldChg chg="del">
        <pc:chgData name="Kostas Leptokaropoulos" userId="1711f4c7-cc35-4eab-bce0-093cd0a99d7f" providerId="ADAL" clId="{73F995FF-AB6E-45CC-8EBE-C4ADD512EE31}" dt="2026-04-23T12:16:24.388" v="1751" actId="47"/>
        <pc:sldMkLst>
          <pc:docMk/>
          <pc:sldMk cId="3353816317" sldId="313"/>
        </pc:sldMkLst>
      </pc:sldChg>
      <pc:sldChg chg="modSp add del mod ord modNotesTx">
        <pc:chgData name="Kostas Leptokaropoulos" userId="1711f4c7-cc35-4eab-bce0-093cd0a99d7f" providerId="ADAL" clId="{73F995FF-AB6E-45CC-8EBE-C4ADD512EE31}" dt="2026-04-23T12:16:10.247" v="1739" actId="47"/>
        <pc:sldMkLst>
          <pc:docMk/>
          <pc:sldMk cId="2687990759" sldId="410"/>
        </pc:sldMkLst>
        <pc:spChg chg="mod">
          <ac:chgData name="Kostas Leptokaropoulos" userId="1711f4c7-cc35-4eab-bce0-093cd0a99d7f" providerId="ADAL" clId="{73F995FF-AB6E-45CC-8EBE-C4ADD512EE31}" dt="2026-04-23T11:56:16.317" v="1467" actId="1076"/>
          <ac:spMkLst>
            <pc:docMk/>
            <pc:sldMk cId="2687990759" sldId="410"/>
            <ac:spMk id="2" creationId="{F332BE1F-2227-8CBC-35D1-19CCF4418D63}"/>
          </ac:spMkLst>
        </pc:spChg>
        <pc:spChg chg="mod">
          <ac:chgData name="Kostas Leptokaropoulos" userId="1711f4c7-cc35-4eab-bce0-093cd0a99d7f" providerId="ADAL" clId="{73F995FF-AB6E-45CC-8EBE-C4ADD512EE31}" dt="2026-04-23T11:55:10.486" v="1451" actId="108"/>
          <ac:spMkLst>
            <pc:docMk/>
            <pc:sldMk cId="2687990759" sldId="410"/>
            <ac:spMk id="3" creationId="{2E887361-18BC-9868-300F-E0A1E2865888}"/>
          </ac:spMkLst>
        </pc:spChg>
        <pc:picChg chg="mod">
          <ac:chgData name="Kostas Leptokaropoulos" userId="1711f4c7-cc35-4eab-bce0-093cd0a99d7f" providerId="ADAL" clId="{73F995FF-AB6E-45CC-8EBE-C4ADD512EE31}" dt="2026-04-23T11:56:12.025" v="1466" actId="1076"/>
          <ac:picMkLst>
            <pc:docMk/>
            <pc:sldMk cId="2687990759" sldId="410"/>
            <ac:picMk id="10" creationId="{CA138506-175E-6FC7-59F0-935D527D0641}"/>
          </ac:picMkLst>
        </pc:picChg>
        <pc:picChg chg="mod">
          <ac:chgData name="Kostas Leptokaropoulos" userId="1711f4c7-cc35-4eab-bce0-093cd0a99d7f" providerId="ADAL" clId="{73F995FF-AB6E-45CC-8EBE-C4ADD512EE31}" dt="2026-04-23T11:56:09.433" v="1464" actId="1076"/>
          <ac:picMkLst>
            <pc:docMk/>
            <pc:sldMk cId="2687990759" sldId="410"/>
            <ac:picMk id="14" creationId="{E403A95F-A2A9-F8AA-ED1E-2C62D3733123}"/>
          </ac:picMkLst>
        </pc:picChg>
      </pc:sldChg>
      <pc:sldChg chg="delSp modSp add del mod ord modNotesTx">
        <pc:chgData name="Kostas Leptokaropoulos" userId="1711f4c7-cc35-4eab-bce0-093cd0a99d7f" providerId="ADAL" clId="{73F995FF-AB6E-45CC-8EBE-C4ADD512EE31}" dt="2026-04-23T12:16:12.389" v="1740" actId="47"/>
        <pc:sldMkLst>
          <pc:docMk/>
          <pc:sldMk cId="1861114828" sldId="434"/>
        </pc:sldMkLst>
        <pc:spChg chg="mod">
          <ac:chgData name="Kostas Leptokaropoulos" userId="1711f4c7-cc35-4eab-bce0-093cd0a99d7f" providerId="ADAL" clId="{73F995FF-AB6E-45CC-8EBE-C4ADD512EE31}" dt="2026-04-23T11:56:57.506" v="1473" actId="2711"/>
          <ac:spMkLst>
            <pc:docMk/>
            <pc:sldMk cId="1861114828" sldId="434"/>
            <ac:spMk id="2" creationId="{88708B97-8698-2A31-592F-FE4A6C99885A}"/>
          </ac:spMkLst>
        </pc:spChg>
        <pc:spChg chg="mod">
          <ac:chgData name="Kostas Leptokaropoulos" userId="1711f4c7-cc35-4eab-bce0-093cd0a99d7f" providerId="ADAL" clId="{73F995FF-AB6E-45CC-8EBE-C4ADD512EE31}" dt="2026-04-23T11:56:57.506" v="1473" actId="2711"/>
          <ac:spMkLst>
            <pc:docMk/>
            <pc:sldMk cId="1861114828" sldId="434"/>
            <ac:spMk id="3" creationId="{AF38A40B-35A0-A620-D1AC-12178EEDB126}"/>
          </ac:spMkLst>
        </pc:spChg>
        <pc:spChg chg="mod">
          <ac:chgData name="Kostas Leptokaropoulos" userId="1711f4c7-cc35-4eab-bce0-093cd0a99d7f" providerId="ADAL" clId="{73F995FF-AB6E-45CC-8EBE-C4ADD512EE31}" dt="2026-04-23T11:57:19.559" v="1511" actId="6549"/>
          <ac:spMkLst>
            <pc:docMk/>
            <pc:sldMk cId="1861114828" sldId="434"/>
            <ac:spMk id="5" creationId="{76ECE517-BB38-E5E6-4898-3F1C70C7CA39}"/>
          </ac:spMkLst>
        </pc:spChg>
        <pc:spChg chg="mod">
          <ac:chgData name="Kostas Leptokaropoulos" userId="1711f4c7-cc35-4eab-bce0-093cd0a99d7f" providerId="ADAL" clId="{73F995FF-AB6E-45CC-8EBE-C4ADD512EE31}" dt="2026-04-23T11:56:57.506" v="1473" actId="2711"/>
          <ac:spMkLst>
            <pc:docMk/>
            <pc:sldMk cId="1861114828" sldId="434"/>
            <ac:spMk id="6" creationId="{4FB8FF10-059E-3191-C121-534534D68B4E}"/>
          </ac:spMkLst>
        </pc:spChg>
        <pc:spChg chg="mod">
          <ac:chgData name="Kostas Leptokaropoulos" userId="1711f4c7-cc35-4eab-bce0-093cd0a99d7f" providerId="ADAL" clId="{73F995FF-AB6E-45CC-8EBE-C4ADD512EE31}" dt="2026-04-23T11:56:57.506" v="1473" actId="2711"/>
          <ac:spMkLst>
            <pc:docMk/>
            <pc:sldMk cId="1861114828" sldId="434"/>
            <ac:spMk id="7" creationId="{44470948-01BF-DC14-6F7D-D62CCA0E03E4}"/>
          </ac:spMkLst>
        </pc:spChg>
        <pc:spChg chg="mod">
          <ac:chgData name="Kostas Leptokaropoulos" userId="1711f4c7-cc35-4eab-bce0-093cd0a99d7f" providerId="ADAL" clId="{73F995FF-AB6E-45CC-8EBE-C4ADD512EE31}" dt="2026-04-23T11:56:57.506" v="1473" actId="2711"/>
          <ac:spMkLst>
            <pc:docMk/>
            <pc:sldMk cId="1861114828" sldId="434"/>
            <ac:spMk id="8" creationId="{26CE2696-A27C-A21C-50F9-8A4D871DC8D8}"/>
          </ac:spMkLst>
        </pc:spChg>
        <pc:spChg chg="del">
          <ac:chgData name="Kostas Leptokaropoulos" userId="1711f4c7-cc35-4eab-bce0-093cd0a99d7f" providerId="ADAL" clId="{73F995FF-AB6E-45CC-8EBE-C4ADD512EE31}" dt="2026-04-23T11:25:41.776" v="1038" actId="478"/>
          <ac:spMkLst>
            <pc:docMk/>
            <pc:sldMk cId="1861114828" sldId="434"/>
            <ac:spMk id="9" creationId="{2776F191-ECF8-D8AB-7D5C-AB0D4741804A}"/>
          </ac:spMkLst>
        </pc:spChg>
        <pc:picChg chg="mod">
          <ac:chgData name="Kostas Leptokaropoulos" userId="1711f4c7-cc35-4eab-bce0-093cd0a99d7f" providerId="ADAL" clId="{73F995FF-AB6E-45CC-8EBE-C4ADD512EE31}" dt="2026-04-23T11:25:39.493" v="1037" actId="1076"/>
          <ac:picMkLst>
            <pc:docMk/>
            <pc:sldMk cId="1861114828" sldId="434"/>
            <ac:picMk id="18" creationId="{AE2D26C0-89A1-E908-625B-DFAEBDDE7F5C}"/>
          </ac:picMkLst>
        </pc:picChg>
      </pc:sldChg>
      <pc:sldChg chg="del">
        <pc:chgData name="Kostas Leptokaropoulos" userId="1711f4c7-cc35-4eab-bce0-093cd0a99d7f" providerId="ADAL" clId="{73F995FF-AB6E-45CC-8EBE-C4ADD512EE31}" dt="2026-04-22T17:30:43.675" v="582" actId="47"/>
        <pc:sldMkLst>
          <pc:docMk/>
          <pc:sldMk cId="2105867840" sldId="2147376304"/>
        </pc:sldMkLst>
      </pc:sldChg>
      <pc:sldChg chg="del">
        <pc:chgData name="Kostas Leptokaropoulos" userId="1711f4c7-cc35-4eab-bce0-093cd0a99d7f" providerId="ADAL" clId="{73F995FF-AB6E-45CC-8EBE-C4ADD512EE31}" dt="2026-04-23T12:16:22.315" v="1749" actId="47"/>
        <pc:sldMkLst>
          <pc:docMk/>
          <pc:sldMk cId="2231394864" sldId="2147376306"/>
        </pc:sldMkLst>
      </pc:sldChg>
      <pc:sldChg chg="addSp delSp modSp new mod modAnim modNotesTx">
        <pc:chgData name="Kostas Leptokaropoulos" userId="1711f4c7-cc35-4eab-bce0-093cd0a99d7f" providerId="ADAL" clId="{73F995FF-AB6E-45CC-8EBE-C4ADD512EE31}" dt="2026-04-23T11:16:37.358" v="961" actId="20577"/>
        <pc:sldMkLst>
          <pc:docMk/>
          <pc:sldMk cId="8088889" sldId="2147376307"/>
        </pc:sldMkLst>
        <pc:spChg chg="mod">
          <ac:chgData name="Kostas Leptokaropoulos" userId="1711f4c7-cc35-4eab-bce0-093cd0a99d7f" providerId="ADAL" clId="{73F995FF-AB6E-45CC-8EBE-C4ADD512EE31}" dt="2026-04-23T11:02:05.309" v="867" actId="1037"/>
          <ac:spMkLst>
            <pc:docMk/>
            <pc:sldMk cId="8088889" sldId="2147376307"/>
            <ac:spMk id="2" creationId="{78F17EC4-137C-CDB3-99C8-54F2D3E1219E}"/>
          </ac:spMkLst>
        </pc:spChg>
        <pc:spChg chg="mod">
          <ac:chgData name="Kostas Leptokaropoulos" userId="1711f4c7-cc35-4eab-bce0-093cd0a99d7f" providerId="ADAL" clId="{73F995FF-AB6E-45CC-8EBE-C4ADD512EE31}" dt="2026-04-23T10:53:28.807" v="724" actId="1037"/>
          <ac:spMkLst>
            <pc:docMk/>
            <pc:sldMk cId="8088889" sldId="2147376307"/>
            <ac:spMk id="3" creationId="{876CF7E8-A988-1A46-CE29-98D1B885D9D5}"/>
          </ac:spMkLst>
        </pc:spChg>
        <pc:spChg chg="add mod">
          <ac:chgData name="Kostas Leptokaropoulos" userId="1711f4c7-cc35-4eab-bce0-093cd0a99d7f" providerId="ADAL" clId="{73F995FF-AB6E-45CC-8EBE-C4ADD512EE31}" dt="2026-04-23T10:53:44.618" v="730" actId="1037"/>
          <ac:spMkLst>
            <pc:docMk/>
            <pc:sldMk cId="8088889" sldId="2147376307"/>
            <ac:spMk id="5" creationId="{936CAE73-32B2-09F2-784D-5BDB24C4CB3F}"/>
          </ac:spMkLst>
        </pc:spChg>
        <pc:spChg chg="add mod">
          <ac:chgData name="Kostas Leptokaropoulos" userId="1711f4c7-cc35-4eab-bce0-093cd0a99d7f" providerId="ADAL" clId="{73F995FF-AB6E-45CC-8EBE-C4ADD512EE31}" dt="2026-04-23T11:16:19.245" v="942" actId="20577"/>
          <ac:spMkLst>
            <pc:docMk/>
            <pc:sldMk cId="8088889" sldId="2147376307"/>
            <ac:spMk id="11" creationId="{77B9D9D4-36B4-60D9-7FCC-4D0F6B14D30D}"/>
          </ac:spMkLst>
        </pc:spChg>
        <pc:spChg chg="add mod">
          <ac:chgData name="Kostas Leptokaropoulos" userId="1711f4c7-cc35-4eab-bce0-093cd0a99d7f" providerId="ADAL" clId="{73F995FF-AB6E-45CC-8EBE-C4ADD512EE31}" dt="2026-04-23T11:16:37.358" v="961" actId="20577"/>
          <ac:spMkLst>
            <pc:docMk/>
            <pc:sldMk cId="8088889" sldId="2147376307"/>
            <ac:spMk id="12" creationId="{0F6F4648-DF34-8A4C-4B43-B48FE81068ED}"/>
          </ac:spMkLst>
        </pc:spChg>
        <pc:picChg chg="add mod">
          <ac:chgData name="Kostas Leptokaropoulos" userId="1711f4c7-cc35-4eab-bce0-093cd0a99d7f" providerId="ADAL" clId="{73F995FF-AB6E-45CC-8EBE-C4ADD512EE31}" dt="2026-04-23T11:16:24.262" v="945" actId="1076"/>
          <ac:picMkLst>
            <pc:docMk/>
            <pc:sldMk cId="8088889" sldId="2147376307"/>
            <ac:picMk id="6" creationId="{07626F26-F389-44C8-B7C8-08A2A667042D}"/>
          </ac:picMkLst>
        </pc:picChg>
        <pc:picChg chg="add mod">
          <ac:chgData name="Kostas Leptokaropoulos" userId="1711f4c7-cc35-4eab-bce0-093cd0a99d7f" providerId="ADAL" clId="{73F995FF-AB6E-45CC-8EBE-C4ADD512EE31}" dt="2026-04-23T11:01:26.525" v="846" actId="1037"/>
          <ac:picMkLst>
            <pc:docMk/>
            <pc:sldMk cId="8088889" sldId="2147376307"/>
            <ac:picMk id="7" creationId="{9AC08879-017F-63C6-C045-2FCBDB031AA1}"/>
          </ac:picMkLst>
        </pc:picChg>
        <pc:picChg chg="add mod">
          <ac:chgData name="Kostas Leptokaropoulos" userId="1711f4c7-cc35-4eab-bce0-093cd0a99d7f" providerId="ADAL" clId="{73F995FF-AB6E-45CC-8EBE-C4ADD512EE31}" dt="2026-04-23T11:02:33.727" v="868"/>
          <ac:picMkLst>
            <pc:docMk/>
            <pc:sldMk cId="8088889" sldId="2147376307"/>
            <ac:picMk id="8" creationId="{7034C078-A558-D7C9-F636-BC6DEF8CC4EB}"/>
          </ac:picMkLst>
        </pc:picChg>
        <pc:picChg chg="add mod">
          <ac:chgData name="Kostas Leptokaropoulos" userId="1711f4c7-cc35-4eab-bce0-093cd0a99d7f" providerId="ADAL" clId="{73F995FF-AB6E-45CC-8EBE-C4ADD512EE31}" dt="2026-04-23T11:15:39.425" v="929" actId="14100"/>
          <ac:picMkLst>
            <pc:docMk/>
            <pc:sldMk cId="8088889" sldId="2147376307"/>
            <ac:picMk id="9" creationId="{BC96DEDA-C8D8-5AF0-09CA-7678F33487BA}"/>
          </ac:picMkLst>
        </pc:picChg>
        <pc:picChg chg="add del mod">
          <ac:chgData name="Kostas Leptokaropoulos" userId="1711f4c7-cc35-4eab-bce0-093cd0a99d7f" providerId="ADAL" clId="{73F995FF-AB6E-45CC-8EBE-C4ADD512EE31}" dt="2026-04-23T11:16:28.949" v="949" actId="1076"/>
          <ac:picMkLst>
            <pc:docMk/>
            <pc:sldMk cId="8088889" sldId="2147376307"/>
            <ac:picMk id="10" creationId="{F4985974-45F0-899F-A438-E3DCDDCD07E0}"/>
          </ac:picMkLst>
        </pc:picChg>
      </pc:sldChg>
      <pc:sldChg chg="new del">
        <pc:chgData name="Kostas Leptokaropoulos" userId="1711f4c7-cc35-4eab-bce0-093cd0a99d7f" providerId="ADAL" clId="{73F995FF-AB6E-45CC-8EBE-C4ADD512EE31}" dt="2026-04-23T12:18:42.677" v="1754" actId="47"/>
        <pc:sldMkLst>
          <pc:docMk/>
          <pc:sldMk cId="477827364" sldId="2147376308"/>
        </pc:sldMkLst>
      </pc:sldChg>
      <pc:sldChg chg="addSp delSp modSp new del mod modAnim">
        <pc:chgData name="Kostas Leptokaropoulos" userId="1711f4c7-cc35-4eab-bce0-093cd0a99d7f" providerId="ADAL" clId="{73F995FF-AB6E-45CC-8EBE-C4ADD512EE31}" dt="2026-04-23T12:16:19.880" v="1747" actId="47"/>
        <pc:sldMkLst>
          <pc:docMk/>
          <pc:sldMk cId="3128375821" sldId="2147376308"/>
        </pc:sldMkLst>
        <pc:spChg chg="del">
          <ac:chgData name="Kostas Leptokaropoulos" userId="1711f4c7-cc35-4eab-bce0-093cd0a99d7f" providerId="ADAL" clId="{73F995FF-AB6E-45CC-8EBE-C4ADD512EE31}" dt="2026-04-22T10:57:09.855" v="458" actId="478"/>
          <ac:spMkLst>
            <pc:docMk/>
            <pc:sldMk cId="3128375821" sldId="2147376308"/>
            <ac:spMk id="2" creationId="{BAE6F456-8C79-0DA3-0EC1-A753EBBF7D94}"/>
          </ac:spMkLst>
        </pc:spChg>
        <pc:spChg chg="del">
          <ac:chgData name="Kostas Leptokaropoulos" userId="1711f4c7-cc35-4eab-bce0-093cd0a99d7f" providerId="ADAL" clId="{73F995FF-AB6E-45CC-8EBE-C4ADD512EE31}" dt="2026-04-22T10:57:08.953" v="457" actId="478"/>
          <ac:spMkLst>
            <pc:docMk/>
            <pc:sldMk cId="3128375821" sldId="2147376308"/>
            <ac:spMk id="3" creationId="{110E3E95-D609-BF61-8BA8-F98D499F4482}"/>
          </ac:spMkLst>
        </pc:spChg>
        <pc:spChg chg="add mod">
          <ac:chgData name="Kostas Leptokaropoulos" userId="1711f4c7-cc35-4eab-bce0-093cd0a99d7f" providerId="ADAL" clId="{73F995FF-AB6E-45CC-8EBE-C4ADD512EE31}" dt="2026-04-22T10:57:34.393" v="460" actId="1076"/>
          <ac:spMkLst>
            <pc:docMk/>
            <pc:sldMk cId="3128375821" sldId="2147376308"/>
            <ac:spMk id="5" creationId="{12B4C917-30AA-5D84-1497-7A019F4B855E}"/>
          </ac:spMkLst>
        </pc:spChg>
        <pc:spChg chg="add mod">
          <ac:chgData name="Kostas Leptokaropoulos" userId="1711f4c7-cc35-4eab-bce0-093cd0a99d7f" providerId="ADAL" clId="{73F995FF-AB6E-45CC-8EBE-C4ADD512EE31}" dt="2026-04-22T10:58:08.718" v="488" actId="207"/>
          <ac:spMkLst>
            <pc:docMk/>
            <pc:sldMk cId="3128375821" sldId="2147376308"/>
            <ac:spMk id="6" creationId="{C9A196BE-4F90-2405-C558-851B5A997F42}"/>
          </ac:spMkLst>
        </pc:spChg>
        <pc:spChg chg="add mod">
          <ac:chgData name="Kostas Leptokaropoulos" userId="1711f4c7-cc35-4eab-bce0-093cd0a99d7f" providerId="ADAL" clId="{73F995FF-AB6E-45CC-8EBE-C4ADD512EE31}" dt="2026-04-22T10:58:32.398" v="510" actId="207"/>
          <ac:spMkLst>
            <pc:docMk/>
            <pc:sldMk cId="3128375821" sldId="2147376308"/>
            <ac:spMk id="9" creationId="{F56401CA-8EF1-A98A-BA93-BE51C6C49B20}"/>
          </ac:spMkLst>
        </pc:spChg>
        <pc:spChg chg="add mod">
          <ac:chgData name="Kostas Leptokaropoulos" userId="1711f4c7-cc35-4eab-bce0-093cd0a99d7f" providerId="ADAL" clId="{73F995FF-AB6E-45CC-8EBE-C4ADD512EE31}" dt="2026-04-22T10:58:21.303" v="508" actId="1036"/>
          <ac:spMkLst>
            <pc:docMk/>
            <pc:sldMk cId="3128375821" sldId="2147376308"/>
            <ac:spMk id="10" creationId="{98A73A31-02B2-1F81-3812-B3D69B32C46C}"/>
          </ac:spMkLst>
        </pc:spChg>
        <pc:spChg chg="add mod">
          <ac:chgData name="Kostas Leptokaropoulos" userId="1711f4c7-cc35-4eab-bce0-093cd0a99d7f" providerId="ADAL" clId="{73F995FF-AB6E-45CC-8EBE-C4ADD512EE31}" dt="2026-04-23T11:17:09.290" v="962" actId="1076"/>
          <ac:spMkLst>
            <pc:docMk/>
            <pc:sldMk cId="3128375821" sldId="2147376308"/>
            <ac:spMk id="13" creationId="{4D4FC51D-1DC8-EC51-5A7C-E3FBA757D6D5}"/>
          </ac:spMkLst>
        </pc:spChg>
        <pc:picChg chg="add mod">
          <ac:chgData name="Kostas Leptokaropoulos" userId="1711f4c7-cc35-4eab-bce0-093cd0a99d7f" providerId="ADAL" clId="{73F995FF-AB6E-45CC-8EBE-C4ADD512EE31}" dt="2026-04-22T10:57:45.513" v="469" actId="14100"/>
          <ac:picMkLst>
            <pc:docMk/>
            <pc:sldMk cId="3128375821" sldId="2147376308"/>
            <ac:picMk id="7" creationId="{CA662D88-8F96-5C4F-B2E2-5DEB9E93290C}"/>
          </ac:picMkLst>
        </pc:picChg>
        <pc:picChg chg="add mod">
          <ac:chgData name="Kostas Leptokaropoulos" userId="1711f4c7-cc35-4eab-bce0-093cd0a99d7f" providerId="ADAL" clId="{73F995FF-AB6E-45CC-8EBE-C4ADD512EE31}" dt="2026-04-22T10:57:57.478" v="486" actId="1035"/>
          <ac:picMkLst>
            <pc:docMk/>
            <pc:sldMk cId="3128375821" sldId="2147376308"/>
            <ac:picMk id="8" creationId="{D5ADFF5B-1EC3-20C2-ADB0-A7FC32B7E193}"/>
          </ac:picMkLst>
        </pc:picChg>
        <pc:picChg chg="add mod">
          <ac:chgData name="Kostas Leptokaropoulos" userId="1711f4c7-cc35-4eab-bce0-093cd0a99d7f" providerId="ADAL" clId="{73F995FF-AB6E-45CC-8EBE-C4ADD512EE31}" dt="2026-04-22T10:58:21.303" v="508" actId="1036"/>
          <ac:picMkLst>
            <pc:docMk/>
            <pc:sldMk cId="3128375821" sldId="2147376308"/>
            <ac:picMk id="11" creationId="{7BD6552B-9D1B-3833-5773-CC9ED79E0D97}"/>
          </ac:picMkLst>
        </pc:picChg>
        <pc:picChg chg="add mod">
          <ac:chgData name="Kostas Leptokaropoulos" userId="1711f4c7-cc35-4eab-bce0-093cd0a99d7f" providerId="ADAL" clId="{73F995FF-AB6E-45CC-8EBE-C4ADD512EE31}" dt="2026-04-22T10:58:21.303" v="508" actId="1036"/>
          <ac:picMkLst>
            <pc:docMk/>
            <pc:sldMk cId="3128375821" sldId="2147376308"/>
            <ac:picMk id="12" creationId="{A0C8F9CA-C9B4-4542-9538-170C23499BF0}"/>
          </ac:picMkLst>
        </pc:picChg>
      </pc:sldChg>
      <pc:sldChg chg="addSp delSp modSp new del mod delAnim modAnim">
        <pc:chgData name="Kostas Leptokaropoulos" userId="1711f4c7-cc35-4eab-bce0-093cd0a99d7f" providerId="ADAL" clId="{73F995FF-AB6E-45CC-8EBE-C4ADD512EE31}" dt="2026-04-23T12:16:21.330" v="1748" actId="47"/>
        <pc:sldMkLst>
          <pc:docMk/>
          <pc:sldMk cId="3622436912" sldId="2147376309"/>
        </pc:sldMkLst>
        <pc:spChg chg="del">
          <ac:chgData name="Kostas Leptokaropoulos" userId="1711f4c7-cc35-4eab-bce0-093cd0a99d7f" providerId="ADAL" clId="{73F995FF-AB6E-45CC-8EBE-C4ADD512EE31}" dt="2026-04-22T10:55:00.413" v="425" actId="478"/>
          <ac:spMkLst>
            <pc:docMk/>
            <pc:sldMk cId="3622436912" sldId="2147376309"/>
            <ac:spMk id="2" creationId="{6B07535B-4F16-9E7F-DDF0-7E98E3B77537}"/>
          </ac:spMkLst>
        </pc:spChg>
        <pc:spChg chg="del">
          <ac:chgData name="Kostas Leptokaropoulos" userId="1711f4c7-cc35-4eab-bce0-093cd0a99d7f" providerId="ADAL" clId="{73F995FF-AB6E-45CC-8EBE-C4ADD512EE31}" dt="2026-04-22T10:54:58.018" v="424" actId="478"/>
          <ac:spMkLst>
            <pc:docMk/>
            <pc:sldMk cId="3622436912" sldId="2147376309"/>
            <ac:spMk id="3" creationId="{65619E93-D912-21BE-0352-4FACECA1A959}"/>
          </ac:spMkLst>
        </pc:spChg>
        <pc:spChg chg="del">
          <ac:chgData name="Kostas Leptokaropoulos" userId="1711f4c7-cc35-4eab-bce0-093cd0a99d7f" providerId="ADAL" clId="{73F995FF-AB6E-45CC-8EBE-C4ADD512EE31}" dt="2026-04-22T10:56:33.364" v="437" actId="478"/>
          <ac:spMkLst>
            <pc:docMk/>
            <pc:sldMk cId="3622436912" sldId="2147376309"/>
            <ac:spMk id="4" creationId="{F972AFE1-329A-0B18-0458-CF690D1F5EEA}"/>
          </ac:spMkLst>
        </pc:spChg>
        <pc:spChg chg="add mod">
          <ac:chgData name="Kostas Leptokaropoulos" userId="1711f4c7-cc35-4eab-bce0-093cd0a99d7f" providerId="ADAL" clId="{73F995FF-AB6E-45CC-8EBE-C4ADD512EE31}" dt="2026-04-22T10:55:10.228" v="430" actId="1076"/>
          <ac:spMkLst>
            <pc:docMk/>
            <pc:sldMk cId="3622436912" sldId="2147376309"/>
            <ac:spMk id="5" creationId="{3DD01ABF-CC35-9A1E-D2B3-8375630A2284}"/>
          </ac:spMkLst>
        </pc:spChg>
        <pc:spChg chg="add mod">
          <ac:chgData name="Kostas Leptokaropoulos" userId="1711f4c7-cc35-4eab-bce0-093cd0a99d7f" providerId="ADAL" clId="{73F995FF-AB6E-45CC-8EBE-C4ADD512EE31}" dt="2026-04-22T10:55:10.504" v="432"/>
          <ac:spMkLst>
            <pc:docMk/>
            <pc:sldMk cId="3622436912" sldId="2147376309"/>
            <ac:spMk id="6" creationId="{423C43F9-F994-B76F-C61C-A3351B27BF8D}"/>
          </ac:spMkLst>
        </pc:spChg>
        <pc:spChg chg="add mod">
          <ac:chgData name="Kostas Leptokaropoulos" userId="1711f4c7-cc35-4eab-bce0-093cd0a99d7f" providerId="ADAL" clId="{73F995FF-AB6E-45CC-8EBE-C4ADD512EE31}" dt="2026-04-22T10:55:10.504" v="432"/>
          <ac:spMkLst>
            <pc:docMk/>
            <pc:sldMk cId="3622436912" sldId="2147376309"/>
            <ac:spMk id="7" creationId="{5ACC4BC0-943E-DF48-96CF-328BEBCADAE8}"/>
          </ac:spMkLst>
        </pc:spChg>
        <pc:spChg chg="add mod">
          <ac:chgData name="Kostas Leptokaropoulos" userId="1711f4c7-cc35-4eab-bce0-093cd0a99d7f" providerId="ADAL" clId="{73F995FF-AB6E-45CC-8EBE-C4ADD512EE31}" dt="2026-04-22T10:55:10.228" v="430" actId="1076"/>
          <ac:spMkLst>
            <pc:docMk/>
            <pc:sldMk cId="3622436912" sldId="2147376309"/>
            <ac:spMk id="9" creationId="{68A7B48F-AF90-1298-43C8-BFBA92579F78}"/>
          </ac:spMkLst>
        </pc:spChg>
        <pc:spChg chg="add mod">
          <ac:chgData name="Kostas Leptokaropoulos" userId="1711f4c7-cc35-4eab-bce0-093cd0a99d7f" providerId="ADAL" clId="{73F995FF-AB6E-45CC-8EBE-C4ADD512EE31}" dt="2026-04-22T10:55:10.228" v="430" actId="1076"/>
          <ac:spMkLst>
            <pc:docMk/>
            <pc:sldMk cId="3622436912" sldId="2147376309"/>
            <ac:spMk id="13" creationId="{5B9D76A0-EDA5-0487-C8DC-7E95C4816486}"/>
          </ac:spMkLst>
        </pc:spChg>
        <pc:spChg chg="add mod">
          <ac:chgData name="Kostas Leptokaropoulos" userId="1711f4c7-cc35-4eab-bce0-093cd0a99d7f" providerId="ADAL" clId="{73F995FF-AB6E-45CC-8EBE-C4ADD512EE31}" dt="2026-04-22T10:55:10.228" v="430" actId="1076"/>
          <ac:spMkLst>
            <pc:docMk/>
            <pc:sldMk cId="3622436912" sldId="2147376309"/>
            <ac:spMk id="16" creationId="{23294055-29E0-F678-0570-F1BEF2BC6319}"/>
          </ac:spMkLst>
        </pc:spChg>
        <pc:spChg chg="add del mod">
          <ac:chgData name="Kostas Leptokaropoulos" userId="1711f4c7-cc35-4eab-bce0-093cd0a99d7f" providerId="ADAL" clId="{73F995FF-AB6E-45CC-8EBE-C4ADD512EE31}" dt="2026-04-22T10:56:33.364" v="437" actId="478"/>
          <ac:spMkLst>
            <pc:docMk/>
            <pc:sldMk cId="3622436912" sldId="2147376309"/>
            <ac:spMk id="17" creationId="{D4F3419D-6A03-3190-40F9-B1FD4207CD2F}"/>
          </ac:spMkLst>
        </pc:spChg>
        <pc:spChg chg="add del mod">
          <ac:chgData name="Kostas Leptokaropoulos" userId="1711f4c7-cc35-4eab-bce0-093cd0a99d7f" providerId="ADAL" clId="{73F995FF-AB6E-45CC-8EBE-C4ADD512EE31}" dt="2026-04-22T10:56:33.364" v="437" actId="478"/>
          <ac:spMkLst>
            <pc:docMk/>
            <pc:sldMk cId="3622436912" sldId="2147376309"/>
            <ac:spMk id="18" creationId="{3CD81418-6790-E00A-E1A2-5E7C36D6C7E2}"/>
          </ac:spMkLst>
        </pc:spChg>
        <pc:spChg chg="add del mod">
          <ac:chgData name="Kostas Leptokaropoulos" userId="1711f4c7-cc35-4eab-bce0-093cd0a99d7f" providerId="ADAL" clId="{73F995FF-AB6E-45CC-8EBE-C4ADD512EE31}" dt="2026-04-22T10:56:33.364" v="437" actId="478"/>
          <ac:spMkLst>
            <pc:docMk/>
            <pc:sldMk cId="3622436912" sldId="2147376309"/>
            <ac:spMk id="19" creationId="{235B3ED9-803F-97BC-CD4A-869EAA8D9503}"/>
          </ac:spMkLst>
        </pc:spChg>
        <pc:spChg chg="add del mod">
          <ac:chgData name="Kostas Leptokaropoulos" userId="1711f4c7-cc35-4eab-bce0-093cd0a99d7f" providerId="ADAL" clId="{73F995FF-AB6E-45CC-8EBE-C4ADD512EE31}" dt="2026-04-22T10:56:33.364" v="437" actId="478"/>
          <ac:spMkLst>
            <pc:docMk/>
            <pc:sldMk cId="3622436912" sldId="2147376309"/>
            <ac:spMk id="21" creationId="{E95B1704-7456-E7C0-ECD4-C8A1BE69A431}"/>
          </ac:spMkLst>
        </pc:spChg>
        <pc:spChg chg="add del mod">
          <ac:chgData name="Kostas Leptokaropoulos" userId="1711f4c7-cc35-4eab-bce0-093cd0a99d7f" providerId="ADAL" clId="{73F995FF-AB6E-45CC-8EBE-C4ADD512EE31}" dt="2026-04-22T10:56:33.364" v="437" actId="478"/>
          <ac:spMkLst>
            <pc:docMk/>
            <pc:sldMk cId="3622436912" sldId="2147376309"/>
            <ac:spMk id="25" creationId="{0CBF11B8-0BD5-18FF-C4B9-E3279791D456}"/>
          </ac:spMkLst>
        </pc:spChg>
        <pc:spChg chg="add del mod">
          <ac:chgData name="Kostas Leptokaropoulos" userId="1711f4c7-cc35-4eab-bce0-093cd0a99d7f" providerId="ADAL" clId="{73F995FF-AB6E-45CC-8EBE-C4ADD512EE31}" dt="2026-04-22T10:56:33.364" v="437" actId="478"/>
          <ac:spMkLst>
            <pc:docMk/>
            <pc:sldMk cId="3622436912" sldId="2147376309"/>
            <ac:spMk id="28" creationId="{AD4EC02A-E4AE-D778-30D4-CBF514724A20}"/>
          </ac:spMkLst>
        </pc:spChg>
        <pc:spChg chg="add del mod">
          <ac:chgData name="Kostas Leptokaropoulos" userId="1711f4c7-cc35-4eab-bce0-093cd0a99d7f" providerId="ADAL" clId="{73F995FF-AB6E-45CC-8EBE-C4ADD512EE31}" dt="2026-04-22T10:56:39.693" v="439" actId="478"/>
          <ac:spMkLst>
            <pc:docMk/>
            <pc:sldMk cId="3622436912" sldId="2147376309"/>
            <ac:spMk id="30" creationId="{E15F81E7-3ACF-1F5A-C5C1-241965407385}"/>
          </ac:spMkLst>
        </pc:spChg>
        <pc:spChg chg="add del mod">
          <ac:chgData name="Kostas Leptokaropoulos" userId="1711f4c7-cc35-4eab-bce0-093cd0a99d7f" providerId="ADAL" clId="{73F995FF-AB6E-45CC-8EBE-C4ADD512EE31}" dt="2026-04-22T10:56:38.674" v="438" actId="478"/>
          <ac:spMkLst>
            <pc:docMk/>
            <pc:sldMk cId="3622436912" sldId="2147376309"/>
            <ac:spMk id="32" creationId="{1F241C0B-7B20-1B9C-B1DB-D6796B7DC7A4}"/>
          </ac:spMkLst>
        </pc:spChg>
        <pc:spChg chg="add mod">
          <ac:chgData name="Kostas Leptokaropoulos" userId="1711f4c7-cc35-4eab-bce0-093cd0a99d7f" providerId="ADAL" clId="{73F995FF-AB6E-45CC-8EBE-C4ADD512EE31}" dt="2026-04-22T10:57:04.290" v="456" actId="207"/>
          <ac:spMkLst>
            <pc:docMk/>
            <pc:sldMk cId="3622436912" sldId="2147376309"/>
            <ac:spMk id="33" creationId="{0CB11F93-06AD-4562-F001-1F480B5CBD06}"/>
          </ac:spMkLst>
        </pc:spChg>
        <pc:picChg chg="add mod">
          <ac:chgData name="Kostas Leptokaropoulos" userId="1711f4c7-cc35-4eab-bce0-093cd0a99d7f" providerId="ADAL" clId="{73F995FF-AB6E-45CC-8EBE-C4ADD512EE31}" dt="2026-04-22T10:55:10.228" v="430" actId="1076"/>
          <ac:picMkLst>
            <pc:docMk/>
            <pc:sldMk cId="3622436912" sldId="2147376309"/>
            <ac:picMk id="10" creationId="{A2AD3861-A661-C504-80F6-EE9A506A4087}"/>
          </ac:picMkLst>
        </pc:picChg>
        <pc:picChg chg="add mod">
          <ac:chgData name="Kostas Leptokaropoulos" userId="1711f4c7-cc35-4eab-bce0-093cd0a99d7f" providerId="ADAL" clId="{73F995FF-AB6E-45CC-8EBE-C4ADD512EE31}" dt="2026-04-22T10:55:10.228" v="430" actId="1076"/>
          <ac:picMkLst>
            <pc:docMk/>
            <pc:sldMk cId="3622436912" sldId="2147376309"/>
            <ac:picMk id="11" creationId="{1ADE7433-D493-86DA-47EF-85271537BDDB}"/>
          </ac:picMkLst>
        </pc:picChg>
        <pc:picChg chg="add mod">
          <ac:chgData name="Kostas Leptokaropoulos" userId="1711f4c7-cc35-4eab-bce0-093cd0a99d7f" providerId="ADAL" clId="{73F995FF-AB6E-45CC-8EBE-C4ADD512EE31}" dt="2026-04-22T10:55:10.228" v="430" actId="1076"/>
          <ac:picMkLst>
            <pc:docMk/>
            <pc:sldMk cId="3622436912" sldId="2147376309"/>
            <ac:picMk id="12" creationId="{25F49EAF-E923-D34E-E7D0-1B77E0D1C8E4}"/>
          </ac:picMkLst>
        </pc:picChg>
        <pc:picChg chg="add mod">
          <ac:chgData name="Kostas Leptokaropoulos" userId="1711f4c7-cc35-4eab-bce0-093cd0a99d7f" providerId="ADAL" clId="{73F995FF-AB6E-45CC-8EBE-C4ADD512EE31}" dt="2026-04-22T10:55:10.228" v="430" actId="1076"/>
          <ac:picMkLst>
            <pc:docMk/>
            <pc:sldMk cId="3622436912" sldId="2147376309"/>
            <ac:picMk id="14" creationId="{7CCC6109-28D4-7162-8624-A2C467F625EE}"/>
          </ac:picMkLst>
        </pc:picChg>
        <pc:picChg chg="add mod">
          <ac:chgData name="Kostas Leptokaropoulos" userId="1711f4c7-cc35-4eab-bce0-093cd0a99d7f" providerId="ADAL" clId="{73F995FF-AB6E-45CC-8EBE-C4ADD512EE31}" dt="2026-04-22T10:55:24" v="436" actId="1076"/>
          <ac:picMkLst>
            <pc:docMk/>
            <pc:sldMk cId="3622436912" sldId="2147376309"/>
            <ac:picMk id="22" creationId="{7F8B2053-FAF6-3CCD-9C77-80BA927364F5}"/>
          </ac:picMkLst>
        </pc:picChg>
        <pc:picChg chg="add del mod">
          <ac:chgData name="Kostas Leptokaropoulos" userId="1711f4c7-cc35-4eab-bce0-093cd0a99d7f" providerId="ADAL" clId="{73F995FF-AB6E-45CC-8EBE-C4ADD512EE31}" dt="2026-04-22T10:56:33.364" v="437" actId="478"/>
          <ac:picMkLst>
            <pc:docMk/>
            <pc:sldMk cId="3622436912" sldId="2147376309"/>
            <ac:picMk id="23" creationId="{D12B4B76-3393-D187-B3BF-2FE12A6C3F22}"/>
          </ac:picMkLst>
        </pc:picChg>
        <pc:picChg chg="add mod">
          <ac:chgData name="Kostas Leptokaropoulos" userId="1711f4c7-cc35-4eab-bce0-093cd0a99d7f" providerId="ADAL" clId="{73F995FF-AB6E-45CC-8EBE-C4ADD512EE31}" dt="2026-04-22T10:55:17.859" v="433"/>
          <ac:picMkLst>
            <pc:docMk/>
            <pc:sldMk cId="3622436912" sldId="2147376309"/>
            <ac:picMk id="24" creationId="{92D9CFB1-B4FB-D821-0272-5935E9B80323}"/>
          </ac:picMkLst>
        </pc:picChg>
        <pc:picChg chg="add mod">
          <ac:chgData name="Kostas Leptokaropoulos" userId="1711f4c7-cc35-4eab-bce0-093cd0a99d7f" providerId="ADAL" clId="{73F995FF-AB6E-45CC-8EBE-C4ADD512EE31}" dt="2026-04-22T10:55:24" v="436" actId="1076"/>
          <ac:picMkLst>
            <pc:docMk/>
            <pc:sldMk cId="3622436912" sldId="2147376309"/>
            <ac:picMk id="26" creationId="{4E795E90-DFBD-76CE-5DA4-941DFEAD8D5A}"/>
          </ac:picMkLst>
        </pc:picChg>
        <pc:picChg chg="mod">
          <ac:chgData name="Kostas Leptokaropoulos" userId="1711f4c7-cc35-4eab-bce0-093cd0a99d7f" providerId="ADAL" clId="{73F995FF-AB6E-45CC-8EBE-C4ADD512EE31}" dt="2026-04-22T10:55:24" v="436" actId="1076"/>
          <ac:picMkLst>
            <pc:docMk/>
            <pc:sldMk cId="3622436912" sldId="2147376309"/>
            <ac:picMk id="27" creationId="{301B5655-F2B2-FE05-B505-B48BDE92DB7F}"/>
          </ac:picMkLst>
        </pc:picChg>
        <pc:picChg chg="add mod">
          <ac:chgData name="Kostas Leptokaropoulos" userId="1711f4c7-cc35-4eab-bce0-093cd0a99d7f" providerId="ADAL" clId="{73F995FF-AB6E-45CC-8EBE-C4ADD512EE31}" dt="2026-04-22T10:56:58.667" v="455" actId="14100"/>
          <ac:picMkLst>
            <pc:docMk/>
            <pc:sldMk cId="3622436912" sldId="2147376309"/>
            <ac:picMk id="34" creationId="{35B985B0-312E-ED14-BEE7-4E5BE0A5996A}"/>
          </ac:picMkLst>
        </pc:picChg>
        <pc:picChg chg="add mod">
          <ac:chgData name="Kostas Leptokaropoulos" userId="1711f4c7-cc35-4eab-bce0-093cd0a99d7f" providerId="ADAL" clId="{73F995FF-AB6E-45CC-8EBE-C4ADD512EE31}" dt="2026-04-22T10:56:40.664" v="440"/>
          <ac:picMkLst>
            <pc:docMk/>
            <pc:sldMk cId="3622436912" sldId="2147376309"/>
            <ac:picMk id="35" creationId="{6C9C3D59-D060-5664-36B9-FC2EA397D7E5}"/>
          </ac:picMkLst>
        </pc:picChg>
        <pc:picChg chg="add mod">
          <ac:chgData name="Kostas Leptokaropoulos" userId="1711f4c7-cc35-4eab-bce0-093cd0a99d7f" providerId="ADAL" clId="{73F995FF-AB6E-45CC-8EBE-C4ADD512EE31}" dt="2026-04-22T10:56:40.664" v="440"/>
          <ac:picMkLst>
            <pc:docMk/>
            <pc:sldMk cId="3622436912" sldId="2147376309"/>
            <ac:picMk id="36" creationId="{E9AC83BC-722B-4E04-7022-D9F00A2D2DC3}"/>
          </ac:picMkLst>
        </pc:picChg>
      </pc:sldChg>
      <pc:sldChg chg="addSp delSp modSp new del mod">
        <pc:chgData name="Kostas Leptokaropoulos" userId="1711f4c7-cc35-4eab-bce0-093cd0a99d7f" providerId="ADAL" clId="{73F995FF-AB6E-45CC-8EBE-C4ADD512EE31}" dt="2026-04-23T11:54:25.410" v="1442" actId="47"/>
        <pc:sldMkLst>
          <pc:docMk/>
          <pc:sldMk cId="2220980290" sldId="2147376310"/>
        </pc:sldMkLst>
        <pc:spChg chg="mod">
          <ac:chgData name="Kostas Leptokaropoulos" userId="1711f4c7-cc35-4eab-bce0-093cd0a99d7f" providerId="ADAL" clId="{73F995FF-AB6E-45CC-8EBE-C4ADD512EE31}" dt="2026-04-22T17:25:39.351" v="525"/>
          <ac:spMkLst>
            <pc:docMk/>
            <pc:sldMk cId="2220980290" sldId="2147376310"/>
            <ac:spMk id="2" creationId="{90406F9F-753E-E1CF-0313-2447D8AEAC30}"/>
          </ac:spMkLst>
        </pc:spChg>
        <pc:spChg chg="mod">
          <ac:chgData name="Kostas Leptokaropoulos" userId="1711f4c7-cc35-4eab-bce0-093cd0a99d7f" providerId="ADAL" clId="{73F995FF-AB6E-45CC-8EBE-C4ADD512EE31}" dt="2026-04-22T17:25:40.850" v="526"/>
          <ac:spMkLst>
            <pc:docMk/>
            <pc:sldMk cId="2220980290" sldId="2147376310"/>
            <ac:spMk id="3" creationId="{D3CDED72-1108-758E-96E7-98D61539E3FC}"/>
          </ac:spMkLst>
        </pc:spChg>
        <pc:spChg chg="add">
          <ac:chgData name="Kostas Leptokaropoulos" userId="1711f4c7-cc35-4eab-bce0-093cd0a99d7f" providerId="ADAL" clId="{73F995FF-AB6E-45CC-8EBE-C4ADD512EE31}" dt="2026-04-22T17:24:50.807" v="512"/>
          <ac:spMkLst>
            <pc:docMk/>
            <pc:sldMk cId="2220980290" sldId="2147376310"/>
            <ac:spMk id="5" creationId="{FA7DF2A5-12D2-66BD-2A87-F87FC58A2A1D}"/>
          </ac:spMkLst>
        </pc:spChg>
        <pc:spChg chg="add">
          <ac:chgData name="Kostas Leptokaropoulos" userId="1711f4c7-cc35-4eab-bce0-093cd0a99d7f" providerId="ADAL" clId="{73F995FF-AB6E-45CC-8EBE-C4ADD512EE31}" dt="2026-04-22T17:24:54.453" v="513"/>
          <ac:spMkLst>
            <pc:docMk/>
            <pc:sldMk cId="2220980290" sldId="2147376310"/>
            <ac:spMk id="6" creationId="{06E5E0A2-F509-06CF-D378-57F1AA4D8F96}"/>
          </ac:spMkLst>
        </pc:spChg>
        <pc:spChg chg="add">
          <ac:chgData name="Kostas Leptokaropoulos" userId="1711f4c7-cc35-4eab-bce0-093cd0a99d7f" providerId="ADAL" clId="{73F995FF-AB6E-45CC-8EBE-C4ADD512EE31}" dt="2026-04-22T17:24:59.260" v="514"/>
          <ac:spMkLst>
            <pc:docMk/>
            <pc:sldMk cId="2220980290" sldId="2147376310"/>
            <ac:spMk id="7" creationId="{CC5A036B-EC3E-6850-F0EE-C54A9930552E}"/>
          </ac:spMkLst>
        </pc:spChg>
        <pc:spChg chg="add del">
          <ac:chgData name="Kostas Leptokaropoulos" userId="1711f4c7-cc35-4eab-bce0-093cd0a99d7f" providerId="ADAL" clId="{73F995FF-AB6E-45CC-8EBE-C4ADD512EE31}" dt="2026-04-22T17:25:29.733" v="519" actId="22"/>
          <ac:spMkLst>
            <pc:docMk/>
            <pc:sldMk cId="2220980290" sldId="2147376310"/>
            <ac:spMk id="9" creationId="{569C6B0B-9B06-9321-F674-8C39CBAC3209}"/>
          </ac:spMkLst>
        </pc:spChg>
        <pc:spChg chg="add del mod">
          <ac:chgData name="Kostas Leptokaropoulos" userId="1711f4c7-cc35-4eab-bce0-093cd0a99d7f" providerId="ADAL" clId="{73F995FF-AB6E-45CC-8EBE-C4ADD512EE31}" dt="2026-04-22T17:25:44.599" v="529"/>
          <ac:spMkLst>
            <pc:docMk/>
            <pc:sldMk cId="2220980290" sldId="2147376310"/>
            <ac:spMk id="10" creationId="{CB3611BD-D017-F51C-ADF6-50E7D3254BD4}"/>
          </ac:spMkLst>
        </pc:spChg>
        <pc:picChg chg="add">
          <ac:chgData name="Kostas Leptokaropoulos" userId="1711f4c7-cc35-4eab-bce0-093cd0a99d7f" providerId="ADAL" clId="{73F995FF-AB6E-45CC-8EBE-C4ADD512EE31}" dt="2026-04-22T17:24:50.807" v="512"/>
          <ac:picMkLst>
            <pc:docMk/>
            <pc:sldMk cId="2220980290" sldId="2147376310"/>
            <ac:picMk id="1025" creationId="{93D8F9A2-9CFD-BDBF-20BB-0FA69CAA2671}"/>
          </ac:picMkLst>
        </pc:picChg>
        <pc:picChg chg="add">
          <ac:chgData name="Kostas Leptokaropoulos" userId="1711f4c7-cc35-4eab-bce0-093cd0a99d7f" providerId="ADAL" clId="{73F995FF-AB6E-45CC-8EBE-C4ADD512EE31}" dt="2026-04-22T17:24:54.453" v="513"/>
          <ac:picMkLst>
            <pc:docMk/>
            <pc:sldMk cId="2220980290" sldId="2147376310"/>
            <ac:picMk id="1027" creationId="{0A372A63-EF05-22B2-5CB6-7647A504A5DC}"/>
          </ac:picMkLst>
        </pc:picChg>
        <pc:picChg chg="add">
          <ac:chgData name="Kostas Leptokaropoulos" userId="1711f4c7-cc35-4eab-bce0-093cd0a99d7f" providerId="ADAL" clId="{73F995FF-AB6E-45CC-8EBE-C4ADD512EE31}" dt="2026-04-22T17:24:59.260" v="514"/>
          <ac:picMkLst>
            <pc:docMk/>
            <pc:sldMk cId="2220980290" sldId="2147376310"/>
            <ac:picMk id="1029" creationId="{A541213B-DBDC-8A85-A7CA-D32E71F38604}"/>
          </ac:picMkLst>
        </pc:picChg>
        <pc:picChg chg="add mod">
          <ac:chgData name="Kostas Leptokaropoulos" userId="1711f4c7-cc35-4eab-bce0-093cd0a99d7f" providerId="ADAL" clId="{73F995FF-AB6E-45CC-8EBE-C4ADD512EE31}" dt="2026-04-22T17:25:43.152" v="527" actId="1076"/>
          <ac:picMkLst>
            <pc:docMk/>
            <pc:sldMk cId="2220980290" sldId="2147376310"/>
            <ac:picMk id="1031" creationId="{AE8A973D-8D13-E8FA-B069-72DAE32A8370}"/>
          </ac:picMkLst>
        </pc:picChg>
      </pc:sldChg>
      <pc:sldChg chg="addSp delSp modSp new del mod">
        <pc:chgData name="Kostas Leptokaropoulos" userId="1711f4c7-cc35-4eab-bce0-093cd0a99d7f" providerId="ADAL" clId="{73F995FF-AB6E-45CC-8EBE-C4ADD512EE31}" dt="2026-04-23T11:54:26.020" v="1443" actId="47"/>
        <pc:sldMkLst>
          <pc:docMk/>
          <pc:sldMk cId="367566098" sldId="2147376311"/>
        </pc:sldMkLst>
        <pc:spChg chg="mod">
          <ac:chgData name="Kostas Leptokaropoulos" userId="1711f4c7-cc35-4eab-bce0-093cd0a99d7f" providerId="ADAL" clId="{73F995FF-AB6E-45CC-8EBE-C4ADD512EE31}" dt="2026-04-22T17:27:35.550" v="550" actId="2711"/>
          <ac:spMkLst>
            <pc:docMk/>
            <pc:sldMk cId="367566098" sldId="2147376311"/>
            <ac:spMk id="3" creationId="{FB6695A3-DE88-A672-7C79-7B412E7806CF}"/>
          </ac:spMkLst>
        </pc:spChg>
        <pc:spChg chg="add del mod">
          <ac:chgData name="Kostas Leptokaropoulos" userId="1711f4c7-cc35-4eab-bce0-093cd0a99d7f" providerId="ADAL" clId="{73F995FF-AB6E-45CC-8EBE-C4ADD512EE31}" dt="2026-04-22T17:26:42.509" v="540"/>
          <ac:spMkLst>
            <pc:docMk/>
            <pc:sldMk cId="367566098" sldId="2147376311"/>
            <ac:spMk id="5" creationId="{2E2B5413-1BBF-78CE-1613-937CBFA03787}"/>
          </ac:spMkLst>
        </pc:spChg>
        <pc:spChg chg="add del mod">
          <ac:chgData name="Kostas Leptokaropoulos" userId="1711f4c7-cc35-4eab-bce0-093cd0a99d7f" providerId="ADAL" clId="{73F995FF-AB6E-45CC-8EBE-C4ADD512EE31}" dt="2026-04-22T17:26:42.516" v="542"/>
          <ac:spMkLst>
            <pc:docMk/>
            <pc:sldMk cId="367566098" sldId="2147376311"/>
            <ac:spMk id="6" creationId="{155B7C7D-55F0-B8EA-EB9E-F5C84DBB6443}"/>
          </ac:spMkLst>
        </pc:spChg>
        <pc:picChg chg="add mod">
          <ac:chgData name="Kostas Leptokaropoulos" userId="1711f4c7-cc35-4eab-bce0-093cd0a99d7f" providerId="ADAL" clId="{73F995FF-AB6E-45CC-8EBE-C4ADD512EE31}" dt="2026-04-22T17:26:40.766" v="538" actId="1076"/>
          <ac:picMkLst>
            <pc:docMk/>
            <pc:sldMk cId="367566098" sldId="2147376311"/>
            <ac:picMk id="2049" creationId="{778E9CE4-8894-D8D7-8F04-CD8A32873E15}"/>
          </ac:picMkLst>
        </pc:picChg>
        <pc:picChg chg="add">
          <ac:chgData name="Kostas Leptokaropoulos" userId="1711f4c7-cc35-4eab-bce0-093cd0a99d7f" providerId="ADAL" clId="{73F995FF-AB6E-45CC-8EBE-C4ADD512EE31}" dt="2026-04-22T17:26:18.006" v="531"/>
          <ac:picMkLst>
            <pc:docMk/>
            <pc:sldMk cId="367566098" sldId="2147376311"/>
            <ac:picMk id="2050" creationId="{A06CEE8C-ADDB-0DBB-81D3-F9E7801AEE7D}"/>
          </ac:picMkLst>
        </pc:picChg>
      </pc:sldChg>
      <pc:sldChg chg="addSp delSp modSp new del mod">
        <pc:chgData name="Kostas Leptokaropoulos" userId="1711f4c7-cc35-4eab-bce0-093cd0a99d7f" providerId="ADAL" clId="{73F995FF-AB6E-45CC-8EBE-C4ADD512EE31}" dt="2026-04-23T11:54:26.553" v="1444" actId="47"/>
        <pc:sldMkLst>
          <pc:docMk/>
          <pc:sldMk cId="976593489" sldId="2147376312"/>
        </pc:sldMkLst>
        <pc:spChg chg="mod">
          <ac:chgData name="Kostas Leptokaropoulos" userId="1711f4c7-cc35-4eab-bce0-093cd0a99d7f" providerId="ADAL" clId="{73F995FF-AB6E-45CC-8EBE-C4ADD512EE31}" dt="2026-04-22T17:27:00.254" v="546"/>
          <ac:spMkLst>
            <pc:docMk/>
            <pc:sldMk cId="976593489" sldId="2147376312"/>
            <ac:spMk id="3" creationId="{A574359B-DE83-712D-079A-12C092822EE1}"/>
          </ac:spMkLst>
        </pc:spChg>
        <pc:spChg chg="add del mod">
          <ac:chgData name="Kostas Leptokaropoulos" userId="1711f4c7-cc35-4eab-bce0-093cd0a99d7f" providerId="ADAL" clId="{73F995FF-AB6E-45CC-8EBE-C4ADD512EE31}" dt="2026-04-22T17:27:03.198" v="548"/>
          <ac:spMkLst>
            <pc:docMk/>
            <pc:sldMk cId="976593489" sldId="2147376312"/>
            <ac:spMk id="5" creationId="{BFFEADA6-9FFC-972C-34DB-DAA207B52611}"/>
          </ac:spMkLst>
        </pc:spChg>
        <pc:picChg chg="add">
          <ac:chgData name="Kostas Leptokaropoulos" userId="1711f4c7-cc35-4eab-bce0-093cd0a99d7f" providerId="ADAL" clId="{73F995FF-AB6E-45CC-8EBE-C4ADD512EE31}" dt="2026-04-22T17:26:56.463" v="544"/>
          <ac:picMkLst>
            <pc:docMk/>
            <pc:sldMk cId="976593489" sldId="2147376312"/>
            <ac:picMk id="3073" creationId="{D8C5A6E1-F43B-B0EE-4343-DCB1D461B3B8}"/>
          </ac:picMkLst>
        </pc:picChg>
      </pc:sldChg>
      <pc:sldChg chg="addSp delSp modSp new del mod">
        <pc:chgData name="Kostas Leptokaropoulos" userId="1711f4c7-cc35-4eab-bce0-093cd0a99d7f" providerId="ADAL" clId="{73F995FF-AB6E-45CC-8EBE-C4ADD512EE31}" dt="2026-04-23T11:54:27.340" v="1445" actId="47"/>
        <pc:sldMkLst>
          <pc:docMk/>
          <pc:sldMk cId="2974257340" sldId="2147376313"/>
        </pc:sldMkLst>
        <pc:spChg chg="mod">
          <ac:chgData name="Kostas Leptokaropoulos" userId="1711f4c7-cc35-4eab-bce0-093cd0a99d7f" providerId="ADAL" clId="{73F995FF-AB6E-45CC-8EBE-C4ADD512EE31}" dt="2026-04-22T17:27:59.116" v="555" actId="27636"/>
          <ac:spMkLst>
            <pc:docMk/>
            <pc:sldMk cId="2974257340" sldId="2147376313"/>
            <ac:spMk id="3" creationId="{E88C5B72-99F9-0551-7587-C1562034126D}"/>
          </ac:spMkLst>
        </pc:spChg>
        <pc:spChg chg="add del mod">
          <ac:chgData name="Kostas Leptokaropoulos" userId="1711f4c7-cc35-4eab-bce0-093cd0a99d7f" providerId="ADAL" clId="{73F995FF-AB6E-45CC-8EBE-C4ADD512EE31}" dt="2026-04-22T17:28:10.856" v="557"/>
          <ac:spMkLst>
            <pc:docMk/>
            <pc:sldMk cId="2974257340" sldId="2147376313"/>
            <ac:spMk id="5" creationId="{B5C3675F-7136-6196-F431-FE942F7DB2D0}"/>
          </ac:spMkLst>
        </pc:spChg>
        <pc:picChg chg="add">
          <ac:chgData name="Kostas Leptokaropoulos" userId="1711f4c7-cc35-4eab-bce0-093cd0a99d7f" providerId="ADAL" clId="{73F995FF-AB6E-45CC-8EBE-C4ADD512EE31}" dt="2026-04-22T17:27:54.640" v="552"/>
          <ac:picMkLst>
            <pc:docMk/>
            <pc:sldMk cId="2974257340" sldId="2147376313"/>
            <ac:picMk id="4097" creationId="{EF215ED1-7C6E-AF2A-ECF7-7801977ECD7E}"/>
          </ac:picMkLst>
        </pc:picChg>
      </pc:sldChg>
      <pc:sldChg chg="addSp modSp new del">
        <pc:chgData name="Kostas Leptokaropoulos" userId="1711f4c7-cc35-4eab-bce0-093cd0a99d7f" providerId="ADAL" clId="{73F995FF-AB6E-45CC-8EBE-C4ADD512EE31}" dt="2026-04-23T11:54:27.970" v="1446" actId="47"/>
        <pc:sldMkLst>
          <pc:docMk/>
          <pc:sldMk cId="263533711" sldId="2147376314"/>
        </pc:sldMkLst>
        <pc:spChg chg="mod">
          <ac:chgData name="Kostas Leptokaropoulos" userId="1711f4c7-cc35-4eab-bce0-093cd0a99d7f" providerId="ADAL" clId="{73F995FF-AB6E-45CC-8EBE-C4ADD512EE31}" dt="2026-04-22T17:28:20.743" v="560"/>
          <ac:spMkLst>
            <pc:docMk/>
            <pc:sldMk cId="263533711" sldId="2147376314"/>
            <ac:spMk id="3" creationId="{825A7BFD-DF8D-D609-D395-C3ED0B2674D5}"/>
          </ac:spMkLst>
        </pc:spChg>
        <pc:spChg chg="add">
          <ac:chgData name="Kostas Leptokaropoulos" userId="1711f4c7-cc35-4eab-bce0-093cd0a99d7f" providerId="ADAL" clId="{73F995FF-AB6E-45CC-8EBE-C4ADD512EE31}" dt="2026-04-22T17:28:16.044" v="559"/>
          <ac:spMkLst>
            <pc:docMk/>
            <pc:sldMk cId="263533711" sldId="2147376314"/>
            <ac:spMk id="5" creationId="{FB4E1E37-DB07-44AC-D146-F0B50C98619A}"/>
          </ac:spMkLst>
        </pc:spChg>
        <pc:picChg chg="add">
          <ac:chgData name="Kostas Leptokaropoulos" userId="1711f4c7-cc35-4eab-bce0-093cd0a99d7f" providerId="ADAL" clId="{73F995FF-AB6E-45CC-8EBE-C4ADD512EE31}" dt="2026-04-22T17:28:16.044" v="559"/>
          <ac:picMkLst>
            <pc:docMk/>
            <pc:sldMk cId="263533711" sldId="2147376314"/>
            <ac:picMk id="5121" creationId="{0F9451A3-6BEF-4253-0EA8-EA4E1890BE15}"/>
          </ac:picMkLst>
        </pc:picChg>
      </pc:sldChg>
      <pc:sldChg chg="addSp delSp modSp new del mod">
        <pc:chgData name="Kostas Leptokaropoulos" userId="1711f4c7-cc35-4eab-bce0-093cd0a99d7f" providerId="ADAL" clId="{73F995FF-AB6E-45CC-8EBE-C4ADD512EE31}" dt="2026-04-23T11:54:28.580" v="1447" actId="47"/>
        <pc:sldMkLst>
          <pc:docMk/>
          <pc:sldMk cId="1582917139" sldId="2147376315"/>
        </pc:sldMkLst>
        <pc:spChg chg="mod">
          <ac:chgData name="Kostas Leptokaropoulos" userId="1711f4c7-cc35-4eab-bce0-093cd0a99d7f" providerId="ADAL" clId="{73F995FF-AB6E-45CC-8EBE-C4ADD512EE31}" dt="2026-04-22T17:28:41.817" v="564"/>
          <ac:spMkLst>
            <pc:docMk/>
            <pc:sldMk cId="1582917139" sldId="2147376315"/>
            <ac:spMk id="3" creationId="{9B789744-6CB0-467F-6D41-2D0D154161E1}"/>
          </ac:spMkLst>
        </pc:spChg>
        <pc:spChg chg="add del mod">
          <ac:chgData name="Kostas Leptokaropoulos" userId="1711f4c7-cc35-4eab-bce0-093cd0a99d7f" providerId="ADAL" clId="{73F995FF-AB6E-45CC-8EBE-C4ADD512EE31}" dt="2026-04-22T17:28:54.921" v="566"/>
          <ac:spMkLst>
            <pc:docMk/>
            <pc:sldMk cId="1582917139" sldId="2147376315"/>
            <ac:spMk id="5" creationId="{845F7777-6772-8D7D-01FF-D2C9CF75D141}"/>
          </ac:spMkLst>
        </pc:spChg>
        <pc:picChg chg="add">
          <ac:chgData name="Kostas Leptokaropoulos" userId="1711f4c7-cc35-4eab-bce0-093cd0a99d7f" providerId="ADAL" clId="{73F995FF-AB6E-45CC-8EBE-C4ADD512EE31}" dt="2026-04-22T17:28:38.108" v="562"/>
          <ac:picMkLst>
            <pc:docMk/>
            <pc:sldMk cId="1582917139" sldId="2147376315"/>
            <ac:picMk id="6145" creationId="{B6982945-ABDC-534C-3E78-EA79597A84FB}"/>
          </ac:picMkLst>
        </pc:picChg>
      </pc:sldChg>
      <pc:sldChg chg="addSp delSp modSp new del mod">
        <pc:chgData name="Kostas Leptokaropoulos" userId="1711f4c7-cc35-4eab-bce0-093cd0a99d7f" providerId="ADAL" clId="{73F995FF-AB6E-45CC-8EBE-C4ADD512EE31}" dt="2026-04-23T11:54:29.412" v="1448" actId="47"/>
        <pc:sldMkLst>
          <pc:docMk/>
          <pc:sldMk cId="2703382288" sldId="2147376316"/>
        </pc:sldMkLst>
        <pc:spChg chg="mod">
          <ac:chgData name="Kostas Leptokaropoulos" userId="1711f4c7-cc35-4eab-bce0-093cd0a99d7f" providerId="ADAL" clId="{73F995FF-AB6E-45CC-8EBE-C4ADD512EE31}" dt="2026-04-22T17:29:05.006" v="570"/>
          <ac:spMkLst>
            <pc:docMk/>
            <pc:sldMk cId="2703382288" sldId="2147376316"/>
            <ac:spMk id="3" creationId="{E2C29BB5-17BF-63E2-3FB0-76D1F45FE255}"/>
          </ac:spMkLst>
        </pc:spChg>
        <pc:spChg chg="add del mod">
          <ac:chgData name="Kostas Leptokaropoulos" userId="1711f4c7-cc35-4eab-bce0-093cd0a99d7f" providerId="ADAL" clId="{73F995FF-AB6E-45CC-8EBE-C4ADD512EE31}" dt="2026-04-22T17:29:22.322" v="572"/>
          <ac:spMkLst>
            <pc:docMk/>
            <pc:sldMk cId="2703382288" sldId="2147376316"/>
            <ac:spMk id="5" creationId="{A9B0A93F-CD14-B3CD-4056-EB15298ABEAA}"/>
          </ac:spMkLst>
        </pc:spChg>
        <pc:picChg chg="add">
          <ac:chgData name="Kostas Leptokaropoulos" userId="1711f4c7-cc35-4eab-bce0-093cd0a99d7f" providerId="ADAL" clId="{73F995FF-AB6E-45CC-8EBE-C4ADD512EE31}" dt="2026-04-22T17:28:58.121" v="568"/>
          <ac:picMkLst>
            <pc:docMk/>
            <pc:sldMk cId="2703382288" sldId="2147376316"/>
            <ac:picMk id="7169" creationId="{07832E76-E370-D352-8E96-81E4B1CE0D0D}"/>
          </ac:picMkLst>
        </pc:picChg>
      </pc:sldChg>
      <pc:sldChg chg="addSp delSp modSp new del mod">
        <pc:chgData name="Kostas Leptokaropoulos" userId="1711f4c7-cc35-4eab-bce0-093cd0a99d7f" providerId="ADAL" clId="{73F995FF-AB6E-45CC-8EBE-C4ADD512EE31}" dt="2026-04-23T11:54:30.255" v="1449" actId="47"/>
        <pc:sldMkLst>
          <pc:docMk/>
          <pc:sldMk cId="1695861430" sldId="2147376317"/>
        </pc:sldMkLst>
        <pc:spChg chg="mod">
          <ac:chgData name="Kostas Leptokaropoulos" userId="1711f4c7-cc35-4eab-bce0-093cd0a99d7f" providerId="ADAL" clId="{73F995FF-AB6E-45CC-8EBE-C4ADD512EE31}" dt="2026-04-22T17:29:30.850" v="576"/>
          <ac:spMkLst>
            <pc:docMk/>
            <pc:sldMk cId="1695861430" sldId="2147376317"/>
            <ac:spMk id="3" creationId="{C55B9128-151F-8700-9C5B-7029C44F2D60}"/>
          </ac:spMkLst>
        </pc:spChg>
        <pc:spChg chg="add del mod">
          <ac:chgData name="Kostas Leptokaropoulos" userId="1711f4c7-cc35-4eab-bce0-093cd0a99d7f" providerId="ADAL" clId="{73F995FF-AB6E-45CC-8EBE-C4ADD512EE31}" dt="2026-04-22T17:29:32.168" v="578"/>
          <ac:spMkLst>
            <pc:docMk/>
            <pc:sldMk cId="1695861430" sldId="2147376317"/>
            <ac:spMk id="5" creationId="{7FCA0C66-D66F-C8ED-94EA-7BAEFE4A7BD5}"/>
          </ac:spMkLst>
        </pc:spChg>
        <pc:picChg chg="add">
          <ac:chgData name="Kostas Leptokaropoulos" userId="1711f4c7-cc35-4eab-bce0-093cd0a99d7f" providerId="ADAL" clId="{73F995FF-AB6E-45CC-8EBE-C4ADD512EE31}" dt="2026-04-22T17:29:24.383" v="574"/>
          <ac:picMkLst>
            <pc:docMk/>
            <pc:sldMk cId="1695861430" sldId="2147376317"/>
            <ac:picMk id="8193" creationId="{AAAACEEA-D6E0-1A27-EC09-DB0D2950352F}"/>
          </ac:picMkLst>
        </pc:picChg>
      </pc:sldChg>
      <pc:sldChg chg="modSp new del mod">
        <pc:chgData name="Kostas Leptokaropoulos" userId="1711f4c7-cc35-4eab-bce0-093cd0a99d7f" providerId="ADAL" clId="{73F995FF-AB6E-45CC-8EBE-C4ADD512EE31}" dt="2026-04-23T11:54:32.290" v="1450" actId="47"/>
        <pc:sldMkLst>
          <pc:docMk/>
          <pc:sldMk cId="3916894312" sldId="2147376318"/>
        </pc:sldMkLst>
        <pc:spChg chg="mod">
          <ac:chgData name="Kostas Leptokaropoulos" userId="1711f4c7-cc35-4eab-bce0-093cd0a99d7f" providerId="ADAL" clId="{73F995FF-AB6E-45CC-8EBE-C4ADD512EE31}" dt="2026-04-22T17:29:50.844" v="581" actId="114"/>
          <ac:spMkLst>
            <pc:docMk/>
            <pc:sldMk cId="3916894312" sldId="2147376318"/>
            <ac:spMk id="3" creationId="{7DA6EAA1-2B1E-166D-69E4-B675D499DBCB}"/>
          </ac:spMkLst>
        </pc:spChg>
      </pc:sldChg>
      <pc:sldChg chg="addSp delSp modSp new del mod ord modAnim">
        <pc:chgData name="Kostas Leptokaropoulos" userId="1711f4c7-cc35-4eab-bce0-093cd0a99d7f" providerId="ADAL" clId="{73F995FF-AB6E-45CC-8EBE-C4ADD512EE31}" dt="2026-04-23T12:16:13.329" v="1741" actId="47"/>
        <pc:sldMkLst>
          <pc:docMk/>
          <pc:sldMk cId="109889330" sldId="2147376319"/>
        </pc:sldMkLst>
        <pc:spChg chg="del">
          <ac:chgData name="Kostas Leptokaropoulos" userId="1711f4c7-cc35-4eab-bce0-093cd0a99d7f" providerId="ADAL" clId="{73F995FF-AB6E-45CC-8EBE-C4ADD512EE31}" dt="2026-04-23T11:17:52.514" v="964"/>
          <ac:spMkLst>
            <pc:docMk/>
            <pc:sldMk cId="109889330" sldId="2147376319"/>
            <ac:spMk id="3" creationId="{7DF8332E-DD25-4C9A-2446-C57CABD12621}"/>
          </ac:spMkLst>
        </pc:spChg>
        <pc:spChg chg="add mod">
          <ac:chgData name="Kostas Leptokaropoulos" userId="1711f4c7-cc35-4eab-bce0-093cd0a99d7f" providerId="ADAL" clId="{73F995FF-AB6E-45CC-8EBE-C4ADD512EE31}" dt="2026-04-23T11:43:38.926" v="1306" actId="767"/>
          <ac:spMkLst>
            <pc:docMk/>
            <pc:sldMk cId="109889330" sldId="2147376319"/>
            <ac:spMk id="7" creationId="{AFEB71EB-71C2-9059-8D97-E3532D3520A3}"/>
          </ac:spMkLst>
        </pc:spChg>
        <pc:spChg chg="add mod">
          <ac:chgData name="Kostas Leptokaropoulos" userId="1711f4c7-cc35-4eab-bce0-093cd0a99d7f" providerId="ADAL" clId="{73F995FF-AB6E-45CC-8EBE-C4ADD512EE31}" dt="2026-04-23T11:44:19.334" v="1373" actId="207"/>
          <ac:spMkLst>
            <pc:docMk/>
            <pc:sldMk cId="109889330" sldId="2147376319"/>
            <ac:spMk id="8" creationId="{DC4FCA27-2329-A7BA-44AF-495299221965}"/>
          </ac:spMkLst>
        </pc:spChg>
        <pc:picChg chg="add mod">
          <ac:chgData name="Kostas Leptokaropoulos" userId="1711f4c7-cc35-4eab-bce0-093cd0a99d7f" providerId="ADAL" clId="{73F995FF-AB6E-45CC-8EBE-C4ADD512EE31}" dt="2026-04-23T11:17:58.957" v="966" actId="14100"/>
          <ac:picMkLst>
            <pc:docMk/>
            <pc:sldMk cId="109889330" sldId="2147376319"/>
            <ac:picMk id="5" creationId="{2CB5F9F9-4FC4-952B-4BCC-765046607A38}"/>
          </ac:picMkLst>
        </pc:picChg>
        <pc:picChg chg="add mod">
          <ac:chgData name="Kostas Leptokaropoulos" userId="1711f4c7-cc35-4eab-bce0-093cd0a99d7f" providerId="ADAL" clId="{73F995FF-AB6E-45CC-8EBE-C4ADD512EE31}" dt="2026-04-23T11:36:48.454" v="1146" actId="1076"/>
          <ac:picMkLst>
            <pc:docMk/>
            <pc:sldMk cId="109889330" sldId="2147376319"/>
            <ac:picMk id="6" creationId="{8524E3FC-3775-077E-7AB1-F8D25AA4FB15}"/>
          </ac:picMkLst>
        </pc:picChg>
      </pc:sldChg>
      <pc:sldChg chg="addSp delSp modSp new add del mod ord delAnim modAnim">
        <pc:chgData name="Kostas Leptokaropoulos" userId="1711f4c7-cc35-4eab-bce0-093cd0a99d7f" providerId="ADAL" clId="{73F995FF-AB6E-45CC-8EBE-C4ADD512EE31}" dt="2026-04-23T12:18:47.375" v="1756" actId="14100"/>
        <pc:sldMkLst>
          <pc:docMk/>
          <pc:sldMk cId="3069369407" sldId="2147376320"/>
        </pc:sldMkLst>
        <pc:spChg chg="del">
          <ac:chgData name="Kostas Leptokaropoulos" userId="1711f4c7-cc35-4eab-bce0-093cd0a99d7f" providerId="ADAL" clId="{73F995FF-AB6E-45CC-8EBE-C4ADD512EE31}" dt="2026-04-23T11:26:49.694" v="1050" actId="478"/>
          <ac:spMkLst>
            <pc:docMk/>
            <pc:sldMk cId="3069369407" sldId="2147376320"/>
            <ac:spMk id="2" creationId="{45C12A0B-1F9B-3A8C-7BEB-1904E23B6546}"/>
          </ac:spMkLst>
        </pc:spChg>
        <pc:spChg chg="del">
          <ac:chgData name="Kostas Leptokaropoulos" userId="1711f4c7-cc35-4eab-bce0-093cd0a99d7f" providerId="ADAL" clId="{73F995FF-AB6E-45CC-8EBE-C4ADD512EE31}" dt="2026-04-23T11:26:46.781" v="1049" actId="478"/>
          <ac:spMkLst>
            <pc:docMk/>
            <pc:sldMk cId="3069369407" sldId="2147376320"/>
            <ac:spMk id="3" creationId="{E5F74186-EBC6-5042-CDA9-3213013AA7BA}"/>
          </ac:spMkLst>
        </pc:spChg>
        <pc:spChg chg="del mod">
          <ac:chgData name="Kostas Leptokaropoulos" userId="1711f4c7-cc35-4eab-bce0-093cd0a99d7f" providerId="ADAL" clId="{73F995FF-AB6E-45CC-8EBE-C4ADD512EE31}" dt="2026-04-23T11:28:54.661" v="1085" actId="478"/>
          <ac:spMkLst>
            <pc:docMk/>
            <pc:sldMk cId="3069369407" sldId="2147376320"/>
            <ac:spMk id="5" creationId="{58AE17FA-A387-E067-1A23-97BE65CA9882}"/>
          </ac:spMkLst>
        </pc:spChg>
        <pc:spChg chg="add mod">
          <ac:chgData name="Kostas Leptokaropoulos" userId="1711f4c7-cc35-4eab-bce0-093cd0a99d7f" providerId="ADAL" clId="{73F995FF-AB6E-45CC-8EBE-C4ADD512EE31}" dt="2026-04-23T11:57:52.188" v="1514" actId="20577"/>
          <ac:spMkLst>
            <pc:docMk/>
            <pc:sldMk cId="3069369407" sldId="2147376320"/>
            <ac:spMk id="6" creationId="{D37C53DE-743C-9151-0960-F909DEDFFB72}"/>
          </ac:spMkLst>
        </pc:spChg>
        <pc:spChg chg="del">
          <ac:chgData name="Kostas Leptokaropoulos" userId="1711f4c7-cc35-4eab-bce0-093cd0a99d7f" providerId="ADAL" clId="{73F995FF-AB6E-45CC-8EBE-C4ADD512EE31}" dt="2026-04-23T11:28:24.710" v="1059" actId="478"/>
          <ac:spMkLst>
            <pc:docMk/>
            <pc:sldMk cId="3069369407" sldId="2147376320"/>
            <ac:spMk id="7" creationId="{5E4D622D-A282-12F6-72CB-425FDEA6416E}"/>
          </ac:spMkLst>
        </pc:spChg>
        <pc:spChg chg="add mod">
          <ac:chgData name="Kostas Leptokaropoulos" userId="1711f4c7-cc35-4eab-bce0-093cd0a99d7f" providerId="ADAL" clId="{73F995FF-AB6E-45CC-8EBE-C4ADD512EE31}" dt="2026-04-23T11:26:58.737" v="1058" actId="14100"/>
          <ac:spMkLst>
            <pc:docMk/>
            <pc:sldMk cId="3069369407" sldId="2147376320"/>
            <ac:spMk id="8" creationId="{6041D433-D92C-A48F-ACCB-1B4E25F622AA}"/>
          </ac:spMkLst>
        </pc:spChg>
        <pc:spChg chg="add mod">
          <ac:chgData name="Kostas Leptokaropoulos" userId="1711f4c7-cc35-4eab-bce0-093cd0a99d7f" providerId="ADAL" clId="{73F995FF-AB6E-45CC-8EBE-C4ADD512EE31}" dt="2026-04-23T11:29:13.929" v="1117" actId="1035"/>
          <ac:spMkLst>
            <pc:docMk/>
            <pc:sldMk cId="3069369407" sldId="2147376320"/>
            <ac:spMk id="9" creationId="{A8A58928-FA8B-4636-CB0D-6D8D51207B30}"/>
          </ac:spMkLst>
        </pc:spChg>
        <pc:spChg chg="add del mod">
          <ac:chgData name="Kostas Leptokaropoulos" userId="1711f4c7-cc35-4eab-bce0-093cd0a99d7f" providerId="ADAL" clId="{73F995FF-AB6E-45CC-8EBE-C4ADD512EE31}" dt="2026-04-23T11:29:28.361" v="1135" actId="478"/>
          <ac:spMkLst>
            <pc:docMk/>
            <pc:sldMk cId="3069369407" sldId="2147376320"/>
            <ac:spMk id="11" creationId="{13CF5FCB-4112-684A-0CBE-C00A03A988A7}"/>
          </ac:spMkLst>
        </pc:spChg>
        <pc:spChg chg="add mod">
          <ac:chgData name="Kostas Leptokaropoulos" userId="1711f4c7-cc35-4eab-bce0-093cd0a99d7f" providerId="ADAL" clId="{73F995FF-AB6E-45CC-8EBE-C4ADD512EE31}" dt="2026-04-23T11:26:58.737" v="1058" actId="14100"/>
          <ac:spMkLst>
            <pc:docMk/>
            <pc:sldMk cId="3069369407" sldId="2147376320"/>
            <ac:spMk id="15" creationId="{F0AEB321-591C-ECB9-2C40-891EA9AAC620}"/>
          </ac:spMkLst>
        </pc:spChg>
        <pc:spChg chg="add mod">
          <ac:chgData name="Kostas Leptokaropoulos" userId="1711f4c7-cc35-4eab-bce0-093cd0a99d7f" providerId="ADAL" clId="{73F995FF-AB6E-45CC-8EBE-C4ADD512EE31}" dt="2026-04-23T11:26:58.737" v="1058" actId="14100"/>
          <ac:spMkLst>
            <pc:docMk/>
            <pc:sldMk cId="3069369407" sldId="2147376320"/>
            <ac:spMk id="17" creationId="{83916C59-F4C1-3124-85E8-F384DF63A231}"/>
          </ac:spMkLst>
        </pc:spChg>
        <pc:spChg chg="add mod">
          <ac:chgData name="Kostas Leptokaropoulos" userId="1711f4c7-cc35-4eab-bce0-093cd0a99d7f" providerId="ADAL" clId="{73F995FF-AB6E-45CC-8EBE-C4ADD512EE31}" dt="2026-04-23T11:26:58.737" v="1058" actId="14100"/>
          <ac:spMkLst>
            <pc:docMk/>
            <pc:sldMk cId="3069369407" sldId="2147376320"/>
            <ac:spMk id="19" creationId="{F88D6F12-2A3E-E000-752B-EBEFAC16A3EC}"/>
          </ac:spMkLst>
        </pc:spChg>
        <pc:spChg chg="add mod">
          <ac:chgData name="Kostas Leptokaropoulos" userId="1711f4c7-cc35-4eab-bce0-093cd0a99d7f" providerId="ADAL" clId="{73F995FF-AB6E-45CC-8EBE-C4ADD512EE31}" dt="2026-04-23T11:26:58.737" v="1058" actId="14100"/>
          <ac:spMkLst>
            <pc:docMk/>
            <pc:sldMk cId="3069369407" sldId="2147376320"/>
            <ac:spMk id="23" creationId="{D8C609B5-B909-4DC2-59E0-5C71B7B76A3F}"/>
          </ac:spMkLst>
        </pc:spChg>
        <pc:spChg chg="add mod">
          <ac:chgData name="Kostas Leptokaropoulos" userId="1711f4c7-cc35-4eab-bce0-093cd0a99d7f" providerId="ADAL" clId="{73F995FF-AB6E-45CC-8EBE-C4ADD512EE31}" dt="2026-04-23T11:26:58.737" v="1058" actId="14100"/>
          <ac:spMkLst>
            <pc:docMk/>
            <pc:sldMk cId="3069369407" sldId="2147376320"/>
            <ac:spMk id="25" creationId="{6CC32116-ED92-F69B-7172-91CC93E376CA}"/>
          </ac:spMkLst>
        </pc:spChg>
        <pc:spChg chg="add mod">
          <ac:chgData name="Kostas Leptokaropoulos" userId="1711f4c7-cc35-4eab-bce0-093cd0a99d7f" providerId="ADAL" clId="{73F995FF-AB6E-45CC-8EBE-C4ADD512EE31}" dt="2026-04-23T11:26:58.737" v="1058" actId="14100"/>
          <ac:spMkLst>
            <pc:docMk/>
            <pc:sldMk cId="3069369407" sldId="2147376320"/>
            <ac:spMk id="26" creationId="{116732FE-464F-E78E-A605-3C52A3255539}"/>
          </ac:spMkLst>
        </pc:spChg>
        <pc:spChg chg="add del mod">
          <ac:chgData name="Kostas Leptokaropoulos" userId="1711f4c7-cc35-4eab-bce0-093cd0a99d7f" providerId="ADAL" clId="{73F995FF-AB6E-45CC-8EBE-C4ADD512EE31}" dt="2026-04-23T11:28:51.067" v="1084" actId="478"/>
          <ac:spMkLst>
            <pc:docMk/>
            <pc:sldMk cId="3069369407" sldId="2147376320"/>
            <ac:spMk id="33" creationId="{2CAC9C55-7867-2BF9-49C0-B354F336094C}"/>
          </ac:spMkLst>
        </pc:spChg>
        <pc:picChg chg="add del mod">
          <ac:chgData name="Kostas Leptokaropoulos" userId="1711f4c7-cc35-4eab-bce0-093cd0a99d7f" providerId="ADAL" clId="{73F995FF-AB6E-45CC-8EBE-C4ADD512EE31}" dt="2026-04-23T12:18:47.375" v="1756" actId="14100"/>
          <ac:picMkLst>
            <pc:docMk/>
            <pc:sldMk cId="3069369407" sldId="2147376320"/>
            <ac:picMk id="10" creationId="{B6B90426-5962-542D-CB21-414087AE5327}"/>
          </ac:picMkLst>
        </pc:picChg>
        <pc:picChg chg="add del mod">
          <ac:chgData name="Kostas Leptokaropoulos" userId="1711f4c7-cc35-4eab-bce0-093cd0a99d7f" providerId="ADAL" clId="{73F995FF-AB6E-45CC-8EBE-C4ADD512EE31}" dt="2026-04-23T11:59:02.610" v="1521" actId="21"/>
          <ac:picMkLst>
            <pc:docMk/>
            <pc:sldMk cId="3069369407" sldId="2147376320"/>
            <ac:picMk id="34" creationId="{E7F107B5-941F-B9B5-4730-22CFA62AD8B6}"/>
          </ac:picMkLst>
        </pc:picChg>
      </pc:sldChg>
      <pc:sldChg chg="new del">
        <pc:chgData name="Kostas Leptokaropoulos" userId="1711f4c7-cc35-4eab-bce0-093cd0a99d7f" providerId="ADAL" clId="{73F995FF-AB6E-45CC-8EBE-C4ADD512EE31}" dt="2026-04-23T11:26:04.022" v="1044" actId="47"/>
        <pc:sldMkLst>
          <pc:docMk/>
          <pc:sldMk cId="1280612789" sldId="2147376321"/>
        </pc:sldMkLst>
      </pc:sldChg>
      <pc:sldChg chg="new del">
        <pc:chgData name="Kostas Leptokaropoulos" userId="1711f4c7-cc35-4eab-bce0-093cd0a99d7f" providerId="ADAL" clId="{73F995FF-AB6E-45CC-8EBE-C4ADD512EE31}" dt="2026-04-23T11:26:08.704" v="1046" actId="2696"/>
        <pc:sldMkLst>
          <pc:docMk/>
          <pc:sldMk cId="2528958886" sldId="2147376321"/>
        </pc:sldMkLst>
      </pc:sldChg>
      <pc:sldChg chg="addSp modSp new del mod">
        <pc:chgData name="Kostas Leptokaropoulos" userId="1711f4c7-cc35-4eab-bce0-093cd0a99d7f" providerId="ADAL" clId="{73F995FF-AB6E-45CC-8EBE-C4ADD512EE31}" dt="2026-04-23T12:16:18.548" v="1745" actId="47"/>
        <pc:sldMkLst>
          <pc:docMk/>
          <pc:sldMk cId="3278799681" sldId="2147376321"/>
        </pc:sldMkLst>
        <pc:spChg chg="mod">
          <ac:chgData name="Kostas Leptokaropoulos" userId="1711f4c7-cc35-4eab-bce0-093cd0a99d7f" providerId="ADAL" clId="{73F995FF-AB6E-45CC-8EBE-C4ADD512EE31}" dt="2026-04-23T12:03:05.636" v="1603" actId="6549"/>
          <ac:spMkLst>
            <pc:docMk/>
            <pc:sldMk cId="3278799681" sldId="2147376321"/>
            <ac:spMk id="2" creationId="{93976CF4-A627-130F-A86A-EC28A9C0BED6}"/>
          </ac:spMkLst>
        </pc:spChg>
        <pc:spChg chg="add mod">
          <ac:chgData name="Kostas Leptokaropoulos" userId="1711f4c7-cc35-4eab-bce0-093cd0a99d7f" providerId="ADAL" clId="{73F995FF-AB6E-45CC-8EBE-C4ADD512EE31}" dt="2026-04-23T12:12:45.055" v="1720" actId="1036"/>
          <ac:spMkLst>
            <pc:docMk/>
            <pc:sldMk cId="3278799681" sldId="2147376321"/>
            <ac:spMk id="7" creationId="{0F4DE057-E8F3-3B4C-2603-B9807EEF205D}"/>
          </ac:spMkLst>
        </pc:spChg>
        <pc:spChg chg="add mod">
          <ac:chgData name="Kostas Leptokaropoulos" userId="1711f4c7-cc35-4eab-bce0-093cd0a99d7f" providerId="ADAL" clId="{73F995FF-AB6E-45CC-8EBE-C4ADD512EE31}" dt="2026-04-23T12:12:39.992" v="1698" actId="1035"/>
          <ac:spMkLst>
            <pc:docMk/>
            <pc:sldMk cId="3278799681" sldId="2147376321"/>
            <ac:spMk id="8" creationId="{77557E7F-6E46-2C73-E939-D2CF68C326D4}"/>
          </ac:spMkLst>
        </pc:spChg>
        <pc:spChg chg="add mod">
          <ac:chgData name="Kostas Leptokaropoulos" userId="1711f4c7-cc35-4eab-bce0-093cd0a99d7f" providerId="ADAL" clId="{73F995FF-AB6E-45CC-8EBE-C4ADD512EE31}" dt="2026-04-23T12:13:06.308" v="1724" actId="20577"/>
          <ac:spMkLst>
            <pc:docMk/>
            <pc:sldMk cId="3278799681" sldId="2147376321"/>
            <ac:spMk id="9" creationId="{2C638CDC-8ACF-EB1B-20A9-CA4D4239E5EC}"/>
          </ac:spMkLst>
        </pc:spChg>
        <pc:picChg chg="add mod">
          <ac:chgData name="Kostas Leptokaropoulos" userId="1711f4c7-cc35-4eab-bce0-093cd0a99d7f" providerId="ADAL" clId="{73F995FF-AB6E-45CC-8EBE-C4ADD512EE31}" dt="2026-04-23T11:58:52.892" v="1519"/>
          <ac:picMkLst>
            <pc:docMk/>
            <pc:sldMk cId="3278799681" sldId="2147376321"/>
            <ac:picMk id="5" creationId="{FCAC086C-49AC-A1E9-8C75-21805294B8C2}"/>
          </ac:picMkLst>
        </pc:picChg>
      </pc:sldChg>
      <pc:sldChg chg="addSp modSp new del mod modAnim">
        <pc:chgData name="Kostas Leptokaropoulos" userId="1711f4c7-cc35-4eab-bce0-093cd0a99d7f" providerId="ADAL" clId="{73F995FF-AB6E-45CC-8EBE-C4ADD512EE31}" dt="2026-04-23T12:16:17.317" v="1743" actId="47"/>
        <pc:sldMkLst>
          <pc:docMk/>
          <pc:sldMk cId="4193842723" sldId="2147376322"/>
        </pc:sldMkLst>
        <pc:spChg chg="mod">
          <ac:chgData name="Kostas Leptokaropoulos" userId="1711f4c7-cc35-4eab-bce0-093cd0a99d7f" providerId="ADAL" clId="{73F995FF-AB6E-45CC-8EBE-C4ADD512EE31}" dt="2026-04-23T12:04:03.798" v="1606" actId="6549"/>
          <ac:spMkLst>
            <pc:docMk/>
            <pc:sldMk cId="4193842723" sldId="2147376322"/>
            <ac:spMk id="2" creationId="{00D7E97C-DF88-64C1-BB68-92A1B77C255C}"/>
          </ac:spMkLst>
        </pc:spChg>
        <pc:spChg chg="add mod">
          <ac:chgData name="Kostas Leptokaropoulos" userId="1711f4c7-cc35-4eab-bce0-093cd0a99d7f" providerId="ADAL" clId="{73F995FF-AB6E-45CC-8EBE-C4ADD512EE31}" dt="2026-04-23T12:12:13.135" v="1683" actId="1036"/>
          <ac:spMkLst>
            <pc:docMk/>
            <pc:sldMk cId="4193842723" sldId="2147376322"/>
            <ac:spMk id="6" creationId="{52683F56-A82C-F1B7-D487-C667C2750472}"/>
          </ac:spMkLst>
        </pc:spChg>
        <pc:spChg chg="add mod">
          <ac:chgData name="Kostas Leptokaropoulos" userId="1711f4c7-cc35-4eab-bce0-093cd0a99d7f" providerId="ADAL" clId="{73F995FF-AB6E-45CC-8EBE-C4ADD512EE31}" dt="2026-04-23T12:12:08.243" v="1655" actId="14100"/>
          <ac:spMkLst>
            <pc:docMk/>
            <pc:sldMk cId="4193842723" sldId="2147376322"/>
            <ac:spMk id="8" creationId="{50B12175-4B39-3AC6-68CC-717FBBB85866}"/>
          </ac:spMkLst>
        </pc:spChg>
        <pc:picChg chg="add mod">
          <ac:chgData name="Kostas Leptokaropoulos" userId="1711f4c7-cc35-4eab-bce0-093cd0a99d7f" providerId="ADAL" clId="{73F995FF-AB6E-45CC-8EBE-C4ADD512EE31}" dt="2026-04-23T12:10:36.448" v="1639" actId="1076"/>
          <ac:picMkLst>
            <pc:docMk/>
            <pc:sldMk cId="4193842723" sldId="2147376322"/>
            <ac:picMk id="34" creationId="{E7F107B5-941F-B9B5-4730-22CFA62AD8B6}"/>
          </ac:picMkLst>
        </pc:picChg>
      </pc:sldChg>
      <pc:sldChg chg="addSp modSp new del mod">
        <pc:chgData name="Kostas Leptokaropoulos" userId="1711f4c7-cc35-4eab-bce0-093cd0a99d7f" providerId="ADAL" clId="{73F995FF-AB6E-45CC-8EBE-C4ADD512EE31}" dt="2026-04-23T12:16:17.985" v="1744" actId="47"/>
        <pc:sldMkLst>
          <pc:docMk/>
          <pc:sldMk cId="895547845" sldId="2147376323"/>
        </pc:sldMkLst>
        <pc:spChg chg="mod">
          <ac:chgData name="Kostas Leptokaropoulos" userId="1711f4c7-cc35-4eab-bce0-093cd0a99d7f" providerId="ADAL" clId="{73F995FF-AB6E-45CC-8EBE-C4ADD512EE31}" dt="2026-04-23T12:03:02.009" v="1602" actId="27636"/>
          <ac:spMkLst>
            <pc:docMk/>
            <pc:sldMk cId="895547845" sldId="2147376323"/>
            <ac:spMk id="2" creationId="{32A52679-6F42-4428-DAEE-64463E35023D}"/>
          </ac:spMkLst>
        </pc:spChg>
        <pc:spChg chg="add mod">
          <ac:chgData name="Kostas Leptokaropoulos" userId="1711f4c7-cc35-4eab-bce0-093cd0a99d7f" providerId="ADAL" clId="{73F995FF-AB6E-45CC-8EBE-C4ADD512EE31}" dt="2026-04-23T12:04:36.353" v="1610" actId="1076"/>
          <ac:spMkLst>
            <pc:docMk/>
            <pc:sldMk cId="895547845" sldId="2147376323"/>
            <ac:spMk id="8" creationId="{B7C4EE99-0FF8-7939-DE04-935AE3D8770E}"/>
          </ac:spMkLst>
        </pc:spChg>
        <pc:picChg chg="add mod">
          <ac:chgData name="Kostas Leptokaropoulos" userId="1711f4c7-cc35-4eab-bce0-093cd0a99d7f" providerId="ADAL" clId="{73F995FF-AB6E-45CC-8EBE-C4ADD512EE31}" dt="2026-04-23T12:02:43.292" v="1595"/>
          <ac:picMkLst>
            <pc:docMk/>
            <pc:sldMk cId="895547845" sldId="2147376323"/>
            <ac:picMk id="5" creationId="{4E302976-7088-12E6-68EF-B2815FEAEE9D}"/>
          </ac:picMkLst>
        </pc:picChg>
        <pc:picChg chg="add mod">
          <ac:chgData name="Kostas Leptokaropoulos" userId="1711f4c7-cc35-4eab-bce0-093cd0a99d7f" providerId="ADAL" clId="{73F995FF-AB6E-45CC-8EBE-C4ADD512EE31}" dt="2026-04-23T12:04:01.552" v="1605"/>
          <ac:picMkLst>
            <pc:docMk/>
            <pc:sldMk cId="895547845" sldId="2147376323"/>
            <ac:picMk id="6" creationId="{F0F7CA0E-60B7-4D9D-76F1-C736781C5C40}"/>
          </ac:picMkLst>
        </pc:picChg>
      </pc:sldChg>
      <pc:sldChg chg="modSp new del mod">
        <pc:chgData name="Kostas Leptokaropoulos" userId="1711f4c7-cc35-4eab-bce0-093cd0a99d7f" providerId="ADAL" clId="{73F995FF-AB6E-45CC-8EBE-C4ADD512EE31}" dt="2026-04-23T12:16:19.129" v="1746" actId="47"/>
        <pc:sldMkLst>
          <pc:docMk/>
          <pc:sldMk cId="1178544843" sldId="2147376324"/>
        </pc:sldMkLst>
        <pc:spChg chg="mod">
          <ac:chgData name="Kostas Leptokaropoulos" userId="1711f4c7-cc35-4eab-bce0-093cd0a99d7f" providerId="ADAL" clId="{73F995FF-AB6E-45CC-8EBE-C4ADD512EE31}" dt="2026-04-23T12:13:43.858" v="1738" actId="20577"/>
          <ac:spMkLst>
            <pc:docMk/>
            <pc:sldMk cId="1178544843" sldId="2147376324"/>
            <ac:spMk id="2" creationId="{F37D6E07-F5E1-F128-C1B7-FE170C55C2A1}"/>
          </ac:spMkLst>
        </pc:spChg>
      </pc:sldChg>
      <pc:sldMasterChg chg="delSldLayout">
        <pc:chgData name="Kostas Leptokaropoulos" userId="1711f4c7-cc35-4eab-bce0-093cd0a99d7f" providerId="ADAL" clId="{73F995FF-AB6E-45CC-8EBE-C4ADD512EE31}" dt="2026-04-23T12:16:12.389" v="1740" actId="47"/>
        <pc:sldMasterMkLst>
          <pc:docMk/>
          <pc:sldMasterMk cId="3619351088" sldId="2147483650"/>
        </pc:sldMasterMkLst>
        <pc:sldLayoutChg chg="del">
          <pc:chgData name="Kostas Leptokaropoulos" userId="1711f4c7-cc35-4eab-bce0-093cd0a99d7f" providerId="ADAL" clId="{73F995FF-AB6E-45CC-8EBE-C4ADD512EE31}" dt="2026-04-23T12:16:10.247" v="1739" actId="47"/>
          <pc:sldLayoutMkLst>
            <pc:docMk/>
            <pc:sldMasterMk cId="3619351088" sldId="2147483650"/>
            <pc:sldLayoutMk cId="1846368565" sldId="2147483662"/>
          </pc:sldLayoutMkLst>
        </pc:sldLayoutChg>
        <pc:sldLayoutChg chg="del">
          <pc:chgData name="Kostas Leptokaropoulos" userId="1711f4c7-cc35-4eab-bce0-093cd0a99d7f" providerId="ADAL" clId="{73F995FF-AB6E-45CC-8EBE-C4ADD512EE31}" dt="2026-04-23T12:16:12.389" v="1740" actId="47"/>
          <pc:sldLayoutMkLst>
            <pc:docMk/>
            <pc:sldMasterMk cId="3619351088" sldId="2147483650"/>
            <pc:sldLayoutMk cId="3392547253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C52F1-2376-4374-ADBD-13ADAEE83ED7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FF1B8-3C63-49ED-8A81-320E3F4D8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216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F1B8-3C63-49ED-8A81-320E3F4D85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964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The software can easily incorporate ancillary data, it integrates the ISC earthquake toolbox and USGS finite fault models, and produces publication-ready graphics.</a:t>
            </a:r>
          </a:p>
          <a:p>
            <a:endParaRPr lang="en-US" i="1" dirty="0"/>
          </a:p>
          <a:p>
            <a:r>
              <a:rPr lang="en-US" dirty="0"/>
              <a:t>It encompasses detailed records and preview/filtering of earthquake epicentral locations and depths, phase arrival times, amplitudes, and earthquakes magnitudes from various sources worldwide.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FF1B8-3C63-49ED-8A81-320E3F4D859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047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Τίτλος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22" name="21 - Υπότιτλος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D180-F1FE-4630-AE45-0271FF4B3BBE}" type="datetime1">
              <a:rPr lang="el-GR" smtClean="0"/>
              <a:t>23/4/2026</a:t>
            </a:fld>
            <a:endParaRPr lang="el-GR"/>
          </a:p>
        </p:txBody>
      </p:sp>
      <p:sp>
        <p:nvSpPr>
          <p:cNvPr id="20" name="1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Έλλειψη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93252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E9418-3609-42B7-A769-2DD09CB18884}" type="datetime1">
              <a:rPr lang="el-GR" smtClean="0"/>
              <a:t>23/4/2026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149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0848-0580-4025-A1B9-3174F9646376}" type="datetime1">
              <a:rPr lang="el-GR" smtClean="0"/>
              <a:t>23/4/2026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075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25A8-04BA-4629-9152-58D41F22E562}" type="datetime1">
              <a:rPr lang="el-GR" smtClean="0"/>
              <a:t>23/4/2026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40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2E54-E648-424D-93F7-19912583504E}" type="datetime1">
              <a:rPr lang="el-GR" smtClean="0"/>
              <a:t>23/4/2026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Ορθογώνιο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Έλλειψη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Έλλειψη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90017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7FD69-84A7-4C27-991E-3AE0BC451820}" type="datetime1">
              <a:rPr lang="el-GR" smtClean="0"/>
              <a:t>23/4/2026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813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0B72-39D8-420E-B9FE-D3422C6DB0B6}" type="datetime1">
              <a:rPr lang="el-GR" smtClean="0"/>
              <a:t>23/4/2026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51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A6D3-1748-4972-AA8D-4F5096D51C64}" type="datetime1">
              <a:rPr lang="el-GR" smtClean="0"/>
              <a:t>23/4/2026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464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D0C9-0FBB-48C8-8037-0C20D1BC30B2}" type="datetime1">
              <a:rPr lang="el-GR" smtClean="0"/>
              <a:t>23/4/2026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" name="5 - Ορθογώνιο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80374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520C-108B-418C-8A7E-711C31BC2E1A}" type="datetime1">
              <a:rPr lang="el-GR" smtClean="0"/>
              <a:t>23/4/2026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112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2B186-FD4C-4EEF-867D-C3AAA0EE7D4C}" type="datetime1">
              <a:rPr lang="el-GR" smtClean="0"/>
              <a:t>23/4/2026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Ορθογώνιο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l-GR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9" name="8 - Διάγραμμα ροής: Διεργασία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- Διάγραμμα ροής: Διεργασία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55539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Πίτα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Έλλειψη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- Κουλούρα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11 - Ορθογώνιο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E3366CD-9E9C-462D-A4A2-FAFFF8D86F7A}" type="datetime1">
              <a:rPr lang="el-GR" smtClean="0"/>
              <a:t>23/4/2026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l-GR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" name="14 - Ορθογώνιο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61935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s://meetingorganizer.copernicus.org/EGU26/session/56632" TargetMode="Externa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261427" y="6364926"/>
            <a:ext cx="78581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600" baseline="300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16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May </a:t>
            </a:r>
            <a:r>
              <a:rPr lang="en-GB" sz="1600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</a:t>
            </a:r>
            <a:r>
              <a:rPr lang="en-GB" sz="16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|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PICO Spot 1b</a:t>
            </a:r>
            <a:endParaRPr lang="en-GB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20 - Ορθογώνιο">
            <a:extLst>
              <a:ext uri="{FF2B5EF4-FFF2-40B4-BE49-F238E27FC236}">
                <a16:creationId xmlns:a16="http://schemas.microsoft.com/office/drawing/2014/main" id="{4770C5F2-3BFB-477C-BDBE-F86E7C4738B0}"/>
              </a:ext>
            </a:extLst>
          </p:cNvPr>
          <p:cNvSpPr/>
          <p:nvPr/>
        </p:nvSpPr>
        <p:spPr>
          <a:xfrm>
            <a:off x="1313791" y="1154104"/>
            <a:ext cx="1086769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000" dirty="0"/>
              <a:t>Integrated workflow for earthquake stress modelling &amp; seismicity analysis using Coulomb 4.0 and the ISC Earthquake Toolbox</a:t>
            </a:r>
            <a:endParaRPr lang="en-GB" sz="4000" b="1" kern="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3000"/>
              </a:spcAft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Kostas Leptokaropoulos</a:t>
            </a:r>
            <a:r>
              <a:rPr lang="en-GB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Shinji Toda</a:t>
            </a:r>
            <a:r>
              <a:rPr lang="en-GB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Tom Garth</a:t>
            </a:r>
            <a:r>
              <a:rPr lang="en-GB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Kaede Yoshizawa</a:t>
            </a:r>
            <a:r>
              <a:rPr lang="en-GB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Ross Stein</a:t>
            </a:r>
            <a:r>
              <a:rPr lang="en-GB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Ryan Gallacher</a:t>
            </a:r>
            <a:r>
              <a:rPr lang="en-GB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Volkan Sevilgen</a:t>
            </a:r>
            <a:r>
              <a:rPr lang="en-GB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Jian Lin</a:t>
            </a:r>
            <a:r>
              <a:rPr lang="en-GB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1026" name="Picture 2" descr="MathWorks - Makers of MATLAB and Simulink - MATLAB &amp; Simulink">
            <a:extLst>
              <a:ext uri="{FF2B5EF4-FFF2-40B4-BE49-F238E27FC236}">
                <a16:creationId xmlns:a16="http://schemas.microsoft.com/office/drawing/2014/main" id="{A157571B-2EF9-435D-B551-A1B5592C5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67" y="4914824"/>
            <a:ext cx="2107316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6FF190-FDB0-FD57-09F8-6252A1617356}"/>
              </a:ext>
            </a:extLst>
          </p:cNvPr>
          <p:cNvSpPr txBox="1"/>
          <p:nvPr/>
        </p:nvSpPr>
        <p:spPr>
          <a:xfrm>
            <a:off x="1443566" y="6349537"/>
            <a:ext cx="61229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EGU26-2544 | PICO | </a:t>
            </a:r>
            <a:r>
              <a:rPr lang="en-GB" sz="16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ESSI2.8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4" name="Picture 13" descr="A yellow and blue sign with a camera&#10;&#10;Description automatically generated">
            <a:extLst>
              <a:ext uri="{FF2B5EF4-FFF2-40B4-BE49-F238E27FC236}">
                <a16:creationId xmlns:a16="http://schemas.microsoft.com/office/drawing/2014/main" id="{4EF44DE9-CFF1-173D-70E5-2CCE8A001C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5037618"/>
            <a:ext cx="1285720" cy="1800000"/>
          </a:xfrm>
          <a:prstGeom prst="rect">
            <a:avLst/>
          </a:prstGeom>
        </p:spPr>
      </p:pic>
      <p:pic>
        <p:nvPicPr>
          <p:cNvPr id="13" name="Picture 12" descr="A logo for a health center&#10;&#10;AI-generated content may be incorrect.">
            <a:extLst>
              <a:ext uri="{FF2B5EF4-FFF2-40B4-BE49-F238E27FC236}">
                <a16:creationId xmlns:a16="http://schemas.microsoft.com/office/drawing/2014/main" id="{96990CD7-2577-68DD-26FA-9B3456995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38" y="4625186"/>
            <a:ext cx="1404000" cy="14040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DFFC8084-6989-CAB9-3AFF-C50FF9AF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</p:spPr>
        <p:txBody>
          <a:bodyPr/>
          <a:lstStyle/>
          <a:p>
            <a:fld id="{D3F1D1C4-C2D9-4231-9FB2-B2D9D97AA41D}" type="slidenum">
              <a:rPr lang="el-GR" smtClean="0"/>
              <a:pPr/>
              <a:t>1</a:t>
            </a:fld>
            <a:endParaRPr lang="el-GR" dirty="0"/>
          </a:p>
        </p:txBody>
      </p:sp>
      <p:pic>
        <p:nvPicPr>
          <p:cNvPr id="1028" name="Picture 4" descr="temblor-website-logo - Temblor.net">
            <a:extLst>
              <a:ext uri="{FF2B5EF4-FFF2-40B4-BE49-F238E27FC236}">
                <a16:creationId xmlns:a16="http://schemas.microsoft.com/office/drawing/2014/main" id="{09B32D74-4FCE-9F63-6159-D7EEB74EF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7" y="4939973"/>
            <a:ext cx="2223255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hoku University : Rankings, Fees &amp; Courses Details ...">
            <a:extLst>
              <a:ext uri="{FF2B5EF4-FFF2-40B4-BE49-F238E27FC236}">
                <a16:creationId xmlns:a16="http://schemas.microsoft.com/office/drawing/2014/main" id="{305C13DB-902F-E171-A958-539B7C40A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t="9666" r="4934"/>
          <a:stretch>
            <a:fillRect/>
          </a:stretch>
        </p:blipFill>
        <p:spPr bwMode="auto">
          <a:xfrm>
            <a:off x="4080852" y="4692458"/>
            <a:ext cx="1339408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sual Identity System - SUSTech">
            <a:extLst>
              <a:ext uri="{FF2B5EF4-FFF2-40B4-BE49-F238E27FC236}">
                <a16:creationId xmlns:a16="http://schemas.microsoft.com/office/drawing/2014/main" id="{F8E17D2E-9F6A-64F8-0B2E-083D1FDD7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11" y="4804808"/>
            <a:ext cx="108570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3C05C6-6116-7A6C-FF9D-26CAF34E03EE}"/>
              </a:ext>
            </a:extLst>
          </p:cNvPr>
          <p:cNvSpPr txBox="1"/>
          <p:nvPr/>
        </p:nvSpPr>
        <p:spPr>
          <a:xfrm>
            <a:off x="1696278" y="4479235"/>
            <a:ext cx="1033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1                                     2                              3                             4                                    5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7A4D91-FECA-7013-44D6-5E4573DDA18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652" t="22232" r="6869" b="23561"/>
          <a:stretch>
            <a:fillRect/>
          </a:stretch>
        </p:blipFill>
        <p:spPr>
          <a:xfrm>
            <a:off x="9809344" y="62948"/>
            <a:ext cx="2291513" cy="111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7EC4-137C-CDB3-99C8-54F2D3E12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31" y="274638"/>
            <a:ext cx="10597170" cy="1143000"/>
          </a:xfrm>
        </p:spPr>
        <p:txBody>
          <a:bodyPr>
            <a:normAutofit/>
          </a:bodyPr>
          <a:lstStyle/>
          <a:p>
            <a:r>
              <a:rPr lang="en-GB" dirty="0"/>
              <a:t>Coulomb 4.0 and the ISC Earthquake Toolbox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CF7E8-A988-1A46-CE29-98D1B885D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950" y="5064868"/>
            <a:ext cx="5200017" cy="1358630"/>
          </a:xfrm>
        </p:spPr>
        <p:txBody>
          <a:bodyPr>
            <a:noAutofit/>
          </a:bodyPr>
          <a:lstStyle/>
          <a:p>
            <a:r>
              <a:rPr lang="en-US" sz="2400" dirty="0"/>
              <a:t>Designed for interactive exploration and visualization of earthquake and volcanic processes. 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EBA7C-CC98-6560-B0B9-E13D8C77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6CAE73-32B2-09F2-784D-5BDB24C4CB3F}"/>
              </a:ext>
            </a:extLst>
          </p:cNvPr>
          <p:cNvSpPr txBox="1">
            <a:spLocks/>
          </p:cNvSpPr>
          <p:nvPr/>
        </p:nvSpPr>
        <p:spPr>
          <a:xfrm>
            <a:off x="6880439" y="5064868"/>
            <a:ext cx="5279136" cy="1358630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Provides access to the global database of earthquake parametric data from the ISC Bulletin</a:t>
            </a:r>
          </a:p>
          <a:p>
            <a:endParaRPr lang="en-GB" sz="2400" dirty="0"/>
          </a:p>
        </p:txBody>
      </p:sp>
      <p:pic>
        <p:nvPicPr>
          <p:cNvPr id="6" name="コンテンツ プレースホルダー 13" descr="地図, テーブル, スキー, 凧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7626F26-F389-44C8-B7C8-08A2A6670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02" y="1463676"/>
            <a:ext cx="5538812" cy="3115582"/>
          </a:xfrm>
          <a:prstGeom prst="rect">
            <a:avLst/>
          </a:prstGeom>
        </p:spPr>
      </p:pic>
      <p:pic>
        <p:nvPicPr>
          <p:cNvPr id="7" name="gif_isc">
            <a:hlinkClick r:id="" action="ppaction://media"/>
            <a:extLst>
              <a:ext uri="{FF2B5EF4-FFF2-40B4-BE49-F238E27FC236}">
                <a16:creationId xmlns:a16="http://schemas.microsoft.com/office/drawing/2014/main" id="{9AC08879-017F-63C6-C045-2FCBDB031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8637" y="1514474"/>
            <a:ext cx="5256681" cy="2948667"/>
          </a:xfrm>
          <a:prstGeom prst="rect">
            <a:avLst/>
          </a:prstGeom>
        </p:spPr>
      </p:pic>
      <p:pic>
        <p:nvPicPr>
          <p:cNvPr id="8" name="Picture 7" descr="A yellow and blue sign with a camera&#10;&#10;Description automatically generated">
            <a:extLst>
              <a:ext uri="{FF2B5EF4-FFF2-40B4-BE49-F238E27FC236}">
                <a16:creationId xmlns:a16="http://schemas.microsoft.com/office/drawing/2014/main" id="{7034C078-A558-D7C9-F636-BC6DEF8CC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5037618"/>
            <a:ext cx="1285720" cy="1800000"/>
          </a:xfrm>
          <a:prstGeom prst="rect">
            <a:avLst/>
          </a:prstGeom>
        </p:spPr>
      </p:pic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C96DEDA-C8D8-5AF0-09CA-7678F3348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" y="3637315"/>
            <a:ext cx="1296000" cy="12960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985974-45F0-899F-A438-E3DCDDCD0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" y="1615395"/>
            <a:ext cx="1296000" cy="12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B9D9D4-36B4-60D9-7FCC-4D0F6B14D30D}"/>
              </a:ext>
            </a:extLst>
          </p:cNvPr>
          <p:cNvSpPr txBox="1"/>
          <p:nvPr/>
        </p:nvSpPr>
        <p:spPr>
          <a:xfrm>
            <a:off x="-6177" y="1246063"/>
            <a:ext cx="139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Coulomb: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6F4648-DF34-8A4C-4B43-B48FE81068ED}"/>
              </a:ext>
            </a:extLst>
          </p:cNvPr>
          <p:cNvSpPr txBox="1"/>
          <p:nvPr/>
        </p:nvSpPr>
        <p:spPr>
          <a:xfrm>
            <a:off x="-14393" y="3244334"/>
            <a:ext cx="139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ISC Toolbox:</a:t>
            </a:r>
          </a:p>
        </p:txBody>
      </p:sp>
    </p:spTree>
    <p:extLst>
      <p:ext uri="{BB962C8B-B14F-4D97-AF65-F5344CB8AC3E}">
        <p14:creationId xmlns:p14="http://schemas.microsoft.com/office/powerpoint/2010/main" val="808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DABF4-6A4D-01DC-0174-D8D85489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6" name="コンテンツ プレースホルダー 3">
            <a:extLst>
              <a:ext uri="{FF2B5EF4-FFF2-40B4-BE49-F238E27FC236}">
                <a16:creationId xmlns:a16="http://schemas.microsoft.com/office/drawing/2014/main" id="{D37C53DE-743C-9151-0960-F909DEDFFB72}"/>
              </a:ext>
            </a:extLst>
          </p:cNvPr>
          <p:cNvSpPr txBox="1">
            <a:spLocks/>
          </p:cNvSpPr>
          <p:nvPr/>
        </p:nvSpPr>
        <p:spPr>
          <a:xfrm>
            <a:off x="6140452" y="760324"/>
            <a:ext cx="5923355" cy="448120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kumimoji="1" lang="en-US" altLang="ja-JP" dirty="0"/>
              <a:t>The ISC earthquake catalog for events with Mw ≥ 3.0 that occurred in the Kamchatka region during 2024–2025 was obtained using the ISC Earthquake Toolbox.</a:t>
            </a:r>
          </a:p>
          <a:p>
            <a:r>
              <a:rPr lang="en-US" altLang="ja-JP" dirty="0"/>
              <a:t>Number of Earthquakes Analyzed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>
                <a:solidFill>
                  <a:srgbClr val="996633"/>
                </a:solidFill>
              </a:rPr>
              <a:t>Foreshock 1</a:t>
            </a:r>
            <a:r>
              <a:rPr lang="en-US" altLang="ja-JP" dirty="0"/>
              <a:t> → </a:t>
            </a:r>
            <a:r>
              <a:rPr lang="en-US" altLang="ja-JP" dirty="0">
                <a:solidFill>
                  <a:srgbClr val="996633"/>
                </a:solidFill>
              </a:rPr>
              <a:t>Foreshock 2</a:t>
            </a:r>
            <a:r>
              <a:rPr lang="en-US" altLang="ja-JP" dirty="0"/>
              <a:t>: 199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>
                <a:solidFill>
                  <a:srgbClr val="996633"/>
                </a:solidFill>
              </a:rPr>
              <a:t>Foreshock 2</a:t>
            </a:r>
            <a:r>
              <a:rPr lang="en-US" altLang="ja-JP" dirty="0"/>
              <a:t> → </a:t>
            </a:r>
            <a:r>
              <a:rPr lang="en-US" altLang="ja-JP" dirty="0">
                <a:solidFill>
                  <a:schemeClr val="accent5">
                    <a:lumMod val="75000"/>
                  </a:schemeClr>
                </a:solidFill>
              </a:rPr>
              <a:t>Mainshock</a:t>
            </a:r>
            <a:r>
              <a:rPr lang="en-US" altLang="ja-JP" dirty="0"/>
              <a:t>: 617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>
                <a:solidFill>
                  <a:schemeClr val="accent5">
                    <a:lumMod val="75000"/>
                  </a:schemeClr>
                </a:solidFill>
              </a:rPr>
              <a:t>Mainshock </a:t>
            </a:r>
            <a:r>
              <a:rPr lang="en-US" altLang="ja-JP" dirty="0"/>
              <a:t>→ </a:t>
            </a:r>
            <a:r>
              <a:rPr lang="en-US" altLang="ja-JP" dirty="0">
                <a:solidFill>
                  <a:srgbClr val="0070C0"/>
                </a:solidFill>
              </a:rPr>
              <a:t>Aftershock 1</a:t>
            </a:r>
            <a:r>
              <a:rPr lang="en-US" altLang="ja-JP" dirty="0"/>
              <a:t>: 3,673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>
                <a:solidFill>
                  <a:srgbClr val="0070C0"/>
                </a:solidFill>
              </a:rPr>
              <a:t>Aftershock 1</a:t>
            </a:r>
            <a:r>
              <a:rPr lang="en-US" altLang="ja-JP" dirty="0"/>
              <a:t> → </a:t>
            </a:r>
            <a:r>
              <a:rPr lang="en-US" altLang="ja-JP" dirty="0">
                <a:solidFill>
                  <a:srgbClr val="0070C0"/>
                </a:solidFill>
              </a:rPr>
              <a:t>Aftershock 2</a:t>
            </a:r>
            <a:r>
              <a:rPr lang="en-US" altLang="ja-JP" dirty="0"/>
              <a:t>: 119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6041D433-D92C-A48F-ACCB-1B4E25F622AA}"/>
              </a:ext>
            </a:extLst>
          </p:cNvPr>
          <p:cNvSpPr txBox="1">
            <a:spLocks/>
          </p:cNvSpPr>
          <p:nvPr/>
        </p:nvSpPr>
        <p:spPr>
          <a:xfrm>
            <a:off x="11134164" y="234049"/>
            <a:ext cx="929643" cy="300797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9ECFD5-12C3-466C-B42F-D9C0C86850C2}" type="slidenum">
              <a:rPr lang="ja-JP" altLang="en-US" smtClean="0"/>
              <a:pPr/>
              <a:t>3</a:t>
            </a:fld>
            <a:endParaRPr lang="ja-JP" altLang="en-US" dirty="0">
              <a:latin typeface="LINE Seed JP_OTF Bold" panose="02020700000000000000" pitchFamily="18" charset="-128"/>
              <a:ea typeface="LINE Seed JP_OTF Bold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A58928-FA8B-4636-CB0D-6D8D51207B30}"/>
              </a:ext>
            </a:extLst>
          </p:cNvPr>
          <p:cNvSpPr txBox="1"/>
          <p:nvPr/>
        </p:nvSpPr>
        <p:spPr>
          <a:xfrm>
            <a:off x="6486453" y="5869357"/>
            <a:ext cx="5448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ea typeface="+mj-ea"/>
              </a:rPr>
              <a:t>These earthquake catalogs were analyzed together with the three-dimensional ΔCFF field (CFF3D).</a:t>
            </a:r>
            <a:endParaRPr kumimoji="1" lang="ja-JP" altLang="en-US" dirty="0">
              <a:ea typeface="+mj-ea"/>
            </a:endParaRPr>
          </a:p>
        </p:txBody>
      </p:sp>
      <p:pic>
        <p:nvPicPr>
          <p:cNvPr id="10" name="コンテンツ プレースホルダー 15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B6B90426-5962-542D-CB21-414087AE5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8"/>
          <a:stretch>
            <a:fillRect/>
          </a:stretch>
        </p:blipFill>
        <p:spPr>
          <a:xfrm>
            <a:off x="1403901" y="638350"/>
            <a:ext cx="4908451" cy="5581299"/>
          </a:xfrm>
          <a:prstGeom prst="rect">
            <a:avLst/>
          </a:prstGeom>
        </p:spPr>
      </p:pic>
      <p:cxnSp>
        <p:nvCxnSpPr>
          <p:cNvPr id="12" name="直線コネクタ 5">
            <a:extLst>
              <a:ext uri="{FF2B5EF4-FFF2-40B4-BE49-F238E27FC236}">
                <a16:creationId xmlns:a16="http://schemas.microsoft.com/office/drawing/2014/main" id="{39977C04-34E5-6E87-4552-EFF230941BED}"/>
              </a:ext>
            </a:extLst>
          </p:cNvPr>
          <p:cNvCxnSpPr>
            <a:cxnSpLocks/>
          </p:cNvCxnSpPr>
          <p:nvPr/>
        </p:nvCxnSpPr>
        <p:spPr>
          <a:xfrm flipH="1" flipV="1">
            <a:off x="3536333" y="2715336"/>
            <a:ext cx="623606" cy="1932061"/>
          </a:xfrm>
          <a:prstGeom prst="line">
            <a:avLst/>
          </a:prstGeom>
          <a:ln w="19050">
            <a:solidFill>
              <a:srgbClr val="99663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0">
            <a:extLst>
              <a:ext uri="{FF2B5EF4-FFF2-40B4-BE49-F238E27FC236}">
                <a16:creationId xmlns:a16="http://schemas.microsoft.com/office/drawing/2014/main" id="{CA0A3A01-7897-AE3B-A70E-EB4803B67A9D}"/>
              </a:ext>
            </a:extLst>
          </p:cNvPr>
          <p:cNvCxnSpPr>
            <a:cxnSpLocks/>
          </p:cNvCxnSpPr>
          <p:nvPr/>
        </p:nvCxnSpPr>
        <p:spPr>
          <a:xfrm flipV="1">
            <a:off x="2956301" y="2949382"/>
            <a:ext cx="549023" cy="226057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1">
            <a:extLst>
              <a:ext uri="{FF2B5EF4-FFF2-40B4-BE49-F238E27FC236}">
                <a16:creationId xmlns:a16="http://schemas.microsoft.com/office/drawing/2014/main" id="{5B12E341-54E7-68B1-3A1E-8E30A3EC8AD3}"/>
              </a:ext>
            </a:extLst>
          </p:cNvPr>
          <p:cNvCxnSpPr>
            <a:cxnSpLocks/>
          </p:cNvCxnSpPr>
          <p:nvPr/>
        </p:nvCxnSpPr>
        <p:spPr>
          <a:xfrm flipH="1" flipV="1">
            <a:off x="3845905" y="2631247"/>
            <a:ext cx="614246" cy="1049993"/>
          </a:xfrm>
          <a:prstGeom prst="line">
            <a:avLst/>
          </a:prstGeom>
          <a:ln w="19050">
            <a:solidFill>
              <a:srgbClr val="99663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2">
            <a:extLst>
              <a:ext uri="{FF2B5EF4-FFF2-40B4-BE49-F238E27FC236}">
                <a16:creationId xmlns:a16="http://schemas.microsoft.com/office/drawing/2014/main" id="{F0AEB321-591C-ECB9-2C40-891EA9AAC620}"/>
              </a:ext>
            </a:extLst>
          </p:cNvPr>
          <p:cNvSpPr txBox="1"/>
          <p:nvPr/>
        </p:nvSpPr>
        <p:spPr>
          <a:xfrm>
            <a:off x="2592080" y="5222527"/>
            <a:ext cx="23615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accent5">
                    <a:lumMod val="75000"/>
                  </a:schemeClr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Mainshock</a:t>
            </a:r>
            <a:r>
              <a:rPr lang="ja-JP" altLang="en-US" sz="1400" dirty="0">
                <a:solidFill>
                  <a:schemeClr val="accent5">
                    <a:lumMod val="75000"/>
                  </a:schemeClr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（</a:t>
            </a:r>
            <a:r>
              <a:rPr lang="en-US" altLang="ja-JP" sz="1400" dirty="0">
                <a:solidFill>
                  <a:schemeClr val="accent5">
                    <a:lumMod val="75000"/>
                  </a:schemeClr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Mw 8.8</a:t>
            </a:r>
            <a:r>
              <a:rPr lang="ja-JP" altLang="en-US" sz="1400" dirty="0">
                <a:solidFill>
                  <a:schemeClr val="accent5">
                    <a:lumMod val="75000"/>
                  </a:schemeClr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）</a:t>
            </a:r>
          </a:p>
        </p:txBody>
      </p:sp>
      <p:sp>
        <p:nvSpPr>
          <p:cNvPr id="16" name="テキスト ボックス 13">
            <a:extLst>
              <a:ext uri="{FF2B5EF4-FFF2-40B4-BE49-F238E27FC236}">
                <a16:creationId xmlns:a16="http://schemas.microsoft.com/office/drawing/2014/main" id="{E0F09C41-6C11-2117-0453-FE80BAE685F2}"/>
              </a:ext>
            </a:extLst>
          </p:cNvPr>
          <p:cNvSpPr txBox="1"/>
          <p:nvPr/>
        </p:nvSpPr>
        <p:spPr>
          <a:xfrm>
            <a:off x="3738351" y="4468024"/>
            <a:ext cx="135646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996633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Foreshock</a:t>
            </a:r>
            <a:r>
              <a:rPr lang="ja-JP" altLang="en-US" sz="1400" dirty="0">
                <a:solidFill>
                  <a:srgbClr val="996633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１</a:t>
            </a:r>
            <a:br>
              <a:rPr lang="en-US" altLang="ja-JP" sz="1400" dirty="0">
                <a:solidFill>
                  <a:srgbClr val="996633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</a:br>
            <a:r>
              <a:rPr lang="ja-JP" altLang="en-US" sz="1400" dirty="0">
                <a:solidFill>
                  <a:srgbClr val="996633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（</a:t>
            </a:r>
            <a:r>
              <a:rPr lang="en-US" altLang="ja-JP" sz="1400" dirty="0">
                <a:solidFill>
                  <a:srgbClr val="996633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Mw7.0</a:t>
            </a:r>
            <a:r>
              <a:rPr lang="ja-JP" altLang="en-US" sz="1400" dirty="0">
                <a:solidFill>
                  <a:srgbClr val="996633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）</a:t>
            </a:r>
          </a:p>
        </p:txBody>
      </p:sp>
      <p:sp>
        <p:nvSpPr>
          <p:cNvPr id="17" name="テキスト ボックス 14">
            <a:extLst>
              <a:ext uri="{FF2B5EF4-FFF2-40B4-BE49-F238E27FC236}">
                <a16:creationId xmlns:a16="http://schemas.microsoft.com/office/drawing/2014/main" id="{83916C59-F4C1-3124-85E8-F384DF63A231}"/>
              </a:ext>
            </a:extLst>
          </p:cNvPr>
          <p:cNvSpPr txBox="1"/>
          <p:nvPr/>
        </p:nvSpPr>
        <p:spPr>
          <a:xfrm>
            <a:off x="4071744" y="3682217"/>
            <a:ext cx="135646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996633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Foreshock</a:t>
            </a:r>
            <a:r>
              <a:rPr lang="ja-JP" altLang="en-US" sz="1400" dirty="0">
                <a:solidFill>
                  <a:srgbClr val="996633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２</a:t>
            </a:r>
            <a:endParaRPr lang="en-US" altLang="ja-JP" sz="1400" dirty="0">
              <a:solidFill>
                <a:srgbClr val="996633"/>
              </a:solidFill>
              <a:latin typeface="LINE Seed JP_OTF Bold" panose="02020700000000000000" pitchFamily="18" charset="-128"/>
              <a:ea typeface="LINE Seed JP_OTF Bold" panose="02020700000000000000" pitchFamily="18" charset="-128"/>
            </a:endParaRPr>
          </a:p>
          <a:p>
            <a:r>
              <a:rPr lang="ja-JP" altLang="en-US" sz="1400" dirty="0">
                <a:solidFill>
                  <a:srgbClr val="996633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（</a:t>
            </a:r>
            <a:r>
              <a:rPr lang="en-US" altLang="ja-JP" sz="1400" dirty="0">
                <a:solidFill>
                  <a:srgbClr val="996633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Mw 7.4</a:t>
            </a:r>
            <a:r>
              <a:rPr lang="ja-JP" altLang="en-US" sz="1400" dirty="0">
                <a:solidFill>
                  <a:srgbClr val="996633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）</a:t>
            </a:r>
          </a:p>
        </p:txBody>
      </p:sp>
      <p:sp>
        <p:nvSpPr>
          <p:cNvPr id="18" name="テキスト ボックス 15">
            <a:extLst>
              <a:ext uri="{FF2B5EF4-FFF2-40B4-BE49-F238E27FC236}">
                <a16:creationId xmlns:a16="http://schemas.microsoft.com/office/drawing/2014/main" id="{86293D8C-3766-BD2E-DE30-AC75B91C6C57}"/>
              </a:ext>
            </a:extLst>
          </p:cNvPr>
          <p:cNvSpPr txBox="1"/>
          <p:nvPr/>
        </p:nvSpPr>
        <p:spPr>
          <a:xfrm>
            <a:off x="317229" y="2041685"/>
            <a:ext cx="249138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Aftershock</a:t>
            </a:r>
            <a:r>
              <a:rPr lang="ja-JP" altLang="en-US" sz="1400" dirty="0">
                <a:solidFill>
                  <a:srgbClr val="0070C0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１（</a:t>
            </a:r>
            <a:r>
              <a:rPr lang="en-US" altLang="ja-JP" sz="1400" dirty="0">
                <a:solidFill>
                  <a:srgbClr val="0070C0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Mw 7.4</a:t>
            </a:r>
            <a:r>
              <a:rPr lang="ja-JP" altLang="en-US" sz="1400" dirty="0">
                <a:solidFill>
                  <a:srgbClr val="0070C0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）</a:t>
            </a:r>
          </a:p>
        </p:txBody>
      </p:sp>
      <p:sp>
        <p:nvSpPr>
          <p:cNvPr id="19" name="テキスト ボックス 16">
            <a:extLst>
              <a:ext uri="{FF2B5EF4-FFF2-40B4-BE49-F238E27FC236}">
                <a16:creationId xmlns:a16="http://schemas.microsoft.com/office/drawing/2014/main" id="{F88D6F12-2A3E-E000-752B-EBEFAC16A3EC}"/>
              </a:ext>
            </a:extLst>
          </p:cNvPr>
          <p:cNvSpPr txBox="1"/>
          <p:nvPr/>
        </p:nvSpPr>
        <p:spPr>
          <a:xfrm>
            <a:off x="967908" y="1691183"/>
            <a:ext cx="248818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Aftershock</a:t>
            </a:r>
            <a:r>
              <a:rPr lang="ja-JP" altLang="en-US" sz="1400" dirty="0">
                <a:solidFill>
                  <a:srgbClr val="0070C0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２（</a:t>
            </a:r>
            <a:r>
              <a:rPr lang="en-US" altLang="ja-JP" sz="1400" dirty="0">
                <a:solidFill>
                  <a:srgbClr val="0070C0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Mw 7.8</a:t>
            </a:r>
            <a:r>
              <a:rPr lang="ja-JP" altLang="en-US" sz="1400" dirty="0">
                <a:solidFill>
                  <a:srgbClr val="0070C0"/>
                </a:solidFill>
                <a:latin typeface="LINE Seed JP_OTF Bold" panose="02020700000000000000" pitchFamily="18" charset="-128"/>
                <a:ea typeface="LINE Seed JP_OTF Bold" panose="02020700000000000000" pitchFamily="18" charset="-128"/>
              </a:rPr>
              <a:t>）</a:t>
            </a:r>
          </a:p>
        </p:txBody>
      </p:sp>
      <p:cxnSp>
        <p:nvCxnSpPr>
          <p:cNvPr id="20" name="直線コネクタ 17">
            <a:extLst>
              <a:ext uri="{FF2B5EF4-FFF2-40B4-BE49-F238E27FC236}">
                <a16:creationId xmlns:a16="http://schemas.microsoft.com/office/drawing/2014/main" id="{9E900023-88C7-F133-B6ED-D2D0F1C87647}"/>
              </a:ext>
            </a:extLst>
          </p:cNvPr>
          <p:cNvCxnSpPr>
            <a:cxnSpLocks/>
          </p:cNvCxnSpPr>
          <p:nvPr/>
        </p:nvCxnSpPr>
        <p:spPr>
          <a:xfrm>
            <a:off x="2807543" y="2217365"/>
            <a:ext cx="751650" cy="228512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18">
            <a:extLst>
              <a:ext uri="{FF2B5EF4-FFF2-40B4-BE49-F238E27FC236}">
                <a16:creationId xmlns:a16="http://schemas.microsoft.com/office/drawing/2014/main" id="{0F1046FE-A02D-3DDF-F679-C7689F7FE856}"/>
              </a:ext>
            </a:extLst>
          </p:cNvPr>
          <p:cNvCxnSpPr>
            <a:cxnSpLocks/>
          </p:cNvCxnSpPr>
          <p:nvPr/>
        </p:nvCxnSpPr>
        <p:spPr>
          <a:xfrm>
            <a:off x="3383954" y="1851357"/>
            <a:ext cx="279761" cy="560489"/>
          </a:xfrm>
          <a:prstGeom prst="line">
            <a:avLst/>
          </a:prstGeom>
          <a:ln w="190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フローチャート: 結合子 35">
            <a:extLst>
              <a:ext uri="{FF2B5EF4-FFF2-40B4-BE49-F238E27FC236}">
                <a16:creationId xmlns:a16="http://schemas.microsoft.com/office/drawing/2014/main" id="{29BB0670-4B69-2979-A7A3-2A53EDD0C097}"/>
              </a:ext>
            </a:extLst>
          </p:cNvPr>
          <p:cNvSpPr/>
          <p:nvPr/>
        </p:nvSpPr>
        <p:spPr>
          <a:xfrm>
            <a:off x="3536333" y="2450460"/>
            <a:ext cx="45719" cy="45719"/>
          </a:xfrm>
          <a:prstGeom prst="flowChartConnector">
            <a:avLst/>
          </a:prstGeom>
          <a:solidFill>
            <a:srgbClr val="9966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ローチャート: 結合子 36">
            <a:extLst>
              <a:ext uri="{FF2B5EF4-FFF2-40B4-BE49-F238E27FC236}">
                <a16:creationId xmlns:a16="http://schemas.microsoft.com/office/drawing/2014/main" id="{D8C609B5-B909-4DC2-59E0-5C71B7B76A3F}"/>
              </a:ext>
            </a:extLst>
          </p:cNvPr>
          <p:cNvSpPr/>
          <p:nvPr/>
        </p:nvSpPr>
        <p:spPr>
          <a:xfrm>
            <a:off x="3652729" y="2406483"/>
            <a:ext cx="45719" cy="45719"/>
          </a:xfrm>
          <a:prstGeom prst="flowChartConnector">
            <a:avLst/>
          </a:prstGeom>
          <a:solidFill>
            <a:srgbClr val="9966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ローチャート: 結合子 38">
            <a:extLst>
              <a:ext uri="{FF2B5EF4-FFF2-40B4-BE49-F238E27FC236}">
                <a16:creationId xmlns:a16="http://schemas.microsoft.com/office/drawing/2014/main" id="{DFB685E7-2A0C-84B7-4A5A-FBF97CBB81B9}"/>
              </a:ext>
            </a:extLst>
          </p:cNvPr>
          <p:cNvSpPr/>
          <p:nvPr/>
        </p:nvSpPr>
        <p:spPr>
          <a:xfrm>
            <a:off x="3490614" y="2651529"/>
            <a:ext cx="45719" cy="45719"/>
          </a:xfrm>
          <a:prstGeom prst="flowChartConnector">
            <a:avLst/>
          </a:prstGeom>
          <a:solidFill>
            <a:srgbClr val="9966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ローチャート: 結合子 39">
            <a:extLst>
              <a:ext uri="{FF2B5EF4-FFF2-40B4-BE49-F238E27FC236}">
                <a16:creationId xmlns:a16="http://schemas.microsoft.com/office/drawing/2014/main" id="{6CC32116-ED92-F69B-7172-91CC93E376CA}"/>
              </a:ext>
            </a:extLst>
          </p:cNvPr>
          <p:cNvSpPr/>
          <p:nvPr/>
        </p:nvSpPr>
        <p:spPr>
          <a:xfrm>
            <a:off x="3794973" y="2572956"/>
            <a:ext cx="45719" cy="45719"/>
          </a:xfrm>
          <a:prstGeom prst="flowChartConnector">
            <a:avLst/>
          </a:prstGeom>
          <a:solidFill>
            <a:srgbClr val="9966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41">
            <a:extLst>
              <a:ext uri="{FF2B5EF4-FFF2-40B4-BE49-F238E27FC236}">
                <a16:creationId xmlns:a16="http://schemas.microsoft.com/office/drawing/2014/main" id="{116732FE-464F-E78E-A605-3C52A3255539}"/>
              </a:ext>
            </a:extLst>
          </p:cNvPr>
          <p:cNvSpPr txBox="1"/>
          <p:nvPr/>
        </p:nvSpPr>
        <p:spPr>
          <a:xfrm>
            <a:off x="3607154" y="6383261"/>
            <a:ext cx="209839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+mj-ea"/>
              </a:rPr>
              <a:t>from USGS, modified</a:t>
            </a:r>
            <a:endParaRPr lang="ja-JP" altLang="en-US" sz="14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693694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Ηλιοστάσιο">
  <a:themeElements>
    <a:clrScheme name="Ηλιοστάσιο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Ηλιοστάσιο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Ηλιοστάσιο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99dd3a11-4348-4468-9bdd-e5072b1dc1e6}" enabled="0" method="" siteId="{99dd3a11-4348-4468-9bdd-e5072b1dc1e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268</Words>
  <Application>Microsoft Office PowerPoint</Application>
  <PresentationFormat>Widescreen</PresentationFormat>
  <Paragraphs>29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Calibri</vt:lpstr>
      <vt:lpstr>Corbel</vt:lpstr>
      <vt:lpstr>Gill Sans MT</vt:lpstr>
      <vt:lpstr>LINE Seed JP_OTF Bold</vt:lpstr>
      <vt:lpstr>Verdana</vt:lpstr>
      <vt:lpstr>Wingdings 2</vt:lpstr>
      <vt:lpstr>Ηλιοστάσιο</vt:lpstr>
      <vt:lpstr>PowerPoint Presentation</vt:lpstr>
      <vt:lpstr>Coulomb 4.0 and the ISC Earthquake Toolbox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Konstantinos Leptokaropoulos</dc:creator>
  <cp:lastModifiedBy>Kostas Leptokaropoulos</cp:lastModifiedBy>
  <cp:revision>17</cp:revision>
  <dcterms:created xsi:type="dcterms:W3CDTF">2022-03-22T10:27:35Z</dcterms:created>
  <dcterms:modified xsi:type="dcterms:W3CDTF">2026-04-23T12:18:48Z</dcterms:modified>
</cp:coreProperties>
</file>