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147482063" r:id="rId3"/>
    <p:sldId id="2147482049" r:id="rId4"/>
    <p:sldId id="2147482050" r:id="rId5"/>
    <p:sldId id="2147482051" r:id="rId6"/>
    <p:sldId id="2147482052" r:id="rId7"/>
    <p:sldId id="2147482047" r:id="rId8"/>
    <p:sldId id="2147482053" r:id="rId9"/>
    <p:sldId id="2147482054" r:id="rId10"/>
    <p:sldId id="2147482055" r:id="rId11"/>
    <p:sldId id="2147482048" r:id="rId12"/>
    <p:sldId id="2147482056" r:id="rId13"/>
    <p:sldId id="2147482057" r:id="rId1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16" d="100"/>
          <a:sy n="116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41F-47C1-9996-DF6877D0736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41F-47C1-9996-DF6877D0736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41F-47C1-9996-DF6877D0736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41F-47C1-9996-DF6877D0736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41F-47C1-9996-DF6877D0736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41F-47C1-9996-DF6877D0736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41F-47C1-9996-DF6877D0736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41F-47C1-9996-DF6877D0736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41F-47C1-9996-DF6877D0736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41F-47C1-9996-DF6877D0736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41F-47C1-9996-DF6877D0736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41F-47C1-9996-DF6877D0736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41F-47C1-9996-DF6877D0736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41F-47C1-9996-DF6877D0736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41F-47C1-9996-DF6877D0736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41F-47C1-9996-DF6877D0736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41F-47C1-9996-DF6877D0736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41F-47C1-9996-DF6877D0736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41F-47C1-9996-DF6877D0736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41F-47C1-9996-DF6877D0736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41F-47C1-9996-DF6877D0736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41F-47C1-9996-DF6877D0736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41F-47C1-9996-DF6877D0736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41F-47C1-9996-DF6877D0736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41F-47C1-9996-DF6877D0736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41F-47C1-9996-DF6877D0736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41F-47C1-9996-DF6877D0736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41F-47C1-9996-DF6877D0736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741F-47C1-9996-DF6877D07366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741F-47C1-9996-DF6877D07366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741F-47C1-9996-DF6877D0736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741F-47C1-9996-DF6877D07366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741F-47C1-9996-DF6877D07366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741F-47C1-9996-DF6877D07366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741F-47C1-9996-DF6877D07366}"/>
                </c:ext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741F-47C1-9996-DF6877D07366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9-741F-47C1-9996-DF6877D07366}"/>
                </c:ext>
              </c:extLst>
            </c:dLbl>
            <c:dLbl>
              <c:idx val="1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B-741F-47C1-9996-DF6877D07366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D-741F-47C1-9996-DF6877D07366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F-741F-47C1-9996-DF6877D07366}"/>
                </c:ext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1-741F-47C1-9996-DF6877D07366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  <a:lumOff val="2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3-741F-47C1-9996-DF6877D07366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1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5-741F-47C1-9996-DF6877D07366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2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7-741F-47C1-9996-DF6877D07366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3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9-741F-47C1-9996-DF6877D07366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4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B-741F-47C1-9996-DF6877D07366}"/>
                </c:ext>
              </c:extLst>
            </c:dLbl>
            <c:dLbl>
              <c:idx val="2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5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D-741F-47C1-9996-DF6877D07366}"/>
                </c:ext>
              </c:extLst>
            </c:dLbl>
            <c:dLbl>
              <c:idx val="2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30" b="1" i="0" u="sng" strike="noStrike" kern="1200" spc="0" baseline="0">
                      <a:solidFill>
                        <a:schemeClr val="accent6">
                          <a:lumMod val="8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1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2F-741F-47C1-9996-DF6877D073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sng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41F-47C1-9996-DF6877D0736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u="sng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916454801487282E-2"/>
          <c:y val="5.9660478663425089E-2"/>
          <c:w val="0.93792021248511792"/>
          <c:h val="0.593915137966616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1504-4AAD-8BCA-155C626759E1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1504-4AAD-8BCA-155C626759E1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1504-4AAD-8BCA-155C626759E1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1504-4AAD-8BCA-155C626759E1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1504-4AAD-8BCA-155C626759E1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1504-4AAD-8BCA-155C626759E1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1504-4AAD-8BCA-155C626759E1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1504-4AAD-8BCA-155C626759E1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1504-4AAD-8BCA-155C626759E1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1504-4AAD-8BCA-155C626759E1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1504-4AAD-8BCA-155C626759E1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1504-4AAD-8BCA-155C626759E1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1504-4AAD-8BCA-155C626759E1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1504-4AAD-8BCA-155C626759E1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1504-4AAD-8BCA-155C626759E1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1504-4AAD-8BCA-155C626759E1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1504-4AAD-8BCA-155C626759E1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1504-4AAD-8BCA-155C626759E1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1504-4AAD-8BCA-155C626759E1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1504-4AAD-8BCA-155C626759E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1504-4AAD-8BCA-155C626759E1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1504-4AAD-8BCA-155C626759E1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1504-4AAD-8BCA-155C626759E1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1504-4AAD-8BCA-155C626759E1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1504-4AAD-8BCA-155C626759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929698128"/>
        <c:axId val="1929700880"/>
        <c:axId val="0"/>
      </c:bar3DChart>
      <c:catAx>
        <c:axId val="192969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700880"/>
        <c:crosses val="autoZero"/>
        <c:auto val="1"/>
        <c:lblAlgn val="ctr"/>
        <c:lblOffset val="100"/>
        <c:noMultiLvlLbl val="0"/>
      </c:catAx>
      <c:valAx>
        <c:axId val="192970088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96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9">
            <a:extLst>
              <a:ext uri="{FF2B5EF4-FFF2-40B4-BE49-F238E27FC236}">
                <a16:creationId xmlns:a16="http://schemas.microsoft.com/office/drawing/2014/main" id="{655A41B8-2864-44C4-A9B2-9F40A95F9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angle 4">
            <a:extLst>
              <a:ext uri="{FF2B5EF4-FFF2-40B4-BE49-F238E27FC236}">
                <a16:creationId xmlns:a16="http://schemas.microsoft.com/office/drawing/2014/main" id="{13708B2C-83C9-4876-96B1-1CC09F31A1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13309" y="5258118"/>
            <a:ext cx="10598400" cy="3814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731"/>
            </a:lvl1pPr>
          </a:lstStyle>
          <a:p>
            <a:pPr lvl="0"/>
            <a:r>
              <a:rPr lang="en-GB" noProof="0" err="1"/>
              <a:t>SubTitle</a:t>
            </a:r>
            <a:endParaRPr lang="en-GB" noProof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47302" y="3351588"/>
            <a:ext cx="11777526" cy="707886"/>
          </a:xfrm>
          <a:prstGeom prst="rect">
            <a:avLst/>
          </a:prstGeom>
        </p:spPr>
        <p:txBody>
          <a:bodyPr/>
          <a:lstStyle>
            <a:lvl1pPr>
              <a:defRPr sz="3989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NAME YOUR PRESENTATION</a:t>
            </a:r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842434" y="642937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212898" y="6202800"/>
            <a:ext cx="66886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 UNCLASSIFIED – For ESA Official Use Only</a:t>
            </a:r>
          </a:p>
        </p:txBody>
      </p:sp>
      <p:cxnSp>
        <p:nvCxnSpPr>
          <p:cNvPr id="94" name="Straight Connector 152">
            <a:extLst>
              <a:ext uri="{FF2B5EF4-FFF2-40B4-BE49-F238E27FC236}">
                <a16:creationId xmlns:a16="http://schemas.microsoft.com/office/drawing/2014/main" id="{357F7D0F-2D50-4418-8EB4-564A4B2CEE5B}"/>
              </a:ext>
            </a:extLst>
          </p:cNvPr>
          <p:cNvCxnSpPr>
            <a:cxnSpLocks/>
          </p:cNvCxnSpPr>
          <p:nvPr userDrawn="1"/>
        </p:nvCxnSpPr>
        <p:spPr>
          <a:xfrm>
            <a:off x="222592" y="4106871"/>
            <a:ext cx="117039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90A106D-F82D-4A4A-81C2-51E2F76FBD9F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Picture 5">
            <a:extLst>
              <a:ext uri="{FF2B5EF4-FFF2-40B4-BE49-F238E27FC236}">
                <a16:creationId xmlns:a16="http://schemas.microsoft.com/office/drawing/2014/main" id="{F2382437-E20D-44CE-9678-6FC2D2C8FA21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6920" cy="1044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" y="6456955"/>
            <a:ext cx="10132231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6323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3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63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325" grpId="0"/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5">
            <a:extLst>
              <a:ext uri="{FF2B5EF4-FFF2-40B4-BE49-F238E27FC236}">
                <a16:creationId xmlns:a16="http://schemas.microsoft.com/office/drawing/2014/main" id="{79B5329C-A2C5-4ECB-BC98-1EE910A59C5C}"/>
              </a:ext>
            </a:extLst>
          </p:cNvPr>
          <p:cNvGrpSpPr/>
          <p:nvPr userDrawn="1"/>
        </p:nvGrpSpPr>
        <p:grpSpPr>
          <a:xfrm>
            <a:off x="-6565" y="-2"/>
            <a:ext cx="12269310" cy="6858003"/>
            <a:chOff x="-6566" y="-2"/>
            <a:chExt cx="12269309" cy="6858002"/>
          </a:xfrm>
        </p:grpSpPr>
        <p:sp>
          <p:nvSpPr>
            <p:cNvPr id="8" name="Rectangle 36" hidden="1">
              <a:extLst>
                <a:ext uri="{FF2B5EF4-FFF2-40B4-BE49-F238E27FC236}">
                  <a16:creationId xmlns:a16="http://schemas.microsoft.com/office/drawing/2014/main" id="{C8958B36-AB2D-48BD-9A47-6687DB792AE7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/>
            </a:p>
          </p:txBody>
        </p:sp>
        <p:grpSp>
          <p:nvGrpSpPr>
            <p:cNvPr id="9" name="Group 37" hidden="1">
              <a:extLst>
                <a:ext uri="{FF2B5EF4-FFF2-40B4-BE49-F238E27FC236}">
                  <a16:creationId xmlns:a16="http://schemas.microsoft.com/office/drawing/2014/main" id="{430FC37E-46B5-4BD2-9E97-2B76C0573440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10" name="Straight Connector 38">
                <a:extLst>
                  <a:ext uri="{FF2B5EF4-FFF2-40B4-BE49-F238E27FC236}">
                    <a16:creationId xmlns:a16="http://schemas.microsoft.com/office/drawing/2014/main" id="{E63B12F6-68E5-4FD2-AE82-2C61E9FEC371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9">
                <a:extLst>
                  <a:ext uri="{FF2B5EF4-FFF2-40B4-BE49-F238E27FC236}">
                    <a16:creationId xmlns:a16="http://schemas.microsoft.com/office/drawing/2014/main" id="{3F18698A-2CC1-42F7-AFA2-0ED6A65A0467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0">
                <a:extLst>
                  <a:ext uri="{FF2B5EF4-FFF2-40B4-BE49-F238E27FC236}">
                    <a16:creationId xmlns:a16="http://schemas.microsoft.com/office/drawing/2014/main" id="{5A3E8D2A-FCB8-46D8-8E13-5DFD77E0857A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1">
                <a:extLst>
                  <a:ext uri="{FF2B5EF4-FFF2-40B4-BE49-F238E27FC236}">
                    <a16:creationId xmlns:a16="http://schemas.microsoft.com/office/drawing/2014/main" id="{2A1A5DCC-95B9-432D-9319-E61A83F71866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2">
                <a:extLst>
                  <a:ext uri="{FF2B5EF4-FFF2-40B4-BE49-F238E27FC236}">
                    <a16:creationId xmlns:a16="http://schemas.microsoft.com/office/drawing/2014/main" id="{B8820250-F9E0-4311-BF0C-802AF6875CAD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3">
                <a:extLst>
                  <a:ext uri="{FF2B5EF4-FFF2-40B4-BE49-F238E27FC236}">
                    <a16:creationId xmlns:a16="http://schemas.microsoft.com/office/drawing/2014/main" id="{388E2DD4-2471-4F2A-8590-D3A12C918E40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4">
                <a:extLst>
                  <a:ext uri="{FF2B5EF4-FFF2-40B4-BE49-F238E27FC236}">
                    <a16:creationId xmlns:a16="http://schemas.microsoft.com/office/drawing/2014/main" id="{93FCA856-D622-4D05-8EC1-5A1167A0E484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5">
                <a:extLst>
                  <a:ext uri="{FF2B5EF4-FFF2-40B4-BE49-F238E27FC236}">
                    <a16:creationId xmlns:a16="http://schemas.microsoft.com/office/drawing/2014/main" id="{920EE15C-2FE5-464B-9141-CB9BF0147888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6">
                <a:extLst>
                  <a:ext uri="{FF2B5EF4-FFF2-40B4-BE49-F238E27FC236}">
                    <a16:creationId xmlns:a16="http://schemas.microsoft.com/office/drawing/2014/main" id="{4B6CEFD2-1B8D-4244-B930-8D2849ED397B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7">
                <a:extLst>
                  <a:ext uri="{FF2B5EF4-FFF2-40B4-BE49-F238E27FC236}">
                    <a16:creationId xmlns:a16="http://schemas.microsoft.com/office/drawing/2014/main" id="{8A33E851-D6BA-438B-B03A-38CCF7C6E26B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8">
                <a:extLst>
                  <a:ext uri="{FF2B5EF4-FFF2-40B4-BE49-F238E27FC236}">
                    <a16:creationId xmlns:a16="http://schemas.microsoft.com/office/drawing/2014/main" id="{4A28DC0D-210E-4248-9128-A55D9A06369B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9">
                <a:extLst>
                  <a:ext uri="{FF2B5EF4-FFF2-40B4-BE49-F238E27FC236}">
                    <a16:creationId xmlns:a16="http://schemas.microsoft.com/office/drawing/2014/main" id="{1464FE7F-7592-47D7-8ADE-D22FEDEBFB3D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0">
                <a:extLst>
                  <a:ext uri="{FF2B5EF4-FFF2-40B4-BE49-F238E27FC236}">
                    <a16:creationId xmlns:a16="http://schemas.microsoft.com/office/drawing/2014/main" id="{B7EA4283-4EAA-4DD8-8791-6F9976FBC69B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1">
                <a:extLst>
                  <a:ext uri="{FF2B5EF4-FFF2-40B4-BE49-F238E27FC236}">
                    <a16:creationId xmlns:a16="http://schemas.microsoft.com/office/drawing/2014/main" id="{92F79F70-7C67-441A-BE5F-68EF88D42721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2">
                <a:extLst>
                  <a:ext uri="{FF2B5EF4-FFF2-40B4-BE49-F238E27FC236}">
                    <a16:creationId xmlns:a16="http://schemas.microsoft.com/office/drawing/2014/main" id="{235AD71C-D9EE-4E4E-81B5-BBAF4D8497D8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3">
                <a:extLst>
                  <a:ext uri="{FF2B5EF4-FFF2-40B4-BE49-F238E27FC236}">
                    <a16:creationId xmlns:a16="http://schemas.microsoft.com/office/drawing/2014/main" id="{F97E8D7C-177F-4679-88B2-B2A1A0F63008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CCBF4EED-8DF1-4D4C-9233-2A5AED92FAF5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5">
                <a:extLst>
                  <a:ext uri="{FF2B5EF4-FFF2-40B4-BE49-F238E27FC236}">
                    <a16:creationId xmlns:a16="http://schemas.microsoft.com/office/drawing/2014/main" id="{FE781963-B521-4090-B33E-52BA0D08DD4D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6">
                <a:extLst>
                  <a:ext uri="{FF2B5EF4-FFF2-40B4-BE49-F238E27FC236}">
                    <a16:creationId xmlns:a16="http://schemas.microsoft.com/office/drawing/2014/main" id="{97A5F321-E5FD-4460-AB50-6E7982BCF2C1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7">
                <a:extLst>
                  <a:ext uri="{FF2B5EF4-FFF2-40B4-BE49-F238E27FC236}">
                    <a16:creationId xmlns:a16="http://schemas.microsoft.com/office/drawing/2014/main" id="{77249232-6F79-4387-A6B7-F3681620C2C6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58">
                <a:extLst>
                  <a:ext uri="{FF2B5EF4-FFF2-40B4-BE49-F238E27FC236}">
                    <a16:creationId xmlns:a16="http://schemas.microsoft.com/office/drawing/2014/main" id="{0B03DDF2-C067-4050-B9E3-973ACB79D110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59">
                <a:extLst>
                  <a:ext uri="{FF2B5EF4-FFF2-40B4-BE49-F238E27FC236}">
                    <a16:creationId xmlns:a16="http://schemas.microsoft.com/office/drawing/2014/main" id="{2CCD4EA8-14AB-4EF3-AA4F-068028B23FD9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60">
                <a:extLst>
                  <a:ext uri="{FF2B5EF4-FFF2-40B4-BE49-F238E27FC236}">
                    <a16:creationId xmlns:a16="http://schemas.microsoft.com/office/drawing/2014/main" id="{C8AD15C4-17A1-4D20-A30D-913A27934A98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61">
                <a:extLst>
                  <a:ext uri="{FF2B5EF4-FFF2-40B4-BE49-F238E27FC236}">
                    <a16:creationId xmlns:a16="http://schemas.microsoft.com/office/drawing/2014/main" id="{53B14BAE-6D30-487C-A35C-CEEAB0526FC6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CC007AC-F8AF-47C6-A900-868B5879D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3B02F-74FE-439F-AB2D-C6EF6331C16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262" y="1674000"/>
            <a:ext cx="577301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BA924DC-7418-41D7-8688-B9129965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5885" y="1674000"/>
            <a:ext cx="5762244" cy="43164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  <a:lvl6pPr>
              <a:defRPr sz="1298"/>
            </a:lvl6pPr>
            <a:lvl7pPr>
              <a:defRPr sz="1298"/>
            </a:lvl7pPr>
            <a:lvl8pPr>
              <a:defRPr sz="1298"/>
            </a:lvl8pPr>
            <a:lvl9pPr>
              <a:defRPr sz="1298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74DA607-7660-4BC3-BE10-CE82F2344A79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79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bg>
      <p:bgPr>
        <a:solidFill>
          <a:srgbClr val="335E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8E21D1-D3AB-467C-827A-60A3C231CE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CD27-029B-4C0A-8414-E1DCA0759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2C6DB2-558F-4C84-B5E0-4624E082FC4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0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bg>
      <p:bgPr>
        <a:solidFill>
          <a:srgbClr val="819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4D428-23AE-4B01-BE91-F59947AAFD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>
            <a:lvl1pPr>
              <a:defRPr sz="2992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36C13B-CB48-4EFE-B92B-E0DF778BB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335E6F"/>
                </a:solidFill>
              </a:defRPr>
            </a:lvl1pPr>
            <a:lvl2pPr>
              <a:defRPr sz="1795">
                <a:solidFill>
                  <a:srgbClr val="335E6F"/>
                </a:solidFill>
              </a:defRPr>
            </a:lvl2pPr>
            <a:lvl3pPr>
              <a:defRPr sz="1795">
                <a:solidFill>
                  <a:srgbClr val="335E6F"/>
                </a:solidFill>
              </a:defRPr>
            </a:lvl3pPr>
            <a:lvl4pPr>
              <a:defRPr sz="1795">
                <a:solidFill>
                  <a:srgbClr val="335E6F"/>
                </a:solidFill>
              </a:defRPr>
            </a:lvl4pPr>
            <a:lvl5pPr>
              <a:defRPr sz="1795"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9F78FA-F6D0-43E1-8D5E-F43274ADA42E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34">
            <a:extLst>
              <a:ext uri="{FF2B5EF4-FFF2-40B4-BE49-F238E27FC236}">
                <a16:creationId xmlns:a16="http://schemas.microsoft.com/office/drawing/2014/main" id="{EAF7257E-F8F1-46E7-AB31-BEECBE9760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8673" y="6202800"/>
            <a:ext cx="2743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4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bg>
      <p:bgPr>
        <a:solidFill>
          <a:srgbClr val="008E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AEE28F-8201-4291-B91D-87424F6B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958D4-DB1F-4336-9FAC-F1310EA70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76C8AE"/>
                </a:solidFill>
              </a:defRPr>
            </a:lvl1pPr>
            <a:lvl2pPr>
              <a:defRPr sz="1795">
                <a:solidFill>
                  <a:srgbClr val="76C8AE"/>
                </a:solidFill>
              </a:defRPr>
            </a:lvl2pPr>
            <a:lvl3pPr>
              <a:defRPr sz="1795">
                <a:solidFill>
                  <a:srgbClr val="76C8AE"/>
                </a:solidFill>
              </a:defRPr>
            </a:lvl3pPr>
            <a:lvl4pPr>
              <a:defRPr sz="1795">
                <a:solidFill>
                  <a:srgbClr val="76C8AE"/>
                </a:solidFill>
              </a:defRPr>
            </a:lvl4pPr>
            <a:lvl5pPr>
              <a:defRPr sz="1795"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4F35ECC-E470-43DD-98A9-B01624008E8A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557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bg>
      <p:bgPr>
        <a:solidFill>
          <a:srgbClr val="960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134E1-D455-4C26-B381-3FC697018E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CBCA6-6806-4F98-BCC6-89DD1EF3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4315-B7CB-4D67-938B-343DBD8D47E1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489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bg>
      <p:bgPr>
        <a:solidFill>
          <a:srgbClr val="F47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E46C08-64B4-42D6-AF34-8AC1C34A0C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9B6CC-D6D4-4607-B2F0-95D88CF486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FFCC4E"/>
                </a:solidFill>
              </a:defRPr>
            </a:lvl1pPr>
            <a:lvl2pPr>
              <a:defRPr sz="1795">
                <a:solidFill>
                  <a:srgbClr val="FFCC4E"/>
                </a:solidFill>
              </a:defRPr>
            </a:lvl2pPr>
            <a:lvl3pPr>
              <a:defRPr sz="1795">
                <a:solidFill>
                  <a:srgbClr val="FFCC4E"/>
                </a:solidFill>
              </a:defRPr>
            </a:lvl3pPr>
            <a:lvl4pPr>
              <a:defRPr sz="1795">
                <a:solidFill>
                  <a:srgbClr val="FFCC4E"/>
                </a:solidFill>
              </a:defRPr>
            </a:lvl4pPr>
            <a:lvl5pPr>
              <a:defRPr sz="1795">
                <a:solidFill>
                  <a:srgbClr val="FFCC4E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 err="1"/>
              <a:t>fth</a:t>
            </a:r>
            <a:r>
              <a:rPr lang="en-GB" noProof="0"/>
              <a:t>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629367B-34A8-4563-A1F3-2FC66FD3EB06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17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bg>
      <p:bgPr>
        <a:solidFill>
          <a:srgbClr val="0061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5B35B1-EFE6-4875-B916-1BC8765B59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32693-5FF5-4EE9-BE3E-903A4B28F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>
                <a:solidFill>
                  <a:srgbClr val="009BDB"/>
                </a:solidFill>
              </a:defRPr>
            </a:lvl1pPr>
            <a:lvl2pPr>
              <a:defRPr sz="1795">
                <a:solidFill>
                  <a:srgbClr val="009BDB"/>
                </a:solidFill>
              </a:defRPr>
            </a:lvl2pPr>
            <a:lvl3pPr>
              <a:defRPr sz="1795">
                <a:solidFill>
                  <a:srgbClr val="009BDB"/>
                </a:solidFill>
              </a:defRPr>
            </a:lvl3pPr>
            <a:lvl4pPr>
              <a:defRPr sz="1795">
                <a:solidFill>
                  <a:srgbClr val="009BDB"/>
                </a:solidFill>
              </a:defRPr>
            </a:lvl4pPr>
            <a:lvl5pPr>
              <a:defRPr sz="1795"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E75EAA0-B23C-4CF3-8040-68232CDD55A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3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49F9D6BA-4369-4A77-B906-1DB3998CAEE6}"/>
              </a:ext>
            </a:extLst>
          </p:cNvPr>
          <p:cNvSpPr/>
          <p:nvPr userDrawn="1"/>
        </p:nvSpPr>
        <p:spPr>
          <a:xfrm>
            <a:off x="0" y="0"/>
            <a:ext cx="12243834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D3BEF3-BA94-4314-8B5C-E1B50DD15057}"/>
              </a:ext>
            </a:extLst>
          </p:cNvPr>
          <p:cNvSpPr/>
          <p:nvPr userDrawn="1"/>
        </p:nvSpPr>
        <p:spPr>
          <a:xfrm flipH="1">
            <a:off x="4686301" y="2011305"/>
            <a:ext cx="2819400" cy="2819035"/>
          </a:xfrm>
          <a:prstGeom prst="rect">
            <a:avLst/>
          </a:prstGeom>
          <a:solidFill>
            <a:srgbClr val="003249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69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F16787-8A53-41D0-B7DB-805E3E72C17B}"/>
              </a:ext>
            </a:extLst>
          </p:cNvPr>
          <p:cNvSpPr txBox="1">
            <a:spLocks/>
          </p:cNvSpPr>
          <p:nvPr userDrawn="1"/>
        </p:nvSpPr>
        <p:spPr>
          <a:xfrm>
            <a:off x="4686301" y="4524208"/>
            <a:ext cx="2812780" cy="314495"/>
          </a:xfrm>
          <a:prstGeom prst="rect">
            <a:avLst/>
          </a:prstGeom>
        </p:spPr>
        <p:txBody>
          <a:bodyPr vert="horz" lIns="65971" tIns="32986" rIns="65971" bIns="32986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1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BEF393-6511-46BA-9E6C-1CDE034CBF6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301" y="2041527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34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2739B0-932D-4E43-A871-586E86D63CDA}"/>
              </a:ext>
            </a:extLst>
          </p:cNvPr>
          <p:cNvSpPr txBox="1">
            <a:spLocks/>
          </p:cNvSpPr>
          <p:nvPr userDrawn="1"/>
        </p:nvSpPr>
        <p:spPr>
          <a:xfrm>
            <a:off x="4686301" y="1740025"/>
            <a:ext cx="2819402" cy="261521"/>
          </a:xfrm>
          <a:prstGeom prst="rect">
            <a:avLst/>
          </a:prstGeom>
        </p:spPr>
        <p:txBody>
          <a:bodyPr vert="horz" lIns="65971" tIns="32986" rIns="65971" bIns="32986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794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794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5EE1E9-8C9C-4791-ADEC-8A6CB2EB49B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301" y="4406775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96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29845" indent="0">
              <a:buNone/>
              <a:defRPr sz="1443" b="1"/>
            </a:lvl2pPr>
            <a:lvl3pPr marL="659691" indent="0">
              <a:buNone/>
              <a:defRPr sz="1298" b="1"/>
            </a:lvl3pPr>
            <a:lvl4pPr marL="989536" indent="0">
              <a:buNone/>
              <a:defRPr sz="1154" b="1"/>
            </a:lvl4pPr>
            <a:lvl5pPr marL="1319382" indent="0">
              <a:buNone/>
              <a:defRPr sz="1154" b="1"/>
            </a:lvl5pPr>
            <a:lvl6pPr marL="1649227" indent="0">
              <a:buNone/>
              <a:defRPr sz="1154" b="1"/>
            </a:lvl6pPr>
            <a:lvl7pPr marL="1979073" indent="0">
              <a:buNone/>
              <a:defRPr sz="1154" b="1"/>
            </a:lvl7pPr>
            <a:lvl8pPr marL="2308918" indent="0">
              <a:buNone/>
              <a:defRPr sz="1154" b="1"/>
            </a:lvl8pPr>
            <a:lvl9pPr marL="2638764" indent="0">
              <a:buNone/>
              <a:defRPr sz="1154" b="1"/>
            </a:lvl9pPr>
          </a:lstStyle>
          <a:p>
            <a:pPr lvl="0"/>
            <a:r>
              <a:rPr lang="en-GB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0179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B2B2E7-BCE3-4EC1-AD51-3894C5284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11" y="154800"/>
            <a:ext cx="10081234" cy="565200"/>
          </a:xfrm>
        </p:spPr>
        <p:txBody>
          <a:bodyPr/>
          <a:lstStyle>
            <a:lvl1pPr algn="l">
              <a:defRPr sz="2992"/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51113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1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>
            <a:extLst>
              <a:ext uri="{FF2B5EF4-FFF2-40B4-BE49-F238E27FC236}">
                <a16:creationId xmlns:a16="http://schemas.microsoft.com/office/drawing/2014/main" id="{67F11124-82EC-4269-B097-AA1362617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99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92261" cy="6858000"/>
          </a:xfrm>
          <a:prstGeom prst="rect">
            <a:avLst/>
          </a:prstGeom>
          <a:solidFill>
            <a:srgbClr val="00324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5" noProof="0">
              <a:solidFill>
                <a:schemeClr val="lt1">
                  <a:alpha val="60000"/>
                </a:schemeClr>
              </a:solidFill>
            </a:endParaRPr>
          </a:p>
        </p:txBody>
      </p:sp>
      <p:grpSp>
        <p:nvGrpSpPr>
          <p:cNvPr id="4" name="Group 35" hidden="1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2"/>
            <a:ext cx="12269310" cy="6858003"/>
            <a:chOff x="-6566" y="-2"/>
            <a:chExt cx="12269309" cy="6858002"/>
          </a:xfrm>
        </p:grpSpPr>
        <p:sp>
          <p:nvSpPr>
            <p:cNvPr id="5" name="Rectangle 36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/>
            </a:p>
          </p:txBody>
        </p:sp>
        <p:grpSp>
          <p:nvGrpSpPr>
            <p:cNvPr id="6" name="Group 37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3" name="Picture 58">
            <a:extLst>
              <a:ext uri="{FF2B5EF4-FFF2-40B4-BE49-F238E27FC236}">
                <a16:creationId xmlns:a16="http://schemas.microsoft.com/office/drawing/2014/main" id="{FACF339E-D219-4088-BAC1-2C9C82F813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1" name="Text Box 38">
            <a:extLst>
              <a:ext uri="{FF2B5EF4-FFF2-40B4-BE49-F238E27FC236}">
                <a16:creationId xmlns:a16="http://schemas.microsoft.com/office/drawing/2014/main" id="{877F5B03-CBC3-47CB-9BB2-474A78C4A2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9EE444F-6605-400F-BF7E-C6FB5D4308CE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20DA465-76C5-4858-B030-FBB9CA538CD7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9" name="Picture 5">
            <a:extLst>
              <a:ext uri="{FF2B5EF4-FFF2-40B4-BE49-F238E27FC236}">
                <a16:creationId xmlns:a16="http://schemas.microsoft.com/office/drawing/2014/main" id="{F46AEE21-774A-4AB5-ADC4-A6979F397CFE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" y="6454252"/>
            <a:ext cx="10132231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02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DD7AA-36D9-8D4C-DE2E-ED7B7E5C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DFEDB8-96EA-A00A-00FB-FC83502AE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620" y="1275589"/>
            <a:ext cx="5468937" cy="49616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27DAC-0C51-5380-E6D3-361F3CC0C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5589"/>
            <a:ext cx="5468937" cy="49617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AD3437-DA4D-95E6-C604-B801DD490A2B}"/>
              </a:ext>
            </a:extLst>
          </p:cNvPr>
          <p:cNvSpPr/>
          <p:nvPr userDrawn="1"/>
        </p:nvSpPr>
        <p:spPr>
          <a:xfrm>
            <a:off x="326655" y="369182"/>
            <a:ext cx="46800" cy="669600"/>
          </a:xfrm>
          <a:prstGeom prst="rect">
            <a:avLst/>
          </a:prstGeom>
          <a:solidFill>
            <a:srgbClr val="FF82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5" dirty="0" err="1">
              <a:solidFill>
                <a:schemeClr val="tx1"/>
              </a:solidFill>
            </a:endParaRP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B8143D0-6B76-39F3-E2CF-0D3D6EEE4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7BE1-67B9-5941-A9CD-FE6AEB98B9F2}" type="datetime1">
              <a:rPr lang="sv-SE" smtClean="0"/>
              <a:t>2026-05-04</a:t>
            </a:fld>
            <a:endParaRPr lang="en-GB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FA03040B-7B36-B121-26AE-BE476AFE5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AVDELNINGSNAMN</a:t>
            </a:r>
            <a:endParaRPr lang="en-GB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7ABD412A-262D-0386-2FDA-3B4F9C421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84CE9-EFAB-9F4B-868A-1F02DB69B6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642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>
            <a:extLst>
              <a:ext uri="{FF2B5EF4-FFF2-40B4-BE49-F238E27FC236}">
                <a16:creationId xmlns:a16="http://schemas.microsoft.com/office/drawing/2014/main" id="{DA6F988C-F9E9-488F-B04A-A6A5E348FB48}"/>
              </a:ext>
            </a:extLst>
          </p:cNvPr>
          <p:cNvSpPr/>
          <p:nvPr userDrawn="1"/>
        </p:nvSpPr>
        <p:spPr>
          <a:xfrm>
            <a:off x="0" y="0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69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B711613-D936-4B0D-87EB-6F0E6CE90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686FA-69F1-452F-8A03-7EBE0FAEF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196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D03D16-060D-4760-9512-2863FE01A68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28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0103AB9D-4033-450F-9AFB-12010B6E63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4" y="0"/>
            <a:ext cx="12158753" cy="6858000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63661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Box 38">
            <a:extLst>
              <a:ext uri="{FF2B5EF4-FFF2-40B4-BE49-F238E27FC236}">
                <a16:creationId xmlns:a16="http://schemas.microsoft.com/office/drawing/2014/main" id="{CC8E513C-B257-4001-A64F-C4F555784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5813CB-4394-43D3-A6B9-ACE26136B241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25E3871-9DD3-4380-BBB0-9E0A8BFDF550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>
            <a:extLst>
              <a:ext uri="{FF2B5EF4-FFF2-40B4-BE49-F238E27FC236}">
                <a16:creationId xmlns:a16="http://schemas.microsoft.com/office/drawing/2014/main" id="{663393E8-7604-477C-92ED-F503CA6D7EE9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" y="6457665"/>
            <a:ext cx="10132231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8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A398890-117D-44A3-97A3-567CB60E6D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4" y="-1"/>
            <a:ext cx="12158752" cy="6858001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9C759BF4-95BD-4497-8F73-35566BC9CAF7}"/>
              </a:ext>
            </a:extLst>
          </p:cNvPr>
          <p:cNvSpPr/>
          <p:nvPr userDrawn="1"/>
        </p:nvSpPr>
        <p:spPr>
          <a:xfrm>
            <a:off x="-1" y="0"/>
            <a:ext cx="12188671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795">
              <a:solidFill>
                <a:schemeClr val="lt1">
                  <a:alpha val="60000"/>
                </a:schemeClr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32" name="Picture 58">
            <a:extLst>
              <a:ext uri="{FF2B5EF4-FFF2-40B4-BE49-F238E27FC236}">
                <a16:creationId xmlns:a16="http://schemas.microsoft.com/office/drawing/2014/main" id="{A9766FEA-5C39-42C1-9AEE-A80D8B6D13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EAA3B37-8161-430C-A74C-2E26E270DE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83562" y="6201716"/>
            <a:ext cx="374126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798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798" b="0" i="0" noProof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5880B0D-A6A8-4687-98E2-A96E60FA37AA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49C1B0E-6D53-4CDD-9145-B0B42CF57C06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5">
            <a:extLst>
              <a:ext uri="{FF2B5EF4-FFF2-40B4-BE49-F238E27FC236}">
                <a16:creationId xmlns:a16="http://schemas.microsoft.com/office/drawing/2014/main" id="{AFACDF93-324D-4973-8C62-633313B491BB}"/>
              </a:ext>
            </a:extLst>
          </p:cNvPr>
          <p:cNvPicPr>
            <a:picLocks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2" y="6457665"/>
            <a:ext cx="10132231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4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7" hidden="1">
            <a:extLst>
              <a:ext uri="{FF2B5EF4-FFF2-40B4-BE49-F238E27FC236}">
                <a16:creationId xmlns:a16="http://schemas.microsoft.com/office/drawing/2014/main" id="{978F2107-068F-4327-9136-6EB3073A4403}"/>
              </a:ext>
            </a:extLst>
          </p:cNvPr>
          <p:cNvGrpSpPr/>
          <p:nvPr userDrawn="1"/>
        </p:nvGrpSpPr>
        <p:grpSpPr>
          <a:xfrm>
            <a:off x="442261" y="3456849"/>
            <a:ext cx="11820484" cy="2970388"/>
            <a:chOff x="442260" y="3600153"/>
            <a:chExt cx="11820483" cy="2970388"/>
          </a:xfrm>
        </p:grpSpPr>
        <p:cxnSp>
          <p:nvCxnSpPr>
            <p:cNvPr id="7" name="Straight Connector 38">
              <a:extLst>
                <a:ext uri="{FF2B5EF4-FFF2-40B4-BE49-F238E27FC236}">
                  <a16:creationId xmlns:a16="http://schemas.microsoft.com/office/drawing/2014/main" id="{B5909EFF-FFE7-4DCA-BB35-2930538F8575}"/>
                </a:ext>
              </a:extLst>
            </p:cNvPr>
            <p:cNvCxnSpPr/>
            <p:nvPr userDrawn="1"/>
          </p:nvCxnSpPr>
          <p:spPr>
            <a:xfrm flipV="1">
              <a:off x="930228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9">
              <a:extLst>
                <a:ext uri="{FF2B5EF4-FFF2-40B4-BE49-F238E27FC236}">
                  <a16:creationId xmlns:a16="http://schemas.microsoft.com/office/drawing/2014/main" id="{BBF66BD5-8EBB-4321-AEA7-778A769BCD0F}"/>
                </a:ext>
              </a:extLst>
            </p:cNvPr>
            <p:cNvCxnSpPr/>
            <p:nvPr userDrawn="1"/>
          </p:nvCxnSpPr>
          <p:spPr>
            <a:xfrm flipV="1">
              <a:off x="877305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40">
              <a:extLst>
                <a:ext uri="{FF2B5EF4-FFF2-40B4-BE49-F238E27FC236}">
                  <a16:creationId xmlns:a16="http://schemas.microsoft.com/office/drawing/2014/main" id="{B6105F55-6F73-4EAC-A6FE-341C1EDD082D}"/>
                </a:ext>
              </a:extLst>
            </p:cNvPr>
            <p:cNvCxnSpPr/>
            <p:nvPr userDrawn="1"/>
          </p:nvCxnSpPr>
          <p:spPr>
            <a:xfrm flipV="1">
              <a:off x="8235524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231C4A1D-0D18-4C45-8CD2-9B482D211697}"/>
                </a:ext>
              </a:extLst>
            </p:cNvPr>
            <p:cNvCxnSpPr/>
            <p:nvPr userDrawn="1"/>
          </p:nvCxnSpPr>
          <p:spPr>
            <a:xfrm flipV="1">
              <a:off x="78660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887B699A-26D9-4993-847C-C919922EE7EC}"/>
                </a:ext>
              </a:extLst>
            </p:cNvPr>
            <p:cNvCxnSpPr/>
            <p:nvPr userDrawn="1"/>
          </p:nvCxnSpPr>
          <p:spPr>
            <a:xfrm flipV="1">
              <a:off x="7498863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43">
              <a:extLst>
                <a:ext uri="{FF2B5EF4-FFF2-40B4-BE49-F238E27FC236}">
                  <a16:creationId xmlns:a16="http://schemas.microsoft.com/office/drawing/2014/main" id="{2861B340-F5C1-4BA1-BA98-8D650473066B}"/>
                </a:ext>
              </a:extLst>
            </p:cNvPr>
            <p:cNvCxnSpPr/>
            <p:nvPr userDrawn="1"/>
          </p:nvCxnSpPr>
          <p:spPr>
            <a:xfrm flipV="1">
              <a:off x="7127208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44">
              <a:extLst>
                <a:ext uri="{FF2B5EF4-FFF2-40B4-BE49-F238E27FC236}">
                  <a16:creationId xmlns:a16="http://schemas.microsoft.com/office/drawing/2014/main" id="{C3568F9F-131F-4452-A304-F5E5399BCD8C}"/>
                </a:ext>
              </a:extLst>
            </p:cNvPr>
            <p:cNvCxnSpPr/>
            <p:nvPr userDrawn="1"/>
          </p:nvCxnSpPr>
          <p:spPr>
            <a:xfrm flipV="1">
              <a:off x="675865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45">
              <a:extLst>
                <a:ext uri="{FF2B5EF4-FFF2-40B4-BE49-F238E27FC236}">
                  <a16:creationId xmlns:a16="http://schemas.microsoft.com/office/drawing/2014/main" id="{CF836D01-B716-45B7-86B0-7412F0310BC3}"/>
                </a:ext>
              </a:extLst>
            </p:cNvPr>
            <p:cNvCxnSpPr/>
            <p:nvPr userDrawn="1"/>
          </p:nvCxnSpPr>
          <p:spPr>
            <a:xfrm flipV="1">
              <a:off x="638946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46">
              <a:extLst>
                <a:ext uri="{FF2B5EF4-FFF2-40B4-BE49-F238E27FC236}">
                  <a16:creationId xmlns:a16="http://schemas.microsoft.com/office/drawing/2014/main" id="{456D7560-3022-407D-A56A-387D1CF7CBBE}"/>
                </a:ext>
              </a:extLst>
            </p:cNvPr>
            <p:cNvCxnSpPr/>
            <p:nvPr userDrawn="1"/>
          </p:nvCxnSpPr>
          <p:spPr>
            <a:xfrm flipV="1">
              <a:off x="6009868" y="3607282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7">
              <a:extLst>
                <a:ext uri="{FF2B5EF4-FFF2-40B4-BE49-F238E27FC236}">
                  <a16:creationId xmlns:a16="http://schemas.microsoft.com/office/drawing/2014/main" id="{C7A0A529-063D-45DD-8385-C74DBDC59E7E}"/>
                </a:ext>
              </a:extLst>
            </p:cNvPr>
            <p:cNvCxnSpPr/>
            <p:nvPr userDrawn="1"/>
          </p:nvCxnSpPr>
          <p:spPr>
            <a:xfrm flipV="1">
              <a:off x="56439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A931E34D-B55F-40AD-83AF-7163B7D714F7}"/>
                </a:ext>
              </a:extLst>
            </p:cNvPr>
            <p:cNvCxnSpPr/>
            <p:nvPr userDrawn="1"/>
          </p:nvCxnSpPr>
          <p:spPr>
            <a:xfrm flipV="1">
              <a:off x="5269261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9">
              <a:extLst>
                <a:ext uri="{FF2B5EF4-FFF2-40B4-BE49-F238E27FC236}">
                  <a16:creationId xmlns:a16="http://schemas.microsoft.com/office/drawing/2014/main" id="{85C0AB43-36CD-4E1C-BBD6-F6E40C7E2D07}"/>
                </a:ext>
              </a:extLst>
            </p:cNvPr>
            <p:cNvCxnSpPr/>
            <p:nvPr userDrawn="1"/>
          </p:nvCxnSpPr>
          <p:spPr>
            <a:xfrm flipV="1">
              <a:off x="48896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50">
              <a:extLst>
                <a:ext uri="{FF2B5EF4-FFF2-40B4-BE49-F238E27FC236}">
                  <a16:creationId xmlns:a16="http://schemas.microsoft.com/office/drawing/2014/main" id="{78CD91FC-28C9-4AC7-87D2-3236ADA79432}"/>
                </a:ext>
              </a:extLst>
            </p:cNvPr>
            <p:cNvCxnSpPr/>
            <p:nvPr userDrawn="1"/>
          </p:nvCxnSpPr>
          <p:spPr>
            <a:xfrm flipV="1">
              <a:off x="452332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51">
              <a:extLst>
                <a:ext uri="{FF2B5EF4-FFF2-40B4-BE49-F238E27FC236}">
                  <a16:creationId xmlns:a16="http://schemas.microsoft.com/office/drawing/2014/main" id="{43CC5094-48A5-4786-A10E-9CE8FDA8F34F}"/>
                </a:ext>
              </a:extLst>
            </p:cNvPr>
            <p:cNvCxnSpPr/>
            <p:nvPr userDrawn="1"/>
          </p:nvCxnSpPr>
          <p:spPr>
            <a:xfrm flipV="1">
              <a:off x="415592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52">
              <a:extLst>
                <a:ext uri="{FF2B5EF4-FFF2-40B4-BE49-F238E27FC236}">
                  <a16:creationId xmlns:a16="http://schemas.microsoft.com/office/drawing/2014/main" id="{B1CF75A4-9F1F-48F6-AFDA-C7897F2C1B55}"/>
                </a:ext>
              </a:extLst>
            </p:cNvPr>
            <p:cNvCxnSpPr/>
            <p:nvPr userDrawn="1"/>
          </p:nvCxnSpPr>
          <p:spPr>
            <a:xfrm flipV="1">
              <a:off x="3786582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53">
              <a:extLst>
                <a:ext uri="{FF2B5EF4-FFF2-40B4-BE49-F238E27FC236}">
                  <a16:creationId xmlns:a16="http://schemas.microsoft.com/office/drawing/2014/main" id="{D8B3EC32-3BCC-4CF3-A8AB-D5695C387FB1}"/>
                </a:ext>
              </a:extLst>
            </p:cNvPr>
            <p:cNvCxnSpPr/>
            <p:nvPr userDrawn="1"/>
          </p:nvCxnSpPr>
          <p:spPr>
            <a:xfrm flipV="1">
              <a:off x="342049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54">
              <a:extLst>
                <a:ext uri="{FF2B5EF4-FFF2-40B4-BE49-F238E27FC236}">
                  <a16:creationId xmlns:a16="http://schemas.microsoft.com/office/drawing/2014/main" id="{646D2636-826F-4188-AECD-8E9F547C330E}"/>
                </a:ext>
              </a:extLst>
            </p:cNvPr>
            <p:cNvCxnSpPr/>
            <p:nvPr userDrawn="1"/>
          </p:nvCxnSpPr>
          <p:spPr>
            <a:xfrm flipV="1">
              <a:off x="305109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55">
              <a:extLst>
                <a:ext uri="{FF2B5EF4-FFF2-40B4-BE49-F238E27FC236}">
                  <a16:creationId xmlns:a16="http://schemas.microsoft.com/office/drawing/2014/main" id="{D5190618-4665-4F2E-8844-020AD30239F6}"/>
                </a:ext>
              </a:extLst>
            </p:cNvPr>
            <p:cNvCxnSpPr/>
            <p:nvPr userDrawn="1"/>
          </p:nvCxnSpPr>
          <p:spPr>
            <a:xfrm flipV="1">
              <a:off x="2674287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56">
              <a:extLst>
                <a:ext uri="{FF2B5EF4-FFF2-40B4-BE49-F238E27FC236}">
                  <a16:creationId xmlns:a16="http://schemas.microsoft.com/office/drawing/2014/main" id="{E501E497-7672-440E-967B-911C1D6B4B10}"/>
                </a:ext>
              </a:extLst>
            </p:cNvPr>
            <p:cNvCxnSpPr/>
            <p:nvPr userDrawn="1"/>
          </p:nvCxnSpPr>
          <p:spPr>
            <a:xfrm flipV="1">
              <a:off x="230853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57">
              <a:extLst>
                <a:ext uri="{FF2B5EF4-FFF2-40B4-BE49-F238E27FC236}">
                  <a16:creationId xmlns:a16="http://schemas.microsoft.com/office/drawing/2014/main" id="{8A688C29-83E0-4CC9-A8C5-B6B30A57710C}"/>
                </a:ext>
              </a:extLst>
            </p:cNvPr>
            <p:cNvCxnSpPr/>
            <p:nvPr userDrawn="1"/>
          </p:nvCxnSpPr>
          <p:spPr>
            <a:xfrm flipV="1">
              <a:off x="193107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58">
              <a:extLst>
                <a:ext uri="{FF2B5EF4-FFF2-40B4-BE49-F238E27FC236}">
                  <a16:creationId xmlns:a16="http://schemas.microsoft.com/office/drawing/2014/main" id="{8D3348AE-2C08-472A-92E4-12BF79B738D1}"/>
                </a:ext>
              </a:extLst>
            </p:cNvPr>
            <p:cNvCxnSpPr/>
            <p:nvPr userDrawn="1"/>
          </p:nvCxnSpPr>
          <p:spPr>
            <a:xfrm flipV="1">
              <a:off x="1558445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59">
              <a:extLst>
                <a:ext uri="{FF2B5EF4-FFF2-40B4-BE49-F238E27FC236}">
                  <a16:creationId xmlns:a16="http://schemas.microsoft.com/office/drawing/2014/main" id="{D93531AE-9D57-49CA-BC46-F7384685F786}"/>
                </a:ext>
              </a:extLst>
            </p:cNvPr>
            <p:cNvCxnSpPr/>
            <p:nvPr userDrawn="1"/>
          </p:nvCxnSpPr>
          <p:spPr>
            <a:xfrm flipV="1">
              <a:off x="1188389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60">
              <a:extLst>
                <a:ext uri="{FF2B5EF4-FFF2-40B4-BE49-F238E27FC236}">
                  <a16:creationId xmlns:a16="http://schemas.microsoft.com/office/drawing/2014/main" id="{6130565B-76F2-434C-8896-54E337D6B462}"/>
                </a:ext>
              </a:extLst>
            </p:cNvPr>
            <p:cNvCxnSpPr/>
            <p:nvPr userDrawn="1"/>
          </p:nvCxnSpPr>
          <p:spPr>
            <a:xfrm flipV="1">
              <a:off x="814086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61">
              <a:extLst>
                <a:ext uri="{FF2B5EF4-FFF2-40B4-BE49-F238E27FC236}">
                  <a16:creationId xmlns:a16="http://schemas.microsoft.com/office/drawing/2014/main" id="{A0D45B84-40CC-46CF-ACE4-C3A1732817B3}"/>
                </a:ext>
              </a:extLst>
            </p:cNvPr>
            <p:cNvCxnSpPr/>
            <p:nvPr userDrawn="1"/>
          </p:nvCxnSpPr>
          <p:spPr>
            <a:xfrm flipV="1">
              <a:off x="442260" y="3600153"/>
              <a:ext cx="2960458" cy="2963259"/>
            </a:xfrm>
            <a:prstGeom prst="line">
              <a:avLst/>
            </a:prstGeom>
            <a:ln w="1270">
              <a:gradFill>
                <a:gsLst>
                  <a:gs pos="89000">
                    <a:srgbClr val="003249">
                      <a:alpha val="0"/>
                    </a:srgbClr>
                  </a:gs>
                  <a:gs pos="0">
                    <a:srgbClr val="335E6F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01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7A283E-2E94-448F-92E5-2474B2498001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92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D3CCAE-5E68-40B7-96F4-1867CB3C21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F74DFCCB-83DE-47F4-9FF3-8FAEE5BF92D8}"/>
              </a:ext>
            </a:extLst>
          </p:cNvPr>
          <p:cNvGraphicFramePr/>
          <p:nvPr userDrawn="1"/>
        </p:nvGraphicFramePr>
        <p:xfrm>
          <a:off x="278275" y="1321782"/>
          <a:ext cx="11624274" cy="462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62">
            <a:extLst>
              <a:ext uri="{FF2B5EF4-FFF2-40B4-BE49-F238E27FC236}">
                <a16:creationId xmlns:a16="http://schemas.microsoft.com/office/drawing/2014/main" id="{1D3688BC-A29F-4FC4-A11A-398FE4188E1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76204199"/>
              </p:ext>
            </p:extLst>
          </p:nvPr>
        </p:nvGraphicFramePr>
        <p:xfrm>
          <a:off x="277516" y="1348841"/>
          <a:ext cx="11592576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8F5593-453E-4297-89C3-AF572A2F008F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87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300"/>
                                        <p:tgtEl>
                                          <p:spTgt spid="6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  <p:bldGraphic spid="6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1B31BE-8F00-4FD0-B83D-49F14B7A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graphicFrame>
        <p:nvGraphicFramePr>
          <p:cNvPr id="3" name="Chart 62">
            <a:extLst>
              <a:ext uri="{FF2B5EF4-FFF2-40B4-BE49-F238E27FC236}">
                <a16:creationId xmlns:a16="http://schemas.microsoft.com/office/drawing/2014/main" id="{ACF06B11-18F4-4720-A183-165C1FB85F6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737926873"/>
              </p:ext>
            </p:extLst>
          </p:nvPr>
        </p:nvGraphicFramePr>
        <p:xfrm>
          <a:off x="278275" y="1219354"/>
          <a:ext cx="11624274" cy="4735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805BBD0-4E77-4901-8F9B-5C34F6E0468A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>
            <a:extLst>
              <a:ext uri="{FF2B5EF4-FFF2-40B4-BE49-F238E27FC236}">
                <a16:creationId xmlns:a16="http://schemas.microsoft.com/office/drawing/2014/main" id="{F49FFC1C-3741-4844-8C3F-E4F557524424}"/>
              </a:ext>
            </a:extLst>
          </p:cNvPr>
          <p:cNvGrpSpPr/>
          <p:nvPr userDrawn="1"/>
        </p:nvGrpSpPr>
        <p:grpSpPr>
          <a:xfrm>
            <a:off x="-6565" y="-2"/>
            <a:ext cx="12269310" cy="6858003"/>
            <a:chOff x="-6566" y="-2"/>
            <a:chExt cx="12269309" cy="6858002"/>
          </a:xfrm>
        </p:grpSpPr>
        <p:sp>
          <p:nvSpPr>
            <p:cNvPr id="5" name="Rectangle 36" hidden="1">
              <a:extLst>
                <a:ext uri="{FF2B5EF4-FFF2-40B4-BE49-F238E27FC236}">
                  <a16:creationId xmlns:a16="http://schemas.microsoft.com/office/drawing/2014/main" id="{0BD74276-8ED2-4824-9998-0BAA3955CD95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/>
            </a:p>
          </p:txBody>
        </p:sp>
        <p:grpSp>
          <p:nvGrpSpPr>
            <p:cNvPr id="6" name="Group 37" hidden="1">
              <a:extLst>
                <a:ext uri="{FF2B5EF4-FFF2-40B4-BE49-F238E27FC236}">
                  <a16:creationId xmlns:a16="http://schemas.microsoft.com/office/drawing/2014/main" id="{978F2107-068F-4327-9136-6EB3073A4403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7" name="Straight Connector 38">
                <a:extLst>
                  <a:ext uri="{FF2B5EF4-FFF2-40B4-BE49-F238E27FC236}">
                    <a16:creationId xmlns:a16="http://schemas.microsoft.com/office/drawing/2014/main" id="{B5909EFF-FFE7-4DCA-BB35-2930538F8575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39">
                <a:extLst>
                  <a:ext uri="{FF2B5EF4-FFF2-40B4-BE49-F238E27FC236}">
                    <a16:creationId xmlns:a16="http://schemas.microsoft.com/office/drawing/2014/main" id="{BBF66BD5-8EBB-4321-AEA7-778A769BCD0F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40">
                <a:extLst>
                  <a:ext uri="{FF2B5EF4-FFF2-40B4-BE49-F238E27FC236}">
                    <a16:creationId xmlns:a16="http://schemas.microsoft.com/office/drawing/2014/main" id="{B6105F55-6F73-4EAC-A6FE-341C1EDD082D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1">
                <a:extLst>
                  <a:ext uri="{FF2B5EF4-FFF2-40B4-BE49-F238E27FC236}">
                    <a16:creationId xmlns:a16="http://schemas.microsoft.com/office/drawing/2014/main" id="{231C4A1D-0D18-4C45-8CD2-9B482D211697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2">
                <a:extLst>
                  <a:ext uri="{FF2B5EF4-FFF2-40B4-BE49-F238E27FC236}">
                    <a16:creationId xmlns:a16="http://schemas.microsoft.com/office/drawing/2014/main" id="{887B699A-26D9-4993-847C-C919922EE7EC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3">
                <a:extLst>
                  <a:ext uri="{FF2B5EF4-FFF2-40B4-BE49-F238E27FC236}">
                    <a16:creationId xmlns:a16="http://schemas.microsoft.com/office/drawing/2014/main" id="{2861B340-F5C1-4BA1-BA98-8D650473066B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4">
                <a:extLst>
                  <a:ext uri="{FF2B5EF4-FFF2-40B4-BE49-F238E27FC236}">
                    <a16:creationId xmlns:a16="http://schemas.microsoft.com/office/drawing/2014/main" id="{C3568F9F-131F-4452-A304-F5E5399BCD8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5">
                <a:extLst>
                  <a:ext uri="{FF2B5EF4-FFF2-40B4-BE49-F238E27FC236}">
                    <a16:creationId xmlns:a16="http://schemas.microsoft.com/office/drawing/2014/main" id="{CF836D01-B716-45B7-86B0-7412F0310BC3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6">
                <a:extLst>
                  <a:ext uri="{FF2B5EF4-FFF2-40B4-BE49-F238E27FC236}">
                    <a16:creationId xmlns:a16="http://schemas.microsoft.com/office/drawing/2014/main" id="{456D7560-3022-407D-A56A-387D1CF7CBBE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7">
                <a:extLst>
                  <a:ext uri="{FF2B5EF4-FFF2-40B4-BE49-F238E27FC236}">
                    <a16:creationId xmlns:a16="http://schemas.microsoft.com/office/drawing/2014/main" id="{C7A0A529-063D-45DD-8385-C74DBDC59E7E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8">
                <a:extLst>
                  <a:ext uri="{FF2B5EF4-FFF2-40B4-BE49-F238E27FC236}">
                    <a16:creationId xmlns:a16="http://schemas.microsoft.com/office/drawing/2014/main" id="{A931E34D-B55F-40AD-83AF-7163B7D714F7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9">
                <a:extLst>
                  <a:ext uri="{FF2B5EF4-FFF2-40B4-BE49-F238E27FC236}">
                    <a16:creationId xmlns:a16="http://schemas.microsoft.com/office/drawing/2014/main" id="{85C0AB43-36CD-4E1C-BBD6-F6E40C7E2D07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50">
                <a:extLst>
                  <a:ext uri="{FF2B5EF4-FFF2-40B4-BE49-F238E27FC236}">
                    <a16:creationId xmlns:a16="http://schemas.microsoft.com/office/drawing/2014/main" id="{78CD91FC-28C9-4AC7-87D2-3236ADA79432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1">
                <a:extLst>
                  <a:ext uri="{FF2B5EF4-FFF2-40B4-BE49-F238E27FC236}">
                    <a16:creationId xmlns:a16="http://schemas.microsoft.com/office/drawing/2014/main" id="{43CC5094-48A5-4786-A10E-9CE8FDA8F34F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2">
                <a:extLst>
                  <a:ext uri="{FF2B5EF4-FFF2-40B4-BE49-F238E27FC236}">
                    <a16:creationId xmlns:a16="http://schemas.microsoft.com/office/drawing/2014/main" id="{B1CF75A4-9F1F-48F6-AFDA-C7897F2C1B55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3">
                <a:extLst>
                  <a:ext uri="{FF2B5EF4-FFF2-40B4-BE49-F238E27FC236}">
                    <a16:creationId xmlns:a16="http://schemas.microsoft.com/office/drawing/2014/main" id="{D8B3EC32-3BCC-4CF3-A8AB-D5695C387FB1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4">
                <a:extLst>
                  <a:ext uri="{FF2B5EF4-FFF2-40B4-BE49-F238E27FC236}">
                    <a16:creationId xmlns:a16="http://schemas.microsoft.com/office/drawing/2014/main" id="{646D2636-826F-4188-AECD-8E9F547C330E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5">
                <a:extLst>
                  <a:ext uri="{FF2B5EF4-FFF2-40B4-BE49-F238E27FC236}">
                    <a16:creationId xmlns:a16="http://schemas.microsoft.com/office/drawing/2014/main" id="{D5190618-4665-4F2E-8844-020AD30239F6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6">
                <a:extLst>
                  <a:ext uri="{FF2B5EF4-FFF2-40B4-BE49-F238E27FC236}">
                    <a16:creationId xmlns:a16="http://schemas.microsoft.com/office/drawing/2014/main" id="{E501E497-7672-440E-967B-911C1D6B4B10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7">
                <a:extLst>
                  <a:ext uri="{FF2B5EF4-FFF2-40B4-BE49-F238E27FC236}">
                    <a16:creationId xmlns:a16="http://schemas.microsoft.com/office/drawing/2014/main" id="{8A688C29-83E0-4CC9-A8C5-B6B30A57710C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8">
                <a:extLst>
                  <a:ext uri="{FF2B5EF4-FFF2-40B4-BE49-F238E27FC236}">
                    <a16:creationId xmlns:a16="http://schemas.microsoft.com/office/drawing/2014/main" id="{8D3348AE-2C08-472A-92E4-12BF79B738D1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9">
                <a:extLst>
                  <a:ext uri="{FF2B5EF4-FFF2-40B4-BE49-F238E27FC236}">
                    <a16:creationId xmlns:a16="http://schemas.microsoft.com/office/drawing/2014/main" id="{D93531AE-9D57-49CA-BC46-F7384685F786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60">
                <a:extLst>
                  <a:ext uri="{FF2B5EF4-FFF2-40B4-BE49-F238E27FC236}">
                    <a16:creationId xmlns:a16="http://schemas.microsoft.com/office/drawing/2014/main" id="{6130565B-76F2-434C-8896-54E337D6B462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1">
                <a:extLst>
                  <a:ext uri="{FF2B5EF4-FFF2-40B4-BE49-F238E27FC236}">
                    <a16:creationId xmlns:a16="http://schemas.microsoft.com/office/drawing/2014/main" id="{A0D45B84-40CC-46CF-ACE4-C3A1732817B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07D574C9-96B2-42EF-A9BC-D62E458D5C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09754-3A1E-461E-B289-FE7FC85C2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4442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5">
            <a:extLst>
              <a:ext uri="{FF2B5EF4-FFF2-40B4-BE49-F238E27FC236}">
                <a16:creationId xmlns:a16="http://schemas.microsoft.com/office/drawing/2014/main" id="{15C1165B-50AC-46F5-B945-37FE6AF1F392}"/>
              </a:ext>
            </a:extLst>
          </p:cNvPr>
          <p:cNvGrpSpPr/>
          <p:nvPr userDrawn="1"/>
        </p:nvGrpSpPr>
        <p:grpSpPr>
          <a:xfrm>
            <a:off x="-6565" y="-2"/>
            <a:ext cx="12269310" cy="6858003"/>
            <a:chOff x="-6566" y="-2"/>
            <a:chExt cx="12269309" cy="6858002"/>
          </a:xfrm>
        </p:grpSpPr>
        <p:sp>
          <p:nvSpPr>
            <p:cNvPr id="6" name="Rectangle 36" hidden="1">
              <a:extLst>
                <a:ext uri="{FF2B5EF4-FFF2-40B4-BE49-F238E27FC236}">
                  <a16:creationId xmlns:a16="http://schemas.microsoft.com/office/drawing/2014/main" id="{EA24BE63-1E38-4FA8-B27E-7568D000D456}"/>
                </a:ext>
              </a:extLst>
            </p:cNvPr>
            <p:cNvSpPr/>
            <p:nvPr userDrawn="1"/>
          </p:nvSpPr>
          <p:spPr>
            <a:xfrm>
              <a:off x="-6566" y="-2"/>
              <a:ext cx="12198565" cy="6858002"/>
            </a:xfrm>
            <a:prstGeom prst="rect">
              <a:avLst/>
            </a:prstGeom>
            <a:solidFill>
              <a:srgbClr val="0032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98"/>
            </a:p>
          </p:txBody>
        </p:sp>
        <p:grpSp>
          <p:nvGrpSpPr>
            <p:cNvPr id="7" name="Group 37" hidden="1">
              <a:extLst>
                <a:ext uri="{FF2B5EF4-FFF2-40B4-BE49-F238E27FC236}">
                  <a16:creationId xmlns:a16="http://schemas.microsoft.com/office/drawing/2014/main" id="{D4DAB8E7-6AD7-4E3B-87D7-9C92D704A0D5}"/>
                </a:ext>
              </a:extLst>
            </p:cNvPr>
            <p:cNvGrpSpPr/>
            <p:nvPr userDrawn="1"/>
          </p:nvGrpSpPr>
          <p:grpSpPr>
            <a:xfrm>
              <a:off x="442260" y="3456849"/>
              <a:ext cx="11820483" cy="2970388"/>
              <a:chOff x="442260" y="3600153"/>
              <a:chExt cx="11820483" cy="2970388"/>
            </a:xfrm>
          </p:grpSpPr>
          <p:cxnSp>
            <p:nvCxnSpPr>
              <p:cNvPr id="8" name="Straight Connector 38">
                <a:extLst>
                  <a:ext uri="{FF2B5EF4-FFF2-40B4-BE49-F238E27FC236}">
                    <a16:creationId xmlns:a16="http://schemas.microsoft.com/office/drawing/2014/main" id="{0F24E6D8-B4AC-477C-A584-BF9803AD059A}"/>
                  </a:ext>
                </a:extLst>
              </p:cNvPr>
              <p:cNvCxnSpPr/>
              <p:nvPr userDrawn="1"/>
            </p:nvCxnSpPr>
            <p:spPr>
              <a:xfrm flipV="1">
                <a:off x="930228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39">
                <a:extLst>
                  <a:ext uri="{FF2B5EF4-FFF2-40B4-BE49-F238E27FC236}">
                    <a16:creationId xmlns:a16="http://schemas.microsoft.com/office/drawing/2014/main" id="{2AFEE107-23D8-49B8-B87B-287A589B06A3}"/>
                  </a:ext>
                </a:extLst>
              </p:cNvPr>
              <p:cNvCxnSpPr/>
              <p:nvPr userDrawn="1"/>
            </p:nvCxnSpPr>
            <p:spPr>
              <a:xfrm flipV="1">
                <a:off x="877305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40">
                <a:extLst>
                  <a:ext uri="{FF2B5EF4-FFF2-40B4-BE49-F238E27FC236}">
                    <a16:creationId xmlns:a16="http://schemas.microsoft.com/office/drawing/2014/main" id="{FC46F22B-8D16-44B9-B078-5202FAD5506C}"/>
                  </a:ext>
                </a:extLst>
              </p:cNvPr>
              <p:cNvCxnSpPr/>
              <p:nvPr userDrawn="1"/>
            </p:nvCxnSpPr>
            <p:spPr>
              <a:xfrm flipV="1">
                <a:off x="8235524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41">
                <a:extLst>
                  <a:ext uri="{FF2B5EF4-FFF2-40B4-BE49-F238E27FC236}">
                    <a16:creationId xmlns:a16="http://schemas.microsoft.com/office/drawing/2014/main" id="{84F40097-447D-4345-A231-8E06B5113DAF}"/>
                  </a:ext>
                </a:extLst>
              </p:cNvPr>
              <p:cNvCxnSpPr/>
              <p:nvPr userDrawn="1"/>
            </p:nvCxnSpPr>
            <p:spPr>
              <a:xfrm flipV="1">
                <a:off x="78660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42">
                <a:extLst>
                  <a:ext uri="{FF2B5EF4-FFF2-40B4-BE49-F238E27FC236}">
                    <a16:creationId xmlns:a16="http://schemas.microsoft.com/office/drawing/2014/main" id="{42254BF6-C2FE-484E-B8E5-A5FB6CAE68DA}"/>
                  </a:ext>
                </a:extLst>
              </p:cNvPr>
              <p:cNvCxnSpPr/>
              <p:nvPr userDrawn="1"/>
            </p:nvCxnSpPr>
            <p:spPr>
              <a:xfrm flipV="1">
                <a:off x="7498863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43">
                <a:extLst>
                  <a:ext uri="{FF2B5EF4-FFF2-40B4-BE49-F238E27FC236}">
                    <a16:creationId xmlns:a16="http://schemas.microsoft.com/office/drawing/2014/main" id="{E5B7F90F-FC2C-4515-8D32-89F631EBA147}"/>
                  </a:ext>
                </a:extLst>
              </p:cNvPr>
              <p:cNvCxnSpPr/>
              <p:nvPr userDrawn="1"/>
            </p:nvCxnSpPr>
            <p:spPr>
              <a:xfrm flipV="1">
                <a:off x="7127208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4">
                <a:extLst>
                  <a:ext uri="{FF2B5EF4-FFF2-40B4-BE49-F238E27FC236}">
                    <a16:creationId xmlns:a16="http://schemas.microsoft.com/office/drawing/2014/main" id="{E99345B2-5577-4798-8DBC-A8040E1C170C}"/>
                  </a:ext>
                </a:extLst>
              </p:cNvPr>
              <p:cNvCxnSpPr/>
              <p:nvPr userDrawn="1"/>
            </p:nvCxnSpPr>
            <p:spPr>
              <a:xfrm flipV="1">
                <a:off x="675865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45">
                <a:extLst>
                  <a:ext uri="{FF2B5EF4-FFF2-40B4-BE49-F238E27FC236}">
                    <a16:creationId xmlns:a16="http://schemas.microsoft.com/office/drawing/2014/main" id="{F327189C-9AB2-4BE4-BEFF-13F4E1778D06}"/>
                  </a:ext>
                </a:extLst>
              </p:cNvPr>
              <p:cNvCxnSpPr/>
              <p:nvPr userDrawn="1"/>
            </p:nvCxnSpPr>
            <p:spPr>
              <a:xfrm flipV="1">
                <a:off x="638946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46">
                <a:extLst>
                  <a:ext uri="{FF2B5EF4-FFF2-40B4-BE49-F238E27FC236}">
                    <a16:creationId xmlns:a16="http://schemas.microsoft.com/office/drawing/2014/main" id="{7F11114A-60DF-4358-A694-BB4FEEA2A6C7}"/>
                  </a:ext>
                </a:extLst>
              </p:cNvPr>
              <p:cNvCxnSpPr/>
              <p:nvPr userDrawn="1"/>
            </p:nvCxnSpPr>
            <p:spPr>
              <a:xfrm flipV="1">
                <a:off x="6009868" y="3607282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47">
                <a:extLst>
                  <a:ext uri="{FF2B5EF4-FFF2-40B4-BE49-F238E27FC236}">
                    <a16:creationId xmlns:a16="http://schemas.microsoft.com/office/drawing/2014/main" id="{A23FCE7B-565B-4C89-BB57-1638682A4280}"/>
                  </a:ext>
                </a:extLst>
              </p:cNvPr>
              <p:cNvCxnSpPr/>
              <p:nvPr userDrawn="1"/>
            </p:nvCxnSpPr>
            <p:spPr>
              <a:xfrm flipV="1">
                <a:off x="56439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48">
                <a:extLst>
                  <a:ext uri="{FF2B5EF4-FFF2-40B4-BE49-F238E27FC236}">
                    <a16:creationId xmlns:a16="http://schemas.microsoft.com/office/drawing/2014/main" id="{0E2613AD-9079-429A-BC7D-F00A04FEFC83}"/>
                  </a:ext>
                </a:extLst>
              </p:cNvPr>
              <p:cNvCxnSpPr/>
              <p:nvPr userDrawn="1"/>
            </p:nvCxnSpPr>
            <p:spPr>
              <a:xfrm flipV="1">
                <a:off x="5269261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>
                <a:extLst>
                  <a:ext uri="{FF2B5EF4-FFF2-40B4-BE49-F238E27FC236}">
                    <a16:creationId xmlns:a16="http://schemas.microsoft.com/office/drawing/2014/main" id="{D8432CDA-98D7-4A05-A0F3-EDA2D11BC74F}"/>
                  </a:ext>
                </a:extLst>
              </p:cNvPr>
              <p:cNvCxnSpPr/>
              <p:nvPr userDrawn="1"/>
            </p:nvCxnSpPr>
            <p:spPr>
              <a:xfrm flipV="1">
                <a:off x="48896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50">
                <a:extLst>
                  <a:ext uri="{FF2B5EF4-FFF2-40B4-BE49-F238E27FC236}">
                    <a16:creationId xmlns:a16="http://schemas.microsoft.com/office/drawing/2014/main" id="{9E761685-9937-4475-8FEE-7B969A517733}"/>
                  </a:ext>
                </a:extLst>
              </p:cNvPr>
              <p:cNvCxnSpPr/>
              <p:nvPr userDrawn="1"/>
            </p:nvCxnSpPr>
            <p:spPr>
              <a:xfrm flipV="1">
                <a:off x="452332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51">
                <a:extLst>
                  <a:ext uri="{FF2B5EF4-FFF2-40B4-BE49-F238E27FC236}">
                    <a16:creationId xmlns:a16="http://schemas.microsoft.com/office/drawing/2014/main" id="{504C3711-C622-42DC-9899-B3858E082F8D}"/>
                  </a:ext>
                </a:extLst>
              </p:cNvPr>
              <p:cNvCxnSpPr/>
              <p:nvPr userDrawn="1"/>
            </p:nvCxnSpPr>
            <p:spPr>
              <a:xfrm flipV="1">
                <a:off x="415592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52">
                <a:extLst>
                  <a:ext uri="{FF2B5EF4-FFF2-40B4-BE49-F238E27FC236}">
                    <a16:creationId xmlns:a16="http://schemas.microsoft.com/office/drawing/2014/main" id="{1A83ECB3-AA6D-4F83-A917-59F1F3CAF53A}"/>
                  </a:ext>
                </a:extLst>
              </p:cNvPr>
              <p:cNvCxnSpPr/>
              <p:nvPr userDrawn="1"/>
            </p:nvCxnSpPr>
            <p:spPr>
              <a:xfrm flipV="1">
                <a:off x="3786582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3">
                <a:extLst>
                  <a:ext uri="{FF2B5EF4-FFF2-40B4-BE49-F238E27FC236}">
                    <a16:creationId xmlns:a16="http://schemas.microsoft.com/office/drawing/2014/main" id="{3375B322-614F-48CD-9559-DDABC5D9313C}"/>
                  </a:ext>
                </a:extLst>
              </p:cNvPr>
              <p:cNvCxnSpPr/>
              <p:nvPr userDrawn="1"/>
            </p:nvCxnSpPr>
            <p:spPr>
              <a:xfrm flipV="1">
                <a:off x="342049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54">
                <a:extLst>
                  <a:ext uri="{FF2B5EF4-FFF2-40B4-BE49-F238E27FC236}">
                    <a16:creationId xmlns:a16="http://schemas.microsoft.com/office/drawing/2014/main" id="{B19264DC-7279-4EAE-9B3E-6C1ADC0DB8DF}"/>
                  </a:ext>
                </a:extLst>
              </p:cNvPr>
              <p:cNvCxnSpPr/>
              <p:nvPr userDrawn="1"/>
            </p:nvCxnSpPr>
            <p:spPr>
              <a:xfrm flipV="1">
                <a:off x="305109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55">
                <a:extLst>
                  <a:ext uri="{FF2B5EF4-FFF2-40B4-BE49-F238E27FC236}">
                    <a16:creationId xmlns:a16="http://schemas.microsoft.com/office/drawing/2014/main" id="{785CCA65-BECC-4A15-B2F7-9CCF558B8165}"/>
                  </a:ext>
                </a:extLst>
              </p:cNvPr>
              <p:cNvCxnSpPr/>
              <p:nvPr userDrawn="1"/>
            </p:nvCxnSpPr>
            <p:spPr>
              <a:xfrm flipV="1">
                <a:off x="2674287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56">
                <a:extLst>
                  <a:ext uri="{FF2B5EF4-FFF2-40B4-BE49-F238E27FC236}">
                    <a16:creationId xmlns:a16="http://schemas.microsoft.com/office/drawing/2014/main" id="{7CC1776D-4ADE-4C0C-965F-79108AEEF1BC}"/>
                  </a:ext>
                </a:extLst>
              </p:cNvPr>
              <p:cNvCxnSpPr/>
              <p:nvPr userDrawn="1"/>
            </p:nvCxnSpPr>
            <p:spPr>
              <a:xfrm flipV="1">
                <a:off x="230853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57">
                <a:extLst>
                  <a:ext uri="{FF2B5EF4-FFF2-40B4-BE49-F238E27FC236}">
                    <a16:creationId xmlns:a16="http://schemas.microsoft.com/office/drawing/2014/main" id="{B55C28CF-9862-488A-8C81-3050036A705D}"/>
                  </a:ext>
                </a:extLst>
              </p:cNvPr>
              <p:cNvCxnSpPr/>
              <p:nvPr userDrawn="1"/>
            </p:nvCxnSpPr>
            <p:spPr>
              <a:xfrm flipV="1">
                <a:off x="193107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58">
                <a:extLst>
                  <a:ext uri="{FF2B5EF4-FFF2-40B4-BE49-F238E27FC236}">
                    <a16:creationId xmlns:a16="http://schemas.microsoft.com/office/drawing/2014/main" id="{21D5562D-7135-49BA-B33A-8426A8A0AD75}"/>
                  </a:ext>
                </a:extLst>
              </p:cNvPr>
              <p:cNvCxnSpPr/>
              <p:nvPr userDrawn="1"/>
            </p:nvCxnSpPr>
            <p:spPr>
              <a:xfrm flipV="1">
                <a:off x="1558445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59">
                <a:extLst>
                  <a:ext uri="{FF2B5EF4-FFF2-40B4-BE49-F238E27FC236}">
                    <a16:creationId xmlns:a16="http://schemas.microsoft.com/office/drawing/2014/main" id="{F39A28E8-9029-4984-AFC2-3FD4EEC51BA7}"/>
                  </a:ext>
                </a:extLst>
              </p:cNvPr>
              <p:cNvCxnSpPr/>
              <p:nvPr userDrawn="1"/>
            </p:nvCxnSpPr>
            <p:spPr>
              <a:xfrm flipV="1">
                <a:off x="1188389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60">
                <a:extLst>
                  <a:ext uri="{FF2B5EF4-FFF2-40B4-BE49-F238E27FC236}">
                    <a16:creationId xmlns:a16="http://schemas.microsoft.com/office/drawing/2014/main" id="{15D4F68C-30B2-45C2-BDD1-B6EBEE511F2B}"/>
                  </a:ext>
                </a:extLst>
              </p:cNvPr>
              <p:cNvCxnSpPr/>
              <p:nvPr userDrawn="1"/>
            </p:nvCxnSpPr>
            <p:spPr>
              <a:xfrm flipV="1">
                <a:off x="814086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61">
                <a:extLst>
                  <a:ext uri="{FF2B5EF4-FFF2-40B4-BE49-F238E27FC236}">
                    <a16:creationId xmlns:a16="http://schemas.microsoft.com/office/drawing/2014/main" id="{051ED23E-8584-4999-8EC5-84277C9290D3}"/>
                  </a:ext>
                </a:extLst>
              </p:cNvPr>
              <p:cNvCxnSpPr/>
              <p:nvPr userDrawn="1"/>
            </p:nvCxnSpPr>
            <p:spPr>
              <a:xfrm flipV="1">
                <a:off x="442260" y="3600153"/>
                <a:ext cx="2960458" cy="2963259"/>
              </a:xfrm>
              <a:prstGeom prst="line">
                <a:avLst/>
              </a:prstGeom>
              <a:ln w="1270">
                <a:gradFill>
                  <a:gsLst>
                    <a:gs pos="89000">
                      <a:srgbClr val="003249">
                        <a:alpha val="0"/>
                      </a:srgbClr>
                    </a:gs>
                    <a:gs pos="0">
                      <a:srgbClr val="335E6F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94A4DDCC-9F42-4948-9645-E86435B98B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en-US" noProof="0"/>
              <a:t>CLICK TO EDIT MASTER TITLE STYLE</a:t>
            </a:r>
            <a:endParaRPr lang="en-GB" noProof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6FD5EE-114E-4722-B4F2-F97B4E5BF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3" y="882000"/>
            <a:ext cx="11732718" cy="5328000"/>
          </a:xfrm>
        </p:spPr>
        <p:txBody>
          <a:bodyPr/>
          <a:lstStyle>
            <a:lvl1pPr>
              <a:defRPr sz="1795"/>
            </a:lvl1pPr>
            <a:lvl2pPr>
              <a:defRPr sz="1795"/>
            </a:lvl2pPr>
            <a:lvl3pPr>
              <a:defRPr sz="1795"/>
            </a:lvl3pPr>
            <a:lvl4pPr>
              <a:defRPr sz="1795"/>
            </a:lvl4pPr>
            <a:lvl5pPr>
              <a:defRPr sz="1795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A4415C-3223-40AA-9C39-316146802F95}"/>
              </a:ext>
            </a:extLst>
          </p:cNvPr>
          <p:cNvCxnSpPr/>
          <p:nvPr userDrawn="1"/>
        </p:nvCxnSpPr>
        <p:spPr>
          <a:xfrm>
            <a:off x="217667" y="882193"/>
            <a:ext cx="1173630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9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38"/>
          <p:cNvSpPr txBox="1">
            <a:spLocks noChangeArrowheads="1"/>
          </p:cNvSpPr>
          <p:nvPr userDrawn="1"/>
        </p:nvSpPr>
        <p:spPr bwMode="auto">
          <a:xfrm>
            <a:off x="220801" y="6202800"/>
            <a:ext cx="12085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798" noProof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35" hidden="1">
            <a:extLst>
              <a:ext uri="{FF2B5EF4-FFF2-40B4-BE49-F238E27FC236}">
                <a16:creationId xmlns:a16="http://schemas.microsoft.com/office/drawing/2014/main" id="{C995CFAD-3BA1-4EC9-867D-60423D76A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 userDrawn="1"/>
        </p:nvSpPr>
        <p:spPr bwMode="auto">
          <a:xfrm>
            <a:off x="770887" y="447366"/>
            <a:ext cx="6688666" cy="21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770" noProof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5411" y="154800"/>
            <a:ext cx="10081234" cy="56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noProof="0"/>
              <a:t>Click to edit Master title style</a:t>
            </a:r>
            <a:endParaRPr lang="en-GB" noProof="0"/>
          </a:p>
        </p:txBody>
      </p:sp>
      <p:sp>
        <p:nvSpPr>
          <p:cNvPr id="72" name="Rectangle 2">
            <a:extLst>
              <a:ext uri="{FF2B5EF4-FFF2-40B4-BE49-F238E27FC236}">
                <a16:creationId xmlns:a16="http://schemas.microsoft.com/office/drawing/2014/main" id="{F152A04D-5063-4E95-9CB5-5C50E37A6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9001" y="882000"/>
            <a:ext cx="11732718" cy="53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39" name="Text Box 34"/>
          <p:cNvSpPr txBox="1">
            <a:spLocks noChangeArrowheads="1"/>
          </p:cNvSpPr>
          <p:nvPr userDrawn="1"/>
        </p:nvSpPr>
        <p:spPr bwMode="auto">
          <a:xfrm>
            <a:off x="11648673" y="6202801"/>
            <a:ext cx="274325" cy="21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798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fld id="{FDAC5C42-9B53-4063-AF51-A40D4C64F718}" type="slidenum">
              <a:rPr lang="it-IT" sz="798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GB" sz="798" noProof="1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315" y="-216085"/>
            <a:ext cx="2088182" cy="13140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E71E5B5-6921-4FB2-A9C4-9C2A029FF0B3}"/>
              </a:ext>
            </a:extLst>
          </p:cNvPr>
          <p:cNvCxnSpPr>
            <a:cxnSpLocks/>
          </p:cNvCxnSpPr>
          <p:nvPr userDrawn="1"/>
        </p:nvCxnSpPr>
        <p:spPr>
          <a:xfrm>
            <a:off x="220831" y="6422971"/>
            <a:ext cx="11703996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5">
            <a:extLst>
              <a:ext uri="{FF2B5EF4-FFF2-40B4-BE49-F238E27FC236}">
                <a16:creationId xmlns:a16="http://schemas.microsoft.com/office/drawing/2014/main" id="{7B88B654-6870-4EB8-A79A-306A0238640A}"/>
              </a:ext>
            </a:extLst>
          </p:cNvPr>
          <p:cNvPicPr>
            <a:picLocks/>
          </p:cNvPicPr>
          <p:nvPr userDrawn="1"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4596" y="6584400"/>
            <a:ext cx="1633533" cy="1044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BB965BA-5FAA-5543-9444-B14F3D19D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/>
        </p:blipFill>
        <p:spPr>
          <a:xfrm>
            <a:off x="1" y="6454226"/>
            <a:ext cx="10132231" cy="43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3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992" b="1" dirty="0" smtClean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5pPr>
      <a:lvl6pPr marL="439824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6pPr>
      <a:lvl7pPr marL="879649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7pPr>
      <a:lvl8pPr marL="1319473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8pPr>
      <a:lvl9pPr marL="1759297" algn="l" rtl="0" eaLnBrk="1" fontAlgn="base" hangingPunct="1">
        <a:spcBef>
          <a:spcPct val="0"/>
        </a:spcBef>
        <a:spcAft>
          <a:spcPct val="0"/>
        </a:spcAft>
        <a:defRPr sz="2116" b="1"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8197A6"/>
        </a:buClr>
        <a:buFont typeface="Arial" panose="020B0604020202020204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79216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54105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8994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503882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795" dirty="0" smtClean="0">
          <a:solidFill>
            <a:srgbClr val="8197A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7552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6pPr>
      <a:lvl7pPr marL="3787376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7pPr>
      <a:lvl8pPr marL="4227201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8pPr>
      <a:lvl9pPr marL="4667025" indent="-403172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539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1pPr>
      <a:lvl2pPr marL="439824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2pPr>
      <a:lvl3pPr marL="879649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3pPr>
      <a:lvl4pPr marL="1319473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4pPr>
      <a:lvl5pPr marL="175929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5pPr>
      <a:lvl6pPr marL="2199122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6pPr>
      <a:lvl7pPr marL="2638947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7pPr>
      <a:lvl8pPr marL="3078771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8pPr>
      <a:lvl9pPr marL="3518595" algn="l" defTabSz="879649" rtl="0" eaLnBrk="1" latinLnBrk="0" hangingPunct="1">
        <a:defRPr sz="17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5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0E34D5BB-2796-2623-F2B0-79D774BB3D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L" dirty="0"/>
              <a:t>First consolidated version - </a:t>
            </a:r>
            <a:r>
              <a:rPr lang="en-GB" dirty="0"/>
              <a:t>https://</a:t>
            </a:r>
            <a:r>
              <a:rPr lang="en-GB" dirty="0" err="1"/>
              <a:t>www.cosmos.esa.int</a:t>
            </a:r>
            <a:r>
              <a:rPr lang="en-GB" dirty="0"/>
              <a:t>/web/l4/science-traceability-matrix</a:t>
            </a:r>
            <a:endParaRPr lang="en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6C3993-90EC-110D-51FB-852DB4285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09" y="2527686"/>
            <a:ext cx="11777526" cy="1320105"/>
          </a:xfrm>
        </p:spPr>
        <p:txBody>
          <a:bodyPr/>
          <a:lstStyle/>
          <a:p>
            <a:r>
              <a:rPr lang="en-NL" dirty="0"/>
              <a:t>Science Traceability Matrix for </a:t>
            </a:r>
            <a:br>
              <a:rPr lang="en-NL" dirty="0"/>
            </a:br>
            <a:r>
              <a:rPr lang="en-NL" dirty="0"/>
              <a:t>the ESA L4 Mission to Enceladus</a:t>
            </a:r>
          </a:p>
        </p:txBody>
      </p:sp>
    </p:spTree>
    <p:extLst>
      <p:ext uri="{BB962C8B-B14F-4D97-AF65-F5344CB8AC3E}">
        <p14:creationId xmlns:p14="http://schemas.microsoft.com/office/powerpoint/2010/main" val="3626853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FEBE9-A431-FEA6-7272-F31A75923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A199-D4B0-244D-67C3-D99BB713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153969"/>
            <a:ext cx="10081234" cy="583180"/>
          </a:xfrm>
        </p:spPr>
        <p:txBody>
          <a:bodyPr/>
          <a:lstStyle/>
          <a:p>
            <a:pPr fontAlgn="ctr"/>
            <a:r>
              <a:rPr lang="en-GB" sz="3191" dirty="0"/>
              <a:t>B3: What is the history of the Saturnian system?</a:t>
            </a:r>
            <a:endParaRPr lang="en-GB" sz="3191" b="0" dirty="0">
              <a:solidFill>
                <a:srgbClr val="000000"/>
              </a:solidFill>
              <a:latin typeface="Aptos Narrow" panose="020B00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50832CC-1FF1-C587-16E9-46BA1DA71AE7}"/>
              </a:ext>
            </a:extLst>
          </p:cNvPr>
          <p:cNvGraphicFramePr>
            <a:graphicFrameLocks noGrp="1"/>
          </p:cNvGraphicFramePr>
          <p:nvPr/>
        </p:nvGraphicFramePr>
        <p:xfrm>
          <a:off x="215410" y="1267552"/>
          <a:ext cx="11809892" cy="428866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809892">
                  <a:extLst>
                    <a:ext uri="{9D8B030D-6E8A-4147-A177-3AD203B41FA5}">
                      <a16:colId xmlns:a16="http://schemas.microsoft.com/office/drawing/2014/main" val="4085263732"/>
                    </a:ext>
                  </a:extLst>
                </a:gridCol>
              </a:tblGrid>
              <a:tr h="6126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B3.1: Constrain the interior of other Saturnian moons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2805866809"/>
                  </a:ext>
                </a:extLst>
              </a:tr>
              <a:tr h="6126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B3.2: Identify and characterise the liquid environments (if any) of other Saturnian moons (e.g. Mimas)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1642691704"/>
                  </a:ext>
                </a:extLst>
              </a:tr>
              <a:tr h="6126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B3.3: Characterise the geological history and evolution of other Saturnian moons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2247804748"/>
                  </a:ext>
                </a:extLst>
              </a:tr>
              <a:tr h="6126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B3.4: Characterise the surface composition of other Saturnian moons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3884749423"/>
                  </a:ext>
                </a:extLst>
              </a:tr>
              <a:tr h="6126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B3.5: Constrain the orbital evolution of other Saturnian moons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746024193"/>
                  </a:ext>
                </a:extLst>
              </a:tr>
              <a:tr h="6126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B3.6: Characterise the dust distribution and composition in the Saturnian system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1139992817"/>
                  </a:ext>
                </a:extLst>
              </a:tr>
              <a:tr h="6126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B3.7: Characterise Saturn's magnetosphere and its interaction with other Saturnian moons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3171159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23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91802-D3AF-48B2-74AE-021F68DD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C: Enceladus prebiotic chemistry &amp; biosignatures</a:t>
            </a:r>
            <a:endParaRPr lang="en-NL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8AB66CC-1FFD-9B0D-0CDD-88644BA1673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15411" y="1517768"/>
          <a:ext cx="11607377" cy="313228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607377">
                  <a:extLst>
                    <a:ext uri="{9D8B030D-6E8A-4147-A177-3AD203B41FA5}">
                      <a16:colId xmlns:a16="http://schemas.microsoft.com/office/drawing/2014/main" val="1296694937"/>
                    </a:ext>
                  </a:extLst>
                </a:gridCol>
              </a:tblGrid>
              <a:tr h="10440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Scientific Questions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0825248"/>
                  </a:ext>
                </a:extLst>
              </a:tr>
              <a:tr h="10440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C1: What is the inventory of organic chemistry available at Enceladus?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5170247"/>
                  </a:ext>
                </a:extLst>
              </a:tr>
              <a:tr h="10440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C2: Are there signatures of life at Enceladus?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454656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8AA9F3-6C6C-43E0-A233-BAF6E7F3E512}"/>
              </a:ext>
            </a:extLst>
          </p:cNvPr>
          <p:cNvSpPr txBox="1"/>
          <p:nvPr/>
        </p:nvSpPr>
        <p:spPr>
          <a:xfrm>
            <a:off x="607937" y="5407724"/>
            <a:ext cx="9998975" cy="46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931" fontAlgn="base">
              <a:spcBef>
                <a:spcPct val="0"/>
              </a:spcBef>
              <a:spcAft>
                <a:spcPct val="0"/>
              </a:spcAft>
            </a:pPr>
            <a:r>
              <a:rPr lang="en-NL" sz="2394" i="1" dirty="0">
                <a:solidFill>
                  <a:srgbClr val="FEFF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Each scientific question has a set of associated science objectives</a:t>
            </a:r>
          </a:p>
        </p:txBody>
      </p:sp>
    </p:spTree>
    <p:extLst>
      <p:ext uri="{BB962C8B-B14F-4D97-AF65-F5344CB8AC3E}">
        <p14:creationId xmlns:p14="http://schemas.microsoft.com/office/powerpoint/2010/main" val="168942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BCDCA-4C55-2933-A86F-EAF57EC7D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DD3C1-61C2-C515-7DAE-F01C31F29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-91582"/>
            <a:ext cx="10081234" cy="1074281"/>
          </a:xfrm>
        </p:spPr>
        <p:txBody>
          <a:bodyPr/>
          <a:lstStyle/>
          <a:p>
            <a:pPr fontAlgn="ctr"/>
            <a:r>
              <a:rPr lang="en-GB" sz="3191" dirty="0"/>
              <a:t>C1: What is the inventory of organic chemistry available at Enceladus?</a:t>
            </a:r>
            <a:endParaRPr lang="en-GB" sz="3191" b="0" dirty="0">
              <a:solidFill>
                <a:srgbClr val="000000"/>
              </a:solidFill>
              <a:latin typeface="Aptos Narrow" panose="020B00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76371C-3D27-43D0-05D9-4755105F1624}"/>
              </a:ext>
            </a:extLst>
          </p:cNvPr>
          <p:cNvGraphicFramePr>
            <a:graphicFrameLocks noGrp="1"/>
          </p:cNvGraphicFramePr>
          <p:nvPr/>
        </p:nvGraphicFramePr>
        <p:xfrm>
          <a:off x="215411" y="1956580"/>
          <a:ext cx="11757995" cy="338707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757995">
                  <a:extLst>
                    <a:ext uri="{9D8B030D-6E8A-4147-A177-3AD203B41FA5}">
                      <a16:colId xmlns:a16="http://schemas.microsoft.com/office/drawing/2014/main" val="3484609855"/>
                    </a:ext>
                  </a:extLst>
                </a:gridCol>
              </a:tblGrid>
              <a:tr h="846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C1.1: Determine the inventory of organic molecules, and characterise their abundance and distribution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1461685886"/>
                  </a:ext>
                </a:extLst>
              </a:tr>
              <a:tr h="846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C1.2: Determine the processes at the origin of organic molecules (e.g. methanogenesis/serpentinization)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1014301216"/>
                  </a:ext>
                </a:extLst>
              </a:tr>
              <a:tr h="846770">
                <a:tc>
                  <a:txBody>
                    <a:bodyPr/>
                    <a:lstStyle/>
                    <a:p>
                      <a:pPr marL="671513" indent="-671513" algn="l" fontAlgn="ctr">
                        <a:buNone/>
                        <a:tabLst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C1.3: Determine the inventory of inorganics related to organic chemistry, and characterise their abundance and distribution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4146777604"/>
                  </a:ext>
                </a:extLst>
              </a:tr>
              <a:tr h="84677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C1.4: Determine the molecular complexity of organics, and characterize its diversity and distribution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42226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04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5AC3F-3E6B-4327-FAF0-33CB87569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B6A36-4879-64B5-823E-C763ED4D4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153969"/>
            <a:ext cx="10081234" cy="583180"/>
          </a:xfrm>
        </p:spPr>
        <p:txBody>
          <a:bodyPr/>
          <a:lstStyle/>
          <a:p>
            <a:pPr fontAlgn="ctr"/>
            <a:r>
              <a:rPr lang="en-GB" sz="3191" dirty="0"/>
              <a:t>C2: Are there signatures of life at Enceladus?</a:t>
            </a:r>
            <a:endParaRPr lang="en-GB" sz="3191" b="0" dirty="0">
              <a:solidFill>
                <a:srgbClr val="000000"/>
              </a:solidFill>
              <a:latin typeface="Aptos Narrow" panose="020B00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ED16E4-D2CA-C6C5-E868-A28065A8D999}"/>
              </a:ext>
            </a:extLst>
          </p:cNvPr>
          <p:cNvGraphicFramePr>
            <a:graphicFrameLocks noGrp="1"/>
          </p:cNvGraphicFramePr>
          <p:nvPr/>
        </p:nvGraphicFramePr>
        <p:xfrm>
          <a:off x="274313" y="1641183"/>
          <a:ext cx="11728749" cy="347036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728749">
                  <a:extLst>
                    <a:ext uri="{9D8B030D-6E8A-4147-A177-3AD203B41FA5}">
                      <a16:colId xmlns:a16="http://schemas.microsoft.com/office/drawing/2014/main" val="2289742493"/>
                    </a:ext>
                  </a:extLst>
                </a:gridCol>
              </a:tblGrid>
              <a:tr h="867590">
                <a:tc>
                  <a:txBody>
                    <a:bodyPr/>
                    <a:lstStyle/>
                    <a:p>
                      <a:pPr marL="712788" indent="-712788" algn="l" fontAlgn="ctr">
                        <a:buNone/>
                        <a:tabLst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C2.1: Determine and characterise the inventory of potential chemical biosignatures (e.g. from monomers to polymers)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2912174496"/>
                  </a:ext>
                </a:extLst>
              </a:tr>
              <a:tr h="8675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C2.2: Search for any other detectable non-chemical biosignatures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128333609"/>
                  </a:ext>
                </a:extLst>
              </a:tr>
              <a:tr h="8675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C2.3: Determine metabolic pathways, if biosignatures are present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1607024146"/>
                  </a:ext>
                </a:extLst>
              </a:tr>
              <a:tr h="86759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C2.4: Determine local influences on the preservation state of biosignatures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89409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49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7C227-1A6E-7019-2ADC-7A476E0CC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61D35-D411-DE95-C0D6-76DDEA5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-60888"/>
            <a:ext cx="10577565" cy="1012893"/>
          </a:xfrm>
        </p:spPr>
        <p:txBody>
          <a:bodyPr/>
          <a:lstStyle/>
          <a:p>
            <a:r>
              <a:rPr lang="en-GB" dirty="0"/>
              <a:t>A: Habitability of Enceladus &amp; surface–interior interaction</a:t>
            </a:r>
            <a:endParaRPr lang="en-NL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D26CE0-A736-3A0D-D896-E3A788F9129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335965" y="1051257"/>
          <a:ext cx="11486823" cy="387573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486823">
                  <a:extLst>
                    <a:ext uri="{9D8B030D-6E8A-4147-A177-3AD203B41FA5}">
                      <a16:colId xmlns:a16="http://schemas.microsoft.com/office/drawing/2014/main" val="3185099771"/>
                    </a:ext>
                  </a:extLst>
                </a:gridCol>
              </a:tblGrid>
              <a:tr h="77514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Scientific Questions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6748330"/>
                  </a:ext>
                </a:extLst>
              </a:tr>
              <a:tr h="7751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A1: What are the structure, dynamics and composition of the interior of Enceladus?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4551853"/>
                  </a:ext>
                </a:extLst>
              </a:tr>
              <a:tr h="775146">
                <a:tc>
                  <a:txBody>
                    <a:bodyPr/>
                    <a:lstStyle/>
                    <a:p>
                      <a:pPr marL="493713" indent="-493713" algn="l" fontAlgn="ctr">
                        <a:buNone/>
                        <a:tabLst/>
                      </a:pPr>
                      <a:r>
                        <a:rPr lang="en-GB" sz="2400" u="none" strike="noStrike" dirty="0">
                          <a:effectLst/>
                        </a:rPr>
                        <a:t>A2: What are the physical and chemical properties of the liquid water environment(s)?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1200695"/>
                  </a:ext>
                </a:extLst>
              </a:tr>
              <a:tr h="7751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A3: What is the present state of the surface of Enceladus, and how did it evolve?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12889205"/>
                  </a:ext>
                </a:extLst>
              </a:tr>
              <a:tr h="77514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A4: What is the mechanism driving Enceladus' plume formation and activity?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319335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2968A2E-A431-73A7-5E47-C104AFFAAD02}"/>
              </a:ext>
            </a:extLst>
          </p:cNvPr>
          <p:cNvSpPr txBox="1"/>
          <p:nvPr/>
        </p:nvSpPr>
        <p:spPr>
          <a:xfrm>
            <a:off x="607937" y="5407724"/>
            <a:ext cx="9998975" cy="46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931" fontAlgn="base">
              <a:spcBef>
                <a:spcPct val="0"/>
              </a:spcBef>
              <a:spcAft>
                <a:spcPct val="0"/>
              </a:spcAft>
            </a:pPr>
            <a:r>
              <a:rPr lang="en-NL" sz="2394" i="1" dirty="0">
                <a:solidFill>
                  <a:srgbClr val="FEFF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Each scientific question has a set of associated science objectives</a:t>
            </a:r>
          </a:p>
        </p:txBody>
      </p:sp>
    </p:spTree>
    <p:extLst>
      <p:ext uri="{BB962C8B-B14F-4D97-AF65-F5344CB8AC3E}">
        <p14:creationId xmlns:p14="http://schemas.microsoft.com/office/powerpoint/2010/main" val="53372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96F5-734D-5C7E-5505-2C4C0AF22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-91583"/>
            <a:ext cx="10081234" cy="1074281"/>
          </a:xfrm>
        </p:spPr>
        <p:txBody>
          <a:bodyPr/>
          <a:lstStyle/>
          <a:p>
            <a:r>
              <a:rPr lang="en-GB" sz="3191" dirty="0"/>
              <a:t>A1: What are the structure, dynamics and composition of the interior of Enceladus?</a:t>
            </a:r>
            <a:endParaRPr lang="en-NL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CB5A49D-2D5A-9ABC-6F2B-B11171D625FA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218478" y="1158502"/>
          <a:ext cx="11754929" cy="4596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754929">
                  <a:extLst>
                    <a:ext uri="{9D8B030D-6E8A-4147-A177-3AD203B41FA5}">
                      <a16:colId xmlns:a16="http://schemas.microsoft.com/office/drawing/2014/main" val="3210859636"/>
                    </a:ext>
                  </a:extLst>
                </a:gridCol>
              </a:tblGrid>
              <a:tr h="7660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A1.1: Define the moons’ interior structure including the properties of the core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9596019"/>
                  </a:ext>
                </a:extLst>
              </a:tr>
              <a:tr h="7660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A1.2: Determine the structure and dynamics of the ice shell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201945"/>
                  </a:ext>
                </a:extLst>
              </a:tr>
              <a:tr h="766052">
                <a:tc>
                  <a:txBody>
                    <a:bodyPr/>
                    <a:lstStyle/>
                    <a:p>
                      <a:pPr marL="712788" indent="-712788" algn="l" fontAlgn="ctr">
                        <a:buNone/>
                        <a:tabLst/>
                      </a:pPr>
                      <a:r>
                        <a:rPr lang="en-GB" sz="2000" u="none" strike="noStrike" dirty="0">
                          <a:effectLst/>
                        </a:rPr>
                        <a:t>A1.3: Define the depth, dimensions and dynamics of aqueous reservoirs (e.g., global ocean, brine pockets)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0653712"/>
                  </a:ext>
                </a:extLst>
              </a:tr>
              <a:tr h="7660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u="none" strike="noStrike">
                          <a:effectLst/>
                        </a:rPr>
                        <a:t>A1.4: Characterize the exchange between the liquid environment and the rocky layer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7321605"/>
                  </a:ext>
                </a:extLst>
              </a:tr>
              <a:tr h="766052">
                <a:tc>
                  <a:txBody>
                    <a:bodyPr/>
                    <a:lstStyle/>
                    <a:p>
                      <a:pPr marL="671513" indent="-671513" algn="l" fontAlgn="ctr">
                        <a:buNone/>
                        <a:tabLst/>
                      </a:pPr>
                      <a:r>
                        <a:rPr lang="en-GB" sz="2000" u="none" strike="noStrike" dirty="0">
                          <a:effectLst/>
                        </a:rPr>
                        <a:t>A1.5: Define the thermal state and heat budget of the interior (Potential sources of energy may include, e.g., tides, geochemical processes, and isotopic decay)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12623884"/>
                  </a:ext>
                </a:extLst>
              </a:tr>
              <a:tr h="76605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A1.6: Define the evolution of the orbit of Enceladus over geological periods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26795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749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AEBEA-048F-BE12-35F4-1E964070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-91583"/>
            <a:ext cx="10081234" cy="1074281"/>
          </a:xfrm>
        </p:spPr>
        <p:txBody>
          <a:bodyPr/>
          <a:lstStyle/>
          <a:p>
            <a:r>
              <a:rPr lang="en-GB" sz="3191" dirty="0"/>
              <a:t>A2: What are the physical and chemical properties of the liquid water environment(s)?</a:t>
            </a:r>
            <a:endParaRPr lang="en-NL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5D2660-DE88-ECC1-0650-C5A18928B6BD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215411" y="1682060"/>
          <a:ext cx="11866138" cy="394879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866138">
                  <a:extLst>
                    <a:ext uri="{9D8B030D-6E8A-4147-A177-3AD203B41FA5}">
                      <a16:colId xmlns:a16="http://schemas.microsoft.com/office/drawing/2014/main" val="941191114"/>
                    </a:ext>
                  </a:extLst>
                </a:gridCol>
              </a:tblGrid>
              <a:tr h="9871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A2.1: Characterize the chemical composition (gradients, nutrients, elements, chemical energy sources)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1014838"/>
                  </a:ext>
                </a:extLst>
              </a:tr>
              <a:tr h="9871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A2.2: Characterize physical–chemical parameters (salinity, redox, pH, temperature, pressure)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545784"/>
                  </a:ext>
                </a:extLst>
              </a:tr>
              <a:tr h="9871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A2.3: Identify forms of energy available to support life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2038883"/>
                  </a:ext>
                </a:extLst>
              </a:tr>
              <a:tr h="98719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u="none" strike="noStrike" dirty="0">
                          <a:effectLst/>
                        </a:rPr>
                        <a:t>A2.4: Assess the long-term evolution of the liquid ocean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8567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911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AD80DA-3430-DFA7-D112-ACAE5B18A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C09E-35DE-33D1-9633-342DF970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-91583"/>
            <a:ext cx="10081234" cy="1074281"/>
          </a:xfrm>
        </p:spPr>
        <p:txBody>
          <a:bodyPr/>
          <a:lstStyle/>
          <a:p>
            <a:pPr fontAlgn="ctr"/>
            <a:r>
              <a:rPr lang="en-GB" sz="3191" dirty="0"/>
              <a:t>A3: What is the present state of the surface of Enceladus, and how did it evolve?</a:t>
            </a:r>
            <a:endParaRPr lang="en-GB" sz="3191" b="0" dirty="0">
              <a:solidFill>
                <a:srgbClr val="000000"/>
              </a:solidFill>
              <a:latin typeface="Aptos Narrow" panose="020B00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5D676E5-4C0D-D25F-580D-16A0C1F47941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158324" y="1264079"/>
          <a:ext cx="11875353" cy="4713065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875353">
                  <a:extLst>
                    <a:ext uri="{9D8B030D-6E8A-4147-A177-3AD203B41FA5}">
                      <a16:colId xmlns:a16="http://schemas.microsoft.com/office/drawing/2014/main" val="358327611"/>
                    </a:ext>
                  </a:extLst>
                </a:gridCol>
              </a:tblGrid>
              <a:tr h="1178266">
                <a:tc>
                  <a:txBody>
                    <a:bodyPr/>
                    <a:lstStyle/>
                    <a:p>
                      <a:pPr marL="671513" indent="-671513" algn="l" fontAlgn="ctr">
                        <a:buNone/>
                        <a:tabLst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A3.1: Characterise the geological features and processes (constrain stress history, deformation evolution and resurfacing mapping and characterising geological features, e.g. craters, boulders, fractures, ridges, fine particle deposits, landslides)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3038599380"/>
                  </a:ext>
                </a:extLst>
              </a:tr>
              <a:tr h="1178266">
                <a:tc>
                  <a:txBody>
                    <a:bodyPr/>
                    <a:lstStyle/>
                    <a:p>
                      <a:pPr marL="671513" indent="-671513" algn="l" fontAlgn="ctr">
                        <a:buNone/>
                        <a:tabLst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A3.2: Identify surface distribution of ices, salts, organics, and silicates to trace internal vs. external material sources. Detect cryovolcanic features and relate them to subsurface ocean chemistry.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2174041615"/>
                  </a:ext>
                </a:extLst>
              </a:tr>
              <a:tr h="1178266">
                <a:tc>
                  <a:txBody>
                    <a:bodyPr/>
                    <a:lstStyle/>
                    <a:p>
                      <a:pPr marL="671513" indent="-671513" algn="l" fontAlgn="ctr">
                        <a:buNone/>
                        <a:tabLst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A3.3: Characterise in detail the physical properties and morphology of the South Polar Terrain, including the tiger stripes (e.g. venting activity, connecting fracture system).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3836138963"/>
                  </a:ext>
                </a:extLst>
              </a:tr>
              <a:tr h="117826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A3.4: Characterise plume deposition and deposits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1172017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69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36D9C-70FB-EC93-7572-606BD5142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F64AC-4B6A-CCF9-22CB-A885E586F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-91583"/>
            <a:ext cx="10081234" cy="1074281"/>
          </a:xfrm>
        </p:spPr>
        <p:txBody>
          <a:bodyPr/>
          <a:lstStyle/>
          <a:p>
            <a:pPr fontAlgn="ctr"/>
            <a:r>
              <a:rPr lang="en-GB" sz="3191" dirty="0"/>
              <a:t>A4: What is the mechanism driving Enceladus' plume formation and activity?</a:t>
            </a:r>
            <a:endParaRPr lang="en-GB" sz="3191" b="0" dirty="0">
              <a:solidFill>
                <a:srgbClr val="000000"/>
              </a:solidFill>
              <a:latin typeface="Aptos Narrow" panose="020B00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582E1A0-8335-2F0D-9D71-EC2D4498CE59}"/>
              </a:ext>
            </a:extLst>
          </p:cNvPr>
          <p:cNvGraphicFramePr>
            <a:graphicFrameLocks noGrp="1"/>
          </p:cNvGraphicFramePr>
          <p:nvPr>
            <p:ph sz="half" idx="10"/>
          </p:nvPr>
        </p:nvGraphicFramePr>
        <p:xfrm>
          <a:off x="215411" y="1973591"/>
          <a:ext cx="11777891" cy="2699181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777891">
                  <a:extLst>
                    <a:ext uri="{9D8B030D-6E8A-4147-A177-3AD203B41FA5}">
                      <a16:colId xmlns:a16="http://schemas.microsoft.com/office/drawing/2014/main" val="544140250"/>
                    </a:ext>
                  </a:extLst>
                </a:gridCol>
              </a:tblGrid>
              <a:tr h="13495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A4.1: Characterise plume vents (including subsurface structure)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3834683262"/>
                  </a:ext>
                </a:extLst>
              </a:tr>
              <a:tr h="134959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A4.2: Characterise the energy balance driving plume activities (tidal vs internal heat, seismic activity)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4053384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7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5A1D8-B167-E89B-4B91-EB554D20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-60888"/>
            <a:ext cx="10081234" cy="1012893"/>
          </a:xfrm>
        </p:spPr>
        <p:txBody>
          <a:bodyPr/>
          <a:lstStyle/>
          <a:p>
            <a:r>
              <a:rPr lang="en-GB" dirty="0"/>
              <a:t>B: Enceladus interaction with the external environment and the Saturnian system</a:t>
            </a:r>
            <a:endParaRPr lang="en-NL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26D20BD-524A-3225-27D8-E2B48B2B43C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15411" y="1121126"/>
          <a:ext cx="11719365" cy="338376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719365">
                  <a:extLst>
                    <a:ext uri="{9D8B030D-6E8A-4147-A177-3AD203B41FA5}">
                      <a16:colId xmlns:a16="http://schemas.microsoft.com/office/drawing/2014/main" val="1875092463"/>
                    </a:ext>
                  </a:extLst>
                </a:gridCol>
              </a:tblGrid>
              <a:tr h="84594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2400" b="1" u="none" strike="noStrike" dirty="0">
                          <a:effectLst/>
                        </a:rPr>
                        <a:t>Scientific Questions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4266991"/>
                  </a:ext>
                </a:extLst>
              </a:tr>
              <a:tr h="8459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B1: How does space weathering affect the surface of Enceladus?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26958996"/>
                  </a:ext>
                </a:extLst>
              </a:tr>
              <a:tr h="845941">
                <a:tc>
                  <a:txBody>
                    <a:bodyPr/>
                    <a:lstStyle/>
                    <a:p>
                      <a:pPr marL="534988" indent="-534988" algn="l" fontAlgn="ctr">
                        <a:buNone/>
                        <a:tabLst/>
                      </a:pPr>
                      <a:r>
                        <a:rPr lang="en-GB" sz="2400" u="none" strike="noStrike" dirty="0">
                          <a:effectLst/>
                        </a:rPr>
                        <a:t>B2: What is the structure and composition of the plume and its interactions with external environments?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8842848"/>
                  </a:ext>
                </a:extLst>
              </a:tr>
              <a:tr h="84594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400" u="none" strike="noStrike" dirty="0">
                          <a:effectLst/>
                        </a:rPr>
                        <a:t>B3: What is the history of the Saturnian system?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003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7CC0F45-607B-638F-6A71-9399485F35EF}"/>
              </a:ext>
            </a:extLst>
          </p:cNvPr>
          <p:cNvSpPr txBox="1"/>
          <p:nvPr/>
        </p:nvSpPr>
        <p:spPr>
          <a:xfrm>
            <a:off x="607937" y="5407724"/>
            <a:ext cx="9998975" cy="460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1931" fontAlgn="base">
              <a:spcBef>
                <a:spcPct val="0"/>
              </a:spcBef>
              <a:spcAft>
                <a:spcPct val="0"/>
              </a:spcAft>
            </a:pPr>
            <a:r>
              <a:rPr lang="en-NL" sz="2394" i="1" dirty="0">
                <a:solidFill>
                  <a:srgbClr val="FEFFFF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Each scientific question has a set of associated science objectives</a:t>
            </a:r>
          </a:p>
        </p:txBody>
      </p:sp>
    </p:spTree>
    <p:extLst>
      <p:ext uri="{BB962C8B-B14F-4D97-AF65-F5344CB8AC3E}">
        <p14:creationId xmlns:p14="http://schemas.microsoft.com/office/powerpoint/2010/main" val="349979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47D50-154D-3C28-66AB-718597165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0D115-A6C4-4FAB-3185-5C7C5DAB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-91582"/>
            <a:ext cx="10081234" cy="1074281"/>
          </a:xfrm>
        </p:spPr>
        <p:txBody>
          <a:bodyPr/>
          <a:lstStyle/>
          <a:p>
            <a:pPr fontAlgn="ctr"/>
            <a:r>
              <a:rPr lang="en-GB" sz="3191" dirty="0"/>
              <a:t>B1: How does space weathering affect the surface of Enceladus?</a:t>
            </a:r>
            <a:endParaRPr lang="en-GB" sz="3191" b="0" dirty="0">
              <a:solidFill>
                <a:srgbClr val="000000"/>
              </a:solidFill>
              <a:latin typeface="Aptos Narrow" panose="020B00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C332CBE-0FAA-92CA-2F9B-5202685985D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58641" y="1901727"/>
          <a:ext cx="11674719" cy="329048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674719">
                  <a:extLst>
                    <a:ext uri="{9D8B030D-6E8A-4147-A177-3AD203B41FA5}">
                      <a16:colId xmlns:a16="http://schemas.microsoft.com/office/drawing/2014/main" val="3463825733"/>
                    </a:ext>
                  </a:extLst>
                </a:gridCol>
              </a:tblGrid>
              <a:tr h="109682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B1.1: Characterise how the dust and gas environment interacts with the surface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2978946568"/>
                  </a:ext>
                </a:extLst>
              </a:tr>
              <a:tr h="109682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B1.2: Characterise effects of micrometeorite bombardment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556105443"/>
                  </a:ext>
                </a:extLst>
              </a:tr>
              <a:tr h="1096828">
                <a:tc>
                  <a:txBody>
                    <a:bodyPr/>
                    <a:lstStyle/>
                    <a:p>
                      <a:pPr marL="671513" indent="-671513" algn="l" fontAlgn="ctr">
                        <a:buNone/>
                        <a:tabLst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B1.3: Characterise how the electromagnetic environment, charged particles, and radiation interact with surface materials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2604218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98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5951B-E745-DCF2-2958-FE8CC7862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E957F-F31D-AFC1-4760-93688E286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11" y="31193"/>
            <a:ext cx="10081234" cy="828731"/>
          </a:xfrm>
        </p:spPr>
        <p:txBody>
          <a:bodyPr/>
          <a:lstStyle/>
          <a:p>
            <a:pPr fontAlgn="ctr"/>
            <a:r>
              <a:rPr lang="en-GB" sz="2394" dirty="0"/>
              <a:t>B2: What is the structure and composition of the plume and its interactions with external environments?</a:t>
            </a:r>
            <a:endParaRPr lang="en-GB" sz="2394" b="0" dirty="0">
              <a:solidFill>
                <a:srgbClr val="000000"/>
              </a:solidFill>
              <a:latin typeface="Aptos Narrow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E79CF1-DA8B-54F3-E703-88C35A9FF348}"/>
              </a:ext>
            </a:extLst>
          </p:cNvPr>
          <p:cNvGraphicFramePr>
            <a:graphicFrameLocks noGrp="1"/>
          </p:cNvGraphicFramePr>
          <p:nvPr/>
        </p:nvGraphicFramePr>
        <p:xfrm>
          <a:off x="215410" y="1394524"/>
          <a:ext cx="11750582" cy="3462935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1750582">
                  <a:extLst>
                    <a:ext uri="{9D8B030D-6E8A-4147-A177-3AD203B41FA5}">
                      <a16:colId xmlns:a16="http://schemas.microsoft.com/office/drawing/2014/main" val="105025739"/>
                    </a:ext>
                  </a:extLst>
                </a:gridCol>
              </a:tblGrid>
              <a:tr h="11543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B2.1: Characterise plume morphology, structure, and temporal variability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3330000548"/>
                  </a:ext>
                </a:extLst>
              </a:tr>
              <a:tr h="11543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>
                          <a:solidFill>
                            <a:schemeClr val="bg1"/>
                          </a:solidFill>
                          <a:effectLst/>
                        </a:rPr>
                        <a:t>B2.2: Characterise gaseous and particle components of plumes</a:t>
                      </a:r>
                      <a:endParaRPr lang="en-GB" sz="20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488508033"/>
                  </a:ext>
                </a:extLst>
              </a:tr>
              <a:tr h="11543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20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B2.3: Define how plume material interacts with the Saturnian system (e.g. E-ring, torus)</a:t>
                      </a:r>
                      <a:endParaRPr lang="en-GB" sz="20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499" marR="9499" marT="9499" marB="45595" anchor="ctr"/>
                </a:tc>
                <a:extLst>
                  <a:ext uri="{0D108BD9-81ED-4DB2-BD59-A6C34878D82A}">
                    <a16:rowId xmlns:a16="http://schemas.microsoft.com/office/drawing/2014/main" val="142936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084087"/>
      </p:ext>
    </p:extLst>
  </p:cSld>
  <p:clrMapOvr>
    <a:masterClrMapping/>
  </p:clrMapOvr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rgbClr val="8197A6"/>
            </a:solidFill>
            <a:latin typeface="Arial" panose="020B0604020202020204" pitchFamily="34" charset="0"/>
            <a:ea typeface="MS PGothic" pitchFamily="34" charset="-128"/>
            <a:cs typeface="Arial" panose="020B0604020202020204" pitchFamily="34" charset="0"/>
          </a:defRPr>
        </a:defPPr>
      </a:lstStyle>
    </a:txDef>
  </a:objectDefaults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B9979CE-F6D6-4CDA-8589-F8B43FE72354}" vid="{343751ED-C8BE-41FE-9861-56AE543A0A1D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943</Words>
  <Application>Microsoft Macintosh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 Narrow</vt:lpstr>
      <vt:lpstr>Arial</vt:lpstr>
      <vt:lpstr>Verdana</vt:lpstr>
      <vt:lpstr>ESA_Presentation_DARK</vt:lpstr>
      <vt:lpstr>Science Traceability Matrix for  the ESA L4 Mission to Enceladus</vt:lpstr>
      <vt:lpstr>A: Habitability of Enceladus &amp; surface–interior interaction</vt:lpstr>
      <vt:lpstr>A1: What are the structure, dynamics and composition of the interior of Enceladus?</vt:lpstr>
      <vt:lpstr>A2: What are the physical and chemical properties of the liquid water environment(s)?</vt:lpstr>
      <vt:lpstr>A3: What is the present state of the surface of Enceladus, and how did it evolve?</vt:lpstr>
      <vt:lpstr>A4: What is the mechanism driving Enceladus' plume formation and activity?</vt:lpstr>
      <vt:lpstr>B: Enceladus interaction with the external environment and the Saturnian system</vt:lpstr>
      <vt:lpstr>B1: How does space weathering affect the surface of Enceladus?</vt:lpstr>
      <vt:lpstr>B2: What is the structure and composition of the plume and its interactions with external environments?</vt:lpstr>
      <vt:lpstr>B3: What is the history of the Saturnian system?</vt:lpstr>
      <vt:lpstr>C: Enceladus prebiotic chemistry &amp; biosignatures</vt:lpstr>
      <vt:lpstr>C1: What is the inventory of organic chemistry available at Enceladus?</vt:lpstr>
      <vt:lpstr>C2: Are there signatures of life at Enceladus?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Joern Helbert</dc:creator>
  <cp:lastModifiedBy>Joern Helbert</cp:lastModifiedBy>
  <cp:revision>1</cp:revision>
  <dcterms:created xsi:type="dcterms:W3CDTF">2026-05-04T10:26:59Z</dcterms:created>
  <dcterms:modified xsi:type="dcterms:W3CDTF">2026-05-04T11:12:18Z</dcterms:modified>
</cp:coreProperties>
</file>