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8" r:id="rId2"/>
    <p:sldId id="308" r:id="rId3"/>
    <p:sldId id="299" r:id="rId4"/>
    <p:sldId id="267" r:id="rId5"/>
    <p:sldId id="300" r:id="rId6"/>
    <p:sldId id="346" r:id="rId7"/>
    <p:sldId id="301" r:id="rId8"/>
    <p:sldId id="302" r:id="rId9"/>
    <p:sldId id="303" r:id="rId10"/>
    <p:sldId id="304" r:id="rId11"/>
    <p:sldId id="348" r:id="rId12"/>
    <p:sldId id="305" r:id="rId13"/>
    <p:sldId id="310" r:id="rId14"/>
    <p:sldId id="306" r:id="rId15"/>
    <p:sldId id="336" r:id="rId16"/>
    <p:sldId id="337" r:id="rId17"/>
    <p:sldId id="338" r:id="rId18"/>
    <p:sldId id="307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7"/>
    <a:srgbClr val="1AB2E9"/>
    <a:srgbClr val="11AFE8"/>
    <a:srgbClr val="8CD6F3"/>
    <a:srgbClr val="FCC15A"/>
    <a:srgbClr val="F59FD6"/>
    <a:srgbClr val="F8CBAD"/>
    <a:srgbClr val="385723"/>
    <a:srgbClr val="FFFFFF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hD\SWAT\Results\Calibration_Resul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hD\SWAT\Results\Validation_Resul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hD\SWAT\Results\Calibration_Resul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hD\SWAT\Results\Validation_Resul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7962962962964"/>
          <c:y val="6.7087174950952039E-2"/>
          <c:w val="0.62263888888888896"/>
          <c:h val="0.71560757096360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Best_Sim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Sheet2!$C$3:$C$1463</c:f>
              <c:numCache>
                <c:formatCode>General</c:formatCode>
                <c:ptCount val="1461"/>
                <c:pt idx="0">
                  <c:v>37.900002000000001</c:v>
                </c:pt>
                <c:pt idx="1">
                  <c:v>37.119999</c:v>
                </c:pt>
                <c:pt idx="2">
                  <c:v>36.400002000000001</c:v>
                </c:pt>
                <c:pt idx="3">
                  <c:v>35.720001000000003</c:v>
                </c:pt>
                <c:pt idx="4">
                  <c:v>35.07</c:v>
                </c:pt>
                <c:pt idx="5">
                  <c:v>34.43</c:v>
                </c:pt>
                <c:pt idx="6">
                  <c:v>33.810001</c:v>
                </c:pt>
                <c:pt idx="7">
                  <c:v>33.200001</c:v>
                </c:pt>
                <c:pt idx="8">
                  <c:v>32.599997999999999</c:v>
                </c:pt>
                <c:pt idx="9">
                  <c:v>32</c:v>
                </c:pt>
                <c:pt idx="10">
                  <c:v>31.42</c:v>
                </c:pt>
                <c:pt idx="11">
                  <c:v>30.83</c:v>
                </c:pt>
                <c:pt idx="12">
                  <c:v>30.25</c:v>
                </c:pt>
                <c:pt idx="13">
                  <c:v>29.68</c:v>
                </c:pt>
                <c:pt idx="14">
                  <c:v>29.120000999999998</c:v>
                </c:pt>
                <c:pt idx="15">
                  <c:v>28.549999</c:v>
                </c:pt>
                <c:pt idx="16">
                  <c:v>28</c:v>
                </c:pt>
                <c:pt idx="17">
                  <c:v>27.440000999999999</c:v>
                </c:pt>
                <c:pt idx="18">
                  <c:v>27.129999000000002</c:v>
                </c:pt>
                <c:pt idx="19">
                  <c:v>26.549999</c:v>
                </c:pt>
                <c:pt idx="20">
                  <c:v>25.98</c:v>
                </c:pt>
                <c:pt idx="21">
                  <c:v>25.43</c:v>
                </c:pt>
                <c:pt idx="22">
                  <c:v>24.9</c:v>
                </c:pt>
                <c:pt idx="23">
                  <c:v>24.370000999999998</c:v>
                </c:pt>
                <c:pt idx="24">
                  <c:v>23.860001</c:v>
                </c:pt>
                <c:pt idx="25">
                  <c:v>23.35</c:v>
                </c:pt>
                <c:pt idx="26">
                  <c:v>22.98</c:v>
                </c:pt>
                <c:pt idx="27">
                  <c:v>24.17</c:v>
                </c:pt>
                <c:pt idx="28">
                  <c:v>23.33</c:v>
                </c:pt>
                <c:pt idx="29">
                  <c:v>22.620000999999998</c:v>
                </c:pt>
                <c:pt idx="30">
                  <c:v>22</c:v>
                </c:pt>
                <c:pt idx="31">
                  <c:v>21.450001</c:v>
                </c:pt>
                <c:pt idx="32">
                  <c:v>20.93</c:v>
                </c:pt>
                <c:pt idx="33">
                  <c:v>20.450001</c:v>
                </c:pt>
                <c:pt idx="34">
                  <c:v>47.25</c:v>
                </c:pt>
                <c:pt idx="35">
                  <c:v>24.799999</c:v>
                </c:pt>
                <c:pt idx="36">
                  <c:v>23.27</c:v>
                </c:pt>
                <c:pt idx="37">
                  <c:v>22.42</c:v>
                </c:pt>
                <c:pt idx="38">
                  <c:v>21.66</c:v>
                </c:pt>
                <c:pt idx="39">
                  <c:v>21.030000999999999</c:v>
                </c:pt>
                <c:pt idx="40">
                  <c:v>96.150002000000001</c:v>
                </c:pt>
                <c:pt idx="41">
                  <c:v>197.800003</c:v>
                </c:pt>
                <c:pt idx="42">
                  <c:v>123</c:v>
                </c:pt>
                <c:pt idx="43">
                  <c:v>45.950001</c:v>
                </c:pt>
                <c:pt idx="44">
                  <c:v>42.099997999999999</c:v>
                </c:pt>
                <c:pt idx="45">
                  <c:v>39.25</c:v>
                </c:pt>
                <c:pt idx="46">
                  <c:v>36.75</c:v>
                </c:pt>
                <c:pt idx="47">
                  <c:v>35.650002000000001</c:v>
                </c:pt>
                <c:pt idx="48">
                  <c:v>34.57</c:v>
                </c:pt>
                <c:pt idx="49">
                  <c:v>44.959999000000003</c:v>
                </c:pt>
                <c:pt idx="50">
                  <c:v>36.580002</c:v>
                </c:pt>
                <c:pt idx="51">
                  <c:v>35.93</c:v>
                </c:pt>
                <c:pt idx="52">
                  <c:v>167.5</c:v>
                </c:pt>
                <c:pt idx="53">
                  <c:v>43.419998</c:v>
                </c:pt>
                <c:pt idx="54">
                  <c:v>40.139999000000003</c:v>
                </c:pt>
                <c:pt idx="55">
                  <c:v>38.709999000000003</c:v>
                </c:pt>
                <c:pt idx="56">
                  <c:v>44.34</c:v>
                </c:pt>
                <c:pt idx="57">
                  <c:v>245.199997</c:v>
                </c:pt>
                <c:pt idx="58">
                  <c:v>74.919998000000007</c:v>
                </c:pt>
                <c:pt idx="59">
                  <c:v>52.389999000000003</c:v>
                </c:pt>
                <c:pt idx="60">
                  <c:v>48.959999000000003</c:v>
                </c:pt>
                <c:pt idx="61">
                  <c:v>47.130001</c:v>
                </c:pt>
                <c:pt idx="62">
                  <c:v>45.849997999999999</c:v>
                </c:pt>
                <c:pt idx="63">
                  <c:v>44.869999</c:v>
                </c:pt>
                <c:pt idx="64">
                  <c:v>44.110000999999997</c:v>
                </c:pt>
                <c:pt idx="65">
                  <c:v>43.529998999999997</c:v>
                </c:pt>
                <c:pt idx="66">
                  <c:v>43.009998000000003</c:v>
                </c:pt>
                <c:pt idx="67">
                  <c:v>42.540000999999997</c:v>
                </c:pt>
                <c:pt idx="68">
                  <c:v>42.189999</c:v>
                </c:pt>
                <c:pt idx="69">
                  <c:v>47.77</c:v>
                </c:pt>
                <c:pt idx="70">
                  <c:v>1962</c:v>
                </c:pt>
                <c:pt idx="71">
                  <c:v>2327</c:v>
                </c:pt>
                <c:pt idx="72">
                  <c:v>565.39999399999999</c:v>
                </c:pt>
                <c:pt idx="73">
                  <c:v>85.230002999999996</c:v>
                </c:pt>
                <c:pt idx="74">
                  <c:v>70.019997000000004</c:v>
                </c:pt>
                <c:pt idx="75">
                  <c:v>65.940002000000007</c:v>
                </c:pt>
                <c:pt idx="76">
                  <c:v>63.32</c:v>
                </c:pt>
                <c:pt idx="77">
                  <c:v>61.5</c:v>
                </c:pt>
                <c:pt idx="78">
                  <c:v>469.60000600000001</c:v>
                </c:pt>
                <c:pt idx="79">
                  <c:v>842.90002400000003</c:v>
                </c:pt>
                <c:pt idx="80">
                  <c:v>149.800003</c:v>
                </c:pt>
                <c:pt idx="81">
                  <c:v>81.830001999999993</c:v>
                </c:pt>
                <c:pt idx="82">
                  <c:v>76.919998000000007</c:v>
                </c:pt>
                <c:pt idx="83">
                  <c:v>74.169998000000007</c:v>
                </c:pt>
                <c:pt idx="84">
                  <c:v>72.269997000000004</c:v>
                </c:pt>
                <c:pt idx="85">
                  <c:v>70.870002999999997</c:v>
                </c:pt>
                <c:pt idx="86">
                  <c:v>69.730002999999996</c:v>
                </c:pt>
                <c:pt idx="87">
                  <c:v>68.870002999999997</c:v>
                </c:pt>
                <c:pt idx="88">
                  <c:v>68.059997999999993</c:v>
                </c:pt>
                <c:pt idx="89">
                  <c:v>67.230002999999996</c:v>
                </c:pt>
                <c:pt idx="90">
                  <c:v>66.650002000000001</c:v>
                </c:pt>
                <c:pt idx="91">
                  <c:v>66.300003000000004</c:v>
                </c:pt>
                <c:pt idx="92">
                  <c:v>65.550003000000004</c:v>
                </c:pt>
                <c:pt idx="93">
                  <c:v>64.819999999999993</c:v>
                </c:pt>
                <c:pt idx="94">
                  <c:v>64.059997999999993</c:v>
                </c:pt>
                <c:pt idx="95">
                  <c:v>63.369999</c:v>
                </c:pt>
                <c:pt idx="96">
                  <c:v>62.610000999999997</c:v>
                </c:pt>
                <c:pt idx="97">
                  <c:v>61.900002000000001</c:v>
                </c:pt>
                <c:pt idx="98">
                  <c:v>61.139999000000003</c:v>
                </c:pt>
                <c:pt idx="99">
                  <c:v>60.360000999999997</c:v>
                </c:pt>
                <c:pt idx="100">
                  <c:v>59.560001</c:v>
                </c:pt>
                <c:pt idx="101">
                  <c:v>58.77</c:v>
                </c:pt>
                <c:pt idx="102">
                  <c:v>57.950001</c:v>
                </c:pt>
                <c:pt idx="103">
                  <c:v>57.119999</c:v>
                </c:pt>
                <c:pt idx="104">
                  <c:v>56.279998999999997</c:v>
                </c:pt>
                <c:pt idx="105">
                  <c:v>55.43</c:v>
                </c:pt>
                <c:pt idx="106">
                  <c:v>54.560001</c:v>
                </c:pt>
                <c:pt idx="107">
                  <c:v>53.720001000000003</c:v>
                </c:pt>
                <c:pt idx="108">
                  <c:v>53.240001999999997</c:v>
                </c:pt>
                <c:pt idx="109">
                  <c:v>52.549999</c:v>
                </c:pt>
                <c:pt idx="110">
                  <c:v>51.619999</c:v>
                </c:pt>
                <c:pt idx="111">
                  <c:v>50.59</c:v>
                </c:pt>
                <c:pt idx="112">
                  <c:v>49.759998000000003</c:v>
                </c:pt>
                <c:pt idx="113">
                  <c:v>48.900002000000001</c:v>
                </c:pt>
                <c:pt idx="114">
                  <c:v>48.02</c:v>
                </c:pt>
                <c:pt idx="115">
                  <c:v>47.060001</c:v>
                </c:pt>
                <c:pt idx="116">
                  <c:v>46.150002000000001</c:v>
                </c:pt>
                <c:pt idx="117">
                  <c:v>45.25</c:v>
                </c:pt>
                <c:pt idx="118">
                  <c:v>44.360000999999997</c:v>
                </c:pt>
                <c:pt idx="119">
                  <c:v>43.290000999999997</c:v>
                </c:pt>
                <c:pt idx="120">
                  <c:v>42.299999</c:v>
                </c:pt>
                <c:pt idx="121">
                  <c:v>41.709999000000003</c:v>
                </c:pt>
                <c:pt idx="122">
                  <c:v>41.48</c:v>
                </c:pt>
                <c:pt idx="123">
                  <c:v>40.959999000000003</c:v>
                </c:pt>
                <c:pt idx="124">
                  <c:v>40.110000999999997</c:v>
                </c:pt>
                <c:pt idx="125">
                  <c:v>39.139999000000003</c:v>
                </c:pt>
                <c:pt idx="126">
                  <c:v>38.279998999999997</c:v>
                </c:pt>
                <c:pt idx="127">
                  <c:v>76.589995999999999</c:v>
                </c:pt>
                <c:pt idx="128">
                  <c:v>42.77</c:v>
                </c:pt>
                <c:pt idx="129">
                  <c:v>40.470001000000003</c:v>
                </c:pt>
                <c:pt idx="130">
                  <c:v>39.549999</c:v>
                </c:pt>
                <c:pt idx="131">
                  <c:v>38.139999000000003</c:v>
                </c:pt>
                <c:pt idx="132">
                  <c:v>37.060001</c:v>
                </c:pt>
                <c:pt idx="133">
                  <c:v>36.080002</c:v>
                </c:pt>
                <c:pt idx="134">
                  <c:v>35.040000999999997</c:v>
                </c:pt>
                <c:pt idx="135">
                  <c:v>34.709999000000003</c:v>
                </c:pt>
                <c:pt idx="136">
                  <c:v>36.700001</c:v>
                </c:pt>
                <c:pt idx="137">
                  <c:v>35.110000999999997</c:v>
                </c:pt>
                <c:pt idx="138">
                  <c:v>174.60000600000001</c:v>
                </c:pt>
                <c:pt idx="139">
                  <c:v>42.380001</c:v>
                </c:pt>
                <c:pt idx="140">
                  <c:v>38.759998000000003</c:v>
                </c:pt>
                <c:pt idx="141">
                  <c:v>36.75</c:v>
                </c:pt>
                <c:pt idx="142">
                  <c:v>35.43</c:v>
                </c:pt>
                <c:pt idx="143">
                  <c:v>35.029998999999997</c:v>
                </c:pt>
                <c:pt idx="144">
                  <c:v>34.229999999999997</c:v>
                </c:pt>
                <c:pt idx="145">
                  <c:v>34.349997999999999</c:v>
                </c:pt>
                <c:pt idx="146">
                  <c:v>33.240001999999997</c:v>
                </c:pt>
                <c:pt idx="147">
                  <c:v>32.459999000000003</c:v>
                </c:pt>
                <c:pt idx="148">
                  <c:v>31.690000999999999</c:v>
                </c:pt>
                <c:pt idx="149">
                  <c:v>30.969999000000001</c:v>
                </c:pt>
                <c:pt idx="150">
                  <c:v>30.309999000000001</c:v>
                </c:pt>
                <c:pt idx="151">
                  <c:v>8.61</c:v>
                </c:pt>
                <c:pt idx="152">
                  <c:v>8.35</c:v>
                </c:pt>
                <c:pt idx="153">
                  <c:v>7.74</c:v>
                </c:pt>
                <c:pt idx="154">
                  <c:v>7.74</c:v>
                </c:pt>
                <c:pt idx="155">
                  <c:v>8.7100000000000009</c:v>
                </c:pt>
                <c:pt idx="156">
                  <c:v>9.42</c:v>
                </c:pt>
                <c:pt idx="157">
                  <c:v>8.65</c:v>
                </c:pt>
                <c:pt idx="158">
                  <c:v>8.4499999999999993</c:v>
                </c:pt>
                <c:pt idx="159">
                  <c:v>8.25</c:v>
                </c:pt>
                <c:pt idx="160">
                  <c:v>8.15</c:v>
                </c:pt>
                <c:pt idx="161">
                  <c:v>8.15</c:v>
                </c:pt>
                <c:pt idx="162">
                  <c:v>8.15</c:v>
                </c:pt>
                <c:pt idx="163">
                  <c:v>11.12</c:v>
                </c:pt>
                <c:pt idx="164">
                  <c:v>17.139999</c:v>
                </c:pt>
                <c:pt idx="165">
                  <c:v>74.760002</c:v>
                </c:pt>
                <c:pt idx="166">
                  <c:v>25.110001</c:v>
                </c:pt>
                <c:pt idx="167">
                  <c:v>33.720001000000003</c:v>
                </c:pt>
                <c:pt idx="168">
                  <c:v>28.389999</c:v>
                </c:pt>
                <c:pt idx="169">
                  <c:v>14.78</c:v>
                </c:pt>
                <c:pt idx="170">
                  <c:v>26.309999000000001</c:v>
                </c:pt>
                <c:pt idx="171">
                  <c:v>17.639999</c:v>
                </c:pt>
                <c:pt idx="172">
                  <c:v>10.76</c:v>
                </c:pt>
                <c:pt idx="173">
                  <c:v>52.849997999999999</c:v>
                </c:pt>
                <c:pt idx="174">
                  <c:v>28.18</c:v>
                </c:pt>
                <c:pt idx="175">
                  <c:v>16.739999999999998</c:v>
                </c:pt>
                <c:pt idx="176">
                  <c:v>26.32</c:v>
                </c:pt>
                <c:pt idx="177">
                  <c:v>174.96000699999999</c:v>
                </c:pt>
                <c:pt idx="178">
                  <c:v>244.71000699999999</c:v>
                </c:pt>
                <c:pt idx="179">
                  <c:v>390.61999500000002</c:v>
                </c:pt>
                <c:pt idx="180">
                  <c:v>65.019997000000004</c:v>
                </c:pt>
                <c:pt idx="181">
                  <c:v>39.43</c:v>
                </c:pt>
                <c:pt idx="182">
                  <c:v>47.84</c:v>
                </c:pt>
                <c:pt idx="183">
                  <c:v>287.25</c:v>
                </c:pt>
                <c:pt idx="184">
                  <c:v>57.82</c:v>
                </c:pt>
                <c:pt idx="185">
                  <c:v>32.520000000000003</c:v>
                </c:pt>
                <c:pt idx="186">
                  <c:v>221.44000199999999</c:v>
                </c:pt>
                <c:pt idx="187">
                  <c:v>40.139999000000003</c:v>
                </c:pt>
                <c:pt idx="188">
                  <c:v>191.009995</c:v>
                </c:pt>
                <c:pt idx="189">
                  <c:v>83.18</c:v>
                </c:pt>
                <c:pt idx="190">
                  <c:v>36.43</c:v>
                </c:pt>
                <c:pt idx="191">
                  <c:v>60</c:v>
                </c:pt>
                <c:pt idx="192">
                  <c:v>231.86999499999999</c:v>
                </c:pt>
                <c:pt idx="193">
                  <c:v>30.610001</c:v>
                </c:pt>
                <c:pt idx="194">
                  <c:v>31.84</c:v>
                </c:pt>
                <c:pt idx="195">
                  <c:v>95.720000999999996</c:v>
                </c:pt>
                <c:pt idx="196">
                  <c:v>26.26</c:v>
                </c:pt>
                <c:pt idx="197">
                  <c:v>19.809999000000001</c:v>
                </c:pt>
                <c:pt idx="198">
                  <c:v>18.07</c:v>
                </c:pt>
                <c:pt idx="199">
                  <c:v>18.700001</c:v>
                </c:pt>
                <c:pt idx="200">
                  <c:v>95.550003000000004</c:v>
                </c:pt>
                <c:pt idx="201">
                  <c:v>37.310001</c:v>
                </c:pt>
                <c:pt idx="202">
                  <c:v>124.599998</c:v>
                </c:pt>
                <c:pt idx="203">
                  <c:v>50.669998</c:v>
                </c:pt>
                <c:pt idx="204">
                  <c:v>37.040000999999997</c:v>
                </c:pt>
                <c:pt idx="205">
                  <c:v>77.010002</c:v>
                </c:pt>
                <c:pt idx="206">
                  <c:v>69.010002</c:v>
                </c:pt>
                <c:pt idx="207">
                  <c:v>70.029999000000004</c:v>
                </c:pt>
                <c:pt idx="208">
                  <c:v>61.689999</c:v>
                </c:pt>
                <c:pt idx="209">
                  <c:v>124.959999</c:v>
                </c:pt>
                <c:pt idx="210">
                  <c:v>39.360000999999997</c:v>
                </c:pt>
                <c:pt idx="211">
                  <c:v>24.25</c:v>
                </c:pt>
                <c:pt idx="212">
                  <c:v>83.150002000000001</c:v>
                </c:pt>
                <c:pt idx="213">
                  <c:v>25.559999000000001</c:v>
                </c:pt>
                <c:pt idx="214">
                  <c:v>22.76</c:v>
                </c:pt>
                <c:pt idx="215">
                  <c:v>32.240001999999997</c:v>
                </c:pt>
                <c:pt idx="216">
                  <c:v>34.290000999999997</c:v>
                </c:pt>
                <c:pt idx="217">
                  <c:v>99.43</c:v>
                </c:pt>
                <c:pt idx="218">
                  <c:v>418.97000100000002</c:v>
                </c:pt>
                <c:pt idx="219">
                  <c:v>51.150002000000001</c:v>
                </c:pt>
                <c:pt idx="220">
                  <c:v>328.44000199999999</c:v>
                </c:pt>
                <c:pt idx="221">
                  <c:v>77.650002000000001</c:v>
                </c:pt>
                <c:pt idx="222">
                  <c:v>537.09002699999996</c:v>
                </c:pt>
                <c:pt idx="223">
                  <c:v>450</c:v>
                </c:pt>
                <c:pt idx="224">
                  <c:v>486.98001099999999</c:v>
                </c:pt>
                <c:pt idx="225">
                  <c:v>499.39999399999999</c:v>
                </c:pt>
                <c:pt idx="226">
                  <c:v>586.97997999999995</c:v>
                </c:pt>
                <c:pt idx="227">
                  <c:v>137.75</c:v>
                </c:pt>
                <c:pt idx="228">
                  <c:v>111.779999</c:v>
                </c:pt>
                <c:pt idx="229">
                  <c:v>76.180000000000007</c:v>
                </c:pt>
                <c:pt idx="230">
                  <c:v>135.240005</c:v>
                </c:pt>
                <c:pt idx="231">
                  <c:v>107.980003</c:v>
                </c:pt>
                <c:pt idx="232">
                  <c:v>112.160004</c:v>
                </c:pt>
                <c:pt idx="233">
                  <c:v>62.450001</c:v>
                </c:pt>
                <c:pt idx="234">
                  <c:v>115.650002</c:v>
                </c:pt>
                <c:pt idx="235">
                  <c:v>168.509995</c:v>
                </c:pt>
                <c:pt idx="236">
                  <c:v>135.479996</c:v>
                </c:pt>
                <c:pt idx="237">
                  <c:v>126.55999799999999</c:v>
                </c:pt>
                <c:pt idx="238">
                  <c:v>73.029999000000004</c:v>
                </c:pt>
                <c:pt idx="239">
                  <c:v>86.709998999999996</c:v>
                </c:pt>
                <c:pt idx="240">
                  <c:v>69.069999999999993</c:v>
                </c:pt>
                <c:pt idx="241">
                  <c:v>51.799999</c:v>
                </c:pt>
                <c:pt idx="242">
                  <c:v>99.730002999999996</c:v>
                </c:pt>
                <c:pt idx="243">
                  <c:v>90.459998999999996</c:v>
                </c:pt>
                <c:pt idx="244">
                  <c:v>64.199996999999996</c:v>
                </c:pt>
                <c:pt idx="245">
                  <c:v>42.66</c:v>
                </c:pt>
                <c:pt idx="246">
                  <c:v>58.290000999999997</c:v>
                </c:pt>
                <c:pt idx="247">
                  <c:v>58.389999000000003</c:v>
                </c:pt>
                <c:pt idx="248">
                  <c:v>53.57</c:v>
                </c:pt>
                <c:pt idx="249">
                  <c:v>39.169998</c:v>
                </c:pt>
                <c:pt idx="250">
                  <c:v>34.619999</c:v>
                </c:pt>
                <c:pt idx="251">
                  <c:v>33.099997999999999</c:v>
                </c:pt>
                <c:pt idx="252">
                  <c:v>52.75</c:v>
                </c:pt>
                <c:pt idx="253">
                  <c:v>65.809997999999993</c:v>
                </c:pt>
                <c:pt idx="254">
                  <c:v>33.279998999999997</c:v>
                </c:pt>
                <c:pt idx="255">
                  <c:v>27.540001</c:v>
                </c:pt>
                <c:pt idx="256">
                  <c:v>28.15</c:v>
                </c:pt>
                <c:pt idx="257">
                  <c:v>25.07</c:v>
                </c:pt>
                <c:pt idx="258">
                  <c:v>23.33</c:v>
                </c:pt>
                <c:pt idx="259">
                  <c:v>61.220001000000003</c:v>
                </c:pt>
                <c:pt idx="260">
                  <c:v>38.700001</c:v>
                </c:pt>
                <c:pt idx="261">
                  <c:v>25.85</c:v>
                </c:pt>
                <c:pt idx="262">
                  <c:v>23.629999000000002</c:v>
                </c:pt>
                <c:pt idx="263">
                  <c:v>37.520000000000003</c:v>
                </c:pt>
                <c:pt idx="264">
                  <c:v>34.279998999999997</c:v>
                </c:pt>
                <c:pt idx="265">
                  <c:v>21.969999000000001</c:v>
                </c:pt>
                <c:pt idx="266">
                  <c:v>17.860001</c:v>
                </c:pt>
                <c:pt idx="267">
                  <c:v>17.68</c:v>
                </c:pt>
                <c:pt idx="268">
                  <c:v>17.860001</c:v>
                </c:pt>
                <c:pt idx="269">
                  <c:v>17.23</c:v>
                </c:pt>
                <c:pt idx="270">
                  <c:v>18.360001</c:v>
                </c:pt>
                <c:pt idx="271">
                  <c:v>18.760000000000002</c:v>
                </c:pt>
                <c:pt idx="272">
                  <c:v>15.33</c:v>
                </c:pt>
                <c:pt idx="273">
                  <c:v>15.33</c:v>
                </c:pt>
                <c:pt idx="274">
                  <c:v>13.79</c:v>
                </c:pt>
                <c:pt idx="275">
                  <c:v>13.79</c:v>
                </c:pt>
                <c:pt idx="276">
                  <c:v>13.16</c:v>
                </c:pt>
                <c:pt idx="277">
                  <c:v>13.46</c:v>
                </c:pt>
                <c:pt idx="278">
                  <c:v>12.76</c:v>
                </c:pt>
                <c:pt idx="279">
                  <c:v>13.46</c:v>
                </c:pt>
                <c:pt idx="280">
                  <c:v>12.76</c:v>
                </c:pt>
                <c:pt idx="281">
                  <c:v>12.46</c:v>
                </c:pt>
                <c:pt idx="282">
                  <c:v>12.46</c:v>
                </c:pt>
                <c:pt idx="283">
                  <c:v>11.75</c:v>
                </c:pt>
                <c:pt idx="284">
                  <c:v>11.75</c:v>
                </c:pt>
                <c:pt idx="285">
                  <c:v>11.75</c:v>
                </c:pt>
                <c:pt idx="286">
                  <c:v>11.75</c:v>
                </c:pt>
                <c:pt idx="287">
                  <c:v>11.75</c:v>
                </c:pt>
                <c:pt idx="288">
                  <c:v>11.75</c:v>
                </c:pt>
                <c:pt idx="289">
                  <c:v>11.35</c:v>
                </c:pt>
                <c:pt idx="290">
                  <c:v>11.35</c:v>
                </c:pt>
                <c:pt idx="291">
                  <c:v>11.35</c:v>
                </c:pt>
                <c:pt idx="292">
                  <c:v>11.02</c:v>
                </c:pt>
                <c:pt idx="293">
                  <c:v>10.77</c:v>
                </c:pt>
                <c:pt idx="294">
                  <c:v>10.52</c:v>
                </c:pt>
                <c:pt idx="295">
                  <c:v>10.52</c:v>
                </c:pt>
                <c:pt idx="296">
                  <c:v>10.52</c:v>
                </c:pt>
                <c:pt idx="297">
                  <c:v>10.220000000000001</c:v>
                </c:pt>
                <c:pt idx="298">
                  <c:v>10.220000000000001</c:v>
                </c:pt>
                <c:pt idx="299">
                  <c:v>10.220000000000001</c:v>
                </c:pt>
                <c:pt idx="300">
                  <c:v>10.220000000000001</c:v>
                </c:pt>
                <c:pt idx="301">
                  <c:v>9.82</c:v>
                </c:pt>
                <c:pt idx="302">
                  <c:v>9.82</c:v>
                </c:pt>
                <c:pt idx="303">
                  <c:v>9.82</c:v>
                </c:pt>
                <c:pt idx="304">
                  <c:v>21.610001</c:v>
                </c:pt>
                <c:pt idx="305">
                  <c:v>21.09</c:v>
                </c:pt>
                <c:pt idx="306">
                  <c:v>20.59</c:v>
                </c:pt>
                <c:pt idx="307">
                  <c:v>20.100000000000001</c:v>
                </c:pt>
                <c:pt idx="308">
                  <c:v>19.610001</c:v>
                </c:pt>
                <c:pt idx="309">
                  <c:v>19.139999</c:v>
                </c:pt>
                <c:pt idx="310">
                  <c:v>18.68</c:v>
                </c:pt>
                <c:pt idx="311">
                  <c:v>18.219999000000001</c:v>
                </c:pt>
                <c:pt idx="312">
                  <c:v>17.780000999999999</c:v>
                </c:pt>
                <c:pt idx="313">
                  <c:v>17.34</c:v>
                </c:pt>
                <c:pt idx="314">
                  <c:v>16.920000000000002</c:v>
                </c:pt>
                <c:pt idx="315">
                  <c:v>16.469999000000001</c:v>
                </c:pt>
                <c:pt idx="316">
                  <c:v>16.09</c:v>
                </c:pt>
                <c:pt idx="317">
                  <c:v>15.69</c:v>
                </c:pt>
                <c:pt idx="318">
                  <c:v>15.3</c:v>
                </c:pt>
                <c:pt idx="319">
                  <c:v>14.92</c:v>
                </c:pt>
                <c:pt idx="320">
                  <c:v>14.55</c:v>
                </c:pt>
                <c:pt idx="321">
                  <c:v>14.19</c:v>
                </c:pt>
                <c:pt idx="322">
                  <c:v>13.83</c:v>
                </c:pt>
                <c:pt idx="323">
                  <c:v>13.48</c:v>
                </c:pt>
                <c:pt idx="324">
                  <c:v>13.14</c:v>
                </c:pt>
                <c:pt idx="325">
                  <c:v>12.79</c:v>
                </c:pt>
                <c:pt idx="326">
                  <c:v>12.42</c:v>
                </c:pt>
                <c:pt idx="327">
                  <c:v>12.12</c:v>
                </c:pt>
                <c:pt idx="328">
                  <c:v>11.79</c:v>
                </c:pt>
                <c:pt idx="329">
                  <c:v>11.49</c:v>
                </c:pt>
                <c:pt idx="330">
                  <c:v>11.16</c:v>
                </c:pt>
                <c:pt idx="331">
                  <c:v>10.82</c:v>
                </c:pt>
                <c:pt idx="332">
                  <c:v>10.41</c:v>
                </c:pt>
                <c:pt idx="333">
                  <c:v>10.039999999999999</c:v>
                </c:pt>
                <c:pt idx="334">
                  <c:v>11.01</c:v>
                </c:pt>
                <c:pt idx="335">
                  <c:v>10.39</c:v>
                </c:pt>
                <c:pt idx="336">
                  <c:v>9.8520000000000003</c:v>
                </c:pt>
                <c:pt idx="337">
                  <c:v>9.3160000000000007</c:v>
                </c:pt>
                <c:pt idx="338">
                  <c:v>8.8149999999999995</c:v>
                </c:pt>
                <c:pt idx="339">
                  <c:v>8.4990000000000006</c:v>
                </c:pt>
                <c:pt idx="340">
                  <c:v>8.2200000000000006</c:v>
                </c:pt>
                <c:pt idx="341">
                  <c:v>7.9180000000000001</c:v>
                </c:pt>
                <c:pt idx="342">
                  <c:v>7.5750000000000002</c:v>
                </c:pt>
                <c:pt idx="343">
                  <c:v>9.1720000000000006</c:v>
                </c:pt>
                <c:pt idx="344">
                  <c:v>9.8369999999999997</c:v>
                </c:pt>
                <c:pt idx="345">
                  <c:v>67.519997000000004</c:v>
                </c:pt>
                <c:pt idx="346">
                  <c:v>440.79998799999998</c:v>
                </c:pt>
                <c:pt idx="347">
                  <c:v>38.830002</c:v>
                </c:pt>
                <c:pt idx="348">
                  <c:v>24.790001</c:v>
                </c:pt>
                <c:pt idx="349">
                  <c:v>22.059999000000001</c:v>
                </c:pt>
                <c:pt idx="350">
                  <c:v>20.450001</c:v>
                </c:pt>
                <c:pt idx="351">
                  <c:v>19.399999999999999</c:v>
                </c:pt>
                <c:pt idx="352">
                  <c:v>18.700001</c:v>
                </c:pt>
                <c:pt idx="353">
                  <c:v>18.209999</c:v>
                </c:pt>
                <c:pt idx="354">
                  <c:v>17.860001</c:v>
                </c:pt>
                <c:pt idx="355">
                  <c:v>17.59</c:v>
                </c:pt>
                <c:pt idx="356">
                  <c:v>17.389999</c:v>
                </c:pt>
                <c:pt idx="357">
                  <c:v>17.219999000000001</c:v>
                </c:pt>
                <c:pt idx="358">
                  <c:v>17.07</c:v>
                </c:pt>
                <c:pt idx="359">
                  <c:v>16.940000999999999</c:v>
                </c:pt>
                <c:pt idx="360">
                  <c:v>16.82</c:v>
                </c:pt>
                <c:pt idx="361">
                  <c:v>16.690000999999999</c:v>
                </c:pt>
                <c:pt idx="362">
                  <c:v>16.57</c:v>
                </c:pt>
                <c:pt idx="363">
                  <c:v>16.450001</c:v>
                </c:pt>
                <c:pt idx="364">
                  <c:v>16.309999000000001</c:v>
                </c:pt>
                <c:pt idx="365">
                  <c:v>16.18</c:v>
                </c:pt>
                <c:pt idx="366">
                  <c:v>16.040001</c:v>
                </c:pt>
                <c:pt idx="367">
                  <c:v>15.89</c:v>
                </c:pt>
                <c:pt idx="368">
                  <c:v>15.73</c:v>
                </c:pt>
                <c:pt idx="369">
                  <c:v>15.58</c:v>
                </c:pt>
                <c:pt idx="370">
                  <c:v>54.599997999999999</c:v>
                </c:pt>
                <c:pt idx="371">
                  <c:v>52.98</c:v>
                </c:pt>
                <c:pt idx="372">
                  <c:v>48.330002</c:v>
                </c:pt>
                <c:pt idx="373">
                  <c:v>735.5</c:v>
                </c:pt>
                <c:pt idx="374">
                  <c:v>1322</c:v>
                </c:pt>
                <c:pt idx="375">
                  <c:v>203.300003</c:v>
                </c:pt>
                <c:pt idx="376">
                  <c:v>52.459999000000003</c:v>
                </c:pt>
                <c:pt idx="377">
                  <c:v>45.84</c:v>
                </c:pt>
                <c:pt idx="378">
                  <c:v>42.700001</c:v>
                </c:pt>
                <c:pt idx="379">
                  <c:v>40.720001000000003</c:v>
                </c:pt>
                <c:pt idx="380">
                  <c:v>39.540000999999997</c:v>
                </c:pt>
                <c:pt idx="381">
                  <c:v>199</c:v>
                </c:pt>
                <c:pt idx="382">
                  <c:v>1033</c:v>
                </c:pt>
                <c:pt idx="383">
                  <c:v>139.5</c:v>
                </c:pt>
                <c:pt idx="384">
                  <c:v>61.5</c:v>
                </c:pt>
                <c:pt idx="385">
                  <c:v>56.610000999999997</c:v>
                </c:pt>
                <c:pt idx="386">
                  <c:v>54.099997999999999</c:v>
                </c:pt>
                <c:pt idx="387">
                  <c:v>52.470001000000003</c:v>
                </c:pt>
                <c:pt idx="388">
                  <c:v>51.360000999999997</c:v>
                </c:pt>
                <c:pt idx="389">
                  <c:v>50.560001</c:v>
                </c:pt>
                <c:pt idx="390">
                  <c:v>49.959999000000003</c:v>
                </c:pt>
                <c:pt idx="391">
                  <c:v>49.77</c:v>
                </c:pt>
                <c:pt idx="392">
                  <c:v>49.299999</c:v>
                </c:pt>
                <c:pt idx="393">
                  <c:v>48.889999000000003</c:v>
                </c:pt>
                <c:pt idx="394">
                  <c:v>49.150002000000001</c:v>
                </c:pt>
                <c:pt idx="395">
                  <c:v>48.650002000000001</c:v>
                </c:pt>
                <c:pt idx="396">
                  <c:v>48.200001</c:v>
                </c:pt>
                <c:pt idx="397">
                  <c:v>47.779998999999997</c:v>
                </c:pt>
                <c:pt idx="398">
                  <c:v>80.480002999999996</c:v>
                </c:pt>
                <c:pt idx="399">
                  <c:v>224.199997</c:v>
                </c:pt>
                <c:pt idx="400">
                  <c:v>225.699997</c:v>
                </c:pt>
                <c:pt idx="401">
                  <c:v>407.20001200000002</c:v>
                </c:pt>
                <c:pt idx="402">
                  <c:v>475.70001200000002</c:v>
                </c:pt>
                <c:pt idx="403">
                  <c:v>852.20001200000002</c:v>
                </c:pt>
                <c:pt idx="404">
                  <c:v>94.900002000000001</c:v>
                </c:pt>
                <c:pt idx="405">
                  <c:v>81.220000999999996</c:v>
                </c:pt>
                <c:pt idx="406">
                  <c:v>76.870002999999997</c:v>
                </c:pt>
                <c:pt idx="407">
                  <c:v>74.150002000000001</c:v>
                </c:pt>
                <c:pt idx="408">
                  <c:v>72.230002999999996</c:v>
                </c:pt>
                <c:pt idx="409">
                  <c:v>70.790001000000004</c:v>
                </c:pt>
                <c:pt idx="410">
                  <c:v>69.769997000000004</c:v>
                </c:pt>
                <c:pt idx="411">
                  <c:v>68.889999000000003</c:v>
                </c:pt>
                <c:pt idx="412">
                  <c:v>68.029999000000004</c:v>
                </c:pt>
                <c:pt idx="413">
                  <c:v>67.269997000000004</c:v>
                </c:pt>
                <c:pt idx="414">
                  <c:v>66.449996999999996</c:v>
                </c:pt>
                <c:pt idx="415">
                  <c:v>65.849997999999999</c:v>
                </c:pt>
                <c:pt idx="416">
                  <c:v>65.080001999999993</c:v>
                </c:pt>
                <c:pt idx="417">
                  <c:v>64.470000999999996</c:v>
                </c:pt>
                <c:pt idx="418">
                  <c:v>75.269997000000004</c:v>
                </c:pt>
                <c:pt idx="419">
                  <c:v>101.800003</c:v>
                </c:pt>
                <c:pt idx="420">
                  <c:v>70.660004000000001</c:v>
                </c:pt>
                <c:pt idx="421">
                  <c:v>68.330001999999993</c:v>
                </c:pt>
                <c:pt idx="422">
                  <c:v>66.760002</c:v>
                </c:pt>
                <c:pt idx="423">
                  <c:v>65.470000999999996</c:v>
                </c:pt>
                <c:pt idx="424">
                  <c:v>64.379997000000003</c:v>
                </c:pt>
                <c:pt idx="425">
                  <c:v>63.380001</c:v>
                </c:pt>
                <c:pt idx="426">
                  <c:v>62.439999</c:v>
                </c:pt>
                <c:pt idx="427">
                  <c:v>61.509998000000003</c:v>
                </c:pt>
                <c:pt idx="428">
                  <c:v>60.57</c:v>
                </c:pt>
                <c:pt idx="429">
                  <c:v>59.610000999999997</c:v>
                </c:pt>
                <c:pt idx="430">
                  <c:v>58.889999000000003</c:v>
                </c:pt>
                <c:pt idx="431">
                  <c:v>57.900002000000001</c:v>
                </c:pt>
                <c:pt idx="432">
                  <c:v>57.139999000000003</c:v>
                </c:pt>
                <c:pt idx="433">
                  <c:v>56.25</c:v>
                </c:pt>
                <c:pt idx="434">
                  <c:v>55.369999</c:v>
                </c:pt>
                <c:pt idx="435">
                  <c:v>54.459999000000003</c:v>
                </c:pt>
                <c:pt idx="436">
                  <c:v>53.580002</c:v>
                </c:pt>
                <c:pt idx="437">
                  <c:v>52.68</c:v>
                </c:pt>
                <c:pt idx="438">
                  <c:v>51.790000999999997</c:v>
                </c:pt>
                <c:pt idx="439">
                  <c:v>50.880001</c:v>
                </c:pt>
                <c:pt idx="440">
                  <c:v>49.98</c:v>
                </c:pt>
                <c:pt idx="441">
                  <c:v>49.080002</c:v>
                </c:pt>
                <c:pt idx="442">
                  <c:v>48.189999</c:v>
                </c:pt>
                <c:pt idx="443">
                  <c:v>47.290000999999997</c:v>
                </c:pt>
                <c:pt idx="444">
                  <c:v>46.43</c:v>
                </c:pt>
                <c:pt idx="445">
                  <c:v>45.509998000000003</c:v>
                </c:pt>
                <c:pt idx="446">
                  <c:v>44.610000999999997</c:v>
                </c:pt>
                <c:pt idx="447">
                  <c:v>43.810001</c:v>
                </c:pt>
                <c:pt idx="448">
                  <c:v>42.990001999999997</c:v>
                </c:pt>
                <c:pt idx="449">
                  <c:v>42.099997999999999</c:v>
                </c:pt>
                <c:pt idx="450">
                  <c:v>41.200001</c:v>
                </c:pt>
                <c:pt idx="451">
                  <c:v>40.349997999999999</c:v>
                </c:pt>
                <c:pt idx="452">
                  <c:v>39.380001</c:v>
                </c:pt>
                <c:pt idx="453">
                  <c:v>38.479999999999997</c:v>
                </c:pt>
                <c:pt idx="454">
                  <c:v>37.869999</c:v>
                </c:pt>
                <c:pt idx="455">
                  <c:v>37.470001000000003</c:v>
                </c:pt>
                <c:pt idx="456">
                  <c:v>37.520000000000003</c:v>
                </c:pt>
                <c:pt idx="457">
                  <c:v>36.700001</c:v>
                </c:pt>
                <c:pt idx="458">
                  <c:v>104.800003</c:v>
                </c:pt>
                <c:pt idx="459">
                  <c:v>42.240001999999997</c:v>
                </c:pt>
                <c:pt idx="460">
                  <c:v>85.110000999999997</c:v>
                </c:pt>
                <c:pt idx="461">
                  <c:v>476.39999399999999</c:v>
                </c:pt>
                <c:pt idx="462">
                  <c:v>56.25</c:v>
                </c:pt>
                <c:pt idx="463">
                  <c:v>48.439999</c:v>
                </c:pt>
                <c:pt idx="464">
                  <c:v>45.619999</c:v>
                </c:pt>
                <c:pt idx="465">
                  <c:v>43.869999</c:v>
                </c:pt>
                <c:pt idx="466">
                  <c:v>52.509998000000003</c:v>
                </c:pt>
                <c:pt idx="467">
                  <c:v>52.150002000000001</c:v>
                </c:pt>
                <c:pt idx="468">
                  <c:v>48.700001</c:v>
                </c:pt>
                <c:pt idx="469">
                  <c:v>46.25</c:v>
                </c:pt>
                <c:pt idx="470">
                  <c:v>55.619999</c:v>
                </c:pt>
                <c:pt idx="471">
                  <c:v>76.010002</c:v>
                </c:pt>
                <c:pt idx="472">
                  <c:v>69.260002</c:v>
                </c:pt>
                <c:pt idx="473">
                  <c:v>52.360000999999997</c:v>
                </c:pt>
                <c:pt idx="474">
                  <c:v>49.990001999999997</c:v>
                </c:pt>
                <c:pt idx="475">
                  <c:v>48.169998</c:v>
                </c:pt>
                <c:pt idx="476">
                  <c:v>47.139999000000003</c:v>
                </c:pt>
                <c:pt idx="477">
                  <c:v>46.16</c:v>
                </c:pt>
                <c:pt idx="478">
                  <c:v>45.330002</c:v>
                </c:pt>
                <c:pt idx="479">
                  <c:v>44.610000999999997</c:v>
                </c:pt>
                <c:pt idx="480">
                  <c:v>43.939999</c:v>
                </c:pt>
                <c:pt idx="481">
                  <c:v>43.32</c:v>
                </c:pt>
                <c:pt idx="482">
                  <c:v>42.639999000000003</c:v>
                </c:pt>
                <c:pt idx="483">
                  <c:v>42.040000999999997</c:v>
                </c:pt>
                <c:pt idx="484">
                  <c:v>41.549999</c:v>
                </c:pt>
                <c:pt idx="485">
                  <c:v>40.869999</c:v>
                </c:pt>
                <c:pt idx="486">
                  <c:v>40.439999</c:v>
                </c:pt>
                <c:pt idx="487">
                  <c:v>39.869999</c:v>
                </c:pt>
                <c:pt idx="488">
                  <c:v>39.299999</c:v>
                </c:pt>
                <c:pt idx="489">
                  <c:v>38.729999999999997</c:v>
                </c:pt>
                <c:pt idx="490">
                  <c:v>38.700001</c:v>
                </c:pt>
                <c:pt idx="491">
                  <c:v>51.59</c:v>
                </c:pt>
                <c:pt idx="492">
                  <c:v>41.040000999999997</c:v>
                </c:pt>
                <c:pt idx="493">
                  <c:v>39.650002000000001</c:v>
                </c:pt>
                <c:pt idx="494">
                  <c:v>38.619999</c:v>
                </c:pt>
                <c:pt idx="495">
                  <c:v>41.009998000000003</c:v>
                </c:pt>
                <c:pt idx="496">
                  <c:v>40.080002</c:v>
                </c:pt>
                <c:pt idx="497">
                  <c:v>39.139999000000003</c:v>
                </c:pt>
                <c:pt idx="498">
                  <c:v>43.290000999999997</c:v>
                </c:pt>
                <c:pt idx="499">
                  <c:v>38.810001</c:v>
                </c:pt>
                <c:pt idx="500">
                  <c:v>37.650002000000001</c:v>
                </c:pt>
                <c:pt idx="501">
                  <c:v>38.68</c:v>
                </c:pt>
                <c:pt idx="502">
                  <c:v>38.360000999999997</c:v>
                </c:pt>
                <c:pt idx="503">
                  <c:v>37.200001</c:v>
                </c:pt>
                <c:pt idx="504">
                  <c:v>37.669998</c:v>
                </c:pt>
                <c:pt idx="505">
                  <c:v>37.869999</c:v>
                </c:pt>
                <c:pt idx="506">
                  <c:v>36.700001</c:v>
                </c:pt>
                <c:pt idx="507">
                  <c:v>35.799999</c:v>
                </c:pt>
                <c:pt idx="508">
                  <c:v>59.310001</c:v>
                </c:pt>
                <c:pt idx="509">
                  <c:v>38.970001000000003</c:v>
                </c:pt>
                <c:pt idx="510">
                  <c:v>87.540001000000004</c:v>
                </c:pt>
                <c:pt idx="511">
                  <c:v>42.400002000000001</c:v>
                </c:pt>
                <c:pt idx="512">
                  <c:v>40.060001</c:v>
                </c:pt>
                <c:pt idx="513">
                  <c:v>39.259998000000003</c:v>
                </c:pt>
                <c:pt idx="514">
                  <c:v>38.150002000000001</c:v>
                </c:pt>
                <c:pt idx="515">
                  <c:v>37.090000000000003</c:v>
                </c:pt>
                <c:pt idx="516">
                  <c:v>36.330002</c:v>
                </c:pt>
                <c:pt idx="517">
                  <c:v>21.950001</c:v>
                </c:pt>
                <c:pt idx="518">
                  <c:v>20.610001</c:v>
                </c:pt>
                <c:pt idx="519">
                  <c:v>20.610001</c:v>
                </c:pt>
                <c:pt idx="520">
                  <c:v>20.309999000000001</c:v>
                </c:pt>
                <c:pt idx="521">
                  <c:v>22.82</c:v>
                </c:pt>
                <c:pt idx="522">
                  <c:v>26.639999</c:v>
                </c:pt>
                <c:pt idx="523">
                  <c:v>23.33</c:v>
                </c:pt>
                <c:pt idx="524">
                  <c:v>175.449997</c:v>
                </c:pt>
                <c:pt idx="525">
                  <c:v>154.449997</c:v>
                </c:pt>
                <c:pt idx="526">
                  <c:v>44.060001</c:v>
                </c:pt>
                <c:pt idx="527">
                  <c:v>32.169998</c:v>
                </c:pt>
                <c:pt idx="528">
                  <c:v>152.83000200000001</c:v>
                </c:pt>
                <c:pt idx="529">
                  <c:v>2211.1599120000001</c:v>
                </c:pt>
                <c:pt idx="530">
                  <c:v>528.10000600000001</c:v>
                </c:pt>
                <c:pt idx="531">
                  <c:v>390.61999500000002</c:v>
                </c:pt>
                <c:pt idx="532">
                  <c:v>80.959998999999996</c:v>
                </c:pt>
                <c:pt idx="533">
                  <c:v>82</c:v>
                </c:pt>
                <c:pt idx="534">
                  <c:v>71.580001999999993</c:v>
                </c:pt>
                <c:pt idx="535">
                  <c:v>88.949996999999996</c:v>
                </c:pt>
                <c:pt idx="536">
                  <c:v>36.959999000000003</c:v>
                </c:pt>
                <c:pt idx="537">
                  <c:v>31.799999</c:v>
                </c:pt>
                <c:pt idx="538">
                  <c:v>57.779998999999997</c:v>
                </c:pt>
                <c:pt idx="539">
                  <c:v>28.16</c:v>
                </c:pt>
                <c:pt idx="540">
                  <c:v>23.73</c:v>
                </c:pt>
                <c:pt idx="541">
                  <c:v>22.32</c:v>
                </c:pt>
                <c:pt idx="542">
                  <c:v>20.610001</c:v>
                </c:pt>
                <c:pt idx="543">
                  <c:v>139.89999399999999</c:v>
                </c:pt>
                <c:pt idx="544">
                  <c:v>609.11999500000002</c:v>
                </c:pt>
                <c:pt idx="545">
                  <c:v>99.68</c:v>
                </c:pt>
                <c:pt idx="546">
                  <c:v>84.089995999999999</c:v>
                </c:pt>
                <c:pt idx="547">
                  <c:v>111.800003</c:v>
                </c:pt>
                <c:pt idx="548">
                  <c:v>35.93</c:v>
                </c:pt>
                <c:pt idx="549">
                  <c:v>33.110000999999997</c:v>
                </c:pt>
                <c:pt idx="550">
                  <c:v>218.029999</c:v>
                </c:pt>
                <c:pt idx="551">
                  <c:v>34.049999</c:v>
                </c:pt>
                <c:pt idx="552">
                  <c:v>704.80999799999995</c:v>
                </c:pt>
                <c:pt idx="553">
                  <c:v>287.57000699999998</c:v>
                </c:pt>
                <c:pt idx="554">
                  <c:v>85.910004000000001</c:v>
                </c:pt>
                <c:pt idx="555">
                  <c:v>84.82</c:v>
                </c:pt>
                <c:pt idx="556">
                  <c:v>70.910004000000001</c:v>
                </c:pt>
                <c:pt idx="557">
                  <c:v>53.110000999999997</c:v>
                </c:pt>
                <c:pt idx="558">
                  <c:v>102.739998</c:v>
                </c:pt>
                <c:pt idx="559">
                  <c:v>77.319999999999993</c:v>
                </c:pt>
                <c:pt idx="560">
                  <c:v>89.419998000000007</c:v>
                </c:pt>
                <c:pt idx="561">
                  <c:v>40.639999000000003</c:v>
                </c:pt>
                <c:pt idx="562">
                  <c:v>90.059997999999993</c:v>
                </c:pt>
                <c:pt idx="563">
                  <c:v>61.310001</c:v>
                </c:pt>
                <c:pt idx="564">
                  <c:v>418.5</c:v>
                </c:pt>
                <c:pt idx="565">
                  <c:v>69.870002999999997</c:v>
                </c:pt>
                <c:pt idx="566">
                  <c:v>70.300003000000004</c:v>
                </c:pt>
                <c:pt idx="567">
                  <c:v>70.300003000000004</c:v>
                </c:pt>
                <c:pt idx="568">
                  <c:v>58.25</c:v>
                </c:pt>
                <c:pt idx="569">
                  <c:v>40.389999000000003</c:v>
                </c:pt>
                <c:pt idx="570">
                  <c:v>36.68</c:v>
                </c:pt>
                <c:pt idx="571">
                  <c:v>34.68</c:v>
                </c:pt>
                <c:pt idx="572">
                  <c:v>155.71000699999999</c:v>
                </c:pt>
                <c:pt idx="573">
                  <c:v>36.630001</c:v>
                </c:pt>
                <c:pt idx="574">
                  <c:v>40.389999000000003</c:v>
                </c:pt>
                <c:pt idx="575">
                  <c:v>36.630001</c:v>
                </c:pt>
                <c:pt idx="576">
                  <c:v>66.199996999999996</c:v>
                </c:pt>
                <c:pt idx="577">
                  <c:v>2959</c:v>
                </c:pt>
                <c:pt idx="578">
                  <c:v>115.849998</c:v>
                </c:pt>
                <c:pt idx="579">
                  <c:v>80.819999999999993</c:v>
                </c:pt>
                <c:pt idx="580">
                  <c:v>212.759995</c:v>
                </c:pt>
                <c:pt idx="581">
                  <c:v>125.91999800000001</c:v>
                </c:pt>
                <c:pt idx="582">
                  <c:v>121.269997</c:v>
                </c:pt>
                <c:pt idx="583">
                  <c:v>94.18</c:v>
                </c:pt>
                <c:pt idx="584">
                  <c:v>66.849997999999999</c:v>
                </c:pt>
                <c:pt idx="585">
                  <c:v>715.90002400000003</c:v>
                </c:pt>
                <c:pt idx="586">
                  <c:v>181.33999600000001</c:v>
                </c:pt>
                <c:pt idx="587">
                  <c:v>86.050003000000004</c:v>
                </c:pt>
                <c:pt idx="588">
                  <c:v>8.34</c:v>
                </c:pt>
                <c:pt idx="589">
                  <c:v>89.919998000000007</c:v>
                </c:pt>
                <c:pt idx="590">
                  <c:v>105.050003</c:v>
                </c:pt>
                <c:pt idx="591">
                  <c:v>361.05999800000001</c:v>
                </c:pt>
                <c:pt idx="592">
                  <c:v>404.14001500000001</c:v>
                </c:pt>
                <c:pt idx="593">
                  <c:v>268.14999399999999</c:v>
                </c:pt>
                <c:pt idx="594">
                  <c:v>107.720001</c:v>
                </c:pt>
                <c:pt idx="595">
                  <c:v>252.029999</c:v>
                </c:pt>
                <c:pt idx="596">
                  <c:v>94.639999000000003</c:v>
                </c:pt>
                <c:pt idx="597">
                  <c:v>89.019997000000004</c:v>
                </c:pt>
                <c:pt idx="598">
                  <c:v>219.300003</c:v>
                </c:pt>
                <c:pt idx="599">
                  <c:v>383.32000699999998</c:v>
                </c:pt>
                <c:pt idx="600">
                  <c:v>191.41000399999999</c:v>
                </c:pt>
                <c:pt idx="601">
                  <c:v>125.91999800000001</c:v>
                </c:pt>
                <c:pt idx="602">
                  <c:v>85.699996999999996</c:v>
                </c:pt>
                <c:pt idx="603">
                  <c:v>84.5</c:v>
                </c:pt>
                <c:pt idx="604">
                  <c:v>80.819999999999993</c:v>
                </c:pt>
                <c:pt idx="605">
                  <c:v>73.599997999999999</c:v>
                </c:pt>
                <c:pt idx="606">
                  <c:v>78.919998000000007</c:v>
                </c:pt>
                <c:pt idx="607">
                  <c:v>49.990001999999997</c:v>
                </c:pt>
                <c:pt idx="608">
                  <c:v>151.11000100000001</c:v>
                </c:pt>
                <c:pt idx="609">
                  <c:v>63</c:v>
                </c:pt>
                <c:pt idx="610">
                  <c:v>60.619999</c:v>
                </c:pt>
                <c:pt idx="611">
                  <c:v>73.599997999999999</c:v>
                </c:pt>
                <c:pt idx="612">
                  <c:v>92.379997000000003</c:v>
                </c:pt>
                <c:pt idx="613">
                  <c:v>59.860000999999997</c:v>
                </c:pt>
                <c:pt idx="614">
                  <c:v>163.91999799999999</c:v>
                </c:pt>
                <c:pt idx="615">
                  <c:v>90.440002000000007</c:v>
                </c:pt>
                <c:pt idx="616">
                  <c:v>58.290000999999997</c:v>
                </c:pt>
                <c:pt idx="617">
                  <c:v>55.27</c:v>
                </c:pt>
                <c:pt idx="618">
                  <c:v>54.27</c:v>
                </c:pt>
                <c:pt idx="619">
                  <c:v>46.110000999999997</c:v>
                </c:pt>
                <c:pt idx="620">
                  <c:v>43.810001</c:v>
                </c:pt>
                <c:pt idx="621">
                  <c:v>38.529998999999997</c:v>
                </c:pt>
                <c:pt idx="622">
                  <c:v>34.979999999999997</c:v>
                </c:pt>
                <c:pt idx="623">
                  <c:v>34.979999999999997</c:v>
                </c:pt>
                <c:pt idx="624">
                  <c:v>40.830002</c:v>
                </c:pt>
                <c:pt idx="625">
                  <c:v>50.080002</c:v>
                </c:pt>
                <c:pt idx="626">
                  <c:v>47.209999000000003</c:v>
                </c:pt>
                <c:pt idx="627">
                  <c:v>36.439999</c:v>
                </c:pt>
                <c:pt idx="628">
                  <c:v>34.939999</c:v>
                </c:pt>
                <c:pt idx="629">
                  <c:v>34.939999</c:v>
                </c:pt>
                <c:pt idx="630">
                  <c:v>35.340000000000003</c:v>
                </c:pt>
                <c:pt idx="631">
                  <c:v>49.34</c:v>
                </c:pt>
                <c:pt idx="632">
                  <c:v>39.099997999999999</c:v>
                </c:pt>
                <c:pt idx="633">
                  <c:v>35.439999</c:v>
                </c:pt>
                <c:pt idx="634">
                  <c:v>35.040000999999997</c:v>
                </c:pt>
                <c:pt idx="635">
                  <c:v>33.07</c:v>
                </c:pt>
                <c:pt idx="636">
                  <c:v>33.07</c:v>
                </c:pt>
                <c:pt idx="637">
                  <c:v>28.059999000000001</c:v>
                </c:pt>
                <c:pt idx="638">
                  <c:v>26.1</c:v>
                </c:pt>
                <c:pt idx="639">
                  <c:v>25.799999</c:v>
                </c:pt>
                <c:pt idx="640">
                  <c:v>24.940000999999999</c:v>
                </c:pt>
                <c:pt idx="641">
                  <c:v>24.07</c:v>
                </c:pt>
                <c:pt idx="642">
                  <c:v>22.91</c:v>
                </c:pt>
                <c:pt idx="643">
                  <c:v>20.59</c:v>
                </c:pt>
                <c:pt idx="644">
                  <c:v>36.689999</c:v>
                </c:pt>
                <c:pt idx="645">
                  <c:v>31.219999000000001</c:v>
                </c:pt>
                <c:pt idx="646">
                  <c:v>25.35</c:v>
                </c:pt>
                <c:pt idx="647">
                  <c:v>22.15</c:v>
                </c:pt>
                <c:pt idx="648">
                  <c:v>21.08</c:v>
                </c:pt>
                <c:pt idx="649">
                  <c:v>20.280000999999999</c:v>
                </c:pt>
                <c:pt idx="650">
                  <c:v>21.08</c:v>
                </c:pt>
                <c:pt idx="651">
                  <c:v>19.579999999999998</c:v>
                </c:pt>
                <c:pt idx="652">
                  <c:v>20.68</c:v>
                </c:pt>
                <c:pt idx="653">
                  <c:v>25.959999</c:v>
                </c:pt>
                <c:pt idx="654">
                  <c:v>25.15</c:v>
                </c:pt>
                <c:pt idx="655">
                  <c:v>36.18</c:v>
                </c:pt>
                <c:pt idx="656">
                  <c:v>30.09</c:v>
                </c:pt>
                <c:pt idx="657">
                  <c:v>28.48</c:v>
                </c:pt>
                <c:pt idx="658">
                  <c:v>26.860001</c:v>
                </c:pt>
                <c:pt idx="659">
                  <c:v>25.59</c:v>
                </c:pt>
                <c:pt idx="660">
                  <c:v>24.23</c:v>
                </c:pt>
                <c:pt idx="661">
                  <c:v>22.43</c:v>
                </c:pt>
                <c:pt idx="662">
                  <c:v>21.74</c:v>
                </c:pt>
                <c:pt idx="663">
                  <c:v>21.34</c:v>
                </c:pt>
                <c:pt idx="664">
                  <c:v>22.43</c:v>
                </c:pt>
                <c:pt idx="665">
                  <c:v>20.940000999999999</c:v>
                </c:pt>
                <c:pt idx="666">
                  <c:v>20.389999</c:v>
                </c:pt>
                <c:pt idx="667">
                  <c:v>19.84</c:v>
                </c:pt>
                <c:pt idx="668">
                  <c:v>19.239999999999998</c:v>
                </c:pt>
                <c:pt idx="669">
                  <c:v>20.239999999999998</c:v>
                </c:pt>
                <c:pt idx="670">
                  <c:v>36.290000999999997</c:v>
                </c:pt>
                <c:pt idx="671">
                  <c:v>35.610000999999997</c:v>
                </c:pt>
                <c:pt idx="672">
                  <c:v>34.939999</c:v>
                </c:pt>
                <c:pt idx="673">
                  <c:v>34.270000000000003</c:v>
                </c:pt>
                <c:pt idx="674">
                  <c:v>33.610000999999997</c:v>
                </c:pt>
                <c:pt idx="675">
                  <c:v>32.959999000000003</c:v>
                </c:pt>
                <c:pt idx="676">
                  <c:v>32.310001</c:v>
                </c:pt>
                <c:pt idx="677">
                  <c:v>31.67</c:v>
                </c:pt>
                <c:pt idx="678">
                  <c:v>31.040001</c:v>
                </c:pt>
                <c:pt idx="679">
                  <c:v>30.41</c:v>
                </c:pt>
                <c:pt idx="680">
                  <c:v>29.790001</c:v>
                </c:pt>
                <c:pt idx="681">
                  <c:v>29.18</c:v>
                </c:pt>
                <c:pt idx="682">
                  <c:v>28.57</c:v>
                </c:pt>
                <c:pt idx="683">
                  <c:v>28.309999000000001</c:v>
                </c:pt>
                <c:pt idx="684">
                  <c:v>28.709999</c:v>
                </c:pt>
                <c:pt idx="685">
                  <c:v>27.879999000000002</c:v>
                </c:pt>
                <c:pt idx="686">
                  <c:v>27.129999000000002</c:v>
                </c:pt>
                <c:pt idx="687">
                  <c:v>26.459999</c:v>
                </c:pt>
                <c:pt idx="688">
                  <c:v>25.83</c:v>
                </c:pt>
                <c:pt idx="689">
                  <c:v>25.24</c:v>
                </c:pt>
                <c:pt idx="690">
                  <c:v>27.110001</c:v>
                </c:pt>
                <c:pt idx="691">
                  <c:v>26.01</c:v>
                </c:pt>
                <c:pt idx="692">
                  <c:v>25.16</c:v>
                </c:pt>
                <c:pt idx="693">
                  <c:v>24.450001</c:v>
                </c:pt>
                <c:pt idx="694">
                  <c:v>23.809999000000001</c:v>
                </c:pt>
                <c:pt idx="695">
                  <c:v>23.23</c:v>
                </c:pt>
                <c:pt idx="696">
                  <c:v>22.690000999999999</c:v>
                </c:pt>
                <c:pt idx="697">
                  <c:v>22.18</c:v>
                </c:pt>
                <c:pt idx="698">
                  <c:v>21.690000999999999</c:v>
                </c:pt>
                <c:pt idx="699">
                  <c:v>21.209999</c:v>
                </c:pt>
                <c:pt idx="700">
                  <c:v>20.75</c:v>
                </c:pt>
                <c:pt idx="701">
                  <c:v>20.290001</c:v>
                </c:pt>
                <c:pt idx="702">
                  <c:v>19.850000000000001</c:v>
                </c:pt>
                <c:pt idx="703">
                  <c:v>19.420000000000002</c:v>
                </c:pt>
                <c:pt idx="704">
                  <c:v>18.989999999999998</c:v>
                </c:pt>
                <c:pt idx="705">
                  <c:v>18.579999999999998</c:v>
                </c:pt>
                <c:pt idx="706">
                  <c:v>18.170000000000002</c:v>
                </c:pt>
                <c:pt idx="707">
                  <c:v>18.809999000000001</c:v>
                </c:pt>
                <c:pt idx="708">
                  <c:v>135.89999399999999</c:v>
                </c:pt>
                <c:pt idx="709">
                  <c:v>254.800003</c:v>
                </c:pt>
                <c:pt idx="710">
                  <c:v>36.639999000000003</c:v>
                </c:pt>
                <c:pt idx="711">
                  <c:v>31.049999</c:v>
                </c:pt>
                <c:pt idx="712">
                  <c:v>28.719999000000001</c:v>
                </c:pt>
                <c:pt idx="713">
                  <c:v>27.200001</c:v>
                </c:pt>
                <c:pt idx="714">
                  <c:v>26.129999000000002</c:v>
                </c:pt>
                <c:pt idx="715">
                  <c:v>25.33</c:v>
                </c:pt>
                <c:pt idx="716">
                  <c:v>31.74</c:v>
                </c:pt>
                <c:pt idx="717">
                  <c:v>27.5</c:v>
                </c:pt>
                <c:pt idx="718">
                  <c:v>26.48</c:v>
                </c:pt>
                <c:pt idx="719">
                  <c:v>267</c:v>
                </c:pt>
                <c:pt idx="720">
                  <c:v>497.89999399999999</c:v>
                </c:pt>
                <c:pt idx="721">
                  <c:v>48.130001</c:v>
                </c:pt>
                <c:pt idx="722">
                  <c:v>40.029998999999997</c:v>
                </c:pt>
                <c:pt idx="723">
                  <c:v>37.459999000000003</c:v>
                </c:pt>
                <c:pt idx="724">
                  <c:v>35.880001</c:v>
                </c:pt>
                <c:pt idx="725">
                  <c:v>34.790000999999997</c:v>
                </c:pt>
                <c:pt idx="726">
                  <c:v>34</c:v>
                </c:pt>
                <c:pt idx="727">
                  <c:v>33.389999000000003</c:v>
                </c:pt>
                <c:pt idx="728">
                  <c:v>32.909999999999997</c:v>
                </c:pt>
                <c:pt idx="729">
                  <c:v>32.490001999999997</c:v>
                </c:pt>
                <c:pt idx="730">
                  <c:v>32.130001</c:v>
                </c:pt>
                <c:pt idx="731">
                  <c:v>31.790001</c:v>
                </c:pt>
                <c:pt idx="732">
                  <c:v>31.469999000000001</c:v>
                </c:pt>
                <c:pt idx="733">
                  <c:v>31.15</c:v>
                </c:pt>
                <c:pt idx="734">
                  <c:v>33.220001000000003</c:v>
                </c:pt>
                <c:pt idx="735">
                  <c:v>32.869999</c:v>
                </c:pt>
                <c:pt idx="736">
                  <c:v>32.150002000000001</c:v>
                </c:pt>
                <c:pt idx="737">
                  <c:v>39.040000999999997</c:v>
                </c:pt>
                <c:pt idx="738">
                  <c:v>36.290000999999997</c:v>
                </c:pt>
                <c:pt idx="739">
                  <c:v>34.869999</c:v>
                </c:pt>
                <c:pt idx="740">
                  <c:v>35.360000999999997</c:v>
                </c:pt>
                <c:pt idx="741">
                  <c:v>34.650002000000001</c:v>
                </c:pt>
                <c:pt idx="742">
                  <c:v>33.759998000000003</c:v>
                </c:pt>
                <c:pt idx="743">
                  <c:v>33.060001</c:v>
                </c:pt>
                <c:pt idx="744">
                  <c:v>32.470001000000003</c:v>
                </c:pt>
                <c:pt idx="745">
                  <c:v>31.959999</c:v>
                </c:pt>
                <c:pt idx="746">
                  <c:v>53.59</c:v>
                </c:pt>
                <c:pt idx="747">
                  <c:v>144.699997</c:v>
                </c:pt>
                <c:pt idx="748">
                  <c:v>68.720000999999996</c:v>
                </c:pt>
                <c:pt idx="749">
                  <c:v>417.79998799999998</c:v>
                </c:pt>
                <c:pt idx="750">
                  <c:v>55.849997999999999</c:v>
                </c:pt>
                <c:pt idx="751">
                  <c:v>48.689999</c:v>
                </c:pt>
                <c:pt idx="752">
                  <c:v>46.110000999999997</c:v>
                </c:pt>
                <c:pt idx="753">
                  <c:v>44.43</c:v>
                </c:pt>
                <c:pt idx="754">
                  <c:v>43.23</c:v>
                </c:pt>
                <c:pt idx="755">
                  <c:v>43.849997999999999</c:v>
                </c:pt>
                <c:pt idx="756">
                  <c:v>74.75</c:v>
                </c:pt>
                <c:pt idx="757">
                  <c:v>552.5</c:v>
                </c:pt>
                <c:pt idx="758">
                  <c:v>62.790000999999997</c:v>
                </c:pt>
                <c:pt idx="759">
                  <c:v>54.419998</c:v>
                </c:pt>
                <c:pt idx="760">
                  <c:v>51.91</c:v>
                </c:pt>
                <c:pt idx="761">
                  <c:v>50.279998999999997</c:v>
                </c:pt>
                <c:pt idx="762">
                  <c:v>49.09</c:v>
                </c:pt>
                <c:pt idx="763">
                  <c:v>48.189999</c:v>
                </c:pt>
                <c:pt idx="764">
                  <c:v>47.450001</c:v>
                </c:pt>
                <c:pt idx="765">
                  <c:v>46.810001</c:v>
                </c:pt>
                <c:pt idx="766">
                  <c:v>47.259998000000003</c:v>
                </c:pt>
                <c:pt idx="767">
                  <c:v>303.10000600000001</c:v>
                </c:pt>
                <c:pt idx="768">
                  <c:v>58.150002000000001</c:v>
                </c:pt>
                <c:pt idx="769">
                  <c:v>53.279998999999997</c:v>
                </c:pt>
                <c:pt idx="770">
                  <c:v>51.490001999999997</c:v>
                </c:pt>
                <c:pt idx="771">
                  <c:v>50.470001000000003</c:v>
                </c:pt>
                <c:pt idx="772">
                  <c:v>308.39999399999999</c:v>
                </c:pt>
                <c:pt idx="773">
                  <c:v>60.970001000000003</c:v>
                </c:pt>
                <c:pt idx="774">
                  <c:v>55.889999000000003</c:v>
                </c:pt>
                <c:pt idx="775">
                  <c:v>154</c:v>
                </c:pt>
                <c:pt idx="776">
                  <c:v>60.740001999999997</c:v>
                </c:pt>
                <c:pt idx="777">
                  <c:v>57.490001999999997</c:v>
                </c:pt>
                <c:pt idx="778">
                  <c:v>55.790000999999997</c:v>
                </c:pt>
                <c:pt idx="779">
                  <c:v>54.529998999999997</c:v>
                </c:pt>
                <c:pt idx="780">
                  <c:v>53.529998999999997</c:v>
                </c:pt>
                <c:pt idx="781">
                  <c:v>54.77</c:v>
                </c:pt>
                <c:pt idx="782">
                  <c:v>54.560001</c:v>
                </c:pt>
                <c:pt idx="783">
                  <c:v>53.419998</c:v>
                </c:pt>
                <c:pt idx="784">
                  <c:v>56.139999000000003</c:v>
                </c:pt>
                <c:pt idx="785">
                  <c:v>85.989998</c:v>
                </c:pt>
                <c:pt idx="786">
                  <c:v>59.139999000000003</c:v>
                </c:pt>
                <c:pt idx="787">
                  <c:v>56.82</c:v>
                </c:pt>
                <c:pt idx="788">
                  <c:v>55.279998999999997</c:v>
                </c:pt>
                <c:pt idx="789">
                  <c:v>54.080002</c:v>
                </c:pt>
                <c:pt idx="790">
                  <c:v>53.049999</c:v>
                </c:pt>
                <c:pt idx="791">
                  <c:v>52.200001</c:v>
                </c:pt>
                <c:pt idx="792">
                  <c:v>51.400002000000001</c:v>
                </c:pt>
                <c:pt idx="793">
                  <c:v>50.639999000000003</c:v>
                </c:pt>
                <c:pt idx="794">
                  <c:v>51.240001999999997</c:v>
                </c:pt>
                <c:pt idx="795">
                  <c:v>50.259998000000003</c:v>
                </c:pt>
                <c:pt idx="796">
                  <c:v>49.380001</c:v>
                </c:pt>
                <c:pt idx="797">
                  <c:v>48.57</c:v>
                </c:pt>
                <c:pt idx="798">
                  <c:v>47.799999</c:v>
                </c:pt>
                <c:pt idx="799">
                  <c:v>47.049999</c:v>
                </c:pt>
                <c:pt idx="800">
                  <c:v>46.32</c:v>
                </c:pt>
                <c:pt idx="801">
                  <c:v>45.599997999999999</c:v>
                </c:pt>
                <c:pt idx="802">
                  <c:v>44.880001</c:v>
                </c:pt>
                <c:pt idx="803">
                  <c:v>44.119999</c:v>
                </c:pt>
                <c:pt idx="804">
                  <c:v>43.439999</c:v>
                </c:pt>
                <c:pt idx="805">
                  <c:v>42.720001000000003</c:v>
                </c:pt>
                <c:pt idx="806">
                  <c:v>42</c:v>
                </c:pt>
                <c:pt idx="807">
                  <c:v>41.27</c:v>
                </c:pt>
                <c:pt idx="808">
                  <c:v>40.560001</c:v>
                </c:pt>
                <c:pt idx="809">
                  <c:v>40.470001000000003</c:v>
                </c:pt>
                <c:pt idx="810">
                  <c:v>43.849997999999999</c:v>
                </c:pt>
                <c:pt idx="811">
                  <c:v>41.48</c:v>
                </c:pt>
                <c:pt idx="812">
                  <c:v>40.259998000000003</c:v>
                </c:pt>
                <c:pt idx="813">
                  <c:v>39.240001999999997</c:v>
                </c:pt>
                <c:pt idx="814">
                  <c:v>79.180000000000007</c:v>
                </c:pt>
                <c:pt idx="815">
                  <c:v>44.990001999999997</c:v>
                </c:pt>
                <c:pt idx="816">
                  <c:v>42.540000999999997</c:v>
                </c:pt>
                <c:pt idx="817">
                  <c:v>42.119999</c:v>
                </c:pt>
                <c:pt idx="818">
                  <c:v>51.25</c:v>
                </c:pt>
                <c:pt idx="819">
                  <c:v>48.41</c:v>
                </c:pt>
                <c:pt idx="820">
                  <c:v>44.209999000000003</c:v>
                </c:pt>
                <c:pt idx="821">
                  <c:v>42.48</c:v>
                </c:pt>
                <c:pt idx="822">
                  <c:v>41.099997999999999</c:v>
                </c:pt>
                <c:pt idx="823">
                  <c:v>63.73</c:v>
                </c:pt>
                <c:pt idx="824">
                  <c:v>45.16</c:v>
                </c:pt>
                <c:pt idx="825">
                  <c:v>43.02</c:v>
                </c:pt>
                <c:pt idx="826">
                  <c:v>48.220001000000003</c:v>
                </c:pt>
                <c:pt idx="827">
                  <c:v>393</c:v>
                </c:pt>
                <c:pt idx="828">
                  <c:v>66.260002</c:v>
                </c:pt>
                <c:pt idx="829">
                  <c:v>111.300003</c:v>
                </c:pt>
                <c:pt idx="830">
                  <c:v>56.52</c:v>
                </c:pt>
                <c:pt idx="831">
                  <c:v>53.040000999999997</c:v>
                </c:pt>
                <c:pt idx="832">
                  <c:v>50.939999</c:v>
                </c:pt>
                <c:pt idx="833">
                  <c:v>49.419998</c:v>
                </c:pt>
                <c:pt idx="834">
                  <c:v>48.669998</c:v>
                </c:pt>
                <c:pt idx="835">
                  <c:v>48.98</c:v>
                </c:pt>
                <c:pt idx="836">
                  <c:v>48.110000999999997</c:v>
                </c:pt>
                <c:pt idx="837">
                  <c:v>47.130001</c:v>
                </c:pt>
                <c:pt idx="838">
                  <c:v>46.299999</c:v>
                </c:pt>
                <c:pt idx="839">
                  <c:v>45.459999000000003</c:v>
                </c:pt>
                <c:pt idx="840">
                  <c:v>44.639999000000003</c:v>
                </c:pt>
                <c:pt idx="841">
                  <c:v>43.709999000000003</c:v>
                </c:pt>
                <c:pt idx="842">
                  <c:v>44.450001</c:v>
                </c:pt>
                <c:pt idx="843">
                  <c:v>43.669998</c:v>
                </c:pt>
                <c:pt idx="844">
                  <c:v>42.900002000000001</c:v>
                </c:pt>
                <c:pt idx="845">
                  <c:v>42.200001</c:v>
                </c:pt>
                <c:pt idx="846">
                  <c:v>41.599997999999999</c:v>
                </c:pt>
                <c:pt idx="847">
                  <c:v>40.959999000000003</c:v>
                </c:pt>
                <c:pt idx="848">
                  <c:v>40.279998999999997</c:v>
                </c:pt>
                <c:pt idx="849">
                  <c:v>39.599997999999999</c:v>
                </c:pt>
                <c:pt idx="850">
                  <c:v>38.979999999999997</c:v>
                </c:pt>
                <c:pt idx="851">
                  <c:v>38.419998</c:v>
                </c:pt>
                <c:pt idx="852">
                  <c:v>37.810001</c:v>
                </c:pt>
                <c:pt idx="853">
                  <c:v>37.220001000000003</c:v>
                </c:pt>
                <c:pt idx="854">
                  <c:v>36.799999</c:v>
                </c:pt>
                <c:pt idx="855">
                  <c:v>36.450001</c:v>
                </c:pt>
                <c:pt idx="856">
                  <c:v>55.73</c:v>
                </c:pt>
                <c:pt idx="857">
                  <c:v>37.860000999999997</c:v>
                </c:pt>
                <c:pt idx="858">
                  <c:v>36.409999999999997</c:v>
                </c:pt>
                <c:pt idx="859">
                  <c:v>35.599997999999999</c:v>
                </c:pt>
                <c:pt idx="860">
                  <c:v>37.5</c:v>
                </c:pt>
                <c:pt idx="861">
                  <c:v>38.130001</c:v>
                </c:pt>
                <c:pt idx="862">
                  <c:v>36.57</c:v>
                </c:pt>
                <c:pt idx="863">
                  <c:v>35.369999</c:v>
                </c:pt>
                <c:pt idx="864">
                  <c:v>34.380001</c:v>
                </c:pt>
                <c:pt idx="865">
                  <c:v>33.540000999999997</c:v>
                </c:pt>
                <c:pt idx="866">
                  <c:v>32.779998999999997</c:v>
                </c:pt>
                <c:pt idx="867">
                  <c:v>32.029998999999997</c:v>
                </c:pt>
                <c:pt idx="868">
                  <c:v>31.17</c:v>
                </c:pt>
                <c:pt idx="869">
                  <c:v>30.790001</c:v>
                </c:pt>
                <c:pt idx="870">
                  <c:v>30.709999</c:v>
                </c:pt>
                <c:pt idx="871">
                  <c:v>30.030000999999999</c:v>
                </c:pt>
                <c:pt idx="872">
                  <c:v>29.65</c:v>
                </c:pt>
                <c:pt idx="873">
                  <c:v>28.98</c:v>
                </c:pt>
                <c:pt idx="874">
                  <c:v>28.16</c:v>
                </c:pt>
                <c:pt idx="875">
                  <c:v>31.530000999999999</c:v>
                </c:pt>
                <c:pt idx="876">
                  <c:v>29.5</c:v>
                </c:pt>
                <c:pt idx="877">
                  <c:v>28.469999000000001</c:v>
                </c:pt>
                <c:pt idx="878">
                  <c:v>27.559999000000001</c:v>
                </c:pt>
                <c:pt idx="879">
                  <c:v>26.969999000000001</c:v>
                </c:pt>
                <c:pt idx="880">
                  <c:v>26.309999000000001</c:v>
                </c:pt>
                <c:pt idx="881">
                  <c:v>25.67</c:v>
                </c:pt>
                <c:pt idx="882">
                  <c:v>10.95</c:v>
                </c:pt>
                <c:pt idx="883">
                  <c:v>10.66</c:v>
                </c:pt>
                <c:pt idx="884">
                  <c:v>10.46</c:v>
                </c:pt>
                <c:pt idx="885">
                  <c:v>10.42</c:v>
                </c:pt>
                <c:pt idx="886">
                  <c:v>10.66</c:v>
                </c:pt>
                <c:pt idx="887">
                  <c:v>11.84</c:v>
                </c:pt>
                <c:pt idx="888">
                  <c:v>10.46</c:v>
                </c:pt>
                <c:pt idx="889">
                  <c:v>11.84</c:v>
                </c:pt>
                <c:pt idx="890">
                  <c:v>10.46</c:v>
                </c:pt>
                <c:pt idx="891">
                  <c:v>10.46</c:v>
                </c:pt>
                <c:pt idx="892">
                  <c:v>10.06</c:v>
                </c:pt>
                <c:pt idx="893">
                  <c:v>10.26</c:v>
                </c:pt>
                <c:pt idx="894">
                  <c:v>9.56</c:v>
                </c:pt>
                <c:pt idx="895">
                  <c:v>9.56</c:v>
                </c:pt>
                <c:pt idx="896">
                  <c:v>9.5500000000000007</c:v>
                </c:pt>
                <c:pt idx="897">
                  <c:v>8.66</c:v>
                </c:pt>
                <c:pt idx="898">
                  <c:v>10.46</c:v>
                </c:pt>
                <c:pt idx="899">
                  <c:v>10.46</c:v>
                </c:pt>
                <c:pt idx="900">
                  <c:v>11.84</c:v>
                </c:pt>
                <c:pt idx="901">
                  <c:v>10.66</c:v>
                </c:pt>
                <c:pt idx="902">
                  <c:v>10.06</c:v>
                </c:pt>
                <c:pt idx="903">
                  <c:v>9.56</c:v>
                </c:pt>
                <c:pt idx="904">
                  <c:v>9.56</c:v>
                </c:pt>
                <c:pt idx="905">
                  <c:v>8.9700000000000006</c:v>
                </c:pt>
                <c:pt idx="906">
                  <c:v>8.66</c:v>
                </c:pt>
                <c:pt idx="907">
                  <c:v>8.4700000000000006</c:v>
                </c:pt>
                <c:pt idx="908">
                  <c:v>8.4700000000000006</c:v>
                </c:pt>
                <c:pt idx="909">
                  <c:v>8.4700000000000006</c:v>
                </c:pt>
                <c:pt idx="910">
                  <c:v>8.2799999999999994</c:v>
                </c:pt>
                <c:pt idx="911">
                  <c:v>8.2799999999999994</c:v>
                </c:pt>
                <c:pt idx="912">
                  <c:v>7.8</c:v>
                </c:pt>
                <c:pt idx="913">
                  <c:v>7.79</c:v>
                </c:pt>
                <c:pt idx="914">
                  <c:v>122.68</c:v>
                </c:pt>
                <c:pt idx="915">
                  <c:v>37.349997999999999</c:v>
                </c:pt>
                <c:pt idx="916">
                  <c:v>9.3000000000000007</c:v>
                </c:pt>
                <c:pt idx="917">
                  <c:v>9.39</c:v>
                </c:pt>
                <c:pt idx="918">
                  <c:v>8.8699999999999992</c:v>
                </c:pt>
                <c:pt idx="919">
                  <c:v>8.7899999999999991</c:v>
                </c:pt>
                <c:pt idx="920">
                  <c:v>8.49</c:v>
                </c:pt>
                <c:pt idx="921">
                  <c:v>8.49</c:v>
                </c:pt>
                <c:pt idx="922">
                  <c:v>50.540000999999997</c:v>
                </c:pt>
                <c:pt idx="923">
                  <c:v>20</c:v>
                </c:pt>
                <c:pt idx="924">
                  <c:v>77.300003000000004</c:v>
                </c:pt>
                <c:pt idx="925">
                  <c:v>22.459999</c:v>
                </c:pt>
                <c:pt idx="926">
                  <c:v>65.269997000000004</c:v>
                </c:pt>
                <c:pt idx="927">
                  <c:v>9.69</c:v>
                </c:pt>
                <c:pt idx="928">
                  <c:v>8.9</c:v>
                </c:pt>
                <c:pt idx="929">
                  <c:v>271.72000100000002</c:v>
                </c:pt>
                <c:pt idx="930">
                  <c:v>22.459999</c:v>
                </c:pt>
                <c:pt idx="931">
                  <c:v>9.3000000000000007</c:v>
                </c:pt>
                <c:pt idx="932">
                  <c:v>371.72000100000002</c:v>
                </c:pt>
                <c:pt idx="933">
                  <c:v>376.27999899999998</c:v>
                </c:pt>
                <c:pt idx="934">
                  <c:v>143.259995</c:v>
                </c:pt>
                <c:pt idx="935">
                  <c:v>598.90002400000003</c:v>
                </c:pt>
                <c:pt idx="936">
                  <c:v>8.2100000000000009</c:v>
                </c:pt>
                <c:pt idx="937">
                  <c:v>8.2100000000000009</c:v>
                </c:pt>
                <c:pt idx="938">
                  <c:v>37.630001</c:v>
                </c:pt>
                <c:pt idx="939">
                  <c:v>144.970001</c:v>
                </c:pt>
                <c:pt idx="940">
                  <c:v>74.989998</c:v>
                </c:pt>
                <c:pt idx="941">
                  <c:v>52.259998000000003</c:v>
                </c:pt>
                <c:pt idx="942">
                  <c:v>44.900002000000001</c:v>
                </c:pt>
                <c:pt idx="943">
                  <c:v>149.699997</c:v>
                </c:pt>
                <c:pt idx="944">
                  <c:v>548.35998500000005</c:v>
                </c:pt>
                <c:pt idx="945">
                  <c:v>444.02999899999998</c:v>
                </c:pt>
                <c:pt idx="946">
                  <c:v>146.86000100000001</c:v>
                </c:pt>
                <c:pt idx="947">
                  <c:v>126.510002</c:v>
                </c:pt>
                <c:pt idx="948">
                  <c:v>146.509995</c:v>
                </c:pt>
                <c:pt idx="949">
                  <c:v>223.33999600000001</c:v>
                </c:pt>
                <c:pt idx="950">
                  <c:v>44.029998999999997</c:v>
                </c:pt>
                <c:pt idx="951">
                  <c:v>45.5</c:v>
                </c:pt>
                <c:pt idx="952">
                  <c:v>53.040000999999997</c:v>
                </c:pt>
                <c:pt idx="953">
                  <c:v>448.35998499999999</c:v>
                </c:pt>
                <c:pt idx="954">
                  <c:v>8.81</c:v>
                </c:pt>
                <c:pt idx="955">
                  <c:v>8.89</c:v>
                </c:pt>
                <c:pt idx="956">
                  <c:v>49.700001</c:v>
                </c:pt>
                <c:pt idx="957">
                  <c:v>171.720001</c:v>
                </c:pt>
                <c:pt idx="958">
                  <c:v>177.300003</c:v>
                </c:pt>
                <c:pt idx="959">
                  <c:v>46.470001000000003</c:v>
                </c:pt>
                <c:pt idx="960">
                  <c:v>47.580002</c:v>
                </c:pt>
                <c:pt idx="961">
                  <c:v>50.540000999999997</c:v>
                </c:pt>
                <c:pt idx="962">
                  <c:v>36.099997999999999</c:v>
                </c:pt>
                <c:pt idx="963">
                  <c:v>44.900002000000001</c:v>
                </c:pt>
                <c:pt idx="964">
                  <c:v>33.279998999999997</c:v>
                </c:pt>
                <c:pt idx="965">
                  <c:v>34.900002000000001</c:v>
                </c:pt>
                <c:pt idx="966">
                  <c:v>9.69</c:v>
                </c:pt>
                <c:pt idx="967">
                  <c:v>32.57</c:v>
                </c:pt>
                <c:pt idx="968">
                  <c:v>201.5</c:v>
                </c:pt>
                <c:pt idx="969">
                  <c:v>44.07</c:v>
                </c:pt>
                <c:pt idx="970">
                  <c:v>45.200001</c:v>
                </c:pt>
                <c:pt idx="971">
                  <c:v>34.090000000000003</c:v>
                </c:pt>
                <c:pt idx="972">
                  <c:v>8.81</c:v>
                </c:pt>
                <c:pt idx="973">
                  <c:v>44.900002000000001</c:v>
                </c:pt>
                <c:pt idx="974">
                  <c:v>10.86</c:v>
                </c:pt>
                <c:pt idx="975">
                  <c:v>34.889999000000003</c:v>
                </c:pt>
                <c:pt idx="976">
                  <c:v>547.21997099999999</c:v>
                </c:pt>
                <c:pt idx="977">
                  <c:v>254.570007</c:v>
                </c:pt>
                <c:pt idx="978">
                  <c:v>43.07</c:v>
                </c:pt>
                <c:pt idx="979">
                  <c:v>44.830002</c:v>
                </c:pt>
                <c:pt idx="980">
                  <c:v>10.86</c:v>
                </c:pt>
                <c:pt idx="981">
                  <c:v>35.659999999999997</c:v>
                </c:pt>
                <c:pt idx="982">
                  <c:v>33.209999000000003</c:v>
                </c:pt>
                <c:pt idx="983">
                  <c:v>9.69</c:v>
                </c:pt>
                <c:pt idx="984">
                  <c:v>8.51</c:v>
                </c:pt>
                <c:pt idx="985">
                  <c:v>8.81</c:v>
                </c:pt>
                <c:pt idx="986">
                  <c:v>34.689999</c:v>
                </c:pt>
                <c:pt idx="987">
                  <c:v>9.7899999999999991</c:v>
                </c:pt>
                <c:pt idx="988">
                  <c:v>9.7899999999999991</c:v>
                </c:pt>
                <c:pt idx="989">
                  <c:v>9.8000000000000007</c:v>
                </c:pt>
                <c:pt idx="990">
                  <c:v>9.7899999999999991</c:v>
                </c:pt>
                <c:pt idx="991">
                  <c:v>9.7899999999999991</c:v>
                </c:pt>
                <c:pt idx="992">
                  <c:v>9.8000000000000007</c:v>
                </c:pt>
                <c:pt idx="993">
                  <c:v>9.7899999999999991</c:v>
                </c:pt>
                <c:pt idx="994">
                  <c:v>9.7899999999999991</c:v>
                </c:pt>
                <c:pt idx="995">
                  <c:v>9.7899999999999991</c:v>
                </c:pt>
                <c:pt idx="996">
                  <c:v>9.7899999999999991</c:v>
                </c:pt>
                <c:pt idx="997">
                  <c:v>9.7899999999999991</c:v>
                </c:pt>
                <c:pt idx="998">
                  <c:v>9.7899999999999991</c:v>
                </c:pt>
                <c:pt idx="999">
                  <c:v>9.7899999999999991</c:v>
                </c:pt>
                <c:pt idx="1000">
                  <c:v>9.7899999999999991</c:v>
                </c:pt>
                <c:pt idx="1001">
                  <c:v>9.7899999999999991</c:v>
                </c:pt>
                <c:pt idx="1002">
                  <c:v>9.7899999999999991</c:v>
                </c:pt>
                <c:pt idx="1003">
                  <c:v>9.68</c:v>
                </c:pt>
                <c:pt idx="1004">
                  <c:v>9.89</c:v>
                </c:pt>
                <c:pt idx="1005">
                  <c:v>9.68</c:v>
                </c:pt>
                <c:pt idx="1006">
                  <c:v>9.89</c:v>
                </c:pt>
                <c:pt idx="1007">
                  <c:v>9.68</c:v>
                </c:pt>
                <c:pt idx="1008">
                  <c:v>9.68</c:v>
                </c:pt>
                <c:pt idx="1009">
                  <c:v>9.7799999999999994</c:v>
                </c:pt>
                <c:pt idx="1010">
                  <c:v>9.7799999999999994</c:v>
                </c:pt>
                <c:pt idx="1011">
                  <c:v>9.7899999999999991</c:v>
                </c:pt>
                <c:pt idx="1012">
                  <c:v>9.7799999999999994</c:v>
                </c:pt>
                <c:pt idx="1013">
                  <c:v>9.7799999999999994</c:v>
                </c:pt>
                <c:pt idx="1014">
                  <c:v>9.7799999999999994</c:v>
                </c:pt>
                <c:pt idx="1015">
                  <c:v>9.6</c:v>
                </c:pt>
                <c:pt idx="1016">
                  <c:v>9.2200000000000006</c:v>
                </c:pt>
                <c:pt idx="1017">
                  <c:v>9.2200000000000006</c:v>
                </c:pt>
                <c:pt idx="1018">
                  <c:v>9.2200000000000006</c:v>
                </c:pt>
                <c:pt idx="1019">
                  <c:v>9.02</c:v>
                </c:pt>
                <c:pt idx="1020">
                  <c:v>9</c:v>
                </c:pt>
                <c:pt idx="1021">
                  <c:v>9</c:v>
                </c:pt>
                <c:pt idx="1022">
                  <c:v>9.02</c:v>
                </c:pt>
                <c:pt idx="1023">
                  <c:v>9.2100000000000009</c:v>
                </c:pt>
                <c:pt idx="1024">
                  <c:v>9.2100000000000009</c:v>
                </c:pt>
                <c:pt idx="1025">
                  <c:v>9.02</c:v>
                </c:pt>
                <c:pt idx="1026">
                  <c:v>8.91</c:v>
                </c:pt>
                <c:pt idx="1027">
                  <c:v>8.77</c:v>
                </c:pt>
                <c:pt idx="1028">
                  <c:v>8.4700000000000006</c:v>
                </c:pt>
                <c:pt idx="1029">
                  <c:v>8.4700000000000006</c:v>
                </c:pt>
                <c:pt idx="1030">
                  <c:v>8.31</c:v>
                </c:pt>
                <c:pt idx="1031">
                  <c:v>8.31</c:v>
                </c:pt>
                <c:pt idx="1032">
                  <c:v>8</c:v>
                </c:pt>
                <c:pt idx="1033">
                  <c:v>7.7</c:v>
                </c:pt>
                <c:pt idx="1034">
                  <c:v>7.7</c:v>
                </c:pt>
                <c:pt idx="1035">
                  <c:v>36.360000999999997</c:v>
                </c:pt>
                <c:pt idx="1036">
                  <c:v>35.520000000000003</c:v>
                </c:pt>
                <c:pt idx="1037">
                  <c:v>34.689999</c:v>
                </c:pt>
                <c:pt idx="1038">
                  <c:v>33.880001</c:v>
                </c:pt>
                <c:pt idx="1039">
                  <c:v>33.060001</c:v>
                </c:pt>
                <c:pt idx="1040">
                  <c:v>32.299999</c:v>
                </c:pt>
                <c:pt idx="1041">
                  <c:v>31.530000999999999</c:v>
                </c:pt>
                <c:pt idx="1042">
                  <c:v>30.73</c:v>
                </c:pt>
                <c:pt idx="1043">
                  <c:v>33.639999000000003</c:v>
                </c:pt>
                <c:pt idx="1044">
                  <c:v>41.720001000000003</c:v>
                </c:pt>
                <c:pt idx="1045">
                  <c:v>34.139999000000003</c:v>
                </c:pt>
                <c:pt idx="1046">
                  <c:v>32.5</c:v>
                </c:pt>
                <c:pt idx="1047">
                  <c:v>31.290001</c:v>
                </c:pt>
                <c:pt idx="1048">
                  <c:v>30.549999</c:v>
                </c:pt>
                <c:pt idx="1049">
                  <c:v>30.190000999999999</c:v>
                </c:pt>
                <c:pt idx="1050">
                  <c:v>40.43</c:v>
                </c:pt>
                <c:pt idx="1051">
                  <c:v>33.880001</c:v>
                </c:pt>
                <c:pt idx="1052">
                  <c:v>32.119999</c:v>
                </c:pt>
                <c:pt idx="1053">
                  <c:v>30.84</c:v>
                </c:pt>
                <c:pt idx="1054">
                  <c:v>29.83</c:v>
                </c:pt>
                <c:pt idx="1055">
                  <c:v>29</c:v>
                </c:pt>
                <c:pt idx="1056">
                  <c:v>28.27</c:v>
                </c:pt>
                <c:pt idx="1057">
                  <c:v>27.620000999999998</c:v>
                </c:pt>
                <c:pt idx="1058">
                  <c:v>27.02</c:v>
                </c:pt>
                <c:pt idx="1059">
                  <c:v>26.459999</c:v>
                </c:pt>
                <c:pt idx="1060">
                  <c:v>25.92</c:v>
                </c:pt>
                <c:pt idx="1061">
                  <c:v>25.41</c:v>
                </c:pt>
                <c:pt idx="1062">
                  <c:v>24.91</c:v>
                </c:pt>
                <c:pt idx="1063">
                  <c:v>24.42</c:v>
                </c:pt>
                <c:pt idx="1064">
                  <c:v>23.940000999999999</c:v>
                </c:pt>
                <c:pt idx="1065">
                  <c:v>23.48</c:v>
                </c:pt>
                <c:pt idx="1066">
                  <c:v>23.02</c:v>
                </c:pt>
                <c:pt idx="1067">
                  <c:v>22.559999000000001</c:v>
                </c:pt>
                <c:pt idx="1068">
                  <c:v>22.120000999999998</c:v>
                </c:pt>
                <c:pt idx="1069">
                  <c:v>21.68</c:v>
                </c:pt>
                <c:pt idx="1070">
                  <c:v>21.25</c:v>
                </c:pt>
                <c:pt idx="1071">
                  <c:v>20.82</c:v>
                </c:pt>
                <c:pt idx="1072">
                  <c:v>20.399999999999999</c:v>
                </c:pt>
                <c:pt idx="1073">
                  <c:v>19.98</c:v>
                </c:pt>
                <c:pt idx="1074">
                  <c:v>22.709999</c:v>
                </c:pt>
                <c:pt idx="1075">
                  <c:v>22.139999</c:v>
                </c:pt>
                <c:pt idx="1076">
                  <c:v>21.24</c:v>
                </c:pt>
                <c:pt idx="1077">
                  <c:v>20.57</c:v>
                </c:pt>
                <c:pt idx="1078">
                  <c:v>19.959999</c:v>
                </c:pt>
                <c:pt idx="1079">
                  <c:v>19.579999999999998</c:v>
                </c:pt>
                <c:pt idx="1080">
                  <c:v>19.52</c:v>
                </c:pt>
                <c:pt idx="1081">
                  <c:v>29.59</c:v>
                </c:pt>
                <c:pt idx="1082">
                  <c:v>22.82</c:v>
                </c:pt>
                <c:pt idx="1083">
                  <c:v>21.6</c:v>
                </c:pt>
                <c:pt idx="1084">
                  <c:v>20.74</c:v>
                </c:pt>
                <c:pt idx="1085">
                  <c:v>20.09</c:v>
                </c:pt>
                <c:pt idx="1086">
                  <c:v>19.549999</c:v>
                </c:pt>
                <c:pt idx="1087">
                  <c:v>19.09</c:v>
                </c:pt>
                <c:pt idx="1088">
                  <c:v>18.68</c:v>
                </c:pt>
                <c:pt idx="1089">
                  <c:v>18.309999000000001</c:v>
                </c:pt>
                <c:pt idx="1090">
                  <c:v>17.959999</c:v>
                </c:pt>
                <c:pt idx="1091">
                  <c:v>17.629999000000002</c:v>
                </c:pt>
                <c:pt idx="1092">
                  <c:v>17.309999000000001</c:v>
                </c:pt>
                <c:pt idx="1093">
                  <c:v>17</c:v>
                </c:pt>
                <c:pt idx="1094">
                  <c:v>16.690000999999999</c:v>
                </c:pt>
                <c:pt idx="1095">
                  <c:v>16.399999999999999</c:v>
                </c:pt>
                <c:pt idx="1096">
                  <c:v>16.100000000000001</c:v>
                </c:pt>
                <c:pt idx="1097">
                  <c:v>15.81</c:v>
                </c:pt>
                <c:pt idx="1098">
                  <c:v>52.099997999999999</c:v>
                </c:pt>
                <c:pt idx="1099">
                  <c:v>21.059999000000001</c:v>
                </c:pt>
                <c:pt idx="1100">
                  <c:v>19.5</c:v>
                </c:pt>
                <c:pt idx="1101">
                  <c:v>18.610001</c:v>
                </c:pt>
                <c:pt idx="1102">
                  <c:v>17.959999</c:v>
                </c:pt>
                <c:pt idx="1103">
                  <c:v>17.459999</c:v>
                </c:pt>
                <c:pt idx="1104">
                  <c:v>17.049999</c:v>
                </c:pt>
                <c:pt idx="1105">
                  <c:v>16.690000999999999</c:v>
                </c:pt>
                <c:pt idx="1106">
                  <c:v>16.370000999999998</c:v>
                </c:pt>
                <c:pt idx="1107">
                  <c:v>16.07</c:v>
                </c:pt>
                <c:pt idx="1108">
                  <c:v>15.79</c:v>
                </c:pt>
                <c:pt idx="1109">
                  <c:v>15.53</c:v>
                </c:pt>
                <c:pt idx="1110">
                  <c:v>15.27</c:v>
                </c:pt>
                <c:pt idx="1111">
                  <c:v>15.02</c:v>
                </c:pt>
                <c:pt idx="1112">
                  <c:v>14.77</c:v>
                </c:pt>
                <c:pt idx="1113">
                  <c:v>14.52</c:v>
                </c:pt>
                <c:pt idx="1114">
                  <c:v>14.28</c:v>
                </c:pt>
                <c:pt idx="1115">
                  <c:v>14.04</c:v>
                </c:pt>
                <c:pt idx="1116">
                  <c:v>13.8</c:v>
                </c:pt>
                <c:pt idx="1117">
                  <c:v>13.52</c:v>
                </c:pt>
                <c:pt idx="1118">
                  <c:v>13.32</c:v>
                </c:pt>
                <c:pt idx="1119">
                  <c:v>13.06</c:v>
                </c:pt>
                <c:pt idx="1120">
                  <c:v>12.79</c:v>
                </c:pt>
                <c:pt idx="1121">
                  <c:v>12.42</c:v>
                </c:pt>
                <c:pt idx="1122">
                  <c:v>12.08</c:v>
                </c:pt>
                <c:pt idx="1123">
                  <c:v>11.77</c:v>
                </c:pt>
                <c:pt idx="1124">
                  <c:v>17.59</c:v>
                </c:pt>
                <c:pt idx="1125">
                  <c:v>83.620002999999997</c:v>
                </c:pt>
                <c:pt idx="1126">
                  <c:v>20.75</c:v>
                </c:pt>
                <c:pt idx="1127">
                  <c:v>18.440000999999999</c:v>
                </c:pt>
                <c:pt idx="1128">
                  <c:v>17.299999</c:v>
                </c:pt>
                <c:pt idx="1129">
                  <c:v>16.52</c:v>
                </c:pt>
                <c:pt idx="1130">
                  <c:v>15.96</c:v>
                </c:pt>
                <c:pt idx="1131">
                  <c:v>15.54</c:v>
                </c:pt>
                <c:pt idx="1132">
                  <c:v>20.079999999999998</c:v>
                </c:pt>
                <c:pt idx="1133">
                  <c:v>43.259998000000003</c:v>
                </c:pt>
                <c:pt idx="1134">
                  <c:v>96.769997000000004</c:v>
                </c:pt>
                <c:pt idx="1135">
                  <c:v>774.40002400000003</c:v>
                </c:pt>
                <c:pt idx="1136">
                  <c:v>64.160004000000001</c:v>
                </c:pt>
                <c:pt idx="1137">
                  <c:v>37.590000000000003</c:v>
                </c:pt>
                <c:pt idx="1138">
                  <c:v>33.93</c:v>
                </c:pt>
                <c:pt idx="1139">
                  <c:v>31.950001</c:v>
                </c:pt>
                <c:pt idx="1140">
                  <c:v>30.639999</c:v>
                </c:pt>
                <c:pt idx="1141">
                  <c:v>29.639999</c:v>
                </c:pt>
                <c:pt idx="1142">
                  <c:v>29.08</c:v>
                </c:pt>
                <c:pt idx="1143">
                  <c:v>28.540001</c:v>
                </c:pt>
                <c:pt idx="1144">
                  <c:v>28.200001</c:v>
                </c:pt>
                <c:pt idx="1145">
                  <c:v>27.879999000000002</c:v>
                </c:pt>
                <c:pt idx="1146">
                  <c:v>27.67</c:v>
                </c:pt>
                <c:pt idx="1147">
                  <c:v>27.469999000000001</c:v>
                </c:pt>
                <c:pt idx="1148">
                  <c:v>27.280000999999999</c:v>
                </c:pt>
                <c:pt idx="1149">
                  <c:v>27.07</c:v>
                </c:pt>
                <c:pt idx="1150">
                  <c:v>26.860001</c:v>
                </c:pt>
                <c:pt idx="1151">
                  <c:v>26.58</c:v>
                </c:pt>
                <c:pt idx="1152">
                  <c:v>26.43</c:v>
                </c:pt>
                <c:pt idx="1153">
                  <c:v>26.9</c:v>
                </c:pt>
                <c:pt idx="1154">
                  <c:v>26.52</c:v>
                </c:pt>
                <c:pt idx="1155">
                  <c:v>31.74</c:v>
                </c:pt>
                <c:pt idx="1156">
                  <c:v>75.050003000000004</c:v>
                </c:pt>
                <c:pt idx="1157">
                  <c:v>33.630001</c:v>
                </c:pt>
                <c:pt idx="1158">
                  <c:v>39.57</c:v>
                </c:pt>
                <c:pt idx="1159">
                  <c:v>33.290000999999997</c:v>
                </c:pt>
                <c:pt idx="1160">
                  <c:v>32.040000999999997</c:v>
                </c:pt>
                <c:pt idx="1161">
                  <c:v>38.290000999999997</c:v>
                </c:pt>
                <c:pt idx="1162">
                  <c:v>33.159999999999997</c:v>
                </c:pt>
                <c:pt idx="1163">
                  <c:v>32.040000999999997</c:v>
                </c:pt>
                <c:pt idx="1164">
                  <c:v>31.24</c:v>
                </c:pt>
                <c:pt idx="1165">
                  <c:v>30.6</c:v>
                </c:pt>
                <c:pt idx="1166">
                  <c:v>30.059999000000001</c:v>
                </c:pt>
                <c:pt idx="1167">
                  <c:v>29.450001</c:v>
                </c:pt>
                <c:pt idx="1168">
                  <c:v>29.16</c:v>
                </c:pt>
                <c:pt idx="1169">
                  <c:v>28.76</c:v>
                </c:pt>
                <c:pt idx="1170">
                  <c:v>28.370000999999998</c:v>
                </c:pt>
                <c:pt idx="1171">
                  <c:v>27.85</c:v>
                </c:pt>
                <c:pt idx="1172">
                  <c:v>27.6</c:v>
                </c:pt>
                <c:pt idx="1173">
                  <c:v>27.200001</c:v>
                </c:pt>
                <c:pt idx="1174">
                  <c:v>26.85</c:v>
                </c:pt>
                <c:pt idx="1175">
                  <c:v>26.4</c:v>
                </c:pt>
                <c:pt idx="1176">
                  <c:v>26.08</c:v>
                </c:pt>
                <c:pt idx="1177">
                  <c:v>25.700001</c:v>
                </c:pt>
                <c:pt idx="1178">
                  <c:v>25.32</c:v>
                </c:pt>
                <c:pt idx="1179">
                  <c:v>24.879999000000002</c:v>
                </c:pt>
                <c:pt idx="1180">
                  <c:v>24.540001</c:v>
                </c:pt>
                <c:pt idx="1181">
                  <c:v>24.09</c:v>
                </c:pt>
                <c:pt idx="1182">
                  <c:v>23.780000999999999</c:v>
                </c:pt>
                <c:pt idx="1183">
                  <c:v>23.379999000000002</c:v>
                </c:pt>
                <c:pt idx="1184">
                  <c:v>25.030000999999999</c:v>
                </c:pt>
                <c:pt idx="1185">
                  <c:v>24.120000999999998</c:v>
                </c:pt>
                <c:pt idx="1186">
                  <c:v>23.52</c:v>
                </c:pt>
                <c:pt idx="1187">
                  <c:v>22.940000999999999</c:v>
                </c:pt>
                <c:pt idx="1188">
                  <c:v>22.389999</c:v>
                </c:pt>
                <c:pt idx="1189">
                  <c:v>91.940002000000007</c:v>
                </c:pt>
                <c:pt idx="1190">
                  <c:v>28.41</c:v>
                </c:pt>
                <c:pt idx="1191">
                  <c:v>26.32</c:v>
                </c:pt>
                <c:pt idx="1192">
                  <c:v>25.07</c:v>
                </c:pt>
                <c:pt idx="1193">
                  <c:v>24.24</c:v>
                </c:pt>
                <c:pt idx="1194">
                  <c:v>23.59</c:v>
                </c:pt>
                <c:pt idx="1195">
                  <c:v>23.01</c:v>
                </c:pt>
                <c:pt idx="1196">
                  <c:v>22.49</c:v>
                </c:pt>
                <c:pt idx="1197">
                  <c:v>22.219999000000001</c:v>
                </c:pt>
                <c:pt idx="1198">
                  <c:v>31.280000999999999</c:v>
                </c:pt>
                <c:pt idx="1199">
                  <c:v>24.219999000000001</c:v>
                </c:pt>
                <c:pt idx="1200">
                  <c:v>23.26</c:v>
                </c:pt>
                <c:pt idx="1201">
                  <c:v>22.540001</c:v>
                </c:pt>
                <c:pt idx="1202">
                  <c:v>21.940000999999999</c:v>
                </c:pt>
                <c:pt idx="1203">
                  <c:v>21.440000999999999</c:v>
                </c:pt>
                <c:pt idx="1204">
                  <c:v>112.5</c:v>
                </c:pt>
                <c:pt idx="1205">
                  <c:v>28.540001</c:v>
                </c:pt>
                <c:pt idx="1206">
                  <c:v>44.650002000000001</c:v>
                </c:pt>
                <c:pt idx="1207">
                  <c:v>40.790000999999997</c:v>
                </c:pt>
                <c:pt idx="1208">
                  <c:v>31.879999000000002</c:v>
                </c:pt>
                <c:pt idx="1209">
                  <c:v>29.65</c:v>
                </c:pt>
                <c:pt idx="1210">
                  <c:v>28.51</c:v>
                </c:pt>
                <c:pt idx="1211">
                  <c:v>27.49</c:v>
                </c:pt>
                <c:pt idx="1212">
                  <c:v>26.75</c:v>
                </c:pt>
                <c:pt idx="1213">
                  <c:v>26.190000999999999</c:v>
                </c:pt>
                <c:pt idx="1214">
                  <c:v>26.049999</c:v>
                </c:pt>
                <c:pt idx="1215">
                  <c:v>25.360001</c:v>
                </c:pt>
                <c:pt idx="1216">
                  <c:v>25.07</c:v>
                </c:pt>
                <c:pt idx="1217">
                  <c:v>24.68</c:v>
                </c:pt>
                <c:pt idx="1218">
                  <c:v>24.299999</c:v>
                </c:pt>
                <c:pt idx="1219">
                  <c:v>23.940000999999999</c:v>
                </c:pt>
                <c:pt idx="1220">
                  <c:v>23.860001</c:v>
                </c:pt>
                <c:pt idx="1221">
                  <c:v>155.10000600000001</c:v>
                </c:pt>
                <c:pt idx="1222">
                  <c:v>32.159999999999997</c:v>
                </c:pt>
                <c:pt idx="1223">
                  <c:v>30.08</c:v>
                </c:pt>
                <c:pt idx="1224">
                  <c:v>28.49</c:v>
                </c:pt>
                <c:pt idx="1225">
                  <c:v>27.49</c:v>
                </c:pt>
                <c:pt idx="1226">
                  <c:v>27.469999000000001</c:v>
                </c:pt>
                <c:pt idx="1227">
                  <c:v>26.700001</c:v>
                </c:pt>
                <c:pt idx="1228">
                  <c:v>26.200001</c:v>
                </c:pt>
                <c:pt idx="1229">
                  <c:v>27.82</c:v>
                </c:pt>
                <c:pt idx="1230">
                  <c:v>27.370000999999998</c:v>
                </c:pt>
                <c:pt idx="1231">
                  <c:v>26.6</c:v>
                </c:pt>
                <c:pt idx="1232">
                  <c:v>26.860001</c:v>
                </c:pt>
                <c:pt idx="1233">
                  <c:v>28.540001</c:v>
                </c:pt>
                <c:pt idx="1234">
                  <c:v>178.800003</c:v>
                </c:pt>
                <c:pt idx="1235">
                  <c:v>36.549999</c:v>
                </c:pt>
                <c:pt idx="1236">
                  <c:v>32.939999</c:v>
                </c:pt>
                <c:pt idx="1237">
                  <c:v>31.360001</c:v>
                </c:pt>
                <c:pt idx="1238">
                  <c:v>31.780000999999999</c:v>
                </c:pt>
                <c:pt idx="1239">
                  <c:v>31.41</c:v>
                </c:pt>
                <c:pt idx="1240">
                  <c:v>30.440000999999999</c:v>
                </c:pt>
                <c:pt idx="1241">
                  <c:v>29.67</c:v>
                </c:pt>
                <c:pt idx="1242">
                  <c:v>28.85</c:v>
                </c:pt>
                <c:pt idx="1243">
                  <c:v>72.319999999999993</c:v>
                </c:pt>
                <c:pt idx="1244">
                  <c:v>267.5</c:v>
                </c:pt>
                <c:pt idx="1245">
                  <c:v>45.860000999999997</c:v>
                </c:pt>
                <c:pt idx="1246">
                  <c:v>40.240001999999997</c:v>
                </c:pt>
                <c:pt idx="1247">
                  <c:v>13.56</c:v>
                </c:pt>
                <c:pt idx="1248">
                  <c:v>13.19</c:v>
                </c:pt>
                <c:pt idx="1249">
                  <c:v>12.96</c:v>
                </c:pt>
                <c:pt idx="1250">
                  <c:v>12.79</c:v>
                </c:pt>
                <c:pt idx="1251">
                  <c:v>12.69</c:v>
                </c:pt>
                <c:pt idx="1252">
                  <c:v>14.4</c:v>
                </c:pt>
                <c:pt idx="1253">
                  <c:v>13.66</c:v>
                </c:pt>
                <c:pt idx="1254">
                  <c:v>13.13</c:v>
                </c:pt>
                <c:pt idx="1255">
                  <c:v>14.16</c:v>
                </c:pt>
                <c:pt idx="1256">
                  <c:v>12.56</c:v>
                </c:pt>
                <c:pt idx="1257">
                  <c:v>12.46</c:v>
                </c:pt>
                <c:pt idx="1258">
                  <c:v>12.06</c:v>
                </c:pt>
                <c:pt idx="1259">
                  <c:v>11</c:v>
                </c:pt>
                <c:pt idx="1260">
                  <c:v>12.16</c:v>
                </c:pt>
                <c:pt idx="1261">
                  <c:v>13.13</c:v>
                </c:pt>
                <c:pt idx="1262">
                  <c:v>14.36</c:v>
                </c:pt>
                <c:pt idx="1263">
                  <c:v>14.56</c:v>
                </c:pt>
                <c:pt idx="1264">
                  <c:v>14.96</c:v>
                </c:pt>
                <c:pt idx="1265">
                  <c:v>14.56</c:v>
                </c:pt>
                <c:pt idx="1266">
                  <c:v>14.4</c:v>
                </c:pt>
                <c:pt idx="1267">
                  <c:v>12.69</c:v>
                </c:pt>
                <c:pt idx="1268">
                  <c:v>12.46</c:v>
                </c:pt>
                <c:pt idx="1269">
                  <c:v>12.46</c:v>
                </c:pt>
                <c:pt idx="1270">
                  <c:v>14.56</c:v>
                </c:pt>
                <c:pt idx="1271">
                  <c:v>218.64999399999999</c:v>
                </c:pt>
                <c:pt idx="1272">
                  <c:v>15.63</c:v>
                </c:pt>
                <c:pt idx="1273">
                  <c:v>14.7</c:v>
                </c:pt>
                <c:pt idx="1274">
                  <c:v>14.75</c:v>
                </c:pt>
                <c:pt idx="1275">
                  <c:v>1436</c:v>
                </c:pt>
                <c:pt idx="1276">
                  <c:v>25.049999</c:v>
                </c:pt>
                <c:pt idx="1277">
                  <c:v>12.33</c:v>
                </c:pt>
                <c:pt idx="1278">
                  <c:v>11.73</c:v>
                </c:pt>
                <c:pt idx="1279">
                  <c:v>11.26</c:v>
                </c:pt>
                <c:pt idx="1280">
                  <c:v>11.5</c:v>
                </c:pt>
                <c:pt idx="1281">
                  <c:v>18.239999999999998</c:v>
                </c:pt>
                <c:pt idx="1282">
                  <c:v>12.77</c:v>
                </c:pt>
                <c:pt idx="1283">
                  <c:v>136.83999600000001</c:v>
                </c:pt>
                <c:pt idx="1284">
                  <c:v>44.279998999999997</c:v>
                </c:pt>
                <c:pt idx="1285">
                  <c:v>12.33</c:v>
                </c:pt>
                <c:pt idx="1286">
                  <c:v>83.57</c:v>
                </c:pt>
                <c:pt idx="1287">
                  <c:v>46</c:v>
                </c:pt>
                <c:pt idx="1288">
                  <c:v>19.34</c:v>
                </c:pt>
                <c:pt idx="1289">
                  <c:v>12.44</c:v>
                </c:pt>
                <c:pt idx="1290">
                  <c:v>11.76</c:v>
                </c:pt>
                <c:pt idx="1291">
                  <c:v>12.26</c:v>
                </c:pt>
                <c:pt idx="1292">
                  <c:v>11.06</c:v>
                </c:pt>
                <c:pt idx="1293">
                  <c:v>10.96</c:v>
                </c:pt>
                <c:pt idx="1294">
                  <c:v>45</c:v>
                </c:pt>
                <c:pt idx="1295">
                  <c:v>85.010002</c:v>
                </c:pt>
                <c:pt idx="1296">
                  <c:v>45.279998999999997</c:v>
                </c:pt>
                <c:pt idx="1297">
                  <c:v>43.59</c:v>
                </c:pt>
                <c:pt idx="1298">
                  <c:v>1126.2700199999999</c:v>
                </c:pt>
                <c:pt idx="1299">
                  <c:v>166.800003</c:v>
                </c:pt>
                <c:pt idx="1300">
                  <c:v>12.5</c:v>
                </c:pt>
                <c:pt idx="1301">
                  <c:v>12</c:v>
                </c:pt>
                <c:pt idx="1302">
                  <c:v>12.43</c:v>
                </c:pt>
                <c:pt idx="1303">
                  <c:v>13.07</c:v>
                </c:pt>
                <c:pt idx="1304">
                  <c:v>177.11000100000001</c:v>
                </c:pt>
                <c:pt idx="1305">
                  <c:v>56.200001</c:v>
                </c:pt>
                <c:pt idx="1306">
                  <c:v>95.080001999999993</c:v>
                </c:pt>
                <c:pt idx="1307">
                  <c:v>82.330001999999993</c:v>
                </c:pt>
                <c:pt idx="1308">
                  <c:v>285</c:v>
                </c:pt>
                <c:pt idx="1309">
                  <c:v>66.599997999999999</c:v>
                </c:pt>
                <c:pt idx="1310">
                  <c:v>55.919998</c:v>
                </c:pt>
                <c:pt idx="1311">
                  <c:v>62.330002</c:v>
                </c:pt>
                <c:pt idx="1312">
                  <c:v>87.739998</c:v>
                </c:pt>
                <c:pt idx="1313">
                  <c:v>507.51998900000001</c:v>
                </c:pt>
                <c:pt idx="1314">
                  <c:v>175.449997</c:v>
                </c:pt>
                <c:pt idx="1315">
                  <c:v>63</c:v>
                </c:pt>
                <c:pt idx="1316">
                  <c:v>60.990001999999997</c:v>
                </c:pt>
                <c:pt idx="1317">
                  <c:v>20.940000999999999</c:v>
                </c:pt>
                <c:pt idx="1318">
                  <c:v>21.74</c:v>
                </c:pt>
                <c:pt idx="1319">
                  <c:v>831.80999799999995</c:v>
                </c:pt>
                <c:pt idx="1320">
                  <c:v>176.050003</c:v>
                </c:pt>
                <c:pt idx="1321">
                  <c:v>65.050003000000004</c:v>
                </c:pt>
                <c:pt idx="1322">
                  <c:v>45</c:v>
                </c:pt>
                <c:pt idx="1323">
                  <c:v>73.440002000000007</c:v>
                </c:pt>
                <c:pt idx="1324">
                  <c:v>26.02</c:v>
                </c:pt>
                <c:pt idx="1325">
                  <c:v>43.490001999999997</c:v>
                </c:pt>
                <c:pt idx="1326">
                  <c:v>107.44000200000001</c:v>
                </c:pt>
                <c:pt idx="1327">
                  <c:v>77.220000999999996</c:v>
                </c:pt>
                <c:pt idx="1328">
                  <c:v>103.379997</c:v>
                </c:pt>
                <c:pt idx="1329">
                  <c:v>45</c:v>
                </c:pt>
                <c:pt idx="1330">
                  <c:v>70.019997000000004</c:v>
                </c:pt>
                <c:pt idx="1331">
                  <c:v>244.86000100000001</c:v>
                </c:pt>
                <c:pt idx="1332">
                  <c:v>329.44000199999999</c:v>
                </c:pt>
                <c:pt idx="1333">
                  <c:v>497.32000699999998</c:v>
                </c:pt>
                <c:pt idx="1334">
                  <c:v>64.120002999999997</c:v>
                </c:pt>
                <c:pt idx="1335">
                  <c:v>44.610000999999997</c:v>
                </c:pt>
                <c:pt idx="1336">
                  <c:v>21</c:v>
                </c:pt>
                <c:pt idx="1337">
                  <c:v>17.629999000000002</c:v>
                </c:pt>
                <c:pt idx="1338">
                  <c:v>98.489998</c:v>
                </c:pt>
                <c:pt idx="1339">
                  <c:v>17.329999999999998</c:v>
                </c:pt>
                <c:pt idx="1340">
                  <c:v>17.329999999999998</c:v>
                </c:pt>
                <c:pt idx="1341">
                  <c:v>124.41999800000001</c:v>
                </c:pt>
                <c:pt idx="1342">
                  <c:v>21.540001</c:v>
                </c:pt>
                <c:pt idx="1343">
                  <c:v>78</c:v>
                </c:pt>
                <c:pt idx="1344">
                  <c:v>44.709999000000003</c:v>
                </c:pt>
                <c:pt idx="1345">
                  <c:v>88.220000999999996</c:v>
                </c:pt>
                <c:pt idx="1346">
                  <c:v>44.279998999999997</c:v>
                </c:pt>
                <c:pt idx="1347">
                  <c:v>280.41000400000001</c:v>
                </c:pt>
                <c:pt idx="1348">
                  <c:v>69.330001999999993</c:v>
                </c:pt>
                <c:pt idx="1349">
                  <c:v>164</c:v>
                </c:pt>
                <c:pt idx="1350">
                  <c:v>288</c:v>
                </c:pt>
                <c:pt idx="1351">
                  <c:v>162.449997</c:v>
                </c:pt>
                <c:pt idx="1352">
                  <c:v>70.930000000000007</c:v>
                </c:pt>
                <c:pt idx="1353">
                  <c:v>26.799999</c:v>
                </c:pt>
                <c:pt idx="1354">
                  <c:v>20.040001</c:v>
                </c:pt>
                <c:pt idx="1355">
                  <c:v>20.860001</c:v>
                </c:pt>
                <c:pt idx="1356">
                  <c:v>19.959999</c:v>
                </c:pt>
                <c:pt idx="1357">
                  <c:v>20</c:v>
                </c:pt>
                <c:pt idx="1358">
                  <c:v>19.91</c:v>
                </c:pt>
                <c:pt idx="1359">
                  <c:v>381.07000699999998</c:v>
                </c:pt>
                <c:pt idx="1360">
                  <c:v>26.219999000000001</c:v>
                </c:pt>
                <c:pt idx="1361">
                  <c:v>221.300003</c:v>
                </c:pt>
                <c:pt idx="1362">
                  <c:v>63.82</c:v>
                </c:pt>
                <c:pt idx="1363">
                  <c:v>28.780000999999999</c:v>
                </c:pt>
                <c:pt idx="1364">
                  <c:v>27</c:v>
                </c:pt>
                <c:pt idx="1365">
                  <c:v>19.860001</c:v>
                </c:pt>
                <c:pt idx="1366">
                  <c:v>19.629999000000002</c:v>
                </c:pt>
                <c:pt idx="1367">
                  <c:v>19.459999</c:v>
                </c:pt>
                <c:pt idx="1368">
                  <c:v>18.760000000000002</c:v>
                </c:pt>
                <c:pt idx="1369">
                  <c:v>18.530000999999999</c:v>
                </c:pt>
                <c:pt idx="1370">
                  <c:v>18.200001</c:v>
                </c:pt>
                <c:pt idx="1371">
                  <c:v>18.350000000000001</c:v>
                </c:pt>
                <c:pt idx="1372">
                  <c:v>18.059999000000001</c:v>
                </c:pt>
                <c:pt idx="1373">
                  <c:v>18.129999000000002</c:v>
                </c:pt>
                <c:pt idx="1374">
                  <c:v>18.059999000000001</c:v>
                </c:pt>
                <c:pt idx="1375">
                  <c:v>18.329999999999998</c:v>
                </c:pt>
                <c:pt idx="1376">
                  <c:v>18.129999000000002</c:v>
                </c:pt>
                <c:pt idx="1377">
                  <c:v>18.059999000000001</c:v>
                </c:pt>
                <c:pt idx="1378">
                  <c:v>18.200001</c:v>
                </c:pt>
                <c:pt idx="1379">
                  <c:v>18.129999000000002</c:v>
                </c:pt>
                <c:pt idx="1380">
                  <c:v>18.200001</c:v>
                </c:pt>
                <c:pt idx="1381">
                  <c:v>17.860001</c:v>
                </c:pt>
                <c:pt idx="1382">
                  <c:v>18.129999000000002</c:v>
                </c:pt>
                <c:pt idx="1383">
                  <c:v>18.059999000000001</c:v>
                </c:pt>
                <c:pt idx="1384">
                  <c:v>17.860001</c:v>
                </c:pt>
                <c:pt idx="1385">
                  <c:v>17</c:v>
                </c:pt>
                <c:pt idx="1386">
                  <c:v>16.959999</c:v>
                </c:pt>
                <c:pt idx="1387">
                  <c:v>16.459999</c:v>
                </c:pt>
                <c:pt idx="1388">
                  <c:v>16.790001</c:v>
                </c:pt>
                <c:pt idx="1389">
                  <c:v>16.959999</c:v>
                </c:pt>
                <c:pt idx="1390">
                  <c:v>189.759995</c:v>
                </c:pt>
                <c:pt idx="1391">
                  <c:v>240.16000399999999</c:v>
                </c:pt>
                <c:pt idx="1392">
                  <c:v>19</c:v>
                </c:pt>
                <c:pt idx="1393">
                  <c:v>18.889999</c:v>
                </c:pt>
                <c:pt idx="1394">
                  <c:v>18.129999000000002</c:v>
                </c:pt>
                <c:pt idx="1395">
                  <c:v>18.16</c:v>
                </c:pt>
                <c:pt idx="1396">
                  <c:v>18.559999000000001</c:v>
                </c:pt>
                <c:pt idx="1397">
                  <c:v>18.530000999999999</c:v>
                </c:pt>
                <c:pt idx="1398">
                  <c:v>18.129999000000002</c:v>
                </c:pt>
                <c:pt idx="1399">
                  <c:v>18.16</c:v>
                </c:pt>
                <c:pt idx="1400">
                  <c:v>62.509998000000003</c:v>
                </c:pt>
                <c:pt idx="1401">
                  <c:v>61.25</c:v>
                </c:pt>
                <c:pt idx="1402">
                  <c:v>60.029998999999997</c:v>
                </c:pt>
                <c:pt idx="1403">
                  <c:v>58.84</c:v>
                </c:pt>
                <c:pt idx="1404">
                  <c:v>57.68</c:v>
                </c:pt>
                <c:pt idx="1405">
                  <c:v>56.540000999999997</c:v>
                </c:pt>
                <c:pt idx="1406">
                  <c:v>55.419998</c:v>
                </c:pt>
                <c:pt idx="1407">
                  <c:v>54.32</c:v>
                </c:pt>
                <c:pt idx="1408">
                  <c:v>53.23</c:v>
                </c:pt>
                <c:pt idx="1409">
                  <c:v>52.16</c:v>
                </c:pt>
                <c:pt idx="1410">
                  <c:v>51.099997999999999</c:v>
                </c:pt>
                <c:pt idx="1411">
                  <c:v>50.049999</c:v>
                </c:pt>
                <c:pt idx="1412">
                  <c:v>49.02</c:v>
                </c:pt>
                <c:pt idx="1413">
                  <c:v>48</c:v>
                </c:pt>
                <c:pt idx="1414">
                  <c:v>46.990001999999997</c:v>
                </c:pt>
                <c:pt idx="1415">
                  <c:v>46</c:v>
                </c:pt>
                <c:pt idx="1416">
                  <c:v>45.25</c:v>
                </c:pt>
                <c:pt idx="1417">
                  <c:v>52.509998000000003</c:v>
                </c:pt>
                <c:pt idx="1418">
                  <c:v>109.599998</c:v>
                </c:pt>
                <c:pt idx="1419">
                  <c:v>52.200001</c:v>
                </c:pt>
                <c:pt idx="1420">
                  <c:v>49.169998</c:v>
                </c:pt>
                <c:pt idx="1421">
                  <c:v>47.279998999999997</c:v>
                </c:pt>
                <c:pt idx="1422">
                  <c:v>45.790000999999997</c:v>
                </c:pt>
                <c:pt idx="1423">
                  <c:v>44.52</c:v>
                </c:pt>
                <c:pt idx="1424">
                  <c:v>44.169998</c:v>
                </c:pt>
                <c:pt idx="1425">
                  <c:v>100</c:v>
                </c:pt>
                <c:pt idx="1426">
                  <c:v>48.73</c:v>
                </c:pt>
                <c:pt idx="1427">
                  <c:v>46.169998</c:v>
                </c:pt>
                <c:pt idx="1428">
                  <c:v>44.580002</c:v>
                </c:pt>
                <c:pt idx="1429">
                  <c:v>43.310001</c:v>
                </c:pt>
                <c:pt idx="1430">
                  <c:v>42.240001999999997</c:v>
                </c:pt>
                <c:pt idx="1431">
                  <c:v>41.290000999999997</c:v>
                </c:pt>
                <c:pt idx="1432">
                  <c:v>40.419998</c:v>
                </c:pt>
                <c:pt idx="1433">
                  <c:v>39.610000999999997</c:v>
                </c:pt>
                <c:pt idx="1434">
                  <c:v>38.830002</c:v>
                </c:pt>
                <c:pt idx="1435">
                  <c:v>38.090000000000003</c:v>
                </c:pt>
                <c:pt idx="1436">
                  <c:v>37.369999</c:v>
                </c:pt>
                <c:pt idx="1437">
                  <c:v>36.650002000000001</c:v>
                </c:pt>
                <c:pt idx="1438">
                  <c:v>35.950001</c:v>
                </c:pt>
                <c:pt idx="1439">
                  <c:v>35.290000999999997</c:v>
                </c:pt>
                <c:pt idx="1440">
                  <c:v>34.619999</c:v>
                </c:pt>
                <c:pt idx="1441">
                  <c:v>33.959999000000003</c:v>
                </c:pt>
                <c:pt idx="1442">
                  <c:v>33.310001</c:v>
                </c:pt>
                <c:pt idx="1443">
                  <c:v>32.659999999999997</c:v>
                </c:pt>
                <c:pt idx="1444">
                  <c:v>32.020000000000003</c:v>
                </c:pt>
                <c:pt idx="1445">
                  <c:v>31.389999</c:v>
                </c:pt>
                <c:pt idx="1446">
                  <c:v>30.77</c:v>
                </c:pt>
                <c:pt idx="1447">
                  <c:v>30.15</c:v>
                </c:pt>
                <c:pt idx="1448">
                  <c:v>29.540001</c:v>
                </c:pt>
                <c:pt idx="1449">
                  <c:v>28.940000999999999</c:v>
                </c:pt>
                <c:pt idx="1450">
                  <c:v>28.34</c:v>
                </c:pt>
                <c:pt idx="1451">
                  <c:v>27.75</c:v>
                </c:pt>
                <c:pt idx="1452">
                  <c:v>27.17</c:v>
                </c:pt>
                <c:pt idx="1453">
                  <c:v>26.6</c:v>
                </c:pt>
                <c:pt idx="1454">
                  <c:v>26.030000999999999</c:v>
                </c:pt>
                <c:pt idx="1455">
                  <c:v>25.48</c:v>
                </c:pt>
                <c:pt idx="1456">
                  <c:v>24.93</c:v>
                </c:pt>
                <c:pt idx="1457">
                  <c:v>24.379999000000002</c:v>
                </c:pt>
                <c:pt idx="1458">
                  <c:v>23.85</c:v>
                </c:pt>
                <c:pt idx="1459">
                  <c:v>559.70001200000002</c:v>
                </c:pt>
                <c:pt idx="1460">
                  <c:v>900.29998799999998</c:v>
                </c:pt>
              </c:numCache>
            </c:numRef>
          </c:xVal>
          <c:yVal>
            <c:numRef>
              <c:f>Sheet2!$D$3:$D$1463</c:f>
              <c:numCache>
                <c:formatCode>General</c:formatCode>
                <c:ptCount val="1461"/>
                <c:pt idx="0">
                  <c:v>48.889999000000003</c:v>
                </c:pt>
                <c:pt idx="1">
                  <c:v>48.849997999999999</c:v>
                </c:pt>
                <c:pt idx="2">
                  <c:v>48.830002</c:v>
                </c:pt>
                <c:pt idx="3">
                  <c:v>48.799999</c:v>
                </c:pt>
                <c:pt idx="4">
                  <c:v>48.779998999999997</c:v>
                </c:pt>
                <c:pt idx="5">
                  <c:v>48.759998000000003</c:v>
                </c:pt>
                <c:pt idx="6">
                  <c:v>48.73</c:v>
                </c:pt>
                <c:pt idx="7">
                  <c:v>48.700001</c:v>
                </c:pt>
                <c:pt idx="8">
                  <c:v>48.669998</c:v>
                </c:pt>
                <c:pt idx="9">
                  <c:v>48.639999000000003</c:v>
                </c:pt>
                <c:pt idx="10">
                  <c:v>48.610000999999997</c:v>
                </c:pt>
                <c:pt idx="11">
                  <c:v>48.580002</c:v>
                </c:pt>
                <c:pt idx="12">
                  <c:v>48.540000999999997</c:v>
                </c:pt>
                <c:pt idx="13">
                  <c:v>48.509998000000003</c:v>
                </c:pt>
                <c:pt idx="14">
                  <c:v>48.48</c:v>
                </c:pt>
                <c:pt idx="15">
                  <c:v>48.439999</c:v>
                </c:pt>
                <c:pt idx="16">
                  <c:v>48.41</c:v>
                </c:pt>
                <c:pt idx="17">
                  <c:v>48.369999</c:v>
                </c:pt>
                <c:pt idx="18">
                  <c:v>48.34</c:v>
                </c:pt>
                <c:pt idx="19">
                  <c:v>48.299999</c:v>
                </c:pt>
                <c:pt idx="20">
                  <c:v>48.259998000000003</c:v>
                </c:pt>
                <c:pt idx="21">
                  <c:v>48.209999000000003</c:v>
                </c:pt>
                <c:pt idx="22">
                  <c:v>48.18</c:v>
                </c:pt>
                <c:pt idx="23">
                  <c:v>48.130001</c:v>
                </c:pt>
                <c:pt idx="24">
                  <c:v>48.09</c:v>
                </c:pt>
                <c:pt idx="25">
                  <c:v>48.040000999999997</c:v>
                </c:pt>
                <c:pt idx="26">
                  <c:v>48</c:v>
                </c:pt>
                <c:pt idx="27">
                  <c:v>50.41</c:v>
                </c:pt>
                <c:pt idx="28">
                  <c:v>48.369999</c:v>
                </c:pt>
                <c:pt idx="29">
                  <c:v>47.990001999999997</c:v>
                </c:pt>
                <c:pt idx="30">
                  <c:v>47.869999</c:v>
                </c:pt>
                <c:pt idx="31">
                  <c:v>47.810001</c:v>
                </c:pt>
                <c:pt idx="32">
                  <c:v>47.759998000000003</c:v>
                </c:pt>
                <c:pt idx="33">
                  <c:v>47.700001</c:v>
                </c:pt>
                <c:pt idx="34">
                  <c:v>117.599998</c:v>
                </c:pt>
                <c:pt idx="35">
                  <c:v>57.889999000000003</c:v>
                </c:pt>
                <c:pt idx="36">
                  <c:v>49.48</c:v>
                </c:pt>
                <c:pt idx="37">
                  <c:v>47.98</c:v>
                </c:pt>
                <c:pt idx="38">
                  <c:v>47.650002000000001</c:v>
                </c:pt>
                <c:pt idx="39">
                  <c:v>47.540000999999997</c:v>
                </c:pt>
                <c:pt idx="40">
                  <c:v>159.89999399999999</c:v>
                </c:pt>
                <c:pt idx="41">
                  <c:v>304.60000600000001</c:v>
                </c:pt>
                <c:pt idx="42">
                  <c:v>222.89999399999999</c:v>
                </c:pt>
                <c:pt idx="43">
                  <c:v>94.779999000000004</c:v>
                </c:pt>
                <c:pt idx="44">
                  <c:v>58.349997999999999</c:v>
                </c:pt>
                <c:pt idx="45">
                  <c:v>54.619999</c:v>
                </c:pt>
                <c:pt idx="46">
                  <c:v>49.09</c:v>
                </c:pt>
                <c:pt idx="47">
                  <c:v>48.130001</c:v>
                </c:pt>
                <c:pt idx="48">
                  <c:v>47.830002</c:v>
                </c:pt>
                <c:pt idx="49">
                  <c:v>68.889999000000003</c:v>
                </c:pt>
                <c:pt idx="50">
                  <c:v>50.66</c:v>
                </c:pt>
                <c:pt idx="51">
                  <c:v>48.299999</c:v>
                </c:pt>
                <c:pt idx="52">
                  <c:v>256.89999399999999</c:v>
                </c:pt>
                <c:pt idx="53">
                  <c:v>77.160004000000001</c:v>
                </c:pt>
                <c:pt idx="54">
                  <c:v>52.889999000000003</c:v>
                </c:pt>
                <c:pt idx="55">
                  <c:v>48.810001</c:v>
                </c:pt>
                <c:pt idx="56">
                  <c:v>71.949996999999996</c:v>
                </c:pt>
                <c:pt idx="57">
                  <c:v>261.20001200000002</c:v>
                </c:pt>
                <c:pt idx="58">
                  <c:v>107.099998</c:v>
                </c:pt>
                <c:pt idx="59">
                  <c:v>57.950001</c:v>
                </c:pt>
                <c:pt idx="60">
                  <c:v>49.630001</c:v>
                </c:pt>
                <c:pt idx="61">
                  <c:v>48.349997999999999</c:v>
                </c:pt>
                <c:pt idx="62">
                  <c:v>48.060001</c:v>
                </c:pt>
                <c:pt idx="63">
                  <c:v>47.970001000000003</c:v>
                </c:pt>
                <c:pt idx="64">
                  <c:v>47.900002000000001</c:v>
                </c:pt>
                <c:pt idx="65">
                  <c:v>47.869999</c:v>
                </c:pt>
                <c:pt idx="66">
                  <c:v>47.830002</c:v>
                </c:pt>
                <c:pt idx="67">
                  <c:v>47.790000999999997</c:v>
                </c:pt>
                <c:pt idx="68">
                  <c:v>47.650002000000001</c:v>
                </c:pt>
                <c:pt idx="69">
                  <c:v>56.950001</c:v>
                </c:pt>
                <c:pt idx="70">
                  <c:v>1101</c:v>
                </c:pt>
                <c:pt idx="71">
                  <c:v>2254</c:v>
                </c:pt>
                <c:pt idx="72">
                  <c:v>512.29998799999998</c:v>
                </c:pt>
                <c:pt idx="73">
                  <c:v>131.89999399999999</c:v>
                </c:pt>
                <c:pt idx="74">
                  <c:v>64.220000999999996</c:v>
                </c:pt>
                <c:pt idx="75">
                  <c:v>52.41</c:v>
                </c:pt>
                <c:pt idx="76">
                  <c:v>49.959999000000003</c:v>
                </c:pt>
                <c:pt idx="77">
                  <c:v>49.389999000000003</c:v>
                </c:pt>
                <c:pt idx="78">
                  <c:v>528.09997599999997</c:v>
                </c:pt>
                <c:pt idx="79">
                  <c:v>904.70001200000002</c:v>
                </c:pt>
                <c:pt idx="80">
                  <c:v>262.79998799999998</c:v>
                </c:pt>
                <c:pt idx="81">
                  <c:v>83.379997000000003</c:v>
                </c:pt>
                <c:pt idx="82">
                  <c:v>56.150002000000001</c:v>
                </c:pt>
                <c:pt idx="83">
                  <c:v>51.139999000000003</c:v>
                </c:pt>
                <c:pt idx="84">
                  <c:v>50.049999</c:v>
                </c:pt>
                <c:pt idx="85">
                  <c:v>49.790000999999997</c:v>
                </c:pt>
                <c:pt idx="86">
                  <c:v>49.66</c:v>
                </c:pt>
                <c:pt idx="87">
                  <c:v>49.669998</c:v>
                </c:pt>
                <c:pt idx="88">
                  <c:v>49.639999000000003</c:v>
                </c:pt>
                <c:pt idx="89">
                  <c:v>49.509998000000003</c:v>
                </c:pt>
                <c:pt idx="90">
                  <c:v>49.610000999999997</c:v>
                </c:pt>
                <c:pt idx="91">
                  <c:v>49.740001999999997</c:v>
                </c:pt>
                <c:pt idx="92">
                  <c:v>49.599997999999999</c:v>
                </c:pt>
                <c:pt idx="93">
                  <c:v>49.560001</c:v>
                </c:pt>
                <c:pt idx="94">
                  <c:v>49.490001999999997</c:v>
                </c:pt>
                <c:pt idx="95">
                  <c:v>49.509998000000003</c:v>
                </c:pt>
                <c:pt idx="96">
                  <c:v>49.450001</c:v>
                </c:pt>
                <c:pt idx="97">
                  <c:v>49.459999000000003</c:v>
                </c:pt>
                <c:pt idx="98">
                  <c:v>49.43</c:v>
                </c:pt>
                <c:pt idx="99">
                  <c:v>49.41</c:v>
                </c:pt>
                <c:pt idx="100">
                  <c:v>49.369999</c:v>
                </c:pt>
                <c:pt idx="101">
                  <c:v>49.349997999999999</c:v>
                </c:pt>
                <c:pt idx="102">
                  <c:v>49.32</c:v>
                </c:pt>
                <c:pt idx="103">
                  <c:v>49.290000999999997</c:v>
                </c:pt>
                <c:pt idx="104">
                  <c:v>49.259998000000003</c:v>
                </c:pt>
                <c:pt idx="105">
                  <c:v>49.23</c:v>
                </c:pt>
                <c:pt idx="106">
                  <c:v>49.200001</c:v>
                </c:pt>
                <c:pt idx="107">
                  <c:v>49.169998</c:v>
                </c:pt>
                <c:pt idx="108">
                  <c:v>49.119999</c:v>
                </c:pt>
                <c:pt idx="109">
                  <c:v>49.02</c:v>
                </c:pt>
                <c:pt idx="110">
                  <c:v>49.080002</c:v>
                </c:pt>
                <c:pt idx="111">
                  <c:v>48.970001000000003</c:v>
                </c:pt>
                <c:pt idx="112">
                  <c:v>48.98</c:v>
                </c:pt>
                <c:pt idx="113">
                  <c:v>48.889999000000003</c:v>
                </c:pt>
                <c:pt idx="114">
                  <c:v>48.939999</c:v>
                </c:pt>
                <c:pt idx="115">
                  <c:v>48.880001</c:v>
                </c:pt>
                <c:pt idx="116">
                  <c:v>48.860000999999997</c:v>
                </c:pt>
                <c:pt idx="117">
                  <c:v>48.82</c:v>
                </c:pt>
                <c:pt idx="118">
                  <c:v>48.779998999999997</c:v>
                </c:pt>
                <c:pt idx="119">
                  <c:v>48.549999</c:v>
                </c:pt>
                <c:pt idx="120">
                  <c:v>48.389999000000003</c:v>
                </c:pt>
                <c:pt idx="121">
                  <c:v>48.630001</c:v>
                </c:pt>
                <c:pt idx="122">
                  <c:v>49.25</c:v>
                </c:pt>
                <c:pt idx="123">
                  <c:v>49.779998999999997</c:v>
                </c:pt>
                <c:pt idx="124">
                  <c:v>48.639999000000003</c:v>
                </c:pt>
                <c:pt idx="125">
                  <c:v>48.470001000000003</c:v>
                </c:pt>
                <c:pt idx="126">
                  <c:v>48.509998000000003</c:v>
                </c:pt>
                <c:pt idx="127">
                  <c:v>59.389999000000003</c:v>
                </c:pt>
                <c:pt idx="128">
                  <c:v>50.740001999999997</c:v>
                </c:pt>
                <c:pt idx="129">
                  <c:v>48.959999000000003</c:v>
                </c:pt>
                <c:pt idx="130">
                  <c:v>48.610000999999997</c:v>
                </c:pt>
                <c:pt idx="131">
                  <c:v>48.450001</c:v>
                </c:pt>
                <c:pt idx="132">
                  <c:v>48.450001</c:v>
                </c:pt>
                <c:pt idx="133">
                  <c:v>48.419998</c:v>
                </c:pt>
                <c:pt idx="134">
                  <c:v>48.23</c:v>
                </c:pt>
                <c:pt idx="135">
                  <c:v>48.459999000000003</c:v>
                </c:pt>
                <c:pt idx="136">
                  <c:v>54.200001</c:v>
                </c:pt>
                <c:pt idx="137">
                  <c:v>49.25</c:v>
                </c:pt>
                <c:pt idx="138">
                  <c:v>243.10000600000001</c:v>
                </c:pt>
                <c:pt idx="139">
                  <c:v>75.660004000000001</c:v>
                </c:pt>
                <c:pt idx="140">
                  <c:v>53.049999</c:v>
                </c:pt>
                <c:pt idx="141">
                  <c:v>48.959999000000003</c:v>
                </c:pt>
                <c:pt idx="142">
                  <c:v>48.110000999999997</c:v>
                </c:pt>
                <c:pt idx="143">
                  <c:v>48.459999000000003</c:v>
                </c:pt>
                <c:pt idx="144">
                  <c:v>48.259998000000003</c:v>
                </c:pt>
                <c:pt idx="145">
                  <c:v>49.209999000000003</c:v>
                </c:pt>
                <c:pt idx="146">
                  <c:v>48.27</c:v>
                </c:pt>
                <c:pt idx="147">
                  <c:v>48.09</c:v>
                </c:pt>
                <c:pt idx="148">
                  <c:v>48.060001</c:v>
                </c:pt>
                <c:pt idx="149">
                  <c:v>48.009998000000003</c:v>
                </c:pt>
                <c:pt idx="150">
                  <c:v>47.959999000000003</c:v>
                </c:pt>
                <c:pt idx="151">
                  <c:v>47.900002000000001</c:v>
                </c:pt>
                <c:pt idx="152">
                  <c:v>47.77</c:v>
                </c:pt>
                <c:pt idx="153">
                  <c:v>47.84</c:v>
                </c:pt>
                <c:pt idx="154">
                  <c:v>48.59</c:v>
                </c:pt>
                <c:pt idx="155">
                  <c:v>47.860000999999997</c:v>
                </c:pt>
                <c:pt idx="156">
                  <c:v>47.57</c:v>
                </c:pt>
                <c:pt idx="157">
                  <c:v>47.639999000000003</c:v>
                </c:pt>
                <c:pt idx="158">
                  <c:v>47.540000999999997</c:v>
                </c:pt>
                <c:pt idx="159">
                  <c:v>47.419998</c:v>
                </c:pt>
                <c:pt idx="160">
                  <c:v>47.41</c:v>
                </c:pt>
                <c:pt idx="161">
                  <c:v>47.41</c:v>
                </c:pt>
                <c:pt idx="162">
                  <c:v>47.349997999999999</c:v>
                </c:pt>
                <c:pt idx="163">
                  <c:v>47.290000999999997</c:v>
                </c:pt>
                <c:pt idx="164">
                  <c:v>54.75</c:v>
                </c:pt>
                <c:pt idx="165">
                  <c:v>62.799999</c:v>
                </c:pt>
                <c:pt idx="166">
                  <c:v>50.220001000000003</c:v>
                </c:pt>
                <c:pt idx="167">
                  <c:v>59.220001000000003</c:v>
                </c:pt>
                <c:pt idx="168">
                  <c:v>52.52</c:v>
                </c:pt>
                <c:pt idx="169">
                  <c:v>48.290000999999997</c:v>
                </c:pt>
                <c:pt idx="170">
                  <c:v>49.73</c:v>
                </c:pt>
                <c:pt idx="171">
                  <c:v>47.639999000000003</c:v>
                </c:pt>
                <c:pt idx="172">
                  <c:v>47.310001</c:v>
                </c:pt>
                <c:pt idx="173">
                  <c:v>47.16</c:v>
                </c:pt>
                <c:pt idx="174">
                  <c:v>47.209999000000003</c:v>
                </c:pt>
                <c:pt idx="175">
                  <c:v>47.080002</c:v>
                </c:pt>
                <c:pt idx="176">
                  <c:v>47.009998000000003</c:v>
                </c:pt>
                <c:pt idx="177">
                  <c:v>145.89999399999999</c:v>
                </c:pt>
                <c:pt idx="178">
                  <c:v>368.60000600000001</c:v>
                </c:pt>
                <c:pt idx="179">
                  <c:v>165</c:v>
                </c:pt>
                <c:pt idx="180">
                  <c:v>73.830001999999993</c:v>
                </c:pt>
                <c:pt idx="181">
                  <c:v>52.790000999999997</c:v>
                </c:pt>
                <c:pt idx="182">
                  <c:v>58.919998</c:v>
                </c:pt>
                <c:pt idx="183">
                  <c:v>119.5</c:v>
                </c:pt>
                <c:pt idx="184">
                  <c:v>59.540000999999997</c:v>
                </c:pt>
                <c:pt idx="185">
                  <c:v>50.09</c:v>
                </c:pt>
                <c:pt idx="186">
                  <c:v>205.39999399999999</c:v>
                </c:pt>
                <c:pt idx="187">
                  <c:v>69.709998999999996</c:v>
                </c:pt>
                <c:pt idx="188">
                  <c:v>225.39999399999999</c:v>
                </c:pt>
                <c:pt idx="189">
                  <c:v>113.300003</c:v>
                </c:pt>
                <c:pt idx="190">
                  <c:v>58.639999000000003</c:v>
                </c:pt>
                <c:pt idx="191">
                  <c:v>52.25</c:v>
                </c:pt>
                <c:pt idx="192">
                  <c:v>307.60000600000001</c:v>
                </c:pt>
                <c:pt idx="193">
                  <c:v>85.199996999999996</c:v>
                </c:pt>
                <c:pt idx="194">
                  <c:v>54.84</c:v>
                </c:pt>
                <c:pt idx="195">
                  <c:v>56.950001</c:v>
                </c:pt>
                <c:pt idx="196">
                  <c:v>50.02</c:v>
                </c:pt>
                <c:pt idx="197">
                  <c:v>48.759998000000003</c:v>
                </c:pt>
                <c:pt idx="198">
                  <c:v>48.580002</c:v>
                </c:pt>
                <c:pt idx="199">
                  <c:v>51.299999</c:v>
                </c:pt>
                <c:pt idx="200">
                  <c:v>49.150002000000001</c:v>
                </c:pt>
                <c:pt idx="201">
                  <c:v>69.25</c:v>
                </c:pt>
                <c:pt idx="202">
                  <c:v>52.23</c:v>
                </c:pt>
                <c:pt idx="203">
                  <c:v>49.34</c:v>
                </c:pt>
                <c:pt idx="204">
                  <c:v>48.810001</c:v>
                </c:pt>
                <c:pt idx="205">
                  <c:v>48.669998</c:v>
                </c:pt>
                <c:pt idx="206">
                  <c:v>48.68</c:v>
                </c:pt>
                <c:pt idx="207">
                  <c:v>48.66</c:v>
                </c:pt>
                <c:pt idx="208">
                  <c:v>48.610000999999997</c:v>
                </c:pt>
                <c:pt idx="209">
                  <c:v>102.099998</c:v>
                </c:pt>
                <c:pt idx="210">
                  <c:v>55.880001</c:v>
                </c:pt>
                <c:pt idx="211">
                  <c:v>49.880001</c:v>
                </c:pt>
                <c:pt idx="212">
                  <c:v>48.869999</c:v>
                </c:pt>
                <c:pt idx="213">
                  <c:v>49.060001</c:v>
                </c:pt>
                <c:pt idx="214">
                  <c:v>48.709999000000003</c:v>
                </c:pt>
                <c:pt idx="215">
                  <c:v>48.380001</c:v>
                </c:pt>
                <c:pt idx="216">
                  <c:v>47.869999</c:v>
                </c:pt>
                <c:pt idx="217">
                  <c:v>97.639999000000003</c:v>
                </c:pt>
                <c:pt idx="218">
                  <c:v>299.39999399999999</c:v>
                </c:pt>
                <c:pt idx="219">
                  <c:v>84.599997999999999</c:v>
                </c:pt>
                <c:pt idx="220">
                  <c:v>255.5</c:v>
                </c:pt>
                <c:pt idx="221">
                  <c:v>89.779999000000004</c:v>
                </c:pt>
                <c:pt idx="222">
                  <c:v>168.10000600000001</c:v>
                </c:pt>
                <c:pt idx="223">
                  <c:v>86.209998999999996</c:v>
                </c:pt>
                <c:pt idx="224">
                  <c:v>112.400002</c:v>
                </c:pt>
                <c:pt idx="225">
                  <c:v>235.300003</c:v>
                </c:pt>
                <c:pt idx="226">
                  <c:v>200.60000600000001</c:v>
                </c:pt>
                <c:pt idx="227">
                  <c:v>74.949996999999996</c:v>
                </c:pt>
                <c:pt idx="228">
                  <c:v>55.779998999999997</c:v>
                </c:pt>
                <c:pt idx="229">
                  <c:v>52.169998</c:v>
                </c:pt>
                <c:pt idx="230">
                  <c:v>51.389999000000003</c:v>
                </c:pt>
                <c:pt idx="231">
                  <c:v>87.949996999999996</c:v>
                </c:pt>
                <c:pt idx="232">
                  <c:v>57.009998000000003</c:v>
                </c:pt>
                <c:pt idx="233">
                  <c:v>52.209999000000003</c:v>
                </c:pt>
                <c:pt idx="234">
                  <c:v>51.599997999999999</c:v>
                </c:pt>
                <c:pt idx="235">
                  <c:v>76.440002000000007</c:v>
                </c:pt>
                <c:pt idx="236">
                  <c:v>58.939999</c:v>
                </c:pt>
                <c:pt idx="237">
                  <c:v>92.800003000000004</c:v>
                </c:pt>
                <c:pt idx="238">
                  <c:v>65.209998999999996</c:v>
                </c:pt>
                <c:pt idx="239">
                  <c:v>54.23</c:v>
                </c:pt>
                <c:pt idx="240">
                  <c:v>61.970001000000003</c:v>
                </c:pt>
                <c:pt idx="241">
                  <c:v>53.68</c:v>
                </c:pt>
                <c:pt idx="242">
                  <c:v>52.290000999999997</c:v>
                </c:pt>
                <c:pt idx="243">
                  <c:v>92.440002000000007</c:v>
                </c:pt>
                <c:pt idx="244">
                  <c:v>58.450001</c:v>
                </c:pt>
                <c:pt idx="245">
                  <c:v>53.290000999999997</c:v>
                </c:pt>
                <c:pt idx="246">
                  <c:v>52.34</c:v>
                </c:pt>
                <c:pt idx="247">
                  <c:v>52.169998</c:v>
                </c:pt>
                <c:pt idx="248">
                  <c:v>52.130001</c:v>
                </c:pt>
                <c:pt idx="249">
                  <c:v>52.139999000000003</c:v>
                </c:pt>
                <c:pt idx="250">
                  <c:v>52.150002000000001</c:v>
                </c:pt>
                <c:pt idx="251">
                  <c:v>52.150002000000001</c:v>
                </c:pt>
                <c:pt idx="252">
                  <c:v>52.07</c:v>
                </c:pt>
                <c:pt idx="253">
                  <c:v>56.09</c:v>
                </c:pt>
                <c:pt idx="254">
                  <c:v>52.959999000000003</c:v>
                </c:pt>
                <c:pt idx="255">
                  <c:v>52.369999</c:v>
                </c:pt>
                <c:pt idx="256">
                  <c:v>52.240001999999997</c:v>
                </c:pt>
                <c:pt idx="257">
                  <c:v>52.23</c:v>
                </c:pt>
                <c:pt idx="258">
                  <c:v>52.23</c:v>
                </c:pt>
                <c:pt idx="259">
                  <c:v>51.91</c:v>
                </c:pt>
                <c:pt idx="260">
                  <c:v>51.799999</c:v>
                </c:pt>
                <c:pt idx="261">
                  <c:v>51.959999000000003</c:v>
                </c:pt>
                <c:pt idx="262">
                  <c:v>52.220001000000003</c:v>
                </c:pt>
                <c:pt idx="263">
                  <c:v>52.240001999999997</c:v>
                </c:pt>
                <c:pt idx="264">
                  <c:v>52.23</c:v>
                </c:pt>
                <c:pt idx="265">
                  <c:v>52.810001</c:v>
                </c:pt>
                <c:pt idx="266">
                  <c:v>52.349997999999999</c:v>
                </c:pt>
                <c:pt idx="267">
                  <c:v>72.970000999999996</c:v>
                </c:pt>
                <c:pt idx="268">
                  <c:v>55.650002000000001</c:v>
                </c:pt>
                <c:pt idx="269">
                  <c:v>53.720001000000003</c:v>
                </c:pt>
                <c:pt idx="270">
                  <c:v>52.59</c:v>
                </c:pt>
                <c:pt idx="271">
                  <c:v>52.369999</c:v>
                </c:pt>
                <c:pt idx="272">
                  <c:v>52.310001</c:v>
                </c:pt>
                <c:pt idx="273">
                  <c:v>52.279998999999997</c:v>
                </c:pt>
                <c:pt idx="274">
                  <c:v>52.259998000000003</c:v>
                </c:pt>
                <c:pt idx="275">
                  <c:v>52.25</c:v>
                </c:pt>
                <c:pt idx="276">
                  <c:v>52.220001000000003</c:v>
                </c:pt>
                <c:pt idx="277">
                  <c:v>52.139999000000003</c:v>
                </c:pt>
                <c:pt idx="278">
                  <c:v>52.139999000000003</c:v>
                </c:pt>
                <c:pt idx="279">
                  <c:v>52.16</c:v>
                </c:pt>
                <c:pt idx="280">
                  <c:v>52.139999000000003</c:v>
                </c:pt>
                <c:pt idx="281">
                  <c:v>52.119999</c:v>
                </c:pt>
                <c:pt idx="282">
                  <c:v>52.09</c:v>
                </c:pt>
                <c:pt idx="283">
                  <c:v>52.060001</c:v>
                </c:pt>
                <c:pt idx="284">
                  <c:v>52.029998999999997</c:v>
                </c:pt>
                <c:pt idx="285">
                  <c:v>52</c:v>
                </c:pt>
                <c:pt idx="286">
                  <c:v>51.970001000000003</c:v>
                </c:pt>
                <c:pt idx="287">
                  <c:v>51.939999</c:v>
                </c:pt>
                <c:pt idx="288">
                  <c:v>51.82</c:v>
                </c:pt>
                <c:pt idx="289">
                  <c:v>51.869999</c:v>
                </c:pt>
                <c:pt idx="290">
                  <c:v>51.84</c:v>
                </c:pt>
                <c:pt idx="291">
                  <c:v>51.799999</c:v>
                </c:pt>
                <c:pt idx="292">
                  <c:v>51.740001999999997</c:v>
                </c:pt>
                <c:pt idx="293">
                  <c:v>51.650002000000001</c:v>
                </c:pt>
                <c:pt idx="294">
                  <c:v>51.68</c:v>
                </c:pt>
                <c:pt idx="295">
                  <c:v>51.650002000000001</c:v>
                </c:pt>
                <c:pt idx="296">
                  <c:v>51.560001</c:v>
                </c:pt>
                <c:pt idx="297">
                  <c:v>51.560001</c:v>
                </c:pt>
                <c:pt idx="298">
                  <c:v>51.52</c:v>
                </c:pt>
                <c:pt idx="299">
                  <c:v>51.470001000000003</c:v>
                </c:pt>
                <c:pt idx="300">
                  <c:v>51.43</c:v>
                </c:pt>
                <c:pt idx="301">
                  <c:v>51.380001</c:v>
                </c:pt>
                <c:pt idx="302">
                  <c:v>51.299999</c:v>
                </c:pt>
                <c:pt idx="303">
                  <c:v>51.290000999999997</c:v>
                </c:pt>
                <c:pt idx="304">
                  <c:v>51.240001999999997</c:v>
                </c:pt>
                <c:pt idx="305">
                  <c:v>51.189999</c:v>
                </c:pt>
                <c:pt idx="306">
                  <c:v>51.139999000000003</c:v>
                </c:pt>
                <c:pt idx="307">
                  <c:v>51.080002</c:v>
                </c:pt>
                <c:pt idx="308">
                  <c:v>51.029998999999997</c:v>
                </c:pt>
                <c:pt idx="309">
                  <c:v>50.98</c:v>
                </c:pt>
                <c:pt idx="310">
                  <c:v>50.919998</c:v>
                </c:pt>
                <c:pt idx="311">
                  <c:v>50.869999</c:v>
                </c:pt>
                <c:pt idx="312">
                  <c:v>50.810001</c:v>
                </c:pt>
                <c:pt idx="313">
                  <c:v>50.75</c:v>
                </c:pt>
                <c:pt idx="314">
                  <c:v>50.689999</c:v>
                </c:pt>
                <c:pt idx="315">
                  <c:v>50.599997999999999</c:v>
                </c:pt>
                <c:pt idx="316">
                  <c:v>50.57</c:v>
                </c:pt>
                <c:pt idx="317">
                  <c:v>50.509998000000003</c:v>
                </c:pt>
                <c:pt idx="318">
                  <c:v>50.450001</c:v>
                </c:pt>
                <c:pt idx="319">
                  <c:v>50.389999000000003</c:v>
                </c:pt>
                <c:pt idx="320">
                  <c:v>50.330002</c:v>
                </c:pt>
                <c:pt idx="321">
                  <c:v>50.27</c:v>
                </c:pt>
                <c:pt idx="322">
                  <c:v>50.200001</c:v>
                </c:pt>
                <c:pt idx="323">
                  <c:v>50.139999000000003</c:v>
                </c:pt>
                <c:pt idx="324">
                  <c:v>50.07</c:v>
                </c:pt>
                <c:pt idx="325">
                  <c:v>49.98</c:v>
                </c:pt>
                <c:pt idx="326">
                  <c:v>49.91</c:v>
                </c:pt>
                <c:pt idx="327">
                  <c:v>49.860000999999997</c:v>
                </c:pt>
                <c:pt idx="328">
                  <c:v>49.799999</c:v>
                </c:pt>
                <c:pt idx="329">
                  <c:v>49.73</c:v>
                </c:pt>
                <c:pt idx="330">
                  <c:v>49.66</c:v>
                </c:pt>
                <c:pt idx="331">
                  <c:v>49.59</c:v>
                </c:pt>
                <c:pt idx="332">
                  <c:v>49.52</c:v>
                </c:pt>
                <c:pt idx="333">
                  <c:v>49.43</c:v>
                </c:pt>
                <c:pt idx="334">
                  <c:v>52.549999</c:v>
                </c:pt>
                <c:pt idx="335">
                  <c:v>49.91</c:v>
                </c:pt>
                <c:pt idx="336">
                  <c:v>49.400002000000001</c:v>
                </c:pt>
                <c:pt idx="337">
                  <c:v>49.240001999999997</c:v>
                </c:pt>
                <c:pt idx="338">
                  <c:v>49.150002000000001</c:v>
                </c:pt>
                <c:pt idx="339">
                  <c:v>49.07</c:v>
                </c:pt>
                <c:pt idx="340">
                  <c:v>48.990001999999997</c:v>
                </c:pt>
                <c:pt idx="341">
                  <c:v>48.919998</c:v>
                </c:pt>
                <c:pt idx="342">
                  <c:v>48.84</c:v>
                </c:pt>
                <c:pt idx="343">
                  <c:v>51.330002</c:v>
                </c:pt>
                <c:pt idx="344">
                  <c:v>50.040000999999997</c:v>
                </c:pt>
                <c:pt idx="345">
                  <c:v>163.60000600000001</c:v>
                </c:pt>
                <c:pt idx="346">
                  <c:v>570.59997599999997</c:v>
                </c:pt>
                <c:pt idx="347">
                  <c:v>147.199997</c:v>
                </c:pt>
                <c:pt idx="348">
                  <c:v>65.230002999999996</c:v>
                </c:pt>
                <c:pt idx="349">
                  <c:v>52.060001</c:v>
                </c:pt>
                <c:pt idx="350">
                  <c:v>49.490001999999997</c:v>
                </c:pt>
                <c:pt idx="351">
                  <c:v>48.869999</c:v>
                </c:pt>
                <c:pt idx="352">
                  <c:v>48.669998</c:v>
                </c:pt>
                <c:pt idx="353">
                  <c:v>48.560001</c:v>
                </c:pt>
                <c:pt idx="354">
                  <c:v>48.48</c:v>
                </c:pt>
                <c:pt idx="355">
                  <c:v>48.41</c:v>
                </c:pt>
                <c:pt idx="356">
                  <c:v>48.330002</c:v>
                </c:pt>
                <c:pt idx="357">
                  <c:v>48.259998000000003</c:v>
                </c:pt>
                <c:pt idx="358">
                  <c:v>48.18</c:v>
                </c:pt>
                <c:pt idx="359">
                  <c:v>48.110000999999997</c:v>
                </c:pt>
                <c:pt idx="360">
                  <c:v>48.029998999999997</c:v>
                </c:pt>
                <c:pt idx="361">
                  <c:v>47.959999000000003</c:v>
                </c:pt>
                <c:pt idx="362">
                  <c:v>47.880001</c:v>
                </c:pt>
                <c:pt idx="363">
                  <c:v>47.799999</c:v>
                </c:pt>
                <c:pt idx="364">
                  <c:v>47.720001000000003</c:v>
                </c:pt>
                <c:pt idx="365">
                  <c:v>47.639999000000003</c:v>
                </c:pt>
                <c:pt idx="366">
                  <c:v>47.560001</c:v>
                </c:pt>
                <c:pt idx="367">
                  <c:v>47.490001999999997</c:v>
                </c:pt>
                <c:pt idx="368">
                  <c:v>47.389999000000003</c:v>
                </c:pt>
                <c:pt idx="369">
                  <c:v>47.330002</c:v>
                </c:pt>
                <c:pt idx="370">
                  <c:v>125.599998</c:v>
                </c:pt>
                <c:pt idx="371">
                  <c:v>129</c:v>
                </c:pt>
                <c:pt idx="372">
                  <c:v>113.5</c:v>
                </c:pt>
                <c:pt idx="373">
                  <c:v>810.70001200000002</c:v>
                </c:pt>
                <c:pt idx="374">
                  <c:v>1432</c:v>
                </c:pt>
                <c:pt idx="375">
                  <c:v>432.20001200000002</c:v>
                </c:pt>
                <c:pt idx="376">
                  <c:v>107.599998</c:v>
                </c:pt>
                <c:pt idx="377">
                  <c:v>59.049999</c:v>
                </c:pt>
                <c:pt idx="378">
                  <c:v>50.139999000000003</c:v>
                </c:pt>
                <c:pt idx="379">
                  <c:v>48.209999000000003</c:v>
                </c:pt>
                <c:pt idx="380">
                  <c:v>47.700001</c:v>
                </c:pt>
                <c:pt idx="381">
                  <c:v>256.60000600000001</c:v>
                </c:pt>
                <c:pt idx="382">
                  <c:v>1028</c:v>
                </c:pt>
                <c:pt idx="383">
                  <c:v>299.20001200000002</c:v>
                </c:pt>
                <c:pt idx="384">
                  <c:v>87.910004000000001</c:v>
                </c:pt>
                <c:pt idx="385">
                  <c:v>55.560001</c:v>
                </c:pt>
                <c:pt idx="386">
                  <c:v>49.540000999999997</c:v>
                </c:pt>
                <c:pt idx="387">
                  <c:v>48.209999000000003</c:v>
                </c:pt>
                <c:pt idx="388">
                  <c:v>47.849997999999999</c:v>
                </c:pt>
                <c:pt idx="389">
                  <c:v>47.720001000000003</c:v>
                </c:pt>
                <c:pt idx="390">
                  <c:v>47.639999000000003</c:v>
                </c:pt>
                <c:pt idx="391">
                  <c:v>47.580002</c:v>
                </c:pt>
                <c:pt idx="392">
                  <c:v>47.52</c:v>
                </c:pt>
                <c:pt idx="393">
                  <c:v>47.459999000000003</c:v>
                </c:pt>
                <c:pt idx="394">
                  <c:v>47.459999000000003</c:v>
                </c:pt>
                <c:pt idx="395">
                  <c:v>47.369999</c:v>
                </c:pt>
                <c:pt idx="396">
                  <c:v>47.299999</c:v>
                </c:pt>
                <c:pt idx="397">
                  <c:v>47.240001999999997</c:v>
                </c:pt>
                <c:pt idx="398">
                  <c:v>127.099998</c:v>
                </c:pt>
                <c:pt idx="399">
                  <c:v>259.60000600000001</c:v>
                </c:pt>
                <c:pt idx="400">
                  <c:v>307.39999399999999</c:v>
                </c:pt>
                <c:pt idx="401">
                  <c:v>445.10000600000001</c:v>
                </c:pt>
                <c:pt idx="402">
                  <c:v>569.40002400000003</c:v>
                </c:pt>
                <c:pt idx="403">
                  <c:v>934.40002400000003</c:v>
                </c:pt>
                <c:pt idx="404">
                  <c:v>174.5</c:v>
                </c:pt>
                <c:pt idx="405">
                  <c:v>69.849997999999999</c:v>
                </c:pt>
                <c:pt idx="406">
                  <c:v>52.419998</c:v>
                </c:pt>
                <c:pt idx="407">
                  <c:v>48.959999000000003</c:v>
                </c:pt>
                <c:pt idx="408">
                  <c:v>48.150002000000001</c:v>
                </c:pt>
                <c:pt idx="409">
                  <c:v>47.919998</c:v>
                </c:pt>
                <c:pt idx="410">
                  <c:v>47.73</c:v>
                </c:pt>
                <c:pt idx="411">
                  <c:v>47.77</c:v>
                </c:pt>
                <c:pt idx="412">
                  <c:v>47.720001000000003</c:v>
                </c:pt>
                <c:pt idx="413">
                  <c:v>47.68</c:v>
                </c:pt>
                <c:pt idx="414">
                  <c:v>47.529998999999997</c:v>
                </c:pt>
                <c:pt idx="415">
                  <c:v>47.580002</c:v>
                </c:pt>
                <c:pt idx="416">
                  <c:v>47.450001</c:v>
                </c:pt>
                <c:pt idx="417">
                  <c:v>47.48</c:v>
                </c:pt>
                <c:pt idx="418">
                  <c:v>53.130001</c:v>
                </c:pt>
                <c:pt idx="419">
                  <c:v>126.800003</c:v>
                </c:pt>
                <c:pt idx="420">
                  <c:v>59.080002</c:v>
                </c:pt>
                <c:pt idx="421">
                  <c:v>49.580002</c:v>
                </c:pt>
                <c:pt idx="422">
                  <c:v>47.91</c:v>
                </c:pt>
                <c:pt idx="423">
                  <c:v>47.540000999999997</c:v>
                </c:pt>
                <c:pt idx="424">
                  <c:v>47.43</c:v>
                </c:pt>
                <c:pt idx="425">
                  <c:v>47.360000999999997</c:v>
                </c:pt>
                <c:pt idx="426">
                  <c:v>47.310001</c:v>
                </c:pt>
                <c:pt idx="427">
                  <c:v>47.23</c:v>
                </c:pt>
                <c:pt idx="428">
                  <c:v>47.130001</c:v>
                </c:pt>
                <c:pt idx="429">
                  <c:v>47.009998000000003</c:v>
                </c:pt>
                <c:pt idx="430">
                  <c:v>47.110000999999997</c:v>
                </c:pt>
                <c:pt idx="431">
                  <c:v>46.950001</c:v>
                </c:pt>
                <c:pt idx="432">
                  <c:v>47.009998000000003</c:v>
                </c:pt>
                <c:pt idx="433">
                  <c:v>46.959999000000003</c:v>
                </c:pt>
                <c:pt idx="434">
                  <c:v>46.91</c:v>
                </c:pt>
                <c:pt idx="435">
                  <c:v>46.84</c:v>
                </c:pt>
                <c:pt idx="436">
                  <c:v>46.799999</c:v>
                </c:pt>
                <c:pt idx="437">
                  <c:v>46.75</c:v>
                </c:pt>
                <c:pt idx="438">
                  <c:v>46.700001</c:v>
                </c:pt>
                <c:pt idx="439">
                  <c:v>46.639999000000003</c:v>
                </c:pt>
                <c:pt idx="440">
                  <c:v>46.59</c:v>
                </c:pt>
                <c:pt idx="441">
                  <c:v>46.529998999999997</c:v>
                </c:pt>
                <c:pt idx="442">
                  <c:v>46.470001000000003</c:v>
                </c:pt>
                <c:pt idx="443">
                  <c:v>46.419998</c:v>
                </c:pt>
                <c:pt idx="444">
                  <c:v>46.34</c:v>
                </c:pt>
                <c:pt idx="445">
                  <c:v>46.27</c:v>
                </c:pt>
                <c:pt idx="446">
                  <c:v>46.209999000000003</c:v>
                </c:pt>
                <c:pt idx="447">
                  <c:v>46.18</c:v>
                </c:pt>
                <c:pt idx="448">
                  <c:v>46.119999</c:v>
                </c:pt>
                <c:pt idx="449">
                  <c:v>46.07</c:v>
                </c:pt>
                <c:pt idx="450">
                  <c:v>45.990001999999997</c:v>
                </c:pt>
                <c:pt idx="451">
                  <c:v>45.939999</c:v>
                </c:pt>
                <c:pt idx="452">
                  <c:v>45.689999</c:v>
                </c:pt>
                <c:pt idx="453">
                  <c:v>45.599997999999999</c:v>
                </c:pt>
                <c:pt idx="454">
                  <c:v>45.759998000000003</c:v>
                </c:pt>
                <c:pt idx="455">
                  <c:v>46.209999000000003</c:v>
                </c:pt>
                <c:pt idx="456">
                  <c:v>47.330002</c:v>
                </c:pt>
                <c:pt idx="457">
                  <c:v>45.860000999999997</c:v>
                </c:pt>
                <c:pt idx="458">
                  <c:v>172.800003</c:v>
                </c:pt>
                <c:pt idx="459">
                  <c:v>63.720001000000003</c:v>
                </c:pt>
                <c:pt idx="460">
                  <c:v>136.39999399999999</c:v>
                </c:pt>
                <c:pt idx="461">
                  <c:v>570.20001200000002</c:v>
                </c:pt>
                <c:pt idx="462">
                  <c:v>118.300003</c:v>
                </c:pt>
                <c:pt idx="463">
                  <c:v>58.200001</c:v>
                </c:pt>
                <c:pt idx="464">
                  <c:v>48.25</c:v>
                </c:pt>
                <c:pt idx="465">
                  <c:v>46.25</c:v>
                </c:pt>
                <c:pt idx="466">
                  <c:v>74.330001999999993</c:v>
                </c:pt>
                <c:pt idx="467">
                  <c:v>70.830001999999993</c:v>
                </c:pt>
                <c:pt idx="468">
                  <c:v>55</c:v>
                </c:pt>
                <c:pt idx="469">
                  <c:v>47.380001</c:v>
                </c:pt>
                <c:pt idx="470">
                  <c:v>74.910004000000001</c:v>
                </c:pt>
                <c:pt idx="471">
                  <c:v>108.099998</c:v>
                </c:pt>
                <c:pt idx="472">
                  <c:v>95.779999000000004</c:v>
                </c:pt>
                <c:pt idx="473">
                  <c:v>53.580002</c:v>
                </c:pt>
                <c:pt idx="474">
                  <c:v>47.23</c:v>
                </c:pt>
                <c:pt idx="475">
                  <c:v>45.84</c:v>
                </c:pt>
                <c:pt idx="476">
                  <c:v>45.75</c:v>
                </c:pt>
                <c:pt idx="477">
                  <c:v>45.639999000000003</c:v>
                </c:pt>
                <c:pt idx="478">
                  <c:v>45.580002</c:v>
                </c:pt>
                <c:pt idx="479">
                  <c:v>45.52</c:v>
                </c:pt>
                <c:pt idx="480">
                  <c:v>45.470001000000003</c:v>
                </c:pt>
                <c:pt idx="481">
                  <c:v>45.41</c:v>
                </c:pt>
                <c:pt idx="482">
                  <c:v>45.279998999999997</c:v>
                </c:pt>
                <c:pt idx="483">
                  <c:v>45.200001</c:v>
                </c:pt>
                <c:pt idx="484">
                  <c:v>45.220001000000003</c:v>
                </c:pt>
                <c:pt idx="485">
                  <c:v>45.049999</c:v>
                </c:pt>
                <c:pt idx="486">
                  <c:v>45.130001</c:v>
                </c:pt>
                <c:pt idx="487">
                  <c:v>45.07</c:v>
                </c:pt>
                <c:pt idx="488">
                  <c:v>45.009998000000003</c:v>
                </c:pt>
                <c:pt idx="489">
                  <c:v>44.959999000000003</c:v>
                </c:pt>
                <c:pt idx="490">
                  <c:v>45.279998999999997</c:v>
                </c:pt>
                <c:pt idx="491">
                  <c:v>81.019997000000004</c:v>
                </c:pt>
                <c:pt idx="492">
                  <c:v>50.349997999999999</c:v>
                </c:pt>
                <c:pt idx="493">
                  <c:v>45.860000999999997</c:v>
                </c:pt>
                <c:pt idx="494">
                  <c:v>45.009998000000003</c:v>
                </c:pt>
                <c:pt idx="495">
                  <c:v>52.82</c:v>
                </c:pt>
                <c:pt idx="496">
                  <c:v>46.299999</c:v>
                </c:pt>
                <c:pt idx="497">
                  <c:v>45</c:v>
                </c:pt>
                <c:pt idx="498">
                  <c:v>47.529998999999997</c:v>
                </c:pt>
                <c:pt idx="499">
                  <c:v>45.080002</c:v>
                </c:pt>
                <c:pt idx="500">
                  <c:v>44.700001</c:v>
                </c:pt>
                <c:pt idx="501">
                  <c:v>46.330002</c:v>
                </c:pt>
                <c:pt idx="502">
                  <c:v>45.130001</c:v>
                </c:pt>
                <c:pt idx="503">
                  <c:v>44.650002000000001</c:v>
                </c:pt>
                <c:pt idx="504">
                  <c:v>45.650002000000001</c:v>
                </c:pt>
                <c:pt idx="505">
                  <c:v>45.560001</c:v>
                </c:pt>
                <c:pt idx="506">
                  <c:v>44.540000999999997</c:v>
                </c:pt>
                <c:pt idx="507">
                  <c:v>44.439999</c:v>
                </c:pt>
                <c:pt idx="508">
                  <c:v>80.769997000000004</c:v>
                </c:pt>
                <c:pt idx="509">
                  <c:v>49.77</c:v>
                </c:pt>
                <c:pt idx="510">
                  <c:v>128.800003</c:v>
                </c:pt>
                <c:pt idx="511">
                  <c:v>56.759998000000003</c:v>
                </c:pt>
                <c:pt idx="512">
                  <c:v>46.619999</c:v>
                </c:pt>
                <c:pt idx="513">
                  <c:v>44.790000999999997</c:v>
                </c:pt>
                <c:pt idx="514">
                  <c:v>44.419998</c:v>
                </c:pt>
                <c:pt idx="515">
                  <c:v>44.220001000000003</c:v>
                </c:pt>
                <c:pt idx="516">
                  <c:v>44.220001000000003</c:v>
                </c:pt>
                <c:pt idx="517">
                  <c:v>44.16</c:v>
                </c:pt>
                <c:pt idx="518">
                  <c:v>66.489998</c:v>
                </c:pt>
                <c:pt idx="519">
                  <c:v>55.459999000000003</c:v>
                </c:pt>
                <c:pt idx="520">
                  <c:v>46.34</c:v>
                </c:pt>
                <c:pt idx="521">
                  <c:v>44.68</c:v>
                </c:pt>
                <c:pt idx="522">
                  <c:v>44.279998999999997</c:v>
                </c:pt>
                <c:pt idx="523">
                  <c:v>44.139999000000003</c:v>
                </c:pt>
                <c:pt idx="524">
                  <c:v>70.339995999999999</c:v>
                </c:pt>
                <c:pt idx="525">
                  <c:v>74.110000999999997</c:v>
                </c:pt>
                <c:pt idx="526">
                  <c:v>55.759998000000003</c:v>
                </c:pt>
                <c:pt idx="527">
                  <c:v>46.27</c:v>
                </c:pt>
                <c:pt idx="528">
                  <c:v>66</c:v>
                </c:pt>
                <c:pt idx="529">
                  <c:v>2112</c:v>
                </c:pt>
                <c:pt idx="530">
                  <c:v>523.5</c:v>
                </c:pt>
                <c:pt idx="531">
                  <c:v>339.70001200000002</c:v>
                </c:pt>
                <c:pt idx="532">
                  <c:v>166.699997</c:v>
                </c:pt>
                <c:pt idx="533">
                  <c:v>64.540001000000004</c:v>
                </c:pt>
                <c:pt idx="534">
                  <c:v>59.860000999999997</c:v>
                </c:pt>
                <c:pt idx="535">
                  <c:v>49.490001999999997</c:v>
                </c:pt>
                <c:pt idx="536">
                  <c:v>47.459999000000003</c:v>
                </c:pt>
                <c:pt idx="537">
                  <c:v>45.419998</c:v>
                </c:pt>
                <c:pt idx="538">
                  <c:v>53.23</c:v>
                </c:pt>
                <c:pt idx="539">
                  <c:v>46.639999000000003</c:v>
                </c:pt>
                <c:pt idx="540">
                  <c:v>46.299999</c:v>
                </c:pt>
                <c:pt idx="541">
                  <c:v>45.419998</c:v>
                </c:pt>
                <c:pt idx="542">
                  <c:v>45.240001999999997</c:v>
                </c:pt>
                <c:pt idx="543">
                  <c:v>45.560001</c:v>
                </c:pt>
                <c:pt idx="544">
                  <c:v>450.79998799999998</c:v>
                </c:pt>
                <c:pt idx="545">
                  <c:v>118.900002</c:v>
                </c:pt>
                <c:pt idx="546">
                  <c:v>57.639999000000003</c:v>
                </c:pt>
                <c:pt idx="547">
                  <c:v>47.950001</c:v>
                </c:pt>
                <c:pt idx="548">
                  <c:v>46.080002</c:v>
                </c:pt>
                <c:pt idx="549">
                  <c:v>45.619999</c:v>
                </c:pt>
                <c:pt idx="550">
                  <c:v>52.279998999999997</c:v>
                </c:pt>
                <c:pt idx="551">
                  <c:v>46.790000999999997</c:v>
                </c:pt>
                <c:pt idx="552">
                  <c:v>637.09997599999997</c:v>
                </c:pt>
                <c:pt idx="553">
                  <c:v>202.5</c:v>
                </c:pt>
                <c:pt idx="554">
                  <c:v>72.300003000000004</c:v>
                </c:pt>
                <c:pt idx="555">
                  <c:v>51</c:v>
                </c:pt>
                <c:pt idx="556">
                  <c:v>47.119999</c:v>
                </c:pt>
                <c:pt idx="557">
                  <c:v>46.419998</c:v>
                </c:pt>
                <c:pt idx="558">
                  <c:v>53.189999</c:v>
                </c:pt>
                <c:pt idx="559">
                  <c:v>68.330001999999993</c:v>
                </c:pt>
                <c:pt idx="560">
                  <c:v>49.619999</c:v>
                </c:pt>
                <c:pt idx="561">
                  <c:v>46.950001</c:v>
                </c:pt>
                <c:pt idx="562">
                  <c:v>48.25</c:v>
                </c:pt>
                <c:pt idx="563">
                  <c:v>47.150002000000001</c:v>
                </c:pt>
                <c:pt idx="564">
                  <c:v>132.60000600000001</c:v>
                </c:pt>
                <c:pt idx="565">
                  <c:v>84.919998000000007</c:v>
                </c:pt>
                <c:pt idx="566">
                  <c:v>53.189999</c:v>
                </c:pt>
                <c:pt idx="567">
                  <c:v>68.129997000000003</c:v>
                </c:pt>
                <c:pt idx="568">
                  <c:v>49.610000999999997</c:v>
                </c:pt>
                <c:pt idx="569">
                  <c:v>47.189999</c:v>
                </c:pt>
                <c:pt idx="570">
                  <c:v>46.84</c:v>
                </c:pt>
                <c:pt idx="571">
                  <c:v>46.740001999999997</c:v>
                </c:pt>
                <c:pt idx="572">
                  <c:v>46.75</c:v>
                </c:pt>
                <c:pt idx="573">
                  <c:v>46.740001999999997</c:v>
                </c:pt>
                <c:pt idx="574">
                  <c:v>46.689999</c:v>
                </c:pt>
                <c:pt idx="575">
                  <c:v>90.839995999999999</c:v>
                </c:pt>
                <c:pt idx="576">
                  <c:v>52.509998000000003</c:v>
                </c:pt>
                <c:pt idx="577">
                  <c:v>2625</c:v>
                </c:pt>
                <c:pt idx="578">
                  <c:v>405</c:v>
                </c:pt>
                <c:pt idx="579">
                  <c:v>109.199997</c:v>
                </c:pt>
                <c:pt idx="580">
                  <c:v>154.60000600000001</c:v>
                </c:pt>
                <c:pt idx="581">
                  <c:v>176.800003</c:v>
                </c:pt>
                <c:pt idx="582">
                  <c:v>69.239998</c:v>
                </c:pt>
                <c:pt idx="583">
                  <c:v>55.950001</c:v>
                </c:pt>
                <c:pt idx="584">
                  <c:v>50</c:v>
                </c:pt>
                <c:pt idx="585">
                  <c:v>871.90002400000003</c:v>
                </c:pt>
                <c:pt idx="586">
                  <c:v>167.39999399999999</c:v>
                </c:pt>
                <c:pt idx="587">
                  <c:v>78.660004000000001</c:v>
                </c:pt>
                <c:pt idx="588">
                  <c:v>54.720001000000003</c:v>
                </c:pt>
                <c:pt idx="589">
                  <c:v>50.639999000000003</c:v>
                </c:pt>
                <c:pt idx="590">
                  <c:v>59.18</c:v>
                </c:pt>
                <c:pt idx="591">
                  <c:v>229.5</c:v>
                </c:pt>
                <c:pt idx="592">
                  <c:v>303.60000600000001</c:v>
                </c:pt>
                <c:pt idx="593">
                  <c:v>266</c:v>
                </c:pt>
                <c:pt idx="594">
                  <c:v>82.629997000000003</c:v>
                </c:pt>
                <c:pt idx="595">
                  <c:v>174.89999399999999</c:v>
                </c:pt>
                <c:pt idx="596">
                  <c:v>68.739998</c:v>
                </c:pt>
                <c:pt idx="597">
                  <c:v>53.720001000000003</c:v>
                </c:pt>
                <c:pt idx="598">
                  <c:v>292.5</c:v>
                </c:pt>
                <c:pt idx="599">
                  <c:v>290.60000600000001</c:v>
                </c:pt>
                <c:pt idx="600">
                  <c:v>207.199997</c:v>
                </c:pt>
                <c:pt idx="601">
                  <c:v>74.699996999999996</c:v>
                </c:pt>
                <c:pt idx="602">
                  <c:v>55.48</c:v>
                </c:pt>
                <c:pt idx="603">
                  <c:v>52.080002</c:v>
                </c:pt>
                <c:pt idx="604">
                  <c:v>51.380001</c:v>
                </c:pt>
                <c:pt idx="605">
                  <c:v>51.259998000000003</c:v>
                </c:pt>
                <c:pt idx="606">
                  <c:v>51.279998999999997</c:v>
                </c:pt>
                <c:pt idx="607">
                  <c:v>51.290000999999997</c:v>
                </c:pt>
                <c:pt idx="608">
                  <c:v>51.290000999999997</c:v>
                </c:pt>
                <c:pt idx="609">
                  <c:v>51.32</c:v>
                </c:pt>
                <c:pt idx="610">
                  <c:v>51.360000999999997</c:v>
                </c:pt>
                <c:pt idx="611">
                  <c:v>51.200001</c:v>
                </c:pt>
                <c:pt idx="612">
                  <c:v>51.389999000000003</c:v>
                </c:pt>
                <c:pt idx="613">
                  <c:v>51.610000999999997</c:v>
                </c:pt>
                <c:pt idx="614">
                  <c:v>73.379997000000003</c:v>
                </c:pt>
                <c:pt idx="615">
                  <c:v>58.049999</c:v>
                </c:pt>
                <c:pt idx="616">
                  <c:v>55.529998999999997</c:v>
                </c:pt>
                <c:pt idx="617">
                  <c:v>53.889999000000003</c:v>
                </c:pt>
                <c:pt idx="618">
                  <c:v>52.189999</c:v>
                </c:pt>
                <c:pt idx="619">
                  <c:v>51.860000999999997</c:v>
                </c:pt>
                <c:pt idx="620">
                  <c:v>51.830002</c:v>
                </c:pt>
                <c:pt idx="621">
                  <c:v>51.830002</c:v>
                </c:pt>
                <c:pt idx="622">
                  <c:v>51.790000999999997</c:v>
                </c:pt>
                <c:pt idx="623">
                  <c:v>192.10000600000001</c:v>
                </c:pt>
                <c:pt idx="624">
                  <c:v>73.480002999999996</c:v>
                </c:pt>
                <c:pt idx="625">
                  <c:v>58.490001999999997</c:v>
                </c:pt>
                <c:pt idx="626">
                  <c:v>53.599997999999999</c:v>
                </c:pt>
                <c:pt idx="627">
                  <c:v>52.560001</c:v>
                </c:pt>
                <c:pt idx="628">
                  <c:v>52.330002</c:v>
                </c:pt>
                <c:pt idx="629">
                  <c:v>52.27</c:v>
                </c:pt>
                <c:pt idx="630">
                  <c:v>52.25</c:v>
                </c:pt>
                <c:pt idx="631">
                  <c:v>82.730002999999996</c:v>
                </c:pt>
                <c:pt idx="632">
                  <c:v>57.389999000000003</c:v>
                </c:pt>
                <c:pt idx="633">
                  <c:v>53.380001</c:v>
                </c:pt>
                <c:pt idx="634">
                  <c:v>52.619999</c:v>
                </c:pt>
                <c:pt idx="635">
                  <c:v>52.490001999999997</c:v>
                </c:pt>
                <c:pt idx="636">
                  <c:v>52.459999000000003</c:v>
                </c:pt>
                <c:pt idx="637">
                  <c:v>52.450001</c:v>
                </c:pt>
                <c:pt idx="638">
                  <c:v>52.450001</c:v>
                </c:pt>
                <c:pt idx="639">
                  <c:v>52.450001</c:v>
                </c:pt>
                <c:pt idx="640">
                  <c:v>52.450001</c:v>
                </c:pt>
                <c:pt idx="641">
                  <c:v>52.450001</c:v>
                </c:pt>
                <c:pt idx="642">
                  <c:v>52.439999</c:v>
                </c:pt>
                <c:pt idx="643">
                  <c:v>52.439999</c:v>
                </c:pt>
                <c:pt idx="644">
                  <c:v>54.16</c:v>
                </c:pt>
                <c:pt idx="645">
                  <c:v>52.830002</c:v>
                </c:pt>
                <c:pt idx="646">
                  <c:v>54.810001</c:v>
                </c:pt>
                <c:pt idx="647">
                  <c:v>52.93</c:v>
                </c:pt>
                <c:pt idx="648">
                  <c:v>52.59</c:v>
                </c:pt>
                <c:pt idx="649">
                  <c:v>52.509998000000003</c:v>
                </c:pt>
                <c:pt idx="650">
                  <c:v>52.490001999999997</c:v>
                </c:pt>
                <c:pt idx="651">
                  <c:v>52.470001000000003</c:v>
                </c:pt>
                <c:pt idx="652">
                  <c:v>52.43</c:v>
                </c:pt>
                <c:pt idx="653">
                  <c:v>68.580001999999993</c:v>
                </c:pt>
                <c:pt idx="654">
                  <c:v>398.60000600000001</c:v>
                </c:pt>
                <c:pt idx="655">
                  <c:v>100.800003</c:v>
                </c:pt>
                <c:pt idx="656">
                  <c:v>60.950001</c:v>
                </c:pt>
                <c:pt idx="657">
                  <c:v>54.34</c:v>
                </c:pt>
                <c:pt idx="658">
                  <c:v>53.029998999999997</c:v>
                </c:pt>
                <c:pt idx="659">
                  <c:v>52.73</c:v>
                </c:pt>
                <c:pt idx="660">
                  <c:v>52.639999000000003</c:v>
                </c:pt>
                <c:pt idx="661">
                  <c:v>52.599997999999999</c:v>
                </c:pt>
                <c:pt idx="662">
                  <c:v>52.57</c:v>
                </c:pt>
                <c:pt idx="663">
                  <c:v>52.549999</c:v>
                </c:pt>
                <c:pt idx="664">
                  <c:v>52.529998999999997</c:v>
                </c:pt>
                <c:pt idx="665">
                  <c:v>52.490001999999997</c:v>
                </c:pt>
                <c:pt idx="666">
                  <c:v>52.470001000000003</c:v>
                </c:pt>
                <c:pt idx="667">
                  <c:v>52.450001</c:v>
                </c:pt>
                <c:pt idx="668">
                  <c:v>52.419998</c:v>
                </c:pt>
                <c:pt idx="669">
                  <c:v>52.389999000000003</c:v>
                </c:pt>
                <c:pt idx="670">
                  <c:v>52.360000999999997</c:v>
                </c:pt>
                <c:pt idx="671">
                  <c:v>52.32</c:v>
                </c:pt>
                <c:pt idx="672">
                  <c:v>52.290000999999997</c:v>
                </c:pt>
                <c:pt idx="673">
                  <c:v>52.259998000000003</c:v>
                </c:pt>
                <c:pt idx="674">
                  <c:v>52.220001000000003</c:v>
                </c:pt>
                <c:pt idx="675">
                  <c:v>52.18</c:v>
                </c:pt>
                <c:pt idx="676">
                  <c:v>52.150002000000001</c:v>
                </c:pt>
                <c:pt idx="677">
                  <c:v>52.110000999999997</c:v>
                </c:pt>
                <c:pt idx="678">
                  <c:v>52.07</c:v>
                </c:pt>
                <c:pt idx="679">
                  <c:v>52.029998999999997</c:v>
                </c:pt>
                <c:pt idx="680">
                  <c:v>51.98</c:v>
                </c:pt>
                <c:pt idx="681">
                  <c:v>51.939999</c:v>
                </c:pt>
                <c:pt idx="682">
                  <c:v>51.900002000000001</c:v>
                </c:pt>
                <c:pt idx="683">
                  <c:v>51.860000999999997</c:v>
                </c:pt>
                <c:pt idx="684">
                  <c:v>52.330002</c:v>
                </c:pt>
                <c:pt idx="685">
                  <c:v>51.889999000000003</c:v>
                </c:pt>
                <c:pt idx="686">
                  <c:v>51.77</c:v>
                </c:pt>
                <c:pt idx="687">
                  <c:v>51.709999000000003</c:v>
                </c:pt>
                <c:pt idx="688">
                  <c:v>51.650002000000001</c:v>
                </c:pt>
                <c:pt idx="689">
                  <c:v>51.599997999999999</c:v>
                </c:pt>
                <c:pt idx="690">
                  <c:v>56.790000999999997</c:v>
                </c:pt>
                <c:pt idx="691">
                  <c:v>52.470001000000003</c:v>
                </c:pt>
                <c:pt idx="692">
                  <c:v>51.689999</c:v>
                </c:pt>
                <c:pt idx="693">
                  <c:v>51.5</c:v>
                </c:pt>
                <c:pt idx="694">
                  <c:v>51.41</c:v>
                </c:pt>
                <c:pt idx="695">
                  <c:v>51.360000999999997</c:v>
                </c:pt>
                <c:pt idx="696">
                  <c:v>51.299999</c:v>
                </c:pt>
                <c:pt idx="697">
                  <c:v>51.240001999999997</c:v>
                </c:pt>
                <c:pt idx="698">
                  <c:v>51.189999</c:v>
                </c:pt>
                <c:pt idx="699">
                  <c:v>51.130001</c:v>
                </c:pt>
                <c:pt idx="700">
                  <c:v>51.07</c:v>
                </c:pt>
                <c:pt idx="701">
                  <c:v>51.009998000000003</c:v>
                </c:pt>
                <c:pt idx="702">
                  <c:v>50.950001</c:v>
                </c:pt>
                <c:pt idx="703">
                  <c:v>50.889999000000003</c:v>
                </c:pt>
                <c:pt idx="704">
                  <c:v>50.830002</c:v>
                </c:pt>
                <c:pt idx="705">
                  <c:v>50.77</c:v>
                </c:pt>
                <c:pt idx="706">
                  <c:v>50.709999000000003</c:v>
                </c:pt>
                <c:pt idx="707">
                  <c:v>51.139999000000003</c:v>
                </c:pt>
                <c:pt idx="708">
                  <c:v>207.800003</c:v>
                </c:pt>
                <c:pt idx="709">
                  <c:v>371.79998799999998</c:v>
                </c:pt>
                <c:pt idx="710">
                  <c:v>99.019997000000004</c:v>
                </c:pt>
                <c:pt idx="711">
                  <c:v>59.279998999999997</c:v>
                </c:pt>
                <c:pt idx="712">
                  <c:v>52.52</c:v>
                </c:pt>
                <c:pt idx="713">
                  <c:v>51.119999</c:v>
                </c:pt>
                <c:pt idx="714">
                  <c:v>50.759998000000003</c:v>
                </c:pt>
                <c:pt idx="715">
                  <c:v>50.630001</c:v>
                </c:pt>
                <c:pt idx="716">
                  <c:v>76.580001999999993</c:v>
                </c:pt>
                <c:pt idx="717">
                  <c:v>54.529998999999997</c:v>
                </c:pt>
                <c:pt idx="718">
                  <c:v>51.240001999999997</c:v>
                </c:pt>
                <c:pt idx="719">
                  <c:v>385</c:v>
                </c:pt>
                <c:pt idx="720">
                  <c:v>630.09997599999997</c:v>
                </c:pt>
                <c:pt idx="721">
                  <c:v>131.800003</c:v>
                </c:pt>
                <c:pt idx="722">
                  <c:v>64.680000000000007</c:v>
                </c:pt>
                <c:pt idx="723">
                  <c:v>53.459999000000003</c:v>
                </c:pt>
                <c:pt idx="724">
                  <c:v>51.209999000000003</c:v>
                </c:pt>
                <c:pt idx="725">
                  <c:v>50.650002000000001</c:v>
                </c:pt>
                <c:pt idx="726">
                  <c:v>50.470001000000003</c:v>
                </c:pt>
                <c:pt idx="727">
                  <c:v>50.380001</c:v>
                </c:pt>
                <c:pt idx="728">
                  <c:v>50.310001</c:v>
                </c:pt>
                <c:pt idx="729">
                  <c:v>50.25</c:v>
                </c:pt>
                <c:pt idx="730">
                  <c:v>50.18</c:v>
                </c:pt>
                <c:pt idx="731">
                  <c:v>50.119999</c:v>
                </c:pt>
                <c:pt idx="732">
                  <c:v>50.049999</c:v>
                </c:pt>
                <c:pt idx="733">
                  <c:v>49.990001999999997</c:v>
                </c:pt>
                <c:pt idx="734">
                  <c:v>54.549999</c:v>
                </c:pt>
                <c:pt idx="735">
                  <c:v>50.75</c:v>
                </c:pt>
                <c:pt idx="736">
                  <c:v>50.029998999999997</c:v>
                </c:pt>
                <c:pt idx="737">
                  <c:v>76.870002999999997</c:v>
                </c:pt>
                <c:pt idx="738">
                  <c:v>57.060001</c:v>
                </c:pt>
                <c:pt idx="739">
                  <c:v>51.09</c:v>
                </c:pt>
                <c:pt idx="740">
                  <c:v>51.66</c:v>
                </c:pt>
                <c:pt idx="741">
                  <c:v>50.060001</c:v>
                </c:pt>
                <c:pt idx="742">
                  <c:v>49.73</c:v>
                </c:pt>
                <c:pt idx="743">
                  <c:v>49.610000999999997</c:v>
                </c:pt>
                <c:pt idx="744">
                  <c:v>49.529998999999997</c:v>
                </c:pt>
                <c:pt idx="745">
                  <c:v>49.459999000000003</c:v>
                </c:pt>
                <c:pt idx="746">
                  <c:v>109.800003</c:v>
                </c:pt>
                <c:pt idx="747">
                  <c:v>232.5</c:v>
                </c:pt>
                <c:pt idx="748">
                  <c:v>132.10000600000001</c:v>
                </c:pt>
                <c:pt idx="749">
                  <c:v>510.70001200000002</c:v>
                </c:pt>
                <c:pt idx="750">
                  <c:v>113.800003</c:v>
                </c:pt>
                <c:pt idx="751">
                  <c:v>60.689999</c:v>
                </c:pt>
                <c:pt idx="752">
                  <c:v>51.849997999999999</c:v>
                </c:pt>
                <c:pt idx="753">
                  <c:v>50.060001</c:v>
                </c:pt>
                <c:pt idx="754">
                  <c:v>49.619999</c:v>
                </c:pt>
                <c:pt idx="755">
                  <c:v>51.189999</c:v>
                </c:pt>
                <c:pt idx="756">
                  <c:v>109</c:v>
                </c:pt>
                <c:pt idx="757">
                  <c:v>608.70001200000002</c:v>
                </c:pt>
                <c:pt idx="758">
                  <c:v>128</c:v>
                </c:pt>
                <c:pt idx="759">
                  <c:v>63.07</c:v>
                </c:pt>
                <c:pt idx="760">
                  <c:v>52.32</c:v>
                </c:pt>
                <c:pt idx="761">
                  <c:v>50.150002000000001</c:v>
                </c:pt>
                <c:pt idx="762">
                  <c:v>49.619999</c:v>
                </c:pt>
                <c:pt idx="763">
                  <c:v>49.450001</c:v>
                </c:pt>
                <c:pt idx="764">
                  <c:v>49.360000999999997</c:v>
                </c:pt>
                <c:pt idx="765">
                  <c:v>49.299999</c:v>
                </c:pt>
                <c:pt idx="766">
                  <c:v>50.009998000000003</c:v>
                </c:pt>
                <c:pt idx="767">
                  <c:v>380.5</c:v>
                </c:pt>
                <c:pt idx="768">
                  <c:v>94.730002999999996</c:v>
                </c:pt>
                <c:pt idx="769">
                  <c:v>56.990001999999997</c:v>
                </c:pt>
                <c:pt idx="770">
                  <c:v>50.779998999999997</c:v>
                </c:pt>
                <c:pt idx="771">
                  <c:v>49.540000999999997</c:v>
                </c:pt>
                <c:pt idx="772">
                  <c:v>402.60000600000001</c:v>
                </c:pt>
                <c:pt idx="773">
                  <c:v>98.129997000000003</c:v>
                </c:pt>
                <c:pt idx="774">
                  <c:v>57.509998000000003</c:v>
                </c:pt>
                <c:pt idx="775">
                  <c:v>159.5</c:v>
                </c:pt>
                <c:pt idx="776">
                  <c:v>63.459999000000003</c:v>
                </c:pt>
                <c:pt idx="777">
                  <c:v>51.5</c:v>
                </c:pt>
                <c:pt idx="778">
                  <c:v>49.610000999999997</c:v>
                </c:pt>
                <c:pt idx="779">
                  <c:v>49.220001000000003</c:v>
                </c:pt>
                <c:pt idx="780">
                  <c:v>49.099997999999999</c:v>
                </c:pt>
                <c:pt idx="781">
                  <c:v>50.349997999999999</c:v>
                </c:pt>
                <c:pt idx="782">
                  <c:v>49.650002000000001</c:v>
                </c:pt>
                <c:pt idx="783">
                  <c:v>49.099997999999999</c:v>
                </c:pt>
                <c:pt idx="784">
                  <c:v>54.349997999999999</c:v>
                </c:pt>
                <c:pt idx="785">
                  <c:v>93.349997999999999</c:v>
                </c:pt>
                <c:pt idx="786">
                  <c:v>55.09</c:v>
                </c:pt>
                <c:pt idx="787">
                  <c:v>49.950001</c:v>
                </c:pt>
                <c:pt idx="788">
                  <c:v>49.139999000000003</c:v>
                </c:pt>
                <c:pt idx="789">
                  <c:v>48.950001</c:v>
                </c:pt>
                <c:pt idx="790">
                  <c:v>48.849997999999999</c:v>
                </c:pt>
                <c:pt idx="791">
                  <c:v>48.82</c:v>
                </c:pt>
                <c:pt idx="792">
                  <c:v>48.759998000000003</c:v>
                </c:pt>
                <c:pt idx="793">
                  <c:v>48.709999000000003</c:v>
                </c:pt>
                <c:pt idx="794">
                  <c:v>49.439999</c:v>
                </c:pt>
                <c:pt idx="795">
                  <c:v>48.75</c:v>
                </c:pt>
                <c:pt idx="796">
                  <c:v>48.599997999999999</c:v>
                </c:pt>
                <c:pt idx="797">
                  <c:v>48.52</c:v>
                </c:pt>
                <c:pt idx="798">
                  <c:v>48.459999000000003</c:v>
                </c:pt>
                <c:pt idx="799">
                  <c:v>48.400002000000001</c:v>
                </c:pt>
                <c:pt idx="800">
                  <c:v>48.349997999999999</c:v>
                </c:pt>
                <c:pt idx="801">
                  <c:v>48.290000999999997</c:v>
                </c:pt>
                <c:pt idx="802">
                  <c:v>48.23</c:v>
                </c:pt>
                <c:pt idx="803">
                  <c:v>48.130001</c:v>
                </c:pt>
                <c:pt idx="804">
                  <c:v>48.110000999999997</c:v>
                </c:pt>
                <c:pt idx="805">
                  <c:v>48.040000999999997</c:v>
                </c:pt>
                <c:pt idx="806">
                  <c:v>47.98</c:v>
                </c:pt>
                <c:pt idx="807">
                  <c:v>47.919998</c:v>
                </c:pt>
                <c:pt idx="808">
                  <c:v>47.860000999999997</c:v>
                </c:pt>
                <c:pt idx="809">
                  <c:v>47.889999000000003</c:v>
                </c:pt>
                <c:pt idx="810">
                  <c:v>61.23</c:v>
                </c:pt>
                <c:pt idx="811">
                  <c:v>49.849997999999999</c:v>
                </c:pt>
                <c:pt idx="812">
                  <c:v>48.080002</c:v>
                </c:pt>
                <c:pt idx="813">
                  <c:v>47.709999000000003</c:v>
                </c:pt>
                <c:pt idx="814">
                  <c:v>133.199997</c:v>
                </c:pt>
                <c:pt idx="815">
                  <c:v>60.619999</c:v>
                </c:pt>
                <c:pt idx="816">
                  <c:v>49.869999</c:v>
                </c:pt>
                <c:pt idx="817">
                  <c:v>48.700001</c:v>
                </c:pt>
                <c:pt idx="818">
                  <c:v>65.510002</c:v>
                </c:pt>
                <c:pt idx="819">
                  <c:v>58.939999</c:v>
                </c:pt>
                <c:pt idx="820">
                  <c:v>49.200001</c:v>
                </c:pt>
                <c:pt idx="821">
                  <c:v>47.799999</c:v>
                </c:pt>
                <c:pt idx="822">
                  <c:v>47.450001</c:v>
                </c:pt>
                <c:pt idx="823">
                  <c:v>55.59</c:v>
                </c:pt>
                <c:pt idx="824">
                  <c:v>49.790000999999997</c:v>
                </c:pt>
                <c:pt idx="825">
                  <c:v>47.779998999999997</c:v>
                </c:pt>
                <c:pt idx="826">
                  <c:v>51.700001</c:v>
                </c:pt>
                <c:pt idx="827">
                  <c:v>469.10000600000001</c:v>
                </c:pt>
                <c:pt idx="828">
                  <c:v>129.89999399999999</c:v>
                </c:pt>
                <c:pt idx="829">
                  <c:v>156.699997</c:v>
                </c:pt>
                <c:pt idx="830">
                  <c:v>64.120002999999997</c:v>
                </c:pt>
                <c:pt idx="831">
                  <c:v>50.720001000000003</c:v>
                </c:pt>
                <c:pt idx="832">
                  <c:v>48.290000999999997</c:v>
                </c:pt>
                <c:pt idx="833">
                  <c:v>47.75</c:v>
                </c:pt>
                <c:pt idx="834">
                  <c:v>47.57</c:v>
                </c:pt>
                <c:pt idx="835">
                  <c:v>48.509998000000003</c:v>
                </c:pt>
                <c:pt idx="836">
                  <c:v>47.68</c:v>
                </c:pt>
                <c:pt idx="837">
                  <c:v>47.48</c:v>
                </c:pt>
                <c:pt idx="838">
                  <c:v>47.389999000000003</c:v>
                </c:pt>
                <c:pt idx="839">
                  <c:v>47.220001000000003</c:v>
                </c:pt>
                <c:pt idx="840">
                  <c:v>47.009998000000003</c:v>
                </c:pt>
                <c:pt idx="841">
                  <c:v>46.650002000000001</c:v>
                </c:pt>
                <c:pt idx="842">
                  <c:v>48.529998999999997</c:v>
                </c:pt>
                <c:pt idx="843">
                  <c:v>47.360000999999997</c:v>
                </c:pt>
                <c:pt idx="844">
                  <c:v>47.099997999999999</c:v>
                </c:pt>
                <c:pt idx="845">
                  <c:v>47.009998000000003</c:v>
                </c:pt>
                <c:pt idx="846">
                  <c:v>46.990001999999997</c:v>
                </c:pt>
                <c:pt idx="847">
                  <c:v>46.93</c:v>
                </c:pt>
                <c:pt idx="848">
                  <c:v>46.810001</c:v>
                </c:pt>
                <c:pt idx="849">
                  <c:v>46.689999</c:v>
                </c:pt>
                <c:pt idx="850">
                  <c:v>46.630001</c:v>
                </c:pt>
                <c:pt idx="851">
                  <c:v>46.630001</c:v>
                </c:pt>
                <c:pt idx="852">
                  <c:v>46.57</c:v>
                </c:pt>
                <c:pt idx="853">
                  <c:v>46.529998999999997</c:v>
                </c:pt>
                <c:pt idx="854">
                  <c:v>46.560001</c:v>
                </c:pt>
                <c:pt idx="855">
                  <c:v>46.48</c:v>
                </c:pt>
                <c:pt idx="856">
                  <c:v>92.120002999999997</c:v>
                </c:pt>
                <c:pt idx="857">
                  <c:v>52.959999000000003</c:v>
                </c:pt>
                <c:pt idx="858">
                  <c:v>47.580002</c:v>
                </c:pt>
                <c:pt idx="859">
                  <c:v>46.619999</c:v>
                </c:pt>
                <c:pt idx="860">
                  <c:v>52.330002</c:v>
                </c:pt>
                <c:pt idx="861">
                  <c:v>50.349997999999999</c:v>
                </c:pt>
                <c:pt idx="862">
                  <c:v>47.040000999999997</c:v>
                </c:pt>
                <c:pt idx="863">
                  <c:v>46.41</c:v>
                </c:pt>
                <c:pt idx="864">
                  <c:v>46.240001999999997</c:v>
                </c:pt>
                <c:pt idx="865">
                  <c:v>46.150002000000001</c:v>
                </c:pt>
                <c:pt idx="866">
                  <c:v>46.07</c:v>
                </c:pt>
                <c:pt idx="867">
                  <c:v>45.970001000000003</c:v>
                </c:pt>
                <c:pt idx="868">
                  <c:v>45.709999000000003</c:v>
                </c:pt>
                <c:pt idx="869">
                  <c:v>45.900002000000001</c:v>
                </c:pt>
                <c:pt idx="870">
                  <c:v>46.209999000000003</c:v>
                </c:pt>
                <c:pt idx="871">
                  <c:v>45.810001</c:v>
                </c:pt>
                <c:pt idx="872">
                  <c:v>45.709999000000003</c:v>
                </c:pt>
                <c:pt idx="873">
                  <c:v>45.68</c:v>
                </c:pt>
                <c:pt idx="874">
                  <c:v>45.439999</c:v>
                </c:pt>
                <c:pt idx="875">
                  <c:v>49.59</c:v>
                </c:pt>
                <c:pt idx="876">
                  <c:v>46.290000999999997</c:v>
                </c:pt>
                <c:pt idx="877">
                  <c:v>45.610000999999997</c:v>
                </c:pt>
                <c:pt idx="878">
                  <c:v>45.349997999999999</c:v>
                </c:pt>
                <c:pt idx="879">
                  <c:v>45.380001</c:v>
                </c:pt>
                <c:pt idx="880">
                  <c:v>45.310001</c:v>
                </c:pt>
                <c:pt idx="881">
                  <c:v>45.200001</c:v>
                </c:pt>
                <c:pt idx="882">
                  <c:v>45.150002000000001</c:v>
                </c:pt>
                <c:pt idx="883">
                  <c:v>45.599997999999999</c:v>
                </c:pt>
                <c:pt idx="884">
                  <c:v>45.119999</c:v>
                </c:pt>
                <c:pt idx="885">
                  <c:v>45.02</c:v>
                </c:pt>
                <c:pt idx="886">
                  <c:v>44.950001</c:v>
                </c:pt>
                <c:pt idx="887">
                  <c:v>54.32</c:v>
                </c:pt>
                <c:pt idx="888">
                  <c:v>116.800003</c:v>
                </c:pt>
                <c:pt idx="889">
                  <c:v>57.459999000000003</c:v>
                </c:pt>
                <c:pt idx="890">
                  <c:v>47.540000999999997</c:v>
                </c:pt>
                <c:pt idx="891">
                  <c:v>45.560001</c:v>
                </c:pt>
                <c:pt idx="892">
                  <c:v>44.849997999999999</c:v>
                </c:pt>
                <c:pt idx="893">
                  <c:v>44.849997999999999</c:v>
                </c:pt>
                <c:pt idx="894">
                  <c:v>44.689999</c:v>
                </c:pt>
                <c:pt idx="895">
                  <c:v>44.73</c:v>
                </c:pt>
                <c:pt idx="896">
                  <c:v>44.709999000000003</c:v>
                </c:pt>
                <c:pt idx="897">
                  <c:v>159.89999399999999</c:v>
                </c:pt>
                <c:pt idx="898">
                  <c:v>62.139999000000003</c:v>
                </c:pt>
                <c:pt idx="899">
                  <c:v>47.419998</c:v>
                </c:pt>
                <c:pt idx="900">
                  <c:v>44.990001999999997</c:v>
                </c:pt>
                <c:pt idx="901">
                  <c:v>44.459999000000003</c:v>
                </c:pt>
                <c:pt idx="902">
                  <c:v>44.57</c:v>
                </c:pt>
                <c:pt idx="903">
                  <c:v>44.439999</c:v>
                </c:pt>
                <c:pt idx="904">
                  <c:v>44.380001</c:v>
                </c:pt>
                <c:pt idx="905">
                  <c:v>44.040000999999997</c:v>
                </c:pt>
                <c:pt idx="906">
                  <c:v>44.290000999999997</c:v>
                </c:pt>
                <c:pt idx="907">
                  <c:v>44.23</c:v>
                </c:pt>
                <c:pt idx="908">
                  <c:v>44.169998</c:v>
                </c:pt>
                <c:pt idx="909">
                  <c:v>44.099997999999999</c:v>
                </c:pt>
                <c:pt idx="910">
                  <c:v>44</c:v>
                </c:pt>
                <c:pt idx="911">
                  <c:v>49.509998000000003</c:v>
                </c:pt>
                <c:pt idx="912">
                  <c:v>44.84</c:v>
                </c:pt>
                <c:pt idx="913">
                  <c:v>44.09</c:v>
                </c:pt>
                <c:pt idx="914">
                  <c:v>169.5</c:v>
                </c:pt>
                <c:pt idx="915">
                  <c:v>61.419998</c:v>
                </c:pt>
                <c:pt idx="916">
                  <c:v>46.990001999999997</c:v>
                </c:pt>
                <c:pt idx="917">
                  <c:v>44.560001</c:v>
                </c:pt>
                <c:pt idx="918">
                  <c:v>44</c:v>
                </c:pt>
                <c:pt idx="919">
                  <c:v>43.830002</c:v>
                </c:pt>
                <c:pt idx="920">
                  <c:v>44</c:v>
                </c:pt>
                <c:pt idx="921">
                  <c:v>43.57</c:v>
                </c:pt>
                <c:pt idx="922">
                  <c:v>57.830002</c:v>
                </c:pt>
                <c:pt idx="923">
                  <c:v>46.540000999999997</c:v>
                </c:pt>
                <c:pt idx="924">
                  <c:v>55.009998000000003</c:v>
                </c:pt>
                <c:pt idx="925">
                  <c:v>45.619999</c:v>
                </c:pt>
                <c:pt idx="926">
                  <c:v>44.099997999999999</c:v>
                </c:pt>
                <c:pt idx="927">
                  <c:v>43.82</c:v>
                </c:pt>
                <c:pt idx="928">
                  <c:v>43.709999000000003</c:v>
                </c:pt>
                <c:pt idx="929">
                  <c:v>418.60000600000001</c:v>
                </c:pt>
                <c:pt idx="930">
                  <c:v>94.449996999999996</c:v>
                </c:pt>
                <c:pt idx="931">
                  <c:v>124</c:v>
                </c:pt>
                <c:pt idx="932">
                  <c:v>413.39999399999999</c:v>
                </c:pt>
                <c:pt idx="933">
                  <c:v>221.800003</c:v>
                </c:pt>
                <c:pt idx="934">
                  <c:v>345</c:v>
                </c:pt>
                <c:pt idx="935">
                  <c:v>288.60000600000001</c:v>
                </c:pt>
                <c:pt idx="936">
                  <c:v>84.089995999999999</c:v>
                </c:pt>
                <c:pt idx="937">
                  <c:v>52.689999</c:v>
                </c:pt>
                <c:pt idx="938">
                  <c:v>46.919998</c:v>
                </c:pt>
                <c:pt idx="939">
                  <c:v>81.410004000000001</c:v>
                </c:pt>
                <c:pt idx="940">
                  <c:v>66.819999999999993</c:v>
                </c:pt>
                <c:pt idx="941">
                  <c:v>50.75</c:v>
                </c:pt>
                <c:pt idx="942">
                  <c:v>46.700001</c:v>
                </c:pt>
                <c:pt idx="943">
                  <c:v>172.300003</c:v>
                </c:pt>
                <c:pt idx="944">
                  <c:v>513.5</c:v>
                </c:pt>
                <c:pt idx="945">
                  <c:v>404.20001200000002</c:v>
                </c:pt>
                <c:pt idx="946">
                  <c:v>184.10000600000001</c:v>
                </c:pt>
                <c:pt idx="947">
                  <c:v>70.069999999999993</c:v>
                </c:pt>
                <c:pt idx="948">
                  <c:v>100.199997</c:v>
                </c:pt>
                <c:pt idx="949">
                  <c:v>174</c:v>
                </c:pt>
                <c:pt idx="950">
                  <c:v>65.129997000000003</c:v>
                </c:pt>
                <c:pt idx="951">
                  <c:v>50.41</c:v>
                </c:pt>
                <c:pt idx="952">
                  <c:v>102.400002</c:v>
                </c:pt>
                <c:pt idx="953">
                  <c:v>363.10000600000001</c:v>
                </c:pt>
                <c:pt idx="954">
                  <c:v>193.800003</c:v>
                </c:pt>
                <c:pt idx="955">
                  <c:v>70.550003000000004</c:v>
                </c:pt>
                <c:pt idx="956">
                  <c:v>52.439999</c:v>
                </c:pt>
                <c:pt idx="957">
                  <c:v>51.900002000000001</c:v>
                </c:pt>
                <c:pt idx="958">
                  <c:v>155.5</c:v>
                </c:pt>
                <c:pt idx="959">
                  <c:v>69.290001000000004</c:v>
                </c:pt>
                <c:pt idx="960">
                  <c:v>52.57</c:v>
                </c:pt>
                <c:pt idx="961">
                  <c:v>51.630001</c:v>
                </c:pt>
                <c:pt idx="962">
                  <c:v>49.290000999999997</c:v>
                </c:pt>
                <c:pt idx="963">
                  <c:v>48.93</c:v>
                </c:pt>
                <c:pt idx="964">
                  <c:v>48.869999</c:v>
                </c:pt>
                <c:pt idx="965">
                  <c:v>48.869999</c:v>
                </c:pt>
                <c:pt idx="966">
                  <c:v>102.900002</c:v>
                </c:pt>
                <c:pt idx="967">
                  <c:v>57.52</c:v>
                </c:pt>
                <c:pt idx="968">
                  <c:v>298.10000600000001</c:v>
                </c:pt>
                <c:pt idx="969">
                  <c:v>85.309997999999993</c:v>
                </c:pt>
                <c:pt idx="970">
                  <c:v>55.700001</c:v>
                </c:pt>
                <c:pt idx="971">
                  <c:v>50.68</c:v>
                </c:pt>
                <c:pt idx="972">
                  <c:v>49.639999000000003</c:v>
                </c:pt>
                <c:pt idx="973">
                  <c:v>48.959999000000003</c:v>
                </c:pt>
                <c:pt idx="974">
                  <c:v>53.84</c:v>
                </c:pt>
                <c:pt idx="975">
                  <c:v>50.880001</c:v>
                </c:pt>
                <c:pt idx="976">
                  <c:v>472.60000600000001</c:v>
                </c:pt>
                <c:pt idx="977">
                  <c:v>366.5</c:v>
                </c:pt>
                <c:pt idx="978">
                  <c:v>97.790001000000004</c:v>
                </c:pt>
                <c:pt idx="979">
                  <c:v>58.970001000000003</c:v>
                </c:pt>
                <c:pt idx="980">
                  <c:v>52.150002000000001</c:v>
                </c:pt>
                <c:pt idx="981">
                  <c:v>50.830002</c:v>
                </c:pt>
                <c:pt idx="982">
                  <c:v>50.529998999999997</c:v>
                </c:pt>
                <c:pt idx="983">
                  <c:v>50.43</c:v>
                </c:pt>
                <c:pt idx="984">
                  <c:v>50.48</c:v>
                </c:pt>
                <c:pt idx="985">
                  <c:v>77.110000999999997</c:v>
                </c:pt>
                <c:pt idx="986">
                  <c:v>55.240001999999997</c:v>
                </c:pt>
                <c:pt idx="987">
                  <c:v>51.619999</c:v>
                </c:pt>
                <c:pt idx="988">
                  <c:v>50.950001</c:v>
                </c:pt>
                <c:pt idx="989">
                  <c:v>50.82</c:v>
                </c:pt>
                <c:pt idx="990">
                  <c:v>50.810001</c:v>
                </c:pt>
                <c:pt idx="991">
                  <c:v>50.82</c:v>
                </c:pt>
                <c:pt idx="992">
                  <c:v>50.830002</c:v>
                </c:pt>
                <c:pt idx="993">
                  <c:v>50.849997999999999</c:v>
                </c:pt>
                <c:pt idx="994">
                  <c:v>50.860000999999997</c:v>
                </c:pt>
                <c:pt idx="995">
                  <c:v>50.799999</c:v>
                </c:pt>
                <c:pt idx="996">
                  <c:v>50.900002000000001</c:v>
                </c:pt>
                <c:pt idx="997">
                  <c:v>50.91</c:v>
                </c:pt>
                <c:pt idx="998">
                  <c:v>50.919998</c:v>
                </c:pt>
                <c:pt idx="999">
                  <c:v>50.919998</c:v>
                </c:pt>
                <c:pt idx="1000">
                  <c:v>50.93</c:v>
                </c:pt>
                <c:pt idx="1001">
                  <c:v>50.939999</c:v>
                </c:pt>
                <c:pt idx="1002">
                  <c:v>50.939999</c:v>
                </c:pt>
                <c:pt idx="1003">
                  <c:v>50.939999</c:v>
                </c:pt>
                <c:pt idx="1004">
                  <c:v>50.939999</c:v>
                </c:pt>
                <c:pt idx="1005">
                  <c:v>50.950001</c:v>
                </c:pt>
                <c:pt idx="1006">
                  <c:v>50.939999</c:v>
                </c:pt>
                <c:pt idx="1007">
                  <c:v>50.939999</c:v>
                </c:pt>
                <c:pt idx="1008">
                  <c:v>94.699996999999996</c:v>
                </c:pt>
                <c:pt idx="1009">
                  <c:v>58.32</c:v>
                </c:pt>
                <c:pt idx="1010">
                  <c:v>52.490001999999997</c:v>
                </c:pt>
                <c:pt idx="1011">
                  <c:v>51.32</c:v>
                </c:pt>
                <c:pt idx="1012">
                  <c:v>51.119999</c:v>
                </c:pt>
                <c:pt idx="1013">
                  <c:v>51.099997999999999</c:v>
                </c:pt>
                <c:pt idx="1014">
                  <c:v>51.080002</c:v>
                </c:pt>
                <c:pt idx="1015">
                  <c:v>51.049999</c:v>
                </c:pt>
                <c:pt idx="1016">
                  <c:v>51.060001</c:v>
                </c:pt>
                <c:pt idx="1017">
                  <c:v>51.049999</c:v>
                </c:pt>
                <c:pt idx="1018">
                  <c:v>51.040000999999997</c:v>
                </c:pt>
                <c:pt idx="1019">
                  <c:v>51.02</c:v>
                </c:pt>
                <c:pt idx="1020">
                  <c:v>51.009998000000003</c:v>
                </c:pt>
                <c:pt idx="1021">
                  <c:v>50.990001999999997</c:v>
                </c:pt>
                <c:pt idx="1022">
                  <c:v>50.970001000000003</c:v>
                </c:pt>
                <c:pt idx="1023">
                  <c:v>50.950001</c:v>
                </c:pt>
                <c:pt idx="1024">
                  <c:v>50.93</c:v>
                </c:pt>
                <c:pt idx="1025">
                  <c:v>50.91</c:v>
                </c:pt>
                <c:pt idx="1026">
                  <c:v>50.889999000000003</c:v>
                </c:pt>
                <c:pt idx="1027">
                  <c:v>50.869999</c:v>
                </c:pt>
                <c:pt idx="1028">
                  <c:v>50.84</c:v>
                </c:pt>
                <c:pt idx="1029">
                  <c:v>50.810001</c:v>
                </c:pt>
                <c:pt idx="1030">
                  <c:v>50.790000999999997</c:v>
                </c:pt>
                <c:pt idx="1031">
                  <c:v>50.740001999999997</c:v>
                </c:pt>
                <c:pt idx="1032">
                  <c:v>50.669998</c:v>
                </c:pt>
                <c:pt idx="1033">
                  <c:v>50.700001</c:v>
                </c:pt>
                <c:pt idx="1034">
                  <c:v>50.669998</c:v>
                </c:pt>
                <c:pt idx="1035">
                  <c:v>50.639999000000003</c:v>
                </c:pt>
                <c:pt idx="1036">
                  <c:v>50.599997999999999</c:v>
                </c:pt>
                <c:pt idx="1037">
                  <c:v>50.57</c:v>
                </c:pt>
                <c:pt idx="1038">
                  <c:v>50.529998999999997</c:v>
                </c:pt>
                <c:pt idx="1039">
                  <c:v>50.470001000000003</c:v>
                </c:pt>
                <c:pt idx="1040">
                  <c:v>50.459999000000003</c:v>
                </c:pt>
                <c:pt idx="1041">
                  <c:v>50.41</c:v>
                </c:pt>
                <c:pt idx="1042">
                  <c:v>50.330002</c:v>
                </c:pt>
                <c:pt idx="1043">
                  <c:v>57.849997999999999</c:v>
                </c:pt>
                <c:pt idx="1044">
                  <c:v>85.120002999999997</c:v>
                </c:pt>
                <c:pt idx="1045">
                  <c:v>55.709999000000003</c:v>
                </c:pt>
                <c:pt idx="1046">
                  <c:v>51.34</c:v>
                </c:pt>
                <c:pt idx="1047">
                  <c:v>50.560001</c:v>
                </c:pt>
                <c:pt idx="1048">
                  <c:v>50.369999</c:v>
                </c:pt>
                <c:pt idx="1049">
                  <c:v>50.32</c:v>
                </c:pt>
                <c:pt idx="1050">
                  <c:v>87</c:v>
                </c:pt>
                <c:pt idx="1051">
                  <c:v>57.5</c:v>
                </c:pt>
                <c:pt idx="1052">
                  <c:v>51.619999</c:v>
                </c:pt>
                <c:pt idx="1053">
                  <c:v>50.540000999999997</c:v>
                </c:pt>
                <c:pt idx="1054">
                  <c:v>50.279998999999997</c:v>
                </c:pt>
                <c:pt idx="1055">
                  <c:v>50.189999</c:v>
                </c:pt>
                <c:pt idx="1056">
                  <c:v>50.130001</c:v>
                </c:pt>
                <c:pt idx="1057">
                  <c:v>50.09</c:v>
                </c:pt>
                <c:pt idx="1058">
                  <c:v>50.040000999999997</c:v>
                </c:pt>
                <c:pt idx="1059">
                  <c:v>49.990001999999997</c:v>
                </c:pt>
                <c:pt idx="1060">
                  <c:v>49.939999</c:v>
                </c:pt>
                <c:pt idx="1061">
                  <c:v>49.889999000000003</c:v>
                </c:pt>
                <c:pt idx="1062">
                  <c:v>49.84</c:v>
                </c:pt>
                <c:pt idx="1063">
                  <c:v>49.779998999999997</c:v>
                </c:pt>
                <c:pt idx="1064">
                  <c:v>49.73</c:v>
                </c:pt>
                <c:pt idx="1065">
                  <c:v>49.68</c:v>
                </c:pt>
                <c:pt idx="1066">
                  <c:v>49.619999</c:v>
                </c:pt>
                <c:pt idx="1067">
                  <c:v>49.560001</c:v>
                </c:pt>
                <c:pt idx="1068">
                  <c:v>49.509998000000003</c:v>
                </c:pt>
                <c:pt idx="1069">
                  <c:v>49.450001</c:v>
                </c:pt>
                <c:pt idx="1070">
                  <c:v>49.389999000000003</c:v>
                </c:pt>
                <c:pt idx="1071">
                  <c:v>49.330002</c:v>
                </c:pt>
                <c:pt idx="1072">
                  <c:v>49.27</c:v>
                </c:pt>
                <c:pt idx="1073">
                  <c:v>49.209999000000003</c:v>
                </c:pt>
                <c:pt idx="1074">
                  <c:v>59.77</c:v>
                </c:pt>
                <c:pt idx="1075">
                  <c:v>50.91</c:v>
                </c:pt>
                <c:pt idx="1076">
                  <c:v>49.450001</c:v>
                </c:pt>
                <c:pt idx="1077">
                  <c:v>49.130001</c:v>
                </c:pt>
                <c:pt idx="1078">
                  <c:v>49.009998000000003</c:v>
                </c:pt>
                <c:pt idx="1079">
                  <c:v>48.939999</c:v>
                </c:pt>
                <c:pt idx="1080">
                  <c:v>48.880001</c:v>
                </c:pt>
                <c:pt idx="1081">
                  <c:v>84.480002999999996</c:v>
                </c:pt>
                <c:pt idx="1082">
                  <c:v>54.200001</c:v>
                </c:pt>
                <c:pt idx="1083">
                  <c:v>49.77</c:v>
                </c:pt>
                <c:pt idx="1084">
                  <c:v>48.939999</c:v>
                </c:pt>
                <c:pt idx="1085">
                  <c:v>48.720001000000003</c:v>
                </c:pt>
                <c:pt idx="1086">
                  <c:v>48.619999</c:v>
                </c:pt>
                <c:pt idx="1087">
                  <c:v>48.549999</c:v>
                </c:pt>
                <c:pt idx="1088">
                  <c:v>48.48</c:v>
                </c:pt>
                <c:pt idx="1089">
                  <c:v>48.41</c:v>
                </c:pt>
                <c:pt idx="1090">
                  <c:v>48.349997999999999</c:v>
                </c:pt>
                <c:pt idx="1091">
                  <c:v>48.279998999999997</c:v>
                </c:pt>
                <c:pt idx="1092">
                  <c:v>48.209999000000003</c:v>
                </c:pt>
                <c:pt idx="1093">
                  <c:v>48.139999000000003</c:v>
                </c:pt>
                <c:pt idx="1094">
                  <c:v>48.07</c:v>
                </c:pt>
                <c:pt idx="1095">
                  <c:v>48</c:v>
                </c:pt>
                <c:pt idx="1096">
                  <c:v>47.93</c:v>
                </c:pt>
                <c:pt idx="1097">
                  <c:v>47.860000999999997</c:v>
                </c:pt>
                <c:pt idx="1098">
                  <c:v>132</c:v>
                </c:pt>
                <c:pt idx="1099">
                  <c:v>60.029998999999997</c:v>
                </c:pt>
                <c:pt idx="1100">
                  <c:v>49.939999</c:v>
                </c:pt>
                <c:pt idx="1101">
                  <c:v>48.150002000000001</c:v>
                </c:pt>
                <c:pt idx="1102">
                  <c:v>47.73</c:v>
                </c:pt>
                <c:pt idx="1103">
                  <c:v>47.580002</c:v>
                </c:pt>
                <c:pt idx="1104">
                  <c:v>47.490001999999997</c:v>
                </c:pt>
                <c:pt idx="1105">
                  <c:v>47.419998</c:v>
                </c:pt>
                <c:pt idx="1106">
                  <c:v>47.34</c:v>
                </c:pt>
                <c:pt idx="1107">
                  <c:v>47.27</c:v>
                </c:pt>
                <c:pt idx="1108">
                  <c:v>47.189999</c:v>
                </c:pt>
                <c:pt idx="1109">
                  <c:v>47.119999</c:v>
                </c:pt>
                <c:pt idx="1110">
                  <c:v>47.040000999999997</c:v>
                </c:pt>
                <c:pt idx="1111">
                  <c:v>46.959999000000003</c:v>
                </c:pt>
                <c:pt idx="1112">
                  <c:v>46.889999000000003</c:v>
                </c:pt>
                <c:pt idx="1113">
                  <c:v>46.810001</c:v>
                </c:pt>
                <c:pt idx="1114">
                  <c:v>46.73</c:v>
                </c:pt>
                <c:pt idx="1115">
                  <c:v>46.650002000000001</c:v>
                </c:pt>
                <c:pt idx="1116">
                  <c:v>46.57</c:v>
                </c:pt>
                <c:pt idx="1117">
                  <c:v>46.450001</c:v>
                </c:pt>
                <c:pt idx="1118">
                  <c:v>46.419998</c:v>
                </c:pt>
                <c:pt idx="1119">
                  <c:v>46.34</c:v>
                </c:pt>
                <c:pt idx="1120">
                  <c:v>46.259998000000003</c:v>
                </c:pt>
                <c:pt idx="1121">
                  <c:v>46.18</c:v>
                </c:pt>
                <c:pt idx="1122">
                  <c:v>46.099997999999999</c:v>
                </c:pt>
                <c:pt idx="1123">
                  <c:v>46.009998000000003</c:v>
                </c:pt>
                <c:pt idx="1124">
                  <c:v>60.84</c:v>
                </c:pt>
                <c:pt idx="1125">
                  <c:v>174</c:v>
                </c:pt>
                <c:pt idx="1126">
                  <c:v>64.410004000000001</c:v>
                </c:pt>
                <c:pt idx="1127">
                  <c:v>49.169998</c:v>
                </c:pt>
                <c:pt idx="1128">
                  <c:v>46.52</c:v>
                </c:pt>
                <c:pt idx="1129">
                  <c:v>45.919998</c:v>
                </c:pt>
                <c:pt idx="1130">
                  <c:v>45.73</c:v>
                </c:pt>
                <c:pt idx="1131">
                  <c:v>45.630001</c:v>
                </c:pt>
                <c:pt idx="1132">
                  <c:v>61.200001</c:v>
                </c:pt>
                <c:pt idx="1133">
                  <c:v>74.910004000000001</c:v>
                </c:pt>
                <c:pt idx="1134">
                  <c:v>109.599998</c:v>
                </c:pt>
                <c:pt idx="1135">
                  <c:v>722.5</c:v>
                </c:pt>
                <c:pt idx="1136">
                  <c:v>177.300003</c:v>
                </c:pt>
                <c:pt idx="1137">
                  <c:v>66.790001000000004</c:v>
                </c:pt>
                <c:pt idx="1138">
                  <c:v>49.830002</c:v>
                </c:pt>
                <c:pt idx="1139">
                  <c:v>46.740001999999997</c:v>
                </c:pt>
                <c:pt idx="1140">
                  <c:v>46.049999</c:v>
                </c:pt>
                <c:pt idx="1141">
                  <c:v>45.73</c:v>
                </c:pt>
                <c:pt idx="1142">
                  <c:v>45.709999000000003</c:v>
                </c:pt>
                <c:pt idx="1143">
                  <c:v>45.57</c:v>
                </c:pt>
                <c:pt idx="1144">
                  <c:v>45.52</c:v>
                </c:pt>
                <c:pt idx="1145">
                  <c:v>45.43</c:v>
                </c:pt>
                <c:pt idx="1146">
                  <c:v>45.41</c:v>
                </c:pt>
                <c:pt idx="1147">
                  <c:v>45.369999</c:v>
                </c:pt>
                <c:pt idx="1148">
                  <c:v>45.32</c:v>
                </c:pt>
                <c:pt idx="1149">
                  <c:v>45.25</c:v>
                </c:pt>
                <c:pt idx="1150">
                  <c:v>45.18</c:v>
                </c:pt>
                <c:pt idx="1151">
                  <c:v>45.049999</c:v>
                </c:pt>
                <c:pt idx="1152">
                  <c:v>45.040000999999997</c:v>
                </c:pt>
                <c:pt idx="1153">
                  <c:v>49.509998000000003</c:v>
                </c:pt>
                <c:pt idx="1154">
                  <c:v>45.73</c:v>
                </c:pt>
                <c:pt idx="1155">
                  <c:v>48.639999000000003</c:v>
                </c:pt>
                <c:pt idx="1156">
                  <c:v>103.800003</c:v>
                </c:pt>
                <c:pt idx="1157">
                  <c:v>52.459999000000003</c:v>
                </c:pt>
                <c:pt idx="1158">
                  <c:v>50.139999000000003</c:v>
                </c:pt>
                <c:pt idx="1159">
                  <c:v>45.580002</c:v>
                </c:pt>
                <c:pt idx="1160">
                  <c:v>44.98</c:v>
                </c:pt>
                <c:pt idx="1161">
                  <c:v>48.93</c:v>
                </c:pt>
                <c:pt idx="1162">
                  <c:v>45.5</c:v>
                </c:pt>
                <c:pt idx="1163">
                  <c:v>44.919998</c:v>
                </c:pt>
                <c:pt idx="1164">
                  <c:v>44.77</c:v>
                </c:pt>
                <c:pt idx="1165">
                  <c:v>44.689999</c:v>
                </c:pt>
                <c:pt idx="1166">
                  <c:v>44.630001</c:v>
                </c:pt>
                <c:pt idx="1167">
                  <c:v>44.419998</c:v>
                </c:pt>
                <c:pt idx="1168">
                  <c:v>44.5</c:v>
                </c:pt>
                <c:pt idx="1169">
                  <c:v>44.439999</c:v>
                </c:pt>
                <c:pt idx="1170">
                  <c:v>44.369999</c:v>
                </c:pt>
                <c:pt idx="1171">
                  <c:v>44.18</c:v>
                </c:pt>
                <c:pt idx="1172">
                  <c:v>44.240001999999997</c:v>
                </c:pt>
                <c:pt idx="1173">
                  <c:v>44.150002000000001</c:v>
                </c:pt>
                <c:pt idx="1174">
                  <c:v>44.110000999999997</c:v>
                </c:pt>
                <c:pt idx="1175">
                  <c:v>43.970001000000003</c:v>
                </c:pt>
                <c:pt idx="1176">
                  <c:v>43.970001000000003</c:v>
                </c:pt>
                <c:pt idx="1177">
                  <c:v>43.900002000000001</c:v>
                </c:pt>
                <c:pt idx="1178">
                  <c:v>43.830002</c:v>
                </c:pt>
                <c:pt idx="1179">
                  <c:v>43.709999000000003</c:v>
                </c:pt>
                <c:pt idx="1180">
                  <c:v>43.700001</c:v>
                </c:pt>
                <c:pt idx="1181">
                  <c:v>43.529998999999997</c:v>
                </c:pt>
                <c:pt idx="1182">
                  <c:v>43.560001</c:v>
                </c:pt>
                <c:pt idx="1183">
                  <c:v>43.490001999999997</c:v>
                </c:pt>
                <c:pt idx="1184">
                  <c:v>45.860000999999997</c:v>
                </c:pt>
                <c:pt idx="1185">
                  <c:v>43.779998999999997</c:v>
                </c:pt>
                <c:pt idx="1186">
                  <c:v>43.439999</c:v>
                </c:pt>
                <c:pt idx="1187">
                  <c:v>43.299999</c:v>
                </c:pt>
                <c:pt idx="1188">
                  <c:v>43.23</c:v>
                </c:pt>
                <c:pt idx="1189">
                  <c:v>98.220000999999996</c:v>
                </c:pt>
                <c:pt idx="1190">
                  <c:v>52.639999000000003</c:v>
                </c:pt>
                <c:pt idx="1191">
                  <c:v>45.130001</c:v>
                </c:pt>
                <c:pt idx="1192">
                  <c:v>43.509998000000003</c:v>
                </c:pt>
                <c:pt idx="1193">
                  <c:v>43.16</c:v>
                </c:pt>
                <c:pt idx="1194">
                  <c:v>43.07</c:v>
                </c:pt>
                <c:pt idx="1195">
                  <c:v>42.98</c:v>
                </c:pt>
                <c:pt idx="1196">
                  <c:v>42.91</c:v>
                </c:pt>
                <c:pt idx="1197">
                  <c:v>42.900002000000001</c:v>
                </c:pt>
                <c:pt idx="1198">
                  <c:v>71.599997999999999</c:v>
                </c:pt>
                <c:pt idx="1199">
                  <c:v>47.119999</c:v>
                </c:pt>
                <c:pt idx="1200">
                  <c:v>43.560001</c:v>
                </c:pt>
                <c:pt idx="1201">
                  <c:v>42.860000999999997</c:v>
                </c:pt>
                <c:pt idx="1202">
                  <c:v>42.66</c:v>
                </c:pt>
                <c:pt idx="1203">
                  <c:v>42.560001</c:v>
                </c:pt>
                <c:pt idx="1204">
                  <c:v>65.440002000000007</c:v>
                </c:pt>
                <c:pt idx="1205">
                  <c:v>46.099997999999999</c:v>
                </c:pt>
                <c:pt idx="1206">
                  <c:v>49.099997999999999</c:v>
                </c:pt>
                <c:pt idx="1207">
                  <c:v>64.019997000000004</c:v>
                </c:pt>
                <c:pt idx="1208">
                  <c:v>46.900002000000001</c:v>
                </c:pt>
                <c:pt idx="1209">
                  <c:v>43.259998000000003</c:v>
                </c:pt>
                <c:pt idx="1210">
                  <c:v>42.82</c:v>
                </c:pt>
                <c:pt idx="1211">
                  <c:v>42.59</c:v>
                </c:pt>
                <c:pt idx="1212">
                  <c:v>42.52</c:v>
                </c:pt>
                <c:pt idx="1213">
                  <c:v>42.490001999999997</c:v>
                </c:pt>
                <c:pt idx="1214">
                  <c:v>42.599997999999999</c:v>
                </c:pt>
                <c:pt idx="1215">
                  <c:v>42.23</c:v>
                </c:pt>
                <c:pt idx="1216">
                  <c:v>42.310001</c:v>
                </c:pt>
                <c:pt idx="1217">
                  <c:v>42.259998000000003</c:v>
                </c:pt>
                <c:pt idx="1218">
                  <c:v>42.200001</c:v>
                </c:pt>
                <c:pt idx="1219">
                  <c:v>42.139999000000003</c:v>
                </c:pt>
                <c:pt idx="1220">
                  <c:v>42.09</c:v>
                </c:pt>
                <c:pt idx="1221">
                  <c:v>220.10000600000001</c:v>
                </c:pt>
                <c:pt idx="1222">
                  <c:v>65.440002000000007</c:v>
                </c:pt>
                <c:pt idx="1223">
                  <c:v>46.200001</c:v>
                </c:pt>
                <c:pt idx="1224">
                  <c:v>42.689999</c:v>
                </c:pt>
                <c:pt idx="1225">
                  <c:v>41.84</c:v>
                </c:pt>
                <c:pt idx="1226">
                  <c:v>42.32</c:v>
                </c:pt>
                <c:pt idx="1227">
                  <c:v>41.959999000000003</c:v>
                </c:pt>
                <c:pt idx="1228">
                  <c:v>41.799999</c:v>
                </c:pt>
                <c:pt idx="1229">
                  <c:v>44.459999000000003</c:v>
                </c:pt>
                <c:pt idx="1230">
                  <c:v>42.220001000000003</c:v>
                </c:pt>
                <c:pt idx="1231">
                  <c:v>41.849997999999999</c:v>
                </c:pt>
                <c:pt idx="1232">
                  <c:v>41.959999000000003</c:v>
                </c:pt>
                <c:pt idx="1233">
                  <c:v>46.259998000000003</c:v>
                </c:pt>
                <c:pt idx="1234">
                  <c:v>241.800003</c:v>
                </c:pt>
                <c:pt idx="1235">
                  <c:v>69.839995999999999</c:v>
                </c:pt>
                <c:pt idx="1236">
                  <c:v>46.630001</c:v>
                </c:pt>
                <c:pt idx="1237">
                  <c:v>42.68</c:v>
                </c:pt>
                <c:pt idx="1238">
                  <c:v>42.93</c:v>
                </c:pt>
                <c:pt idx="1239">
                  <c:v>41.959999000000003</c:v>
                </c:pt>
                <c:pt idx="1240">
                  <c:v>41.639999000000003</c:v>
                </c:pt>
                <c:pt idx="1241">
                  <c:v>41.509998000000003</c:v>
                </c:pt>
                <c:pt idx="1242">
                  <c:v>41.220001000000003</c:v>
                </c:pt>
                <c:pt idx="1243">
                  <c:v>60.93</c:v>
                </c:pt>
                <c:pt idx="1244">
                  <c:v>314</c:v>
                </c:pt>
                <c:pt idx="1245">
                  <c:v>82.959998999999996</c:v>
                </c:pt>
                <c:pt idx="1246">
                  <c:v>48.889999000000003</c:v>
                </c:pt>
                <c:pt idx="1247">
                  <c:v>43.130001</c:v>
                </c:pt>
                <c:pt idx="1248">
                  <c:v>41.939999</c:v>
                </c:pt>
                <c:pt idx="1249">
                  <c:v>44.950001</c:v>
                </c:pt>
                <c:pt idx="1250">
                  <c:v>56.439999</c:v>
                </c:pt>
                <c:pt idx="1251">
                  <c:v>52.810001</c:v>
                </c:pt>
                <c:pt idx="1252">
                  <c:v>43.509998000000003</c:v>
                </c:pt>
                <c:pt idx="1253">
                  <c:v>41.950001</c:v>
                </c:pt>
                <c:pt idx="1254">
                  <c:v>41.580002</c:v>
                </c:pt>
                <c:pt idx="1255">
                  <c:v>41.470001000000003</c:v>
                </c:pt>
                <c:pt idx="1256">
                  <c:v>41.279998999999997</c:v>
                </c:pt>
                <c:pt idx="1257">
                  <c:v>41.34</c:v>
                </c:pt>
                <c:pt idx="1258">
                  <c:v>41.200001</c:v>
                </c:pt>
                <c:pt idx="1259">
                  <c:v>41.400002000000001</c:v>
                </c:pt>
                <c:pt idx="1260">
                  <c:v>41.150002000000001</c:v>
                </c:pt>
                <c:pt idx="1261">
                  <c:v>41.240001999999997</c:v>
                </c:pt>
                <c:pt idx="1262">
                  <c:v>46.02</c:v>
                </c:pt>
                <c:pt idx="1263">
                  <c:v>44.450001</c:v>
                </c:pt>
                <c:pt idx="1264">
                  <c:v>41.77</c:v>
                </c:pt>
                <c:pt idx="1265">
                  <c:v>41.279998999999997</c:v>
                </c:pt>
                <c:pt idx="1266">
                  <c:v>40.909999999999997</c:v>
                </c:pt>
                <c:pt idx="1267">
                  <c:v>40.909999999999997</c:v>
                </c:pt>
                <c:pt idx="1268">
                  <c:v>40.900002000000001</c:v>
                </c:pt>
                <c:pt idx="1269">
                  <c:v>41.400002000000001</c:v>
                </c:pt>
                <c:pt idx="1270">
                  <c:v>42.669998</c:v>
                </c:pt>
                <c:pt idx="1271">
                  <c:v>312.89999399999999</c:v>
                </c:pt>
                <c:pt idx="1272">
                  <c:v>78.339995999999999</c:v>
                </c:pt>
                <c:pt idx="1273">
                  <c:v>47.59</c:v>
                </c:pt>
                <c:pt idx="1274">
                  <c:v>42.380001</c:v>
                </c:pt>
                <c:pt idx="1275">
                  <c:v>1304</c:v>
                </c:pt>
                <c:pt idx="1276">
                  <c:v>232.300003</c:v>
                </c:pt>
                <c:pt idx="1277">
                  <c:v>72.230002999999996</c:v>
                </c:pt>
                <c:pt idx="1278">
                  <c:v>47.34</c:v>
                </c:pt>
                <c:pt idx="1279">
                  <c:v>42.68</c:v>
                </c:pt>
                <c:pt idx="1280">
                  <c:v>41.59</c:v>
                </c:pt>
                <c:pt idx="1281">
                  <c:v>53.689999</c:v>
                </c:pt>
                <c:pt idx="1282">
                  <c:v>43.09</c:v>
                </c:pt>
                <c:pt idx="1283">
                  <c:v>44.650002000000001</c:v>
                </c:pt>
                <c:pt idx="1284">
                  <c:v>41.93</c:v>
                </c:pt>
                <c:pt idx="1285">
                  <c:v>41.5</c:v>
                </c:pt>
                <c:pt idx="1286">
                  <c:v>123.199997</c:v>
                </c:pt>
                <c:pt idx="1287">
                  <c:v>58.950001</c:v>
                </c:pt>
                <c:pt idx="1288">
                  <c:v>44.459999000000003</c:v>
                </c:pt>
                <c:pt idx="1289">
                  <c:v>86.870002999999997</c:v>
                </c:pt>
                <c:pt idx="1290">
                  <c:v>47.419998</c:v>
                </c:pt>
                <c:pt idx="1291">
                  <c:v>42.57</c:v>
                </c:pt>
                <c:pt idx="1292">
                  <c:v>41.799999</c:v>
                </c:pt>
                <c:pt idx="1293">
                  <c:v>41.639999000000003</c:v>
                </c:pt>
                <c:pt idx="1294">
                  <c:v>328</c:v>
                </c:pt>
                <c:pt idx="1295">
                  <c:v>316.60000600000001</c:v>
                </c:pt>
                <c:pt idx="1296">
                  <c:v>81.050003000000004</c:v>
                </c:pt>
                <c:pt idx="1297">
                  <c:v>72.389999000000003</c:v>
                </c:pt>
                <c:pt idx="1298">
                  <c:v>1169</c:v>
                </c:pt>
                <c:pt idx="1299">
                  <c:v>341.89999399999999</c:v>
                </c:pt>
                <c:pt idx="1300">
                  <c:v>88.089995999999999</c:v>
                </c:pt>
                <c:pt idx="1301">
                  <c:v>50.869999</c:v>
                </c:pt>
                <c:pt idx="1302">
                  <c:v>43.84</c:v>
                </c:pt>
                <c:pt idx="1303">
                  <c:v>130.199997</c:v>
                </c:pt>
                <c:pt idx="1304">
                  <c:v>78.489998</c:v>
                </c:pt>
                <c:pt idx="1305">
                  <c:v>58.66</c:v>
                </c:pt>
                <c:pt idx="1306">
                  <c:v>73.760002</c:v>
                </c:pt>
                <c:pt idx="1307">
                  <c:v>47.360000999999997</c:v>
                </c:pt>
                <c:pt idx="1308">
                  <c:v>105.599998</c:v>
                </c:pt>
                <c:pt idx="1309">
                  <c:v>53.66</c:v>
                </c:pt>
                <c:pt idx="1310">
                  <c:v>45.59</c:v>
                </c:pt>
                <c:pt idx="1311">
                  <c:v>44.080002</c:v>
                </c:pt>
                <c:pt idx="1312">
                  <c:v>79.919998000000007</c:v>
                </c:pt>
                <c:pt idx="1313">
                  <c:v>436.39999399999999</c:v>
                </c:pt>
                <c:pt idx="1314">
                  <c:v>172.5</c:v>
                </c:pt>
                <c:pt idx="1315">
                  <c:v>66.510002</c:v>
                </c:pt>
                <c:pt idx="1316">
                  <c:v>85.089995999999999</c:v>
                </c:pt>
                <c:pt idx="1317">
                  <c:v>51.580002</c:v>
                </c:pt>
                <c:pt idx="1318">
                  <c:v>46.23</c:v>
                </c:pt>
                <c:pt idx="1319">
                  <c:v>445.89999399999999</c:v>
                </c:pt>
                <c:pt idx="1320">
                  <c:v>169.89999399999999</c:v>
                </c:pt>
                <c:pt idx="1321">
                  <c:v>68.120002999999997</c:v>
                </c:pt>
                <c:pt idx="1322">
                  <c:v>50.459999000000003</c:v>
                </c:pt>
                <c:pt idx="1323">
                  <c:v>48.950001</c:v>
                </c:pt>
                <c:pt idx="1324">
                  <c:v>47.689999</c:v>
                </c:pt>
                <c:pt idx="1325">
                  <c:v>53.860000999999997</c:v>
                </c:pt>
                <c:pt idx="1326">
                  <c:v>129</c:v>
                </c:pt>
                <c:pt idx="1327">
                  <c:v>60.209999000000003</c:v>
                </c:pt>
                <c:pt idx="1328">
                  <c:v>124.599998</c:v>
                </c:pt>
                <c:pt idx="1329">
                  <c:v>65.819999999999993</c:v>
                </c:pt>
                <c:pt idx="1330">
                  <c:v>58.25</c:v>
                </c:pt>
                <c:pt idx="1331">
                  <c:v>195.300003</c:v>
                </c:pt>
                <c:pt idx="1332">
                  <c:v>134.60000600000001</c:v>
                </c:pt>
                <c:pt idx="1333">
                  <c:v>391.29998799999998</c:v>
                </c:pt>
                <c:pt idx="1334">
                  <c:v>106.300003</c:v>
                </c:pt>
                <c:pt idx="1335">
                  <c:v>58.75</c:v>
                </c:pt>
                <c:pt idx="1336">
                  <c:v>50.470001000000003</c:v>
                </c:pt>
                <c:pt idx="1337">
                  <c:v>52.439999</c:v>
                </c:pt>
                <c:pt idx="1338">
                  <c:v>67.980002999999996</c:v>
                </c:pt>
                <c:pt idx="1339">
                  <c:v>51.790000999999997</c:v>
                </c:pt>
                <c:pt idx="1340">
                  <c:v>49.259998000000003</c:v>
                </c:pt>
                <c:pt idx="1341">
                  <c:v>194.199997</c:v>
                </c:pt>
                <c:pt idx="1342">
                  <c:v>70.339995999999999</c:v>
                </c:pt>
                <c:pt idx="1343">
                  <c:v>66.879997000000003</c:v>
                </c:pt>
                <c:pt idx="1344">
                  <c:v>60.110000999999997</c:v>
                </c:pt>
                <c:pt idx="1345">
                  <c:v>78.169998000000007</c:v>
                </c:pt>
                <c:pt idx="1346">
                  <c:v>53.919998</c:v>
                </c:pt>
                <c:pt idx="1347">
                  <c:v>384.39999399999999</c:v>
                </c:pt>
                <c:pt idx="1348">
                  <c:v>97.480002999999996</c:v>
                </c:pt>
                <c:pt idx="1349">
                  <c:v>168.5</c:v>
                </c:pt>
                <c:pt idx="1350">
                  <c:v>336.70001200000002</c:v>
                </c:pt>
                <c:pt idx="1351">
                  <c:v>269.70001200000002</c:v>
                </c:pt>
                <c:pt idx="1352">
                  <c:v>83.93</c:v>
                </c:pt>
                <c:pt idx="1353">
                  <c:v>60.369999</c:v>
                </c:pt>
                <c:pt idx="1354">
                  <c:v>52.73</c:v>
                </c:pt>
                <c:pt idx="1355">
                  <c:v>51.25</c:v>
                </c:pt>
                <c:pt idx="1356">
                  <c:v>50.59</c:v>
                </c:pt>
                <c:pt idx="1357">
                  <c:v>50.52</c:v>
                </c:pt>
                <c:pt idx="1358">
                  <c:v>50.919998</c:v>
                </c:pt>
                <c:pt idx="1359">
                  <c:v>208.800003</c:v>
                </c:pt>
                <c:pt idx="1360">
                  <c:v>76.580001999999993</c:v>
                </c:pt>
                <c:pt idx="1361">
                  <c:v>218.10000600000001</c:v>
                </c:pt>
                <c:pt idx="1362">
                  <c:v>77.400002000000001</c:v>
                </c:pt>
                <c:pt idx="1363">
                  <c:v>56.709999000000003</c:v>
                </c:pt>
                <c:pt idx="1364">
                  <c:v>53.060001</c:v>
                </c:pt>
                <c:pt idx="1365">
                  <c:v>52.310001</c:v>
                </c:pt>
                <c:pt idx="1366">
                  <c:v>52</c:v>
                </c:pt>
                <c:pt idx="1367">
                  <c:v>52.240001999999997</c:v>
                </c:pt>
                <c:pt idx="1368">
                  <c:v>52.279998999999997</c:v>
                </c:pt>
                <c:pt idx="1369">
                  <c:v>52.330002</c:v>
                </c:pt>
                <c:pt idx="1370">
                  <c:v>52.380001</c:v>
                </c:pt>
                <c:pt idx="1371">
                  <c:v>52.419998</c:v>
                </c:pt>
                <c:pt idx="1372">
                  <c:v>52.470001000000003</c:v>
                </c:pt>
                <c:pt idx="1373">
                  <c:v>52.450001</c:v>
                </c:pt>
                <c:pt idx="1374">
                  <c:v>52.549999</c:v>
                </c:pt>
                <c:pt idx="1375">
                  <c:v>52.59</c:v>
                </c:pt>
                <c:pt idx="1376">
                  <c:v>52.630001</c:v>
                </c:pt>
                <c:pt idx="1377">
                  <c:v>52.669998</c:v>
                </c:pt>
                <c:pt idx="1378">
                  <c:v>52.650002000000001</c:v>
                </c:pt>
                <c:pt idx="1379">
                  <c:v>52.73</c:v>
                </c:pt>
                <c:pt idx="1380">
                  <c:v>52.73</c:v>
                </c:pt>
                <c:pt idx="1381">
                  <c:v>52.740001999999997</c:v>
                </c:pt>
                <c:pt idx="1382">
                  <c:v>52.830002</c:v>
                </c:pt>
                <c:pt idx="1383">
                  <c:v>52.860000999999997</c:v>
                </c:pt>
                <c:pt idx="1384">
                  <c:v>52.889999000000003</c:v>
                </c:pt>
                <c:pt idx="1385">
                  <c:v>52.900002000000001</c:v>
                </c:pt>
                <c:pt idx="1386">
                  <c:v>52.93</c:v>
                </c:pt>
                <c:pt idx="1387">
                  <c:v>52.93</c:v>
                </c:pt>
                <c:pt idx="1388">
                  <c:v>52.98</c:v>
                </c:pt>
                <c:pt idx="1389">
                  <c:v>53</c:v>
                </c:pt>
                <c:pt idx="1390">
                  <c:v>305.20001200000002</c:v>
                </c:pt>
                <c:pt idx="1391">
                  <c:v>351.79998799999998</c:v>
                </c:pt>
                <c:pt idx="1392">
                  <c:v>96.150002000000001</c:v>
                </c:pt>
                <c:pt idx="1393">
                  <c:v>60.959999000000003</c:v>
                </c:pt>
                <c:pt idx="1394">
                  <c:v>55</c:v>
                </c:pt>
                <c:pt idx="1395">
                  <c:v>53.82</c:v>
                </c:pt>
                <c:pt idx="1396">
                  <c:v>53.540000999999997</c:v>
                </c:pt>
                <c:pt idx="1397">
                  <c:v>53.509998000000003</c:v>
                </c:pt>
                <c:pt idx="1398">
                  <c:v>53.5</c:v>
                </c:pt>
                <c:pt idx="1399">
                  <c:v>53.5</c:v>
                </c:pt>
                <c:pt idx="1400">
                  <c:v>53.509998000000003</c:v>
                </c:pt>
                <c:pt idx="1401">
                  <c:v>53.509998000000003</c:v>
                </c:pt>
                <c:pt idx="1402">
                  <c:v>53.52</c:v>
                </c:pt>
                <c:pt idx="1403">
                  <c:v>53.52</c:v>
                </c:pt>
                <c:pt idx="1404">
                  <c:v>53.52</c:v>
                </c:pt>
                <c:pt idx="1405">
                  <c:v>53.52</c:v>
                </c:pt>
                <c:pt idx="1406">
                  <c:v>53.52</c:v>
                </c:pt>
                <c:pt idx="1407">
                  <c:v>53.509998000000003</c:v>
                </c:pt>
                <c:pt idx="1408">
                  <c:v>53.509998000000003</c:v>
                </c:pt>
                <c:pt idx="1409">
                  <c:v>53.5</c:v>
                </c:pt>
                <c:pt idx="1410">
                  <c:v>53.490001999999997</c:v>
                </c:pt>
                <c:pt idx="1411">
                  <c:v>53.48</c:v>
                </c:pt>
                <c:pt idx="1412">
                  <c:v>53.470001000000003</c:v>
                </c:pt>
                <c:pt idx="1413">
                  <c:v>53.459999000000003</c:v>
                </c:pt>
                <c:pt idx="1414">
                  <c:v>53.450001</c:v>
                </c:pt>
                <c:pt idx="1415">
                  <c:v>53.43</c:v>
                </c:pt>
                <c:pt idx="1416">
                  <c:v>53.41</c:v>
                </c:pt>
                <c:pt idx="1417">
                  <c:v>76.319999999999993</c:v>
                </c:pt>
                <c:pt idx="1418">
                  <c:v>175.10000600000001</c:v>
                </c:pt>
                <c:pt idx="1419">
                  <c:v>71.110000999999997</c:v>
                </c:pt>
                <c:pt idx="1420">
                  <c:v>56.689999</c:v>
                </c:pt>
                <c:pt idx="1421">
                  <c:v>54.220001000000003</c:v>
                </c:pt>
                <c:pt idx="1422">
                  <c:v>53.709999000000003</c:v>
                </c:pt>
                <c:pt idx="1423">
                  <c:v>53.57</c:v>
                </c:pt>
                <c:pt idx="1424">
                  <c:v>53.650002000000001</c:v>
                </c:pt>
                <c:pt idx="1425">
                  <c:v>168.300003</c:v>
                </c:pt>
                <c:pt idx="1426">
                  <c:v>70</c:v>
                </c:pt>
                <c:pt idx="1427">
                  <c:v>56.490001999999997</c:v>
                </c:pt>
                <c:pt idx="1428">
                  <c:v>54.18</c:v>
                </c:pt>
                <c:pt idx="1429">
                  <c:v>53.700001</c:v>
                </c:pt>
                <c:pt idx="1430">
                  <c:v>53.57</c:v>
                </c:pt>
                <c:pt idx="1431">
                  <c:v>53.52</c:v>
                </c:pt>
                <c:pt idx="1432">
                  <c:v>53.490001999999997</c:v>
                </c:pt>
                <c:pt idx="1433">
                  <c:v>53.459999000000003</c:v>
                </c:pt>
                <c:pt idx="1434">
                  <c:v>53.419998</c:v>
                </c:pt>
                <c:pt idx="1435">
                  <c:v>53.389999000000003</c:v>
                </c:pt>
                <c:pt idx="1436">
                  <c:v>53.360000999999997</c:v>
                </c:pt>
                <c:pt idx="1437">
                  <c:v>53.310001</c:v>
                </c:pt>
                <c:pt idx="1438">
                  <c:v>53.27</c:v>
                </c:pt>
                <c:pt idx="1439">
                  <c:v>53.25</c:v>
                </c:pt>
                <c:pt idx="1440">
                  <c:v>53.209999000000003</c:v>
                </c:pt>
                <c:pt idx="1441">
                  <c:v>53.169998</c:v>
                </c:pt>
                <c:pt idx="1442">
                  <c:v>53.130001</c:v>
                </c:pt>
                <c:pt idx="1443">
                  <c:v>53.09</c:v>
                </c:pt>
                <c:pt idx="1444">
                  <c:v>53.049999</c:v>
                </c:pt>
                <c:pt idx="1445">
                  <c:v>53</c:v>
                </c:pt>
                <c:pt idx="1446">
                  <c:v>52.959999000000003</c:v>
                </c:pt>
                <c:pt idx="1447">
                  <c:v>52.91</c:v>
                </c:pt>
                <c:pt idx="1448">
                  <c:v>52.869999</c:v>
                </c:pt>
                <c:pt idx="1449">
                  <c:v>52.82</c:v>
                </c:pt>
                <c:pt idx="1450">
                  <c:v>52.77</c:v>
                </c:pt>
                <c:pt idx="1451">
                  <c:v>52.720001000000003</c:v>
                </c:pt>
                <c:pt idx="1452">
                  <c:v>52.669998</c:v>
                </c:pt>
                <c:pt idx="1453">
                  <c:v>52.619999</c:v>
                </c:pt>
                <c:pt idx="1454">
                  <c:v>52.57</c:v>
                </c:pt>
                <c:pt idx="1455">
                  <c:v>52.509998000000003</c:v>
                </c:pt>
                <c:pt idx="1456">
                  <c:v>52.459999000000003</c:v>
                </c:pt>
                <c:pt idx="1457">
                  <c:v>52.41</c:v>
                </c:pt>
                <c:pt idx="1458">
                  <c:v>52.349997999999999</c:v>
                </c:pt>
                <c:pt idx="1459">
                  <c:v>520.79998799999998</c:v>
                </c:pt>
                <c:pt idx="1460">
                  <c:v>841.70001200000002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48-4B62-8370-BD3FCC262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36191"/>
        <c:axId val="38733791"/>
      </c:scatterChart>
      <c:valAx>
        <c:axId val="38736191"/>
        <c:scaling>
          <c:orientation val="minMax"/>
          <c:max val="3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IN" sz="1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</a:t>
                </a: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</a:t>
                </a:r>
                <a:r>
                  <a:rPr lang="en-IN" sz="1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733791"/>
        <c:crosses val="autoZero"/>
        <c:crossBetween val="midCat"/>
        <c:majorUnit val="800"/>
      </c:valAx>
      <c:valAx>
        <c:axId val="38733791"/>
        <c:scaling>
          <c:orientation val="minMax"/>
          <c:max val="3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IN" sz="1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</a:t>
                </a:r>
                <a:r>
                  <a:rPr lang="en-IN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</a:t>
                </a:r>
                <a:r>
                  <a:rPr lang="en-IN" sz="1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/s)</a:t>
                </a:r>
                <a:endParaRPr lang="en-I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I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736191"/>
        <c:crosses val="autoZero"/>
        <c:crossBetween val="midCat"/>
        <c:majorUnit val="8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6851851851859"/>
          <c:y val="6.7110646438904686E-2"/>
          <c:w val="0.59486111111111106"/>
          <c:h val="0.721271096299684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Best_Sim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Sheet2!$C$4:$C$1464</c:f>
              <c:numCache>
                <c:formatCode>General</c:formatCode>
                <c:ptCount val="1461"/>
                <c:pt idx="0">
                  <c:v>50.23</c:v>
                </c:pt>
                <c:pt idx="1">
                  <c:v>39.549999</c:v>
                </c:pt>
                <c:pt idx="2">
                  <c:v>36.470001000000003</c:v>
                </c:pt>
                <c:pt idx="3">
                  <c:v>34.560001</c:v>
                </c:pt>
                <c:pt idx="4">
                  <c:v>33.209999000000003</c:v>
                </c:pt>
                <c:pt idx="5">
                  <c:v>32.189999</c:v>
                </c:pt>
                <c:pt idx="6">
                  <c:v>31.389999</c:v>
                </c:pt>
                <c:pt idx="7">
                  <c:v>30.719999000000001</c:v>
                </c:pt>
                <c:pt idx="8">
                  <c:v>30.15</c:v>
                </c:pt>
                <c:pt idx="9">
                  <c:v>29.639999</c:v>
                </c:pt>
                <c:pt idx="10">
                  <c:v>29.17</c:v>
                </c:pt>
                <c:pt idx="11">
                  <c:v>28.73</c:v>
                </c:pt>
                <c:pt idx="12">
                  <c:v>28.299999</c:v>
                </c:pt>
                <c:pt idx="13">
                  <c:v>28.32</c:v>
                </c:pt>
                <c:pt idx="14">
                  <c:v>601.40002400000003</c:v>
                </c:pt>
                <c:pt idx="15">
                  <c:v>47.470001000000003</c:v>
                </c:pt>
                <c:pt idx="16">
                  <c:v>38.619999</c:v>
                </c:pt>
                <c:pt idx="17">
                  <c:v>36.360000999999997</c:v>
                </c:pt>
                <c:pt idx="18">
                  <c:v>34.909999999999997</c:v>
                </c:pt>
                <c:pt idx="19">
                  <c:v>33.790000999999997</c:v>
                </c:pt>
                <c:pt idx="20">
                  <c:v>33</c:v>
                </c:pt>
                <c:pt idx="21">
                  <c:v>32.380001</c:v>
                </c:pt>
                <c:pt idx="22">
                  <c:v>31.82</c:v>
                </c:pt>
                <c:pt idx="23">
                  <c:v>31.33</c:v>
                </c:pt>
                <c:pt idx="24">
                  <c:v>30.879999000000002</c:v>
                </c:pt>
                <c:pt idx="25">
                  <c:v>30.459999</c:v>
                </c:pt>
                <c:pt idx="26">
                  <c:v>30.07</c:v>
                </c:pt>
                <c:pt idx="27">
                  <c:v>29.65</c:v>
                </c:pt>
                <c:pt idx="28">
                  <c:v>29.26</c:v>
                </c:pt>
                <c:pt idx="29">
                  <c:v>56.080002</c:v>
                </c:pt>
                <c:pt idx="30">
                  <c:v>33.580002</c:v>
                </c:pt>
                <c:pt idx="31">
                  <c:v>32.099997999999999</c:v>
                </c:pt>
                <c:pt idx="32">
                  <c:v>31.139999</c:v>
                </c:pt>
                <c:pt idx="33">
                  <c:v>30.35</c:v>
                </c:pt>
                <c:pt idx="34">
                  <c:v>29.799999</c:v>
                </c:pt>
                <c:pt idx="35">
                  <c:v>29.42</c:v>
                </c:pt>
                <c:pt idx="36">
                  <c:v>30.73</c:v>
                </c:pt>
                <c:pt idx="37">
                  <c:v>651.20001200000002</c:v>
                </c:pt>
                <c:pt idx="38">
                  <c:v>969.09997599999997</c:v>
                </c:pt>
                <c:pt idx="39">
                  <c:v>60.669998</c:v>
                </c:pt>
                <c:pt idx="40">
                  <c:v>47.029998999999997</c:v>
                </c:pt>
                <c:pt idx="41">
                  <c:v>43.630001</c:v>
                </c:pt>
                <c:pt idx="42">
                  <c:v>42.389999000000003</c:v>
                </c:pt>
                <c:pt idx="43">
                  <c:v>267.79998799999998</c:v>
                </c:pt>
                <c:pt idx="44">
                  <c:v>1033</c:v>
                </c:pt>
                <c:pt idx="45">
                  <c:v>895.20001200000002</c:v>
                </c:pt>
                <c:pt idx="46">
                  <c:v>76.620002999999997</c:v>
                </c:pt>
                <c:pt idx="47">
                  <c:v>102</c:v>
                </c:pt>
                <c:pt idx="48">
                  <c:v>64.75</c:v>
                </c:pt>
                <c:pt idx="49">
                  <c:v>61.529998999999997</c:v>
                </c:pt>
                <c:pt idx="50">
                  <c:v>60.830002</c:v>
                </c:pt>
                <c:pt idx="51">
                  <c:v>59.040000999999997</c:v>
                </c:pt>
                <c:pt idx="52">
                  <c:v>57.630001</c:v>
                </c:pt>
                <c:pt idx="53">
                  <c:v>56.540000999999997</c:v>
                </c:pt>
                <c:pt idx="54">
                  <c:v>308.20001200000002</c:v>
                </c:pt>
                <c:pt idx="55">
                  <c:v>93.900002000000001</c:v>
                </c:pt>
                <c:pt idx="56">
                  <c:v>279.10000600000001</c:v>
                </c:pt>
                <c:pt idx="57">
                  <c:v>77.019997000000004</c:v>
                </c:pt>
                <c:pt idx="58">
                  <c:v>71.290001000000004</c:v>
                </c:pt>
                <c:pt idx="59">
                  <c:v>80.949996999999996</c:v>
                </c:pt>
                <c:pt idx="60">
                  <c:v>71.980002999999996</c:v>
                </c:pt>
                <c:pt idx="61">
                  <c:v>592.20001200000002</c:v>
                </c:pt>
                <c:pt idx="62">
                  <c:v>1128</c:v>
                </c:pt>
                <c:pt idx="63">
                  <c:v>228.800003</c:v>
                </c:pt>
                <c:pt idx="64">
                  <c:v>93.339995999999999</c:v>
                </c:pt>
                <c:pt idx="65">
                  <c:v>87.050003000000004</c:v>
                </c:pt>
                <c:pt idx="66">
                  <c:v>83.860000999999997</c:v>
                </c:pt>
                <c:pt idx="67">
                  <c:v>82.760002</c:v>
                </c:pt>
                <c:pt idx="68">
                  <c:v>81.669998000000007</c:v>
                </c:pt>
                <c:pt idx="69">
                  <c:v>80.169998000000007</c:v>
                </c:pt>
                <c:pt idx="70">
                  <c:v>78.959998999999996</c:v>
                </c:pt>
                <c:pt idx="71">
                  <c:v>77.940002000000007</c:v>
                </c:pt>
                <c:pt idx="72">
                  <c:v>77.040001000000004</c:v>
                </c:pt>
                <c:pt idx="73">
                  <c:v>76.180000000000007</c:v>
                </c:pt>
                <c:pt idx="74">
                  <c:v>75.370002999999997</c:v>
                </c:pt>
                <c:pt idx="75">
                  <c:v>74.650002000000001</c:v>
                </c:pt>
                <c:pt idx="76">
                  <c:v>73.870002999999997</c:v>
                </c:pt>
                <c:pt idx="77">
                  <c:v>104.400002</c:v>
                </c:pt>
                <c:pt idx="78">
                  <c:v>278.29998799999998</c:v>
                </c:pt>
                <c:pt idx="79">
                  <c:v>86.269997000000004</c:v>
                </c:pt>
                <c:pt idx="80">
                  <c:v>81.379997000000003</c:v>
                </c:pt>
                <c:pt idx="81">
                  <c:v>79.080001999999993</c:v>
                </c:pt>
                <c:pt idx="82">
                  <c:v>77.269997000000004</c:v>
                </c:pt>
                <c:pt idx="83">
                  <c:v>75.949996999999996</c:v>
                </c:pt>
                <c:pt idx="84">
                  <c:v>74.709998999999996</c:v>
                </c:pt>
                <c:pt idx="85">
                  <c:v>73.790001000000004</c:v>
                </c:pt>
                <c:pt idx="86">
                  <c:v>72.690002000000007</c:v>
                </c:pt>
                <c:pt idx="87">
                  <c:v>177.89999399999999</c:v>
                </c:pt>
                <c:pt idx="88">
                  <c:v>374.20001200000002</c:v>
                </c:pt>
                <c:pt idx="89">
                  <c:v>88.190002000000007</c:v>
                </c:pt>
                <c:pt idx="90">
                  <c:v>81.669998000000007</c:v>
                </c:pt>
                <c:pt idx="91">
                  <c:v>78.980002999999996</c:v>
                </c:pt>
                <c:pt idx="92">
                  <c:v>76.879997000000003</c:v>
                </c:pt>
                <c:pt idx="93">
                  <c:v>75.800003000000004</c:v>
                </c:pt>
                <c:pt idx="94">
                  <c:v>75.839995999999999</c:v>
                </c:pt>
                <c:pt idx="95">
                  <c:v>76.730002999999996</c:v>
                </c:pt>
                <c:pt idx="96">
                  <c:v>77.169998000000007</c:v>
                </c:pt>
                <c:pt idx="97">
                  <c:v>74.940002000000007</c:v>
                </c:pt>
                <c:pt idx="98">
                  <c:v>73.220000999999996</c:v>
                </c:pt>
                <c:pt idx="99">
                  <c:v>72.050003000000004</c:v>
                </c:pt>
                <c:pt idx="100">
                  <c:v>384.70001200000002</c:v>
                </c:pt>
                <c:pt idx="101">
                  <c:v>428.5</c:v>
                </c:pt>
                <c:pt idx="102">
                  <c:v>90.169998000000007</c:v>
                </c:pt>
                <c:pt idx="103">
                  <c:v>88.510002</c:v>
                </c:pt>
                <c:pt idx="104">
                  <c:v>81.309997999999993</c:v>
                </c:pt>
                <c:pt idx="105">
                  <c:v>78.599997999999999</c:v>
                </c:pt>
                <c:pt idx="106">
                  <c:v>277.79998799999998</c:v>
                </c:pt>
                <c:pt idx="107">
                  <c:v>283</c:v>
                </c:pt>
                <c:pt idx="108">
                  <c:v>92.599997999999999</c:v>
                </c:pt>
                <c:pt idx="109">
                  <c:v>90.669998000000007</c:v>
                </c:pt>
                <c:pt idx="110">
                  <c:v>85.730002999999996</c:v>
                </c:pt>
                <c:pt idx="111">
                  <c:v>83.029999000000004</c:v>
                </c:pt>
                <c:pt idx="112">
                  <c:v>80.970000999999996</c:v>
                </c:pt>
                <c:pt idx="113">
                  <c:v>79.269997000000004</c:v>
                </c:pt>
                <c:pt idx="114">
                  <c:v>77.790001000000004</c:v>
                </c:pt>
                <c:pt idx="115">
                  <c:v>76.389999000000003</c:v>
                </c:pt>
                <c:pt idx="116">
                  <c:v>75.25</c:v>
                </c:pt>
                <c:pt idx="117">
                  <c:v>73.989998</c:v>
                </c:pt>
                <c:pt idx="118">
                  <c:v>72.550003000000004</c:v>
                </c:pt>
                <c:pt idx="119">
                  <c:v>72.080001999999993</c:v>
                </c:pt>
                <c:pt idx="120">
                  <c:v>71.169998000000007</c:v>
                </c:pt>
                <c:pt idx="121">
                  <c:v>70.209998999999996</c:v>
                </c:pt>
                <c:pt idx="122">
                  <c:v>69.120002999999997</c:v>
                </c:pt>
                <c:pt idx="123">
                  <c:v>68.029999000000004</c:v>
                </c:pt>
                <c:pt idx="124">
                  <c:v>80.430000000000007</c:v>
                </c:pt>
                <c:pt idx="125">
                  <c:v>213.800003</c:v>
                </c:pt>
                <c:pt idx="126">
                  <c:v>89.18</c:v>
                </c:pt>
                <c:pt idx="127">
                  <c:v>75.459998999999996</c:v>
                </c:pt>
                <c:pt idx="128">
                  <c:v>72.650002000000001</c:v>
                </c:pt>
                <c:pt idx="129">
                  <c:v>79.980002999999996</c:v>
                </c:pt>
                <c:pt idx="130">
                  <c:v>72</c:v>
                </c:pt>
                <c:pt idx="131">
                  <c:v>69.860000999999997</c:v>
                </c:pt>
                <c:pt idx="132">
                  <c:v>67.940002000000007</c:v>
                </c:pt>
                <c:pt idx="133">
                  <c:v>66.830001999999993</c:v>
                </c:pt>
                <c:pt idx="134">
                  <c:v>65.470000999999996</c:v>
                </c:pt>
                <c:pt idx="135">
                  <c:v>64.230002999999996</c:v>
                </c:pt>
                <c:pt idx="136">
                  <c:v>63.040000999999997</c:v>
                </c:pt>
                <c:pt idx="137">
                  <c:v>61.889999000000003</c:v>
                </c:pt>
                <c:pt idx="138">
                  <c:v>60.830002</c:v>
                </c:pt>
                <c:pt idx="139">
                  <c:v>59.720001000000003</c:v>
                </c:pt>
                <c:pt idx="140">
                  <c:v>59.82</c:v>
                </c:pt>
                <c:pt idx="141">
                  <c:v>59.110000999999997</c:v>
                </c:pt>
                <c:pt idx="142">
                  <c:v>57.919998</c:v>
                </c:pt>
                <c:pt idx="143">
                  <c:v>56.669998</c:v>
                </c:pt>
                <c:pt idx="144">
                  <c:v>55.459999000000003</c:v>
                </c:pt>
                <c:pt idx="145">
                  <c:v>98.550003000000004</c:v>
                </c:pt>
                <c:pt idx="146">
                  <c:v>73.440002000000007</c:v>
                </c:pt>
                <c:pt idx="147">
                  <c:v>59.630001</c:v>
                </c:pt>
                <c:pt idx="148">
                  <c:v>57.34</c:v>
                </c:pt>
                <c:pt idx="149">
                  <c:v>55.77</c:v>
                </c:pt>
                <c:pt idx="150">
                  <c:v>54.27</c:v>
                </c:pt>
                <c:pt idx="151">
                  <c:v>23.83</c:v>
                </c:pt>
                <c:pt idx="152">
                  <c:v>23.98</c:v>
                </c:pt>
                <c:pt idx="153">
                  <c:v>24.030000999999999</c:v>
                </c:pt>
                <c:pt idx="154">
                  <c:v>22.34</c:v>
                </c:pt>
                <c:pt idx="155">
                  <c:v>21</c:v>
                </c:pt>
                <c:pt idx="156">
                  <c:v>21.040001</c:v>
                </c:pt>
                <c:pt idx="157">
                  <c:v>22.389999</c:v>
                </c:pt>
                <c:pt idx="158">
                  <c:v>22.15</c:v>
                </c:pt>
                <c:pt idx="159">
                  <c:v>320.83999599999999</c:v>
                </c:pt>
                <c:pt idx="160">
                  <c:v>221.03999300000001</c:v>
                </c:pt>
                <c:pt idx="161">
                  <c:v>51.950001</c:v>
                </c:pt>
                <c:pt idx="162">
                  <c:v>63</c:v>
                </c:pt>
                <c:pt idx="163">
                  <c:v>21.040001</c:v>
                </c:pt>
                <c:pt idx="164">
                  <c:v>20.84</c:v>
                </c:pt>
                <c:pt idx="165">
                  <c:v>19.52</c:v>
                </c:pt>
                <c:pt idx="166">
                  <c:v>19.82</c:v>
                </c:pt>
                <c:pt idx="167">
                  <c:v>19.82</c:v>
                </c:pt>
                <c:pt idx="168">
                  <c:v>23.27</c:v>
                </c:pt>
                <c:pt idx="169">
                  <c:v>24</c:v>
                </c:pt>
                <c:pt idx="170">
                  <c:v>23.27</c:v>
                </c:pt>
                <c:pt idx="171">
                  <c:v>22.59</c:v>
                </c:pt>
                <c:pt idx="172">
                  <c:v>18.559999000000001</c:v>
                </c:pt>
                <c:pt idx="173">
                  <c:v>18.360001</c:v>
                </c:pt>
                <c:pt idx="174">
                  <c:v>23.27</c:v>
                </c:pt>
                <c:pt idx="175">
                  <c:v>83.269997000000004</c:v>
                </c:pt>
                <c:pt idx="176">
                  <c:v>135</c:v>
                </c:pt>
                <c:pt idx="177">
                  <c:v>183.66000399999999</c:v>
                </c:pt>
                <c:pt idx="178">
                  <c:v>69.360000999999997</c:v>
                </c:pt>
                <c:pt idx="179">
                  <c:v>23.27</c:v>
                </c:pt>
                <c:pt idx="180">
                  <c:v>31.309999000000001</c:v>
                </c:pt>
                <c:pt idx="181">
                  <c:v>29.360001</c:v>
                </c:pt>
                <c:pt idx="182">
                  <c:v>22.59</c:v>
                </c:pt>
                <c:pt idx="183">
                  <c:v>20</c:v>
                </c:pt>
                <c:pt idx="184">
                  <c:v>29.66</c:v>
                </c:pt>
                <c:pt idx="185">
                  <c:v>20.93</c:v>
                </c:pt>
                <c:pt idx="186">
                  <c:v>21.030000999999999</c:v>
                </c:pt>
                <c:pt idx="187">
                  <c:v>78.180000000000007</c:v>
                </c:pt>
                <c:pt idx="188">
                  <c:v>49.459999000000003</c:v>
                </c:pt>
                <c:pt idx="189">
                  <c:v>54.380001</c:v>
                </c:pt>
                <c:pt idx="190">
                  <c:v>40</c:v>
                </c:pt>
                <c:pt idx="191">
                  <c:v>26.57</c:v>
                </c:pt>
                <c:pt idx="192">
                  <c:v>29.379999000000002</c:v>
                </c:pt>
                <c:pt idx="193">
                  <c:v>21.49</c:v>
                </c:pt>
                <c:pt idx="194">
                  <c:v>136.5</c:v>
                </c:pt>
                <c:pt idx="195">
                  <c:v>58.380001</c:v>
                </c:pt>
                <c:pt idx="196">
                  <c:v>34.93</c:v>
                </c:pt>
                <c:pt idx="197">
                  <c:v>40</c:v>
                </c:pt>
                <c:pt idx="198">
                  <c:v>35.43</c:v>
                </c:pt>
                <c:pt idx="199">
                  <c:v>833.35998500000005</c:v>
                </c:pt>
                <c:pt idx="200">
                  <c:v>29.059999000000001</c:v>
                </c:pt>
                <c:pt idx="201">
                  <c:v>45.139999000000003</c:v>
                </c:pt>
                <c:pt idx="202">
                  <c:v>27.23</c:v>
                </c:pt>
                <c:pt idx="203">
                  <c:v>87.230002999999996</c:v>
                </c:pt>
                <c:pt idx="204">
                  <c:v>136</c:v>
                </c:pt>
                <c:pt idx="205">
                  <c:v>242.479996</c:v>
                </c:pt>
                <c:pt idx="206">
                  <c:v>45.040000999999997</c:v>
                </c:pt>
                <c:pt idx="207">
                  <c:v>34.139999000000003</c:v>
                </c:pt>
                <c:pt idx="208">
                  <c:v>29.459999</c:v>
                </c:pt>
                <c:pt idx="209">
                  <c:v>29.76</c:v>
                </c:pt>
                <c:pt idx="210">
                  <c:v>28.280000999999999</c:v>
                </c:pt>
                <c:pt idx="211">
                  <c:v>30</c:v>
                </c:pt>
                <c:pt idx="212">
                  <c:v>20.92</c:v>
                </c:pt>
                <c:pt idx="213">
                  <c:v>22.59</c:v>
                </c:pt>
                <c:pt idx="214">
                  <c:v>22.59</c:v>
                </c:pt>
                <c:pt idx="215">
                  <c:v>29.459999</c:v>
                </c:pt>
                <c:pt idx="216">
                  <c:v>28.92</c:v>
                </c:pt>
                <c:pt idx="217">
                  <c:v>26.120000999999998</c:v>
                </c:pt>
                <c:pt idx="218">
                  <c:v>190</c:v>
                </c:pt>
                <c:pt idx="219">
                  <c:v>339.35000600000001</c:v>
                </c:pt>
                <c:pt idx="220">
                  <c:v>36.009998000000003</c:v>
                </c:pt>
                <c:pt idx="221">
                  <c:v>31.23</c:v>
                </c:pt>
                <c:pt idx="222">
                  <c:v>486.38000499999998</c:v>
                </c:pt>
                <c:pt idx="223">
                  <c:v>181.300003</c:v>
                </c:pt>
                <c:pt idx="224">
                  <c:v>545.23999000000003</c:v>
                </c:pt>
                <c:pt idx="225">
                  <c:v>50</c:v>
                </c:pt>
                <c:pt idx="226">
                  <c:v>40</c:v>
                </c:pt>
                <c:pt idx="227">
                  <c:v>34.75</c:v>
                </c:pt>
                <c:pt idx="228">
                  <c:v>35.630001</c:v>
                </c:pt>
                <c:pt idx="229">
                  <c:v>33.57</c:v>
                </c:pt>
                <c:pt idx="230">
                  <c:v>54.25</c:v>
                </c:pt>
                <c:pt idx="231">
                  <c:v>33.669998</c:v>
                </c:pt>
                <c:pt idx="232">
                  <c:v>40</c:v>
                </c:pt>
                <c:pt idx="233">
                  <c:v>30</c:v>
                </c:pt>
                <c:pt idx="234">
                  <c:v>54.919998</c:v>
                </c:pt>
                <c:pt idx="235">
                  <c:v>250.009995</c:v>
                </c:pt>
                <c:pt idx="236">
                  <c:v>42.18</c:v>
                </c:pt>
                <c:pt idx="237">
                  <c:v>42.779998999999997</c:v>
                </c:pt>
                <c:pt idx="238">
                  <c:v>97.400002000000001</c:v>
                </c:pt>
                <c:pt idx="239">
                  <c:v>40</c:v>
                </c:pt>
                <c:pt idx="240">
                  <c:v>36.709999000000003</c:v>
                </c:pt>
                <c:pt idx="241">
                  <c:v>33.970001000000003</c:v>
                </c:pt>
                <c:pt idx="242">
                  <c:v>30</c:v>
                </c:pt>
                <c:pt idx="243">
                  <c:v>46.41</c:v>
                </c:pt>
                <c:pt idx="244">
                  <c:v>34.270000000000003</c:v>
                </c:pt>
                <c:pt idx="245">
                  <c:v>36.909999999999997</c:v>
                </c:pt>
                <c:pt idx="246">
                  <c:v>40</c:v>
                </c:pt>
                <c:pt idx="247">
                  <c:v>42.290000999999997</c:v>
                </c:pt>
                <c:pt idx="248">
                  <c:v>32.889999000000003</c:v>
                </c:pt>
                <c:pt idx="249">
                  <c:v>34.459999000000003</c:v>
                </c:pt>
                <c:pt idx="250">
                  <c:v>52.939999</c:v>
                </c:pt>
                <c:pt idx="251">
                  <c:v>209.10000600000001</c:v>
                </c:pt>
                <c:pt idx="252">
                  <c:v>44.279998999999997</c:v>
                </c:pt>
                <c:pt idx="253">
                  <c:v>40</c:v>
                </c:pt>
                <c:pt idx="254">
                  <c:v>35.229999999999997</c:v>
                </c:pt>
                <c:pt idx="255">
                  <c:v>34.959999000000003</c:v>
                </c:pt>
                <c:pt idx="256">
                  <c:v>33.580002</c:v>
                </c:pt>
                <c:pt idx="257">
                  <c:v>43.080002</c:v>
                </c:pt>
                <c:pt idx="258">
                  <c:v>451.709991</c:v>
                </c:pt>
                <c:pt idx="259">
                  <c:v>294.54998799999998</c:v>
                </c:pt>
                <c:pt idx="260">
                  <c:v>40</c:v>
                </c:pt>
                <c:pt idx="261">
                  <c:v>33.200001</c:v>
                </c:pt>
                <c:pt idx="262">
                  <c:v>34.470001000000003</c:v>
                </c:pt>
                <c:pt idx="263">
                  <c:v>33.669998</c:v>
                </c:pt>
                <c:pt idx="264">
                  <c:v>29.76</c:v>
                </c:pt>
                <c:pt idx="265">
                  <c:v>28.26</c:v>
                </c:pt>
                <c:pt idx="266">
                  <c:v>27.629999000000002</c:v>
                </c:pt>
                <c:pt idx="267">
                  <c:v>35</c:v>
                </c:pt>
                <c:pt idx="268">
                  <c:v>27.33</c:v>
                </c:pt>
                <c:pt idx="269">
                  <c:v>26.73</c:v>
                </c:pt>
                <c:pt idx="270">
                  <c:v>26.23</c:v>
                </c:pt>
                <c:pt idx="271">
                  <c:v>21.91</c:v>
                </c:pt>
                <c:pt idx="272">
                  <c:v>21.5</c:v>
                </c:pt>
                <c:pt idx="273">
                  <c:v>26.719999000000001</c:v>
                </c:pt>
                <c:pt idx="274">
                  <c:v>30</c:v>
                </c:pt>
                <c:pt idx="275">
                  <c:v>26.219999000000001</c:v>
                </c:pt>
                <c:pt idx="276">
                  <c:v>21.85</c:v>
                </c:pt>
                <c:pt idx="277">
                  <c:v>21.34</c:v>
                </c:pt>
                <c:pt idx="278">
                  <c:v>20</c:v>
                </c:pt>
                <c:pt idx="279">
                  <c:v>22</c:v>
                </c:pt>
                <c:pt idx="280">
                  <c:v>21.799999</c:v>
                </c:pt>
                <c:pt idx="281">
                  <c:v>20</c:v>
                </c:pt>
                <c:pt idx="282">
                  <c:v>21.139999</c:v>
                </c:pt>
                <c:pt idx="283">
                  <c:v>20.84</c:v>
                </c:pt>
                <c:pt idx="284">
                  <c:v>20.74</c:v>
                </c:pt>
                <c:pt idx="285">
                  <c:v>21.540001</c:v>
                </c:pt>
                <c:pt idx="286">
                  <c:v>20.889999</c:v>
                </c:pt>
                <c:pt idx="287">
                  <c:v>21.139999</c:v>
                </c:pt>
                <c:pt idx="288">
                  <c:v>20</c:v>
                </c:pt>
                <c:pt idx="289">
                  <c:v>21.290001</c:v>
                </c:pt>
                <c:pt idx="290">
                  <c:v>20.690000999999999</c:v>
                </c:pt>
                <c:pt idx="291">
                  <c:v>21.440000999999999</c:v>
                </c:pt>
                <c:pt idx="292">
                  <c:v>20.790001</c:v>
                </c:pt>
                <c:pt idx="293">
                  <c:v>20.280000999999999</c:v>
                </c:pt>
                <c:pt idx="294">
                  <c:v>19.780000999999999</c:v>
                </c:pt>
                <c:pt idx="295">
                  <c:v>20</c:v>
                </c:pt>
                <c:pt idx="296">
                  <c:v>20.84</c:v>
                </c:pt>
                <c:pt idx="297">
                  <c:v>20.74</c:v>
                </c:pt>
                <c:pt idx="298">
                  <c:v>20</c:v>
                </c:pt>
                <c:pt idx="299">
                  <c:v>19.579999999999998</c:v>
                </c:pt>
                <c:pt idx="300">
                  <c:v>19.530000999999999</c:v>
                </c:pt>
                <c:pt idx="301">
                  <c:v>19.780000999999999</c:v>
                </c:pt>
                <c:pt idx="302">
                  <c:v>20</c:v>
                </c:pt>
                <c:pt idx="303">
                  <c:v>19.530000999999999</c:v>
                </c:pt>
                <c:pt idx="304">
                  <c:v>32.189999</c:v>
                </c:pt>
                <c:pt idx="305">
                  <c:v>31.51</c:v>
                </c:pt>
                <c:pt idx="306">
                  <c:v>30.82</c:v>
                </c:pt>
                <c:pt idx="307">
                  <c:v>30.15</c:v>
                </c:pt>
                <c:pt idx="308">
                  <c:v>29.49</c:v>
                </c:pt>
                <c:pt idx="309">
                  <c:v>28.85</c:v>
                </c:pt>
                <c:pt idx="310">
                  <c:v>28.219999000000001</c:v>
                </c:pt>
                <c:pt idx="311">
                  <c:v>27.610001</c:v>
                </c:pt>
                <c:pt idx="312">
                  <c:v>27.01</c:v>
                </c:pt>
                <c:pt idx="313">
                  <c:v>26.42</c:v>
                </c:pt>
                <c:pt idx="314">
                  <c:v>27.049999</c:v>
                </c:pt>
                <c:pt idx="315">
                  <c:v>26.23</c:v>
                </c:pt>
                <c:pt idx="316">
                  <c:v>25.52</c:v>
                </c:pt>
                <c:pt idx="317">
                  <c:v>24.870000999999998</c:v>
                </c:pt>
                <c:pt idx="318">
                  <c:v>24.26</c:v>
                </c:pt>
                <c:pt idx="319">
                  <c:v>23.690000999999999</c:v>
                </c:pt>
                <c:pt idx="320">
                  <c:v>23.15</c:v>
                </c:pt>
                <c:pt idx="321">
                  <c:v>22.620000999999998</c:v>
                </c:pt>
                <c:pt idx="322">
                  <c:v>22.110001</c:v>
                </c:pt>
                <c:pt idx="323">
                  <c:v>21.59</c:v>
                </c:pt>
                <c:pt idx="324">
                  <c:v>21.110001</c:v>
                </c:pt>
                <c:pt idx="325">
                  <c:v>20.58</c:v>
                </c:pt>
                <c:pt idx="326">
                  <c:v>20.079999999999998</c:v>
                </c:pt>
                <c:pt idx="327">
                  <c:v>19.540001</c:v>
                </c:pt>
                <c:pt idx="328">
                  <c:v>19</c:v>
                </c:pt>
                <c:pt idx="329">
                  <c:v>18.32</c:v>
                </c:pt>
                <c:pt idx="330">
                  <c:v>17.57</c:v>
                </c:pt>
                <c:pt idx="331">
                  <c:v>16.940000999999999</c:v>
                </c:pt>
                <c:pt idx="332">
                  <c:v>16.18</c:v>
                </c:pt>
                <c:pt idx="333">
                  <c:v>15.32</c:v>
                </c:pt>
                <c:pt idx="334">
                  <c:v>14.2</c:v>
                </c:pt>
                <c:pt idx="335">
                  <c:v>13</c:v>
                </c:pt>
                <c:pt idx="336">
                  <c:v>12.28</c:v>
                </c:pt>
                <c:pt idx="337">
                  <c:v>11.63</c:v>
                </c:pt>
                <c:pt idx="338">
                  <c:v>10.77</c:v>
                </c:pt>
                <c:pt idx="339">
                  <c:v>10.17</c:v>
                </c:pt>
                <c:pt idx="340">
                  <c:v>12.52</c:v>
                </c:pt>
                <c:pt idx="341">
                  <c:v>54.099997999999999</c:v>
                </c:pt>
                <c:pt idx="342">
                  <c:v>221.699997</c:v>
                </c:pt>
                <c:pt idx="343">
                  <c:v>26.01</c:v>
                </c:pt>
                <c:pt idx="344">
                  <c:v>21.59</c:v>
                </c:pt>
                <c:pt idx="345">
                  <c:v>19.899999999999999</c:v>
                </c:pt>
                <c:pt idx="346">
                  <c:v>18.850000000000001</c:v>
                </c:pt>
                <c:pt idx="347">
                  <c:v>18.139999</c:v>
                </c:pt>
                <c:pt idx="348">
                  <c:v>17.649999999999999</c:v>
                </c:pt>
                <c:pt idx="349">
                  <c:v>17.290001</c:v>
                </c:pt>
                <c:pt idx="350">
                  <c:v>17.02</c:v>
                </c:pt>
                <c:pt idx="351">
                  <c:v>16.799999</c:v>
                </c:pt>
                <c:pt idx="352">
                  <c:v>16.610001</c:v>
                </c:pt>
                <c:pt idx="353">
                  <c:v>16.450001</c:v>
                </c:pt>
                <c:pt idx="354">
                  <c:v>17.639999</c:v>
                </c:pt>
                <c:pt idx="355">
                  <c:v>17.219999000000001</c:v>
                </c:pt>
                <c:pt idx="356">
                  <c:v>16.91</c:v>
                </c:pt>
                <c:pt idx="357">
                  <c:v>16.649999999999999</c:v>
                </c:pt>
                <c:pt idx="358">
                  <c:v>16.440000999999999</c:v>
                </c:pt>
                <c:pt idx="359">
                  <c:v>16.25</c:v>
                </c:pt>
                <c:pt idx="360">
                  <c:v>16.07</c:v>
                </c:pt>
                <c:pt idx="361">
                  <c:v>15.9</c:v>
                </c:pt>
                <c:pt idx="362">
                  <c:v>15.72</c:v>
                </c:pt>
                <c:pt idx="363">
                  <c:v>15.55</c:v>
                </c:pt>
                <c:pt idx="364">
                  <c:v>15.38</c:v>
                </c:pt>
                <c:pt idx="365">
                  <c:v>15.2</c:v>
                </c:pt>
                <c:pt idx="366">
                  <c:v>15.02</c:v>
                </c:pt>
                <c:pt idx="367">
                  <c:v>14.84</c:v>
                </c:pt>
                <c:pt idx="368">
                  <c:v>14.66</c:v>
                </c:pt>
                <c:pt idx="369">
                  <c:v>17.100000000000001</c:v>
                </c:pt>
                <c:pt idx="370">
                  <c:v>60</c:v>
                </c:pt>
                <c:pt idx="371">
                  <c:v>1209</c:v>
                </c:pt>
                <c:pt idx="372">
                  <c:v>67.169998000000007</c:v>
                </c:pt>
                <c:pt idx="373">
                  <c:v>35.139999000000003</c:v>
                </c:pt>
                <c:pt idx="374">
                  <c:v>31.309999000000001</c:v>
                </c:pt>
                <c:pt idx="375">
                  <c:v>29.25</c:v>
                </c:pt>
                <c:pt idx="376">
                  <c:v>27.91</c:v>
                </c:pt>
                <c:pt idx="377">
                  <c:v>26.98</c:v>
                </c:pt>
                <c:pt idx="378">
                  <c:v>26.34</c:v>
                </c:pt>
                <c:pt idx="379">
                  <c:v>95.629997000000003</c:v>
                </c:pt>
                <c:pt idx="380">
                  <c:v>548.29998799999998</c:v>
                </c:pt>
                <c:pt idx="381">
                  <c:v>340.79998799999998</c:v>
                </c:pt>
                <c:pt idx="382">
                  <c:v>51.32</c:v>
                </c:pt>
                <c:pt idx="383">
                  <c:v>79.680000000000007</c:v>
                </c:pt>
                <c:pt idx="384">
                  <c:v>349</c:v>
                </c:pt>
                <c:pt idx="385">
                  <c:v>56.93</c:v>
                </c:pt>
                <c:pt idx="386">
                  <c:v>50.560001</c:v>
                </c:pt>
                <c:pt idx="387">
                  <c:v>48.119999</c:v>
                </c:pt>
                <c:pt idx="388">
                  <c:v>46.639999000000003</c:v>
                </c:pt>
                <c:pt idx="389">
                  <c:v>45.57</c:v>
                </c:pt>
                <c:pt idx="390">
                  <c:v>44.889999000000003</c:v>
                </c:pt>
                <c:pt idx="391">
                  <c:v>44.330002</c:v>
                </c:pt>
                <c:pt idx="392">
                  <c:v>43.869999</c:v>
                </c:pt>
                <c:pt idx="393">
                  <c:v>43.490001999999997</c:v>
                </c:pt>
                <c:pt idx="394">
                  <c:v>43.150002000000001</c:v>
                </c:pt>
                <c:pt idx="395">
                  <c:v>42.82</c:v>
                </c:pt>
                <c:pt idx="396">
                  <c:v>42.5</c:v>
                </c:pt>
                <c:pt idx="397">
                  <c:v>42.18</c:v>
                </c:pt>
                <c:pt idx="398">
                  <c:v>41.860000999999997</c:v>
                </c:pt>
                <c:pt idx="399">
                  <c:v>62.740001999999997</c:v>
                </c:pt>
                <c:pt idx="400">
                  <c:v>583.40002400000003</c:v>
                </c:pt>
                <c:pt idx="401">
                  <c:v>129.199997</c:v>
                </c:pt>
                <c:pt idx="402">
                  <c:v>60.009998000000003</c:v>
                </c:pt>
                <c:pt idx="403">
                  <c:v>56.169998</c:v>
                </c:pt>
                <c:pt idx="404">
                  <c:v>54.310001</c:v>
                </c:pt>
                <c:pt idx="405">
                  <c:v>52.689999</c:v>
                </c:pt>
                <c:pt idx="406">
                  <c:v>51.48</c:v>
                </c:pt>
                <c:pt idx="407">
                  <c:v>51.099997999999999</c:v>
                </c:pt>
                <c:pt idx="408">
                  <c:v>344.79998799999998</c:v>
                </c:pt>
                <c:pt idx="409">
                  <c:v>391.20001200000002</c:v>
                </c:pt>
                <c:pt idx="410">
                  <c:v>137.60000600000001</c:v>
                </c:pt>
                <c:pt idx="411">
                  <c:v>70.010002</c:v>
                </c:pt>
                <c:pt idx="412">
                  <c:v>65.690002000000007</c:v>
                </c:pt>
                <c:pt idx="413">
                  <c:v>63.169998</c:v>
                </c:pt>
                <c:pt idx="414">
                  <c:v>61.48</c:v>
                </c:pt>
                <c:pt idx="415">
                  <c:v>60.93</c:v>
                </c:pt>
                <c:pt idx="416">
                  <c:v>93.220000999999996</c:v>
                </c:pt>
                <c:pt idx="417">
                  <c:v>117.800003</c:v>
                </c:pt>
                <c:pt idx="418">
                  <c:v>118.800003</c:v>
                </c:pt>
                <c:pt idx="419">
                  <c:v>72.769997000000004</c:v>
                </c:pt>
                <c:pt idx="420">
                  <c:v>69.190002000000007</c:v>
                </c:pt>
                <c:pt idx="421">
                  <c:v>67.069999999999993</c:v>
                </c:pt>
                <c:pt idx="422">
                  <c:v>65.510002</c:v>
                </c:pt>
                <c:pt idx="423">
                  <c:v>64.279999000000004</c:v>
                </c:pt>
                <c:pt idx="424">
                  <c:v>65.449996999999996</c:v>
                </c:pt>
                <c:pt idx="425">
                  <c:v>64.059997999999993</c:v>
                </c:pt>
                <c:pt idx="426">
                  <c:v>62.970001000000003</c:v>
                </c:pt>
                <c:pt idx="427">
                  <c:v>62</c:v>
                </c:pt>
                <c:pt idx="428">
                  <c:v>62.48</c:v>
                </c:pt>
                <c:pt idx="429">
                  <c:v>719.79998799999998</c:v>
                </c:pt>
                <c:pt idx="430">
                  <c:v>137.10000600000001</c:v>
                </c:pt>
                <c:pt idx="431">
                  <c:v>79.699996999999996</c:v>
                </c:pt>
                <c:pt idx="432">
                  <c:v>76.540001000000004</c:v>
                </c:pt>
                <c:pt idx="433">
                  <c:v>73.959998999999996</c:v>
                </c:pt>
                <c:pt idx="434">
                  <c:v>71.540001000000004</c:v>
                </c:pt>
                <c:pt idx="435">
                  <c:v>69.720000999999996</c:v>
                </c:pt>
                <c:pt idx="436">
                  <c:v>68.290001000000004</c:v>
                </c:pt>
                <c:pt idx="437">
                  <c:v>68.589995999999999</c:v>
                </c:pt>
                <c:pt idx="438">
                  <c:v>67.239998</c:v>
                </c:pt>
                <c:pt idx="439">
                  <c:v>66.080001999999993</c:v>
                </c:pt>
                <c:pt idx="440">
                  <c:v>65.059997999999993</c:v>
                </c:pt>
                <c:pt idx="441">
                  <c:v>64.110000999999997</c:v>
                </c:pt>
                <c:pt idx="442">
                  <c:v>63.209999000000003</c:v>
                </c:pt>
                <c:pt idx="443">
                  <c:v>62.34</c:v>
                </c:pt>
                <c:pt idx="444">
                  <c:v>61.41</c:v>
                </c:pt>
                <c:pt idx="445">
                  <c:v>60.59</c:v>
                </c:pt>
                <c:pt idx="446">
                  <c:v>59.779998999999997</c:v>
                </c:pt>
                <c:pt idx="447">
                  <c:v>58.919998</c:v>
                </c:pt>
                <c:pt idx="448">
                  <c:v>58.110000999999997</c:v>
                </c:pt>
                <c:pt idx="449">
                  <c:v>57.240001999999997</c:v>
                </c:pt>
                <c:pt idx="450">
                  <c:v>56.98</c:v>
                </c:pt>
                <c:pt idx="451">
                  <c:v>57.27</c:v>
                </c:pt>
                <c:pt idx="452">
                  <c:v>56.139999000000003</c:v>
                </c:pt>
                <c:pt idx="453">
                  <c:v>54.970001000000003</c:v>
                </c:pt>
                <c:pt idx="454">
                  <c:v>53.810001</c:v>
                </c:pt>
                <c:pt idx="455">
                  <c:v>52.900002000000001</c:v>
                </c:pt>
                <c:pt idx="456">
                  <c:v>51.93</c:v>
                </c:pt>
                <c:pt idx="457">
                  <c:v>50.959999000000003</c:v>
                </c:pt>
                <c:pt idx="458">
                  <c:v>50.029998999999997</c:v>
                </c:pt>
                <c:pt idx="459">
                  <c:v>49.119999</c:v>
                </c:pt>
                <c:pt idx="460">
                  <c:v>48.290000999999997</c:v>
                </c:pt>
                <c:pt idx="461">
                  <c:v>47.709999000000003</c:v>
                </c:pt>
                <c:pt idx="462">
                  <c:v>46.73</c:v>
                </c:pt>
                <c:pt idx="463">
                  <c:v>45.740001999999997</c:v>
                </c:pt>
                <c:pt idx="464">
                  <c:v>44.75</c:v>
                </c:pt>
                <c:pt idx="465">
                  <c:v>62.580002</c:v>
                </c:pt>
                <c:pt idx="466">
                  <c:v>524.79998799999998</c:v>
                </c:pt>
                <c:pt idx="467">
                  <c:v>100.300003</c:v>
                </c:pt>
                <c:pt idx="468">
                  <c:v>58.689999</c:v>
                </c:pt>
                <c:pt idx="469">
                  <c:v>113.699997</c:v>
                </c:pt>
                <c:pt idx="470">
                  <c:v>59.23</c:v>
                </c:pt>
                <c:pt idx="471">
                  <c:v>59.869999</c:v>
                </c:pt>
                <c:pt idx="472">
                  <c:v>56</c:v>
                </c:pt>
                <c:pt idx="473">
                  <c:v>53.93</c:v>
                </c:pt>
                <c:pt idx="474">
                  <c:v>52.330002</c:v>
                </c:pt>
                <c:pt idx="475">
                  <c:v>52.330002</c:v>
                </c:pt>
                <c:pt idx="476">
                  <c:v>261</c:v>
                </c:pt>
                <c:pt idx="477">
                  <c:v>61.919998</c:v>
                </c:pt>
                <c:pt idx="478">
                  <c:v>58.990001999999997</c:v>
                </c:pt>
                <c:pt idx="479">
                  <c:v>57.419998</c:v>
                </c:pt>
                <c:pt idx="480">
                  <c:v>56.310001</c:v>
                </c:pt>
                <c:pt idx="481">
                  <c:v>163.300003</c:v>
                </c:pt>
                <c:pt idx="482">
                  <c:v>61.439999</c:v>
                </c:pt>
                <c:pt idx="483">
                  <c:v>63.380001</c:v>
                </c:pt>
                <c:pt idx="484">
                  <c:v>74.769997000000004</c:v>
                </c:pt>
                <c:pt idx="485">
                  <c:v>137.5</c:v>
                </c:pt>
                <c:pt idx="486">
                  <c:v>66.489998</c:v>
                </c:pt>
                <c:pt idx="487">
                  <c:v>65.459998999999996</c:v>
                </c:pt>
                <c:pt idx="488">
                  <c:v>62.790000999999997</c:v>
                </c:pt>
                <c:pt idx="489">
                  <c:v>60.880001</c:v>
                </c:pt>
                <c:pt idx="490">
                  <c:v>59.540000999999997</c:v>
                </c:pt>
                <c:pt idx="491">
                  <c:v>58.48</c:v>
                </c:pt>
                <c:pt idx="492">
                  <c:v>57.369999</c:v>
                </c:pt>
                <c:pt idx="493">
                  <c:v>56.669998</c:v>
                </c:pt>
                <c:pt idx="494">
                  <c:v>55.860000999999997</c:v>
                </c:pt>
                <c:pt idx="495">
                  <c:v>55.080002</c:v>
                </c:pt>
                <c:pt idx="496">
                  <c:v>54.299999</c:v>
                </c:pt>
                <c:pt idx="497">
                  <c:v>233.39999399999999</c:v>
                </c:pt>
                <c:pt idx="498">
                  <c:v>66.669998000000007</c:v>
                </c:pt>
                <c:pt idx="499">
                  <c:v>61.150002000000001</c:v>
                </c:pt>
                <c:pt idx="500">
                  <c:v>58.869999</c:v>
                </c:pt>
                <c:pt idx="501">
                  <c:v>57.400002000000001</c:v>
                </c:pt>
                <c:pt idx="502">
                  <c:v>56.299999</c:v>
                </c:pt>
                <c:pt idx="503">
                  <c:v>57.279998999999997</c:v>
                </c:pt>
                <c:pt idx="504">
                  <c:v>55.849997999999999</c:v>
                </c:pt>
                <c:pt idx="505">
                  <c:v>54.689999</c:v>
                </c:pt>
                <c:pt idx="506">
                  <c:v>53.5</c:v>
                </c:pt>
                <c:pt idx="507">
                  <c:v>53.09</c:v>
                </c:pt>
                <c:pt idx="508">
                  <c:v>52.099997999999999</c:v>
                </c:pt>
                <c:pt idx="509">
                  <c:v>51.23</c:v>
                </c:pt>
                <c:pt idx="510">
                  <c:v>50.400002000000001</c:v>
                </c:pt>
                <c:pt idx="511">
                  <c:v>50.029998999999997</c:v>
                </c:pt>
                <c:pt idx="512">
                  <c:v>49.5</c:v>
                </c:pt>
                <c:pt idx="513">
                  <c:v>48.560001</c:v>
                </c:pt>
                <c:pt idx="514">
                  <c:v>47.5</c:v>
                </c:pt>
                <c:pt idx="515">
                  <c:v>46.52</c:v>
                </c:pt>
                <c:pt idx="516">
                  <c:v>45.98</c:v>
                </c:pt>
                <c:pt idx="517">
                  <c:v>11.34</c:v>
                </c:pt>
                <c:pt idx="518">
                  <c:v>11.14</c:v>
                </c:pt>
                <c:pt idx="519">
                  <c:v>11</c:v>
                </c:pt>
                <c:pt idx="520">
                  <c:v>11.34</c:v>
                </c:pt>
                <c:pt idx="521">
                  <c:v>10.85</c:v>
                </c:pt>
                <c:pt idx="522">
                  <c:v>10.65</c:v>
                </c:pt>
                <c:pt idx="523">
                  <c:v>10.26</c:v>
                </c:pt>
                <c:pt idx="524">
                  <c:v>10.26</c:v>
                </c:pt>
                <c:pt idx="525">
                  <c:v>10.06</c:v>
                </c:pt>
                <c:pt idx="526">
                  <c:v>10</c:v>
                </c:pt>
                <c:pt idx="527">
                  <c:v>10.26</c:v>
                </c:pt>
                <c:pt idx="528">
                  <c:v>10.06</c:v>
                </c:pt>
                <c:pt idx="529">
                  <c:v>9.7799999999999994</c:v>
                </c:pt>
                <c:pt idx="530">
                  <c:v>9.58</c:v>
                </c:pt>
                <c:pt idx="531">
                  <c:v>9.7799999999999994</c:v>
                </c:pt>
                <c:pt idx="532">
                  <c:v>9.58</c:v>
                </c:pt>
                <c:pt idx="533">
                  <c:v>10</c:v>
                </c:pt>
                <c:pt idx="534">
                  <c:v>9.7799999999999994</c:v>
                </c:pt>
                <c:pt idx="535">
                  <c:v>9.58</c:v>
                </c:pt>
                <c:pt idx="536">
                  <c:v>10.26</c:v>
                </c:pt>
                <c:pt idx="537">
                  <c:v>10.08</c:v>
                </c:pt>
                <c:pt idx="538">
                  <c:v>9.7799999999999994</c:v>
                </c:pt>
                <c:pt idx="539">
                  <c:v>9.59</c:v>
                </c:pt>
                <c:pt idx="540">
                  <c:v>10</c:v>
                </c:pt>
                <c:pt idx="541">
                  <c:v>10.46</c:v>
                </c:pt>
                <c:pt idx="542">
                  <c:v>11.34</c:v>
                </c:pt>
                <c:pt idx="543">
                  <c:v>9.7799999999999994</c:v>
                </c:pt>
                <c:pt idx="544">
                  <c:v>9.58</c:v>
                </c:pt>
                <c:pt idx="545">
                  <c:v>11.14</c:v>
                </c:pt>
                <c:pt idx="546">
                  <c:v>11.04</c:v>
                </c:pt>
                <c:pt idx="547">
                  <c:v>11</c:v>
                </c:pt>
                <c:pt idx="548">
                  <c:v>11.14</c:v>
                </c:pt>
                <c:pt idx="549">
                  <c:v>10.85</c:v>
                </c:pt>
                <c:pt idx="550">
                  <c:v>11.34</c:v>
                </c:pt>
                <c:pt idx="551">
                  <c:v>67.300003000000004</c:v>
                </c:pt>
                <c:pt idx="552">
                  <c:v>17.799999</c:v>
                </c:pt>
                <c:pt idx="553">
                  <c:v>57.18</c:v>
                </c:pt>
                <c:pt idx="554">
                  <c:v>13</c:v>
                </c:pt>
                <c:pt idx="555">
                  <c:v>11.75</c:v>
                </c:pt>
                <c:pt idx="556">
                  <c:v>11.64</c:v>
                </c:pt>
                <c:pt idx="557">
                  <c:v>18.760000000000002</c:v>
                </c:pt>
                <c:pt idx="558">
                  <c:v>12.74</c:v>
                </c:pt>
                <c:pt idx="559">
                  <c:v>56.240001999999997</c:v>
                </c:pt>
                <c:pt idx="560">
                  <c:v>17.190000999999999</c:v>
                </c:pt>
                <c:pt idx="561">
                  <c:v>20</c:v>
                </c:pt>
                <c:pt idx="562">
                  <c:v>18.959999</c:v>
                </c:pt>
                <c:pt idx="563">
                  <c:v>12.64</c:v>
                </c:pt>
                <c:pt idx="564">
                  <c:v>12.84</c:v>
                </c:pt>
                <c:pt idx="565">
                  <c:v>139.759995</c:v>
                </c:pt>
                <c:pt idx="566">
                  <c:v>18.100000000000001</c:v>
                </c:pt>
                <c:pt idx="567">
                  <c:v>17.700001</c:v>
                </c:pt>
                <c:pt idx="568">
                  <c:v>11</c:v>
                </c:pt>
                <c:pt idx="569">
                  <c:v>11.44</c:v>
                </c:pt>
                <c:pt idx="570">
                  <c:v>17.899999999999999</c:v>
                </c:pt>
                <c:pt idx="571">
                  <c:v>44.5</c:v>
                </c:pt>
                <c:pt idx="572">
                  <c:v>149.970001</c:v>
                </c:pt>
                <c:pt idx="573">
                  <c:v>44.599997999999999</c:v>
                </c:pt>
                <c:pt idx="574">
                  <c:v>17.700001</c:v>
                </c:pt>
                <c:pt idx="575">
                  <c:v>45</c:v>
                </c:pt>
                <c:pt idx="576">
                  <c:v>49.950001</c:v>
                </c:pt>
                <c:pt idx="577">
                  <c:v>54.419998</c:v>
                </c:pt>
                <c:pt idx="578">
                  <c:v>226.229996</c:v>
                </c:pt>
                <c:pt idx="579">
                  <c:v>209.86999499999999</c:v>
                </c:pt>
                <c:pt idx="580">
                  <c:v>99.309997999999993</c:v>
                </c:pt>
                <c:pt idx="581">
                  <c:v>1039.3000489999999</c:v>
                </c:pt>
                <c:pt idx="582">
                  <c:v>73</c:v>
                </c:pt>
                <c:pt idx="583">
                  <c:v>62.599997999999999</c:v>
                </c:pt>
                <c:pt idx="584">
                  <c:v>67.400002000000001</c:v>
                </c:pt>
                <c:pt idx="585">
                  <c:v>70.639999000000003</c:v>
                </c:pt>
                <c:pt idx="586">
                  <c:v>62.099997999999999</c:v>
                </c:pt>
                <c:pt idx="587">
                  <c:v>50</c:v>
                </c:pt>
                <c:pt idx="588">
                  <c:v>57.68</c:v>
                </c:pt>
                <c:pt idx="589">
                  <c:v>57</c:v>
                </c:pt>
                <c:pt idx="590">
                  <c:v>68.099997999999999</c:v>
                </c:pt>
                <c:pt idx="591">
                  <c:v>383.77999899999998</c:v>
                </c:pt>
                <c:pt idx="592">
                  <c:v>235</c:v>
                </c:pt>
                <c:pt idx="593">
                  <c:v>70.540001000000004</c:v>
                </c:pt>
                <c:pt idx="594">
                  <c:v>58.080002</c:v>
                </c:pt>
                <c:pt idx="595">
                  <c:v>58.18</c:v>
                </c:pt>
                <c:pt idx="596">
                  <c:v>300</c:v>
                </c:pt>
                <c:pt idx="597">
                  <c:v>250</c:v>
                </c:pt>
                <c:pt idx="598">
                  <c:v>183.679993</c:v>
                </c:pt>
                <c:pt idx="599">
                  <c:v>268.60998499999999</c:v>
                </c:pt>
                <c:pt idx="600">
                  <c:v>99.410004000000001</c:v>
                </c:pt>
                <c:pt idx="601">
                  <c:v>114.160004</c:v>
                </c:pt>
                <c:pt idx="602">
                  <c:v>390.97000100000002</c:v>
                </c:pt>
                <c:pt idx="603">
                  <c:v>114</c:v>
                </c:pt>
                <c:pt idx="604">
                  <c:v>113.959999</c:v>
                </c:pt>
                <c:pt idx="605">
                  <c:v>99.309997999999993</c:v>
                </c:pt>
                <c:pt idx="606">
                  <c:v>80.339995999999999</c:v>
                </c:pt>
                <c:pt idx="607">
                  <c:v>70.639999000000003</c:v>
                </c:pt>
                <c:pt idx="608">
                  <c:v>114.05999799999999</c:v>
                </c:pt>
                <c:pt idx="609">
                  <c:v>70.540001000000004</c:v>
                </c:pt>
                <c:pt idx="610">
                  <c:v>68</c:v>
                </c:pt>
                <c:pt idx="611">
                  <c:v>92.5</c:v>
                </c:pt>
                <c:pt idx="612">
                  <c:v>80.919998000000007</c:v>
                </c:pt>
                <c:pt idx="613">
                  <c:v>99.489998</c:v>
                </c:pt>
                <c:pt idx="614">
                  <c:v>81.019997000000004</c:v>
                </c:pt>
                <c:pt idx="615">
                  <c:v>170.63999899999999</c:v>
                </c:pt>
                <c:pt idx="616">
                  <c:v>548.03997800000002</c:v>
                </c:pt>
                <c:pt idx="617">
                  <c:v>370</c:v>
                </c:pt>
                <c:pt idx="618">
                  <c:v>80.339995999999999</c:v>
                </c:pt>
                <c:pt idx="619">
                  <c:v>67.400002000000001</c:v>
                </c:pt>
                <c:pt idx="620">
                  <c:v>162.990005</c:v>
                </c:pt>
                <c:pt idx="621">
                  <c:v>120.19000200000001</c:v>
                </c:pt>
                <c:pt idx="622">
                  <c:v>99.589995999999999</c:v>
                </c:pt>
                <c:pt idx="623">
                  <c:v>70.540001000000004</c:v>
                </c:pt>
                <c:pt idx="624">
                  <c:v>71</c:v>
                </c:pt>
                <c:pt idx="625">
                  <c:v>162.88999899999999</c:v>
                </c:pt>
                <c:pt idx="626">
                  <c:v>1396.8599850000001</c:v>
                </c:pt>
                <c:pt idx="627">
                  <c:v>44.490001999999997</c:v>
                </c:pt>
                <c:pt idx="628">
                  <c:v>87.18</c:v>
                </c:pt>
                <c:pt idx="629">
                  <c:v>82.739998</c:v>
                </c:pt>
                <c:pt idx="630">
                  <c:v>71.040001000000004</c:v>
                </c:pt>
                <c:pt idx="631">
                  <c:v>71</c:v>
                </c:pt>
                <c:pt idx="632">
                  <c:v>68.400002000000001</c:v>
                </c:pt>
                <c:pt idx="633">
                  <c:v>62.099997999999999</c:v>
                </c:pt>
                <c:pt idx="634">
                  <c:v>58.080002</c:v>
                </c:pt>
                <c:pt idx="635">
                  <c:v>55.700001</c:v>
                </c:pt>
                <c:pt idx="636">
                  <c:v>52.77</c:v>
                </c:pt>
                <c:pt idx="637">
                  <c:v>52.669998</c:v>
                </c:pt>
                <c:pt idx="638">
                  <c:v>53</c:v>
                </c:pt>
                <c:pt idx="639">
                  <c:v>52.77</c:v>
                </c:pt>
                <c:pt idx="640">
                  <c:v>53</c:v>
                </c:pt>
                <c:pt idx="641">
                  <c:v>52.77</c:v>
                </c:pt>
                <c:pt idx="642">
                  <c:v>52.669998</c:v>
                </c:pt>
                <c:pt idx="643">
                  <c:v>52.77</c:v>
                </c:pt>
                <c:pt idx="644">
                  <c:v>52.400002000000001</c:v>
                </c:pt>
                <c:pt idx="645">
                  <c:v>56</c:v>
                </c:pt>
                <c:pt idx="646">
                  <c:v>52.77</c:v>
                </c:pt>
                <c:pt idx="647">
                  <c:v>52.669998</c:v>
                </c:pt>
                <c:pt idx="648">
                  <c:v>56.91</c:v>
                </c:pt>
                <c:pt idx="649">
                  <c:v>56.810001</c:v>
                </c:pt>
                <c:pt idx="650">
                  <c:v>56.91</c:v>
                </c:pt>
                <c:pt idx="651">
                  <c:v>56.810001</c:v>
                </c:pt>
                <c:pt idx="652">
                  <c:v>57</c:v>
                </c:pt>
                <c:pt idx="653">
                  <c:v>55.689999</c:v>
                </c:pt>
                <c:pt idx="654">
                  <c:v>55.59</c:v>
                </c:pt>
                <c:pt idx="655">
                  <c:v>52.669998</c:v>
                </c:pt>
                <c:pt idx="656">
                  <c:v>52.77</c:v>
                </c:pt>
                <c:pt idx="657">
                  <c:v>52.669998</c:v>
                </c:pt>
                <c:pt idx="658">
                  <c:v>55.41</c:v>
                </c:pt>
                <c:pt idx="659">
                  <c:v>55</c:v>
                </c:pt>
                <c:pt idx="660">
                  <c:v>55.41</c:v>
                </c:pt>
                <c:pt idx="661">
                  <c:v>55.41</c:v>
                </c:pt>
                <c:pt idx="662">
                  <c:v>55</c:v>
                </c:pt>
                <c:pt idx="663">
                  <c:v>52.669998</c:v>
                </c:pt>
                <c:pt idx="664">
                  <c:v>51.900002000000001</c:v>
                </c:pt>
                <c:pt idx="665">
                  <c:v>48</c:v>
                </c:pt>
                <c:pt idx="666">
                  <c:v>48</c:v>
                </c:pt>
                <c:pt idx="667">
                  <c:v>46.790000999999997</c:v>
                </c:pt>
                <c:pt idx="668">
                  <c:v>46.689999</c:v>
                </c:pt>
                <c:pt idx="669">
                  <c:v>46.689999</c:v>
                </c:pt>
                <c:pt idx="670">
                  <c:v>43.389999000000003</c:v>
                </c:pt>
                <c:pt idx="671">
                  <c:v>42.439999</c:v>
                </c:pt>
                <c:pt idx="672">
                  <c:v>41.5</c:v>
                </c:pt>
                <c:pt idx="673">
                  <c:v>40.580002</c:v>
                </c:pt>
                <c:pt idx="674">
                  <c:v>39.619999</c:v>
                </c:pt>
                <c:pt idx="675">
                  <c:v>38.75</c:v>
                </c:pt>
                <c:pt idx="676">
                  <c:v>37.889999000000003</c:v>
                </c:pt>
                <c:pt idx="677">
                  <c:v>37.029998999999997</c:v>
                </c:pt>
                <c:pt idx="678">
                  <c:v>36.169998</c:v>
                </c:pt>
                <c:pt idx="679">
                  <c:v>35.330002</c:v>
                </c:pt>
                <c:pt idx="680">
                  <c:v>34.509998000000003</c:v>
                </c:pt>
                <c:pt idx="681">
                  <c:v>33.709999000000003</c:v>
                </c:pt>
                <c:pt idx="682">
                  <c:v>32.909999999999997</c:v>
                </c:pt>
                <c:pt idx="683">
                  <c:v>32.139999000000003</c:v>
                </c:pt>
                <c:pt idx="684">
                  <c:v>31.370000999999998</c:v>
                </c:pt>
                <c:pt idx="685">
                  <c:v>30.620000999999998</c:v>
                </c:pt>
                <c:pt idx="686">
                  <c:v>29.889999</c:v>
                </c:pt>
                <c:pt idx="687">
                  <c:v>29.17</c:v>
                </c:pt>
                <c:pt idx="688">
                  <c:v>28.459999</c:v>
                </c:pt>
                <c:pt idx="689">
                  <c:v>27.77</c:v>
                </c:pt>
                <c:pt idx="690">
                  <c:v>27.09</c:v>
                </c:pt>
                <c:pt idx="691">
                  <c:v>26.43</c:v>
                </c:pt>
                <c:pt idx="692">
                  <c:v>25.780000999999999</c:v>
                </c:pt>
                <c:pt idx="693">
                  <c:v>25.139999</c:v>
                </c:pt>
                <c:pt idx="694">
                  <c:v>24.52</c:v>
                </c:pt>
                <c:pt idx="695">
                  <c:v>23.92</c:v>
                </c:pt>
                <c:pt idx="696">
                  <c:v>23.32</c:v>
                </c:pt>
                <c:pt idx="697">
                  <c:v>22.74</c:v>
                </c:pt>
                <c:pt idx="698">
                  <c:v>22.17</c:v>
                </c:pt>
                <c:pt idx="699">
                  <c:v>21.610001</c:v>
                </c:pt>
                <c:pt idx="700">
                  <c:v>21.07</c:v>
                </c:pt>
                <c:pt idx="701">
                  <c:v>20.540001</c:v>
                </c:pt>
                <c:pt idx="702">
                  <c:v>20.02</c:v>
                </c:pt>
                <c:pt idx="703">
                  <c:v>19.510000000000002</c:v>
                </c:pt>
                <c:pt idx="704">
                  <c:v>19.02</c:v>
                </c:pt>
                <c:pt idx="705">
                  <c:v>18.530000999999999</c:v>
                </c:pt>
                <c:pt idx="706">
                  <c:v>18.059999000000001</c:v>
                </c:pt>
                <c:pt idx="707">
                  <c:v>17.59</c:v>
                </c:pt>
                <c:pt idx="708">
                  <c:v>17</c:v>
                </c:pt>
                <c:pt idx="709">
                  <c:v>16.469999000000001</c:v>
                </c:pt>
                <c:pt idx="710">
                  <c:v>15.82</c:v>
                </c:pt>
                <c:pt idx="711">
                  <c:v>15.13</c:v>
                </c:pt>
                <c:pt idx="712">
                  <c:v>14.65</c:v>
                </c:pt>
                <c:pt idx="713">
                  <c:v>23.73</c:v>
                </c:pt>
                <c:pt idx="714">
                  <c:v>17.059999000000001</c:v>
                </c:pt>
                <c:pt idx="715">
                  <c:v>16.059999000000001</c:v>
                </c:pt>
                <c:pt idx="716">
                  <c:v>15.17</c:v>
                </c:pt>
                <c:pt idx="717">
                  <c:v>14.56</c:v>
                </c:pt>
                <c:pt idx="718">
                  <c:v>14.1</c:v>
                </c:pt>
                <c:pt idx="719">
                  <c:v>13.67</c:v>
                </c:pt>
                <c:pt idx="720">
                  <c:v>13.27</c:v>
                </c:pt>
                <c:pt idx="721">
                  <c:v>12.94</c:v>
                </c:pt>
                <c:pt idx="722">
                  <c:v>12.63</c:v>
                </c:pt>
                <c:pt idx="723">
                  <c:v>12.33</c:v>
                </c:pt>
                <c:pt idx="724">
                  <c:v>12.04</c:v>
                </c:pt>
                <c:pt idx="725">
                  <c:v>11.77</c:v>
                </c:pt>
                <c:pt idx="726">
                  <c:v>11.48</c:v>
                </c:pt>
                <c:pt idx="727">
                  <c:v>11.2</c:v>
                </c:pt>
                <c:pt idx="728">
                  <c:v>10.93</c:v>
                </c:pt>
                <c:pt idx="729">
                  <c:v>10.56</c:v>
                </c:pt>
                <c:pt idx="730">
                  <c:v>10.23</c:v>
                </c:pt>
                <c:pt idx="731">
                  <c:v>9.7439999999999998</c:v>
                </c:pt>
                <c:pt idx="732">
                  <c:v>9.218</c:v>
                </c:pt>
                <c:pt idx="733">
                  <c:v>8.625</c:v>
                </c:pt>
                <c:pt idx="734">
                  <c:v>7.7210000000000001</c:v>
                </c:pt>
                <c:pt idx="735">
                  <c:v>7.2569999999999997</c:v>
                </c:pt>
                <c:pt idx="736">
                  <c:v>6.6260000000000003</c:v>
                </c:pt>
                <c:pt idx="737">
                  <c:v>6.1189999999999998</c:v>
                </c:pt>
                <c:pt idx="738">
                  <c:v>5.766</c:v>
                </c:pt>
                <c:pt idx="739">
                  <c:v>5.58</c:v>
                </c:pt>
                <c:pt idx="740">
                  <c:v>5.4189999999999996</c:v>
                </c:pt>
                <c:pt idx="741">
                  <c:v>5.2460000000000004</c:v>
                </c:pt>
                <c:pt idx="742">
                  <c:v>6.03</c:v>
                </c:pt>
                <c:pt idx="743">
                  <c:v>102.900002</c:v>
                </c:pt>
                <c:pt idx="744">
                  <c:v>13.94</c:v>
                </c:pt>
                <c:pt idx="745">
                  <c:v>11.6</c:v>
                </c:pt>
                <c:pt idx="746">
                  <c:v>10.66</c:v>
                </c:pt>
                <c:pt idx="747">
                  <c:v>12.05</c:v>
                </c:pt>
                <c:pt idx="748">
                  <c:v>357.39999399999999</c:v>
                </c:pt>
                <c:pt idx="749">
                  <c:v>723.40002400000003</c:v>
                </c:pt>
                <c:pt idx="750">
                  <c:v>38.200001</c:v>
                </c:pt>
                <c:pt idx="751">
                  <c:v>27.530000999999999</c:v>
                </c:pt>
                <c:pt idx="752">
                  <c:v>24.780000999999999</c:v>
                </c:pt>
                <c:pt idx="753">
                  <c:v>23.24</c:v>
                </c:pt>
                <c:pt idx="754">
                  <c:v>22.27</c:v>
                </c:pt>
                <c:pt idx="755">
                  <c:v>21.639999</c:v>
                </c:pt>
                <c:pt idx="756">
                  <c:v>21.219999000000001</c:v>
                </c:pt>
                <c:pt idx="757">
                  <c:v>20.940000999999999</c:v>
                </c:pt>
                <c:pt idx="758">
                  <c:v>20.73</c:v>
                </c:pt>
                <c:pt idx="759">
                  <c:v>20.59</c:v>
                </c:pt>
                <c:pt idx="760">
                  <c:v>20.469999000000001</c:v>
                </c:pt>
                <c:pt idx="761">
                  <c:v>20.370000999999998</c:v>
                </c:pt>
                <c:pt idx="762">
                  <c:v>20.27</c:v>
                </c:pt>
                <c:pt idx="763">
                  <c:v>20.18</c:v>
                </c:pt>
                <c:pt idx="764">
                  <c:v>20.09</c:v>
                </c:pt>
                <c:pt idx="765">
                  <c:v>447.70001200000002</c:v>
                </c:pt>
                <c:pt idx="766">
                  <c:v>550.90002400000003</c:v>
                </c:pt>
                <c:pt idx="767">
                  <c:v>224.800003</c:v>
                </c:pt>
                <c:pt idx="768">
                  <c:v>46.759998000000003</c:v>
                </c:pt>
                <c:pt idx="769">
                  <c:v>41.009998000000003</c:v>
                </c:pt>
                <c:pt idx="770">
                  <c:v>38.450001</c:v>
                </c:pt>
                <c:pt idx="771">
                  <c:v>36.840000000000003</c:v>
                </c:pt>
                <c:pt idx="772">
                  <c:v>35.759998000000003</c:v>
                </c:pt>
                <c:pt idx="773">
                  <c:v>35.009998000000003</c:v>
                </c:pt>
                <c:pt idx="774">
                  <c:v>34.459999000000003</c:v>
                </c:pt>
                <c:pt idx="775">
                  <c:v>34.040000999999997</c:v>
                </c:pt>
                <c:pt idx="776">
                  <c:v>33.700001</c:v>
                </c:pt>
                <c:pt idx="777">
                  <c:v>91.379997000000003</c:v>
                </c:pt>
                <c:pt idx="778">
                  <c:v>229</c:v>
                </c:pt>
                <c:pt idx="779">
                  <c:v>51.869999</c:v>
                </c:pt>
                <c:pt idx="780">
                  <c:v>46.299999</c:v>
                </c:pt>
                <c:pt idx="781">
                  <c:v>44.18</c:v>
                </c:pt>
                <c:pt idx="782">
                  <c:v>42.810001</c:v>
                </c:pt>
                <c:pt idx="783">
                  <c:v>239.699997</c:v>
                </c:pt>
                <c:pt idx="784">
                  <c:v>754</c:v>
                </c:pt>
                <c:pt idx="785">
                  <c:v>284.39999399999999</c:v>
                </c:pt>
                <c:pt idx="786">
                  <c:v>68.480002999999996</c:v>
                </c:pt>
                <c:pt idx="787">
                  <c:v>61.720001000000003</c:v>
                </c:pt>
                <c:pt idx="788">
                  <c:v>633.09997599999997</c:v>
                </c:pt>
                <c:pt idx="789">
                  <c:v>189.800003</c:v>
                </c:pt>
                <c:pt idx="790">
                  <c:v>73.629997000000003</c:v>
                </c:pt>
                <c:pt idx="791">
                  <c:v>68.569999999999993</c:v>
                </c:pt>
                <c:pt idx="792">
                  <c:v>65.930000000000007</c:v>
                </c:pt>
                <c:pt idx="793">
                  <c:v>64.260002</c:v>
                </c:pt>
                <c:pt idx="794">
                  <c:v>63.080002</c:v>
                </c:pt>
                <c:pt idx="795">
                  <c:v>62.060001</c:v>
                </c:pt>
                <c:pt idx="796">
                  <c:v>61.400002000000001</c:v>
                </c:pt>
                <c:pt idx="797">
                  <c:v>60.759998000000003</c:v>
                </c:pt>
                <c:pt idx="798">
                  <c:v>60.189999</c:v>
                </c:pt>
                <c:pt idx="799">
                  <c:v>59.610000999999997</c:v>
                </c:pt>
                <c:pt idx="800">
                  <c:v>59.130001</c:v>
                </c:pt>
                <c:pt idx="801">
                  <c:v>58.599997999999999</c:v>
                </c:pt>
                <c:pt idx="802">
                  <c:v>58.080002</c:v>
                </c:pt>
                <c:pt idx="803">
                  <c:v>269.70001200000002</c:v>
                </c:pt>
                <c:pt idx="804">
                  <c:v>69.330001999999993</c:v>
                </c:pt>
                <c:pt idx="805">
                  <c:v>65.059997999999993</c:v>
                </c:pt>
                <c:pt idx="806">
                  <c:v>63.110000999999997</c:v>
                </c:pt>
                <c:pt idx="807">
                  <c:v>61.700001</c:v>
                </c:pt>
                <c:pt idx="808">
                  <c:v>60.52</c:v>
                </c:pt>
                <c:pt idx="809">
                  <c:v>59.59</c:v>
                </c:pt>
                <c:pt idx="810">
                  <c:v>58.900002000000001</c:v>
                </c:pt>
                <c:pt idx="811">
                  <c:v>58.099997999999999</c:v>
                </c:pt>
                <c:pt idx="812">
                  <c:v>57.290000999999997</c:v>
                </c:pt>
                <c:pt idx="813">
                  <c:v>403.20001200000002</c:v>
                </c:pt>
                <c:pt idx="814">
                  <c:v>196.89999399999999</c:v>
                </c:pt>
                <c:pt idx="815">
                  <c:v>71.989998</c:v>
                </c:pt>
                <c:pt idx="816">
                  <c:v>67.349997999999999</c:v>
                </c:pt>
                <c:pt idx="817">
                  <c:v>64.900002000000001</c:v>
                </c:pt>
                <c:pt idx="818">
                  <c:v>75.870002999999997</c:v>
                </c:pt>
                <c:pt idx="819">
                  <c:v>65.510002</c:v>
                </c:pt>
                <c:pt idx="820">
                  <c:v>63.34</c:v>
                </c:pt>
                <c:pt idx="821">
                  <c:v>62.23</c:v>
                </c:pt>
                <c:pt idx="822">
                  <c:v>61.09</c:v>
                </c:pt>
                <c:pt idx="823">
                  <c:v>60.110000999999997</c:v>
                </c:pt>
                <c:pt idx="824">
                  <c:v>59.360000999999997</c:v>
                </c:pt>
                <c:pt idx="825">
                  <c:v>58.360000999999997</c:v>
                </c:pt>
                <c:pt idx="826">
                  <c:v>57.419998</c:v>
                </c:pt>
                <c:pt idx="827">
                  <c:v>56.529998999999997</c:v>
                </c:pt>
                <c:pt idx="828">
                  <c:v>55.66</c:v>
                </c:pt>
                <c:pt idx="829">
                  <c:v>54.799999</c:v>
                </c:pt>
                <c:pt idx="830">
                  <c:v>54.139999000000003</c:v>
                </c:pt>
                <c:pt idx="831">
                  <c:v>54.84</c:v>
                </c:pt>
                <c:pt idx="832">
                  <c:v>54.27</c:v>
                </c:pt>
                <c:pt idx="833">
                  <c:v>53.130001</c:v>
                </c:pt>
                <c:pt idx="834">
                  <c:v>54.330002</c:v>
                </c:pt>
                <c:pt idx="835">
                  <c:v>54.84</c:v>
                </c:pt>
                <c:pt idx="836">
                  <c:v>55.68</c:v>
                </c:pt>
                <c:pt idx="837">
                  <c:v>56.43</c:v>
                </c:pt>
                <c:pt idx="838">
                  <c:v>54.310001</c:v>
                </c:pt>
                <c:pt idx="839">
                  <c:v>52.720001000000003</c:v>
                </c:pt>
                <c:pt idx="840">
                  <c:v>51.41</c:v>
                </c:pt>
                <c:pt idx="841">
                  <c:v>50.939999</c:v>
                </c:pt>
                <c:pt idx="842">
                  <c:v>51.84</c:v>
                </c:pt>
                <c:pt idx="843">
                  <c:v>52.049999</c:v>
                </c:pt>
                <c:pt idx="844">
                  <c:v>50.509998000000003</c:v>
                </c:pt>
                <c:pt idx="845">
                  <c:v>50.119999</c:v>
                </c:pt>
                <c:pt idx="846">
                  <c:v>48.919998</c:v>
                </c:pt>
                <c:pt idx="847">
                  <c:v>52.209999000000003</c:v>
                </c:pt>
                <c:pt idx="848">
                  <c:v>49.16</c:v>
                </c:pt>
                <c:pt idx="849">
                  <c:v>47.740001999999997</c:v>
                </c:pt>
                <c:pt idx="850">
                  <c:v>46.509998000000003</c:v>
                </c:pt>
                <c:pt idx="851">
                  <c:v>45.619999</c:v>
                </c:pt>
                <c:pt idx="852">
                  <c:v>44.689999</c:v>
                </c:pt>
                <c:pt idx="853">
                  <c:v>43.82</c:v>
                </c:pt>
                <c:pt idx="854">
                  <c:v>42.919998</c:v>
                </c:pt>
                <c:pt idx="855">
                  <c:v>42.18</c:v>
                </c:pt>
                <c:pt idx="856">
                  <c:v>41.639999000000003</c:v>
                </c:pt>
                <c:pt idx="857">
                  <c:v>40.740001999999997</c:v>
                </c:pt>
                <c:pt idx="858">
                  <c:v>39.959999000000003</c:v>
                </c:pt>
                <c:pt idx="859">
                  <c:v>39.25</c:v>
                </c:pt>
                <c:pt idx="860">
                  <c:v>38.409999999999997</c:v>
                </c:pt>
                <c:pt idx="861">
                  <c:v>44.400002000000001</c:v>
                </c:pt>
                <c:pt idx="862">
                  <c:v>40.020000000000003</c:v>
                </c:pt>
                <c:pt idx="863">
                  <c:v>46.68</c:v>
                </c:pt>
                <c:pt idx="864">
                  <c:v>40.599997999999999</c:v>
                </c:pt>
                <c:pt idx="865">
                  <c:v>39.009998000000003</c:v>
                </c:pt>
                <c:pt idx="866">
                  <c:v>37.520000000000003</c:v>
                </c:pt>
                <c:pt idx="867">
                  <c:v>37</c:v>
                </c:pt>
                <c:pt idx="868">
                  <c:v>36.07</c:v>
                </c:pt>
                <c:pt idx="869">
                  <c:v>35.290000999999997</c:v>
                </c:pt>
                <c:pt idx="870">
                  <c:v>34.520000000000003</c:v>
                </c:pt>
                <c:pt idx="871">
                  <c:v>33.799999</c:v>
                </c:pt>
                <c:pt idx="872">
                  <c:v>33.099997999999999</c:v>
                </c:pt>
                <c:pt idx="873">
                  <c:v>32.419998</c:v>
                </c:pt>
                <c:pt idx="874">
                  <c:v>31.76</c:v>
                </c:pt>
                <c:pt idx="875">
                  <c:v>31.01</c:v>
                </c:pt>
                <c:pt idx="876">
                  <c:v>30.49</c:v>
                </c:pt>
                <c:pt idx="877">
                  <c:v>1145</c:v>
                </c:pt>
                <c:pt idx="878">
                  <c:v>66.769997000000004</c:v>
                </c:pt>
                <c:pt idx="879">
                  <c:v>43.02</c:v>
                </c:pt>
                <c:pt idx="880">
                  <c:v>39.520000000000003</c:v>
                </c:pt>
                <c:pt idx="881">
                  <c:v>37.459999000000003</c:v>
                </c:pt>
                <c:pt idx="882">
                  <c:v>37.93</c:v>
                </c:pt>
                <c:pt idx="883">
                  <c:v>39</c:v>
                </c:pt>
                <c:pt idx="884">
                  <c:v>39.5</c:v>
                </c:pt>
                <c:pt idx="885">
                  <c:v>44.869999</c:v>
                </c:pt>
                <c:pt idx="886">
                  <c:v>44.970001000000003</c:v>
                </c:pt>
                <c:pt idx="887">
                  <c:v>39.299999</c:v>
                </c:pt>
                <c:pt idx="888">
                  <c:v>38.439999</c:v>
                </c:pt>
                <c:pt idx="889">
                  <c:v>38.439999</c:v>
                </c:pt>
                <c:pt idx="890">
                  <c:v>38</c:v>
                </c:pt>
                <c:pt idx="891">
                  <c:v>38.240001999999997</c:v>
                </c:pt>
                <c:pt idx="892">
                  <c:v>33.540000999999997</c:v>
                </c:pt>
                <c:pt idx="893">
                  <c:v>82.860000999999997</c:v>
                </c:pt>
                <c:pt idx="894">
                  <c:v>39.200001</c:v>
                </c:pt>
                <c:pt idx="895">
                  <c:v>39.299999</c:v>
                </c:pt>
                <c:pt idx="896">
                  <c:v>482.76001000000002</c:v>
                </c:pt>
                <c:pt idx="897">
                  <c:v>80</c:v>
                </c:pt>
                <c:pt idx="898">
                  <c:v>44.77</c:v>
                </c:pt>
                <c:pt idx="899">
                  <c:v>39.299999</c:v>
                </c:pt>
                <c:pt idx="900">
                  <c:v>45.48</c:v>
                </c:pt>
                <c:pt idx="901">
                  <c:v>39.5</c:v>
                </c:pt>
                <c:pt idx="902">
                  <c:v>37.93</c:v>
                </c:pt>
                <c:pt idx="903">
                  <c:v>35.849997999999999</c:v>
                </c:pt>
                <c:pt idx="904">
                  <c:v>36</c:v>
                </c:pt>
                <c:pt idx="905">
                  <c:v>35.849997999999999</c:v>
                </c:pt>
                <c:pt idx="906">
                  <c:v>103.33000199999999</c:v>
                </c:pt>
                <c:pt idx="907">
                  <c:v>359.10998499999999</c:v>
                </c:pt>
                <c:pt idx="908">
                  <c:v>182.55999800000001</c:v>
                </c:pt>
                <c:pt idx="909">
                  <c:v>63.439999</c:v>
                </c:pt>
                <c:pt idx="910">
                  <c:v>39.400002000000001</c:v>
                </c:pt>
                <c:pt idx="911">
                  <c:v>39</c:v>
                </c:pt>
                <c:pt idx="912">
                  <c:v>37.93</c:v>
                </c:pt>
                <c:pt idx="913">
                  <c:v>25.5</c:v>
                </c:pt>
                <c:pt idx="914">
                  <c:v>25.4</c:v>
                </c:pt>
                <c:pt idx="915">
                  <c:v>26.469999000000001</c:v>
                </c:pt>
                <c:pt idx="916">
                  <c:v>157.41000399999999</c:v>
                </c:pt>
                <c:pt idx="917">
                  <c:v>168.10000600000001</c:v>
                </c:pt>
                <c:pt idx="918">
                  <c:v>157</c:v>
                </c:pt>
                <c:pt idx="919">
                  <c:v>102.730003</c:v>
                </c:pt>
                <c:pt idx="920">
                  <c:v>50.59</c:v>
                </c:pt>
                <c:pt idx="921">
                  <c:v>419.69000199999999</c:v>
                </c:pt>
                <c:pt idx="922">
                  <c:v>63.439999</c:v>
                </c:pt>
                <c:pt idx="923">
                  <c:v>44.77</c:v>
                </c:pt>
                <c:pt idx="924">
                  <c:v>321.75</c:v>
                </c:pt>
                <c:pt idx="925">
                  <c:v>297.11999500000002</c:v>
                </c:pt>
                <c:pt idx="926">
                  <c:v>127.510002</c:v>
                </c:pt>
                <c:pt idx="927">
                  <c:v>39.400002000000001</c:v>
                </c:pt>
                <c:pt idx="928">
                  <c:v>63.240001999999997</c:v>
                </c:pt>
                <c:pt idx="929">
                  <c:v>69.819999999999993</c:v>
                </c:pt>
                <c:pt idx="930">
                  <c:v>39.5</c:v>
                </c:pt>
                <c:pt idx="931">
                  <c:v>880.30999799999995</c:v>
                </c:pt>
                <c:pt idx="932">
                  <c:v>182</c:v>
                </c:pt>
                <c:pt idx="933">
                  <c:v>163.13999899999999</c:v>
                </c:pt>
                <c:pt idx="934">
                  <c:v>174.259995</c:v>
                </c:pt>
                <c:pt idx="935">
                  <c:v>153.83000200000001</c:v>
                </c:pt>
                <c:pt idx="936">
                  <c:v>69.720000999999996</c:v>
                </c:pt>
                <c:pt idx="937">
                  <c:v>50.389999000000003</c:v>
                </c:pt>
                <c:pt idx="938">
                  <c:v>63.040000999999997</c:v>
                </c:pt>
                <c:pt idx="939">
                  <c:v>45</c:v>
                </c:pt>
                <c:pt idx="940">
                  <c:v>326.57998700000002</c:v>
                </c:pt>
                <c:pt idx="941">
                  <c:v>619.59002699999996</c:v>
                </c:pt>
                <c:pt idx="942">
                  <c:v>150.38999899999999</c:v>
                </c:pt>
                <c:pt idx="943">
                  <c:v>464.89001500000001</c:v>
                </c:pt>
                <c:pt idx="944">
                  <c:v>384.290009</c:v>
                </c:pt>
                <c:pt idx="945">
                  <c:v>202.729996</c:v>
                </c:pt>
                <c:pt idx="946">
                  <c:v>82</c:v>
                </c:pt>
                <c:pt idx="947">
                  <c:v>284.08999599999999</c:v>
                </c:pt>
                <c:pt idx="948">
                  <c:v>233.029999</c:v>
                </c:pt>
                <c:pt idx="949">
                  <c:v>380.01001000000002</c:v>
                </c:pt>
                <c:pt idx="950">
                  <c:v>77.669998000000007</c:v>
                </c:pt>
                <c:pt idx="951">
                  <c:v>335</c:v>
                </c:pt>
                <c:pt idx="952">
                  <c:v>219.58999600000001</c:v>
                </c:pt>
                <c:pt idx="953">
                  <c:v>78</c:v>
                </c:pt>
                <c:pt idx="954">
                  <c:v>84</c:v>
                </c:pt>
                <c:pt idx="955">
                  <c:v>660</c:v>
                </c:pt>
                <c:pt idx="956">
                  <c:v>1125</c:v>
                </c:pt>
                <c:pt idx="957">
                  <c:v>3030</c:v>
                </c:pt>
                <c:pt idx="958">
                  <c:v>1964.9399410000001</c:v>
                </c:pt>
                <c:pt idx="959">
                  <c:v>464.790009</c:v>
                </c:pt>
                <c:pt idx="960">
                  <c:v>120</c:v>
                </c:pt>
                <c:pt idx="961">
                  <c:v>102.83000199999999</c:v>
                </c:pt>
                <c:pt idx="962">
                  <c:v>77.480002999999996</c:v>
                </c:pt>
                <c:pt idx="963">
                  <c:v>102.730003</c:v>
                </c:pt>
                <c:pt idx="964">
                  <c:v>70.120002999999997</c:v>
                </c:pt>
                <c:pt idx="965">
                  <c:v>74.260002</c:v>
                </c:pt>
                <c:pt idx="966">
                  <c:v>69.919998000000007</c:v>
                </c:pt>
                <c:pt idx="967">
                  <c:v>50</c:v>
                </c:pt>
                <c:pt idx="968">
                  <c:v>44.669998</c:v>
                </c:pt>
                <c:pt idx="969">
                  <c:v>74.160004000000001</c:v>
                </c:pt>
                <c:pt idx="970">
                  <c:v>174</c:v>
                </c:pt>
                <c:pt idx="971">
                  <c:v>123.139999</c:v>
                </c:pt>
                <c:pt idx="972">
                  <c:v>118.279999</c:v>
                </c:pt>
                <c:pt idx="973">
                  <c:v>169.720001</c:v>
                </c:pt>
                <c:pt idx="974">
                  <c:v>70</c:v>
                </c:pt>
                <c:pt idx="975">
                  <c:v>37.830002</c:v>
                </c:pt>
                <c:pt idx="976">
                  <c:v>37.630001</c:v>
                </c:pt>
                <c:pt idx="977">
                  <c:v>34.590000000000003</c:v>
                </c:pt>
                <c:pt idx="978">
                  <c:v>37.830002</c:v>
                </c:pt>
                <c:pt idx="979">
                  <c:v>62.939999</c:v>
                </c:pt>
                <c:pt idx="980">
                  <c:v>37.630001</c:v>
                </c:pt>
                <c:pt idx="981">
                  <c:v>40</c:v>
                </c:pt>
                <c:pt idx="982">
                  <c:v>69.620002999999997</c:v>
                </c:pt>
                <c:pt idx="983">
                  <c:v>34.490001999999997</c:v>
                </c:pt>
                <c:pt idx="984">
                  <c:v>44.169998</c:v>
                </c:pt>
                <c:pt idx="985">
                  <c:v>137.83000200000001</c:v>
                </c:pt>
                <c:pt idx="986">
                  <c:v>33.720001000000003</c:v>
                </c:pt>
                <c:pt idx="987">
                  <c:v>83.620002999999997</c:v>
                </c:pt>
                <c:pt idx="988">
                  <c:v>34</c:v>
                </c:pt>
                <c:pt idx="989">
                  <c:v>93.620002999999997</c:v>
                </c:pt>
                <c:pt idx="990">
                  <c:v>24.469999000000001</c:v>
                </c:pt>
                <c:pt idx="991">
                  <c:v>25.299999</c:v>
                </c:pt>
                <c:pt idx="992">
                  <c:v>25.1</c:v>
                </c:pt>
                <c:pt idx="993">
                  <c:v>23.01</c:v>
                </c:pt>
                <c:pt idx="994">
                  <c:v>25</c:v>
                </c:pt>
                <c:pt idx="995">
                  <c:v>25</c:v>
                </c:pt>
                <c:pt idx="996">
                  <c:v>22.809999000000001</c:v>
                </c:pt>
                <c:pt idx="997">
                  <c:v>22.709999</c:v>
                </c:pt>
                <c:pt idx="998">
                  <c:v>24.6</c:v>
                </c:pt>
                <c:pt idx="999">
                  <c:v>39.5</c:v>
                </c:pt>
                <c:pt idx="1000">
                  <c:v>79.379997000000003</c:v>
                </c:pt>
                <c:pt idx="1001">
                  <c:v>144.16999799999999</c:v>
                </c:pt>
                <c:pt idx="1002">
                  <c:v>95</c:v>
                </c:pt>
                <c:pt idx="1003">
                  <c:v>37.630001</c:v>
                </c:pt>
                <c:pt idx="1004">
                  <c:v>37.459999000000003</c:v>
                </c:pt>
                <c:pt idx="1005">
                  <c:v>37</c:v>
                </c:pt>
                <c:pt idx="1006">
                  <c:v>44.470001000000003</c:v>
                </c:pt>
                <c:pt idx="1007">
                  <c:v>48.880001</c:v>
                </c:pt>
                <c:pt idx="1008">
                  <c:v>44.27</c:v>
                </c:pt>
                <c:pt idx="1009">
                  <c:v>40</c:v>
                </c:pt>
                <c:pt idx="1010">
                  <c:v>44.169998</c:v>
                </c:pt>
                <c:pt idx="1011">
                  <c:v>39.400002000000001</c:v>
                </c:pt>
                <c:pt idx="1012">
                  <c:v>37.43</c:v>
                </c:pt>
                <c:pt idx="1013">
                  <c:v>34.659999999999997</c:v>
                </c:pt>
                <c:pt idx="1014">
                  <c:v>34.689999</c:v>
                </c:pt>
                <c:pt idx="1015">
                  <c:v>48.68</c:v>
                </c:pt>
                <c:pt idx="1016">
                  <c:v>64</c:v>
                </c:pt>
                <c:pt idx="1017">
                  <c:v>37.43</c:v>
                </c:pt>
                <c:pt idx="1018">
                  <c:v>37.459999000000003</c:v>
                </c:pt>
                <c:pt idx="1019">
                  <c:v>35</c:v>
                </c:pt>
                <c:pt idx="1020">
                  <c:v>34.590000000000003</c:v>
                </c:pt>
                <c:pt idx="1021">
                  <c:v>26.969999000000001</c:v>
                </c:pt>
                <c:pt idx="1022">
                  <c:v>26.870000999999998</c:v>
                </c:pt>
                <c:pt idx="1023">
                  <c:v>26</c:v>
                </c:pt>
                <c:pt idx="1024">
                  <c:v>24.6</c:v>
                </c:pt>
                <c:pt idx="1025">
                  <c:v>24.5</c:v>
                </c:pt>
                <c:pt idx="1026">
                  <c:v>23.219999000000001</c:v>
                </c:pt>
                <c:pt idx="1027">
                  <c:v>22.709999</c:v>
                </c:pt>
                <c:pt idx="1028">
                  <c:v>22.610001</c:v>
                </c:pt>
                <c:pt idx="1029">
                  <c:v>21.639999</c:v>
                </c:pt>
                <c:pt idx="1030">
                  <c:v>22</c:v>
                </c:pt>
                <c:pt idx="1031">
                  <c:v>21.74</c:v>
                </c:pt>
                <c:pt idx="1032">
                  <c:v>22.610001</c:v>
                </c:pt>
                <c:pt idx="1033">
                  <c:v>22.709999</c:v>
                </c:pt>
                <c:pt idx="1034">
                  <c:v>23.02</c:v>
                </c:pt>
                <c:pt idx="1035">
                  <c:v>73.680000000000007</c:v>
                </c:pt>
                <c:pt idx="1036">
                  <c:v>71.699996999999996</c:v>
                </c:pt>
                <c:pt idx="1037">
                  <c:v>70.019997000000004</c:v>
                </c:pt>
                <c:pt idx="1038">
                  <c:v>68.489998</c:v>
                </c:pt>
                <c:pt idx="1039">
                  <c:v>67.050003000000004</c:v>
                </c:pt>
                <c:pt idx="1040">
                  <c:v>65.669998000000007</c:v>
                </c:pt>
                <c:pt idx="1041">
                  <c:v>65.169998000000007</c:v>
                </c:pt>
                <c:pt idx="1042">
                  <c:v>130.800003</c:v>
                </c:pt>
                <c:pt idx="1043">
                  <c:v>70.569999999999993</c:v>
                </c:pt>
                <c:pt idx="1044">
                  <c:v>67.25</c:v>
                </c:pt>
                <c:pt idx="1045">
                  <c:v>65.089995999999999</c:v>
                </c:pt>
                <c:pt idx="1046">
                  <c:v>63.310001</c:v>
                </c:pt>
                <c:pt idx="1047">
                  <c:v>61.759998000000003</c:v>
                </c:pt>
                <c:pt idx="1048">
                  <c:v>60.360000999999997</c:v>
                </c:pt>
                <c:pt idx="1049">
                  <c:v>59.060001</c:v>
                </c:pt>
                <c:pt idx="1050">
                  <c:v>57.830002</c:v>
                </c:pt>
                <c:pt idx="1051">
                  <c:v>56.639999000000003</c:v>
                </c:pt>
                <c:pt idx="1052">
                  <c:v>55.490001999999997</c:v>
                </c:pt>
                <c:pt idx="1053">
                  <c:v>54.369999</c:v>
                </c:pt>
                <c:pt idx="1054">
                  <c:v>53.279998999999997</c:v>
                </c:pt>
                <c:pt idx="1055">
                  <c:v>52.200001</c:v>
                </c:pt>
                <c:pt idx="1056">
                  <c:v>51.139999000000003</c:v>
                </c:pt>
                <c:pt idx="1057">
                  <c:v>50.099997999999999</c:v>
                </c:pt>
                <c:pt idx="1058">
                  <c:v>49.080002</c:v>
                </c:pt>
                <c:pt idx="1059">
                  <c:v>48.060001</c:v>
                </c:pt>
                <c:pt idx="1060">
                  <c:v>47.07</c:v>
                </c:pt>
                <c:pt idx="1061">
                  <c:v>46.080002</c:v>
                </c:pt>
                <c:pt idx="1062">
                  <c:v>45.110000999999997</c:v>
                </c:pt>
                <c:pt idx="1063">
                  <c:v>44.16</c:v>
                </c:pt>
                <c:pt idx="1064">
                  <c:v>43.209999000000003</c:v>
                </c:pt>
                <c:pt idx="1065">
                  <c:v>42.279998999999997</c:v>
                </c:pt>
                <c:pt idx="1066">
                  <c:v>41.369999</c:v>
                </c:pt>
                <c:pt idx="1067">
                  <c:v>40.470001000000003</c:v>
                </c:pt>
                <c:pt idx="1068">
                  <c:v>39.580002</c:v>
                </c:pt>
                <c:pt idx="1069">
                  <c:v>38.700001</c:v>
                </c:pt>
                <c:pt idx="1070">
                  <c:v>37.840000000000003</c:v>
                </c:pt>
                <c:pt idx="1071">
                  <c:v>36.990001999999997</c:v>
                </c:pt>
                <c:pt idx="1072">
                  <c:v>36.159999999999997</c:v>
                </c:pt>
                <c:pt idx="1073">
                  <c:v>35.340000000000003</c:v>
                </c:pt>
                <c:pt idx="1074">
                  <c:v>34.540000999999997</c:v>
                </c:pt>
                <c:pt idx="1075">
                  <c:v>33.740001999999997</c:v>
                </c:pt>
                <c:pt idx="1076">
                  <c:v>32.970001000000003</c:v>
                </c:pt>
                <c:pt idx="1077">
                  <c:v>32.200001</c:v>
                </c:pt>
                <c:pt idx="1078">
                  <c:v>31.450001</c:v>
                </c:pt>
                <c:pt idx="1079">
                  <c:v>30.719999000000001</c:v>
                </c:pt>
                <c:pt idx="1080">
                  <c:v>30</c:v>
                </c:pt>
                <c:pt idx="1081">
                  <c:v>29.290001</c:v>
                </c:pt>
                <c:pt idx="1082">
                  <c:v>28.6</c:v>
                </c:pt>
                <c:pt idx="1083">
                  <c:v>27.92</c:v>
                </c:pt>
                <c:pt idx="1084">
                  <c:v>27.389999</c:v>
                </c:pt>
                <c:pt idx="1085">
                  <c:v>26.709999</c:v>
                </c:pt>
                <c:pt idx="1086">
                  <c:v>178</c:v>
                </c:pt>
                <c:pt idx="1087">
                  <c:v>209.800003</c:v>
                </c:pt>
                <c:pt idx="1088">
                  <c:v>43.560001</c:v>
                </c:pt>
                <c:pt idx="1089">
                  <c:v>38.360000999999997</c:v>
                </c:pt>
                <c:pt idx="1090">
                  <c:v>35.909999999999997</c:v>
                </c:pt>
                <c:pt idx="1091">
                  <c:v>34.220001000000003</c:v>
                </c:pt>
                <c:pt idx="1092">
                  <c:v>32.959999000000003</c:v>
                </c:pt>
                <c:pt idx="1093">
                  <c:v>31.98</c:v>
                </c:pt>
                <c:pt idx="1094">
                  <c:v>31.17</c:v>
                </c:pt>
                <c:pt idx="1095">
                  <c:v>130.89999399999999</c:v>
                </c:pt>
                <c:pt idx="1096">
                  <c:v>1067</c:v>
                </c:pt>
                <c:pt idx="1097">
                  <c:v>62.720001000000003</c:v>
                </c:pt>
                <c:pt idx="1098">
                  <c:v>47.259998000000003</c:v>
                </c:pt>
                <c:pt idx="1099">
                  <c:v>43.77</c:v>
                </c:pt>
                <c:pt idx="1100">
                  <c:v>41.720001000000003</c:v>
                </c:pt>
                <c:pt idx="1101">
                  <c:v>40.790000999999997</c:v>
                </c:pt>
                <c:pt idx="1102">
                  <c:v>39.630001</c:v>
                </c:pt>
                <c:pt idx="1103">
                  <c:v>38.740001999999997</c:v>
                </c:pt>
                <c:pt idx="1104">
                  <c:v>45.389999000000003</c:v>
                </c:pt>
                <c:pt idx="1105">
                  <c:v>40.770000000000003</c:v>
                </c:pt>
                <c:pt idx="1106">
                  <c:v>40.709999000000003</c:v>
                </c:pt>
                <c:pt idx="1107">
                  <c:v>39.659999999999997</c:v>
                </c:pt>
                <c:pt idx="1108">
                  <c:v>38.840000000000003</c:v>
                </c:pt>
                <c:pt idx="1109">
                  <c:v>38.340000000000003</c:v>
                </c:pt>
                <c:pt idx="1110">
                  <c:v>37.770000000000003</c:v>
                </c:pt>
                <c:pt idx="1111">
                  <c:v>37.220001000000003</c:v>
                </c:pt>
                <c:pt idx="1112">
                  <c:v>36.720001000000003</c:v>
                </c:pt>
                <c:pt idx="1113">
                  <c:v>36.25</c:v>
                </c:pt>
                <c:pt idx="1114">
                  <c:v>35.790000999999997</c:v>
                </c:pt>
                <c:pt idx="1115">
                  <c:v>35.340000000000003</c:v>
                </c:pt>
                <c:pt idx="1116">
                  <c:v>34.889999000000003</c:v>
                </c:pt>
                <c:pt idx="1117">
                  <c:v>522.29998799999998</c:v>
                </c:pt>
                <c:pt idx="1118">
                  <c:v>704.29998799999998</c:v>
                </c:pt>
                <c:pt idx="1119">
                  <c:v>61.560001</c:v>
                </c:pt>
                <c:pt idx="1120">
                  <c:v>50.950001</c:v>
                </c:pt>
                <c:pt idx="1121">
                  <c:v>47.880001</c:v>
                </c:pt>
                <c:pt idx="1122">
                  <c:v>45.970001000000003</c:v>
                </c:pt>
                <c:pt idx="1123">
                  <c:v>44.610000999999997</c:v>
                </c:pt>
                <c:pt idx="1124">
                  <c:v>43.580002</c:v>
                </c:pt>
                <c:pt idx="1125">
                  <c:v>42.75</c:v>
                </c:pt>
                <c:pt idx="1126">
                  <c:v>42.049999</c:v>
                </c:pt>
                <c:pt idx="1127">
                  <c:v>41.43</c:v>
                </c:pt>
                <c:pt idx="1128">
                  <c:v>40.869999</c:v>
                </c:pt>
                <c:pt idx="1129">
                  <c:v>40.759998000000003</c:v>
                </c:pt>
                <c:pt idx="1130">
                  <c:v>216.699997</c:v>
                </c:pt>
                <c:pt idx="1131">
                  <c:v>52.509998000000003</c:v>
                </c:pt>
                <c:pt idx="1132">
                  <c:v>65.220000999999996</c:v>
                </c:pt>
                <c:pt idx="1133">
                  <c:v>324.70001200000002</c:v>
                </c:pt>
                <c:pt idx="1134">
                  <c:v>125.300003</c:v>
                </c:pt>
                <c:pt idx="1135">
                  <c:v>65.910004000000001</c:v>
                </c:pt>
                <c:pt idx="1136">
                  <c:v>59.720001000000003</c:v>
                </c:pt>
                <c:pt idx="1137">
                  <c:v>57.009998000000003</c:v>
                </c:pt>
                <c:pt idx="1138">
                  <c:v>55.209999000000003</c:v>
                </c:pt>
                <c:pt idx="1139">
                  <c:v>53.82</c:v>
                </c:pt>
                <c:pt idx="1140">
                  <c:v>68.279999000000004</c:v>
                </c:pt>
                <c:pt idx="1141">
                  <c:v>98.730002999999996</c:v>
                </c:pt>
                <c:pt idx="1142">
                  <c:v>108.900002</c:v>
                </c:pt>
                <c:pt idx="1143">
                  <c:v>63.98</c:v>
                </c:pt>
                <c:pt idx="1144">
                  <c:v>61.110000999999997</c:v>
                </c:pt>
                <c:pt idx="1145">
                  <c:v>59.330002</c:v>
                </c:pt>
                <c:pt idx="1146">
                  <c:v>58.02</c:v>
                </c:pt>
                <c:pt idx="1147">
                  <c:v>56.990001999999997</c:v>
                </c:pt>
                <c:pt idx="1148">
                  <c:v>84.339995999999999</c:v>
                </c:pt>
                <c:pt idx="1149">
                  <c:v>315.20001200000002</c:v>
                </c:pt>
                <c:pt idx="1150">
                  <c:v>70.75</c:v>
                </c:pt>
                <c:pt idx="1151">
                  <c:v>65.370002999999997</c:v>
                </c:pt>
                <c:pt idx="1152">
                  <c:v>63.18</c:v>
                </c:pt>
                <c:pt idx="1153">
                  <c:v>61.66</c:v>
                </c:pt>
                <c:pt idx="1154">
                  <c:v>60.84</c:v>
                </c:pt>
                <c:pt idx="1155">
                  <c:v>113</c:v>
                </c:pt>
                <c:pt idx="1156">
                  <c:v>142.300003</c:v>
                </c:pt>
                <c:pt idx="1157">
                  <c:v>72.220000999999996</c:v>
                </c:pt>
                <c:pt idx="1158">
                  <c:v>80.080001999999993</c:v>
                </c:pt>
                <c:pt idx="1159">
                  <c:v>88.029999000000004</c:v>
                </c:pt>
                <c:pt idx="1160">
                  <c:v>74.349997999999999</c:v>
                </c:pt>
                <c:pt idx="1161">
                  <c:v>70.800003000000004</c:v>
                </c:pt>
                <c:pt idx="1162">
                  <c:v>68.819999999999993</c:v>
                </c:pt>
                <c:pt idx="1163">
                  <c:v>67.300003000000004</c:v>
                </c:pt>
                <c:pt idx="1164">
                  <c:v>231.300003</c:v>
                </c:pt>
                <c:pt idx="1165">
                  <c:v>647.5</c:v>
                </c:pt>
                <c:pt idx="1166">
                  <c:v>2133</c:v>
                </c:pt>
                <c:pt idx="1167">
                  <c:v>126.900002</c:v>
                </c:pt>
                <c:pt idx="1168">
                  <c:v>91.980002999999996</c:v>
                </c:pt>
                <c:pt idx="1169">
                  <c:v>86.419998000000007</c:v>
                </c:pt>
                <c:pt idx="1170">
                  <c:v>83.290001000000004</c:v>
                </c:pt>
                <c:pt idx="1171">
                  <c:v>81.059997999999993</c:v>
                </c:pt>
                <c:pt idx="1172">
                  <c:v>471.79998799999998</c:v>
                </c:pt>
                <c:pt idx="1173">
                  <c:v>93.220000999999996</c:v>
                </c:pt>
                <c:pt idx="1174">
                  <c:v>86.010002</c:v>
                </c:pt>
                <c:pt idx="1175">
                  <c:v>83.559997999999993</c:v>
                </c:pt>
                <c:pt idx="1176">
                  <c:v>81.75</c:v>
                </c:pt>
                <c:pt idx="1177">
                  <c:v>80.559997999999993</c:v>
                </c:pt>
                <c:pt idx="1178">
                  <c:v>84.610000999999997</c:v>
                </c:pt>
                <c:pt idx="1179">
                  <c:v>517.90002400000003</c:v>
                </c:pt>
                <c:pt idx="1180">
                  <c:v>110.5</c:v>
                </c:pt>
                <c:pt idx="1181">
                  <c:v>101.900002</c:v>
                </c:pt>
                <c:pt idx="1182">
                  <c:v>169.199997</c:v>
                </c:pt>
                <c:pt idx="1183">
                  <c:v>126.300003</c:v>
                </c:pt>
                <c:pt idx="1184">
                  <c:v>96.309997999999993</c:v>
                </c:pt>
                <c:pt idx="1185">
                  <c:v>92.769997000000004</c:v>
                </c:pt>
                <c:pt idx="1186">
                  <c:v>90.339995999999999</c:v>
                </c:pt>
                <c:pt idx="1187">
                  <c:v>88.449996999999996</c:v>
                </c:pt>
                <c:pt idx="1188">
                  <c:v>188.39999399999999</c:v>
                </c:pt>
                <c:pt idx="1189">
                  <c:v>93.870002999999997</c:v>
                </c:pt>
                <c:pt idx="1190">
                  <c:v>91.790001000000004</c:v>
                </c:pt>
                <c:pt idx="1191">
                  <c:v>90.660004000000001</c:v>
                </c:pt>
                <c:pt idx="1192">
                  <c:v>426.70001200000002</c:v>
                </c:pt>
                <c:pt idx="1193">
                  <c:v>578.79998799999998</c:v>
                </c:pt>
                <c:pt idx="1194">
                  <c:v>109.800003</c:v>
                </c:pt>
                <c:pt idx="1195">
                  <c:v>100.5</c:v>
                </c:pt>
                <c:pt idx="1196">
                  <c:v>96.949996999999996</c:v>
                </c:pt>
                <c:pt idx="1197">
                  <c:v>94.519997000000004</c:v>
                </c:pt>
                <c:pt idx="1198">
                  <c:v>94.919998000000007</c:v>
                </c:pt>
                <c:pt idx="1199">
                  <c:v>95.300003000000004</c:v>
                </c:pt>
                <c:pt idx="1200">
                  <c:v>92.93</c:v>
                </c:pt>
                <c:pt idx="1201">
                  <c:v>91.029999000000004</c:v>
                </c:pt>
                <c:pt idx="1202">
                  <c:v>89.589995999999999</c:v>
                </c:pt>
                <c:pt idx="1203">
                  <c:v>91.279999000000004</c:v>
                </c:pt>
                <c:pt idx="1204">
                  <c:v>801.79998799999998</c:v>
                </c:pt>
                <c:pt idx="1205">
                  <c:v>107.699997</c:v>
                </c:pt>
                <c:pt idx="1206">
                  <c:v>96.849997999999999</c:v>
                </c:pt>
                <c:pt idx="1207">
                  <c:v>93.589995999999999</c:v>
                </c:pt>
                <c:pt idx="1208">
                  <c:v>91.32</c:v>
                </c:pt>
                <c:pt idx="1209">
                  <c:v>89.459998999999996</c:v>
                </c:pt>
                <c:pt idx="1210">
                  <c:v>87.860000999999997</c:v>
                </c:pt>
                <c:pt idx="1211">
                  <c:v>86.650002000000001</c:v>
                </c:pt>
                <c:pt idx="1212">
                  <c:v>85.440002000000007</c:v>
                </c:pt>
                <c:pt idx="1213">
                  <c:v>84.07</c:v>
                </c:pt>
                <c:pt idx="1214">
                  <c:v>82.75</c:v>
                </c:pt>
                <c:pt idx="1215">
                  <c:v>81.470000999999996</c:v>
                </c:pt>
                <c:pt idx="1216">
                  <c:v>80.209998999999996</c:v>
                </c:pt>
                <c:pt idx="1217">
                  <c:v>78.930000000000007</c:v>
                </c:pt>
                <c:pt idx="1218">
                  <c:v>77.639999000000003</c:v>
                </c:pt>
                <c:pt idx="1219">
                  <c:v>76.480002999999996</c:v>
                </c:pt>
                <c:pt idx="1220">
                  <c:v>78.540001000000004</c:v>
                </c:pt>
                <c:pt idx="1221">
                  <c:v>76.160004000000001</c:v>
                </c:pt>
                <c:pt idx="1222">
                  <c:v>74.449996999999996</c:v>
                </c:pt>
                <c:pt idx="1223">
                  <c:v>128.300003</c:v>
                </c:pt>
                <c:pt idx="1224">
                  <c:v>77.529999000000004</c:v>
                </c:pt>
                <c:pt idx="1225">
                  <c:v>74.720000999999996</c:v>
                </c:pt>
                <c:pt idx="1226">
                  <c:v>73.629997000000003</c:v>
                </c:pt>
                <c:pt idx="1227">
                  <c:v>136.300003</c:v>
                </c:pt>
                <c:pt idx="1228">
                  <c:v>120.400002</c:v>
                </c:pt>
                <c:pt idx="1229">
                  <c:v>83.389999000000003</c:v>
                </c:pt>
                <c:pt idx="1230">
                  <c:v>80.910004000000001</c:v>
                </c:pt>
                <c:pt idx="1231">
                  <c:v>77.510002</c:v>
                </c:pt>
                <c:pt idx="1232">
                  <c:v>75.099997999999999</c:v>
                </c:pt>
                <c:pt idx="1233">
                  <c:v>72.940002000000007</c:v>
                </c:pt>
                <c:pt idx="1234">
                  <c:v>71.190002000000007</c:v>
                </c:pt>
                <c:pt idx="1235">
                  <c:v>69.959998999999996</c:v>
                </c:pt>
                <c:pt idx="1236">
                  <c:v>237.199997</c:v>
                </c:pt>
                <c:pt idx="1237">
                  <c:v>76.680000000000007</c:v>
                </c:pt>
                <c:pt idx="1238">
                  <c:v>94.839995999999999</c:v>
                </c:pt>
                <c:pt idx="1239">
                  <c:v>74.410004000000001</c:v>
                </c:pt>
                <c:pt idx="1240">
                  <c:v>71.989998</c:v>
                </c:pt>
                <c:pt idx="1241">
                  <c:v>70.029999000000004</c:v>
                </c:pt>
                <c:pt idx="1242">
                  <c:v>68.370002999999997</c:v>
                </c:pt>
                <c:pt idx="1243">
                  <c:v>66.959998999999996</c:v>
                </c:pt>
                <c:pt idx="1244">
                  <c:v>65.660004000000001</c:v>
                </c:pt>
                <c:pt idx="1245">
                  <c:v>64.410004000000001</c:v>
                </c:pt>
                <c:pt idx="1246">
                  <c:v>63.5</c:v>
                </c:pt>
                <c:pt idx="1247">
                  <c:v>24</c:v>
                </c:pt>
                <c:pt idx="1248">
                  <c:v>23.450001</c:v>
                </c:pt>
                <c:pt idx="1249">
                  <c:v>23.35</c:v>
                </c:pt>
                <c:pt idx="1250">
                  <c:v>24.9</c:v>
                </c:pt>
                <c:pt idx="1251">
                  <c:v>24.799999</c:v>
                </c:pt>
                <c:pt idx="1252">
                  <c:v>24.9</c:v>
                </c:pt>
                <c:pt idx="1253">
                  <c:v>23.75</c:v>
                </c:pt>
                <c:pt idx="1254">
                  <c:v>23</c:v>
                </c:pt>
                <c:pt idx="1255">
                  <c:v>23.450001</c:v>
                </c:pt>
                <c:pt idx="1256">
                  <c:v>21.209999</c:v>
                </c:pt>
                <c:pt idx="1257">
                  <c:v>21.110001</c:v>
                </c:pt>
                <c:pt idx="1258">
                  <c:v>23.65</c:v>
                </c:pt>
                <c:pt idx="1259">
                  <c:v>21.209999</c:v>
                </c:pt>
                <c:pt idx="1260">
                  <c:v>21.110001</c:v>
                </c:pt>
                <c:pt idx="1261">
                  <c:v>24</c:v>
                </c:pt>
                <c:pt idx="1262">
                  <c:v>23.450001</c:v>
                </c:pt>
                <c:pt idx="1263">
                  <c:v>42.77</c:v>
                </c:pt>
                <c:pt idx="1264">
                  <c:v>24.799999</c:v>
                </c:pt>
                <c:pt idx="1265">
                  <c:v>66.419998000000007</c:v>
                </c:pt>
                <c:pt idx="1266">
                  <c:v>24.9</c:v>
                </c:pt>
                <c:pt idx="1267">
                  <c:v>24.200001</c:v>
                </c:pt>
                <c:pt idx="1268">
                  <c:v>13</c:v>
                </c:pt>
                <c:pt idx="1269">
                  <c:v>21.1</c:v>
                </c:pt>
                <c:pt idx="1270">
                  <c:v>21.1</c:v>
                </c:pt>
                <c:pt idx="1271">
                  <c:v>19.389999</c:v>
                </c:pt>
                <c:pt idx="1272">
                  <c:v>19.389999</c:v>
                </c:pt>
                <c:pt idx="1273">
                  <c:v>19.389999</c:v>
                </c:pt>
                <c:pt idx="1274">
                  <c:v>19.389999</c:v>
                </c:pt>
                <c:pt idx="1275">
                  <c:v>12</c:v>
                </c:pt>
                <c:pt idx="1276">
                  <c:v>18.899999999999999</c:v>
                </c:pt>
                <c:pt idx="1277">
                  <c:v>156.679993</c:v>
                </c:pt>
                <c:pt idx="1278">
                  <c:v>58.68</c:v>
                </c:pt>
                <c:pt idx="1279">
                  <c:v>77.279999000000004</c:v>
                </c:pt>
                <c:pt idx="1280">
                  <c:v>1828</c:v>
                </c:pt>
                <c:pt idx="1281">
                  <c:v>15.21</c:v>
                </c:pt>
                <c:pt idx="1282">
                  <c:v>14</c:v>
                </c:pt>
                <c:pt idx="1283">
                  <c:v>22.09</c:v>
                </c:pt>
                <c:pt idx="1284">
                  <c:v>19.440000999999999</c:v>
                </c:pt>
                <c:pt idx="1285">
                  <c:v>19.389999</c:v>
                </c:pt>
                <c:pt idx="1286">
                  <c:v>51.939999</c:v>
                </c:pt>
                <c:pt idx="1287">
                  <c:v>23.950001</c:v>
                </c:pt>
                <c:pt idx="1288">
                  <c:v>18.899999999999999</c:v>
                </c:pt>
                <c:pt idx="1289">
                  <c:v>12</c:v>
                </c:pt>
                <c:pt idx="1290">
                  <c:v>18.899999999999999</c:v>
                </c:pt>
                <c:pt idx="1291">
                  <c:v>28.309999000000001</c:v>
                </c:pt>
                <c:pt idx="1292">
                  <c:v>483.35000600000001</c:v>
                </c:pt>
                <c:pt idx="1293">
                  <c:v>205.009995</c:v>
                </c:pt>
                <c:pt idx="1294">
                  <c:v>58.419998</c:v>
                </c:pt>
                <c:pt idx="1295">
                  <c:v>47.060001</c:v>
                </c:pt>
                <c:pt idx="1296">
                  <c:v>14</c:v>
                </c:pt>
                <c:pt idx="1297">
                  <c:v>20.76</c:v>
                </c:pt>
                <c:pt idx="1298">
                  <c:v>17.920000000000002</c:v>
                </c:pt>
                <c:pt idx="1299">
                  <c:v>285.97000100000002</c:v>
                </c:pt>
                <c:pt idx="1300">
                  <c:v>73.690002000000007</c:v>
                </c:pt>
                <c:pt idx="1301">
                  <c:v>18.739999999999998</c:v>
                </c:pt>
                <c:pt idx="1302">
                  <c:v>22.42</c:v>
                </c:pt>
                <c:pt idx="1303">
                  <c:v>16</c:v>
                </c:pt>
                <c:pt idx="1304">
                  <c:v>22.65</c:v>
                </c:pt>
                <c:pt idx="1305">
                  <c:v>35</c:v>
                </c:pt>
                <c:pt idx="1306">
                  <c:v>52.220001000000003</c:v>
                </c:pt>
                <c:pt idx="1307">
                  <c:v>65.910004000000001</c:v>
                </c:pt>
                <c:pt idx="1308">
                  <c:v>148.08999600000001</c:v>
                </c:pt>
                <c:pt idx="1309">
                  <c:v>264.39999399999999</c:v>
                </c:pt>
                <c:pt idx="1310">
                  <c:v>32</c:v>
                </c:pt>
                <c:pt idx="1311">
                  <c:v>34.18</c:v>
                </c:pt>
                <c:pt idx="1312">
                  <c:v>78.190002000000007</c:v>
                </c:pt>
                <c:pt idx="1313">
                  <c:v>34.779998999999997</c:v>
                </c:pt>
                <c:pt idx="1314">
                  <c:v>41.16</c:v>
                </c:pt>
                <c:pt idx="1315">
                  <c:v>199.21000699999999</c:v>
                </c:pt>
                <c:pt idx="1316">
                  <c:v>265.709991</c:v>
                </c:pt>
                <c:pt idx="1317">
                  <c:v>38</c:v>
                </c:pt>
                <c:pt idx="1318">
                  <c:v>40.990001999999997</c:v>
                </c:pt>
                <c:pt idx="1319">
                  <c:v>77.839995999999999</c:v>
                </c:pt>
                <c:pt idx="1320">
                  <c:v>73.550003000000004</c:v>
                </c:pt>
                <c:pt idx="1321">
                  <c:v>70.059997999999993</c:v>
                </c:pt>
                <c:pt idx="1322">
                  <c:v>45</c:v>
                </c:pt>
                <c:pt idx="1323">
                  <c:v>605.53002900000001</c:v>
                </c:pt>
                <c:pt idx="1324">
                  <c:v>285</c:v>
                </c:pt>
                <c:pt idx="1325">
                  <c:v>68.629997000000003</c:v>
                </c:pt>
                <c:pt idx="1326">
                  <c:v>64.180000000000007</c:v>
                </c:pt>
                <c:pt idx="1327">
                  <c:v>41.349997999999999</c:v>
                </c:pt>
                <c:pt idx="1328">
                  <c:v>42.18</c:v>
                </c:pt>
                <c:pt idx="1329">
                  <c:v>41.16</c:v>
                </c:pt>
                <c:pt idx="1330">
                  <c:v>41.360000999999997</c:v>
                </c:pt>
                <c:pt idx="1331">
                  <c:v>28</c:v>
                </c:pt>
                <c:pt idx="1332">
                  <c:v>40.950001</c:v>
                </c:pt>
                <c:pt idx="1333">
                  <c:v>41.360000999999997</c:v>
                </c:pt>
                <c:pt idx="1334">
                  <c:v>37.43</c:v>
                </c:pt>
                <c:pt idx="1335">
                  <c:v>37.93</c:v>
                </c:pt>
                <c:pt idx="1336">
                  <c:v>37.43</c:v>
                </c:pt>
                <c:pt idx="1337">
                  <c:v>37.619999</c:v>
                </c:pt>
                <c:pt idx="1338">
                  <c:v>24</c:v>
                </c:pt>
                <c:pt idx="1339">
                  <c:v>32.029998999999997</c:v>
                </c:pt>
                <c:pt idx="1340">
                  <c:v>36.110000999999997</c:v>
                </c:pt>
                <c:pt idx="1341">
                  <c:v>64.419998000000007</c:v>
                </c:pt>
                <c:pt idx="1342">
                  <c:v>2568.929932</c:v>
                </c:pt>
                <c:pt idx="1343">
                  <c:v>4935.1499020000001</c:v>
                </c:pt>
                <c:pt idx="1344">
                  <c:v>12569.400390999999</c:v>
                </c:pt>
                <c:pt idx="1345">
                  <c:v>1180</c:v>
                </c:pt>
                <c:pt idx="1346">
                  <c:v>221.66000399999999</c:v>
                </c:pt>
                <c:pt idx="1347">
                  <c:v>162.94000199999999</c:v>
                </c:pt>
                <c:pt idx="1348">
                  <c:v>163.11000100000001</c:v>
                </c:pt>
                <c:pt idx="1349">
                  <c:v>162.94000199999999</c:v>
                </c:pt>
                <c:pt idx="1350">
                  <c:v>161.16000399999999</c:v>
                </c:pt>
                <c:pt idx="1351">
                  <c:v>119.730003</c:v>
                </c:pt>
                <c:pt idx="1352">
                  <c:v>113</c:v>
                </c:pt>
                <c:pt idx="1353">
                  <c:v>119.650002</c:v>
                </c:pt>
                <c:pt idx="1354">
                  <c:v>99.82</c:v>
                </c:pt>
                <c:pt idx="1355">
                  <c:v>99.370002999999997</c:v>
                </c:pt>
                <c:pt idx="1356">
                  <c:v>99.82</c:v>
                </c:pt>
                <c:pt idx="1357">
                  <c:v>99.370002999999997</c:v>
                </c:pt>
                <c:pt idx="1358">
                  <c:v>37.240001999999997</c:v>
                </c:pt>
                <c:pt idx="1359">
                  <c:v>40</c:v>
                </c:pt>
                <c:pt idx="1360">
                  <c:v>58.540000999999997</c:v>
                </c:pt>
                <c:pt idx="1361">
                  <c:v>52.349997999999999</c:v>
                </c:pt>
                <c:pt idx="1362">
                  <c:v>52.509998000000003</c:v>
                </c:pt>
                <c:pt idx="1363">
                  <c:v>61.93</c:v>
                </c:pt>
                <c:pt idx="1364">
                  <c:v>59.77</c:v>
                </c:pt>
                <c:pt idx="1365">
                  <c:v>53.59</c:v>
                </c:pt>
                <c:pt idx="1366">
                  <c:v>36</c:v>
                </c:pt>
                <c:pt idx="1367">
                  <c:v>59.029998999999997</c:v>
                </c:pt>
                <c:pt idx="1368">
                  <c:v>56.700001</c:v>
                </c:pt>
                <c:pt idx="1369">
                  <c:v>35.590000000000003</c:v>
                </c:pt>
                <c:pt idx="1370">
                  <c:v>55.23</c:v>
                </c:pt>
                <c:pt idx="1371">
                  <c:v>50.889999000000003</c:v>
                </c:pt>
                <c:pt idx="1372">
                  <c:v>29</c:v>
                </c:pt>
                <c:pt idx="1373">
                  <c:v>42.119999</c:v>
                </c:pt>
                <c:pt idx="1374">
                  <c:v>42.540000999999997</c:v>
                </c:pt>
                <c:pt idx="1375">
                  <c:v>26.42</c:v>
                </c:pt>
                <c:pt idx="1376">
                  <c:v>443.92999300000002</c:v>
                </c:pt>
                <c:pt idx="1377">
                  <c:v>37.900002000000001</c:v>
                </c:pt>
                <c:pt idx="1378">
                  <c:v>39.700001</c:v>
                </c:pt>
                <c:pt idx="1379">
                  <c:v>55.23</c:v>
                </c:pt>
                <c:pt idx="1380">
                  <c:v>63.130001</c:v>
                </c:pt>
                <c:pt idx="1381">
                  <c:v>39.439999</c:v>
                </c:pt>
                <c:pt idx="1382">
                  <c:v>38.790000999999997</c:v>
                </c:pt>
                <c:pt idx="1383">
                  <c:v>35.32</c:v>
                </c:pt>
                <c:pt idx="1384">
                  <c:v>35.43</c:v>
                </c:pt>
                <c:pt idx="1385">
                  <c:v>35.400002000000001</c:v>
                </c:pt>
                <c:pt idx="1386">
                  <c:v>31.26</c:v>
                </c:pt>
                <c:pt idx="1387">
                  <c:v>31.26</c:v>
                </c:pt>
                <c:pt idx="1388">
                  <c:v>31</c:v>
                </c:pt>
                <c:pt idx="1389">
                  <c:v>27.209999</c:v>
                </c:pt>
                <c:pt idx="1390">
                  <c:v>27.030000999999999</c:v>
                </c:pt>
                <c:pt idx="1391">
                  <c:v>27.02</c:v>
                </c:pt>
                <c:pt idx="1392">
                  <c:v>31.01</c:v>
                </c:pt>
                <c:pt idx="1393">
                  <c:v>27.209999</c:v>
                </c:pt>
                <c:pt idx="1394">
                  <c:v>20.85</c:v>
                </c:pt>
                <c:pt idx="1395">
                  <c:v>20.85</c:v>
                </c:pt>
                <c:pt idx="1396">
                  <c:v>18.73</c:v>
                </c:pt>
                <c:pt idx="1397">
                  <c:v>48.619999</c:v>
                </c:pt>
                <c:pt idx="1398">
                  <c:v>18.73</c:v>
                </c:pt>
                <c:pt idx="1399">
                  <c:v>18.620000999999998</c:v>
                </c:pt>
                <c:pt idx="1400">
                  <c:v>56.599997999999999</c:v>
                </c:pt>
                <c:pt idx="1401">
                  <c:v>55.290000999999997</c:v>
                </c:pt>
                <c:pt idx="1402">
                  <c:v>54.07</c:v>
                </c:pt>
                <c:pt idx="1403">
                  <c:v>52.91</c:v>
                </c:pt>
                <c:pt idx="1404">
                  <c:v>51.799999</c:v>
                </c:pt>
                <c:pt idx="1405">
                  <c:v>50.709999000000003</c:v>
                </c:pt>
                <c:pt idx="1406">
                  <c:v>49.66</c:v>
                </c:pt>
                <c:pt idx="1407">
                  <c:v>272.5</c:v>
                </c:pt>
                <c:pt idx="1408">
                  <c:v>59.119999</c:v>
                </c:pt>
                <c:pt idx="1409">
                  <c:v>54.299999</c:v>
                </c:pt>
                <c:pt idx="1410">
                  <c:v>52.169998</c:v>
                </c:pt>
                <c:pt idx="1411">
                  <c:v>50.529998999999997</c:v>
                </c:pt>
                <c:pt idx="1412">
                  <c:v>49.16</c:v>
                </c:pt>
                <c:pt idx="1413">
                  <c:v>47.959999000000003</c:v>
                </c:pt>
                <c:pt idx="1414">
                  <c:v>46.869999</c:v>
                </c:pt>
                <c:pt idx="1415">
                  <c:v>45.860000999999997</c:v>
                </c:pt>
                <c:pt idx="1416">
                  <c:v>44.900002000000001</c:v>
                </c:pt>
                <c:pt idx="1417">
                  <c:v>43.98</c:v>
                </c:pt>
                <c:pt idx="1418">
                  <c:v>43.09</c:v>
                </c:pt>
                <c:pt idx="1419">
                  <c:v>42.209999000000003</c:v>
                </c:pt>
                <c:pt idx="1420">
                  <c:v>41.369999</c:v>
                </c:pt>
                <c:pt idx="1421">
                  <c:v>40.540000999999997</c:v>
                </c:pt>
                <c:pt idx="1422">
                  <c:v>39.720001000000003</c:v>
                </c:pt>
                <c:pt idx="1423">
                  <c:v>38.909999999999997</c:v>
                </c:pt>
                <c:pt idx="1424">
                  <c:v>38.119999</c:v>
                </c:pt>
                <c:pt idx="1425">
                  <c:v>37.340000000000003</c:v>
                </c:pt>
                <c:pt idx="1426">
                  <c:v>36.57</c:v>
                </c:pt>
                <c:pt idx="1427">
                  <c:v>35.810001</c:v>
                </c:pt>
                <c:pt idx="1428">
                  <c:v>35.060001</c:v>
                </c:pt>
                <c:pt idx="1429">
                  <c:v>34.32</c:v>
                </c:pt>
                <c:pt idx="1430">
                  <c:v>33.590000000000003</c:v>
                </c:pt>
                <c:pt idx="1431">
                  <c:v>32.869999</c:v>
                </c:pt>
                <c:pt idx="1432">
                  <c:v>32.169998</c:v>
                </c:pt>
                <c:pt idx="1433">
                  <c:v>31.469999000000001</c:v>
                </c:pt>
                <c:pt idx="1434">
                  <c:v>30.780000999999999</c:v>
                </c:pt>
                <c:pt idx="1435">
                  <c:v>30.110001</c:v>
                </c:pt>
                <c:pt idx="1436">
                  <c:v>29.440000999999999</c:v>
                </c:pt>
                <c:pt idx="1437">
                  <c:v>28.780000999999999</c:v>
                </c:pt>
                <c:pt idx="1438">
                  <c:v>28.139999</c:v>
                </c:pt>
                <c:pt idx="1439">
                  <c:v>27.51</c:v>
                </c:pt>
                <c:pt idx="1440">
                  <c:v>26.879999000000002</c:v>
                </c:pt>
                <c:pt idx="1441">
                  <c:v>26.27</c:v>
                </c:pt>
                <c:pt idx="1442">
                  <c:v>25.67</c:v>
                </c:pt>
                <c:pt idx="1443">
                  <c:v>25.08</c:v>
                </c:pt>
                <c:pt idx="1444">
                  <c:v>24.5</c:v>
                </c:pt>
                <c:pt idx="1445">
                  <c:v>23.93</c:v>
                </c:pt>
                <c:pt idx="1446">
                  <c:v>23.370000999999998</c:v>
                </c:pt>
                <c:pt idx="1447">
                  <c:v>22.82</c:v>
                </c:pt>
                <c:pt idx="1448">
                  <c:v>22.280000999999999</c:v>
                </c:pt>
                <c:pt idx="1449">
                  <c:v>21.75</c:v>
                </c:pt>
                <c:pt idx="1450">
                  <c:v>21.24</c:v>
                </c:pt>
                <c:pt idx="1451">
                  <c:v>20.73</c:v>
                </c:pt>
                <c:pt idx="1452">
                  <c:v>20.239999999999998</c:v>
                </c:pt>
                <c:pt idx="1453">
                  <c:v>19.75</c:v>
                </c:pt>
                <c:pt idx="1454">
                  <c:v>19.27</c:v>
                </c:pt>
                <c:pt idx="1455">
                  <c:v>18.809999000000001</c:v>
                </c:pt>
                <c:pt idx="1456">
                  <c:v>18.350000000000001</c:v>
                </c:pt>
                <c:pt idx="1457">
                  <c:v>17.91</c:v>
                </c:pt>
                <c:pt idx="1458">
                  <c:v>17.469999000000001</c:v>
                </c:pt>
                <c:pt idx="1459">
                  <c:v>17.040001</c:v>
                </c:pt>
                <c:pt idx="1460">
                  <c:v>16.620000999999998</c:v>
                </c:pt>
              </c:numCache>
            </c:numRef>
          </c:xVal>
          <c:yVal>
            <c:numRef>
              <c:f>Sheet2!$D$4:$D$1464</c:f>
              <c:numCache>
                <c:formatCode>General</c:formatCode>
                <c:ptCount val="1461"/>
                <c:pt idx="0">
                  <c:v>151.199997</c:v>
                </c:pt>
                <c:pt idx="1">
                  <c:v>54.23</c:v>
                </c:pt>
                <c:pt idx="2">
                  <c:v>38.139999000000003</c:v>
                </c:pt>
                <c:pt idx="3">
                  <c:v>34.959999000000003</c:v>
                </c:pt>
                <c:pt idx="4">
                  <c:v>34.229999999999997</c:v>
                </c:pt>
                <c:pt idx="5">
                  <c:v>34.029998999999997</c:v>
                </c:pt>
                <c:pt idx="6">
                  <c:v>33.959999000000003</c:v>
                </c:pt>
                <c:pt idx="7">
                  <c:v>33.919998</c:v>
                </c:pt>
                <c:pt idx="8">
                  <c:v>33.889999000000003</c:v>
                </c:pt>
                <c:pt idx="9">
                  <c:v>33.849997999999999</c:v>
                </c:pt>
                <c:pt idx="10">
                  <c:v>33.830002</c:v>
                </c:pt>
                <c:pt idx="11">
                  <c:v>33.799999</c:v>
                </c:pt>
                <c:pt idx="12">
                  <c:v>33.759998000000003</c:v>
                </c:pt>
                <c:pt idx="13">
                  <c:v>33.740001999999997</c:v>
                </c:pt>
                <c:pt idx="14">
                  <c:v>748.20001200000002</c:v>
                </c:pt>
                <c:pt idx="15">
                  <c:v>138.89999399999999</c:v>
                </c:pt>
                <c:pt idx="16">
                  <c:v>51.380001</c:v>
                </c:pt>
                <c:pt idx="17">
                  <c:v>37.32</c:v>
                </c:pt>
                <c:pt idx="18">
                  <c:v>34.599997999999999</c:v>
                </c:pt>
                <c:pt idx="19">
                  <c:v>33.979999999999997</c:v>
                </c:pt>
                <c:pt idx="20">
                  <c:v>33.810001</c:v>
                </c:pt>
                <c:pt idx="21">
                  <c:v>33.740001999999997</c:v>
                </c:pt>
                <c:pt idx="22">
                  <c:v>33.700001</c:v>
                </c:pt>
                <c:pt idx="23">
                  <c:v>33.659999999999997</c:v>
                </c:pt>
                <c:pt idx="24">
                  <c:v>33.630001</c:v>
                </c:pt>
                <c:pt idx="25">
                  <c:v>33.599997999999999</c:v>
                </c:pt>
                <c:pt idx="26">
                  <c:v>33.57</c:v>
                </c:pt>
                <c:pt idx="27">
                  <c:v>33.529998999999997</c:v>
                </c:pt>
                <c:pt idx="28">
                  <c:v>33.5</c:v>
                </c:pt>
                <c:pt idx="29">
                  <c:v>122.599998</c:v>
                </c:pt>
                <c:pt idx="30">
                  <c:v>45.950001</c:v>
                </c:pt>
                <c:pt idx="31">
                  <c:v>35.650002000000001</c:v>
                </c:pt>
                <c:pt idx="32">
                  <c:v>33.900002000000001</c:v>
                </c:pt>
                <c:pt idx="33">
                  <c:v>33.529998999999997</c:v>
                </c:pt>
                <c:pt idx="34">
                  <c:v>33.419998</c:v>
                </c:pt>
                <c:pt idx="35">
                  <c:v>33.389999000000003</c:v>
                </c:pt>
                <c:pt idx="36">
                  <c:v>39.779998999999997</c:v>
                </c:pt>
                <c:pt idx="37">
                  <c:v>789.79998799999998</c:v>
                </c:pt>
                <c:pt idx="38">
                  <c:v>1122</c:v>
                </c:pt>
                <c:pt idx="39">
                  <c:v>185.300003</c:v>
                </c:pt>
                <c:pt idx="40">
                  <c:v>59.740001999999997</c:v>
                </c:pt>
                <c:pt idx="41">
                  <c:v>38.909999999999997</c:v>
                </c:pt>
                <c:pt idx="42">
                  <c:v>35.009998000000003</c:v>
                </c:pt>
                <c:pt idx="43">
                  <c:v>380.5</c:v>
                </c:pt>
                <c:pt idx="44">
                  <c:v>981.5</c:v>
                </c:pt>
                <c:pt idx="45">
                  <c:v>1074</c:v>
                </c:pt>
                <c:pt idx="46">
                  <c:v>181.10000600000001</c:v>
                </c:pt>
                <c:pt idx="47">
                  <c:v>155.199997</c:v>
                </c:pt>
                <c:pt idx="48">
                  <c:v>52.82</c:v>
                </c:pt>
                <c:pt idx="49">
                  <c:v>37.729999999999997</c:v>
                </c:pt>
                <c:pt idx="50">
                  <c:v>40.240001999999997</c:v>
                </c:pt>
                <c:pt idx="51">
                  <c:v>35.119999</c:v>
                </c:pt>
                <c:pt idx="52">
                  <c:v>34.349997999999999</c:v>
                </c:pt>
                <c:pt idx="53">
                  <c:v>34.189999</c:v>
                </c:pt>
                <c:pt idx="54">
                  <c:v>416.20001200000002</c:v>
                </c:pt>
                <c:pt idx="55">
                  <c:v>160.5</c:v>
                </c:pt>
                <c:pt idx="56">
                  <c:v>365.60000600000001</c:v>
                </c:pt>
                <c:pt idx="57">
                  <c:v>86.32</c:v>
                </c:pt>
                <c:pt idx="58">
                  <c:v>43.310001</c:v>
                </c:pt>
                <c:pt idx="59">
                  <c:v>88.279999000000004</c:v>
                </c:pt>
                <c:pt idx="60">
                  <c:v>45.450001</c:v>
                </c:pt>
                <c:pt idx="61">
                  <c:v>647.29998799999998</c:v>
                </c:pt>
                <c:pt idx="62">
                  <c:v>1190</c:v>
                </c:pt>
                <c:pt idx="63">
                  <c:v>402.89999399999999</c:v>
                </c:pt>
                <c:pt idx="64">
                  <c:v>91.489998</c:v>
                </c:pt>
                <c:pt idx="65">
                  <c:v>45.669998</c:v>
                </c:pt>
                <c:pt idx="66">
                  <c:v>37.389999000000003</c:v>
                </c:pt>
                <c:pt idx="67">
                  <c:v>37.25</c:v>
                </c:pt>
                <c:pt idx="68">
                  <c:v>35.869999</c:v>
                </c:pt>
                <c:pt idx="69">
                  <c:v>35.18</c:v>
                </c:pt>
                <c:pt idx="70">
                  <c:v>35.130001</c:v>
                </c:pt>
                <c:pt idx="71">
                  <c:v>35.090000000000003</c:v>
                </c:pt>
                <c:pt idx="72">
                  <c:v>35.040000999999997</c:v>
                </c:pt>
                <c:pt idx="73">
                  <c:v>35.07</c:v>
                </c:pt>
                <c:pt idx="74">
                  <c:v>35.060001</c:v>
                </c:pt>
                <c:pt idx="75">
                  <c:v>35.049999</c:v>
                </c:pt>
                <c:pt idx="76">
                  <c:v>35.040000999999997</c:v>
                </c:pt>
                <c:pt idx="77">
                  <c:v>130.800003</c:v>
                </c:pt>
                <c:pt idx="78">
                  <c:v>338</c:v>
                </c:pt>
                <c:pt idx="79">
                  <c:v>77.889999000000003</c:v>
                </c:pt>
                <c:pt idx="80">
                  <c:v>42.720001000000003</c:v>
                </c:pt>
                <c:pt idx="81">
                  <c:v>36.779998999999997</c:v>
                </c:pt>
                <c:pt idx="82">
                  <c:v>35.580002</c:v>
                </c:pt>
                <c:pt idx="83">
                  <c:v>35.310001</c:v>
                </c:pt>
                <c:pt idx="84">
                  <c:v>35.229999999999997</c:v>
                </c:pt>
                <c:pt idx="85">
                  <c:v>35.540000999999997</c:v>
                </c:pt>
                <c:pt idx="86">
                  <c:v>35.209999000000003</c:v>
                </c:pt>
                <c:pt idx="87">
                  <c:v>229.5</c:v>
                </c:pt>
                <c:pt idx="88">
                  <c:v>444.60000600000001</c:v>
                </c:pt>
                <c:pt idx="89">
                  <c:v>92.959998999999996</c:v>
                </c:pt>
                <c:pt idx="90">
                  <c:v>45.560001</c:v>
                </c:pt>
                <c:pt idx="91">
                  <c:v>37.540000999999997</c:v>
                </c:pt>
                <c:pt idx="92">
                  <c:v>35.93</c:v>
                </c:pt>
                <c:pt idx="93">
                  <c:v>36.090000000000003</c:v>
                </c:pt>
                <c:pt idx="94">
                  <c:v>40.509998000000003</c:v>
                </c:pt>
                <c:pt idx="95">
                  <c:v>47.490001999999997</c:v>
                </c:pt>
                <c:pt idx="96">
                  <c:v>49.48</c:v>
                </c:pt>
                <c:pt idx="97">
                  <c:v>37.709999000000003</c:v>
                </c:pt>
                <c:pt idx="98">
                  <c:v>35.959999000000003</c:v>
                </c:pt>
                <c:pt idx="99">
                  <c:v>35.619999</c:v>
                </c:pt>
                <c:pt idx="100">
                  <c:v>453.79998799999998</c:v>
                </c:pt>
                <c:pt idx="101">
                  <c:v>518.20001200000002</c:v>
                </c:pt>
                <c:pt idx="102">
                  <c:v>105.699997</c:v>
                </c:pt>
                <c:pt idx="103">
                  <c:v>83.059997999999993</c:v>
                </c:pt>
                <c:pt idx="104">
                  <c:v>43.560001</c:v>
                </c:pt>
                <c:pt idx="105">
                  <c:v>37.459999000000003</c:v>
                </c:pt>
                <c:pt idx="106">
                  <c:v>359.39999399999999</c:v>
                </c:pt>
                <c:pt idx="107">
                  <c:v>356.70001200000002</c:v>
                </c:pt>
                <c:pt idx="108">
                  <c:v>86.389999000000003</c:v>
                </c:pt>
                <c:pt idx="109">
                  <c:v>64.610000999999997</c:v>
                </c:pt>
                <c:pt idx="110">
                  <c:v>41.009998000000003</c:v>
                </c:pt>
                <c:pt idx="111">
                  <c:v>37.270000000000003</c:v>
                </c:pt>
                <c:pt idx="112">
                  <c:v>36.549999</c:v>
                </c:pt>
                <c:pt idx="113">
                  <c:v>36.369999</c:v>
                </c:pt>
                <c:pt idx="114">
                  <c:v>36.349997999999999</c:v>
                </c:pt>
                <c:pt idx="115">
                  <c:v>36.32</c:v>
                </c:pt>
                <c:pt idx="116">
                  <c:v>36.330002</c:v>
                </c:pt>
                <c:pt idx="117">
                  <c:v>36.32</c:v>
                </c:pt>
                <c:pt idx="118">
                  <c:v>36.290000999999997</c:v>
                </c:pt>
                <c:pt idx="119">
                  <c:v>36.119999</c:v>
                </c:pt>
                <c:pt idx="120">
                  <c:v>36.520000000000003</c:v>
                </c:pt>
                <c:pt idx="121">
                  <c:v>36.330002</c:v>
                </c:pt>
                <c:pt idx="122">
                  <c:v>36.32</c:v>
                </c:pt>
                <c:pt idx="123">
                  <c:v>36.220001000000003</c:v>
                </c:pt>
                <c:pt idx="124">
                  <c:v>110.599998</c:v>
                </c:pt>
                <c:pt idx="125">
                  <c:v>266.10000600000001</c:v>
                </c:pt>
                <c:pt idx="126">
                  <c:v>120.800003</c:v>
                </c:pt>
                <c:pt idx="127">
                  <c:v>50.18</c:v>
                </c:pt>
                <c:pt idx="128">
                  <c:v>39.229999999999997</c:v>
                </c:pt>
                <c:pt idx="129">
                  <c:v>80.589995999999999</c:v>
                </c:pt>
                <c:pt idx="130">
                  <c:v>43.130001</c:v>
                </c:pt>
                <c:pt idx="131">
                  <c:v>37.610000999999997</c:v>
                </c:pt>
                <c:pt idx="132">
                  <c:v>37.139999000000003</c:v>
                </c:pt>
                <c:pt idx="133">
                  <c:v>36.709999000000003</c:v>
                </c:pt>
                <c:pt idx="134">
                  <c:v>36.450001</c:v>
                </c:pt>
                <c:pt idx="135">
                  <c:v>36.57</c:v>
                </c:pt>
                <c:pt idx="136">
                  <c:v>36.549999</c:v>
                </c:pt>
                <c:pt idx="137">
                  <c:v>36.540000999999997</c:v>
                </c:pt>
                <c:pt idx="138">
                  <c:v>36.400002000000001</c:v>
                </c:pt>
                <c:pt idx="139">
                  <c:v>36.25</c:v>
                </c:pt>
                <c:pt idx="140">
                  <c:v>57.009998000000003</c:v>
                </c:pt>
                <c:pt idx="141">
                  <c:v>44.16</c:v>
                </c:pt>
                <c:pt idx="142">
                  <c:v>37.529998999999997</c:v>
                </c:pt>
                <c:pt idx="143">
                  <c:v>36.68</c:v>
                </c:pt>
                <c:pt idx="144">
                  <c:v>36.580002</c:v>
                </c:pt>
                <c:pt idx="145">
                  <c:v>149.60000600000001</c:v>
                </c:pt>
                <c:pt idx="146">
                  <c:v>111.699997</c:v>
                </c:pt>
                <c:pt idx="147">
                  <c:v>48.209999000000003</c:v>
                </c:pt>
                <c:pt idx="148">
                  <c:v>38.840000000000003</c:v>
                </c:pt>
                <c:pt idx="149">
                  <c:v>38.130001</c:v>
                </c:pt>
                <c:pt idx="150">
                  <c:v>36.93</c:v>
                </c:pt>
                <c:pt idx="151">
                  <c:v>62.650002000000001</c:v>
                </c:pt>
                <c:pt idx="152">
                  <c:v>92.959998999999996</c:v>
                </c:pt>
                <c:pt idx="153">
                  <c:v>45.110000999999997</c:v>
                </c:pt>
                <c:pt idx="154">
                  <c:v>38.279998999999997</c:v>
                </c:pt>
                <c:pt idx="155">
                  <c:v>37.049999</c:v>
                </c:pt>
                <c:pt idx="156">
                  <c:v>45</c:v>
                </c:pt>
                <c:pt idx="157">
                  <c:v>38.040000999999997</c:v>
                </c:pt>
                <c:pt idx="158">
                  <c:v>36.909999999999997</c:v>
                </c:pt>
                <c:pt idx="159">
                  <c:v>375.10000600000001</c:v>
                </c:pt>
                <c:pt idx="160">
                  <c:v>294.10000600000001</c:v>
                </c:pt>
                <c:pt idx="161">
                  <c:v>76.069999999999993</c:v>
                </c:pt>
                <c:pt idx="162">
                  <c:v>108.5</c:v>
                </c:pt>
                <c:pt idx="163">
                  <c:v>48.07</c:v>
                </c:pt>
                <c:pt idx="164">
                  <c:v>39.080002</c:v>
                </c:pt>
                <c:pt idx="165">
                  <c:v>37.439999</c:v>
                </c:pt>
                <c:pt idx="166">
                  <c:v>37.07</c:v>
                </c:pt>
                <c:pt idx="167">
                  <c:v>36.970001000000003</c:v>
                </c:pt>
                <c:pt idx="168">
                  <c:v>38.119999</c:v>
                </c:pt>
                <c:pt idx="169">
                  <c:v>40.220001000000003</c:v>
                </c:pt>
                <c:pt idx="170">
                  <c:v>54.959999000000003</c:v>
                </c:pt>
                <c:pt idx="171">
                  <c:v>39.75</c:v>
                </c:pt>
                <c:pt idx="172">
                  <c:v>37.540000999999997</c:v>
                </c:pt>
                <c:pt idx="173">
                  <c:v>40</c:v>
                </c:pt>
                <c:pt idx="174">
                  <c:v>108.099998</c:v>
                </c:pt>
                <c:pt idx="175">
                  <c:v>173.699997</c:v>
                </c:pt>
                <c:pt idx="176">
                  <c:v>271.79998799999998</c:v>
                </c:pt>
                <c:pt idx="177">
                  <c:v>298.29998799999998</c:v>
                </c:pt>
                <c:pt idx="178">
                  <c:v>138.800003</c:v>
                </c:pt>
                <c:pt idx="179">
                  <c:v>53.43</c:v>
                </c:pt>
                <c:pt idx="180">
                  <c:v>69.180000000000007</c:v>
                </c:pt>
                <c:pt idx="181">
                  <c:v>67.430000000000007</c:v>
                </c:pt>
                <c:pt idx="182">
                  <c:v>42.110000999999997</c:v>
                </c:pt>
                <c:pt idx="183">
                  <c:v>38.540000999999997</c:v>
                </c:pt>
                <c:pt idx="184">
                  <c:v>44.619999</c:v>
                </c:pt>
                <c:pt idx="185">
                  <c:v>38.720001000000003</c:v>
                </c:pt>
                <c:pt idx="186">
                  <c:v>37.849997999999999</c:v>
                </c:pt>
                <c:pt idx="187">
                  <c:v>140.10000600000001</c:v>
                </c:pt>
                <c:pt idx="188">
                  <c:v>55.580002</c:v>
                </c:pt>
                <c:pt idx="189">
                  <c:v>78.849997999999999</c:v>
                </c:pt>
                <c:pt idx="190">
                  <c:v>43.900002000000001</c:v>
                </c:pt>
                <c:pt idx="191">
                  <c:v>38.939999</c:v>
                </c:pt>
                <c:pt idx="192">
                  <c:v>38.040000999999997</c:v>
                </c:pt>
                <c:pt idx="193">
                  <c:v>37.840000000000003</c:v>
                </c:pt>
                <c:pt idx="194">
                  <c:v>159.89999399999999</c:v>
                </c:pt>
                <c:pt idx="195">
                  <c:v>58.720001000000003</c:v>
                </c:pt>
                <c:pt idx="196">
                  <c:v>44.720001000000003</c:v>
                </c:pt>
                <c:pt idx="197">
                  <c:v>100.400002</c:v>
                </c:pt>
                <c:pt idx="198">
                  <c:v>47.16</c:v>
                </c:pt>
                <c:pt idx="199">
                  <c:v>750.90002400000003</c:v>
                </c:pt>
                <c:pt idx="200">
                  <c:v>139.39999399999999</c:v>
                </c:pt>
                <c:pt idx="201">
                  <c:v>119.800003</c:v>
                </c:pt>
                <c:pt idx="202">
                  <c:v>51.32</c:v>
                </c:pt>
                <c:pt idx="203">
                  <c:v>64.589995999999999</c:v>
                </c:pt>
                <c:pt idx="204">
                  <c:v>159.5</c:v>
                </c:pt>
                <c:pt idx="205">
                  <c:v>281</c:v>
                </c:pt>
                <c:pt idx="206">
                  <c:v>86.919998000000007</c:v>
                </c:pt>
                <c:pt idx="207">
                  <c:v>47.25</c:v>
                </c:pt>
                <c:pt idx="208">
                  <c:v>40.490001999999997</c:v>
                </c:pt>
                <c:pt idx="209">
                  <c:v>42.5</c:v>
                </c:pt>
                <c:pt idx="210">
                  <c:v>40.919998</c:v>
                </c:pt>
                <c:pt idx="211">
                  <c:v>39.130001</c:v>
                </c:pt>
                <c:pt idx="212">
                  <c:v>38.82</c:v>
                </c:pt>
                <c:pt idx="213">
                  <c:v>38.709999000000003</c:v>
                </c:pt>
                <c:pt idx="214">
                  <c:v>38.729999999999997</c:v>
                </c:pt>
                <c:pt idx="215">
                  <c:v>66.739998</c:v>
                </c:pt>
                <c:pt idx="216">
                  <c:v>42.099997999999999</c:v>
                </c:pt>
                <c:pt idx="217">
                  <c:v>39.470001000000003</c:v>
                </c:pt>
                <c:pt idx="218">
                  <c:v>133</c:v>
                </c:pt>
                <c:pt idx="219">
                  <c:v>417.10000600000001</c:v>
                </c:pt>
                <c:pt idx="220">
                  <c:v>127.400002</c:v>
                </c:pt>
                <c:pt idx="221">
                  <c:v>53.619999</c:v>
                </c:pt>
                <c:pt idx="222">
                  <c:v>483.60000600000001</c:v>
                </c:pt>
                <c:pt idx="223">
                  <c:v>101.5</c:v>
                </c:pt>
                <c:pt idx="224">
                  <c:v>464.20001200000002</c:v>
                </c:pt>
                <c:pt idx="225">
                  <c:v>99.25</c:v>
                </c:pt>
                <c:pt idx="226">
                  <c:v>61.240001999999997</c:v>
                </c:pt>
                <c:pt idx="227">
                  <c:v>49.169998</c:v>
                </c:pt>
                <c:pt idx="228">
                  <c:v>41.369999</c:v>
                </c:pt>
                <c:pt idx="229">
                  <c:v>40.119999</c:v>
                </c:pt>
                <c:pt idx="230">
                  <c:v>39.860000999999997</c:v>
                </c:pt>
                <c:pt idx="231">
                  <c:v>39.740001999999997</c:v>
                </c:pt>
                <c:pt idx="232">
                  <c:v>39.810001</c:v>
                </c:pt>
                <c:pt idx="233">
                  <c:v>39.720001000000003</c:v>
                </c:pt>
                <c:pt idx="234">
                  <c:v>39.779998999999997</c:v>
                </c:pt>
                <c:pt idx="235">
                  <c:v>257.20001200000002</c:v>
                </c:pt>
                <c:pt idx="236">
                  <c:v>73.190002000000007</c:v>
                </c:pt>
                <c:pt idx="237">
                  <c:v>45.790000999999997</c:v>
                </c:pt>
                <c:pt idx="238">
                  <c:v>42.880001</c:v>
                </c:pt>
                <c:pt idx="239">
                  <c:v>53.779998999999997</c:v>
                </c:pt>
                <c:pt idx="240">
                  <c:v>55.200001</c:v>
                </c:pt>
                <c:pt idx="241">
                  <c:v>42.400002000000001</c:v>
                </c:pt>
                <c:pt idx="242">
                  <c:v>40.580002</c:v>
                </c:pt>
                <c:pt idx="243">
                  <c:v>40.099997999999999</c:v>
                </c:pt>
                <c:pt idx="244">
                  <c:v>40.450001</c:v>
                </c:pt>
                <c:pt idx="245">
                  <c:v>42.200001</c:v>
                </c:pt>
                <c:pt idx="246">
                  <c:v>40.479999999999997</c:v>
                </c:pt>
                <c:pt idx="247">
                  <c:v>40.270000000000003</c:v>
                </c:pt>
                <c:pt idx="248">
                  <c:v>40.229999999999997</c:v>
                </c:pt>
                <c:pt idx="249">
                  <c:v>51.82</c:v>
                </c:pt>
                <c:pt idx="250">
                  <c:v>41.919998</c:v>
                </c:pt>
                <c:pt idx="251">
                  <c:v>234.60000600000001</c:v>
                </c:pt>
                <c:pt idx="252">
                  <c:v>67.839995999999999</c:v>
                </c:pt>
                <c:pt idx="253">
                  <c:v>45.150002000000001</c:v>
                </c:pt>
                <c:pt idx="254">
                  <c:v>41.380001</c:v>
                </c:pt>
                <c:pt idx="255">
                  <c:v>40.619999</c:v>
                </c:pt>
                <c:pt idx="256">
                  <c:v>40.439999</c:v>
                </c:pt>
                <c:pt idx="257">
                  <c:v>40.409999999999997</c:v>
                </c:pt>
                <c:pt idx="258">
                  <c:v>511.29998799999998</c:v>
                </c:pt>
                <c:pt idx="259">
                  <c:v>370.79998799999998</c:v>
                </c:pt>
                <c:pt idx="260">
                  <c:v>88.209998999999996</c:v>
                </c:pt>
                <c:pt idx="261">
                  <c:v>48.91</c:v>
                </c:pt>
                <c:pt idx="262">
                  <c:v>42.470001000000003</c:v>
                </c:pt>
                <c:pt idx="263">
                  <c:v>41.110000999999997</c:v>
                </c:pt>
                <c:pt idx="264">
                  <c:v>40.790000999999997</c:v>
                </c:pt>
                <c:pt idx="265">
                  <c:v>40.700001</c:v>
                </c:pt>
                <c:pt idx="266">
                  <c:v>40.669998</c:v>
                </c:pt>
                <c:pt idx="267">
                  <c:v>40.659999999999997</c:v>
                </c:pt>
                <c:pt idx="268">
                  <c:v>40.639999000000003</c:v>
                </c:pt>
                <c:pt idx="269">
                  <c:v>40.630001</c:v>
                </c:pt>
                <c:pt idx="270">
                  <c:v>40.610000999999997</c:v>
                </c:pt>
                <c:pt idx="271">
                  <c:v>40.599997999999999</c:v>
                </c:pt>
                <c:pt idx="272">
                  <c:v>40.529998999999997</c:v>
                </c:pt>
                <c:pt idx="273">
                  <c:v>40.560001</c:v>
                </c:pt>
                <c:pt idx="274">
                  <c:v>41.119999</c:v>
                </c:pt>
                <c:pt idx="275">
                  <c:v>40.630001</c:v>
                </c:pt>
                <c:pt idx="276">
                  <c:v>40.540000999999997</c:v>
                </c:pt>
                <c:pt idx="277">
                  <c:v>40.439999</c:v>
                </c:pt>
                <c:pt idx="278">
                  <c:v>40.330002</c:v>
                </c:pt>
                <c:pt idx="279">
                  <c:v>40.459999000000003</c:v>
                </c:pt>
                <c:pt idx="280">
                  <c:v>40.43</c:v>
                </c:pt>
                <c:pt idx="281">
                  <c:v>40.5</c:v>
                </c:pt>
                <c:pt idx="282">
                  <c:v>40.419998</c:v>
                </c:pt>
                <c:pt idx="283">
                  <c:v>40.389999000000003</c:v>
                </c:pt>
                <c:pt idx="284">
                  <c:v>40.360000999999997</c:v>
                </c:pt>
                <c:pt idx="285">
                  <c:v>40.330002</c:v>
                </c:pt>
                <c:pt idx="286">
                  <c:v>40.299999</c:v>
                </c:pt>
                <c:pt idx="287">
                  <c:v>40.279998999999997</c:v>
                </c:pt>
                <c:pt idx="288">
                  <c:v>40.229999999999997</c:v>
                </c:pt>
                <c:pt idx="289">
                  <c:v>40.220001000000003</c:v>
                </c:pt>
                <c:pt idx="290">
                  <c:v>40.18</c:v>
                </c:pt>
                <c:pt idx="291">
                  <c:v>40.150002000000001</c:v>
                </c:pt>
                <c:pt idx="292">
                  <c:v>40.099997999999999</c:v>
                </c:pt>
                <c:pt idx="293">
                  <c:v>40.009998000000003</c:v>
                </c:pt>
                <c:pt idx="294">
                  <c:v>40.040000999999997</c:v>
                </c:pt>
                <c:pt idx="295">
                  <c:v>63.119999</c:v>
                </c:pt>
                <c:pt idx="296">
                  <c:v>98.419998000000007</c:v>
                </c:pt>
                <c:pt idx="297">
                  <c:v>48.450001</c:v>
                </c:pt>
                <c:pt idx="298">
                  <c:v>41.560001</c:v>
                </c:pt>
                <c:pt idx="299">
                  <c:v>40.349997999999999</c:v>
                </c:pt>
                <c:pt idx="300">
                  <c:v>40.080002</c:v>
                </c:pt>
                <c:pt idx="301">
                  <c:v>40</c:v>
                </c:pt>
                <c:pt idx="302">
                  <c:v>39.909999999999997</c:v>
                </c:pt>
                <c:pt idx="303">
                  <c:v>39.909999999999997</c:v>
                </c:pt>
                <c:pt idx="304">
                  <c:v>39.869999</c:v>
                </c:pt>
                <c:pt idx="305">
                  <c:v>39.830002</c:v>
                </c:pt>
                <c:pt idx="306">
                  <c:v>39.790000999999997</c:v>
                </c:pt>
                <c:pt idx="307">
                  <c:v>39.75</c:v>
                </c:pt>
                <c:pt idx="308">
                  <c:v>39.669998</c:v>
                </c:pt>
                <c:pt idx="309">
                  <c:v>39.669998</c:v>
                </c:pt>
                <c:pt idx="310">
                  <c:v>39.630001</c:v>
                </c:pt>
                <c:pt idx="311">
                  <c:v>39.580002</c:v>
                </c:pt>
                <c:pt idx="312">
                  <c:v>39.540000999999997</c:v>
                </c:pt>
                <c:pt idx="313">
                  <c:v>39.5</c:v>
                </c:pt>
                <c:pt idx="314">
                  <c:v>44.209999000000003</c:v>
                </c:pt>
                <c:pt idx="315">
                  <c:v>40.080002</c:v>
                </c:pt>
                <c:pt idx="316">
                  <c:v>39.509998000000003</c:v>
                </c:pt>
                <c:pt idx="317">
                  <c:v>39.369999</c:v>
                </c:pt>
                <c:pt idx="318">
                  <c:v>39.310001</c:v>
                </c:pt>
                <c:pt idx="319">
                  <c:v>39.259998000000003</c:v>
                </c:pt>
                <c:pt idx="320">
                  <c:v>39.209999000000003</c:v>
                </c:pt>
                <c:pt idx="321">
                  <c:v>39.159999999999997</c:v>
                </c:pt>
                <c:pt idx="322">
                  <c:v>39.110000999999997</c:v>
                </c:pt>
                <c:pt idx="323">
                  <c:v>39.060001</c:v>
                </c:pt>
                <c:pt idx="324">
                  <c:v>39.009998000000003</c:v>
                </c:pt>
                <c:pt idx="325">
                  <c:v>38.950001</c:v>
                </c:pt>
                <c:pt idx="326">
                  <c:v>38.889999000000003</c:v>
                </c:pt>
                <c:pt idx="327">
                  <c:v>38.860000999999997</c:v>
                </c:pt>
                <c:pt idx="328">
                  <c:v>38.810001</c:v>
                </c:pt>
                <c:pt idx="329">
                  <c:v>38.75</c:v>
                </c:pt>
                <c:pt idx="330">
                  <c:v>38.700001</c:v>
                </c:pt>
                <c:pt idx="331">
                  <c:v>38.639999000000003</c:v>
                </c:pt>
                <c:pt idx="332">
                  <c:v>38.590000000000003</c:v>
                </c:pt>
                <c:pt idx="333">
                  <c:v>38.520000000000003</c:v>
                </c:pt>
                <c:pt idx="334">
                  <c:v>38.479999999999997</c:v>
                </c:pt>
                <c:pt idx="335">
                  <c:v>38.419998</c:v>
                </c:pt>
                <c:pt idx="336">
                  <c:v>38.360000999999997</c:v>
                </c:pt>
                <c:pt idx="337">
                  <c:v>38.310001</c:v>
                </c:pt>
                <c:pt idx="338">
                  <c:v>38.25</c:v>
                </c:pt>
                <c:pt idx="339">
                  <c:v>38.189999</c:v>
                </c:pt>
                <c:pt idx="340">
                  <c:v>50.23</c:v>
                </c:pt>
                <c:pt idx="341">
                  <c:v>151.300003</c:v>
                </c:pt>
                <c:pt idx="342">
                  <c:v>366.10000600000001</c:v>
                </c:pt>
                <c:pt idx="343">
                  <c:v>83.860000999999997</c:v>
                </c:pt>
                <c:pt idx="344">
                  <c:v>46.07</c:v>
                </c:pt>
                <c:pt idx="345">
                  <c:v>39.770000000000003</c:v>
                </c:pt>
                <c:pt idx="346">
                  <c:v>38.479999999999997</c:v>
                </c:pt>
                <c:pt idx="347">
                  <c:v>38.150002000000001</c:v>
                </c:pt>
                <c:pt idx="348">
                  <c:v>38.029998999999997</c:v>
                </c:pt>
                <c:pt idx="349">
                  <c:v>37.959999000000003</c:v>
                </c:pt>
                <c:pt idx="350">
                  <c:v>37.900002000000001</c:v>
                </c:pt>
                <c:pt idx="351">
                  <c:v>37.840000000000003</c:v>
                </c:pt>
                <c:pt idx="352">
                  <c:v>37.779998999999997</c:v>
                </c:pt>
                <c:pt idx="353">
                  <c:v>37.720001000000003</c:v>
                </c:pt>
                <c:pt idx="354">
                  <c:v>40.520000000000003</c:v>
                </c:pt>
                <c:pt idx="355">
                  <c:v>38.029998999999997</c:v>
                </c:pt>
                <c:pt idx="356">
                  <c:v>37.639999000000003</c:v>
                </c:pt>
                <c:pt idx="357">
                  <c:v>37.529998999999997</c:v>
                </c:pt>
                <c:pt idx="358">
                  <c:v>37.459999000000003</c:v>
                </c:pt>
                <c:pt idx="359">
                  <c:v>37.400002000000001</c:v>
                </c:pt>
                <c:pt idx="360">
                  <c:v>37.340000000000003</c:v>
                </c:pt>
                <c:pt idx="361">
                  <c:v>37.279998999999997</c:v>
                </c:pt>
                <c:pt idx="362">
                  <c:v>37.209999000000003</c:v>
                </c:pt>
                <c:pt idx="363">
                  <c:v>37.150002000000001</c:v>
                </c:pt>
                <c:pt idx="364">
                  <c:v>37.090000000000003</c:v>
                </c:pt>
                <c:pt idx="365">
                  <c:v>37.029998999999997</c:v>
                </c:pt>
                <c:pt idx="366">
                  <c:v>36.959999000000003</c:v>
                </c:pt>
                <c:pt idx="367">
                  <c:v>36.900002000000001</c:v>
                </c:pt>
                <c:pt idx="368">
                  <c:v>36.830002</c:v>
                </c:pt>
                <c:pt idx="369">
                  <c:v>49.869999</c:v>
                </c:pt>
                <c:pt idx="370">
                  <c:v>151.699997</c:v>
                </c:pt>
                <c:pt idx="371">
                  <c:v>1318</c:v>
                </c:pt>
                <c:pt idx="372">
                  <c:v>270.79998799999998</c:v>
                </c:pt>
                <c:pt idx="373">
                  <c:v>74.720000999999996</c:v>
                </c:pt>
                <c:pt idx="374">
                  <c:v>44.25</c:v>
                </c:pt>
                <c:pt idx="375">
                  <c:v>38.509998000000003</c:v>
                </c:pt>
                <c:pt idx="376">
                  <c:v>37.220001000000003</c:v>
                </c:pt>
                <c:pt idx="377">
                  <c:v>36.869999</c:v>
                </c:pt>
                <c:pt idx="378">
                  <c:v>36.720001000000003</c:v>
                </c:pt>
                <c:pt idx="379">
                  <c:v>183.60000600000001</c:v>
                </c:pt>
                <c:pt idx="380">
                  <c:v>621</c:v>
                </c:pt>
                <c:pt idx="381">
                  <c:v>498.10000600000001</c:v>
                </c:pt>
                <c:pt idx="382">
                  <c:v>103.199997</c:v>
                </c:pt>
                <c:pt idx="383">
                  <c:v>139.300003</c:v>
                </c:pt>
                <c:pt idx="384">
                  <c:v>463.60000600000001</c:v>
                </c:pt>
                <c:pt idx="385">
                  <c:v>96.199996999999996</c:v>
                </c:pt>
                <c:pt idx="386">
                  <c:v>47.23</c:v>
                </c:pt>
                <c:pt idx="387">
                  <c:v>39.080002</c:v>
                </c:pt>
                <c:pt idx="388">
                  <c:v>37.479999999999997</c:v>
                </c:pt>
                <c:pt idx="389">
                  <c:v>37.080002</c:v>
                </c:pt>
                <c:pt idx="390">
                  <c:v>36.950001</c:v>
                </c:pt>
                <c:pt idx="391">
                  <c:v>36.889999000000003</c:v>
                </c:pt>
                <c:pt idx="392">
                  <c:v>36.840000000000003</c:v>
                </c:pt>
                <c:pt idx="393">
                  <c:v>36.790000999999997</c:v>
                </c:pt>
                <c:pt idx="394">
                  <c:v>36.740001999999997</c:v>
                </c:pt>
                <c:pt idx="395">
                  <c:v>36.700001</c:v>
                </c:pt>
                <c:pt idx="396">
                  <c:v>36.650002000000001</c:v>
                </c:pt>
                <c:pt idx="397">
                  <c:v>36.599997999999999</c:v>
                </c:pt>
                <c:pt idx="398">
                  <c:v>36.549999</c:v>
                </c:pt>
                <c:pt idx="399">
                  <c:v>113.400002</c:v>
                </c:pt>
                <c:pt idx="400">
                  <c:v>708.5</c:v>
                </c:pt>
                <c:pt idx="401">
                  <c:v>253</c:v>
                </c:pt>
                <c:pt idx="402">
                  <c:v>70.220000999999996</c:v>
                </c:pt>
                <c:pt idx="403">
                  <c:v>42.950001</c:v>
                </c:pt>
                <c:pt idx="404">
                  <c:v>38.049999</c:v>
                </c:pt>
                <c:pt idx="405">
                  <c:v>36.990001999999997</c:v>
                </c:pt>
                <c:pt idx="406">
                  <c:v>36.709999000000003</c:v>
                </c:pt>
                <c:pt idx="407">
                  <c:v>36.919998</c:v>
                </c:pt>
                <c:pt idx="408">
                  <c:v>462</c:v>
                </c:pt>
                <c:pt idx="409">
                  <c:v>530.20001200000002</c:v>
                </c:pt>
                <c:pt idx="410">
                  <c:v>231.89999399999999</c:v>
                </c:pt>
                <c:pt idx="411">
                  <c:v>66.589995999999999</c:v>
                </c:pt>
                <c:pt idx="412">
                  <c:v>42.380001</c:v>
                </c:pt>
                <c:pt idx="413">
                  <c:v>38.020000000000003</c:v>
                </c:pt>
                <c:pt idx="414">
                  <c:v>36.979999999999997</c:v>
                </c:pt>
                <c:pt idx="415">
                  <c:v>38.009998000000003</c:v>
                </c:pt>
                <c:pt idx="416">
                  <c:v>136.89999399999999</c:v>
                </c:pt>
                <c:pt idx="417">
                  <c:v>172.39999399999999</c:v>
                </c:pt>
                <c:pt idx="418">
                  <c:v>166.199997</c:v>
                </c:pt>
                <c:pt idx="419">
                  <c:v>66.839995999999999</c:v>
                </c:pt>
                <c:pt idx="420">
                  <c:v>42.060001</c:v>
                </c:pt>
                <c:pt idx="421">
                  <c:v>37.979999999999997</c:v>
                </c:pt>
                <c:pt idx="422">
                  <c:v>37.150002000000001</c:v>
                </c:pt>
                <c:pt idx="423">
                  <c:v>36.93</c:v>
                </c:pt>
                <c:pt idx="424">
                  <c:v>49.740001999999997</c:v>
                </c:pt>
                <c:pt idx="425">
                  <c:v>38.759998000000003</c:v>
                </c:pt>
                <c:pt idx="426">
                  <c:v>37.18</c:v>
                </c:pt>
                <c:pt idx="427">
                  <c:v>36.849997999999999</c:v>
                </c:pt>
                <c:pt idx="428">
                  <c:v>40.689999</c:v>
                </c:pt>
                <c:pt idx="429">
                  <c:v>700.20001200000002</c:v>
                </c:pt>
                <c:pt idx="430">
                  <c:v>244.89999399999999</c:v>
                </c:pt>
                <c:pt idx="431">
                  <c:v>85.809997999999993</c:v>
                </c:pt>
                <c:pt idx="432">
                  <c:v>59.57</c:v>
                </c:pt>
                <c:pt idx="433">
                  <c:v>41.720001000000003</c:v>
                </c:pt>
                <c:pt idx="434">
                  <c:v>38.040000999999997</c:v>
                </c:pt>
                <c:pt idx="435">
                  <c:v>37.299999</c:v>
                </c:pt>
                <c:pt idx="436">
                  <c:v>37.130001</c:v>
                </c:pt>
                <c:pt idx="437">
                  <c:v>41.139999000000003</c:v>
                </c:pt>
                <c:pt idx="438">
                  <c:v>37.68</c:v>
                </c:pt>
                <c:pt idx="439">
                  <c:v>37.150002000000001</c:v>
                </c:pt>
                <c:pt idx="440">
                  <c:v>37.040000999999997</c:v>
                </c:pt>
                <c:pt idx="441">
                  <c:v>37</c:v>
                </c:pt>
                <c:pt idx="442">
                  <c:v>36.970001000000003</c:v>
                </c:pt>
                <c:pt idx="443">
                  <c:v>36.939999</c:v>
                </c:pt>
                <c:pt idx="444">
                  <c:v>36.900002000000001</c:v>
                </c:pt>
                <c:pt idx="445">
                  <c:v>36.810001</c:v>
                </c:pt>
                <c:pt idx="446">
                  <c:v>36.82</c:v>
                </c:pt>
                <c:pt idx="447">
                  <c:v>36.830002</c:v>
                </c:pt>
                <c:pt idx="448">
                  <c:v>36.799999</c:v>
                </c:pt>
                <c:pt idx="449">
                  <c:v>36.759998000000003</c:v>
                </c:pt>
                <c:pt idx="450">
                  <c:v>45.09</c:v>
                </c:pt>
                <c:pt idx="451">
                  <c:v>43.049999</c:v>
                </c:pt>
                <c:pt idx="452">
                  <c:v>37.689999</c:v>
                </c:pt>
                <c:pt idx="453">
                  <c:v>36.520000000000003</c:v>
                </c:pt>
                <c:pt idx="454">
                  <c:v>36.720001000000003</c:v>
                </c:pt>
                <c:pt idx="455">
                  <c:v>36.639999000000003</c:v>
                </c:pt>
                <c:pt idx="456">
                  <c:v>36.610000999999997</c:v>
                </c:pt>
                <c:pt idx="457">
                  <c:v>36.57</c:v>
                </c:pt>
                <c:pt idx="458">
                  <c:v>36.540000999999997</c:v>
                </c:pt>
                <c:pt idx="459">
                  <c:v>36.479999999999997</c:v>
                </c:pt>
                <c:pt idx="460">
                  <c:v>36.470001000000003</c:v>
                </c:pt>
                <c:pt idx="461">
                  <c:v>37.830002</c:v>
                </c:pt>
                <c:pt idx="462">
                  <c:v>36.5</c:v>
                </c:pt>
                <c:pt idx="463">
                  <c:v>36.419998</c:v>
                </c:pt>
                <c:pt idx="464">
                  <c:v>36.330002</c:v>
                </c:pt>
                <c:pt idx="465">
                  <c:v>112.099998</c:v>
                </c:pt>
                <c:pt idx="466">
                  <c:v>617.40002400000003</c:v>
                </c:pt>
                <c:pt idx="467">
                  <c:v>201.800003</c:v>
                </c:pt>
                <c:pt idx="468">
                  <c:v>62.400002000000001</c:v>
                </c:pt>
                <c:pt idx="469">
                  <c:v>167.300003</c:v>
                </c:pt>
                <c:pt idx="470">
                  <c:v>57.049999</c:v>
                </c:pt>
                <c:pt idx="471">
                  <c:v>60.689999</c:v>
                </c:pt>
                <c:pt idx="472">
                  <c:v>40.380001</c:v>
                </c:pt>
                <c:pt idx="473">
                  <c:v>37.349997999999999</c:v>
                </c:pt>
                <c:pt idx="474">
                  <c:v>36.770000000000003</c:v>
                </c:pt>
                <c:pt idx="475">
                  <c:v>39.369999</c:v>
                </c:pt>
                <c:pt idx="476">
                  <c:v>316.39999399999999</c:v>
                </c:pt>
                <c:pt idx="477">
                  <c:v>79.569999999999993</c:v>
                </c:pt>
                <c:pt idx="478">
                  <c:v>52.119999</c:v>
                </c:pt>
                <c:pt idx="479">
                  <c:v>41.09</c:v>
                </c:pt>
                <c:pt idx="480">
                  <c:v>40.25</c:v>
                </c:pt>
                <c:pt idx="481">
                  <c:v>233.300003</c:v>
                </c:pt>
                <c:pt idx="482">
                  <c:v>64.099997999999999</c:v>
                </c:pt>
                <c:pt idx="483">
                  <c:v>72.889999000000003</c:v>
                </c:pt>
                <c:pt idx="484">
                  <c:v>101.699997</c:v>
                </c:pt>
                <c:pt idx="485">
                  <c:v>187.800003</c:v>
                </c:pt>
                <c:pt idx="486">
                  <c:v>58.639999000000003</c:v>
                </c:pt>
                <c:pt idx="487">
                  <c:v>57.509998000000003</c:v>
                </c:pt>
                <c:pt idx="488">
                  <c:v>40.229999999999997</c:v>
                </c:pt>
                <c:pt idx="489">
                  <c:v>37.630001</c:v>
                </c:pt>
                <c:pt idx="490">
                  <c:v>37.099997999999999</c:v>
                </c:pt>
                <c:pt idx="491">
                  <c:v>36.979999999999997</c:v>
                </c:pt>
                <c:pt idx="492">
                  <c:v>36.950001</c:v>
                </c:pt>
                <c:pt idx="493">
                  <c:v>36.939999</c:v>
                </c:pt>
                <c:pt idx="494">
                  <c:v>36.909999999999997</c:v>
                </c:pt>
                <c:pt idx="495">
                  <c:v>36.860000999999997</c:v>
                </c:pt>
                <c:pt idx="496">
                  <c:v>36.240001999999997</c:v>
                </c:pt>
                <c:pt idx="497">
                  <c:v>300.70001200000002</c:v>
                </c:pt>
                <c:pt idx="498">
                  <c:v>96.730002999999996</c:v>
                </c:pt>
                <c:pt idx="499">
                  <c:v>47.16</c:v>
                </c:pt>
                <c:pt idx="500">
                  <c:v>39.049999</c:v>
                </c:pt>
                <c:pt idx="501">
                  <c:v>37.409999999999997</c:v>
                </c:pt>
                <c:pt idx="502">
                  <c:v>37.049999</c:v>
                </c:pt>
                <c:pt idx="503">
                  <c:v>61.529998999999997</c:v>
                </c:pt>
                <c:pt idx="504">
                  <c:v>40.5</c:v>
                </c:pt>
                <c:pt idx="505">
                  <c:v>37.57</c:v>
                </c:pt>
                <c:pt idx="506">
                  <c:v>36.919998</c:v>
                </c:pt>
                <c:pt idx="507">
                  <c:v>38.380001</c:v>
                </c:pt>
                <c:pt idx="508">
                  <c:v>37.130001</c:v>
                </c:pt>
                <c:pt idx="509">
                  <c:v>36.889999000000003</c:v>
                </c:pt>
                <c:pt idx="510">
                  <c:v>36.82</c:v>
                </c:pt>
                <c:pt idx="511">
                  <c:v>40.220001000000003</c:v>
                </c:pt>
                <c:pt idx="512">
                  <c:v>37.580002</c:v>
                </c:pt>
                <c:pt idx="513">
                  <c:v>36.810001</c:v>
                </c:pt>
                <c:pt idx="514">
                  <c:v>36.770000000000003</c:v>
                </c:pt>
                <c:pt idx="515">
                  <c:v>36.639999000000003</c:v>
                </c:pt>
                <c:pt idx="516">
                  <c:v>36.68</c:v>
                </c:pt>
                <c:pt idx="517">
                  <c:v>36.740001999999997</c:v>
                </c:pt>
                <c:pt idx="518">
                  <c:v>36.650002000000001</c:v>
                </c:pt>
                <c:pt idx="519">
                  <c:v>36.599997999999999</c:v>
                </c:pt>
                <c:pt idx="520">
                  <c:v>36.560001</c:v>
                </c:pt>
                <c:pt idx="521">
                  <c:v>36.529998999999997</c:v>
                </c:pt>
                <c:pt idx="522">
                  <c:v>40.759998000000003</c:v>
                </c:pt>
                <c:pt idx="523">
                  <c:v>81.379997000000003</c:v>
                </c:pt>
                <c:pt idx="524">
                  <c:v>46.43</c:v>
                </c:pt>
                <c:pt idx="525">
                  <c:v>52.099997999999999</c:v>
                </c:pt>
                <c:pt idx="526">
                  <c:v>40.159999999999997</c:v>
                </c:pt>
                <c:pt idx="527">
                  <c:v>37.259998000000003</c:v>
                </c:pt>
                <c:pt idx="528">
                  <c:v>36.779998999999997</c:v>
                </c:pt>
                <c:pt idx="529">
                  <c:v>36.57</c:v>
                </c:pt>
                <c:pt idx="530">
                  <c:v>36.490001999999997</c:v>
                </c:pt>
                <c:pt idx="531">
                  <c:v>36.439999</c:v>
                </c:pt>
                <c:pt idx="532">
                  <c:v>36.409999999999997</c:v>
                </c:pt>
                <c:pt idx="533">
                  <c:v>36.369999</c:v>
                </c:pt>
                <c:pt idx="534">
                  <c:v>36.299999</c:v>
                </c:pt>
                <c:pt idx="535">
                  <c:v>36.299999</c:v>
                </c:pt>
                <c:pt idx="536">
                  <c:v>36.220001000000003</c:v>
                </c:pt>
                <c:pt idx="537">
                  <c:v>36.090000000000003</c:v>
                </c:pt>
                <c:pt idx="538">
                  <c:v>36.189999</c:v>
                </c:pt>
                <c:pt idx="539">
                  <c:v>40.560001</c:v>
                </c:pt>
                <c:pt idx="540">
                  <c:v>65.599997999999999</c:v>
                </c:pt>
                <c:pt idx="541">
                  <c:v>41.580002</c:v>
                </c:pt>
                <c:pt idx="542">
                  <c:v>37.130001</c:v>
                </c:pt>
                <c:pt idx="543">
                  <c:v>36.270000000000003</c:v>
                </c:pt>
                <c:pt idx="544">
                  <c:v>43.91</c:v>
                </c:pt>
                <c:pt idx="545">
                  <c:v>37.259998000000003</c:v>
                </c:pt>
                <c:pt idx="546">
                  <c:v>40.959999000000003</c:v>
                </c:pt>
                <c:pt idx="547">
                  <c:v>36.790000999999997</c:v>
                </c:pt>
                <c:pt idx="548">
                  <c:v>36.110000999999997</c:v>
                </c:pt>
                <c:pt idx="549">
                  <c:v>35.950001</c:v>
                </c:pt>
                <c:pt idx="550">
                  <c:v>35.57</c:v>
                </c:pt>
                <c:pt idx="551">
                  <c:v>179.5</c:v>
                </c:pt>
                <c:pt idx="552">
                  <c:v>59.220001000000003</c:v>
                </c:pt>
                <c:pt idx="553">
                  <c:v>126</c:v>
                </c:pt>
                <c:pt idx="554">
                  <c:v>49.560001</c:v>
                </c:pt>
                <c:pt idx="555">
                  <c:v>38.119999</c:v>
                </c:pt>
                <c:pt idx="556">
                  <c:v>36.040000999999997</c:v>
                </c:pt>
                <c:pt idx="557">
                  <c:v>35.970001000000003</c:v>
                </c:pt>
                <c:pt idx="558">
                  <c:v>39.270000000000003</c:v>
                </c:pt>
                <c:pt idx="559">
                  <c:v>63.279998999999997</c:v>
                </c:pt>
                <c:pt idx="560">
                  <c:v>44.91</c:v>
                </c:pt>
                <c:pt idx="561">
                  <c:v>48.290000999999997</c:v>
                </c:pt>
                <c:pt idx="562">
                  <c:v>37.68</c:v>
                </c:pt>
                <c:pt idx="563">
                  <c:v>36.169998</c:v>
                </c:pt>
                <c:pt idx="564">
                  <c:v>35.830002</c:v>
                </c:pt>
                <c:pt idx="565">
                  <c:v>247.199997</c:v>
                </c:pt>
                <c:pt idx="566">
                  <c:v>68.029999000000004</c:v>
                </c:pt>
                <c:pt idx="567">
                  <c:v>71.190002000000007</c:v>
                </c:pt>
                <c:pt idx="568">
                  <c:v>41.630001</c:v>
                </c:pt>
                <c:pt idx="569">
                  <c:v>36.919998</c:v>
                </c:pt>
                <c:pt idx="570">
                  <c:v>38.009998000000003</c:v>
                </c:pt>
                <c:pt idx="571">
                  <c:v>83.029999000000004</c:v>
                </c:pt>
                <c:pt idx="572">
                  <c:v>244.39999399999999</c:v>
                </c:pt>
                <c:pt idx="573">
                  <c:v>78.160004000000001</c:v>
                </c:pt>
                <c:pt idx="574">
                  <c:v>43.110000999999997</c:v>
                </c:pt>
                <c:pt idx="575">
                  <c:v>61.330002</c:v>
                </c:pt>
                <c:pt idx="576">
                  <c:v>87.93</c:v>
                </c:pt>
                <c:pt idx="577">
                  <c:v>92.309997999999993</c:v>
                </c:pt>
                <c:pt idx="578">
                  <c:v>335.39999399999999</c:v>
                </c:pt>
                <c:pt idx="579">
                  <c:v>322.20001200000002</c:v>
                </c:pt>
                <c:pt idx="580">
                  <c:v>105.300003</c:v>
                </c:pt>
                <c:pt idx="581">
                  <c:v>1148</c:v>
                </c:pt>
                <c:pt idx="582">
                  <c:v>294.39999399999999</c:v>
                </c:pt>
                <c:pt idx="583">
                  <c:v>76.870002999999997</c:v>
                </c:pt>
                <c:pt idx="584">
                  <c:v>44.41</c:v>
                </c:pt>
                <c:pt idx="585">
                  <c:v>38.229999999999997</c:v>
                </c:pt>
                <c:pt idx="586">
                  <c:v>106.5</c:v>
                </c:pt>
                <c:pt idx="587">
                  <c:v>46.439999</c:v>
                </c:pt>
                <c:pt idx="588">
                  <c:v>50.389999000000003</c:v>
                </c:pt>
                <c:pt idx="589">
                  <c:v>51.950001</c:v>
                </c:pt>
                <c:pt idx="590">
                  <c:v>39.110000999999997</c:v>
                </c:pt>
                <c:pt idx="591">
                  <c:v>454.39999399999999</c:v>
                </c:pt>
                <c:pt idx="592">
                  <c:v>277.89999399999999</c:v>
                </c:pt>
                <c:pt idx="593">
                  <c:v>72.930000000000007</c:v>
                </c:pt>
                <c:pt idx="594">
                  <c:v>43.68</c:v>
                </c:pt>
                <c:pt idx="595">
                  <c:v>38.5</c:v>
                </c:pt>
                <c:pt idx="596">
                  <c:v>224.39999399999999</c:v>
                </c:pt>
                <c:pt idx="597">
                  <c:v>400.70001200000002</c:v>
                </c:pt>
                <c:pt idx="598">
                  <c:v>96.120002999999997</c:v>
                </c:pt>
                <c:pt idx="599">
                  <c:v>368.29998799999998</c:v>
                </c:pt>
                <c:pt idx="600">
                  <c:v>94.410004000000001</c:v>
                </c:pt>
                <c:pt idx="601">
                  <c:v>47.73</c:v>
                </c:pt>
                <c:pt idx="602">
                  <c:v>419.89999399999999</c:v>
                </c:pt>
                <c:pt idx="603">
                  <c:v>91.339995999999999</c:v>
                </c:pt>
                <c:pt idx="604">
                  <c:v>46.98</c:v>
                </c:pt>
                <c:pt idx="605">
                  <c:v>39.630001</c:v>
                </c:pt>
                <c:pt idx="606">
                  <c:v>38.25</c:v>
                </c:pt>
                <c:pt idx="607">
                  <c:v>37.93</c:v>
                </c:pt>
                <c:pt idx="608">
                  <c:v>57.459999000000003</c:v>
                </c:pt>
                <c:pt idx="609">
                  <c:v>40.720001000000003</c:v>
                </c:pt>
                <c:pt idx="610">
                  <c:v>38.409999999999997</c:v>
                </c:pt>
                <c:pt idx="611">
                  <c:v>80.830001999999993</c:v>
                </c:pt>
                <c:pt idx="612">
                  <c:v>44.41</c:v>
                </c:pt>
                <c:pt idx="613">
                  <c:v>156.10000600000001</c:v>
                </c:pt>
                <c:pt idx="614">
                  <c:v>54.91</c:v>
                </c:pt>
                <c:pt idx="615">
                  <c:v>170.800003</c:v>
                </c:pt>
                <c:pt idx="616">
                  <c:v>251.5</c:v>
                </c:pt>
                <c:pt idx="617">
                  <c:v>449.20001200000002</c:v>
                </c:pt>
                <c:pt idx="618">
                  <c:v>99.419998000000007</c:v>
                </c:pt>
                <c:pt idx="619">
                  <c:v>49.07</c:v>
                </c:pt>
                <c:pt idx="620">
                  <c:v>123.900002</c:v>
                </c:pt>
                <c:pt idx="621">
                  <c:v>71.019997000000004</c:v>
                </c:pt>
                <c:pt idx="622">
                  <c:v>94.839995999999999</c:v>
                </c:pt>
                <c:pt idx="623">
                  <c:v>52.939999</c:v>
                </c:pt>
                <c:pt idx="624">
                  <c:v>41.25</c:v>
                </c:pt>
                <c:pt idx="625">
                  <c:v>119.699997</c:v>
                </c:pt>
                <c:pt idx="626">
                  <c:v>1416</c:v>
                </c:pt>
                <c:pt idx="627">
                  <c:v>226.89999399999999</c:v>
                </c:pt>
                <c:pt idx="628">
                  <c:v>70.980002999999996</c:v>
                </c:pt>
                <c:pt idx="629">
                  <c:v>45.68</c:v>
                </c:pt>
                <c:pt idx="630">
                  <c:v>40.779998999999997</c:v>
                </c:pt>
                <c:pt idx="631">
                  <c:v>39.650002000000001</c:v>
                </c:pt>
                <c:pt idx="632">
                  <c:v>39.479999999999997</c:v>
                </c:pt>
                <c:pt idx="633">
                  <c:v>39.419998</c:v>
                </c:pt>
                <c:pt idx="634">
                  <c:v>39.380001</c:v>
                </c:pt>
                <c:pt idx="635">
                  <c:v>39.409999999999997</c:v>
                </c:pt>
                <c:pt idx="636">
                  <c:v>39.409999999999997</c:v>
                </c:pt>
                <c:pt idx="637">
                  <c:v>39.409999999999997</c:v>
                </c:pt>
                <c:pt idx="638">
                  <c:v>39.409999999999997</c:v>
                </c:pt>
                <c:pt idx="639">
                  <c:v>39.409999999999997</c:v>
                </c:pt>
                <c:pt idx="640">
                  <c:v>39.409999999999997</c:v>
                </c:pt>
                <c:pt idx="641">
                  <c:v>39.400002000000001</c:v>
                </c:pt>
                <c:pt idx="642">
                  <c:v>39.400002000000001</c:v>
                </c:pt>
                <c:pt idx="643">
                  <c:v>39.400002000000001</c:v>
                </c:pt>
                <c:pt idx="644">
                  <c:v>39.400002000000001</c:v>
                </c:pt>
                <c:pt idx="645">
                  <c:v>39.389999000000003</c:v>
                </c:pt>
                <c:pt idx="646">
                  <c:v>39.389999000000003</c:v>
                </c:pt>
                <c:pt idx="647">
                  <c:v>39.380001</c:v>
                </c:pt>
                <c:pt idx="648">
                  <c:v>39.369999</c:v>
                </c:pt>
                <c:pt idx="649">
                  <c:v>39.360000999999997</c:v>
                </c:pt>
                <c:pt idx="650">
                  <c:v>39.349997999999999</c:v>
                </c:pt>
                <c:pt idx="651">
                  <c:v>39.340000000000003</c:v>
                </c:pt>
                <c:pt idx="652">
                  <c:v>39.200001</c:v>
                </c:pt>
                <c:pt idx="653">
                  <c:v>39.32</c:v>
                </c:pt>
                <c:pt idx="654">
                  <c:v>60.580002</c:v>
                </c:pt>
                <c:pt idx="655">
                  <c:v>42.080002</c:v>
                </c:pt>
                <c:pt idx="656">
                  <c:v>39.740001999999997</c:v>
                </c:pt>
                <c:pt idx="657">
                  <c:v>39.419998</c:v>
                </c:pt>
                <c:pt idx="658">
                  <c:v>39.340000000000003</c:v>
                </c:pt>
                <c:pt idx="659">
                  <c:v>39.310001</c:v>
                </c:pt>
                <c:pt idx="660">
                  <c:v>39.290000999999997</c:v>
                </c:pt>
                <c:pt idx="661">
                  <c:v>39.270000000000003</c:v>
                </c:pt>
                <c:pt idx="662">
                  <c:v>39.259998000000003</c:v>
                </c:pt>
                <c:pt idx="663">
                  <c:v>39.240001999999997</c:v>
                </c:pt>
                <c:pt idx="664">
                  <c:v>39.220001000000003</c:v>
                </c:pt>
                <c:pt idx="665">
                  <c:v>39.189999</c:v>
                </c:pt>
                <c:pt idx="666">
                  <c:v>39.18</c:v>
                </c:pt>
                <c:pt idx="667">
                  <c:v>39.159999999999997</c:v>
                </c:pt>
                <c:pt idx="668">
                  <c:v>39.130001</c:v>
                </c:pt>
                <c:pt idx="669">
                  <c:v>39.110000999999997</c:v>
                </c:pt>
                <c:pt idx="670">
                  <c:v>39.080002</c:v>
                </c:pt>
                <c:pt idx="671">
                  <c:v>39.060001</c:v>
                </c:pt>
                <c:pt idx="672">
                  <c:v>39.029998999999997</c:v>
                </c:pt>
                <c:pt idx="673">
                  <c:v>39</c:v>
                </c:pt>
                <c:pt idx="674">
                  <c:v>38.970001000000003</c:v>
                </c:pt>
                <c:pt idx="675">
                  <c:v>38.939999</c:v>
                </c:pt>
                <c:pt idx="676">
                  <c:v>38.909999999999997</c:v>
                </c:pt>
                <c:pt idx="677">
                  <c:v>38.880001</c:v>
                </c:pt>
                <c:pt idx="678">
                  <c:v>38.849997999999999</c:v>
                </c:pt>
                <c:pt idx="679">
                  <c:v>38.82</c:v>
                </c:pt>
                <c:pt idx="680">
                  <c:v>38.779998999999997</c:v>
                </c:pt>
                <c:pt idx="681">
                  <c:v>38.75</c:v>
                </c:pt>
                <c:pt idx="682">
                  <c:v>38.709999000000003</c:v>
                </c:pt>
                <c:pt idx="683">
                  <c:v>38.68</c:v>
                </c:pt>
                <c:pt idx="684">
                  <c:v>38.639999000000003</c:v>
                </c:pt>
                <c:pt idx="685">
                  <c:v>38.599997999999999</c:v>
                </c:pt>
                <c:pt idx="686">
                  <c:v>38.57</c:v>
                </c:pt>
                <c:pt idx="687">
                  <c:v>38.529998999999997</c:v>
                </c:pt>
                <c:pt idx="688">
                  <c:v>38.490001999999997</c:v>
                </c:pt>
                <c:pt idx="689">
                  <c:v>38.450001</c:v>
                </c:pt>
                <c:pt idx="690">
                  <c:v>38.409999999999997</c:v>
                </c:pt>
                <c:pt idx="691">
                  <c:v>38.360000999999997</c:v>
                </c:pt>
                <c:pt idx="692">
                  <c:v>38.32</c:v>
                </c:pt>
                <c:pt idx="693">
                  <c:v>38.279998999999997</c:v>
                </c:pt>
                <c:pt idx="694">
                  <c:v>38.229999999999997</c:v>
                </c:pt>
                <c:pt idx="695">
                  <c:v>38.189999</c:v>
                </c:pt>
                <c:pt idx="696">
                  <c:v>38.150002000000001</c:v>
                </c:pt>
                <c:pt idx="697">
                  <c:v>38.099997999999999</c:v>
                </c:pt>
                <c:pt idx="698">
                  <c:v>38.049999</c:v>
                </c:pt>
                <c:pt idx="699">
                  <c:v>38.009998000000003</c:v>
                </c:pt>
                <c:pt idx="700">
                  <c:v>37.959999000000003</c:v>
                </c:pt>
                <c:pt idx="701">
                  <c:v>37.909999999999997</c:v>
                </c:pt>
                <c:pt idx="702">
                  <c:v>37.860000999999997</c:v>
                </c:pt>
                <c:pt idx="703">
                  <c:v>37.810001</c:v>
                </c:pt>
                <c:pt idx="704">
                  <c:v>37.759998000000003</c:v>
                </c:pt>
                <c:pt idx="705">
                  <c:v>37.709999000000003</c:v>
                </c:pt>
                <c:pt idx="706">
                  <c:v>37.659999999999997</c:v>
                </c:pt>
                <c:pt idx="707">
                  <c:v>37.610000999999997</c:v>
                </c:pt>
                <c:pt idx="708">
                  <c:v>37.560001</c:v>
                </c:pt>
                <c:pt idx="709">
                  <c:v>37.5</c:v>
                </c:pt>
                <c:pt idx="710">
                  <c:v>37.450001</c:v>
                </c:pt>
                <c:pt idx="711">
                  <c:v>37.400002000000001</c:v>
                </c:pt>
                <c:pt idx="712">
                  <c:v>37.340000000000003</c:v>
                </c:pt>
                <c:pt idx="713">
                  <c:v>83.730002999999996</c:v>
                </c:pt>
                <c:pt idx="714">
                  <c:v>43.869999</c:v>
                </c:pt>
                <c:pt idx="715">
                  <c:v>38.409999999999997</c:v>
                </c:pt>
                <c:pt idx="716">
                  <c:v>37.439999</c:v>
                </c:pt>
                <c:pt idx="717">
                  <c:v>37.209999000000003</c:v>
                </c:pt>
                <c:pt idx="718">
                  <c:v>37.110000999999997</c:v>
                </c:pt>
                <c:pt idx="719">
                  <c:v>37.049999</c:v>
                </c:pt>
                <c:pt idx="720">
                  <c:v>36.990001999999997</c:v>
                </c:pt>
                <c:pt idx="721">
                  <c:v>36.93</c:v>
                </c:pt>
                <c:pt idx="722">
                  <c:v>36.869999</c:v>
                </c:pt>
                <c:pt idx="723">
                  <c:v>36.810001</c:v>
                </c:pt>
                <c:pt idx="724">
                  <c:v>36.759998000000003</c:v>
                </c:pt>
                <c:pt idx="725">
                  <c:v>36.700001</c:v>
                </c:pt>
                <c:pt idx="726">
                  <c:v>36.639999000000003</c:v>
                </c:pt>
                <c:pt idx="727">
                  <c:v>36.580002</c:v>
                </c:pt>
                <c:pt idx="728">
                  <c:v>36.520000000000003</c:v>
                </c:pt>
                <c:pt idx="729">
                  <c:v>36.459999000000003</c:v>
                </c:pt>
                <c:pt idx="730">
                  <c:v>36.400002000000001</c:v>
                </c:pt>
                <c:pt idx="731">
                  <c:v>36.340000000000003</c:v>
                </c:pt>
                <c:pt idx="732">
                  <c:v>36.270000000000003</c:v>
                </c:pt>
                <c:pt idx="733">
                  <c:v>36.209999000000003</c:v>
                </c:pt>
                <c:pt idx="734">
                  <c:v>36.150002000000001</c:v>
                </c:pt>
                <c:pt idx="735">
                  <c:v>36.090000000000003</c:v>
                </c:pt>
                <c:pt idx="736">
                  <c:v>36.020000000000003</c:v>
                </c:pt>
                <c:pt idx="737">
                  <c:v>35.959999000000003</c:v>
                </c:pt>
                <c:pt idx="738">
                  <c:v>35.900002000000001</c:v>
                </c:pt>
                <c:pt idx="739">
                  <c:v>35.830002</c:v>
                </c:pt>
                <c:pt idx="740">
                  <c:v>35.770000000000003</c:v>
                </c:pt>
                <c:pt idx="741">
                  <c:v>35.700001</c:v>
                </c:pt>
                <c:pt idx="742">
                  <c:v>36.279998999999997</c:v>
                </c:pt>
                <c:pt idx="743">
                  <c:v>230.10000600000001</c:v>
                </c:pt>
                <c:pt idx="744">
                  <c:v>62.5</c:v>
                </c:pt>
                <c:pt idx="745">
                  <c:v>40.189999</c:v>
                </c:pt>
                <c:pt idx="746">
                  <c:v>36.459999000000003</c:v>
                </c:pt>
                <c:pt idx="747">
                  <c:v>44.080002</c:v>
                </c:pt>
                <c:pt idx="748">
                  <c:v>511.89999399999999</c:v>
                </c:pt>
                <c:pt idx="749">
                  <c:v>897.5</c:v>
                </c:pt>
                <c:pt idx="750">
                  <c:v>155.199997</c:v>
                </c:pt>
                <c:pt idx="751">
                  <c:v>56.119999</c:v>
                </c:pt>
                <c:pt idx="752">
                  <c:v>39.720001000000003</c:v>
                </c:pt>
                <c:pt idx="753">
                  <c:v>36.459999000000003</c:v>
                </c:pt>
                <c:pt idx="754">
                  <c:v>35.68</c:v>
                </c:pt>
                <c:pt idx="755">
                  <c:v>35.459999000000003</c:v>
                </c:pt>
                <c:pt idx="756">
                  <c:v>35.349997999999999</c:v>
                </c:pt>
                <c:pt idx="757">
                  <c:v>35.279998999999997</c:v>
                </c:pt>
                <c:pt idx="758">
                  <c:v>35.200001</c:v>
                </c:pt>
                <c:pt idx="759">
                  <c:v>35.07</c:v>
                </c:pt>
                <c:pt idx="760">
                  <c:v>35.099997999999999</c:v>
                </c:pt>
                <c:pt idx="761">
                  <c:v>35.040000999999997</c:v>
                </c:pt>
                <c:pt idx="762">
                  <c:v>34.970001000000003</c:v>
                </c:pt>
                <c:pt idx="763">
                  <c:v>34.909999999999997</c:v>
                </c:pt>
                <c:pt idx="764">
                  <c:v>34.849997999999999</c:v>
                </c:pt>
                <c:pt idx="765">
                  <c:v>508.10000600000001</c:v>
                </c:pt>
                <c:pt idx="766">
                  <c:v>721.5</c:v>
                </c:pt>
                <c:pt idx="767">
                  <c:v>393.60000600000001</c:v>
                </c:pt>
                <c:pt idx="768">
                  <c:v>87.970000999999996</c:v>
                </c:pt>
                <c:pt idx="769">
                  <c:v>44.709999000000003</c:v>
                </c:pt>
                <c:pt idx="770">
                  <c:v>37.130001</c:v>
                </c:pt>
                <c:pt idx="771">
                  <c:v>35.529998999999997</c:v>
                </c:pt>
                <c:pt idx="772">
                  <c:v>35.119999</c:v>
                </c:pt>
                <c:pt idx="773">
                  <c:v>34.970001000000003</c:v>
                </c:pt>
                <c:pt idx="774">
                  <c:v>34.849997999999999</c:v>
                </c:pt>
                <c:pt idx="775">
                  <c:v>34.799999</c:v>
                </c:pt>
                <c:pt idx="776">
                  <c:v>34.790000999999997</c:v>
                </c:pt>
                <c:pt idx="777">
                  <c:v>164.60000600000001</c:v>
                </c:pt>
                <c:pt idx="778">
                  <c:v>346.70001200000002</c:v>
                </c:pt>
                <c:pt idx="779">
                  <c:v>93.25</c:v>
                </c:pt>
                <c:pt idx="780">
                  <c:v>44.560001</c:v>
                </c:pt>
                <c:pt idx="781">
                  <c:v>36.770000000000003</c:v>
                </c:pt>
                <c:pt idx="782">
                  <c:v>35.220001000000003</c:v>
                </c:pt>
                <c:pt idx="783">
                  <c:v>329.10000600000001</c:v>
                </c:pt>
                <c:pt idx="784">
                  <c:v>881</c:v>
                </c:pt>
                <c:pt idx="785">
                  <c:v>438.39999399999999</c:v>
                </c:pt>
                <c:pt idx="786">
                  <c:v>97.480002999999996</c:v>
                </c:pt>
                <c:pt idx="787">
                  <c:v>46.490001999999997</c:v>
                </c:pt>
                <c:pt idx="788">
                  <c:v>733.59997599999997</c:v>
                </c:pt>
                <c:pt idx="789">
                  <c:v>325</c:v>
                </c:pt>
                <c:pt idx="790">
                  <c:v>78.209998999999996</c:v>
                </c:pt>
                <c:pt idx="791">
                  <c:v>43.099997999999999</c:v>
                </c:pt>
                <c:pt idx="792">
                  <c:v>36.909999999999997</c:v>
                </c:pt>
                <c:pt idx="793">
                  <c:v>35.610000999999997</c:v>
                </c:pt>
                <c:pt idx="794">
                  <c:v>35.279998999999997</c:v>
                </c:pt>
                <c:pt idx="795">
                  <c:v>35.169998</c:v>
                </c:pt>
                <c:pt idx="796">
                  <c:v>35.110000999999997</c:v>
                </c:pt>
                <c:pt idx="797">
                  <c:v>35.07</c:v>
                </c:pt>
                <c:pt idx="798">
                  <c:v>35.029998999999997</c:v>
                </c:pt>
                <c:pt idx="799">
                  <c:v>34.990001999999997</c:v>
                </c:pt>
                <c:pt idx="800">
                  <c:v>34.950001</c:v>
                </c:pt>
                <c:pt idx="801">
                  <c:v>34.909999999999997</c:v>
                </c:pt>
                <c:pt idx="802">
                  <c:v>34.869999</c:v>
                </c:pt>
                <c:pt idx="803">
                  <c:v>355.10000600000001</c:v>
                </c:pt>
                <c:pt idx="804">
                  <c:v>82.629997000000003</c:v>
                </c:pt>
                <c:pt idx="805">
                  <c:v>43.240001999999997</c:v>
                </c:pt>
                <c:pt idx="806">
                  <c:v>36.630001</c:v>
                </c:pt>
                <c:pt idx="807">
                  <c:v>35.279998999999997</c:v>
                </c:pt>
                <c:pt idx="808">
                  <c:v>34.950001</c:v>
                </c:pt>
                <c:pt idx="809">
                  <c:v>34.840000000000003</c:v>
                </c:pt>
                <c:pt idx="810">
                  <c:v>34.799999</c:v>
                </c:pt>
                <c:pt idx="811">
                  <c:v>34.75</c:v>
                </c:pt>
                <c:pt idx="812">
                  <c:v>34.709999000000003</c:v>
                </c:pt>
                <c:pt idx="813">
                  <c:v>492.60000600000001</c:v>
                </c:pt>
                <c:pt idx="814">
                  <c:v>297.39999399999999</c:v>
                </c:pt>
                <c:pt idx="815">
                  <c:v>73.839995999999999</c:v>
                </c:pt>
                <c:pt idx="816">
                  <c:v>42.040000999999997</c:v>
                </c:pt>
                <c:pt idx="817">
                  <c:v>36.389999000000003</c:v>
                </c:pt>
                <c:pt idx="818">
                  <c:v>82.220000999999996</c:v>
                </c:pt>
                <c:pt idx="819">
                  <c:v>41.889999000000003</c:v>
                </c:pt>
                <c:pt idx="820">
                  <c:v>36.159999999999997</c:v>
                </c:pt>
                <c:pt idx="821">
                  <c:v>35.110000999999997</c:v>
                </c:pt>
                <c:pt idx="822">
                  <c:v>34.740001999999997</c:v>
                </c:pt>
                <c:pt idx="823">
                  <c:v>34.770000000000003</c:v>
                </c:pt>
                <c:pt idx="824">
                  <c:v>34.970001000000003</c:v>
                </c:pt>
                <c:pt idx="825">
                  <c:v>34.650002000000001</c:v>
                </c:pt>
                <c:pt idx="826">
                  <c:v>34.689999</c:v>
                </c:pt>
                <c:pt idx="827">
                  <c:v>34.639999000000003</c:v>
                </c:pt>
                <c:pt idx="828">
                  <c:v>34.610000999999997</c:v>
                </c:pt>
                <c:pt idx="829">
                  <c:v>34.57</c:v>
                </c:pt>
                <c:pt idx="830">
                  <c:v>34.540000999999997</c:v>
                </c:pt>
                <c:pt idx="831">
                  <c:v>43.040000999999997</c:v>
                </c:pt>
                <c:pt idx="832">
                  <c:v>35.959999000000003</c:v>
                </c:pt>
                <c:pt idx="833">
                  <c:v>34.729999999999997</c:v>
                </c:pt>
                <c:pt idx="834">
                  <c:v>46.34</c:v>
                </c:pt>
                <c:pt idx="835">
                  <c:v>44.389999000000003</c:v>
                </c:pt>
                <c:pt idx="836">
                  <c:v>50.509998000000003</c:v>
                </c:pt>
                <c:pt idx="837">
                  <c:v>51.049999</c:v>
                </c:pt>
                <c:pt idx="838">
                  <c:v>37.020000000000003</c:v>
                </c:pt>
                <c:pt idx="839">
                  <c:v>34.810001</c:v>
                </c:pt>
                <c:pt idx="840">
                  <c:v>34.25</c:v>
                </c:pt>
                <c:pt idx="841">
                  <c:v>36.240001999999997</c:v>
                </c:pt>
                <c:pt idx="842">
                  <c:v>46.34</c:v>
                </c:pt>
                <c:pt idx="843">
                  <c:v>47.060001</c:v>
                </c:pt>
                <c:pt idx="844">
                  <c:v>36.349997999999999</c:v>
                </c:pt>
                <c:pt idx="845">
                  <c:v>37.880001</c:v>
                </c:pt>
                <c:pt idx="846">
                  <c:v>34.909999999999997</c:v>
                </c:pt>
                <c:pt idx="847">
                  <c:v>67.589995999999999</c:v>
                </c:pt>
                <c:pt idx="848">
                  <c:v>39.119999</c:v>
                </c:pt>
                <c:pt idx="849">
                  <c:v>35.110000999999997</c:v>
                </c:pt>
                <c:pt idx="850">
                  <c:v>34.299999</c:v>
                </c:pt>
                <c:pt idx="851">
                  <c:v>34.18</c:v>
                </c:pt>
                <c:pt idx="852">
                  <c:v>34.110000999999997</c:v>
                </c:pt>
                <c:pt idx="853">
                  <c:v>34.139999000000003</c:v>
                </c:pt>
                <c:pt idx="854">
                  <c:v>33.939999</c:v>
                </c:pt>
                <c:pt idx="855">
                  <c:v>34.049999</c:v>
                </c:pt>
                <c:pt idx="856">
                  <c:v>35.389999000000003</c:v>
                </c:pt>
                <c:pt idx="857">
                  <c:v>34.240001999999997</c:v>
                </c:pt>
                <c:pt idx="858">
                  <c:v>33.979999999999997</c:v>
                </c:pt>
                <c:pt idx="859">
                  <c:v>33.939999</c:v>
                </c:pt>
                <c:pt idx="860">
                  <c:v>33.889999000000003</c:v>
                </c:pt>
                <c:pt idx="861">
                  <c:v>74.540001000000004</c:v>
                </c:pt>
                <c:pt idx="862">
                  <c:v>41.98</c:v>
                </c:pt>
                <c:pt idx="863">
                  <c:v>75.209998999999996</c:v>
                </c:pt>
                <c:pt idx="864">
                  <c:v>39.979999999999997</c:v>
                </c:pt>
                <c:pt idx="865">
                  <c:v>34.959999000000003</c:v>
                </c:pt>
                <c:pt idx="866">
                  <c:v>34.080002</c:v>
                </c:pt>
                <c:pt idx="867">
                  <c:v>33.799999</c:v>
                </c:pt>
                <c:pt idx="868">
                  <c:v>33.520000000000003</c:v>
                </c:pt>
                <c:pt idx="869">
                  <c:v>33.729999999999997</c:v>
                </c:pt>
                <c:pt idx="870">
                  <c:v>33.689999</c:v>
                </c:pt>
                <c:pt idx="871">
                  <c:v>33.650002000000001</c:v>
                </c:pt>
                <c:pt idx="872">
                  <c:v>33.610000999999997</c:v>
                </c:pt>
                <c:pt idx="873">
                  <c:v>33.560001</c:v>
                </c:pt>
                <c:pt idx="874">
                  <c:v>33.450001</c:v>
                </c:pt>
                <c:pt idx="875">
                  <c:v>33.310001</c:v>
                </c:pt>
                <c:pt idx="876">
                  <c:v>33.439999</c:v>
                </c:pt>
                <c:pt idx="877">
                  <c:v>1128</c:v>
                </c:pt>
                <c:pt idx="878">
                  <c:v>233.699997</c:v>
                </c:pt>
                <c:pt idx="879">
                  <c:v>67.459998999999996</c:v>
                </c:pt>
                <c:pt idx="880">
                  <c:v>40.479999999999997</c:v>
                </c:pt>
                <c:pt idx="881">
                  <c:v>35.150002000000001</c:v>
                </c:pt>
                <c:pt idx="882">
                  <c:v>33.979999999999997</c:v>
                </c:pt>
                <c:pt idx="883">
                  <c:v>33.659999999999997</c:v>
                </c:pt>
                <c:pt idx="884">
                  <c:v>123</c:v>
                </c:pt>
                <c:pt idx="885">
                  <c:v>48.810001</c:v>
                </c:pt>
                <c:pt idx="886">
                  <c:v>36.270000000000003</c:v>
                </c:pt>
                <c:pt idx="887">
                  <c:v>34.099997999999999</c:v>
                </c:pt>
                <c:pt idx="888">
                  <c:v>33.549999</c:v>
                </c:pt>
                <c:pt idx="889">
                  <c:v>33.5</c:v>
                </c:pt>
                <c:pt idx="890">
                  <c:v>33.439999</c:v>
                </c:pt>
                <c:pt idx="891">
                  <c:v>33.400002000000001</c:v>
                </c:pt>
                <c:pt idx="892">
                  <c:v>33.279998999999997</c:v>
                </c:pt>
                <c:pt idx="893">
                  <c:v>185.5</c:v>
                </c:pt>
                <c:pt idx="894">
                  <c:v>179.800003</c:v>
                </c:pt>
                <c:pt idx="895">
                  <c:v>55.57</c:v>
                </c:pt>
                <c:pt idx="896">
                  <c:v>443.60000600000001</c:v>
                </c:pt>
                <c:pt idx="897">
                  <c:v>105</c:v>
                </c:pt>
                <c:pt idx="898">
                  <c:v>46.080002</c:v>
                </c:pt>
                <c:pt idx="899">
                  <c:v>97.110000999999997</c:v>
                </c:pt>
                <c:pt idx="900">
                  <c:v>42.830002</c:v>
                </c:pt>
                <c:pt idx="901">
                  <c:v>35.229999999999997</c:v>
                </c:pt>
                <c:pt idx="902">
                  <c:v>34</c:v>
                </c:pt>
                <c:pt idx="903">
                  <c:v>33.639999000000003</c:v>
                </c:pt>
                <c:pt idx="904">
                  <c:v>33.560001</c:v>
                </c:pt>
                <c:pt idx="905">
                  <c:v>33</c:v>
                </c:pt>
                <c:pt idx="906">
                  <c:v>36.650002000000001</c:v>
                </c:pt>
                <c:pt idx="907">
                  <c:v>427.20001200000002</c:v>
                </c:pt>
                <c:pt idx="908">
                  <c:v>292.79998799999998</c:v>
                </c:pt>
                <c:pt idx="909">
                  <c:v>137.199997</c:v>
                </c:pt>
                <c:pt idx="910">
                  <c:v>58.630001</c:v>
                </c:pt>
                <c:pt idx="911">
                  <c:v>45.509998000000003</c:v>
                </c:pt>
                <c:pt idx="912">
                  <c:v>35.880001</c:v>
                </c:pt>
                <c:pt idx="913">
                  <c:v>34.290000999999997</c:v>
                </c:pt>
                <c:pt idx="914">
                  <c:v>33.849997999999999</c:v>
                </c:pt>
                <c:pt idx="915">
                  <c:v>55.200001</c:v>
                </c:pt>
                <c:pt idx="916">
                  <c:v>378.89999399999999</c:v>
                </c:pt>
                <c:pt idx="917">
                  <c:v>301.60000600000001</c:v>
                </c:pt>
                <c:pt idx="918">
                  <c:v>141.300003</c:v>
                </c:pt>
                <c:pt idx="919">
                  <c:v>127.800003</c:v>
                </c:pt>
                <c:pt idx="920">
                  <c:v>60.860000999999997</c:v>
                </c:pt>
                <c:pt idx="921">
                  <c:v>566.90002400000003</c:v>
                </c:pt>
                <c:pt idx="922">
                  <c:v>164.60000600000001</c:v>
                </c:pt>
                <c:pt idx="923">
                  <c:v>55.450001</c:v>
                </c:pt>
                <c:pt idx="924">
                  <c:v>42.810001</c:v>
                </c:pt>
                <c:pt idx="925">
                  <c:v>56.07</c:v>
                </c:pt>
                <c:pt idx="926">
                  <c:v>49.650002000000001</c:v>
                </c:pt>
                <c:pt idx="927">
                  <c:v>37.110000999999997</c:v>
                </c:pt>
                <c:pt idx="928">
                  <c:v>37.990001999999997</c:v>
                </c:pt>
                <c:pt idx="929">
                  <c:v>35.889999000000003</c:v>
                </c:pt>
                <c:pt idx="930">
                  <c:v>39.299999</c:v>
                </c:pt>
                <c:pt idx="931">
                  <c:v>914.20001200000002</c:v>
                </c:pt>
                <c:pt idx="932">
                  <c:v>231.5</c:v>
                </c:pt>
                <c:pt idx="933">
                  <c:v>200.10000600000001</c:v>
                </c:pt>
                <c:pt idx="934">
                  <c:v>280.39999399999999</c:v>
                </c:pt>
                <c:pt idx="935">
                  <c:v>140.89999399999999</c:v>
                </c:pt>
                <c:pt idx="936">
                  <c:v>103.300003</c:v>
                </c:pt>
                <c:pt idx="937">
                  <c:v>52.310001</c:v>
                </c:pt>
                <c:pt idx="938">
                  <c:v>38.529998999999997</c:v>
                </c:pt>
                <c:pt idx="939">
                  <c:v>35.919998</c:v>
                </c:pt>
                <c:pt idx="940">
                  <c:v>507.39999399999999</c:v>
                </c:pt>
                <c:pt idx="941">
                  <c:v>573.70001200000002</c:v>
                </c:pt>
                <c:pt idx="942">
                  <c:v>121.5</c:v>
                </c:pt>
                <c:pt idx="943">
                  <c:v>495.5</c:v>
                </c:pt>
                <c:pt idx="944">
                  <c:v>479.5</c:v>
                </c:pt>
                <c:pt idx="945">
                  <c:v>290</c:v>
                </c:pt>
                <c:pt idx="946">
                  <c:v>74.760002</c:v>
                </c:pt>
                <c:pt idx="947">
                  <c:v>355.20001200000002</c:v>
                </c:pt>
                <c:pt idx="948">
                  <c:v>364.10000600000001</c:v>
                </c:pt>
                <c:pt idx="949">
                  <c:v>529.09997599999997</c:v>
                </c:pt>
                <c:pt idx="950">
                  <c:v>108.599998</c:v>
                </c:pt>
                <c:pt idx="951">
                  <c:v>475.70001200000002</c:v>
                </c:pt>
                <c:pt idx="952">
                  <c:v>327.39999399999999</c:v>
                </c:pt>
                <c:pt idx="953">
                  <c:v>80.930000000000007</c:v>
                </c:pt>
                <c:pt idx="954">
                  <c:v>98.660004000000001</c:v>
                </c:pt>
                <c:pt idx="955">
                  <c:v>496.20001200000002</c:v>
                </c:pt>
                <c:pt idx="956">
                  <c:v>837.90002400000003</c:v>
                </c:pt>
                <c:pt idx="957">
                  <c:v>2169</c:v>
                </c:pt>
                <c:pt idx="958">
                  <c:v>1835</c:v>
                </c:pt>
                <c:pt idx="959">
                  <c:v>542.09997599999997</c:v>
                </c:pt>
                <c:pt idx="960">
                  <c:v>156.60000600000001</c:v>
                </c:pt>
                <c:pt idx="961">
                  <c:v>115.599998</c:v>
                </c:pt>
                <c:pt idx="962">
                  <c:v>58.400002000000001</c:v>
                </c:pt>
                <c:pt idx="963">
                  <c:v>61.029998999999997</c:v>
                </c:pt>
                <c:pt idx="964">
                  <c:v>43.509998000000003</c:v>
                </c:pt>
                <c:pt idx="965">
                  <c:v>41.490001999999997</c:v>
                </c:pt>
                <c:pt idx="966">
                  <c:v>40.57</c:v>
                </c:pt>
                <c:pt idx="967">
                  <c:v>72.400002000000001</c:v>
                </c:pt>
                <c:pt idx="968">
                  <c:v>45.720001000000003</c:v>
                </c:pt>
                <c:pt idx="969">
                  <c:v>41.529998999999997</c:v>
                </c:pt>
                <c:pt idx="970">
                  <c:v>193.89999399999999</c:v>
                </c:pt>
                <c:pt idx="971">
                  <c:v>128.199997</c:v>
                </c:pt>
                <c:pt idx="972">
                  <c:v>59.490001999999997</c:v>
                </c:pt>
                <c:pt idx="973">
                  <c:v>43.779998999999997</c:v>
                </c:pt>
                <c:pt idx="974">
                  <c:v>87.82</c:v>
                </c:pt>
                <c:pt idx="975">
                  <c:v>47.59</c:v>
                </c:pt>
                <c:pt idx="976">
                  <c:v>46.560001</c:v>
                </c:pt>
                <c:pt idx="977">
                  <c:v>42.23</c:v>
                </c:pt>
                <c:pt idx="978">
                  <c:v>60.209999000000003</c:v>
                </c:pt>
                <c:pt idx="979">
                  <c:v>44.139999000000003</c:v>
                </c:pt>
                <c:pt idx="980">
                  <c:v>42.119999</c:v>
                </c:pt>
                <c:pt idx="981">
                  <c:v>45.939999</c:v>
                </c:pt>
                <c:pt idx="982">
                  <c:v>227.5</c:v>
                </c:pt>
                <c:pt idx="983">
                  <c:v>68.300003000000004</c:v>
                </c:pt>
                <c:pt idx="984">
                  <c:v>46.740001999999997</c:v>
                </c:pt>
                <c:pt idx="985">
                  <c:v>154.699997</c:v>
                </c:pt>
                <c:pt idx="986">
                  <c:v>58.23</c:v>
                </c:pt>
                <c:pt idx="987">
                  <c:v>56.529998999999997</c:v>
                </c:pt>
                <c:pt idx="988">
                  <c:v>44.810001</c:v>
                </c:pt>
                <c:pt idx="989">
                  <c:v>45.93</c:v>
                </c:pt>
                <c:pt idx="990">
                  <c:v>44.91</c:v>
                </c:pt>
                <c:pt idx="991">
                  <c:v>43.169998</c:v>
                </c:pt>
                <c:pt idx="992">
                  <c:v>42.959999000000003</c:v>
                </c:pt>
                <c:pt idx="993">
                  <c:v>42.970001000000003</c:v>
                </c:pt>
                <c:pt idx="994">
                  <c:v>43</c:v>
                </c:pt>
                <c:pt idx="995">
                  <c:v>43.040000999999997</c:v>
                </c:pt>
                <c:pt idx="996">
                  <c:v>43.09</c:v>
                </c:pt>
                <c:pt idx="997">
                  <c:v>43.130001</c:v>
                </c:pt>
                <c:pt idx="998">
                  <c:v>44.889999000000003</c:v>
                </c:pt>
                <c:pt idx="999">
                  <c:v>43.459999000000003</c:v>
                </c:pt>
                <c:pt idx="1000">
                  <c:v>60.029998999999997</c:v>
                </c:pt>
                <c:pt idx="1001">
                  <c:v>170.60000600000001</c:v>
                </c:pt>
                <c:pt idx="1002">
                  <c:v>109.900002</c:v>
                </c:pt>
                <c:pt idx="1003">
                  <c:v>53.639999000000003</c:v>
                </c:pt>
                <c:pt idx="1004">
                  <c:v>54.16</c:v>
                </c:pt>
                <c:pt idx="1005">
                  <c:v>60.029998999999997</c:v>
                </c:pt>
                <c:pt idx="1006">
                  <c:v>70.910004000000001</c:v>
                </c:pt>
                <c:pt idx="1007">
                  <c:v>66.440002000000007</c:v>
                </c:pt>
                <c:pt idx="1008">
                  <c:v>47.299999</c:v>
                </c:pt>
                <c:pt idx="1009">
                  <c:v>121.599998</c:v>
                </c:pt>
                <c:pt idx="1010">
                  <c:v>55.200001</c:v>
                </c:pt>
                <c:pt idx="1011">
                  <c:v>46.16</c:v>
                </c:pt>
                <c:pt idx="1012">
                  <c:v>44.709999000000003</c:v>
                </c:pt>
                <c:pt idx="1013">
                  <c:v>73.069999999999993</c:v>
                </c:pt>
                <c:pt idx="1014">
                  <c:v>48.200001</c:v>
                </c:pt>
                <c:pt idx="1015">
                  <c:v>329.20001200000002</c:v>
                </c:pt>
                <c:pt idx="1016">
                  <c:v>307.89999399999999</c:v>
                </c:pt>
                <c:pt idx="1017">
                  <c:v>84.209998999999996</c:v>
                </c:pt>
                <c:pt idx="1018">
                  <c:v>51.84</c:v>
                </c:pt>
                <c:pt idx="1019">
                  <c:v>46.419998</c:v>
                </c:pt>
                <c:pt idx="1020">
                  <c:v>45.360000999999997</c:v>
                </c:pt>
                <c:pt idx="1021">
                  <c:v>45.139999000000003</c:v>
                </c:pt>
                <c:pt idx="1022">
                  <c:v>45.110000999999997</c:v>
                </c:pt>
                <c:pt idx="1023">
                  <c:v>45.119999</c:v>
                </c:pt>
                <c:pt idx="1024">
                  <c:v>45.139999000000003</c:v>
                </c:pt>
                <c:pt idx="1025">
                  <c:v>45.169998</c:v>
                </c:pt>
                <c:pt idx="1026">
                  <c:v>45.189999</c:v>
                </c:pt>
                <c:pt idx="1027">
                  <c:v>45.209999000000003</c:v>
                </c:pt>
                <c:pt idx="1028">
                  <c:v>45.23</c:v>
                </c:pt>
                <c:pt idx="1029">
                  <c:v>45.240001999999997</c:v>
                </c:pt>
                <c:pt idx="1030">
                  <c:v>45.259998000000003</c:v>
                </c:pt>
                <c:pt idx="1031">
                  <c:v>45.25</c:v>
                </c:pt>
                <c:pt idx="1032">
                  <c:v>45.23</c:v>
                </c:pt>
                <c:pt idx="1033">
                  <c:v>45.299999</c:v>
                </c:pt>
                <c:pt idx="1034">
                  <c:v>80.790001000000004</c:v>
                </c:pt>
                <c:pt idx="1035">
                  <c:v>50.5</c:v>
                </c:pt>
                <c:pt idx="1036">
                  <c:v>46.310001</c:v>
                </c:pt>
                <c:pt idx="1037">
                  <c:v>45.619999</c:v>
                </c:pt>
                <c:pt idx="1038">
                  <c:v>45.48</c:v>
                </c:pt>
                <c:pt idx="1039">
                  <c:v>45.43</c:v>
                </c:pt>
                <c:pt idx="1040">
                  <c:v>45.450001</c:v>
                </c:pt>
                <c:pt idx="1041">
                  <c:v>46.450001</c:v>
                </c:pt>
                <c:pt idx="1042">
                  <c:v>164.39999399999999</c:v>
                </c:pt>
                <c:pt idx="1043">
                  <c:v>64.660004000000001</c:v>
                </c:pt>
                <c:pt idx="1044">
                  <c:v>48.91</c:v>
                </c:pt>
                <c:pt idx="1045">
                  <c:v>46.32</c:v>
                </c:pt>
                <c:pt idx="1046">
                  <c:v>45.790000999999997</c:v>
                </c:pt>
                <c:pt idx="1047">
                  <c:v>45.700001</c:v>
                </c:pt>
                <c:pt idx="1048">
                  <c:v>45.669998</c:v>
                </c:pt>
                <c:pt idx="1049">
                  <c:v>45.66</c:v>
                </c:pt>
                <c:pt idx="1050">
                  <c:v>45.650002000000001</c:v>
                </c:pt>
                <c:pt idx="1051">
                  <c:v>45.650002000000001</c:v>
                </c:pt>
                <c:pt idx="1052">
                  <c:v>45.639999000000003</c:v>
                </c:pt>
                <c:pt idx="1053">
                  <c:v>45.630001</c:v>
                </c:pt>
                <c:pt idx="1054">
                  <c:v>45.619999</c:v>
                </c:pt>
                <c:pt idx="1055">
                  <c:v>45.610000999999997</c:v>
                </c:pt>
                <c:pt idx="1056">
                  <c:v>45.59</c:v>
                </c:pt>
                <c:pt idx="1057">
                  <c:v>45.580002</c:v>
                </c:pt>
                <c:pt idx="1058">
                  <c:v>45.560001</c:v>
                </c:pt>
                <c:pt idx="1059">
                  <c:v>45.549999</c:v>
                </c:pt>
                <c:pt idx="1060">
                  <c:v>45.529998999999997</c:v>
                </c:pt>
                <c:pt idx="1061">
                  <c:v>45.509998000000003</c:v>
                </c:pt>
                <c:pt idx="1062">
                  <c:v>45.490001999999997</c:v>
                </c:pt>
                <c:pt idx="1063">
                  <c:v>45.470001000000003</c:v>
                </c:pt>
                <c:pt idx="1064">
                  <c:v>45.450001</c:v>
                </c:pt>
                <c:pt idx="1065">
                  <c:v>45.419998</c:v>
                </c:pt>
                <c:pt idx="1066">
                  <c:v>45.400002000000001</c:v>
                </c:pt>
                <c:pt idx="1067">
                  <c:v>45.369999</c:v>
                </c:pt>
                <c:pt idx="1068">
                  <c:v>45.349997999999999</c:v>
                </c:pt>
                <c:pt idx="1069">
                  <c:v>45.32</c:v>
                </c:pt>
                <c:pt idx="1070">
                  <c:v>45.290000999999997</c:v>
                </c:pt>
                <c:pt idx="1071">
                  <c:v>45.259998000000003</c:v>
                </c:pt>
                <c:pt idx="1072">
                  <c:v>45.23</c:v>
                </c:pt>
                <c:pt idx="1073">
                  <c:v>45.200001</c:v>
                </c:pt>
                <c:pt idx="1074">
                  <c:v>45.16</c:v>
                </c:pt>
                <c:pt idx="1075">
                  <c:v>45.130001</c:v>
                </c:pt>
                <c:pt idx="1076">
                  <c:v>45.099997999999999</c:v>
                </c:pt>
                <c:pt idx="1077">
                  <c:v>45.060001</c:v>
                </c:pt>
                <c:pt idx="1078">
                  <c:v>45.02</c:v>
                </c:pt>
                <c:pt idx="1079">
                  <c:v>44.990001999999997</c:v>
                </c:pt>
                <c:pt idx="1080">
                  <c:v>44.950001</c:v>
                </c:pt>
                <c:pt idx="1081">
                  <c:v>44.91</c:v>
                </c:pt>
                <c:pt idx="1082">
                  <c:v>44.869999</c:v>
                </c:pt>
                <c:pt idx="1083">
                  <c:v>44.82</c:v>
                </c:pt>
                <c:pt idx="1084">
                  <c:v>44.720001000000003</c:v>
                </c:pt>
                <c:pt idx="1085">
                  <c:v>44.740001999999997</c:v>
                </c:pt>
                <c:pt idx="1086">
                  <c:v>261</c:v>
                </c:pt>
                <c:pt idx="1087">
                  <c:v>347.39999399999999</c:v>
                </c:pt>
                <c:pt idx="1088">
                  <c:v>93.519997000000004</c:v>
                </c:pt>
                <c:pt idx="1089">
                  <c:v>53.23</c:v>
                </c:pt>
                <c:pt idx="1090">
                  <c:v>46.59</c:v>
                </c:pt>
                <c:pt idx="1091">
                  <c:v>45.25</c:v>
                </c:pt>
                <c:pt idx="1092">
                  <c:v>44.919998</c:v>
                </c:pt>
                <c:pt idx="1093">
                  <c:v>44.799999</c:v>
                </c:pt>
                <c:pt idx="1094">
                  <c:v>44.75</c:v>
                </c:pt>
                <c:pt idx="1095">
                  <c:v>242.89999399999999</c:v>
                </c:pt>
                <c:pt idx="1096">
                  <c:v>1189</c:v>
                </c:pt>
                <c:pt idx="1097">
                  <c:v>216.800003</c:v>
                </c:pt>
                <c:pt idx="1098">
                  <c:v>73.599997999999999</c:v>
                </c:pt>
                <c:pt idx="1099">
                  <c:v>50.599997999999999</c:v>
                </c:pt>
                <c:pt idx="1100">
                  <c:v>46.16</c:v>
                </c:pt>
                <c:pt idx="1101">
                  <c:v>45.18</c:v>
                </c:pt>
                <c:pt idx="1102">
                  <c:v>44.889999000000003</c:v>
                </c:pt>
                <c:pt idx="1103">
                  <c:v>44.779998999999997</c:v>
                </c:pt>
                <c:pt idx="1104">
                  <c:v>82.910004000000001</c:v>
                </c:pt>
                <c:pt idx="1105">
                  <c:v>50.130001</c:v>
                </c:pt>
                <c:pt idx="1106">
                  <c:v>47.09</c:v>
                </c:pt>
                <c:pt idx="1107">
                  <c:v>45.080002</c:v>
                </c:pt>
                <c:pt idx="1108">
                  <c:v>44.720001000000003</c:v>
                </c:pt>
                <c:pt idx="1109">
                  <c:v>44.619999</c:v>
                </c:pt>
                <c:pt idx="1110">
                  <c:v>44.560001</c:v>
                </c:pt>
                <c:pt idx="1111">
                  <c:v>44.509998000000003</c:v>
                </c:pt>
                <c:pt idx="1112">
                  <c:v>44.459999000000003</c:v>
                </c:pt>
                <c:pt idx="1113">
                  <c:v>44.41</c:v>
                </c:pt>
                <c:pt idx="1114">
                  <c:v>44.369999</c:v>
                </c:pt>
                <c:pt idx="1115">
                  <c:v>44.32</c:v>
                </c:pt>
                <c:pt idx="1116">
                  <c:v>44.27</c:v>
                </c:pt>
                <c:pt idx="1117">
                  <c:v>676</c:v>
                </c:pt>
                <c:pt idx="1118">
                  <c:v>787.59997599999997</c:v>
                </c:pt>
                <c:pt idx="1119">
                  <c:v>147.800003</c:v>
                </c:pt>
                <c:pt idx="1120">
                  <c:v>62.330002</c:v>
                </c:pt>
                <c:pt idx="1121">
                  <c:v>48.080002</c:v>
                </c:pt>
                <c:pt idx="1122">
                  <c:v>45.23</c:v>
                </c:pt>
                <c:pt idx="1123">
                  <c:v>44.560001</c:v>
                </c:pt>
                <c:pt idx="1124">
                  <c:v>44.360000999999997</c:v>
                </c:pt>
                <c:pt idx="1125">
                  <c:v>44.27</c:v>
                </c:pt>
                <c:pt idx="1126">
                  <c:v>44.209999000000003</c:v>
                </c:pt>
                <c:pt idx="1127">
                  <c:v>44.150002000000001</c:v>
                </c:pt>
                <c:pt idx="1128">
                  <c:v>44.119999</c:v>
                </c:pt>
                <c:pt idx="1129">
                  <c:v>44.049999</c:v>
                </c:pt>
                <c:pt idx="1130">
                  <c:v>303.39999399999999</c:v>
                </c:pt>
                <c:pt idx="1131">
                  <c:v>90.139999000000003</c:v>
                </c:pt>
                <c:pt idx="1132">
                  <c:v>109.699997</c:v>
                </c:pt>
                <c:pt idx="1133">
                  <c:v>365</c:v>
                </c:pt>
                <c:pt idx="1134">
                  <c:v>203.199997</c:v>
                </c:pt>
                <c:pt idx="1135">
                  <c:v>84.290001000000004</c:v>
                </c:pt>
                <c:pt idx="1136">
                  <c:v>51.130001</c:v>
                </c:pt>
                <c:pt idx="1137">
                  <c:v>45.779998999999997</c:v>
                </c:pt>
                <c:pt idx="1138">
                  <c:v>44.560001</c:v>
                </c:pt>
                <c:pt idx="1139">
                  <c:v>44.419998</c:v>
                </c:pt>
                <c:pt idx="1140">
                  <c:v>107.599998</c:v>
                </c:pt>
                <c:pt idx="1141">
                  <c:v>160</c:v>
                </c:pt>
                <c:pt idx="1142">
                  <c:v>167.5</c:v>
                </c:pt>
                <c:pt idx="1143">
                  <c:v>62.959999000000003</c:v>
                </c:pt>
                <c:pt idx="1144">
                  <c:v>47.849997999999999</c:v>
                </c:pt>
                <c:pt idx="1145">
                  <c:v>45.080002</c:v>
                </c:pt>
                <c:pt idx="1146">
                  <c:v>44.52</c:v>
                </c:pt>
                <c:pt idx="1147">
                  <c:v>44.369999</c:v>
                </c:pt>
                <c:pt idx="1148">
                  <c:v>132.199997</c:v>
                </c:pt>
                <c:pt idx="1149">
                  <c:v>425.60000600000001</c:v>
                </c:pt>
                <c:pt idx="1150">
                  <c:v>97.32</c:v>
                </c:pt>
                <c:pt idx="1151">
                  <c:v>53.459999000000003</c:v>
                </c:pt>
                <c:pt idx="1152">
                  <c:v>46.25</c:v>
                </c:pt>
                <c:pt idx="1153">
                  <c:v>44.759998000000003</c:v>
                </c:pt>
                <c:pt idx="1154">
                  <c:v>44.400002000000001</c:v>
                </c:pt>
                <c:pt idx="1155">
                  <c:v>164.5</c:v>
                </c:pt>
                <c:pt idx="1156">
                  <c:v>203.89999399999999</c:v>
                </c:pt>
                <c:pt idx="1157">
                  <c:v>77.029999000000004</c:v>
                </c:pt>
                <c:pt idx="1158">
                  <c:v>92.339995999999999</c:v>
                </c:pt>
                <c:pt idx="1159">
                  <c:v>108.199997</c:v>
                </c:pt>
                <c:pt idx="1160">
                  <c:v>73.839995999999999</c:v>
                </c:pt>
                <c:pt idx="1161">
                  <c:v>49.290000999999997</c:v>
                </c:pt>
                <c:pt idx="1162">
                  <c:v>45.52</c:v>
                </c:pt>
                <c:pt idx="1163">
                  <c:v>44.75</c:v>
                </c:pt>
                <c:pt idx="1164">
                  <c:v>284.70001200000002</c:v>
                </c:pt>
                <c:pt idx="1165">
                  <c:v>746.90002400000003</c:v>
                </c:pt>
                <c:pt idx="1166">
                  <c:v>2097</c:v>
                </c:pt>
                <c:pt idx="1167">
                  <c:v>366.60000600000001</c:v>
                </c:pt>
                <c:pt idx="1168">
                  <c:v>98.790001000000004</c:v>
                </c:pt>
                <c:pt idx="1169">
                  <c:v>55.73</c:v>
                </c:pt>
                <c:pt idx="1170">
                  <c:v>47.439999</c:v>
                </c:pt>
                <c:pt idx="1171">
                  <c:v>45.349997999999999</c:v>
                </c:pt>
                <c:pt idx="1172">
                  <c:v>486.39999399999999</c:v>
                </c:pt>
                <c:pt idx="1173">
                  <c:v>111.199997</c:v>
                </c:pt>
                <c:pt idx="1174">
                  <c:v>56.959999000000003</c:v>
                </c:pt>
                <c:pt idx="1175">
                  <c:v>47.540000999999997</c:v>
                </c:pt>
                <c:pt idx="1176">
                  <c:v>45.689999</c:v>
                </c:pt>
                <c:pt idx="1177">
                  <c:v>46.459999000000003</c:v>
                </c:pt>
                <c:pt idx="1178">
                  <c:v>76.900002000000001</c:v>
                </c:pt>
                <c:pt idx="1179">
                  <c:v>588.20001200000002</c:v>
                </c:pt>
                <c:pt idx="1180">
                  <c:v>175.89999399999999</c:v>
                </c:pt>
                <c:pt idx="1181">
                  <c:v>108.300003</c:v>
                </c:pt>
                <c:pt idx="1182">
                  <c:v>194.10000600000001</c:v>
                </c:pt>
                <c:pt idx="1183">
                  <c:v>142.89999399999999</c:v>
                </c:pt>
                <c:pt idx="1184">
                  <c:v>60.32</c:v>
                </c:pt>
                <c:pt idx="1185">
                  <c:v>48.299999</c:v>
                </c:pt>
                <c:pt idx="1186">
                  <c:v>46.200001</c:v>
                </c:pt>
                <c:pt idx="1187">
                  <c:v>45.73</c:v>
                </c:pt>
                <c:pt idx="1188">
                  <c:v>223.10000600000001</c:v>
                </c:pt>
                <c:pt idx="1189">
                  <c:v>71.540001000000004</c:v>
                </c:pt>
                <c:pt idx="1190">
                  <c:v>53.779998999999997</c:v>
                </c:pt>
                <c:pt idx="1191">
                  <c:v>49.07</c:v>
                </c:pt>
                <c:pt idx="1192">
                  <c:v>434.89999399999999</c:v>
                </c:pt>
                <c:pt idx="1193">
                  <c:v>588.40002400000003</c:v>
                </c:pt>
                <c:pt idx="1194">
                  <c:v>125.900002</c:v>
                </c:pt>
                <c:pt idx="1195">
                  <c:v>60.700001</c:v>
                </c:pt>
                <c:pt idx="1196">
                  <c:v>49.200001</c:v>
                </c:pt>
                <c:pt idx="1197">
                  <c:v>46.810001</c:v>
                </c:pt>
                <c:pt idx="1198">
                  <c:v>59.150002000000001</c:v>
                </c:pt>
                <c:pt idx="1199">
                  <c:v>63.610000999999997</c:v>
                </c:pt>
                <c:pt idx="1200">
                  <c:v>48.880001</c:v>
                </c:pt>
                <c:pt idx="1201">
                  <c:v>46.639999000000003</c:v>
                </c:pt>
                <c:pt idx="1202">
                  <c:v>46.200001</c:v>
                </c:pt>
                <c:pt idx="1203">
                  <c:v>68.629997000000003</c:v>
                </c:pt>
                <c:pt idx="1204">
                  <c:v>850.09997599999997</c:v>
                </c:pt>
                <c:pt idx="1205">
                  <c:v>156.300003</c:v>
                </c:pt>
                <c:pt idx="1206">
                  <c:v>65.069999999999993</c:v>
                </c:pt>
                <c:pt idx="1207">
                  <c:v>50.09</c:v>
                </c:pt>
                <c:pt idx="1208">
                  <c:v>47.16</c:v>
                </c:pt>
                <c:pt idx="1209">
                  <c:v>46.27</c:v>
                </c:pt>
                <c:pt idx="1210">
                  <c:v>46.330002</c:v>
                </c:pt>
                <c:pt idx="1211">
                  <c:v>46.290000999999997</c:v>
                </c:pt>
                <c:pt idx="1212">
                  <c:v>46.18</c:v>
                </c:pt>
                <c:pt idx="1213">
                  <c:v>46.23</c:v>
                </c:pt>
                <c:pt idx="1214">
                  <c:v>46.209999000000003</c:v>
                </c:pt>
                <c:pt idx="1215">
                  <c:v>46.009998000000003</c:v>
                </c:pt>
                <c:pt idx="1216">
                  <c:v>46.169998</c:v>
                </c:pt>
                <c:pt idx="1217">
                  <c:v>46.139999000000003</c:v>
                </c:pt>
                <c:pt idx="1218">
                  <c:v>46.119999</c:v>
                </c:pt>
                <c:pt idx="1219">
                  <c:v>46.099997999999999</c:v>
                </c:pt>
                <c:pt idx="1220">
                  <c:v>71.819999999999993</c:v>
                </c:pt>
                <c:pt idx="1221">
                  <c:v>49.900002000000001</c:v>
                </c:pt>
                <c:pt idx="1222">
                  <c:v>46.549999</c:v>
                </c:pt>
                <c:pt idx="1223">
                  <c:v>178.300003</c:v>
                </c:pt>
                <c:pt idx="1224">
                  <c:v>65.309997999999993</c:v>
                </c:pt>
                <c:pt idx="1225">
                  <c:v>49.299999</c:v>
                </c:pt>
                <c:pt idx="1226">
                  <c:v>53.450001</c:v>
                </c:pt>
                <c:pt idx="1227">
                  <c:v>182</c:v>
                </c:pt>
                <c:pt idx="1228">
                  <c:v>170.300003</c:v>
                </c:pt>
                <c:pt idx="1229">
                  <c:v>80.129997000000003</c:v>
                </c:pt>
                <c:pt idx="1230">
                  <c:v>62.150002000000001</c:v>
                </c:pt>
                <c:pt idx="1231">
                  <c:v>48.959999000000003</c:v>
                </c:pt>
                <c:pt idx="1232">
                  <c:v>46.830002</c:v>
                </c:pt>
                <c:pt idx="1233">
                  <c:v>46.389999000000003</c:v>
                </c:pt>
                <c:pt idx="1234">
                  <c:v>46.25</c:v>
                </c:pt>
                <c:pt idx="1235">
                  <c:v>46.23</c:v>
                </c:pt>
                <c:pt idx="1236">
                  <c:v>324.79998799999998</c:v>
                </c:pt>
                <c:pt idx="1237">
                  <c:v>85.080001999999993</c:v>
                </c:pt>
                <c:pt idx="1238">
                  <c:v>120.599998</c:v>
                </c:pt>
                <c:pt idx="1239">
                  <c:v>57.419998</c:v>
                </c:pt>
                <c:pt idx="1240">
                  <c:v>48.389999000000003</c:v>
                </c:pt>
                <c:pt idx="1241">
                  <c:v>46.740001999999997</c:v>
                </c:pt>
                <c:pt idx="1242">
                  <c:v>46.16</c:v>
                </c:pt>
                <c:pt idx="1243">
                  <c:v>46.290000999999997</c:v>
                </c:pt>
                <c:pt idx="1244">
                  <c:v>46.240001999999997</c:v>
                </c:pt>
                <c:pt idx="1245">
                  <c:v>46.209999000000003</c:v>
                </c:pt>
                <c:pt idx="1246">
                  <c:v>49.360000999999997</c:v>
                </c:pt>
                <c:pt idx="1247">
                  <c:v>88.580001999999993</c:v>
                </c:pt>
                <c:pt idx="1248">
                  <c:v>65.099997999999999</c:v>
                </c:pt>
                <c:pt idx="1249">
                  <c:v>49.220001000000003</c:v>
                </c:pt>
                <c:pt idx="1250">
                  <c:v>46.77</c:v>
                </c:pt>
                <c:pt idx="1251">
                  <c:v>46.27</c:v>
                </c:pt>
                <c:pt idx="1252">
                  <c:v>46.16</c:v>
                </c:pt>
                <c:pt idx="1253">
                  <c:v>46.099997999999999</c:v>
                </c:pt>
                <c:pt idx="1254">
                  <c:v>45.939999</c:v>
                </c:pt>
                <c:pt idx="1255">
                  <c:v>46.029998999999997</c:v>
                </c:pt>
                <c:pt idx="1256">
                  <c:v>45.84</c:v>
                </c:pt>
                <c:pt idx="1257">
                  <c:v>45.950001</c:v>
                </c:pt>
                <c:pt idx="1258">
                  <c:v>46.060001</c:v>
                </c:pt>
                <c:pt idx="1259">
                  <c:v>45.93</c:v>
                </c:pt>
                <c:pt idx="1260">
                  <c:v>45.810001</c:v>
                </c:pt>
                <c:pt idx="1261">
                  <c:v>45.720001000000003</c:v>
                </c:pt>
                <c:pt idx="1262">
                  <c:v>45.689999</c:v>
                </c:pt>
                <c:pt idx="1263">
                  <c:v>121</c:v>
                </c:pt>
                <c:pt idx="1264">
                  <c:v>56.720001000000003</c:v>
                </c:pt>
                <c:pt idx="1265">
                  <c:v>171.699997</c:v>
                </c:pt>
                <c:pt idx="1266">
                  <c:v>63.52</c:v>
                </c:pt>
                <c:pt idx="1267">
                  <c:v>48.790000999999997</c:v>
                </c:pt>
                <c:pt idx="1268">
                  <c:v>46.150002000000001</c:v>
                </c:pt>
                <c:pt idx="1269">
                  <c:v>73.459998999999996</c:v>
                </c:pt>
                <c:pt idx="1270">
                  <c:v>49.77</c:v>
                </c:pt>
                <c:pt idx="1271">
                  <c:v>46.200001</c:v>
                </c:pt>
                <c:pt idx="1272">
                  <c:v>45.639999000000003</c:v>
                </c:pt>
                <c:pt idx="1273">
                  <c:v>45.990001999999997</c:v>
                </c:pt>
                <c:pt idx="1274">
                  <c:v>45.59</c:v>
                </c:pt>
                <c:pt idx="1275">
                  <c:v>47.060001</c:v>
                </c:pt>
                <c:pt idx="1276">
                  <c:v>45.619999</c:v>
                </c:pt>
                <c:pt idx="1277">
                  <c:v>305.20001200000002</c:v>
                </c:pt>
                <c:pt idx="1278">
                  <c:v>81.910004000000001</c:v>
                </c:pt>
                <c:pt idx="1279">
                  <c:v>125.900002</c:v>
                </c:pt>
                <c:pt idx="1280">
                  <c:v>1295</c:v>
                </c:pt>
                <c:pt idx="1281">
                  <c:v>216.5</c:v>
                </c:pt>
                <c:pt idx="1282">
                  <c:v>80.919998000000007</c:v>
                </c:pt>
                <c:pt idx="1283">
                  <c:v>52.509998000000003</c:v>
                </c:pt>
                <c:pt idx="1284">
                  <c:v>102.199997</c:v>
                </c:pt>
                <c:pt idx="1285">
                  <c:v>54.110000999999997</c:v>
                </c:pt>
                <c:pt idx="1286">
                  <c:v>62.240001999999997</c:v>
                </c:pt>
                <c:pt idx="1287">
                  <c:v>48.25</c:v>
                </c:pt>
                <c:pt idx="1288">
                  <c:v>46.07</c:v>
                </c:pt>
                <c:pt idx="1289">
                  <c:v>45.650002000000001</c:v>
                </c:pt>
                <c:pt idx="1290">
                  <c:v>46.860000999999997</c:v>
                </c:pt>
                <c:pt idx="1291">
                  <c:v>267.29998799999998</c:v>
                </c:pt>
                <c:pt idx="1292">
                  <c:v>81.959998999999996</c:v>
                </c:pt>
                <c:pt idx="1293">
                  <c:v>242.89999399999999</c:v>
                </c:pt>
                <c:pt idx="1294">
                  <c:v>93.989998</c:v>
                </c:pt>
                <c:pt idx="1295">
                  <c:v>53.73</c:v>
                </c:pt>
                <c:pt idx="1296">
                  <c:v>47.279998999999997</c:v>
                </c:pt>
                <c:pt idx="1297">
                  <c:v>45.990001999999997</c:v>
                </c:pt>
                <c:pt idx="1298">
                  <c:v>52.720001000000003</c:v>
                </c:pt>
                <c:pt idx="1299">
                  <c:v>275.89999399999999</c:v>
                </c:pt>
                <c:pt idx="1300">
                  <c:v>107.199997</c:v>
                </c:pt>
                <c:pt idx="1301">
                  <c:v>61.66</c:v>
                </c:pt>
                <c:pt idx="1302">
                  <c:v>53.16</c:v>
                </c:pt>
                <c:pt idx="1303">
                  <c:v>46.919998</c:v>
                </c:pt>
                <c:pt idx="1304">
                  <c:v>48.860000999999997</c:v>
                </c:pt>
                <c:pt idx="1305">
                  <c:v>56.529998999999997</c:v>
                </c:pt>
                <c:pt idx="1306">
                  <c:v>54.830002</c:v>
                </c:pt>
                <c:pt idx="1307">
                  <c:v>46.450001</c:v>
                </c:pt>
                <c:pt idx="1308">
                  <c:v>72.330001999999993</c:v>
                </c:pt>
                <c:pt idx="1309">
                  <c:v>272.60000600000001</c:v>
                </c:pt>
                <c:pt idx="1310">
                  <c:v>78.860000999999997</c:v>
                </c:pt>
                <c:pt idx="1311">
                  <c:v>52.049999</c:v>
                </c:pt>
                <c:pt idx="1312">
                  <c:v>56.650002000000001</c:v>
                </c:pt>
                <c:pt idx="1313">
                  <c:v>160.10000600000001</c:v>
                </c:pt>
                <c:pt idx="1314">
                  <c:v>125.599998</c:v>
                </c:pt>
                <c:pt idx="1315">
                  <c:v>243</c:v>
                </c:pt>
                <c:pt idx="1316">
                  <c:v>210.699997</c:v>
                </c:pt>
                <c:pt idx="1317">
                  <c:v>70.620002999999997</c:v>
                </c:pt>
                <c:pt idx="1318">
                  <c:v>50.57</c:v>
                </c:pt>
                <c:pt idx="1319">
                  <c:v>138.10000600000001</c:v>
                </c:pt>
                <c:pt idx="1320">
                  <c:v>58.82</c:v>
                </c:pt>
                <c:pt idx="1321">
                  <c:v>48.380001</c:v>
                </c:pt>
                <c:pt idx="1322">
                  <c:v>125.300003</c:v>
                </c:pt>
                <c:pt idx="1323">
                  <c:v>750.70001200000002</c:v>
                </c:pt>
                <c:pt idx="1324">
                  <c:v>418</c:v>
                </c:pt>
                <c:pt idx="1325">
                  <c:v>101.599998</c:v>
                </c:pt>
                <c:pt idx="1326">
                  <c:v>56.59</c:v>
                </c:pt>
                <c:pt idx="1327">
                  <c:v>48.639999000000003</c:v>
                </c:pt>
                <c:pt idx="1328">
                  <c:v>46.959999000000003</c:v>
                </c:pt>
                <c:pt idx="1329">
                  <c:v>46.580002</c:v>
                </c:pt>
                <c:pt idx="1330">
                  <c:v>46.560001</c:v>
                </c:pt>
                <c:pt idx="1331">
                  <c:v>46.18</c:v>
                </c:pt>
                <c:pt idx="1332">
                  <c:v>98.800003000000004</c:v>
                </c:pt>
                <c:pt idx="1333">
                  <c:v>53.900002000000001</c:v>
                </c:pt>
                <c:pt idx="1334">
                  <c:v>48.619999</c:v>
                </c:pt>
                <c:pt idx="1335">
                  <c:v>46.810001</c:v>
                </c:pt>
                <c:pt idx="1336">
                  <c:v>46.48</c:v>
                </c:pt>
                <c:pt idx="1337">
                  <c:v>46.48</c:v>
                </c:pt>
                <c:pt idx="1338">
                  <c:v>46.369999</c:v>
                </c:pt>
                <c:pt idx="1339">
                  <c:v>46.310001</c:v>
                </c:pt>
                <c:pt idx="1340">
                  <c:v>424</c:v>
                </c:pt>
                <c:pt idx="1341">
                  <c:v>784.40002400000003</c:v>
                </c:pt>
                <c:pt idx="1342">
                  <c:v>2250</c:v>
                </c:pt>
                <c:pt idx="1343">
                  <c:v>5275</c:v>
                </c:pt>
                <c:pt idx="1344">
                  <c:v>10630</c:v>
                </c:pt>
                <c:pt idx="1345">
                  <c:v>2505</c:v>
                </c:pt>
                <c:pt idx="1346">
                  <c:v>473.70001200000002</c:v>
                </c:pt>
                <c:pt idx="1347">
                  <c:v>137.800003</c:v>
                </c:pt>
                <c:pt idx="1348">
                  <c:v>66.510002</c:v>
                </c:pt>
                <c:pt idx="1349">
                  <c:v>52.299999</c:v>
                </c:pt>
                <c:pt idx="1350">
                  <c:v>172.199997</c:v>
                </c:pt>
                <c:pt idx="1351">
                  <c:v>65.480002999999996</c:v>
                </c:pt>
                <c:pt idx="1352">
                  <c:v>51.110000999999997</c:v>
                </c:pt>
                <c:pt idx="1353">
                  <c:v>101.800003</c:v>
                </c:pt>
                <c:pt idx="1354">
                  <c:v>55.580002</c:v>
                </c:pt>
                <c:pt idx="1355">
                  <c:v>49.450001</c:v>
                </c:pt>
                <c:pt idx="1356">
                  <c:v>48.23</c:v>
                </c:pt>
                <c:pt idx="1357">
                  <c:v>48.009998000000003</c:v>
                </c:pt>
                <c:pt idx="1358">
                  <c:v>48.110000999999997</c:v>
                </c:pt>
                <c:pt idx="1359">
                  <c:v>65.209998999999996</c:v>
                </c:pt>
                <c:pt idx="1360">
                  <c:v>50.59</c:v>
                </c:pt>
                <c:pt idx="1361">
                  <c:v>48.630001</c:v>
                </c:pt>
                <c:pt idx="1362">
                  <c:v>48.279998999999997</c:v>
                </c:pt>
                <c:pt idx="1363">
                  <c:v>59.040000999999997</c:v>
                </c:pt>
                <c:pt idx="1364">
                  <c:v>49.68</c:v>
                </c:pt>
                <c:pt idx="1365">
                  <c:v>48.419998</c:v>
                </c:pt>
                <c:pt idx="1366">
                  <c:v>48.040000999999997</c:v>
                </c:pt>
                <c:pt idx="1367">
                  <c:v>118.900002</c:v>
                </c:pt>
                <c:pt idx="1368">
                  <c:v>57.790000999999997</c:v>
                </c:pt>
                <c:pt idx="1369">
                  <c:v>55.099997999999999</c:v>
                </c:pt>
                <c:pt idx="1370">
                  <c:v>49.389999000000003</c:v>
                </c:pt>
                <c:pt idx="1371">
                  <c:v>48.52</c:v>
                </c:pt>
                <c:pt idx="1372">
                  <c:v>55.110000999999997</c:v>
                </c:pt>
                <c:pt idx="1373">
                  <c:v>49.240001999999997</c:v>
                </c:pt>
                <c:pt idx="1374">
                  <c:v>48.490001999999997</c:v>
                </c:pt>
                <c:pt idx="1375">
                  <c:v>48.330002</c:v>
                </c:pt>
                <c:pt idx="1376">
                  <c:v>415.20001200000002</c:v>
                </c:pt>
                <c:pt idx="1377">
                  <c:v>99.779999000000004</c:v>
                </c:pt>
                <c:pt idx="1378">
                  <c:v>57.299999</c:v>
                </c:pt>
                <c:pt idx="1379">
                  <c:v>50.290000999999997</c:v>
                </c:pt>
                <c:pt idx="1380">
                  <c:v>48.880001</c:v>
                </c:pt>
                <c:pt idx="1381">
                  <c:v>48.48</c:v>
                </c:pt>
                <c:pt idx="1382">
                  <c:v>48.459999000000003</c:v>
                </c:pt>
                <c:pt idx="1383">
                  <c:v>48.73</c:v>
                </c:pt>
                <c:pt idx="1384">
                  <c:v>48.450001</c:v>
                </c:pt>
                <c:pt idx="1385">
                  <c:v>48.380001</c:v>
                </c:pt>
                <c:pt idx="1386">
                  <c:v>48.369999</c:v>
                </c:pt>
                <c:pt idx="1387">
                  <c:v>48.32</c:v>
                </c:pt>
                <c:pt idx="1388">
                  <c:v>48.330002</c:v>
                </c:pt>
                <c:pt idx="1389">
                  <c:v>48.299999</c:v>
                </c:pt>
                <c:pt idx="1390">
                  <c:v>48.279998999999997</c:v>
                </c:pt>
                <c:pt idx="1391">
                  <c:v>48.25</c:v>
                </c:pt>
                <c:pt idx="1392">
                  <c:v>48.220001000000003</c:v>
                </c:pt>
                <c:pt idx="1393">
                  <c:v>48.189999</c:v>
                </c:pt>
                <c:pt idx="1394">
                  <c:v>48.16</c:v>
                </c:pt>
                <c:pt idx="1395">
                  <c:v>48.130001</c:v>
                </c:pt>
                <c:pt idx="1396">
                  <c:v>48.43</c:v>
                </c:pt>
                <c:pt idx="1397">
                  <c:v>76.730002999999996</c:v>
                </c:pt>
                <c:pt idx="1398">
                  <c:v>51.950001</c:v>
                </c:pt>
                <c:pt idx="1399">
                  <c:v>48.740001999999997</c:v>
                </c:pt>
                <c:pt idx="1400">
                  <c:v>48.189999</c:v>
                </c:pt>
                <c:pt idx="1401">
                  <c:v>48.049999</c:v>
                </c:pt>
                <c:pt idx="1402">
                  <c:v>48</c:v>
                </c:pt>
                <c:pt idx="1403">
                  <c:v>47.959999000000003</c:v>
                </c:pt>
                <c:pt idx="1404">
                  <c:v>47.919998</c:v>
                </c:pt>
                <c:pt idx="1405">
                  <c:v>47.880001</c:v>
                </c:pt>
                <c:pt idx="1406">
                  <c:v>47.84</c:v>
                </c:pt>
                <c:pt idx="1407">
                  <c:v>400.5</c:v>
                </c:pt>
                <c:pt idx="1408">
                  <c:v>96.279999000000004</c:v>
                </c:pt>
                <c:pt idx="1409">
                  <c:v>56.09</c:v>
                </c:pt>
                <c:pt idx="1410">
                  <c:v>49.490001999999997</c:v>
                </c:pt>
                <c:pt idx="1411">
                  <c:v>48.18</c:v>
                </c:pt>
                <c:pt idx="1412">
                  <c:v>47.849997999999999</c:v>
                </c:pt>
                <c:pt idx="1413">
                  <c:v>47.740001999999997</c:v>
                </c:pt>
                <c:pt idx="1414">
                  <c:v>47.68</c:v>
                </c:pt>
                <c:pt idx="1415">
                  <c:v>47.630001</c:v>
                </c:pt>
                <c:pt idx="1416">
                  <c:v>47.580002</c:v>
                </c:pt>
                <c:pt idx="1417">
                  <c:v>47.540000999999997</c:v>
                </c:pt>
                <c:pt idx="1418">
                  <c:v>47.490001999999997</c:v>
                </c:pt>
                <c:pt idx="1419">
                  <c:v>47.439999</c:v>
                </c:pt>
                <c:pt idx="1420">
                  <c:v>47.380001</c:v>
                </c:pt>
                <c:pt idx="1421">
                  <c:v>47.34</c:v>
                </c:pt>
                <c:pt idx="1422">
                  <c:v>47.290000999999997</c:v>
                </c:pt>
                <c:pt idx="1423">
                  <c:v>47.23</c:v>
                </c:pt>
                <c:pt idx="1424">
                  <c:v>47.189999</c:v>
                </c:pt>
                <c:pt idx="1425">
                  <c:v>47.130001</c:v>
                </c:pt>
                <c:pt idx="1426">
                  <c:v>47.080002</c:v>
                </c:pt>
                <c:pt idx="1427">
                  <c:v>47.02</c:v>
                </c:pt>
                <c:pt idx="1428">
                  <c:v>46.970001000000003</c:v>
                </c:pt>
                <c:pt idx="1429">
                  <c:v>46.91</c:v>
                </c:pt>
                <c:pt idx="1430">
                  <c:v>46.860000999999997</c:v>
                </c:pt>
                <c:pt idx="1431">
                  <c:v>46.799999</c:v>
                </c:pt>
                <c:pt idx="1432">
                  <c:v>46.740001999999997</c:v>
                </c:pt>
                <c:pt idx="1433">
                  <c:v>46.68</c:v>
                </c:pt>
                <c:pt idx="1434">
                  <c:v>46.619999</c:v>
                </c:pt>
                <c:pt idx="1435">
                  <c:v>46.560001</c:v>
                </c:pt>
                <c:pt idx="1436">
                  <c:v>46.5</c:v>
                </c:pt>
                <c:pt idx="1437">
                  <c:v>46.419998</c:v>
                </c:pt>
                <c:pt idx="1438">
                  <c:v>46.360000999999997</c:v>
                </c:pt>
                <c:pt idx="1439">
                  <c:v>46.310001</c:v>
                </c:pt>
                <c:pt idx="1440">
                  <c:v>46.25</c:v>
                </c:pt>
                <c:pt idx="1441">
                  <c:v>46.18</c:v>
                </c:pt>
                <c:pt idx="1442">
                  <c:v>46.119999</c:v>
                </c:pt>
                <c:pt idx="1443">
                  <c:v>46.049999</c:v>
                </c:pt>
                <c:pt idx="1444">
                  <c:v>45.98</c:v>
                </c:pt>
                <c:pt idx="1445">
                  <c:v>45.919998</c:v>
                </c:pt>
                <c:pt idx="1446">
                  <c:v>45.849997999999999</c:v>
                </c:pt>
                <c:pt idx="1447">
                  <c:v>45.779998999999997</c:v>
                </c:pt>
                <c:pt idx="1448">
                  <c:v>45.709999000000003</c:v>
                </c:pt>
                <c:pt idx="1449">
                  <c:v>45.639999000000003</c:v>
                </c:pt>
                <c:pt idx="1450">
                  <c:v>45.57</c:v>
                </c:pt>
                <c:pt idx="1451">
                  <c:v>45.5</c:v>
                </c:pt>
                <c:pt idx="1452">
                  <c:v>45.43</c:v>
                </c:pt>
                <c:pt idx="1453">
                  <c:v>45.360000999999997</c:v>
                </c:pt>
                <c:pt idx="1454">
                  <c:v>45.290000999999997</c:v>
                </c:pt>
                <c:pt idx="1455">
                  <c:v>45.220001000000003</c:v>
                </c:pt>
                <c:pt idx="1456">
                  <c:v>45.139999000000003</c:v>
                </c:pt>
                <c:pt idx="1457">
                  <c:v>45.07</c:v>
                </c:pt>
                <c:pt idx="1458">
                  <c:v>44.990001999999997</c:v>
                </c:pt>
                <c:pt idx="1459">
                  <c:v>44.919998</c:v>
                </c:pt>
                <c:pt idx="1460">
                  <c:v>44.84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23-4FDE-9AB3-B3AFEB3E5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566143"/>
        <c:axId val="1461825103"/>
      </c:scatterChart>
      <c:valAx>
        <c:axId val="1871566143"/>
        <c:scaling>
          <c:orientation val="minMax"/>
          <c:max val="14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Q </a:t>
                </a:r>
                <a:r>
                  <a:rPr lang="en-IN" sz="1200" b="0" i="0" u="none" strike="noStrike" kern="1200" baseline="-25000" dirty="0">
                    <a:solidFill>
                      <a:schemeClr val="tx1"/>
                    </a:solidFill>
                  </a:rPr>
                  <a:t>Observed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 (m</a:t>
                </a:r>
                <a:r>
                  <a:rPr lang="en-IN" sz="1200" b="0" i="0" u="none" strike="noStrike" kern="12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1825103"/>
        <c:crosses val="autoZero"/>
        <c:crossBetween val="midCat"/>
        <c:majorUnit val="4000"/>
      </c:valAx>
      <c:valAx>
        <c:axId val="1461825103"/>
        <c:scaling>
          <c:orientation val="minMax"/>
          <c:max val="14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Q </a:t>
                </a:r>
                <a:r>
                  <a:rPr lang="en-IN" sz="1200" b="0" i="0" u="none" strike="noStrike" kern="1200" baseline="-25000" dirty="0">
                    <a:solidFill>
                      <a:schemeClr val="tx1"/>
                    </a:solidFill>
                  </a:rPr>
                  <a:t>Simulated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 (m</a:t>
                </a:r>
                <a:r>
                  <a:rPr lang="en-IN" sz="1200" b="0" i="0" u="none" strike="noStrike" kern="12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1566143"/>
        <c:crosses val="autoZero"/>
        <c:crossBetween val="midCat"/>
        <c:majorUnit val="40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7962962962964"/>
          <c:y val="6.7087174950952039E-2"/>
          <c:w val="0.62263888888888896"/>
          <c:h val="0.71560757096360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Best_Sim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Sheet2!$C$3:$C$1463</c:f>
              <c:numCache>
                <c:formatCode>General</c:formatCode>
                <c:ptCount val="1461"/>
                <c:pt idx="0">
                  <c:v>37.900002000000001</c:v>
                </c:pt>
                <c:pt idx="1">
                  <c:v>37.119999</c:v>
                </c:pt>
                <c:pt idx="2">
                  <c:v>36.400002000000001</c:v>
                </c:pt>
                <c:pt idx="3">
                  <c:v>35.720001000000003</c:v>
                </c:pt>
                <c:pt idx="4">
                  <c:v>35.07</c:v>
                </c:pt>
                <c:pt idx="5">
                  <c:v>34.43</c:v>
                </c:pt>
                <c:pt idx="6">
                  <c:v>33.810001</c:v>
                </c:pt>
                <c:pt idx="7">
                  <c:v>33.200001</c:v>
                </c:pt>
                <c:pt idx="8">
                  <c:v>32.599997999999999</c:v>
                </c:pt>
                <c:pt idx="9">
                  <c:v>32</c:v>
                </c:pt>
                <c:pt idx="10">
                  <c:v>31.42</c:v>
                </c:pt>
                <c:pt idx="11">
                  <c:v>30.83</c:v>
                </c:pt>
                <c:pt idx="12">
                  <c:v>30.25</c:v>
                </c:pt>
                <c:pt idx="13">
                  <c:v>29.68</c:v>
                </c:pt>
                <c:pt idx="14">
                  <c:v>29.120000999999998</c:v>
                </c:pt>
                <c:pt idx="15">
                  <c:v>28.549999</c:v>
                </c:pt>
                <c:pt idx="16">
                  <c:v>28</c:v>
                </c:pt>
                <c:pt idx="17">
                  <c:v>27.440000999999999</c:v>
                </c:pt>
                <c:pt idx="18">
                  <c:v>27.129999000000002</c:v>
                </c:pt>
                <c:pt idx="19">
                  <c:v>26.549999</c:v>
                </c:pt>
                <c:pt idx="20">
                  <c:v>25.98</c:v>
                </c:pt>
                <c:pt idx="21">
                  <c:v>25.43</c:v>
                </c:pt>
                <c:pt idx="22">
                  <c:v>24.9</c:v>
                </c:pt>
                <c:pt idx="23">
                  <c:v>24.370000999999998</c:v>
                </c:pt>
                <c:pt idx="24">
                  <c:v>23.860001</c:v>
                </c:pt>
                <c:pt idx="25">
                  <c:v>23.35</c:v>
                </c:pt>
                <c:pt idx="26">
                  <c:v>22.98</c:v>
                </c:pt>
                <c:pt idx="27">
                  <c:v>24.17</c:v>
                </c:pt>
                <c:pt idx="28">
                  <c:v>23.33</c:v>
                </c:pt>
                <c:pt idx="29">
                  <c:v>22.620000999999998</c:v>
                </c:pt>
                <c:pt idx="30">
                  <c:v>22</c:v>
                </c:pt>
                <c:pt idx="31">
                  <c:v>21.450001</c:v>
                </c:pt>
                <c:pt idx="32">
                  <c:v>20.93</c:v>
                </c:pt>
                <c:pt idx="33">
                  <c:v>20.450001</c:v>
                </c:pt>
                <c:pt idx="34">
                  <c:v>47.25</c:v>
                </c:pt>
                <c:pt idx="35">
                  <c:v>24.799999</c:v>
                </c:pt>
                <c:pt idx="36">
                  <c:v>23.27</c:v>
                </c:pt>
                <c:pt idx="37">
                  <c:v>22.42</c:v>
                </c:pt>
                <c:pt idx="38">
                  <c:v>21.66</c:v>
                </c:pt>
                <c:pt idx="39">
                  <c:v>21.030000999999999</c:v>
                </c:pt>
                <c:pt idx="40">
                  <c:v>96.150002000000001</c:v>
                </c:pt>
                <c:pt idx="41">
                  <c:v>197.800003</c:v>
                </c:pt>
                <c:pt idx="42">
                  <c:v>123</c:v>
                </c:pt>
                <c:pt idx="43">
                  <c:v>45.950001</c:v>
                </c:pt>
                <c:pt idx="44">
                  <c:v>42.099997999999999</c:v>
                </c:pt>
                <c:pt idx="45">
                  <c:v>39.25</c:v>
                </c:pt>
                <c:pt idx="46">
                  <c:v>36.75</c:v>
                </c:pt>
                <c:pt idx="47">
                  <c:v>35.650002000000001</c:v>
                </c:pt>
                <c:pt idx="48">
                  <c:v>34.57</c:v>
                </c:pt>
                <c:pt idx="49">
                  <c:v>44.959999000000003</c:v>
                </c:pt>
                <c:pt idx="50">
                  <c:v>36.580002</c:v>
                </c:pt>
                <c:pt idx="51">
                  <c:v>35.93</c:v>
                </c:pt>
                <c:pt idx="52">
                  <c:v>167.5</c:v>
                </c:pt>
                <c:pt idx="53">
                  <c:v>43.419998</c:v>
                </c:pt>
                <c:pt idx="54">
                  <c:v>40.139999000000003</c:v>
                </c:pt>
                <c:pt idx="55">
                  <c:v>38.709999000000003</c:v>
                </c:pt>
                <c:pt idx="56">
                  <c:v>44.34</c:v>
                </c:pt>
                <c:pt idx="57">
                  <c:v>245.199997</c:v>
                </c:pt>
                <c:pt idx="58">
                  <c:v>74.919998000000007</c:v>
                </c:pt>
                <c:pt idx="59">
                  <c:v>52.389999000000003</c:v>
                </c:pt>
                <c:pt idx="60">
                  <c:v>48.959999000000003</c:v>
                </c:pt>
                <c:pt idx="61">
                  <c:v>47.130001</c:v>
                </c:pt>
                <c:pt idx="62">
                  <c:v>45.849997999999999</c:v>
                </c:pt>
                <c:pt idx="63">
                  <c:v>44.869999</c:v>
                </c:pt>
                <c:pt idx="64">
                  <c:v>44.110000999999997</c:v>
                </c:pt>
                <c:pt idx="65">
                  <c:v>43.529998999999997</c:v>
                </c:pt>
                <c:pt idx="66">
                  <c:v>43.009998000000003</c:v>
                </c:pt>
                <c:pt idx="67">
                  <c:v>42.540000999999997</c:v>
                </c:pt>
                <c:pt idx="68">
                  <c:v>42.189999</c:v>
                </c:pt>
                <c:pt idx="69">
                  <c:v>47.77</c:v>
                </c:pt>
                <c:pt idx="70">
                  <c:v>1962</c:v>
                </c:pt>
                <c:pt idx="71">
                  <c:v>2327</c:v>
                </c:pt>
                <c:pt idx="72">
                  <c:v>565.39999399999999</c:v>
                </c:pt>
                <c:pt idx="73">
                  <c:v>85.230002999999996</c:v>
                </c:pt>
                <c:pt idx="74">
                  <c:v>70.019997000000004</c:v>
                </c:pt>
                <c:pt idx="75">
                  <c:v>65.940002000000007</c:v>
                </c:pt>
                <c:pt idx="76">
                  <c:v>63.32</c:v>
                </c:pt>
                <c:pt idx="77">
                  <c:v>61.5</c:v>
                </c:pt>
                <c:pt idx="78">
                  <c:v>469.60000600000001</c:v>
                </c:pt>
                <c:pt idx="79">
                  <c:v>842.90002400000003</c:v>
                </c:pt>
                <c:pt idx="80">
                  <c:v>149.800003</c:v>
                </c:pt>
                <c:pt idx="81">
                  <c:v>81.830001999999993</c:v>
                </c:pt>
                <c:pt idx="82">
                  <c:v>76.919998000000007</c:v>
                </c:pt>
                <c:pt idx="83">
                  <c:v>74.169998000000007</c:v>
                </c:pt>
                <c:pt idx="84">
                  <c:v>72.269997000000004</c:v>
                </c:pt>
                <c:pt idx="85">
                  <c:v>70.870002999999997</c:v>
                </c:pt>
                <c:pt idx="86">
                  <c:v>69.730002999999996</c:v>
                </c:pt>
                <c:pt idx="87">
                  <c:v>68.870002999999997</c:v>
                </c:pt>
                <c:pt idx="88">
                  <c:v>68.059997999999993</c:v>
                </c:pt>
                <c:pt idx="89">
                  <c:v>67.230002999999996</c:v>
                </c:pt>
                <c:pt idx="90">
                  <c:v>66.650002000000001</c:v>
                </c:pt>
                <c:pt idx="91">
                  <c:v>66.300003000000004</c:v>
                </c:pt>
                <c:pt idx="92">
                  <c:v>65.550003000000004</c:v>
                </c:pt>
                <c:pt idx="93">
                  <c:v>64.819999999999993</c:v>
                </c:pt>
                <c:pt idx="94">
                  <c:v>64.059997999999993</c:v>
                </c:pt>
                <c:pt idx="95">
                  <c:v>63.369999</c:v>
                </c:pt>
                <c:pt idx="96">
                  <c:v>62.610000999999997</c:v>
                </c:pt>
                <c:pt idx="97">
                  <c:v>61.900002000000001</c:v>
                </c:pt>
                <c:pt idx="98">
                  <c:v>61.139999000000003</c:v>
                </c:pt>
                <c:pt idx="99">
                  <c:v>60.360000999999997</c:v>
                </c:pt>
                <c:pt idx="100">
                  <c:v>59.560001</c:v>
                </c:pt>
                <c:pt idx="101">
                  <c:v>58.77</c:v>
                </c:pt>
                <c:pt idx="102">
                  <c:v>57.950001</c:v>
                </c:pt>
                <c:pt idx="103">
                  <c:v>57.119999</c:v>
                </c:pt>
                <c:pt idx="104">
                  <c:v>56.279998999999997</c:v>
                </c:pt>
                <c:pt idx="105">
                  <c:v>55.43</c:v>
                </c:pt>
                <c:pt idx="106">
                  <c:v>54.560001</c:v>
                </c:pt>
                <c:pt idx="107">
                  <c:v>53.720001000000003</c:v>
                </c:pt>
                <c:pt idx="108">
                  <c:v>53.240001999999997</c:v>
                </c:pt>
                <c:pt idx="109">
                  <c:v>52.549999</c:v>
                </c:pt>
                <c:pt idx="110">
                  <c:v>51.619999</c:v>
                </c:pt>
                <c:pt idx="111">
                  <c:v>50.59</c:v>
                </c:pt>
                <c:pt idx="112">
                  <c:v>49.759998000000003</c:v>
                </c:pt>
                <c:pt idx="113">
                  <c:v>48.900002000000001</c:v>
                </c:pt>
                <c:pt idx="114">
                  <c:v>48.02</c:v>
                </c:pt>
                <c:pt idx="115">
                  <c:v>47.060001</c:v>
                </c:pt>
                <c:pt idx="116">
                  <c:v>46.150002000000001</c:v>
                </c:pt>
                <c:pt idx="117">
                  <c:v>45.25</c:v>
                </c:pt>
                <c:pt idx="118">
                  <c:v>44.360000999999997</c:v>
                </c:pt>
                <c:pt idx="119">
                  <c:v>43.290000999999997</c:v>
                </c:pt>
                <c:pt idx="120">
                  <c:v>42.299999</c:v>
                </c:pt>
                <c:pt idx="121">
                  <c:v>41.709999000000003</c:v>
                </c:pt>
                <c:pt idx="122">
                  <c:v>41.48</c:v>
                </c:pt>
                <c:pt idx="123">
                  <c:v>40.959999000000003</c:v>
                </c:pt>
                <c:pt idx="124">
                  <c:v>40.110000999999997</c:v>
                </c:pt>
                <c:pt idx="125">
                  <c:v>39.139999000000003</c:v>
                </c:pt>
                <c:pt idx="126">
                  <c:v>38.279998999999997</c:v>
                </c:pt>
                <c:pt idx="127">
                  <c:v>76.589995999999999</c:v>
                </c:pt>
                <c:pt idx="128">
                  <c:v>42.77</c:v>
                </c:pt>
                <c:pt idx="129">
                  <c:v>40.470001000000003</c:v>
                </c:pt>
                <c:pt idx="130">
                  <c:v>39.549999</c:v>
                </c:pt>
                <c:pt idx="131">
                  <c:v>38.139999000000003</c:v>
                </c:pt>
                <c:pt idx="132">
                  <c:v>37.060001</c:v>
                </c:pt>
                <c:pt idx="133">
                  <c:v>36.080002</c:v>
                </c:pt>
                <c:pt idx="134">
                  <c:v>35.040000999999997</c:v>
                </c:pt>
                <c:pt idx="135">
                  <c:v>34.709999000000003</c:v>
                </c:pt>
                <c:pt idx="136">
                  <c:v>36.700001</c:v>
                </c:pt>
                <c:pt idx="137">
                  <c:v>35.110000999999997</c:v>
                </c:pt>
                <c:pt idx="138">
                  <c:v>174.60000600000001</c:v>
                </c:pt>
                <c:pt idx="139">
                  <c:v>42.380001</c:v>
                </c:pt>
                <c:pt idx="140">
                  <c:v>38.759998000000003</c:v>
                </c:pt>
                <c:pt idx="141">
                  <c:v>36.75</c:v>
                </c:pt>
                <c:pt idx="142">
                  <c:v>35.43</c:v>
                </c:pt>
                <c:pt idx="143">
                  <c:v>35.029998999999997</c:v>
                </c:pt>
                <c:pt idx="144">
                  <c:v>34.229999999999997</c:v>
                </c:pt>
                <c:pt idx="145">
                  <c:v>34.349997999999999</c:v>
                </c:pt>
                <c:pt idx="146">
                  <c:v>33.240001999999997</c:v>
                </c:pt>
                <c:pt idx="147">
                  <c:v>32.459999000000003</c:v>
                </c:pt>
                <c:pt idx="148">
                  <c:v>31.690000999999999</c:v>
                </c:pt>
                <c:pt idx="149">
                  <c:v>30.969999000000001</c:v>
                </c:pt>
                <c:pt idx="150">
                  <c:v>30.309999000000001</c:v>
                </c:pt>
                <c:pt idx="151">
                  <c:v>8.61</c:v>
                </c:pt>
                <c:pt idx="152">
                  <c:v>8.35</c:v>
                </c:pt>
                <c:pt idx="153">
                  <c:v>7.74</c:v>
                </c:pt>
                <c:pt idx="154">
                  <c:v>7.74</c:v>
                </c:pt>
                <c:pt idx="155">
                  <c:v>8.7100000000000009</c:v>
                </c:pt>
                <c:pt idx="156">
                  <c:v>9.42</c:v>
                </c:pt>
                <c:pt idx="157">
                  <c:v>8.65</c:v>
                </c:pt>
                <c:pt idx="158">
                  <c:v>8.4499999999999993</c:v>
                </c:pt>
                <c:pt idx="159">
                  <c:v>8.25</c:v>
                </c:pt>
                <c:pt idx="160">
                  <c:v>8.15</c:v>
                </c:pt>
                <c:pt idx="161">
                  <c:v>8.15</c:v>
                </c:pt>
                <c:pt idx="162">
                  <c:v>8.15</c:v>
                </c:pt>
                <c:pt idx="163">
                  <c:v>11.12</c:v>
                </c:pt>
                <c:pt idx="164">
                  <c:v>17.139999</c:v>
                </c:pt>
                <c:pt idx="165">
                  <c:v>74.760002</c:v>
                </c:pt>
                <c:pt idx="166">
                  <c:v>25.110001</c:v>
                </c:pt>
                <c:pt idx="167">
                  <c:v>33.720001000000003</c:v>
                </c:pt>
                <c:pt idx="168">
                  <c:v>28.389999</c:v>
                </c:pt>
                <c:pt idx="169">
                  <c:v>14.78</c:v>
                </c:pt>
                <c:pt idx="170">
                  <c:v>26.309999000000001</c:v>
                </c:pt>
                <c:pt idx="171">
                  <c:v>17.639999</c:v>
                </c:pt>
                <c:pt idx="172">
                  <c:v>10.76</c:v>
                </c:pt>
                <c:pt idx="173">
                  <c:v>52.849997999999999</c:v>
                </c:pt>
                <c:pt idx="174">
                  <c:v>28.18</c:v>
                </c:pt>
                <c:pt idx="175">
                  <c:v>16.739999999999998</c:v>
                </c:pt>
                <c:pt idx="176">
                  <c:v>26.32</c:v>
                </c:pt>
                <c:pt idx="177">
                  <c:v>174.96000699999999</c:v>
                </c:pt>
                <c:pt idx="178">
                  <c:v>244.71000699999999</c:v>
                </c:pt>
                <c:pt idx="179">
                  <c:v>390.61999500000002</c:v>
                </c:pt>
                <c:pt idx="180">
                  <c:v>65.019997000000004</c:v>
                </c:pt>
                <c:pt idx="181">
                  <c:v>39.43</c:v>
                </c:pt>
                <c:pt idx="182">
                  <c:v>47.84</c:v>
                </c:pt>
                <c:pt idx="183">
                  <c:v>287.25</c:v>
                </c:pt>
                <c:pt idx="184">
                  <c:v>57.82</c:v>
                </c:pt>
                <c:pt idx="185">
                  <c:v>32.520000000000003</c:v>
                </c:pt>
                <c:pt idx="186">
                  <c:v>221.44000199999999</c:v>
                </c:pt>
                <c:pt idx="187">
                  <c:v>40.139999000000003</c:v>
                </c:pt>
                <c:pt idx="188">
                  <c:v>191.009995</c:v>
                </c:pt>
                <c:pt idx="189">
                  <c:v>83.18</c:v>
                </c:pt>
                <c:pt idx="190">
                  <c:v>36.43</c:v>
                </c:pt>
                <c:pt idx="191">
                  <c:v>60</c:v>
                </c:pt>
                <c:pt idx="192">
                  <c:v>231.86999499999999</c:v>
                </c:pt>
                <c:pt idx="193">
                  <c:v>30.610001</c:v>
                </c:pt>
                <c:pt idx="194">
                  <c:v>31.84</c:v>
                </c:pt>
                <c:pt idx="195">
                  <c:v>95.720000999999996</c:v>
                </c:pt>
                <c:pt idx="196">
                  <c:v>26.26</c:v>
                </c:pt>
                <c:pt idx="197">
                  <c:v>19.809999000000001</c:v>
                </c:pt>
                <c:pt idx="198">
                  <c:v>18.07</c:v>
                </c:pt>
                <c:pt idx="199">
                  <c:v>18.700001</c:v>
                </c:pt>
                <c:pt idx="200">
                  <c:v>95.550003000000004</c:v>
                </c:pt>
                <c:pt idx="201">
                  <c:v>37.310001</c:v>
                </c:pt>
                <c:pt idx="202">
                  <c:v>124.599998</c:v>
                </c:pt>
                <c:pt idx="203">
                  <c:v>50.669998</c:v>
                </c:pt>
                <c:pt idx="204">
                  <c:v>37.040000999999997</c:v>
                </c:pt>
                <c:pt idx="205">
                  <c:v>77.010002</c:v>
                </c:pt>
                <c:pt idx="206">
                  <c:v>69.010002</c:v>
                </c:pt>
                <c:pt idx="207">
                  <c:v>70.029999000000004</c:v>
                </c:pt>
                <c:pt idx="208">
                  <c:v>61.689999</c:v>
                </c:pt>
                <c:pt idx="209">
                  <c:v>124.959999</c:v>
                </c:pt>
                <c:pt idx="210">
                  <c:v>39.360000999999997</c:v>
                </c:pt>
                <c:pt idx="211">
                  <c:v>24.25</c:v>
                </c:pt>
                <c:pt idx="212">
                  <c:v>83.150002000000001</c:v>
                </c:pt>
                <c:pt idx="213">
                  <c:v>25.559999000000001</c:v>
                </c:pt>
                <c:pt idx="214">
                  <c:v>22.76</c:v>
                </c:pt>
                <c:pt idx="215">
                  <c:v>32.240001999999997</c:v>
                </c:pt>
                <c:pt idx="216">
                  <c:v>34.290000999999997</c:v>
                </c:pt>
                <c:pt idx="217">
                  <c:v>99.43</c:v>
                </c:pt>
                <c:pt idx="218">
                  <c:v>418.97000100000002</c:v>
                </c:pt>
                <c:pt idx="219">
                  <c:v>51.150002000000001</c:v>
                </c:pt>
                <c:pt idx="220">
                  <c:v>328.44000199999999</c:v>
                </c:pt>
                <c:pt idx="221">
                  <c:v>77.650002000000001</c:v>
                </c:pt>
                <c:pt idx="222">
                  <c:v>537.09002699999996</c:v>
                </c:pt>
                <c:pt idx="223">
                  <c:v>450</c:v>
                </c:pt>
                <c:pt idx="224">
                  <c:v>486.98001099999999</c:v>
                </c:pt>
                <c:pt idx="225">
                  <c:v>499.39999399999999</c:v>
                </c:pt>
                <c:pt idx="226">
                  <c:v>586.97997999999995</c:v>
                </c:pt>
                <c:pt idx="227">
                  <c:v>137.75</c:v>
                </c:pt>
                <c:pt idx="228">
                  <c:v>111.779999</c:v>
                </c:pt>
                <c:pt idx="229">
                  <c:v>76.180000000000007</c:v>
                </c:pt>
                <c:pt idx="230">
                  <c:v>135.240005</c:v>
                </c:pt>
                <c:pt idx="231">
                  <c:v>107.980003</c:v>
                </c:pt>
                <c:pt idx="232">
                  <c:v>112.160004</c:v>
                </c:pt>
                <c:pt idx="233">
                  <c:v>62.450001</c:v>
                </c:pt>
                <c:pt idx="234">
                  <c:v>115.650002</c:v>
                </c:pt>
                <c:pt idx="235">
                  <c:v>168.509995</c:v>
                </c:pt>
                <c:pt idx="236">
                  <c:v>135.479996</c:v>
                </c:pt>
                <c:pt idx="237">
                  <c:v>126.55999799999999</c:v>
                </c:pt>
                <c:pt idx="238">
                  <c:v>73.029999000000004</c:v>
                </c:pt>
                <c:pt idx="239">
                  <c:v>86.709998999999996</c:v>
                </c:pt>
                <c:pt idx="240">
                  <c:v>69.069999999999993</c:v>
                </c:pt>
                <c:pt idx="241">
                  <c:v>51.799999</c:v>
                </c:pt>
                <c:pt idx="242">
                  <c:v>99.730002999999996</c:v>
                </c:pt>
                <c:pt idx="243">
                  <c:v>90.459998999999996</c:v>
                </c:pt>
                <c:pt idx="244">
                  <c:v>64.199996999999996</c:v>
                </c:pt>
                <c:pt idx="245">
                  <c:v>42.66</c:v>
                </c:pt>
                <c:pt idx="246">
                  <c:v>58.290000999999997</c:v>
                </c:pt>
                <c:pt idx="247">
                  <c:v>58.389999000000003</c:v>
                </c:pt>
                <c:pt idx="248">
                  <c:v>53.57</c:v>
                </c:pt>
                <c:pt idx="249">
                  <c:v>39.169998</c:v>
                </c:pt>
                <c:pt idx="250">
                  <c:v>34.619999</c:v>
                </c:pt>
                <c:pt idx="251">
                  <c:v>33.099997999999999</c:v>
                </c:pt>
                <c:pt idx="252">
                  <c:v>52.75</c:v>
                </c:pt>
                <c:pt idx="253">
                  <c:v>65.809997999999993</c:v>
                </c:pt>
                <c:pt idx="254">
                  <c:v>33.279998999999997</c:v>
                </c:pt>
                <c:pt idx="255">
                  <c:v>27.540001</c:v>
                </c:pt>
                <c:pt idx="256">
                  <c:v>28.15</c:v>
                </c:pt>
                <c:pt idx="257">
                  <c:v>25.07</c:v>
                </c:pt>
                <c:pt idx="258">
                  <c:v>23.33</c:v>
                </c:pt>
                <c:pt idx="259">
                  <c:v>61.220001000000003</c:v>
                </c:pt>
                <c:pt idx="260">
                  <c:v>38.700001</c:v>
                </c:pt>
                <c:pt idx="261">
                  <c:v>25.85</c:v>
                </c:pt>
                <c:pt idx="262">
                  <c:v>23.629999000000002</c:v>
                </c:pt>
                <c:pt idx="263">
                  <c:v>37.520000000000003</c:v>
                </c:pt>
                <c:pt idx="264">
                  <c:v>34.279998999999997</c:v>
                </c:pt>
                <c:pt idx="265">
                  <c:v>21.969999000000001</c:v>
                </c:pt>
                <c:pt idx="266">
                  <c:v>17.860001</c:v>
                </c:pt>
                <c:pt idx="267">
                  <c:v>17.68</c:v>
                </c:pt>
                <c:pt idx="268">
                  <c:v>17.860001</c:v>
                </c:pt>
                <c:pt idx="269">
                  <c:v>17.23</c:v>
                </c:pt>
                <c:pt idx="270">
                  <c:v>18.360001</c:v>
                </c:pt>
                <c:pt idx="271">
                  <c:v>18.760000000000002</c:v>
                </c:pt>
                <c:pt idx="272">
                  <c:v>15.33</c:v>
                </c:pt>
                <c:pt idx="273">
                  <c:v>15.33</c:v>
                </c:pt>
                <c:pt idx="274">
                  <c:v>13.79</c:v>
                </c:pt>
                <c:pt idx="275">
                  <c:v>13.79</c:v>
                </c:pt>
                <c:pt idx="276">
                  <c:v>13.16</c:v>
                </c:pt>
                <c:pt idx="277">
                  <c:v>13.46</c:v>
                </c:pt>
                <c:pt idx="278">
                  <c:v>12.76</c:v>
                </c:pt>
                <c:pt idx="279">
                  <c:v>13.46</c:v>
                </c:pt>
                <c:pt idx="280">
                  <c:v>12.76</c:v>
                </c:pt>
                <c:pt idx="281">
                  <c:v>12.46</c:v>
                </c:pt>
                <c:pt idx="282">
                  <c:v>12.46</c:v>
                </c:pt>
                <c:pt idx="283">
                  <c:v>11.75</c:v>
                </c:pt>
                <c:pt idx="284">
                  <c:v>11.75</c:v>
                </c:pt>
                <c:pt idx="285">
                  <c:v>11.75</c:v>
                </c:pt>
                <c:pt idx="286">
                  <c:v>11.75</c:v>
                </c:pt>
                <c:pt idx="287">
                  <c:v>11.75</c:v>
                </c:pt>
                <c:pt idx="288">
                  <c:v>11.75</c:v>
                </c:pt>
                <c:pt idx="289">
                  <c:v>11.35</c:v>
                </c:pt>
                <c:pt idx="290">
                  <c:v>11.35</c:v>
                </c:pt>
                <c:pt idx="291">
                  <c:v>11.35</c:v>
                </c:pt>
                <c:pt idx="292">
                  <c:v>11.02</c:v>
                </c:pt>
                <c:pt idx="293">
                  <c:v>10.77</c:v>
                </c:pt>
                <c:pt idx="294">
                  <c:v>10.52</c:v>
                </c:pt>
                <c:pt idx="295">
                  <c:v>10.52</c:v>
                </c:pt>
                <c:pt idx="296">
                  <c:v>10.52</c:v>
                </c:pt>
                <c:pt idx="297">
                  <c:v>10.220000000000001</c:v>
                </c:pt>
                <c:pt idx="298">
                  <c:v>10.220000000000001</c:v>
                </c:pt>
                <c:pt idx="299">
                  <c:v>10.220000000000001</c:v>
                </c:pt>
                <c:pt idx="300">
                  <c:v>10.220000000000001</c:v>
                </c:pt>
                <c:pt idx="301">
                  <c:v>9.82</c:v>
                </c:pt>
                <c:pt idx="302">
                  <c:v>9.82</c:v>
                </c:pt>
                <c:pt idx="303">
                  <c:v>9.82</c:v>
                </c:pt>
                <c:pt idx="304">
                  <c:v>21.610001</c:v>
                </c:pt>
                <c:pt idx="305">
                  <c:v>21.09</c:v>
                </c:pt>
                <c:pt idx="306">
                  <c:v>20.59</c:v>
                </c:pt>
                <c:pt idx="307">
                  <c:v>20.100000000000001</c:v>
                </c:pt>
                <c:pt idx="308">
                  <c:v>19.610001</c:v>
                </c:pt>
                <c:pt idx="309">
                  <c:v>19.139999</c:v>
                </c:pt>
                <c:pt idx="310">
                  <c:v>18.68</c:v>
                </c:pt>
                <c:pt idx="311">
                  <c:v>18.219999000000001</c:v>
                </c:pt>
                <c:pt idx="312">
                  <c:v>17.780000999999999</c:v>
                </c:pt>
                <c:pt idx="313">
                  <c:v>17.34</c:v>
                </c:pt>
                <c:pt idx="314">
                  <c:v>16.920000000000002</c:v>
                </c:pt>
                <c:pt idx="315">
                  <c:v>16.469999000000001</c:v>
                </c:pt>
                <c:pt idx="316">
                  <c:v>16.09</c:v>
                </c:pt>
                <c:pt idx="317">
                  <c:v>15.69</c:v>
                </c:pt>
                <c:pt idx="318">
                  <c:v>15.3</c:v>
                </c:pt>
                <c:pt idx="319">
                  <c:v>14.92</c:v>
                </c:pt>
                <c:pt idx="320">
                  <c:v>14.55</c:v>
                </c:pt>
                <c:pt idx="321">
                  <c:v>14.19</c:v>
                </c:pt>
                <c:pt idx="322">
                  <c:v>13.83</c:v>
                </c:pt>
                <c:pt idx="323">
                  <c:v>13.48</c:v>
                </c:pt>
                <c:pt idx="324">
                  <c:v>13.14</c:v>
                </c:pt>
                <c:pt idx="325">
                  <c:v>12.79</c:v>
                </c:pt>
                <c:pt idx="326">
                  <c:v>12.42</c:v>
                </c:pt>
                <c:pt idx="327">
                  <c:v>12.12</c:v>
                </c:pt>
                <c:pt idx="328">
                  <c:v>11.79</c:v>
                </c:pt>
                <c:pt idx="329">
                  <c:v>11.49</c:v>
                </c:pt>
                <c:pt idx="330">
                  <c:v>11.16</c:v>
                </c:pt>
                <c:pt idx="331">
                  <c:v>10.82</c:v>
                </c:pt>
                <c:pt idx="332">
                  <c:v>10.41</c:v>
                </c:pt>
                <c:pt idx="333">
                  <c:v>10.039999999999999</c:v>
                </c:pt>
                <c:pt idx="334">
                  <c:v>11.01</c:v>
                </c:pt>
                <c:pt idx="335">
                  <c:v>10.39</c:v>
                </c:pt>
                <c:pt idx="336">
                  <c:v>9.8520000000000003</c:v>
                </c:pt>
                <c:pt idx="337">
                  <c:v>9.3160000000000007</c:v>
                </c:pt>
                <c:pt idx="338">
                  <c:v>8.8149999999999995</c:v>
                </c:pt>
                <c:pt idx="339">
                  <c:v>8.4990000000000006</c:v>
                </c:pt>
                <c:pt idx="340">
                  <c:v>8.2200000000000006</c:v>
                </c:pt>
                <c:pt idx="341">
                  <c:v>7.9180000000000001</c:v>
                </c:pt>
                <c:pt idx="342">
                  <c:v>7.5750000000000002</c:v>
                </c:pt>
                <c:pt idx="343">
                  <c:v>9.1720000000000006</c:v>
                </c:pt>
                <c:pt idx="344">
                  <c:v>9.8369999999999997</c:v>
                </c:pt>
                <c:pt idx="345">
                  <c:v>67.519997000000004</c:v>
                </c:pt>
                <c:pt idx="346">
                  <c:v>440.79998799999998</c:v>
                </c:pt>
                <c:pt idx="347">
                  <c:v>38.830002</c:v>
                </c:pt>
                <c:pt idx="348">
                  <c:v>24.790001</c:v>
                </c:pt>
                <c:pt idx="349">
                  <c:v>22.059999000000001</c:v>
                </c:pt>
                <c:pt idx="350">
                  <c:v>20.450001</c:v>
                </c:pt>
                <c:pt idx="351">
                  <c:v>19.399999999999999</c:v>
                </c:pt>
                <c:pt idx="352">
                  <c:v>18.700001</c:v>
                </c:pt>
                <c:pt idx="353">
                  <c:v>18.209999</c:v>
                </c:pt>
                <c:pt idx="354">
                  <c:v>17.860001</c:v>
                </c:pt>
                <c:pt idx="355">
                  <c:v>17.59</c:v>
                </c:pt>
                <c:pt idx="356">
                  <c:v>17.389999</c:v>
                </c:pt>
                <c:pt idx="357">
                  <c:v>17.219999000000001</c:v>
                </c:pt>
                <c:pt idx="358">
                  <c:v>17.07</c:v>
                </c:pt>
                <c:pt idx="359">
                  <c:v>16.940000999999999</c:v>
                </c:pt>
                <c:pt idx="360">
                  <c:v>16.82</c:v>
                </c:pt>
                <c:pt idx="361">
                  <c:v>16.690000999999999</c:v>
                </c:pt>
                <c:pt idx="362">
                  <c:v>16.57</c:v>
                </c:pt>
                <c:pt idx="363">
                  <c:v>16.450001</c:v>
                </c:pt>
                <c:pt idx="364">
                  <c:v>16.309999000000001</c:v>
                </c:pt>
                <c:pt idx="365">
                  <c:v>16.18</c:v>
                </c:pt>
                <c:pt idx="366">
                  <c:v>16.040001</c:v>
                </c:pt>
                <c:pt idx="367">
                  <c:v>15.89</c:v>
                </c:pt>
                <c:pt idx="368">
                  <c:v>15.73</c:v>
                </c:pt>
                <c:pt idx="369">
                  <c:v>15.58</c:v>
                </c:pt>
                <c:pt idx="370">
                  <c:v>54.599997999999999</c:v>
                </c:pt>
                <c:pt idx="371">
                  <c:v>52.98</c:v>
                </c:pt>
                <c:pt idx="372">
                  <c:v>48.330002</c:v>
                </c:pt>
                <c:pt idx="373">
                  <c:v>735.5</c:v>
                </c:pt>
                <c:pt idx="374">
                  <c:v>1322</c:v>
                </c:pt>
                <c:pt idx="375">
                  <c:v>203.300003</c:v>
                </c:pt>
                <c:pt idx="376">
                  <c:v>52.459999000000003</c:v>
                </c:pt>
                <c:pt idx="377">
                  <c:v>45.84</c:v>
                </c:pt>
                <c:pt idx="378">
                  <c:v>42.700001</c:v>
                </c:pt>
                <c:pt idx="379">
                  <c:v>40.720001000000003</c:v>
                </c:pt>
                <c:pt idx="380">
                  <c:v>39.540000999999997</c:v>
                </c:pt>
                <c:pt idx="381">
                  <c:v>199</c:v>
                </c:pt>
                <c:pt idx="382">
                  <c:v>1033</c:v>
                </c:pt>
                <c:pt idx="383">
                  <c:v>139.5</c:v>
                </c:pt>
                <c:pt idx="384">
                  <c:v>61.5</c:v>
                </c:pt>
                <c:pt idx="385">
                  <c:v>56.610000999999997</c:v>
                </c:pt>
                <c:pt idx="386">
                  <c:v>54.099997999999999</c:v>
                </c:pt>
                <c:pt idx="387">
                  <c:v>52.470001000000003</c:v>
                </c:pt>
                <c:pt idx="388">
                  <c:v>51.360000999999997</c:v>
                </c:pt>
                <c:pt idx="389">
                  <c:v>50.560001</c:v>
                </c:pt>
                <c:pt idx="390">
                  <c:v>49.959999000000003</c:v>
                </c:pt>
                <c:pt idx="391">
                  <c:v>49.77</c:v>
                </c:pt>
                <c:pt idx="392">
                  <c:v>49.299999</c:v>
                </c:pt>
                <c:pt idx="393">
                  <c:v>48.889999000000003</c:v>
                </c:pt>
                <c:pt idx="394">
                  <c:v>49.150002000000001</c:v>
                </c:pt>
                <c:pt idx="395">
                  <c:v>48.650002000000001</c:v>
                </c:pt>
                <c:pt idx="396">
                  <c:v>48.200001</c:v>
                </c:pt>
                <c:pt idx="397">
                  <c:v>47.779998999999997</c:v>
                </c:pt>
                <c:pt idx="398">
                  <c:v>80.480002999999996</c:v>
                </c:pt>
                <c:pt idx="399">
                  <c:v>224.199997</c:v>
                </c:pt>
                <c:pt idx="400">
                  <c:v>225.699997</c:v>
                </c:pt>
                <c:pt idx="401">
                  <c:v>407.20001200000002</c:v>
                </c:pt>
                <c:pt idx="402">
                  <c:v>475.70001200000002</c:v>
                </c:pt>
                <c:pt idx="403">
                  <c:v>852.20001200000002</c:v>
                </c:pt>
                <c:pt idx="404">
                  <c:v>94.900002000000001</c:v>
                </c:pt>
                <c:pt idx="405">
                  <c:v>81.220000999999996</c:v>
                </c:pt>
                <c:pt idx="406">
                  <c:v>76.870002999999997</c:v>
                </c:pt>
                <c:pt idx="407">
                  <c:v>74.150002000000001</c:v>
                </c:pt>
                <c:pt idx="408">
                  <c:v>72.230002999999996</c:v>
                </c:pt>
                <c:pt idx="409">
                  <c:v>70.790001000000004</c:v>
                </c:pt>
                <c:pt idx="410">
                  <c:v>69.769997000000004</c:v>
                </c:pt>
                <c:pt idx="411">
                  <c:v>68.889999000000003</c:v>
                </c:pt>
                <c:pt idx="412">
                  <c:v>68.029999000000004</c:v>
                </c:pt>
                <c:pt idx="413">
                  <c:v>67.269997000000004</c:v>
                </c:pt>
                <c:pt idx="414">
                  <c:v>66.449996999999996</c:v>
                </c:pt>
                <c:pt idx="415">
                  <c:v>65.849997999999999</c:v>
                </c:pt>
                <c:pt idx="416">
                  <c:v>65.080001999999993</c:v>
                </c:pt>
                <c:pt idx="417">
                  <c:v>64.470000999999996</c:v>
                </c:pt>
                <c:pt idx="418">
                  <c:v>75.269997000000004</c:v>
                </c:pt>
                <c:pt idx="419">
                  <c:v>101.800003</c:v>
                </c:pt>
                <c:pt idx="420">
                  <c:v>70.660004000000001</c:v>
                </c:pt>
                <c:pt idx="421">
                  <c:v>68.330001999999993</c:v>
                </c:pt>
                <c:pt idx="422">
                  <c:v>66.760002</c:v>
                </c:pt>
                <c:pt idx="423">
                  <c:v>65.470000999999996</c:v>
                </c:pt>
                <c:pt idx="424">
                  <c:v>64.379997000000003</c:v>
                </c:pt>
                <c:pt idx="425">
                  <c:v>63.380001</c:v>
                </c:pt>
                <c:pt idx="426">
                  <c:v>62.439999</c:v>
                </c:pt>
                <c:pt idx="427">
                  <c:v>61.509998000000003</c:v>
                </c:pt>
                <c:pt idx="428">
                  <c:v>60.57</c:v>
                </c:pt>
                <c:pt idx="429">
                  <c:v>59.610000999999997</c:v>
                </c:pt>
                <c:pt idx="430">
                  <c:v>58.889999000000003</c:v>
                </c:pt>
                <c:pt idx="431">
                  <c:v>57.900002000000001</c:v>
                </c:pt>
                <c:pt idx="432">
                  <c:v>57.139999000000003</c:v>
                </c:pt>
                <c:pt idx="433">
                  <c:v>56.25</c:v>
                </c:pt>
                <c:pt idx="434">
                  <c:v>55.369999</c:v>
                </c:pt>
                <c:pt idx="435">
                  <c:v>54.459999000000003</c:v>
                </c:pt>
                <c:pt idx="436">
                  <c:v>53.580002</c:v>
                </c:pt>
                <c:pt idx="437">
                  <c:v>52.68</c:v>
                </c:pt>
                <c:pt idx="438">
                  <c:v>51.790000999999997</c:v>
                </c:pt>
                <c:pt idx="439">
                  <c:v>50.880001</c:v>
                </c:pt>
                <c:pt idx="440">
                  <c:v>49.98</c:v>
                </c:pt>
                <c:pt idx="441">
                  <c:v>49.080002</c:v>
                </c:pt>
                <c:pt idx="442">
                  <c:v>48.189999</c:v>
                </c:pt>
                <c:pt idx="443">
                  <c:v>47.290000999999997</c:v>
                </c:pt>
                <c:pt idx="444">
                  <c:v>46.43</c:v>
                </c:pt>
                <c:pt idx="445">
                  <c:v>45.509998000000003</c:v>
                </c:pt>
                <c:pt idx="446">
                  <c:v>44.610000999999997</c:v>
                </c:pt>
                <c:pt idx="447">
                  <c:v>43.810001</c:v>
                </c:pt>
                <c:pt idx="448">
                  <c:v>42.990001999999997</c:v>
                </c:pt>
                <c:pt idx="449">
                  <c:v>42.099997999999999</c:v>
                </c:pt>
                <c:pt idx="450">
                  <c:v>41.200001</c:v>
                </c:pt>
                <c:pt idx="451">
                  <c:v>40.349997999999999</c:v>
                </c:pt>
                <c:pt idx="452">
                  <c:v>39.380001</c:v>
                </c:pt>
                <c:pt idx="453">
                  <c:v>38.479999999999997</c:v>
                </c:pt>
                <c:pt idx="454">
                  <c:v>37.869999</c:v>
                </c:pt>
                <c:pt idx="455">
                  <c:v>37.470001000000003</c:v>
                </c:pt>
                <c:pt idx="456">
                  <c:v>37.520000000000003</c:v>
                </c:pt>
                <c:pt idx="457">
                  <c:v>36.700001</c:v>
                </c:pt>
                <c:pt idx="458">
                  <c:v>104.800003</c:v>
                </c:pt>
                <c:pt idx="459">
                  <c:v>42.240001999999997</c:v>
                </c:pt>
                <c:pt idx="460">
                  <c:v>85.110000999999997</c:v>
                </c:pt>
                <c:pt idx="461">
                  <c:v>476.39999399999999</c:v>
                </c:pt>
                <c:pt idx="462">
                  <c:v>56.25</c:v>
                </c:pt>
                <c:pt idx="463">
                  <c:v>48.439999</c:v>
                </c:pt>
                <c:pt idx="464">
                  <c:v>45.619999</c:v>
                </c:pt>
                <c:pt idx="465">
                  <c:v>43.869999</c:v>
                </c:pt>
                <c:pt idx="466">
                  <c:v>52.509998000000003</c:v>
                </c:pt>
                <c:pt idx="467">
                  <c:v>52.150002000000001</c:v>
                </c:pt>
                <c:pt idx="468">
                  <c:v>48.700001</c:v>
                </c:pt>
                <c:pt idx="469">
                  <c:v>46.25</c:v>
                </c:pt>
                <c:pt idx="470">
                  <c:v>55.619999</c:v>
                </c:pt>
                <c:pt idx="471">
                  <c:v>76.010002</c:v>
                </c:pt>
                <c:pt idx="472">
                  <c:v>69.260002</c:v>
                </c:pt>
                <c:pt idx="473">
                  <c:v>52.360000999999997</c:v>
                </c:pt>
                <c:pt idx="474">
                  <c:v>49.990001999999997</c:v>
                </c:pt>
                <c:pt idx="475">
                  <c:v>48.169998</c:v>
                </c:pt>
                <c:pt idx="476">
                  <c:v>47.139999000000003</c:v>
                </c:pt>
                <c:pt idx="477">
                  <c:v>46.16</c:v>
                </c:pt>
                <c:pt idx="478">
                  <c:v>45.330002</c:v>
                </c:pt>
                <c:pt idx="479">
                  <c:v>44.610000999999997</c:v>
                </c:pt>
                <c:pt idx="480">
                  <c:v>43.939999</c:v>
                </c:pt>
                <c:pt idx="481">
                  <c:v>43.32</c:v>
                </c:pt>
                <c:pt idx="482">
                  <c:v>42.639999000000003</c:v>
                </c:pt>
                <c:pt idx="483">
                  <c:v>42.040000999999997</c:v>
                </c:pt>
                <c:pt idx="484">
                  <c:v>41.549999</c:v>
                </c:pt>
                <c:pt idx="485">
                  <c:v>40.869999</c:v>
                </c:pt>
                <c:pt idx="486">
                  <c:v>40.439999</c:v>
                </c:pt>
                <c:pt idx="487">
                  <c:v>39.869999</c:v>
                </c:pt>
                <c:pt idx="488">
                  <c:v>39.299999</c:v>
                </c:pt>
                <c:pt idx="489">
                  <c:v>38.729999999999997</c:v>
                </c:pt>
                <c:pt idx="490">
                  <c:v>38.700001</c:v>
                </c:pt>
                <c:pt idx="491">
                  <c:v>51.59</c:v>
                </c:pt>
                <c:pt idx="492">
                  <c:v>41.040000999999997</c:v>
                </c:pt>
                <c:pt idx="493">
                  <c:v>39.650002000000001</c:v>
                </c:pt>
                <c:pt idx="494">
                  <c:v>38.619999</c:v>
                </c:pt>
                <c:pt idx="495">
                  <c:v>41.009998000000003</c:v>
                </c:pt>
                <c:pt idx="496">
                  <c:v>40.080002</c:v>
                </c:pt>
                <c:pt idx="497">
                  <c:v>39.139999000000003</c:v>
                </c:pt>
                <c:pt idx="498">
                  <c:v>43.290000999999997</c:v>
                </c:pt>
                <c:pt idx="499">
                  <c:v>38.810001</c:v>
                </c:pt>
                <c:pt idx="500">
                  <c:v>37.650002000000001</c:v>
                </c:pt>
                <c:pt idx="501">
                  <c:v>38.68</c:v>
                </c:pt>
                <c:pt idx="502">
                  <c:v>38.360000999999997</c:v>
                </c:pt>
                <c:pt idx="503">
                  <c:v>37.200001</c:v>
                </c:pt>
                <c:pt idx="504">
                  <c:v>37.669998</c:v>
                </c:pt>
                <c:pt idx="505">
                  <c:v>37.869999</c:v>
                </c:pt>
                <c:pt idx="506">
                  <c:v>36.700001</c:v>
                </c:pt>
                <c:pt idx="507">
                  <c:v>35.799999</c:v>
                </c:pt>
                <c:pt idx="508">
                  <c:v>59.310001</c:v>
                </c:pt>
                <c:pt idx="509">
                  <c:v>38.970001000000003</c:v>
                </c:pt>
                <c:pt idx="510">
                  <c:v>87.540001000000004</c:v>
                </c:pt>
                <c:pt idx="511">
                  <c:v>42.400002000000001</c:v>
                </c:pt>
                <c:pt idx="512">
                  <c:v>40.060001</c:v>
                </c:pt>
                <c:pt idx="513">
                  <c:v>39.259998000000003</c:v>
                </c:pt>
                <c:pt idx="514">
                  <c:v>38.150002000000001</c:v>
                </c:pt>
                <c:pt idx="515">
                  <c:v>37.090000000000003</c:v>
                </c:pt>
                <c:pt idx="516">
                  <c:v>36.330002</c:v>
                </c:pt>
                <c:pt idx="517">
                  <c:v>21.950001</c:v>
                </c:pt>
                <c:pt idx="518">
                  <c:v>20.610001</c:v>
                </c:pt>
                <c:pt idx="519">
                  <c:v>20.610001</c:v>
                </c:pt>
                <c:pt idx="520">
                  <c:v>20.309999000000001</c:v>
                </c:pt>
                <c:pt idx="521">
                  <c:v>22.82</c:v>
                </c:pt>
                <c:pt idx="522">
                  <c:v>26.639999</c:v>
                </c:pt>
                <c:pt idx="523">
                  <c:v>23.33</c:v>
                </c:pt>
                <c:pt idx="524">
                  <c:v>175.449997</c:v>
                </c:pt>
                <c:pt idx="525">
                  <c:v>154.449997</c:v>
                </c:pt>
                <c:pt idx="526">
                  <c:v>44.060001</c:v>
                </c:pt>
                <c:pt idx="527">
                  <c:v>32.169998</c:v>
                </c:pt>
                <c:pt idx="528">
                  <c:v>152.83000200000001</c:v>
                </c:pt>
                <c:pt idx="529">
                  <c:v>2211.1599120000001</c:v>
                </c:pt>
                <c:pt idx="530">
                  <c:v>528.10000600000001</c:v>
                </c:pt>
                <c:pt idx="531">
                  <c:v>390.61999500000002</c:v>
                </c:pt>
                <c:pt idx="532">
                  <c:v>80.959998999999996</c:v>
                </c:pt>
                <c:pt idx="533">
                  <c:v>82</c:v>
                </c:pt>
                <c:pt idx="534">
                  <c:v>71.580001999999993</c:v>
                </c:pt>
                <c:pt idx="535">
                  <c:v>88.949996999999996</c:v>
                </c:pt>
                <c:pt idx="536">
                  <c:v>36.959999000000003</c:v>
                </c:pt>
                <c:pt idx="537">
                  <c:v>31.799999</c:v>
                </c:pt>
                <c:pt idx="538">
                  <c:v>57.779998999999997</c:v>
                </c:pt>
                <c:pt idx="539">
                  <c:v>28.16</c:v>
                </c:pt>
                <c:pt idx="540">
                  <c:v>23.73</c:v>
                </c:pt>
                <c:pt idx="541">
                  <c:v>22.32</c:v>
                </c:pt>
                <c:pt idx="542">
                  <c:v>20.610001</c:v>
                </c:pt>
                <c:pt idx="543">
                  <c:v>139.89999399999999</c:v>
                </c:pt>
                <c:pt idx="544">
                  <c:v>609.11999500000002</c:v>
                </c:pt>
                <c:pt idx="545">
                  <c:v>99.68</c:v>
                </c:pt>
                <c:pt idx="546">
                  <c:v>84.089995999999999</c:v>
                </c:pt>
                <c:pt idx="547">
                  <c:v>111.800003</c:v>
                </c:pt>
                <c:pt idx="548">
                  <c:v>35.93</c:v>
                </c:pt>
                <c:pt idx="549">
                  <c:v>33.110000999999997</c:v>
                </c:pt>
                <c:pt idx="550">
                  <c:v>218.029999</c:v>
                </c:pt>
                <c:pt idx="551">
                  <c:v>34.049999</c:v>
                </c:pt>
                <c:pt idx="552">
                  <c:v>704.80999799999995</c:v>
                </c:pt>
                <c:pt idx="553">
                  <c:v>287.57000699999998</c:v>
                </c:pt>
                <c:pt idx="554">
                  <c:v>85.910004000000001</c:v>
                </c:pt>
                <c:pt idx="555">
                  <c:v>84.82</c:v>
                </c:pt>
                <c:pt idx="556">
                  <c:v>70.910004000000001</c:v>
                </c:pt>
                <c:pt idx="557">
                  <c:v>53.110000999999997</c:v>
                </c:pt>
                <c:pt idx="558">
                  <c:v>102.739998</c:v>
                </c:pt>
                <c:pt idx="559">
                  <c:v>77.319999999999993</c:v>
                </c:pt>
                <c:pt idx="560">
                  <c:v>89.419998000000007</c:v>
                </c:pt>
                <c:pt idx="561">
                  <c:v>40.639999000000003</c:v>
                </c:pt>
                <c:pt idx="562">
                  <c:v>90.059997999999993</c:v>
                </c:pt>
                <c:pt idx="563">
                  <c:v>61.310001</c:v>
                </c:pt>
                <c:pt idx="564">
                  <c:v>418.5</c:v>
                </c:pt>
                <c:pt idx="565">
                  <c:v>69.870002999999997</c:v>
                </c:pt>
                <c:pt idx="566">
                  <c:v>70.300003000000004</c:v>
                </c:pt>
                <c:pt idx="567">
                  <c:v>70.300003000000004</c:v>
                </c:pt>
                <c:pt idx="568">
                  <c:v>58.25</c:v>
                </c:pt>
                <c:pt idx="569">
                  <c:v>40.389999000000003</c:v>
                </c:pt>
                <c:pt idx="570">
                  <c:v>36.68</c:v>
                </c:pt>
                <c:pt idx="571">
                  <c:v>34.68</c:v>
                </c:pt>
                <c:pt idx="572">
                  <c:v>155.71000699999999</c:v>
                </c:pt>
                <c:pt idx="573">
                  <c:v>36.630001</c:v>
                </c:pt>
                <c:pt idx="574">
                  <c:v>40.389999000000003</c:v>
                </c:pt>
                <c:pt idx="575">
                  <c:v>36.630001</c:v>
                </c:pt>
                <c:pt idx="576">
                  <c:v>66.199996999999996</c:v>
                </c:pt>
                <c:pt idx="577">
                  <c:v>2959</c:v>
                </c:pt>
                <c:pt idx="578">
                  <c:v>115.849998</c:v>
                </c:pt>
                <c:pt idx="579">
                  <c:v>80.819999999999993</c:v>
                </c:pt>
                <c:pt idx="580">
                  <c:v>212.759995</c:v>
                </c:pt>
                <c:pt idx="581">
                  <c:v>125.91999800000001</c:v>
                </c:pt>
                <c:pt idx="582">
                  <c:v>121.269997</c:v>
                </c:pt>
                <c:pt idx="583">
                  <c:v>94.18</c:v>
                </c:pt>
                <c:pt idx="584">
                  <c:v>66.849997999999999</c:v>
                </c:pt>
                <c:pt idx="585">
                  <c:v>715.90002400000003</c:v>
                </c:pt>
                <c:pt idx="586">
                  <c:v>181.33999600000001</c:v>
                </c:pt>
                <c:pt idx="587">
                  <c:v>86.050003000000004</c:v>
                </c:pt>
                <c:pt idx="588">
                  <c:v>8.34</c:v>
                </c:pt>
                <c:pt idx="589">
                  <c:v>89.919998000000007</c:v>
                </c:pt>
                <c:pt idx="590">
                  <c:v>105.050003</c:v>
                </c:pt>
                <c:pt idx="591">
                  <c:v>361.05999800000001</c:v>
                </c:pt>
                <c:pt idx="592">
                  <c:v>404.14001500000001</c:v>
                </c:pt>
                <c:pt idx="593">
                  <c:v>268.14999399999999</c:v>
                </c:pt>
                <c:pt idx="594">
                  <c:v>107.720001</c:v>
                </c:pt>
                <c:pt idx="595">
                  <c:v>252.029999</c:v>
                </c:pt>
                <c:pt idx="596">
                  <c:v>94.639999000000003</c:v>
                </c:pt>
                <c:pt idx="597">
                  <c:v>89.019997000000004</c:v>
                </c:pt>
                <c:pt idx="598">
                  <c:v>219.300003</c:v>
                </c:pt>
                <c:pt idx="599">
                  <c:v>383.32000699999998</c:v>
                </c:pt>
                <c:pt idx="600">
                  <c:v>191.41000399999999</c:v>
                </c:pt>
                <c:pt idx="601">
                  <c:v>125.91999800000001</c:v>
                </c:pt>
                <c:pt idx="602">
                  <c:v>85.699996999999996</c:v>
                </c:pt>
                <c:pt idx="603">
                  <c:v>84.5</c:v>
                </c:pt>
                <c:pt idx="604">
                  <c:v>80.819999999999993</c:v>
                </c:pt>
                <c:pt idx="605">
                  <c:v>73.599997999999999</c:v>
                </c:pt>
                <c:pt idx="606">
                  <c:v>78.919998000000007</c:v>
                </c:pt>
                <c:pt idx="607">
                  <c:v>49.990001999999997</c:v>
                </c:pt>
                <c:pt idx="608">
                  <c:v>151.11000100000001</c:v>
                </c:pt>
                <c:pt idx="609">
                  <c:v>63</c:v>
                </c:pt>
                <c:pt idx="610">
                  <c:v>60.619999</c:v>
                </c:pt>
                <c:pt idx="611">
                  <c:v>73.599997999999999</c:v>
                </c:pt>
                <c:pt idx="612">
                  <c:v>92.379997000000003</c:v>
                </c:pt>
                <c:pt idx="613">
                  <c:v>59.860000999999997</c:v>
                </c:pt>
                <c:pt idx="614">
                  <c:v>163.91999799999999</c:v>
                </c:pt>
                <c:pt idx="615">
                  <c:v>90.440002000000007</c:v>
                </c:pt>
                <c:pt idx="616">
                  <c:v>58.290000999999997</c:v>
                </c:pt>
                <c:pt idx="617">
                  <c:v>55.27</c:v>
                </c:pt>
                <c:pt idx="618">
                  <c:v>54.27</c:v>
                </c:pt>
                <c:pt idx="619">
                  <c:v>46.110000999999997</c:v>
                </c:pt>
                <c:pt idx="620">
                  <c:v>43.810001</c:v>
                </c:pt>
                <c:pt idx="621">
                  <c:v>38.529998999999997</c:v>
                </c:pt>
                <c:pt idx="622">
                  <c:v>34.979999999999997</c:v>
                </c:pt>
                <c:pt idx="623">
                  <c:v>34.979999999999997</c:v>
                </c:pt>
                <c:pt idx="624">
                  <c:v>40.830002</c:v>
                </c:pt>
                <c:pt idx="625">
                  <c:v>50.080002</c:v>
                </c:pt>
                <c:pt idx="626">
                  <c:v>47.209999000000003</c:v>
                </c:pt>
                <c:pt idx="627">
                  <c:v>36.439999</c:v>
                </c:pt>
                <c:pt idx="628">
                  <c:v>34.939999</c:v>
                </c:pt>
                <c:pt idx="629">
                  <c:v>34.939999</c:v>
                </c:pt>
                <c:pt idx="630">
                  <c:v>35.340000000000003</c:v>
                </c:pt>
                <c:pt idx="631">
                  <c:v>49.34</c:v>
                </c:pt>
                <c:pt idx="632">
                  <c:v>39.099997999999999</c:v>
                </c:pt>
                <c:pt idx="633">
                  <c:v>35.439999</c:v>
                </c:pt>
                <c:pt idx="634">
                  <c:v>35.040000999999997</c:v>
                </c:pt>
                <c:pt idx="635">
                  <c:v>33.07</c:v>
                </c:pt>
                <c:pt idx="636">
                  <c:v>33.07</c:v>
                </c:pt>
                <c:pt idx="637">
                  <c:v>28.059999000000001</c:v>
                </c:pt>
                <c:pt idx="638">
                  <c:v>26.1</c:v>
                </c:pt>
                <c:pt idx="639">
                  <c:v>25.799999</c:v>
                </c:pt>
                <c:pt idx="640">
                  <c:v>24.940000999999999</c:v>
                </c:pt>
                <c:pt idx="641">
                  <c:v>24.07</c:v>
                </c:pt>
                <c:pt idx="642">
                  <c:v>22.91</c:v>
                </c:pt>
                <c:pt idx="643">
                  <c:v>20.59</c:v>
                </c:pt>
                <c:pt idx="644">
                  <c:v>36.689999</c:v>
                </c:pt>
                <c:pt idx="645">
                  <c:v>31.219999000000001</c:v>
                </c:pt>
                <c:pt idx="646">
                  <c:v>25.35</c:v>
                </c:pt>
                <c:pt idx="647">
                  <c:v>22.15</c:v>
                </c:pt>
                <c:pt idx="648">
                  <c:v>21.08</c:v>
                </c:pt>
                <c:pt idx="649">
                  <c:v>20.280000999999999</c:v>
                </c:pt>
                <c:pt idx="650">
                  <c:v>21.08</c:v>
                </c:pt>
                <c:pt idx="651">
                  <c:v>19.579999999999998</c:v>
                </c:pt>
                <c:pt idx="652">
                  <c:v>20.68</c:v>
                </c:pt>
                <c:pt idx="653">
                  <c:v>25.959999</c:v>
                </c:pt>
                <c:pt idx="654">
                  <c:v>25.15</c:v>
                </c:pt>
                <c:pt idx="655">
                  <c:v>36.18</c:v>
                </c:pt>
                <c:pt idx="656">
                  <c:v>30.09</c:v>
                </c:pt>
                <c:pt idx="657">
                  <c:v>28.48</c:v>
                </c:pt>
                <c:pt idx="658">
                  <c:v>26.860001</c:v>
                </c:pt>
                <c:pt idx="659">
                  <c:v>25.59</c:v>
                </c:pt>
                <c:pt idx="660">
                  <c:v>24.23</c:v>
                </c:pt>
                <c:pt idx="661">
                  <c:v>22.43</c:v>
                </c:pt>
                <c:pt idx="662">
                  <c:v>21.74</c:v>
                </c:pt>
                <c:pt idx="663">
                  <c:v>21.34</c:v>
                </c:pt>
                <c:pt idx="664">
                  <c:v>22.43</c:v>
                </c:pt>
                <c:pt idx="665">
                  <c:v>20.940000999999999</c:v>
                </c:pt>
                <c:pt idx="666">
                  <c:v>20.389999</c:v>
                </c:pt>
                <c:pt idx="667">
                  <c:v>19.84</c:v>
                </c:pt>
                <c:pt idx="668">
                  <c:v>19.239999999999998</c:v>
                </c:pt>
                <c:pt idx="669">
                  <c:v>20.239999999999998</c:v>
                </c:pt>
                <c:pt idx="670">
                  <c:v>36.290000999999997</c:v>
                </c:pt>
                <c:pt idx="671">
                  <c:v>35.610000999999997</c:v>
                </c:pt>
                <c:pt idx="672">
                  <c:v>34.939999</c:v>
                </c:pt>
                <c:pt idx="673">
                  <c:v>34.270000000000003</c:v>
                </c:pt>
                <c:pt idx="674">
                  <c:v>33.610000999999997</c:v>
                </c:pt>
                <c:pt idx="675">
                  <c:v>32.959999000000003</c:v>
                </c:pt>
                <c:pt idx="676">
                  <c:v>32.310001</c:v>
                </c:pt>
                <c:pt idx="677">
                  <c:v>31.67</c:v>
                </c:pt>
                <c:pt idx="678">
                  <c:v>31.040001</c:v>
                </c:pt>
                <c:pt idx="679">
                  <c:v>30.41</c:v>
                </c:pt>
                <c:pt idx="680">
                  <c:v>29.790001</c:v>
                </c:pt>
                <c:pt idx="681">
                  <c:v>29.18</c:v>
                </c:pt>
                <c:pt idx="682">
                  <c:v>28.57</c:v>
                </c:pt>
                <c:pt idx="683">
                  <c:v>28.309999000000001</c:v>
                </c:pt>
                <c:pt idx="684">
                  <c:v>28.709999</c:v>
                </c:pt>
                <c:pt idx="685">
                  <c:v>27.879999000000002</c:v>
                </c:pt>
                <c:pt idx="686">
                  <c:v>27.129999000000002</c:v>
                </c:pt>
                <c:pt idx="687">
                  <c:v>26.459999</c:v>
                </c:pt>
                <c:pt idx="688">
                  <c:v>25.83</c:v>
                </c:pt>
                <c:pt idx="689">
                  <c:v>25.24</c:v>
                </c:pt>
                <c:pt idx="690">
                  <c:v>27.110001</c:v>
                </c:pt>
                <c:pt idx="691">
                  <c:v>26.01</c:v>
                </c:pt>
                <c:pt idx="692">
                  <c:v>25.16</c:v>
                </c:pt>
                <c:pt idx="693">
                  <c:v>24.450001</c:v>
                </c:pt>
                <c:pt idx="694">
                  <c:v>23.809999000000001</c:v>
                </c:pt>
                <c:pt idx="695">
                  <c:v>23.23</c:v>
                </c:pt>
                <c:pt idx="696">
                  <c:v>22.690000999999999</c:v>
                </c:pt>
                <c:pt idx="697">
                  <c:v>22.18</c:v>
                </c:pt>
                <c:pt idx="698">
                  <c:v>21.690000999999999</c:v>
                </c:pt>
                <c:pt idx="699">
                  <c:v>21.209999</c:v>
                </c:pt>
                <c:pt idx="700">
                  <c:v>20.75</c:v>
                </c:pt>
                <c:pt idx="701">
                  <c:v>20.290001</c:v>
                </c:pt>
                <c:pt idx="702">
                  <c:v>19.850000000000001</c:v>
                </c:pt>
                <c:pt idx="703">
                  <c:v>19.420000000000002</c:v>
                </c:pt>
                <c:pt idx="704">
                  <c:v>18.989999999999998</c:v>
                </c:pt>
                <c:pt idx="705">
                  <c:v>18.579999999999998</c:v>
                </c:pt>
                <c:pt idx="706">
                  <c:v>18.170000000000002</c:v>
                </c:pt>
                <c:pt idx="707">
                  <c:v>18.809999000000001</c:v>
                </c:pt>
                <c:pt idx="708">
                  <c:v>135.89999399999999</c:v>
                </c:pt>
                <c:pt idx="709">
                  <c:v>254.800003</c:v>
                </c:pt>
                <c:pt idx="710">
                  <c:v>36.639999000000003</c:v>
                </c:pt>
                <c:pt idx="711">
                  <c:v>31.049999</c:v>
                </c:pt>
                <c:pt idx="712">
                  <c:v>28.719999000000001</c:v>
                </c:pt>
                <c:pt idx="713">
                  <c:v>27.200001</c:v>
                </c:pt>
                <c:pt idx="714">
                  <c:v>26.129999000000002</c:v>
                </c:pt>
                <c:pt idx="715">
                  <c:v>25.33</c:v>
                </c:pt>
                <c:pt idx="716">
                  <c:v>31.74</c:v>
                </c:pt>
                <c:pt idx="717">
                  <c:v>27.5</c:v>
                </c:pt>
                <c:pt idx="718">
                  <c:v>26.48</c:v>
                </c:pt>
                <c:pt idx="719">
                  <c:v>267</c:v>
                </c:pt>
                <c:pt idx="720">
                  <c:v>497.89999399999999</c:v>
                </c:pt>
                <c:pt idx="721">
                  <c:v>48.130001</c:v>
                </c:pt>
                <c:pt idx="722">
                  <c:v>40.029998999999997</c:v>
                </c:pt>
                <c:pt idx="723">
                  <c:v>37.459999000000003</c:v>
                </c:pt>
                <c:pt idx="724">
                  <c:v>35.880001</c:v>
                </c:pt>
                <c:pt idx="725">
                  <c:v>34.790000999999997</c:v>
                </c:pt>
                <c:pt idx="726">
                  <c:v>34</c:v>
                </c:pt>
                <c:pt idx="727">
                  <c:v>33.389999000000003</c:v>
                </c:pt>
                <c:pt idx="728">
                  <c:v>32.909999999999997</c:v>
                </c:pt>
                <c:pt idx="729">
                  <c:v>32.490001999999997</c:v>
                </c:pt>
                <c:pt idx="730">
                  <c:v>32.130001</c:v>
                </c:pt>
                <c:pt idx="731">
                  <c:v>31.790001</c:v>
                </c:pt>
                <c:pt idx="732">
                  <c:v>31.469999000000001</c:v>
                </c:pt>
                <c:pt idx="733">
                  <c:v>31.15</c:v>
                </c:pt>
                <c:pt idx="734">
                  <c:v>33.220001000000003</c:v>
                </c:pt>
                <c:pt idx="735">
                  <c:v>32.869999</c:v>
                </c:pt>
                <c:pt idx="736">
                  <c:v>32.150002000000001</c:v>
                </c:pt>
                <c:pt idx="737">
                  <c:v>39.040000999999997</c:v>
                </c:pt>
                <c:pt idx="738">
                  <c:v>36.290000999999997</c:v>
                </c:pt>
                <c:pt idx="739">
                  <c:v>34.869999</c:v>
                </c:pt>
                <c:pt idx="740">
                  <c:v>35.360000999999997</c:v>
                </c:pt>
                <c:pt idx="741">
                  <c:v>34.650002000000001</c:v>
                </c:pt>
                <c:pt idx="742">
                  <c:v>33.759998000000003</c:v>
                </c:pt>
                <c:pt idx="743">
                  <c:v>33.060001</c:v>
                </c:pt>
                <c:pt idx="744">
                  <c:v>32.470001000000003</c:v>
                </c:pt>
                <c:pt idx="745">
                  <c:v>31.959999</c:v>
                </c:pt>
                <c:pt idx="746">
                  <c:v>53.59</c:v>
                </c:pt>
                <c:pt idx="747">
                  <c:v>144.699997</c:v>
                </c:pt>
                <c:pt idx="748">
                  <c:v>68.720000999999996</c:v>
                </c:pt>
                <c:pt idx="749">
                  <c:v>417.79998799999998</c:v>
                </c:pt>
                <c:pt idx="750">
                  <c:v>55.849997999999999</c:v>
                </c:pt>
                <c:pt idx="751">
                  <c:v>48.689999</c:v>
                </c:pt>
                <c:pt idx="752">
                  <c:v>46.110000999999997</c:v>
                </c:pt>
                <c:pt idx="753">
                  <c:v>44.43</c:v>
                </c:pt>
                <c:pt idx="754">
                  <c:v>43.23</c:v>
                </c:pt>
                <c:pt idx="755">
                  <c:v>43.849997999999999</c:v>
                </c:pt>
                <c:pt idx="756">
                  <c:v>74.75</c:v>
                </c:pt>
                <c:pt idx="757">
                  <c:v>552.5</c:v>
                </c:pt>
                <c:pt idx="758">
                  <c:v>62.790000999999997</c:v>
                </c:pt>
                <c:pt idx="759">
                  <c:v>54.419998</c:v>
                </c:pt>
                <c:pt idx="760">
                  <c:v>51.91</c:v>
                </c:pt>
                <c:pt idx="761">
                  <c:v>50.279998999999997</c:v>
                </c:pt>
                <c:pt idx="762">
                  <c:v>49.09</c:v>
                </c:pt>
                <c:pt idx="763">
                  <c:v>48.189999</c:v>
                </c:pt>
                <c:pt idx="764">
                  <c:v>47.450001</c:v>
                </c:pt>
                <c:pt idx="765">
                  <c:v>46.810001</c:v>
                </c:pt>
                <c:pt idx="766">
                  <c:v>47.259998000000003</c:v>
                </c:pt>
                <c:pt idx="767">
                  <c:v>303.10000600000001</c:v>
                </c:pt>
                <c:pt idx="768">
                  <c:v>58.150002000000001</c:v>
                </c:pt>
                <c:pt idx="769">
                  <c:v>53.279998999999997</c:v>
                </c:pt>
                <c:pt idx="770">
                  <c:v>51.490001999999997</c:v>
                </c:pt>
                <c:pt idx="771">
                  <c:v>50.470001000000003</c:v>
                </c:pt>
                <c:pt idx="772">
                  <c:v>308.39999399999999</c:v>
                </c:pt>
                <c:pt idx="773">
                  <c:v>60.970001000000003</c:v>
                </c:pt>
                <c:pt idx="774">
                  <c:v>55.889999000000003</c:v>
                </c:pt>
                <c:pt idx="775">
                  <c:v>154</c:v>
                </c:pt>
                <c:pt idx="776">
                  <c:v>60.740001999999997</c:v>
                </c:pt>
                <c:pt idx="777">
                  <c:v>57.490001999999997</c:v>
                </c:pt>
                <c:pt idx="778">
                  <c:v>55.790000999999997</c:v>
                </c:pt>
                <c:pt idx="779">
                  <c:v>54.529998999999997</c:v>
                </c:pt>
                <c:pt idx="780">
                  <c:v>53.529998999999997</c:v>
                </c:pt>
                <c:pt idx="781">
                  <c:v>54.77</c:v>
                </c:pt>
                <c:pt idx="782">
                  <c:v>54.560001</c:v>
                </c:pt>
                <c:pt idx="783">
                  <c:v>53.419998</c:v>
                </c:pt>
                <c:pt idx="784">
                  <c:v>56.139999000000003</c:v>
                </c:pt>
                <c:pt idx="785">
                  <c:v>85.989998</c:v>
                </c:pt>
                <c:pt idx="786">
                  <c:v>59.139999000000003</c:v>
                </c:pt>
                <c:pt idx="787">
                  <c:v>56.82</c:v>
                </c:pt>
                <c:pt idx="788">
                  <c:v>55.279998999999997</c:v>
                </c:pt>
                <c:pt idx="789">
                  <c:v>54.080002</c:v>
                </c:pt>
                <c:pt idx="790">
                  <c:v>53.049999</c:v>
                </c:pt>
                <c:pt idx="791">
                  <c:v>52.200001</c:v>
                </c:pt>
                <c:pt idx="792">
                  <c:v>51.400002000000001</c:v>
                </c:pt>
                <c:pt idx="793">
                  <c:v>50.639999000000003</c:v>
                </c:pt>
                <c:pt idx="794">
                  <c:v>51.240001999999997</c:v>
                </c:pt>
                <c:pt idx="795">
                  <c:v>50.259998000000003</c:v>
                </c:pt>
                <c:pt idx="796">
                  <c:v>49.380001</c:v>
                </c:pt>
                <c:pt idx="797">
                  <c:v>48.57</c:v>
                </c:pt>
                <c:pt idx="798">
                  <c:v>47.799999</c:v>
                </c:pt>
                <c:pt idx="799">
                  <c:v>47.049999</c:v>
                </c:pt>
                <c:pt idx="800">
                  <c:v>46.32</c:v>
                </c:pt>
                <c:pt idx="801">
                  <c:v>45.599997999999999</c:v>
                </c:pt>
                <c:pt idx="802">
                  <c:v>44.880001</c:v>
                </c:pt>
                <c:pt idx="803">
                  <c:v>44.119999</c:v>
                </c:pt>
                <c:pt idx="804">
                  <c:v>43.439999</c:v>
                </c:pt>
                <c:pt idx="805">
                  <c:v>42.720001000000003</c:v>
                </c:pt>
                <c:pt idx="806">
                  <c:v>42</c:v>
                </c:pt>
                <c:pt idx="807">
                  <c:v>41.27</c:v>
                </c:pt>
                <c:pt idx="808">
                  <c:v>40.560001</c:v>
                </c:pt>
                <c:pt idx="809">
                  <c:v>40.470001000000003</c:v>
                </c:pt>
                <c:pt idx="810">
                  <c:v>43.849997999999999</c:v>
                </c:pt>
                <c:pt idx="811">
                  <c:v>41.48</c:v>
                </c:pt>
                <c:pt idx="812">
                  <c:v>40.259998000000003</c:v>
                </c:pt>
                <c:pt idx="813">
                  <c:v>39.240001999999997</c:v>
                </c:pt>
                <c:pt idx="814">
                  <c:v>79.180000000000007</c:v>
                </c:pt>
                <c:pt idx="815">
                  <c:v>44.990001999999997</c:v>
                </c:pt>
                <c:pt idx="816">
                  <c:v>42.540000999999997</c:v>
                </c:pt>
                <c:pt idx="817">
                  <c:v>42.119999</c:v>
                </c:pt>
                <c:pt idx="818">
                  <c:v>51.25</c:v>
                </c:pt>
                <c:pt idx="819">
                  <c:v>48.41</c:v>
                </c:pt>
                <c:pt idx="820">
                  <c:v>44.209999000000003</c:v>
                </c:pt>
                <c:pt idx="821">
                  <c:v>42.48</c:v>
                </c:pt>
                <c:pt idx="822">
                  <c:v>41.099997999999999</c:v>
                </c:pt>
                <c:pt idx="823">
                  <c:v>63.73</c:v>
                </c:pt>
                <c:pt idx="824">
                  <c:v>45.16</c:v>
                </c:pt>
                <c:pt idx="825">
                  <c:v>43.02</c:v>
                </c:pt>
                <c:pt idx="826">
                  <c:v>48.220001000000003</c:v>
                </c:pt>
                <c:pt idx="827">
                  <c:v>393</c:v>
                </c:pt>
                <c:pt idx="828">
                  <c:v>66.260002</c:v>
                </c:pt>
                <c:pt idx="829">
                  <c:v>111.300003</c:v>
                </c:pt>
                <c:pt idx="830">
                  <c:v>56.52</c:v>
                </c:pt>
                <c:pt idx="831">
                  <c:v>53.040000999999997</c:v>
                </c:pt>
                <c:pt idx="832">
                  <c:v>50.939999</c:v>
                </c:pt>
                <c:pt idx="833">
                  <c:v>49.419998</c:v>
                </c:pt>
                <c:pt idx="834">
                  <c:v>48.669998</c:v>
                </c:pt>
                <c:pt idx="835">
                  <c:v>48.98</c:v>
                </c:pt>
                <c:pt idx="836">
                  <c:v>48.110000999999997</c:v>
                </c:pt>
                <c:pt idx="837">
                  <c:v>47.130001</c:v>
                </c:pt>
                <c:pt idx="838">
                  <c:v>46.299999</c:v>
                </c:pt>
                <c:pt idx="839">
                  <c:v>45.459999000000003</c:v>
                </c:pt>
                <c:pt idx="840">
                  <c:v>44.639999000000003</c:v>
                </c:pt>
                <c:pt idx="841">
                  <c:v>43.709999000000003</c:v>
                </c:pt>
                <c:pt idx="842">
                  <c:v>44.450001</c:v>
                </c:pt>
                <c:pt idx="843">
                  <c:v>43.669998</c:v>
                </c:pt>
                <c:pt idx="844">
                  <c:v>42.900002000000001</c:v>
                </c:pt>
                <c:pt idx="845">
                  <c:v>42.200001</c:v>
                </c:pt>
                <c:pt idx="846">
                  <c:v>41.599997999999999</c:v>
                </c:pt>
                <c:pt idx="847">
                  <c:v>40.959999000000003</c:v>
                </c:pt>
                <c:pt idx="848">
                  <c:v>40.279998999999997</c:v>
                </c:pt>
                <c:pt idx="849">
                  <c:v>39.599997999999999</c:v>
                </c:pt>
                <c:pt idx="850">
                  <c:v>38.979999999999997</c:v>
                </c:pt>
                <c:pt idx="851">
                  <c:v>38.419998</c:v>
                </c:pt>
                <c:pt idx="852">
                  <c:v>37.810001</c:v>
                </c:pt>
                <c:pt idx="853">
                  <c:v>37.220001000000003</c:v>
                </c:pt>
                <c:pt idx="854">
                  <c:v>36.799999</c:v>
                </c:pt>
                <c:pt idx="855">
                  <c:v>36.450001</c:v>
                </c:pt>
                <c:pt idx="856">
                  <c:v>55.73</c:v>
                </c:pt>
                <c:pt idx="857">
                  <c:v>37.860000999999997</c:v>
                </c:pt>
                <c:pt idx="858">
                  <c:v>36.409999999999997</c:v>
                </c:pt>
                <c:pt idx="859">
                  <c:v>35.599997999999999</c:v>
                </c:pt>
                <c:pt idx="860">
                  <c:v>37.5</c:v>
                </c:pt>
                <c:pt idx="861">
                  <c:v>38.130001</c:v>
                </c:pt>
                <c:pt idx="862">
                  <c:v>36.57</c:v>
                </c:pt>
                <c:pt idx="863">
                  <c:v>35.369999</c:v>
                </c:pt>
                <c:pt idx="864">
                  <c:v>34.380001</c:v>
                </c:pt>
                <c:pt idx="865">
                  <c:v>33.540000999999997</c:v>
                </c:pt>
                <c:pt idx="866">
                  <c:v>32.779998999999997</c:v>
                </c:pt>
                <c:pt idx="867">
                  <c:v>32.029998999999997</c:v>
                </c:pt>
                <c:pt idx="868">
                  <c:v>31.17</c:v>
                </c:pt>
                <c:pt idx="869">
                  <c:v>30.790001</c:v>
                </c:pt>
                <c:pt idx="870">
                  <c:v>30.709999</c:v>
                </c:pt>
                <c:pt idx="871">
                  <c:v>30.030000999999999</c:v>
                </c:pt>
                <c:pt idx="872">
                  <c:v>29.65</c:v>
                </c:pt>
                <c:pt idx="873">
                  <c:v>28.98</c:v>
                </c:pt>
                <c:pt idx="874">
                  <c:v>28.16</c:v>
                </c:pt>
                <c:pt idx="875">
                  <c:v>31.530000999999999</c:v>
                </c:pt>
                <c:pt idx="876">
                  <c:v>29.5</c:v>
                </c:pt>
                <c:pt idx="877">
                  <c:v>28.469999000000001</c:v>
                </c:pt>
                <c:pt idx="878">
                  <c:v>27.559999000000001</c:v>
                </c:pt>
                <c:pt idx="879">
                  <c:v>26.969999000000001</c:v>
                </c:pt>
                <c:pt idx="880">
                  <c:v>26.309999000000001</c:v>
                </c:pt>
                <c:pt idx="881">
                  <c:v>25.67</c:v>
                </c:pt>
                <c:pt idx="882">
                  <c:v>10.95</c:v>
                </c:pt>
                <c:pt idx="883">
                  <c:v>10.66</c:v>
                </c:pt>
                <c:pt idx="884">
                  <c:v>10.46</c:v>
                </c:pt>
                <c:pt idx="885">
                  <c:v>10.42</c:v>
                </c:pt>
                <c:pt idx="886">
                  <c:v>10.66</c:v>
                </c:pt>
                <c:pt idx="887">
                  <c:v>11.84</c:v>
                </c:pt>
                <c:pt idx="888">
                  <c:v>10.46</c:v>
                </c:pt>
                <c:pt idx="889">
                  <c:v>11.84</c:v>
                </c:pt>
                <c:pt idx="890">
                  <c:v>10.46</c:v>
                </c:pt>
                <c:pt idx="891">
                  <c:v>10.46</c:v>
                </c:pt>
                <c:pt idx="892">
                  <c:v>10.06</c:v>
                </c:pt>
                <c:pt idx="893">
                  <c:v>10.26</c:v>
                </c:pt>
                <c:pt idx="894">
                  <c:v>9.56</c:v>
                </c:pt>
                <c:pt idx="895">
                  <c:v>9.56</c:v>
                </c:pt>
                <c:pt idx="896">
                  <c:v>9.5500000000000007</c:v>
                </c:pt>
                <c:pt idx="897">
                  <c:v>8.66</c:v>
                </c:pt>
                <c:pt idx="898">
                  <c:v>10.46</c:v>
                </c:pt>
                <c:pt idx="899">
                  <c:v>10.46</c:v>
                </c:pt>
                <c:pt idx="900">
                  <c:v>11.84</c:v>
                </c:pt>
                <c:pt idx="901">
                  <c:v>10.66</c:v>
                </c:pt>
                <c:pt idx="902">
                  <c:v>10.06</c:v>
                </c:pt>
                <c:pt idx="903">
                  <c:v>9.56</c:v>
                </c:pt>
                <c:pt idx="904">
                  <c:v>9.56</c:v>
                </c:pt>
                <c:pt idx="905">
                  <c:v>8.9700000000000006</c:v>
                </c:pt>
                <c:pt idx="906">
                  <c:v>8.66</c:v>
                </c:pt>
                <c:pt idx="907">
                  <c:v>8.4700000000000006</c:v>
                </c:pt>
                <c:pt idx="908">
                  <c:v>8.4700000000000006</c:v>
                </c:pt>
                <c:pt idx="909">
                  <c:v>8.4700000000000006</c:v>
                </c:pt>
                <c:pt idx="910">
                  <c:v>8.2799999999999994</c:v>
                </c:pt>
                <c:pt idx="911">
                  <c:v>8.2799999999999994</c:v>
                </c:pt>
                <c:pt idx="912">
                  <c:v>7.8</c:v>
                </c:pt>
                <c:pt idx="913">
                  <c:v>7.79</c:v>
                </c:pt>
                <c:pt idx="914">
                  <c:v>122.68</c:v>
                </c:pt>
                <c:pt idx="915">
                  <c:v>37.349997999999999</c:v>
                </c:pt>
                <c:pt idx="916">
                  <c:v>9.3000000000000007</c:v>
                </c:pt>
                <c:pt idx="917">
                  <c:v>9.39</c:v>
                </c:pt>
                <c:pt idx="918">
                  <c:v>8.8699999999999992</c:v>
                </c:pt>
                <c:pt idx="919">
                  <c:v>8.7899999999999991</c:v>
                </c:pt>
                <c:pt idx="920">
                  <c:v>8.49</c:v>
                </c:pt>
                <c:pt idx="921">
                  <c:v>8.49</c:v>
                </c:pt>
                <c:pt idx="922">
                  <c:v>50.540000999999997</c:v>
                </c:pt>
                <c:pt idx="923">
                  <c:v>20</c:v>
                </c:pt>
                <c:pt idx="924">
                  <c:v>77.300003000000004</c:v>
                </c:pt>
                <c:pt idx="925">
                  <c:v>22.459999</c:v>
                </c:pt>
                <c:pt idx="926">
                  <c:v>65.269997000000004</c:v>
                </c:pt>
                <c:pt idx="927">
                  <c:v>9.69</c:v>
                </c:pt>
                <c:pt idx="928">
                  <c:v>8.9</c:v>
                </c:pt>
                <c:pt idx="929">
                  <c:v>271.72000100000002</c:v>
                </c:pt>
                <c:pt idx="930">
                  <c:v>22.459999</c:v>
                </c:pt>
                <c:pt idx="931">
                  <c:v>9.3000000000000007</c:v>
                </c:pt>
                <c:pt idx="932">
                  <c:v>371.72000100000002</c:v>
                </c:pt>
                <c:pt idx="933">
                  <c:v>376.27999899999998</c:v>
                </c:pt>
                <c:pt idx="934">
                  <c:v>143.259995</c:v>
                </c:pt>
                <c:pt idx="935">
                  <c:v>598.90002400000003</c:v>
                </c:pt>
                <c:pt idx="936">
                  <c:v>8.2100000000000009</c:v>
                </c:pt>
                <c:pt idx="937">
                  <c:v>8.2100000000000009</c:v>
                </c:pt>
                <c:pt idx="938">
                  <c:v>37.630001</c:v>
                </c:pt>
                <c:pt idx="939">
                  <c:v>144.970001</c:v>
                </c:pt>
                <c:pt idx="940">
                  <c:v>74.989998</c:v>
                </c:pt>
                <c:pt idx="941">
                  <c:v>52.259998000000003</c:v>
                </c:pt>
                <c:pt idx="942">
                  <c:v>44.900002000000001</c:v>
                </c:pt>
                <c:pt idx="943">
                  <c:v>149.699997</c:v>
                </c:pt>
                <c:pt idx="944">
                  <c:v>548.35998500000005</c:v>
                </c:pt>
                <c:pt idx="945">
                  <c:v>444.02999899999998</c:v>
                </c:pt>
                <c:pt idx="946">
                  <c:v>146.86000100000001</c:v>
                </c:pt>
                <c:pt idx="947">
                  <c:v>126.510002</c:v>
                </c:pt>
                <c:pt idx="948">
                  <c:v>146.509995</c:v>
                </c:pt>
                <c:pt idx="949">
                  <c:v>223.33999600000001</c:v>
                </c:pt>
                <c:pt idx="950">
                  <c:v>44.029998999999997</c:v>
                </c:pt>
                <c:pt idx="951">
                  <c:v>45.5</c:v>
                </c:pt>
                <c:pt idx="952">
                  <c:v>53.040000999999997</c:v>
                </c:pt>
                <c:pt idx="953">
                  <c:v>448.35998499999999</c:v>
                </c:pt>
                <c:pt idx="954">
                  <c:v>8.81</c:v>
                </c:pt>
                <c:pt idx="955">
                  <c:v>8.89</c:v>
                </c:pt>
                <c:pt idx="956">
                  <c:v>49.700001</c:v>
                </c:pt>
                <c:pt idx="957">
                  <c:v>171.720001</c:v>
                </c:pt>
                <c:pt idx="958">
                  <c:v>177.300003</c:v>
                </c:pt>
                <c:pt idx="959">
                  <c:v>46.470001000000003</c:v>
                </c:pt>
                <c:pt idx="960">
                  <c:v>47.580002</c:v>
                </c:pt>
                <c:pt idx="961">
                  <c:v>50.540000999999997</c:v>
                </c:pt>
                <c:pt idx="962">
                  <c:v>36.099997999999999</c:v>
                </c:pt>
                <c:pt idx="963">
                  <c:v>44.900002000000001</c:v>
                </c:pt>
                <c:pt idx="964">
                  <c:v>33.279998999999997</c:v>
                </c:pt>
                <c:pt idx="965">
                  <c:v>34.900002000000001</c:v>
                </c:pt>
                <c:pt idx="966">
                  <c:v>9.69</c:v>
                </c:pt>
                <c:pt idx="967">
                  <c:v>32.57</c:v>
                </c:pt>
                <c:pt idx="968">
                  <c:v>201.5</c:v>
                </c:pt>
                <c:pt idx="969">
                  <c:v>44.07</c:v>
                </c:pt>
                <c:pt idx="970">
                  <c:v>45.200001</c:v>
                </c:pt>
                <c:pt idx="971">
                  <c:v>34.090000000000003</c:v>
                </c:pt>
                <c:pt idx="972">
                  <c:v>8.81</c:v>
                </c:pt>
                <c:pt idx="973">
                  <c:v>44.900002000000001</c:v>
                </c:pt>
                <c:pt idx="974">
                  <c:v>10.86</c:v>
                </c:pt>
                <c:pt idx="975">
                  <c:v>34.889999000000003</c:v>
                </c:pt>
                <c:pt idx="976">
                  <c:v>547.21997099999999</c:v>
                </c:pt>
                <c:pt idx="977">
                  <c:v>254.570007</c:v>
                </c:pt>
                <c:pt idx="978">
                  <c:v>43.07</c:v>
                </c:pt>
                <c:pt idx="979">
                  <c:v>44.830002</c:v>
                </c:pt>
                <c:pt idx="980">
                  <c:v>10.86</c:v>
                </c:pt>
                <c:pt idx="981">
                  <c:v>35.659999999999997</c:v>
                </c:pt>
                <c:pt idx="982">
                  <c:v>33.209999000000003</c:v>
                </c:pt>
                <c:pt idx="983">
                  <c:v>9.69</c:v>
                </c:pt>
                <c:pt idx="984">
                  <c:v>8.51</c:v>
                </c:pt>
                <c:pt idx="985">
                  <c:v>8.81</c:v>
                </c:pt>
                <c:pt idx="986">
                  <c:v>34.689999</c:v>
                </c:pt>
                <c:pt idx="987">
                  <c:v>9.7899999999999991</c:v>
                </c:pt>
                <c:pt idx="988">
                  <c:v>9.7899999999999991</c:v>
                </c:pt>
                <c:pt idx="989">
                  <c:v>9.8000000000000007</c:v>
                </c:pt>
                <c:pt idx="990">
                  <c:v>9.7899999999999991</c:v>
                </c:pt>
                <c:pt idx="991">
                  <c:v>9.7899999999999991</c:v>
                </c:pt>
                <c:pt idx="992">
                  <c:v>9.8000000000000007</c:v>
                </c:pt>
                <c:pt idx="993">
                  <c:v>9.7899999999999991</c:v>
                </c:pt>
                <c:pt idx="994">
                  <c:v>9.7899999999999991</c:v>
                </c:pt>
                <c:pt idx="995">
                  <c:v>9.7899999999999991</c:v>
                </c:pt>
                <c:pt idx="996">
                  <c:v>9.7899999999999991</c:v>
                </c:pt>
                <c:pt idx="997">
                  <c:v>9.7899999999999991</c:v>
                </c:pt>
                <c:pt idx="998">
                  <c:v>9.7899999999999991</c:v>
                </c:pt>
                <c:pt idx="999">
                  <c:v>9.7899999999999991</c:v>
                </c:pt>
                <c:pt idx="1000">
                  <c:v>9.7899999999999991</c:v>
                </c:pt>
                <c:pt idx="1001">
                  <c:v>9.7899999999999991</c:v>
                </c:pt>
                <c:pt idx="1002">
                  <c:v>9.7899999999999991</c:v>
                </c:pt>
                <c:pt idx="1003">
                  <c:v>9.68</c:v>
                </c:pt>
                <c:pt idx="1004">
                  <c:v>9.89</c:v>
                </c:pt>
                <c:pt idx="1005">
                  <c:v>9.68</c:v>
                </c:pt>
                <c:pt idx="1006">
                  <c:v>9.89</c:v>
                </c:pt>
                <c:pt idx="1007">
                  <c:v>9.68</c:v>
                </c:pt>
                <c:pt idx="1008">
                  <c:v>9.68</c:v>
                </c:pt>
                <c:pt idx="1009">
                  <c:v>9.7799999999999994</c:v>
                </c:pt>
                <c:pt idx="1010">
                  <c:v>9.7799999999999994</c:v>
                </c:pt>
                <c:pt idx="1011">
                  <c:v>9.7899999999999991</c:v>
                </c:pt>
                <c:pt idx="1012">
                  <c:v>9.7799999999999994</c:v>
                </c:pt>
                <c:pt idx="1013">
                  <c:v>9.7799999999999994</c:v>
                </c:pt>
                <c:pt idx="1014">
                  <c:v>9.7799999999999994</c:v>
                </c:pt>
                <c:pt idx="1015">
                  <c:v>9.6</c:v>
                </c:pt>
                <c:pt idx="1016">
                  <c:v>9.2200000000000006</c:v>
                </c:pt>
                <c:pt idx="1017">
                  <c:v>9.2200000000000006</c:v>
                </c:pt>
                <c:pt idx="1018">
                  <c:v>9.2200000000000006</c:v>
                </c:pt>
                <c:pt idx="1019">
                  <c:v>9.02</c:v>
                </c:pt>
                <c:pt idx="1020">
                  <c:v>9</c:v>
                </c:pt>
                <c:pt idx="1021">
                  <c:v>9</c:v>
                </c:pt>
                <c:pt idx="1022">
                  <c:v>9.02</c:v>
                </c:pt>
                <c:pt idx="1023">
                  <c:v>9.2100000000000009</c:v>
                </c:pt>
                <c:pt idx="1024">
                  <c:v>9.2100000000000009</c:v>
                </c:pt>
                <c:pt idx="1025">
                  <c:v>9.02</c:v>
                </c:pt>
                <c:pt idx="1026">
                  <c:v>8.91</c:v>
                </c:pt>
                <c:pt idx="1027">
                  <c:v>8.77</c:v>
                </c:pt>
                <c:pt idx="1028">
                  <c:v>8.4700000000000006</c:v>
                </c:pt>
                <c:pt idx="1029">
                  <c:v>8.4700000000000006</c:v>
                </c:pt>
                <c:pt idx="1030">
                  <c:v>8.31</c:v>
                </c:pt>
                <c:pt idx="1031">
                  <c:v>8.31</c:v>
                </c:pt>
                <c:pt idx="1032">
                  <c:v>8</c:v>
                </c:pt>
                <c:pt idx="1033">
                  <c:v>7.7</c:v>
                </c:pt>
                <c:pt idx="1034">
                  <c:v>7.7</c:v>
                </c:pt>
                <c:pt idx="1035">
                  <c:v>36.360000999999997</c:v>
                </c:pt>
                <c:pt idx="1036">
                  <c:v>35.520000000000003</c:v>
                </c:pt>
                <c:pt idx="1037">
                  <c:v>34.689999</c:v>
                </c:pt>
                <c:pt idx="1038">
                  <c:v>33.880001</c:v>
                </c:pt>
                <c:pt idx="1039">
                  <c:v>33.060001</c:v>
                </c:pt>
                <c:pt idx="1040">
                  <c:v>32.299999</c:v>
                </c:pt>
                <c:pt idx="1041">
                  <c:v>31.530000999999999</c:v>
                </c:pt>
                <c:pt idx="1042">
                  <c:v>30.73</c:v>
                </c:pt>
                <c:pt idx="1043">
                  <c:v>33.639999000000003</c:v>
                </c:pt>
                <c:pt idx="1044">
                  <c:v>41.720001000000003</c:v>
                </c:pt>
                <c:pt idx="1045">
                  <c:v>34.139999000000003</c:v>
                </c:pt>
                <c:pt idx="1046">
                  <c:v>32.5</c:v>
                </c:pt>
                <c:pt idx="1047">
                  <c:v>31.290001</c:v>
                </c:pt>
                <c:pt idx="1048">
                  <c:v>30.549999</c:v>
                </c:pt>
                <c:pt idx="1049">
                  <c:v>30.190000999999999</c:v>
                </c:pt>
                <c:pt idx="1050">
                  <c:v>40.43</c:v>
                </c:pt>
                <c:pt idx="1051">
                  <c:v>33.880001</c:v>
                </c:pt>
                <c:pt idx="1052">
                  <c:v>32.119999</c:v>
                </c:pt>
                <c:pt idx="1053">
                  <c:v>30.84</c:v>
                </c:pt>
                <c:pt idx="1054">
                  <c:v>29.83</c:v>
                </c:pt>
                <c:pt idx="1055">
                  <c:v>29</c:v>
                </c:pt>
                <c:pt idx="1056">
                  <c:v>28.27</c:v>
                </c:pt>
                <c:pt idx="1057">
                  <c:v>27.620000999999998</c:v>
                </c:pt>
                <c:pt idx="1058">
                  <c:v>27.02</c:v>
                </c:pt>
                <c:pt idx="1059">
                  <c:v>26.459999</c:v>
                </c:pt>
                <c:pt idx="1060">
                  <c:v>25.92</c:v>
                </c:pt>
                <c:pt idx="1061">
                  <c:v>25.41</c:v>
                </c:pt>
                <c:pt idx="1062">
                  <c:v>24.91</c:v>
                </c:pt>
                <c:pt idx="1063">
                  <c:v>24.42</c:v>
                </c:pt>
                <c:pt idx="1064">
                  <c:v>23.940000999999999</c:v>
                </c:pt>
                <c:pt idx="1065">
                  <c:v>23.48</c:v>
                </c:pt>
                <c:pt idx="1066">
                  <c:v>23.02</c:v>
                </c:pt>
                <c:pt idx="1067">
                  <c:v>22.559999000000001</c:v>
                </c:pt>
                <c:pt idx="1068">
                  <c:v>22.120000999999998</c:v>
                </c:pt>
                <c:pt idx="1069">
                  <c:v>21.68</c:v>
                </c:pt>
                <c:pt idx="1070">
                  <c:v>21.25</c:v>
                </c:pt>
                <c:pt idx="1071">
                  <c:v>20.82</c:v>
                </c:pt>
                <c:pt idx="1072">
                  <c:v>20.399999999999999</c:v>
                </c:pt>
                <c:pt idx="1073">
                  <c:v>19.98</c:v>
                </c:pt>
                <c:pt idx="1074">
                  <c:v>22.709999</c:v>
                </c:pt>
                <c:pt idx="1075">
                  <c:v>22.139999</c:v>
                </c:pt>
                <c:pt idx="1076">
                  <c:v>21.24</c:v>
                </c:pt>
                <c:pt idx="1077">
                  <c:v>20.57</c:v>
                </c:pt>
                <c:pt idx="1078">
                  <c:v>19.959999</c:v>
                </c:pt>
                <c:pt idx="1079">
                  <c:v>19.579999999999998</c:v>
                </c:pt>
                <c:pt idx="1080">
                  <c:v>19.52</c:v>
                </c:pt>
                <c:pt idx="1081">
                  <c:v>29.59</c:v>
                </c:pt>
                <c:pt idx="1082">
                  <c:v>22.82</c:v>
                </c:pt>
                <c:pt idx="1083">
                  <c:v>21.6</c:v>
                </c:pt>
                <c:pt idx="1084">
                  <c:v>20.74</c:v>
                </c:pt>
                <c:pt idx="1085">
                  <c:v>20.09</c:v>
                </c:pt>
                <c:pt idx="1086">
                  <c:v>19.549999</c:v>
                </c:pt>
                <c:pt idx="1087">
                  <c:v>19.09</c:v>
                </c:pt>
                <c:pt idx="1088">
                  <c:v>18.68</c:v>
                </c:pt>
                <c:pt idx="1089">
                  <c:v>18.309999000000001</c:v>
                </c:pt>
                <c:pt idx="1090">
                  <c:v>17.959999</c:v>
                </c:pt>
                <c:pt idx="1091">
                  <c:v>17.629999000000002</c:v>
                </c:pt>
                <c:pt idx="1092">
                  <c:v>17.309999000000001</c:v>
                </c:pt>
                <c:pt idx="1093">
                  <c:v>17</c:v>
                </c:pt>
                <c:pt idx="1094">
                  <c:v>16.690000999999999</c:v>
                </c:pt>
                <c:pt idx="1095">
                  <c:v>16.399999999999999</c:v>
                </c:pt>
                <c:pt idx="1096">
                  <c:v>16.100000000000001</c:v>
                </c:pt>
                <c:pt idx="1097">
                  <c:v>15.81</c:v>
                </c:pt>
                <c:pt idx="1098">
                  <c:v>52.099997999999999</c:v>
                </c:pt>
                <c:pt idx="1099">
                  <c:v>21.059999000000001</c:v>
                </c:pt>
                <c:pt idx="1100">
                  <c:v>19.5</c:v>
                </c:pt>
                <c:pt idx="1101">
                  <c:v>18.610001</c:v>
                </c:pt>
                <c:pt idx="1102">
                  <c:v>17.959999</c:v>
                </c:pt>
                <c:pt idx="1103">
                  <c:v>17.459999</c:v>
                </c:pt>
                <c:pt idx="1104">
                  <c:v>17.049999</c:v>
                </c:pt>
                <c:pt idx="1105">
                  <c:v>16.690000999999999</c:v>
                </c:pt>
                <c:pt idx="1106">
                  <c:v>16.370000999999998</c:v>
                </c:pt>
                <c:pt idx="1107">
                  <c:v>16.07</c:v>
                </c:pt>
                <c:pt idx="1108">
                  <c:v>15.79</c:v>
                </c:pt>
                <c:pt idx="1109">
                  <c:v>15.53</c:v>
                </c:pt>
                <c:pt idx="1110">
                  <c:v>15.27</c:v>
                </c:pt>
                <c:pt idx="1111">
                  <c:v>15.02</c:v>
                </c:pt>
                <c:pt idx="1112">
                  <c:v>14.77</c:v>
                </c:pt>
                <c:pt idx="1113">
                  <c:v>14.52</c:v>
                </c:pt>
                <c:pt idx="1114">
                  <c:v>14.28</c:v>
                </c:pt>
                <c:pt idx="1115">
                  <c:v>14.04</c:v>
                </c:pt>
                <c:pt idx="1116">
                  <c:v>13.8</c:v>
                </c:pt>
                <c:pt idx="1117">
                  <c:v>13.52</c:v>
                </c:pt>
                <c:pt idx="1118">
                  <c:v>13.32</c:v>
                </c:pt>
                <c:pt idx="1119">
                  <c:v>13.06</c:v>
                </c:pt>
                <c:pt idx="1120">
                  <c:v>12.79</c:v>
                </c:pt>
                <c:pt idx="1121">
                  <c:v>12.42</c:v>
                </c:pt>
                <c:pt idx="1122">
                  <c:v>12.08</c:v>
                </c:pt>
                <c:pt idx="1123">
                  <c:v>11.77</c:v>
                </c:pt>
                <c:pt idx="1124">
                  <c:v>17.59</c:v>
                </c:pt>
                <c:pt idx="1125">
                  <c:v>83.620002999999997</c:v>
                </c:pt>
                <c:pt idx="1126">
                  <c:v>20.75</c:v>
                </c:pt>
                <c:pt idx="1127">
                  <c:v>18.440000999999999</c:v>
                </c:pt>
                <c:pt idx="1128">
                  <c:v>17.299999</c:v>
                </c:pt>
                <c:pt idx="1129">
                  <c:v>16.52</c:v>
                </c:pt>
                <c:pt idx="1130">
                  <c:v>15.96</c:v>
                </c:pt>
                <c:pt idx="1131">
                  <c:v>15.54</c:v>
                </c:pt>
                <c:pt idx="1132">
                  <c:v>20.079999999999998</c:v>
                </c:pt>
                <c:pt idx="1133">
                  <c:v>43.259998000000003</c:v>
                </c:pt>
                <c:pt idx="1134">
                  <c:v>96.769997000000004</c:v>
                </c:pt>
                <c:pt idx="1135">
                  <c:v>774.40002400000003</c:v>
                </c:pt>
                <c:pt idx="1136">
                  <c:v>64.160004000000001</c:v>
                </c:pt>
                <c:pt idx="1137">
                  <c:v>37.590000000000003</c:v>
                </c:pt>
                <c:pt idx="1138">
                  <c:v>33.93</c:v>
                </c:pt>
                <c:pt idx="1139">
                  <c:v>31.950001</c:v>
                </c:pt>
                <c:pt idx="1140">
                  <c:v>30.639999</c:v>
                </c:pt>
                <c:pt idx="1141">
                  <c:v>29.639999</c:v>
                </c:pt>
                <c:pt idx="1142">
                  <c:v>29.08</c:v>
                </c:pt>
                <c:pt idx="1143">
                  <c:v>28.540001</c:v>
                </c:pt>
                <c:pt idx="1144">
                  <c:v>28.200001</c:v>
                </c:pt>
                <c:pt idx="1145">
                  <c:v>27.879999000000002</c:v>
                </c:pt>
                <c:pt idx="1146">
                  <c:v>27.67</c:v>
                </c:pt>
                <c:pt idx="1147">
                  <c:v>27.469999000000001</c:v>
                </c:pt>
                <c:pt idx="1148">
                  <c:v>27.280000999999999</c:v>
                </c:pt>
                <c:pt idx="1149">
                  <c:v>27.07</c:v>
                </c:pt>
                <c:pt idx="1150">
                  <c:v>26.860001</c:v>
                </c:pt>
                <c:pt idx="1151">
                  <c:v>26.58</c:v>
                </c:pt>
                <c:pt idx="1152">
                  <c:v>26.43</c:v>
                </c:pt>
                <c:pt idx="1153">
                  <c:v>26.9</c:v>
                </c:pt>
                <c:pt idx="1154">
                  <c:v>26.52</c:v>
                </c:pt>
                <c:pt idx="1155">
                  <c:v>31.74</c:v>
                </c:pt>
                <c:pt idx="1156">
                  <c:v>75.050003000000004</c:v>
                </c:pt>
                <c:pt idx="1157">
                  <c:v>33.630001</c:v>
                </c:pt>
                <c:pt idx="1158">
                  <c:v>39.57</c:v>
                </c:pt>
                <c:pt idx="1159">
                  <c:v>33.290000999999997</c:v>
                </c:pt>
                <c:pt idx="1160">
                  <c:v>32.040000999999997</c:v>
                </c:pt>
                <c:pt idx="1161">
                  <c:v>38.290000999999997</c:v>
                </c:pt>
                <c:pt idx="1162">
                  <c:v>33.159999999999997</c:v>
                </c:pt>
                <c:pt idx="1163">
                  <c:v>32.040000999999997</c:v>
                </c:pt>
                <c:pt idx="1164">
                  <c:v>31.24</c:v>
                </c:pt>
                <c:pt idx="1165">
                  <c:v>30.6</c:v>
                </c:pt>
                <c:pt idx="1166">
                  <c:v>30.059999000000001</c:v>
                </c:pt>
                <c:pt idx="1167">
                  <c:v>29.450001</c:v>
                </c:pt>
                <c:pt idx="1168">
                  <c:v>29.16</c:v>
                </c:pt>
                <c:pt idx="1169">
                  <c:v>28.76</c:v>
                </c:pt>
                <c:pt idx="1170">
                  <c:v>28.370000999999998</c:v>
                </c:pt>
                <c:pt idx="1171">
                  <c:v>27.85</c:v>
                </c:pt>
                <c:pt idx="1172">
                  <c:v>27.6</c:v>
                </c:pt>
                <c:pt idx="1173">
                  <c:v>27.200001</c:v>
                </c:pt>
                <c:pt idx="1174">
                  <c:v>26.85</c:v>
                </c:pt>
                <c:pt idx="1175">
                  <c:v>26.4</c:v>
                </c:pt>
                <c:pt idx="1176">
                  <c:v>26.08</c:v>
                </c:pt>
                <c:pt idx="1177">
                  <c:v>25.700001</c:v>
                </c:pt>
                <c:pt idx="1178">
                  <c:v>25.32</c:v>
                </c:pt>
                <c:pt idx="1179">
                  <c:v>24.879999000000002</c:v>
                </c:pt>
                <c:pt idx="1180">
                  <c:v>24.540001</c:v>
                </c:pt>
                <c:pt idx="1181">
                  <c:v>24.09</c:v>
                </c:pt>
                <c:pt idx="1182">
                  <c:v>23.780000999999999</c:v>
                </c:pt>
                <c:pt idx="1183">
                  <c:v>23.379999000000002</c:v>
                </c:pt>
                <c:pt idx="1184">
                  <c:v>25.030000999999999</c:v>
                </c:pt>
                <c:pt idx="1185">
                  <c:v>24.120000999999998</c:v>
                </c:pt>
                <c:pt idx="1186">
                  <c:v>23.52</c:v>
                </c:pt>
                <c:pt idx="1187">
                  <c:v>22.940000999999999</c:v>
                </c:pt>
                <c:pt idx="1188">
                  <c:v>22.389999</c:v>
                </c:pt>
                <c:pt idx="1189">
                  <c:v>91.940002000000007</c:v>
                </c:pt>
                <c:pt idx="1190">
                  <c:v>28.41</c:v>
                </c:pt>
                <c:pt idx="1191">
                  <c:v>26.32</c:v>
                </c:pt>
                <c:pt idx="1192">
                  <c:v>25.07</c:v>
                </c:pt>
                <c:pt idx="1193">
                  <c:v>24.24</c:v>
                </c:pt>
                <c:pt idx="1194">
                  <c:v>23.59</c:v>
                </c:pt>
                <c:pt idx="1195">
                  <c:v>23.01</c:v>
                </c:pt>
                <c:pt idx="1196">
                  <c:v>22.49</c:v>
                </c:pt>
                <c:pt idx="1197">
                  <c:v>22.219999000000001</c:v>
                </c:pt>
                <c:pt idx="1198">
                  <c:v>31.280000999999999</c:v>
                </c:pt>
                <c:pt idx="1199">
                  <c:v>24.219999000000001</c:v>
                </c:pt>
                <c:pt idx="1200">
                  <c:v>23.26</c:v>
                </c:pt>
                <c:pt idx="1201">
                  <c:v>22.540001</c:v>
                </c:pt>
                <c:pt idx="1202">
                  <c:v>21.940000999999999</c:v>
                </c:pt>
                <c:pt idx="1203">
                  <c:v>21.440000999999999</c:v>
                </c:pt>
                <c:pt idx="1204">
                  <c:v>112.5</c:v>
                </c:pt>
                <c:pt idx="1205">
                  <c:v>28.540001</c:v>
                </c:pt>
                <c:pt idx="1206">
                  <c:v>44.650002000000001</c:v>
                </c:pt>
                <c:pt idx="1207">
                  <c:v>40.790000999999997</c:v>
                </c:pt>
                <c:pt idx="1208">
                  <c:v>31.879999000000002</c:v>
                </c:pt>
                <c:pt idx="1209">
                  <c:v>29.65</c:v>
                </c:pt>
                <c:pt idx="1210">
                  <c:v>28.51</c:v>
                </c:pt>
                <c:pt idx="1211">
                  <c:v>27.49</c:v>
                </c:pt>
                <c:pt idx="1212">
                  <c:v>26.75</c:v>
                </c:pt>
                <c:pt idx="1213">
                  <c:v>26.190000999999999</c:v>
                </c:pt>
                <c:pt idx="1214">
                  <c:v>26.049999</c:v>
                </c:pt>
                <c:pt idx="1215">
                  <c:v>25.360001</c:v>
                </c:pt>
                <c:pt idx="1216">
                  <c:v>25.07</c:v>
                </c:pt>
                <c:pt idx="1217">
                  <c:v>24.68</c:v>
                </c:pt>
                <c:pt idx="1218">
                  <c:v>24.299999</c:v>
                </c:pt>
                <c:pt idx="1219">
                  <c:v>23.940000999999999</c:v>
                </c:pt>
                <c:pt idx="1220">
                  <c:v>23.860001</c:v>
                </c:pt>
                <c:pt idx="1221">
                  <c:v>155.10000600000001</c:v>
                </c:pt>
                <c:pt idx="1222">
                  <c:v>32.159999999999997</c:v>
                </c:pt>
                <c:pt idx="1223">
                  <c:v>30.08</c:v>
                </c:pt>
                <c:pt idx="1224">
                  <c:v>28.49</c:v>
                </c:pt>
                <c:pt idx="1225">
                  <c:v>27.49</c:v>
                </c:pt>
                <c:pt idx="1226">
                  <c:v>27.469999000000001</c:v>
                </c:pt>
                <c:pt idx="1227">
                  <c:v>26.700001</c:v>
                </c:pt>
                <c:pt idx="1228">
                  <c:v>26.200001</c:v>
                </c:pt>
                <c:pt idx="1229">
                  <c:v>27.82</c:v>
                </c:pt>
                <c:pt idx="1230">
                  <c:v>27.370000999999998</c:v>
                </c:pt>
                <c:pt idx="1231">
                  <c:v>26.6</c:v>
                </c:pt>
                <c:pt idx="1232">
                  <c:v>26.860001</c:v>
                </c:pt>
                <c:pt idx="1233">
                  <c:v>28.540001</c:v>
                </c:pt>
                <c:pt idx="1234">
                  <c:v>178.800003</c:v>
                </c:pt>
                <c:pt idx="1235">
                  <c:v>36.549999</c:v>
                </c:pt>
                <c:pt idx="1236">
                  <c:v>32.939999</c:v>
                </c:pt>
                <c:pt idx="1237">
                  <c:v>31.360001</c:v>
                </c:pt>
                <c:pt idx="1238">
                  <c:v>31.780000999999999</c:v>
                </c:pt>
                <c:pt idx="1239">
                  <c:v>31.41</c:v>
                </c:pt>
                <c:pt idx="1240">
                  <c:v>30.440000999999999</c:v>
                </c:pt>
                <c:pt idx="1241">
                  <c:v>29.67</c:v>
                </c:pt>
                <c:pt idx="1242">
                  <c:v>28.85</c:v>
                </c:pt>
                <c:pt idx="1243">
                  <c:v>72.319999999999993</c:v>
                </c:pt>
                <c:pt idx="1244">
                  <c:v>267.5</c:v>
                </c:pt>
                <c:pt idx="1245">
                  <c:v>45.860000999999997</c:v>
                </c:pt>
                <c:pt idx="1246">
                  <c:v>40.240001999999997</c:v>
                </c:pt>
                <c:pt idx="1247">
                  <c:v>13.56</c:v>
                </c:pt>
                <c:pt idx="1248">
                  <c:v>13.19</c:v>
                </c:pt>
                <c:pt idx="1249">
                  <c:v>12.96</c:v>
                </c:pt>
                <c:pt idx="1250">
                  <c:v>12.79</c:v>
                </c:pt>
                <c:pt idx="1251">
                  <c:v>12.69</c:v>
                </c:pt>
                <c:pt idx="1252">
                  <c:v>14.4</c:v>
                </c:pt>
                <c:pt idx="1253">
                  <c:v>13.66</c:v>
                </c:pt>
                <c:pt idx="1254">
                  <c:v>13.13</c:v>
                </c:pt>
                <c:pt idx="1255">
                  <c:v>14.16</c:v>
                </c:pt>
                <c:pt idx="1256">
                  <c:v>12.56</c:v>
                </c:pt>
                <c:pt idx="1257">
                  <c:v>12.46</c:v>
                </c:pt>
                <c:pt idx="1258">
                  <c:v>12.06</c:v>
                </c:pt>
                <c:pt idx="1259">
                  <c:v>11</c:v>
                </c:pt>
                <c:pt idx="1260">
                  <c:v>12.16</c:v>
                </c:pt>
                <c:pt idx="1261">
                  <c:v>13.13</c:v>
                </c:pt>
                <c:pt idx="1262">
                  <c:v>14.36</c:v>
                </c:pt>
                <c:pt idx="1263">
                  <c:v>14.56</c:v>
                </c:pt>
                <c:pt idx="1264">
                  <c:v>14.96</c:v>
                </c:pt>
                <c:pt idx="1265">
                  <c:v>14.56</c:v>
                </c:pt>
                <c:pt idx="1266">
                  <c:v>14.4</c:v>
                </c:pt>
                <c:pt idx="1267">
                  <c:v>12.69</c:v>
                </c:pt>
                <c:pt idx="1268">
                  <c:v>12.46</c:v>
                </c:pt>
                <c:pt idx="1269">
                  <c:v>12.46</c:v>
                </c:pt>
                <c:pt idx="1270">
                  <c:v>14.56</c:v>
                </c:pt>
                <c:pt idx="1271">
                  <c:v>218.64999399999999</c:v>
                </c:pt>
                <c:pt idx="1272">
                  <c:v>15.63</c:v>
                </c:pt>
                <c:pt idx="1273">
                  <c:v>14.7</c:v>
                </c:pt>
                <c:pt idx="1274">
                  <c:v>14.75</c:v>
                </c:pt>
                <c:pt idx="1275">
                  <c:v>1436</c:v>
                </c:pt>
                <c:pt idx="1276">
                  <c:v>25.049999</c:v>
                </c:pt>
                <c:pt idx="1277">
                  <c:v>12.33</c:v>
                </c:pt>
                <c:pt idx="1278">
                  <c:v>11.73</c:v>
                </c:pt>
                <c:pt idx="1279">
                  <c:v>11.26</c:v>
                </c:pt>
                <c:pt idx="1280">
                  <c:v>11.5</c:v>
                </c:pt>
                <c:pt idx="1281">
                  <c:v>18.239999999999998</c:v>
                </c:pt>
                <c:pt idx="1282">
                  <c:v>12.77</c:v>
                </c:pt>
                <c:pt idx="1283">
                  <c:v>136.83999600000001</c:v>
                </c:pt>
                <c:pt idx="1284">
                  <c:v>44.279998999999997</c:v>
                </c:pt>
                <c:pt idx="1285">
                  <c:v>12.33</c:v>
                </c:pt>
                <c:pt idx="1286">
                  <c:v>83.57</c:v>
                </c:pt>
                <c:pt idx="1287">
                  <c:v>46</c:v>
                </c:pt>
                <c:pt idx="1288">
                  <c:v>19.34</c:v>
                </c:pt>
                <c:pt idx="1289">
                  <c:v>12.44</c:v>
                </c:pt>
                <c:pt idx="1290">
                  <c:v>11.76</c:v>
                </c:pt>
                <c:pt idx="1291">
                  <c:v>12.26</c:v>
                </c:pt>
                <c:pt idx="1292">
                  <c:v>11.06</c:v>
                </c:pt>
                <c:pt idx="1293">
                  <c:v>10.96</c:v>
                </c:pt>
                <c:pt idx="1294">
                  <c:v>45</c:v>
                </c:pt>
                <c:pt idx="1295">
                  <c:v>85.010002</c:v>
                </c:pt>
                <c:pt idx="1296">
                  <c:v>45.279998999999997</c:v>
                </c:pt>
                <c:pt idx="1297">
                  <c:v>43.59</c:v>
                </c:pt>
                <c:pt idx="1298">
                  <c:v>1126.2700199999999</c:v>
                </c:pt>
                <c:pt idx="1299">
                  <c:v>166.800003</c:v>
                </c:pt>
                <c:pt idx="1300">
                  <c:v>12.5</c:v>
                </c:pt>
                <c:pt idx="1301">
                  <c:v>12</c:v>
                </c:pt>
                <c:pt idx="1302">
                  <c:v>12.43</c:v>
                </c:pt>
                <c:pt idx="1303">
                  <c:v>13.07</c:v>
                </c:pt>
                <c:pt idx="1304">
                  <c:v>177.11000100000001</c:v>
                </c:pt>
                <c:pt idx="1305">
                  <c:v>56.200001</c:v>
                </c:pt>
                <c:pt idx="1306">
                  <c:v>95.080001999999993</c:v>
                </c:pt>
                <c:pt idx="1307">
                  <c:v>82.330001999999993</c:v>
                </c:pt>
                <c:pt idx="1308">
                  <c:v>285</c:v>
                </c:pt>
                <c:pt idx="1309">
                  <c:v>66.599997999999999</c:v>
                </c:pt>
                <c:pt idx="1310">
                  <c:v>55.919998</c:v>
                </c:pt>
                <c:pt idx="1311">
                  <c:v>62.330002</c:v>
                </c:pt>
                <c:pt idx="1312">
                  <c:v>87.739998</c:v>
                </c:pt>
                <c:pt idx="1313">
                  <c:v>507.51998900000001</c:v>
                </c:pt>
                <c:pt idx="1314">
                  <c:v>175.449997</c:v>
                </c:pt>
                <c:pt idx="1315">
                  <c:v>63</c:v>
                </c:pt>
                <c:pt idx="1316">
                  <c:v>60.990001999999997</c:v>
                </c:pt>
                <c:pt idx="1317">
                  <c:v>20.940000999999999</c:v>
                </c:pt>
                <c:pt idx="1318">
                  <c:v>21.74</c:v>
                </c:pt>
                <c:pt idx="1319">
                  <c:v>831.80999799999995</c:v>
                </c:pt>
                <c:pt idx="1320">
                  <c:v>176.050003</c:v>
                </c:pt>
                <c:pt idx="1321">
                  <c:v>65.050003000000004</c:v>
                </c:pt>
                <c:pt idx="1322">
                  <c:v>45</c:v>
                </c:pt>
                <c:pt idx="1323">
                  <c:v>73.440002000000007</c:v>
                </c:pt>
                <c:pt idx="1324">
                  <c:v>26.02</c:v>
                </c:pt>
                <c:pt idx="1325">
                  <c:v>43.490001999999997</c:v>
                </c:pt>
                <c:pt idx="1326">
                  <c:v>107.44000200000001</c:v>
                </c:pt>
                <c:pt idx="1327">
                  <c:v>77.220000999999996</c:v>
                </c:pt>
                <c:pt idx="1328">
                  <c:v>103.379997</c:v>
                </c:pt>
                <c:pt idx="1329">
                  <c:v>45</c:v>
                </c:pt>
                <c:pt idx="1330">
                  <c:v>70.019997000000004</c:v>
                </c:pt>
                <c:pt idx="1331">
                  <c:v>244.86000100000001</c:v>
                </c:pt>
                <c:pt idx="1332">
                  <c:v>329.44000199999999</c:v>
                </c:pt>
                <c:pt idx="1333">
                  <c:v>497.32000699999998</c:v>
                </c:pt>
                <c:pt idx="1334">
                  <c:v>64.120002999999997</c:v>
                </c:pt>
                <c:pt idx="1335">
                  <c:v>44.610000999999997</c:v>
                </c:pt>
                <c:pt idx="1336">
                  <c:v>21</c:v>
                </c:pt>
                <c:pt idx="1337">
                  <c:v>17.629999000000002</c:v>
                </c:pt>
                <c:pt idx="1338">
                  <c:v>98.489998</c:v>
                </c:pt>
                <c:pt idx="1339">
                  <c:v>17.329999999999998</c:v>
                </c:pt>
                <c:pt idx="1340">
                  <c:v>17.329999999999998</c:v>
                </c:pt>
                <c:pt idx="1341">
                  <c:v>124.41999800000001</c:v>
                </c:pt>
                <c:pt idx="1342">
                  <c:v>21.540001</c:v>
                </c:pt>
                <c:pt idx="1343">
                  <c:v>78</c:v>
                </c:pt>
                <c:pt idx="1344">
                  <c:v>44.709999000000003</c:v>
                </c:pt>
                <c:pt idx="1345">
                  <c:v>88.220000999999996</c:v>
                </c:pt>
                <c:pt idx="1346">
                  <c:v>44.279998999999997</c:v>
                </c:pt>
                <c:pt idx="1347">
                  <c:v>280.41000400000001</c:v>
                </c:pt>
                <c:pt idx="1348">
                  <c:v>69.330001999999993</c:v>
                </c:pt>
                <c:pt idx="1349">
                  <c:v>164</c:v>
                </c:pt>
                <c:pt idx="1350">
                  <c:v>288</c:v>
                </c:pt>
                <c:pt idx="1351">
                  <c:v>162.449997</c:v>
                </c:pt>
                <c:pt idx="1352">
                  <c:v>70.930000000000007</c:v>
                </c:pt>
                <c:pt idx="1353">
                  <c:v>26.799999</c:v>
                </c:pt>
                <c:pt idx="1354">
                  <c:v>20.040001</c:v>
                </c:pt>
                <c:pt idx="1355">
                  <c:v>20.860001</c:v>
                </c:pt>
                <c:pt idx="1356">
                  <c:v>19.959999</c:v>
                </c:pt>
                <c:pt idx="1357">
                  <c:v>20</c:v>
                </c:pt>
                <c:pt idx="1358">
                  <c:v>19.91</c:v>
                </c:pt>
                <c:pt idx="1359">
                  <c:v>381.07000699999998</c:v>
                </c:pt>
                <c:pt idx="1360">
                  <c:v>26.219999000000001</c:v>
                </c:pt>
                <c:pt idx="1361">
                  <c:v>221.300003</c:v>
                </c:pt>
                <c:pt idx="1362">
                  <c:v>63.82</c:v>
                </c:pt>
                <c:pt idx="1363">
                  <c:v>28.780000999999999</c:v>
                </c:pt>
                <c:pt idx="1364">
                  <c:v>27</c:v>
                </c:pt>
                <c:pt idx="1365">
                  <c:v>19.860001</c:v>
                </c:pt>
                <c:pt idx="1366">
                  <c:v>19.629999000000002</c:v>
                </c:pt>
                <c:pt idx="1367">
                  <c:v>19.459999</c:v>
                </c:pt>
                <c:pt idx="1368">
                  <c:v>18.760000000000002</c:v>
                </c:pt>
                <c:pt idx="1369">
                  <c:v>18.530000999999999</c:v>
                </c:pt>
                <c:pt idx="1370">
                  <c:v>18.200001</c:v>
                </c:pt>
                <c:pt idx="1371">
                  <c:v>18.350000000000001</c:v>
                </c:pt>
                <c:pt idx="1372">
                  <c:v>18.059999000000001</c:v>
                </c:pt>
                <c:pt idx="1373">
                  <c:v>18.129999000000002</c:v>
                </c:pt>
                <c:pt idx="1374">
                  <c:v>18.059999000000001</c:v>
                </c:pt>
                <c:pt idx="1375">
                  <c:v>18.329999999999998</c:v>
                </c:pt>
                <c:pt idx="1376">
                  <c:v>18.129999000000002</c:v>
                </c:pt>
                <c:pt idx="1377">
                  <c:v>18.059999000000001</c:v>
                </c:pt>
                <c:pt idx="1378">
                  <c:v>18.200001</c:v>
                </c:pt>
                <c:pt idx="1379">
                  <c:v>18.129999000000002</c:v>
                </c:pt>
                <c:pt idx="1380">
                  <c:v>18.200001</c:v>
                </c:pt>
                <c:pt idx="1381">
                  <c:v>17.860001</c:v>
                </c:pt>
                <c:pt idx="1382">
                  <c:v>18.129999000000002</c:v>
                </c:pt>
                <c:pt idx="1383">
                  <c:v>18.059999000000001</c:v>
                </c:pt>
                <c:pt idx="1384">
                  <c:v>17.860001</c:v>
                </c:pt>
                <c:pt idx="1385">
                  <c:v>17</c:v>
                </c:pt>
                <c:pt idx="1386">
                  <c:v>16.959999</c:v>
                </c:pt>
                <c:pt idx="1387">
                  <c:v>16.459999</c:v>
                </c:pt>
                <c:pt idx="1388">
                  <c:v>16.790001</c:v>
                </c:pt>
                <c:pt idx="1389">
                  <c:v>16.959999</c:v>
                </c:pt>
                <c:pt idx="1390">
                  <c:v>189.759995</c:v>
                </c:pt>
                <c:pt idx="1391">
                  <c:v>240.16000399999999</c:v>
                </c:pt>
                <c:pt idx="1392">
                  <c:v>19</c:v>
                </c:pt>
                <c:pt idx="1393">
                  <c:v>18.889999</c:v>
                </c:pt>
                <c:pt idx="1394">
                  <c:v>18.129999000000002</c:v>
                </c:pt>
                <c:pt idx="1395">
                  <c:v>18.16</c:v>
                </c:pt>
                <c:pt idx="1396">
                  <c:v>18.559999000000001</c:v>
                </c:pt>
                <c:pt idx="1397">
                  <c:v>18.530000999999999</c:v>
                </c:pt>
                <c:pt idx="1398">
                  <c:v>18.129999000000002</c:v>
                </c:pt>
                <c:pt idx="1399">
                  <c:v>18.16</c:v>
                </c:pt>
                <c:pt idx="1400">
                  <c:v>62.509998000000003</c:v>
                </c:pt>
                <c:pt idx="1401">
                  <c:v>61.25</c:v>
                </c:pt>
                <c:pt idx="1402">
                  <c:v>60.029998999999997</c:v>
                </c:pt>
                <c:pt idx="1403">
                  <c:v>58.84</c:v>
                </c:pt>
                <c:pt idx="1404">
                  <c:v>57.68</c:v>
                </c:pt>
                <c:pt idx="1405">
                  <c:v>56.540000999999997</c:v>
                </c:pt>
                <c:pt idx="1406">
                  <c:v>55.419998</c:v>
                </c:pt>
                <c:pt idx="1407">
                  <c:v>54.32</c:v>
                </c:pt>
                <c:pt idx="1408">
                  <c:v>53.23</c:v>
                </c:pt>
                <c:pt idx="1409">
                  <c:v>52.16</c:v>
                </c:pt>
                <c:pt idx="1410">
                  <c:v>51.099997999999999</c:v>
                </c:pt>
                <c:pt idx="1411">
                  <c:v>50.049999</c:v>
                </c:pt>
                <c:pt idx="1412">
                  <c:v>49.02</c:v>
                </c:pt>
                <c:pt idx="1413">
                  <c:v>48</c:v>
                </c:pt>
                <c:pt idx="1414">
                  <c:v>46.990001999999997</c:v>
                </c:pt>
                <c:pt idx="1415">
                  <c:v>46</c:v>
                </c:pt>
                <c:pt idx="1416">
                  <c:v>45.25</c:v>
                </c:pt>
                <c:pt idx="1417">
                  <c:v>52.509998000000003</c:v>
                </c:pt>
                <c:pt idx="1418">
                  <c:v>109.599998</c:v>
                </c:pt>
                <c:pt idx="1419">
                  <c:v>52.200001</c:v>
                </c:pt>
                <c:pt idx="1420">
                  <c:v>49.169998</c:v>
                </c:pt>
                <c:pt idx="1421">
                  <c:v>47.279998999999997</c:v>
                </c:pt>
                <c:pt idx="1422">
                  <c:v>45.790000999999997</c:v>
                </c:pt>
                <c:pt idx="1423">
                  <c:v>44.52</c:v>
                </c:pt>
                <c:pt idx="1424">
                  <c:v>44.169998</c:v>
                </c:pt>
                <c:pt idx="1425">
                  <c:v>100</c:v>
                </c:pt>
                <c:pt idx="1426">
                  <c:v>48.73</c:v>
                </c:pt>
                <c:pt idx="1427">
                  <c:v>46.169998</c:v>
                </c:pt>
                <c:pt idx="1428">
                  <c:v>44.580002</c:v>
                </c:pt>
                <c:pt idx="1429">
                  <c:v>43.310001</c:v>
                </c:pt>
                <c:pt idx="1430">
                  <c:v>42.240001999999997</c:v>
                </c:pt>
                <c:pt idx="1431">
                  <c:v>41.290000999999997</c:v>
                </c:pt>
                <c:pt idx="1432">
                  <c:v>40.419998</c:v>
                </c:pt>
                <c:pt idx="1433">
                  <c:v>39.610000999999997</c:v>
                </c:pt>
                <c:pt idx="1434">
                  <c:v>38.830002</c:v>
                </c:pt>
                <c:pt idx="1435">
                  <c:v>38.090000000000003</c:v>
                </c:pt>
                <c:pt idx="1436">
                  <c:v>37.369999</c:v>
                </c:pt>
                <c:pt idx="1437">
                  <c:v>36.650002000000001</c:v>
                </c:pt>
                <c:pt idx="1438">
                  <c:v>35.950001</c:v>
                </c:pt>
                <c:pt idx="1439">
                  <c:v>35.290000999999997</c:v>
                </c:pt>
                <c:pt idx="1440">
                  <c:v>34.619999</c:v>
                </c:pt>
                <c:pt idx="1441">
                  <c:v>33.959999000000003</c:v>
                </c:pt>
                <c:pt idx="1442">
                  <c:v>33.310001</c:v>
                </c:pt>
                <c:pt idx="1443">
                  <c:v>32.659999999999997</c:v>
                </c:pt>
                <c:pt idx="1444">
                  <c:v>32.020000000000003</c:v>
                </c:pt>
                <c:pt idx="1445">
                  <c:v>31.389999</c:v>
                </c:pt>
                <c:pt idx="1446">
                  <c:v>30.77</c:v>
                </c:pt>
                <c:pt idx="1447">
                  <c:v>30.15</c:v>
                </c:pt>
                <c:pt idx="1448">
                  <c:v>29.540001</c:v>
                </c:pt>
                <c:pt idx="1449">
                  <c:v>28.940000999999999</c:v>
                </c:pt>
                <c:pt idx="1450">
                  <c:v>28.34</c:v>
                </c:pt>
                <c:pt idx="1451">
                  <c:v>27.75</c:v>
                </c:pt>
                <c:pt idx="1452">
                  <c:v>27.17</c:v>
                </c:pt>
                <c:pt idx="1453">
                  <c:v>26.6</c:v>
                </c:pt>
                <c:pt idx="1454">
                  <c:v>26.030000999999999</c:v>
                </c:pt>
                <c:pt idx="1455">
                  <c:v>25.48</c:v>
                </c:pt>
                <c:pt idx="1456">
                  <c:v>24.93</c:v>
                </c:pt>
                <c:pt idx="1457">
                  <c:v>24.379999000000002</c:v>
                </c:pt>
                <c:pt idx="1458">
                  <c:v>23.85</c:v>
                </c:pt>
                <c:pt idx="1459">
                  <c:v>559.70001200000002</c:v>
                </c:pt>
                <c:pt idx="1460">
                  <c:v>900.29998799999998</c:v>
                </c:pt>
              </c:numCache>
            </c:numRef>
          </c:xVal>
          <c:yVal>
            <c:numRef>
              <c:f>Sheet2!$D$3:$D$1463</c:f>
              <c:numCache>
                <c:formatCode>General</c:formatCode>
                <c:ptCount val="1461"/>
                <c:pt idx="0">
                  <c:v>48.889999000000003</c:v>
                </c:pt>
                <c:pt idx="1">
                  <c:v>48.849997999999999</c:v>
                </c:pt>
                <c:pt idx="2">
                  <c:v>48.830002</c:v>
                </c:pt>
                <c:pt idx="3">
                  <c:v>48.799999</c:v>
                </c:pt>
                <c:pt idx="4">
                  <c:v>48.779998999999997</c:v>
                </c:pt>
                <c:pt idx="5">
                  <c:v>48.759998000000003</c:v>
                </c:pt>
                <c:pt idx="6">
                  <c:v>48.73</c:v>
                </c:pt>
                <c:pt idx="7">
                  <c:v>48.700001</c:v>
                </c:pt>
                <c:pt idx="8">
                  <c:v>48.669998</c:v>
                </c:pt>
                <c:pt idx="9">
                  <c:v>48.639999000000003</c:v>
                </c:pt>
                <c:pt idx="10">
                  <c:v>48.610000999999997</c:v>
                </c:pt>
                <c:pt idx="11">
                  <c:v>48.580002</c:v>
                </c:pt>
                <c:pt idx="12">
                  <c:v>48.540000999999997</c:v>
                </c:pt>
                <c:pt idx="13">
                  <c:v>48.509998000000003</c:v>
                </c:pt>
                <c:pt idx="14">
                  <c:v>48.48</c:v>
                </c:pt>
                <c:pt idx="15">
                  <c:v>48.439999</c:v>
                </c:pt>
                <c:pt idx="16">
                  <c:v>48.41</c:v>
                </c:pt>
                <c:pt idx="17">
                  <c:v>48.369999</c:v>
                </c:pt>
                <c:pt idx="18">
                  <c:v>48.34</c:v>
                </c:pt>
                <c:pt idx="19">
                  <c:v>48.299999</c:v>
                </c:pt>
                <c:pt idx="20">
                  <c:v>48.259998000000003</c:v>
                </c:pt>
                <c:pt idx="21">
                  <c:v>48.209999000000003</c:v>
                </c:pt>
                <c:pt idx="22">
                  <c:v>48.18</c:v>
                </c:pt>
                <c:pt idx="23">
                  <c:v>48.130001</c:v>
                </c:pt>
                <c:pt idx="24">
                  <c:v>48.09</c:v>
                </c:pt>
                <c:pt idx="25">
                  <c:v>48.040000999999997</c:v>
                </c:pt>
                <c:pt idx="26">
                  <c:v>48</c:v>
                </c:pt>
                <c:pt idx="27">
                  <c:v>50.41</c:v>
                </c:pt>
                <c:pt idx="28">
                  <c:v>48.369999</c:v>
                </c:pt>
                <c:pt idx="29">
                  <c:v>47.990001999999997</c:v>
                </c:pt>
                <c:pt idx="30">
                  <c:v>47.869999</c:v>
                </c:pt>
                <c:pt idx="31">
                  <c:v>47.810001</c:v>
                </c:pt>
                <c:pt idx="32">
                  <c:v>47.759998000000003</c:v>
                </c:pt>
                <c:pt idx="33">
                  <c:v>47.700001</c:v>
                </c:pt>
                <c:pt idx="34">
                  <c:v>117.599998</c:v>
                </c:pt>
                <c:pt idx="35">
                  <c:v>57.889999000000003</c:v>
                </c:pt>
                <c:pt idx="36">
                  <c:v>49.48</c:v>
                </c:pt>
                <c:pt idx="37">
                  <c:v>47.98</c:v>
                </c:pt>
                <c:pt idx="38">
                  <c:v>47.650002000000001</c:v>
                </c:pt>
                <c:pt idx="39">
                  <c:v>47.540000999999997</c:v>
                </c:pt>
                <c:pt idx="40">
                  <c:v>159.89999399999999</c:v>
                </c:pt>
                <c:pt idx="41">
                  <c:v>304.60000600000001</c:v>
                </c:pt>
                <c:pt idx="42">
                  <c:v>222.89999399999999</c:v>
                </c:pt>
                <c:pt idx="43">
                  <c:v>94.779999000000004</c:v>
                </c:pt>
                <c:pt idx="44">
                  <c:v>58.349997999999999</c:v>
                </c:pt>
                <c:pt idx="45">
                  <c:v>54.619999</c:v>
                </c:pt>
                <c:pt idx="46">
                  <c:v>49.09</c:v>
                </c:pt>
                <c:pt idx="47">
                  <c:v>48.130001</c:v>
                </c:pt>
                <c:pt idx="48">
                  <c:v>47.830002</c:v>
                </c:pt>
                <c:pt idx="49">
                  <c:v>68.889999000000003</c:v>
                </c:pt>
                <c:pt idx="50">
                  <c:v>50.66</c:v>
                </c:pt>
                <c:pt idx="51">
                  <c:v>48.299999</c:v>
                </c:pt>
                <c:pt idx="52">
                  <c:v>256.89999399999999</c:v>
                </c:pt>
                <c:pt idx="53">
                  <c:v>77.160004000000001</c:v>
                </c:pt>
                <c:pt idx="54">
                  <c:v>52.889999000000003</c:v>
                </c:pt>
                <c:pt idx="55">
                  <c:v>48.810001</c:v>
                </c:pt>
                <c:pt idx="56">
                  <c:v>71.949996999999996</c:v>
                </c:pt>
                <c:pt idx="57">
                  <c:v>261.20001200000002</c:v>
                </c:pt>
                <c:pt idx="58">
                  <c:v>107.099998</c:v>
                </c:pt>
                <c:pt idx="59">
                  <c:v>57.950001</c:v>
                </c:pt>
                <c:pt idx="60">
                  <c:v>49.630001</c:v>
                </c:pt>
                <c:pt idx="61">
                  <c:v>48.349997999999999</c:v>
                </c:pt>
                <c:pt idx="62">
                  <c:v>48.060001</c:v>
                </c:pt>
                <c:pt idx="63">
                  <c:v>47.970001000000003</c:v>
                </c:pt>
                <c:pt idx="64">
                  <c:v>47.900002000000001</c:v>
                </c:pt>
                <c:pt idx="65">
                  <c:v>47.869999</c:v>
                </c:pt>
                <c:pt idx="66">
                  <c:v>47.830002</c:v>
                </c:pt>
                <c:pt idx="67">
                  <c:v>47.790000999999997</c:v>
                </c:pt>
                <c:pt idx="68">
                  <c:v>47.650002000000001</c:v>
                </c:pt>
                <c:pt idx="69">
                  <c:v>56.950001</c:v>
                </c:pt>
                <c:pt idx="70">
                  <c:v>1101</c:v>
                </c:pt>
                <c:pt idx="71">
                  <c:v>2254</c:v>
                </c:pt>
                <c:pt idx="72">
                  <c:v>512.29998799999998</c:v>
                </c:pt>
                <c:pt idx="73">
                  <c:v>131.89999399999999</c:v>
                </c:pt>
                <c:pt idx="74">
                  <c:v>64.220000999999996</c:v>
                </c:pt>
                <c:pt idx="75">
                  <c:v>52.41</c:v>
                </c:pt>
                <c:pt idx="76">
                  <c:v>49.959999000000003</c:v>
                </c:pt>
                <c:pt idx="77">
                  <c:v>49.389999000000003</c:v>
                </c:pt>
                <c:pt idx="78">
                  <c:v>528.09997599999997</c:v>
                </c:pt>
                <c:pt idx="79">
                  <c:v>904.70001200000002</c:v>
                </c:pt>
                <c:pt idx="80">
                  <c:v>262.79998799999998</c:v>
                </c:pt>
                <c:pt idx="81">
                  <c:v>83.379997000000003</c:v>
                </c:pt>
                <c:pt idx="82">
                  <c:v>56.150002000000001</c:v>
                </c:pt>
                <c:pt idx="83">
                  <c:v>51.139999000000003</c:v>
                </c:pt>
                <c:pt idx="84">
                  <c:v>50.049999</c:v>
                </c:pt>
                <c:pt idx="85">
                  <c:v>49.790000999999997</c:v>
                </c:pt>
                <c:pt idx="86">
                  <c:v>49.66</c:v>
                </c:pt>
                <c:pt idx="87">
                  <c:v>49.669998</c:v>
                </c:pt>
                <c:pt idx="88">
                  <c:v>49.639999000000003</c:v>
                </c:pt>
                <c:pt idx="89">
                  <c:v>49.509998000000003</c:v>
                </c:pt>
                <c:pt idx="90">
                  <c:v>49.610000999999997</c:v>
                </c:pt>
                <c:pt idx="91">
                  <c:v>49.740001999999997</c:v>
                </c:pt>
                <c:pt idx="92">
                  <c:v>49.599997999999999</c:v>
                </c:pt>
                <c:pt idx="93">
                  <c:v>49.560001</c:v>
                </c:pt>
                <c:pt idx="94">
                  <c:v>49.490001999999997</c:v>
                </c:pt>
                <c:pt idx="95">
                  <c:v>49.509998000000003</c:v>
                </c:pt>
                <c:pt idx="96">
                  <c:v>49.450001</c:v>
                </c:pt>
                <c:pt idx="97">
                  <c:v>49.459999000000003</c:v>
                </c:pt>
                <c:pt idx="98">
                  <c:v>49.43</c:v>
                </c:pt>
                <c:pt idx="99">
                  <c:v>49.41</c:v>
                </c:pt>
                <c:pt idx="100">
                  <c:v>49.369999</c:v>
                </c:pt>
                <c:pt idx="101">
                  <c:v>49.349997999999999</c:v>
                </c:pt>
                <c:pt idx="102">
                  <c:v>49.32</c:v>
                </c:pt>
                <c:pt idx="103">
                  <c:v>49.290000999999997</c:v>
                </c:pt>
                <c:pt idx="104">
                  <c:v>49.259998000000003</c:v>
                </c:pt>
                <c:pt idx="105">
                  <c:v>49.23</c:v>
                </c:pt>
                <c:pt idx="106">
                  <c:v>49.200001</c:v>
                </c:pt>
                <c:pt idx="107">
                  <c:v>49.169998</c:v>
                </c:pt>
                <c:pt idx="108">
                  <c:v>49.119999</c:v>
                </c:pt>
                <c:pt idx="109">
                  <c:v>49.02</c:v>
                </c:pt>
                <c:pt idx="110">
                  <c:v>49.080002</c:v>
                </c:pt>
                <c:pt idx="111">
                  <c:v>48.970001000000003</c:v>
                </c:pt>
                <c:pt idx="112">
                  <c:v>48.98</c:v>
                </c:pt>
                <c:pt idx="113">
                  <c:v>48.889999000000003</c:v>
                </c:pt>
                <c:pt idx="114">
                  <c:v>48.939999</c:v>
                </c:pt>
                <c:pt idx="115">
                  <c:v>48.880001</c:v>
                </c:pt>
                <c:pt idx="116">
                  <c:v>48.860000999999997</c:v>
                </c:pt>
                <c:pt idx="117">
                  <c:v>48.82</c:v>
                </c:pt>
                <c:pt idx="118">
                  <c:v>48.779998999999997</c:v>
                </c:pt>
                <c:pt idx="119">
                  <c:v>48.549999</c:v>
                </c:pt>
                <c:pt idx="120">
                  <c:v>48.389999000000003</c:v>
                </c:pt>
                <c:pt idx="121">
                  <c:v>48.630001</c:v>
                </c:pt>
                <c:pt idx="122">
                  <c:v>49.25</c:v>
                </c:pt>
                <c:pt idx="123">
                  <c:v>49.779998999999997</c:v>
                </c:pt>
                <c:pt idx="124">
                  <c:v>48.639999000000003</c:v>
                </c:pt>
                <c:pt idx="125">
                  <c:v>48.470001000000003</c:v>
                </c:pt>
                <c:pt idx="126">
                  <c:v>48.509998000000003</c:v>
                </c:pt>
                <c:pt idx="127">
                  <c:v>59.389999000000003</c:v>
                </c:pt>
                <c:pt idx="128">
                  <c:v>50.740001999999997</c:v>
                </c:pt>
                <c:pt idx="129">
                  <c:v>48.959999000000003</c:v>
                </c:pt>
                <c:pt idx="130">
                  <c:v>48.610000999999997</c:v>
                </c:pt>
                <c:pt idx="131">
                  <c:v>48.450001</c:v>
                </c:pt>
                <c:pt idx="132">
                  <c:v>48.450001</c:v>
                </c:pt>
                <c:pt idx="133">
                  <c:v>48.419998</c:v>
                </c:pt>
                <c:pt idx="134">
                  <c:v>48.23</c:v>
                </c:pt>
                <c:pt idx="135">
                  <c:v>48.459999000000003</c:v>
                </c:pt>
                <c:pt idx="136">
                  <c:v>54.200001</c:v>
                </c:pt>
                <c:pt idx="137">
                  <c:v>49.25</c:v>
                </c:pt>
                <c:pt idx="138">
                  <c:v>243.10000600000001</c:v>
                </c:pt>
                <c:pt idx="139">
                  <c:v>75.660004000000001</c:v>
                </c:pt>
                <c:pt idx="140">
                  <c:v>53.049999</c:v>
                </c:pt>
                <c:pt idx="141">
                  <c:v>48.959999000000003</c:v>
                </c:pt>
                <c:pt idx="142">
                  <c:v>48.110000999999997</c:v>
                </c:pt>
                <c:pt idx="143">
                  <c:v>48.459999000000003</c:v>
                </c:pt>
                <c:pt idx="144">
                  <c:v>48.259998000000003</c:v>
                </c:pt>
                <c:pt idx="145">
                  <c:v>49.209999000000003</c:v>
                </c:pt>
                <c:pt idx="146">
                  <c:v>48.27</c:v>
                </c:pt>
                <c:pt idx="147">
                  <c:v>48.09</c:v>
                </c:pt>
                <c:pt idx="148">
                  <c:v>48.060001</c:v>
                </c:pt>
                <c:pt idx="149">
                  <c:v>48.009998000000003</c:v>
                </c:pt>
                <c:pt idx="150">
                  <c:v>47.959999000000003</c:v>
                </c:pt>
                <c:pt idx="151">
                  <c:v>47.900002000000001</c:v>
                </c:pt>
                <c:pt idx="152">
                  <c:v>47.77</c:v>
                </c:pt>
                <c:pt idx="153">
                  <c:v>47.84</c:v>
                </c:pt>
                <c:pt idx="154">
                  <c:v>48.59</c:v>
                </c:pt>
                <c:pt idx="155">
                  <c:v>47.860000999999997</c:v>
                </c:pt>
                <c:pt idx="156">
                  <c:v>47.57</c:v>
                </c:pt>
                <c:pt idx="157">
                  <c:v>47.639999000000003</c:v>
                </c:pt>
                <c:pt idx="158">
                  <c:v>47.540000999999997</c:v>
                </c:pt>
                <c:pt idx="159">
                  <c:v>47.419998</c:v>
                </c:pt>
                <c:pt idx="160">
                  <c:v>47.41</c:v>
                </c:pt>
                <c:pt idx="161">
                  <c:v>47.41</c:v>
                </c:pt>
                <c:pt idx="162">
                  <c:v>47.349997999999999</c:v>
                </c:pt>
                <c:pt idx="163">
                  <c:v>47.290000999999997</c:v>
                </c:pt>
                <c:pt idx="164">
                  <c:v>54.75</c:v>
                </c:pt>
                <c:pt idx="165">
                  <c:v>62.799999</c:v>
                </c:pt>
                <c:pt idx="166">
                  <c:v>50.220001000000003</c:v>
                </c:pt>
                <c:pt idx="167">
                  <c:v>59.220001000000003</c:v>
                </c:pt>
                <c:pt idx="168">
                  <c:v>52.52</c:v>
                </c:pt>
                <c:pt idx="169">
                  <c:v>48.290000999999997</c:v>
                </c:pt>
                <c:pt idx="170">
                  <c:v>49.73</c:v>
                </c:pt>
                <c:pt idx="171">
                  <c:v>47.639999000000003</c:v>
                </c:pt>
                <c:pt idx="172">
                  <c:v>47.310001</c:v>
                </c:pt>
                <c:pt idx="173">
                  <c:v>47.16</c:v>
                </c:pt>
                <c:pt idx="174">
                  <c:v>47.209999000000003</c:v>
                </c:pt>
                <c:pt idx="175">
                  <c:v>47.080002</c:v>
                </c:pt>
                <c:pt idx="176">
                  <c:v>47.009998000000003</c:v>
                </c:pt>
                <c:pt idx="177">
                  <c:v>145.89999399999999</c:v>
                </c:pt>
                <c:pt idx="178">
                  <c:v>368.60000600000001</c:v>
                </c:pt>
                <c:pt idx="179">
                  <c:v>165</c:v>
                </c:pt>
                <c:pt idx="180">
                  <c:v>73.830001999999993</c:v>
                </c:pt>
                <c:pt idx="181">
                  <c:v>52.790000999999997</c:v>
                </c:pt>
                <c:pt idx="182">
                  <c:v>58.919998</c:v>
                </c:pt>
                <c:pt idx="183">
                  <c:v>119.5</c:v>
                </c:pt>
                <c:pt idx="184">
                  <c:v>59.540000999999997</c:v>
                </c:pt>
                <c:pt idx="185">
                  <c:v>50.09</c:v>
                </c:pt>
                <c:pt idx="186">
                  <c:v>205.39999399999999</c:v>
                </c:pt>
                <c:pt idx="187">
                  <c:v>69.709998999999996</c:v>
                </c:pt>
                <c:pt idx="188">
                  <c:v>225.39999399999999</c:v>
                </c:pt>
                <c:pt idx="189">
                  <c:v>113.300003</c:v>
                </c:pt>
                <c:pt idx="190">
                  <c:v>58.639999000000003</c:v>
                </c:pt>
                <c:pt idx="191">
                  <c:v>52.25</c:v>
                </c:pt>
                <c:pt idx="192">
                  <c:v>307.60000600000001</c:v>
                </c:pt>
                <c:pt idx="193">
                  <c:v>85.199996999999996</c:v>
                </c:pt>
                <c:pt idx="194">
                  <c:v>54.84</c:v>
                </c:pt>
                <c:pt idx="195">
                  <c:v>56.950001</c:v>
                </c:pt>
                <c:pt idx="196">
                  <c:v>50.02</c:v>
                </c:pt>
                <c:pt idx="197">
                  <c:v>48.759998000000003</c:v>
                </c:pt>
                <c:pt idx="198">
                  <c:v>48.580002</c:v>
                </c:pt>
                <c:pt idx="199">
                  <c:v>51.299999</c:v>
                </c:pt>
                <c:pt idx="200">
                  <c:v>49.150002000000001</c:v>
                </c:pt>
                <c:pt idx="201">
                  <c:v>69.25</c:v>
                </c:pt>
                <c:pt idx="202">
                  <c:v>52.23</c:v>
                </c:pt>
                <c:pt idx="203">
                  <c:v>49.34</c:v>
                </c:pt>
                <c:pt idx="204">
                  <c:v>48.810001</c:v>
                </c:pt>
                <c:pt idx="205">
                  <c:v>48.669998</c:v>
                </c:pt>
                <c:pt idx="206">
                  <c:v>48.68</c:v>
                </c:pt>
                <c:pt idx="207">
                  <c:v>48.66</c:v>
                </c:pt>
                <c:pt idx="208">
                  <c:v>48.610000999999997</c:v>
                </c:pt>
                <c:pt idx="209">
                  <c:v>102.099998</c:v>
                </c:pt>
                <c:pt idx="210">
                  <c:v>55.880001</c:v>
                </c:pt>
                <c:pt idx="211">
                  <c:v>49.880001</c:v>
                </c:pt>
                <c:pt idx="212">
                  <c:v>48.869999</c:v>
                </c:pt>
                <c:pt idx="213">
                  <c:v>49.060001</c:v>
                </c:pt>
                <c:pt idx="214">
                  <c:v>48.709999000000003</c:v>
                </c:pt>
                <c:pt idx="215">
                  <c:v>48.380001</c:v>
                </c:pt>
                <c:pt idx="216">
                  <c:v>47.869999</c:v>
                </c:pt>
                <c:pt idx="217">
                  <c:v>97.639999000000003</c:v>
                </c:pt>
                <c:pt idx="218">
                  <c:v>299.39999399999999</c:v>
                </c:pt>
                <c:pt idx="219">
                  <c:v>84.599997999999999</c:v>
                </c:pt>
                <c:pt idx="220">
                  <c:v>255.5</c:v>
                </c:pt>
                <c:pt idx="221">
                  <c:v>89.779999000000004</c:v>
                </c:pt>
                <c:pt idx="222">
                  <c:v>168.10000600000001</c:v>
                </c:pt>
                <c:pt idx="223">
                  <c:v>86.209998999999996</c:v>
                </c:pt>
                <c:pt idx="224">
                  <c:v>112.400002</c:v>
                </c:pt>
                <c:pt idx="225">
                  <c:v>235.300003</c:v>
                </c:pt>
                <c:pt idx="226">
                  <c:v>200.60000600000001</c:v>
                </c:pt>
                <c:pt idx="227">
                  <c:v>74.949996999999996</c:v>
                </c:pt>
                <c:pt idx="228">
                  <c:v>55.779998999999997</c:v>
                </c:pt>
                <c:pt idx="229">
                  <c:v>52.169998</c:v>
                </c:pt>
                <c:pt idx="230">
                  <c:v>51.389999000000003</c:v>
                </c:pt>
                <c:pt idx="231">
                  <c:v>87.949996999999996</c:v>
                </c:pt>
                <c:pt idx="232">
                  <c:v>57.009998000000003</c:v>
                </c:pt>
                <c:pt idx="233">
                  <c:v>52.209999000000003</c:v>
                </c:pt>
                <c:pt idx="234">
                  <c:v>51.599997999999999</c:v>
                </c:pt>
                <c:pt idx="235">
                  <c:v>76.440002000000007</c:v>
                </c:pt>
                <c:pt idx="236">
                  <c:v>58.939999</c:v>
                </c:pt>
                <c:pt idx="237">
                  <c:v>92.800003000000004</c:v>
                </c:pt>
                <c:pt idx="238">
                  <c:v>65.209998999999996</c:v>
                </c:pt>
                <c:pt idx="239">
                  <c:v>54.23</c:v>
                </c:pt>
                <c:pt idx="240">
                  <c:v>61.970001000000003</c:v>
                </c:pt>
                <c:pt idx="241">
                  <c:v>53.68</c:v>
                </c:pt>
                <c:pt idx="242">
                  <c:v>52.290000999999997</c:v>
                </c:pt>
                <c:pt idx="243">
                  <c:v>92.440002000000007</c:v>
                </c:pt>
                <c:pt idx="244">
                  <c:v>58.450001</c:v>
                </c:pt>
                <c:pt idx="245">
                  <c:v>53.290000999999997</c:v>
                </c:pt>
                <c:pt idx="246">
                  <c:v>52.34</c:v>
                </c:pt>
                <c:pt idx="247">
                  <c:v>52.169998</c:v>
                </c:pt>
                <c:pt idx="248">
                  <c:v>52.130001</c:v>
                </c:pt>
                <c:pt idx="249">
                  <c:v>52.139999000000003</c:v>
                </c:pt>
                <c:pt idx="250">
                  <c:v>52.150002000000001</c:v>
                </c:pt>
                <c:pt idx="251">
                  <c:v>52.150002000000001</c:v>
                </c:pt>
                <c:pt idx="252">
                  <c:v>52.07</c:v>
                </c:pt>
                <c:pt idx="253">
                  <c:v>56.09</c:v>
                </c:pt>
                <c:pt idx="254">
                  <c:v>52.959999000000003</c:v>
                </c:pt>
                <c:pt idx="255">
                  <c:v>52.369999</c:v>
                </c:pt>
                <c:pt idx="256">
                  <c:v>52.240001999999997</c:v>
                </c:pt>
                <c:pt idx="257">
                  <c:v>52.23</c:v>
                </c:pt>
                <c:pt idx="258">
                  <c:v>52.23</c:v>
                </c:pt>
                <c:pt idx="259">
                  <c:v>51.91</c:v>
                </c:pt>
                <c:pt idx="260">
                  <c:v>51.799999</c:v>
                </c:pt>
                <c:pt idx="261">
                  <c:v>51.959999000000003</c:v>
                </c:pt>
                <c:pt idx="262">
                  <c:v>52.220001000000003</c:v>
                </c:pt>
                <c:pt idx="263">
                  <c:v>52.240001999999997</c:v>
                </c:pt>
                <c:pt idx="264">
                  <c:v>52.23</c:v>
                </c:pt>
                <c:pt idx="265">
                  <c:v>52.810001</c:v>
                </c:pt>
                <c:pt idx="266">
                  <c:v>52.349997999999999</c:v>
                </c:pt>
                <c:pt idx="267">
                  <c:v>72.970000999999996</c:v>
                </c:pt>
                <c:pt idx="268">
                  <c:v>55.650002000000001</c:v>
                </c:pt>
                <c:pt idx="269">
                  <c:v>53.720001000000003</c:v>
                </c:pt>
                <c:pt idx="270">
                  <c:v>52.59</c:v>
                </c:pt>
                <c:pt idx="271">
                  <c:v>52.369999</c:v>
                </c:pt>
                <c:pt idx="272">
                  <c:v>52.310001</c:v>
                </c:pt>
                <c:pt idx="273">
                  <c:v>52.279998999999997</c:v>
                </c:pt>
                <c:pt idx="274">
                  <c:v>52.259998000000003</c:v>
                </c:pt>
                <c:pt idx="275">
                  <c:v>52.25</c:v>
                </c:pt>
                <c:pt idx="276">
                  <c:v>52.220001000000003</c:v>
                </c:pt>
                <c:pt idx="277">
                  <c:v>52.139999000000003</c:v>
                </c:pt>
                <c:pt idx="278">
                  <c:v>52.139999000000003</c:v>
                </c:pt>
                <c:pt idx="279">
                  <c:v>52.16</c:v>
                </c:pt>
                <c:pt idx="280">
                  <c:v>52.139999000000003</c:v>
                </c:pt>
                <c:pt idx="281">
                  <c:v>52.119999</c:v>
                </c:pt>
                <c:pt idx="282">
                  <c:v>52.09</c:v>
                </c:pt>
                <c:pt idx="283">
                  <c:v>52.060001</c:v>
                </c:pt>
                <c:pt idx="284">
                  <c:v>52.029998999999997</c:v>
                </c:pt>
                <c:pt idx="285">
                  <c:v>52</c:v>
                </c:pt>
                <c:pt idx="286">
                  <c:v>51.970001000000003</c:v>
                </c:pt>
                <c:pt idx="287">
                  <c:v>51.939999</c:v>
                </c:pt>
                <c:pt idx="288">
                  <c:v>51.82</c:v>
                </c:pt>
                <c:pt idx="289">
                  <c:v>51.869999</c:v>
                </c:pt>
                <c:pt idx="290">
                  <c:v>51.84</c:v>
                </c:pt>
                <c:pt idx="291">
                  <c:v>51.799999</c:v>
                </c:pt>
                <c:pt idx="292">
                  <c:v>51.740001999999997</c:v>
                </c:pt>
                <c:pt idx="293">
                  <c:v>51.650002000000001</c:v>
                </c:pt>
                <c:pt idx="294">
                  <c:v>51.68</c:v>
                </c:pt>
                <c:pt idx="295">
                  <c:v>51.650002000000001</c:v>
                </c:pt>
                <c:pt idx="296">
                  <c:v>51.560001</c:v>
                </c:pt>
                <c:pt idx="297">
                  <c:v>51.560001</c:v>
                </c:pt>
                <c:pt idx="298">
                  <c:v>51.52</c:v>
                </c:pt>
                <c:pt idx="299">
                  <c:v>51.470001000000003</c:v>
                </c:pt>
                <c:pt idx="300">
                  <c:v>51.43</c:v>
                </c:pt>
                <c:pt idx="301">
                  <c:v>51.380001</c:v>
                </c:pt>
                <c:pt idx="302">
                  <c:v>51.299999</c:v>
                </c:pt>
                <c:pt idx="303">
                  <c:v>51.290000999999997</c:v>
                </c:pt>
                <c:pt idx="304">
                  <c:v>51.240001999999997</c:v>
                </c:pt>
                <c:pt idx="305">
                  <c:v>51.189999</c:v>
                </c:pt>
                <c:pt idx="306">
                  <c:v>51.139999000000003</c:v>
                </c:pt>
                <c:pt idx="307">
                  <c:v>51.080002</c:v>
                </c:pt>
                <c:pt idx="308">
                  <c:v>51.029998999999997</c:v>
                </c:pt>
                <c:pt idx="309">
                  <c:v>50.98</c:v>
                </c:pt>
                <c:pt idx="310">
                  <c:v>50.919998</c:v>
                </c:pt>
                <c:pt idx="311">
                  <c:v>50.869999</c:v>
                </c:pt>
                <c:pt idx="312">
                  <c:v>50.810001</c:v>
                </c:pt>
                <c:pt idx="313">
                  <c:v>50.75</c:v>
                </c:pt>
                <c:pt idx="314">
                  <c:v>50.689999</c:v>
                </c:pt>
                <c:pt idx="315">
                  <c:v>50.599997999999999</c:v>
                </c:pt>
                <c:pt idx="316">
                  <c:v>50.57</c:v>
                </c:pt>
                <c:pt idx="317">
                  <c:v>50.509998000000003</c:v>
                </c:pt>
                <c:pt idx="318">
                  <c:v>50.450001</c:v>
                </c:pt>
                <c:pt idx="319">
                  <c:v>50.389999000000003</c:v>
                </c:pt>
                <c:pt idx="320">
                  <c:v>50.330002</c:v>
                </c:pt>
                <c:pt idx="321">
                  <c:v>50.27</c:v>
                </c:pt>
                <c:pt idx="322">
                  <c:v>50.200001</c:v>
                </c:pt>
                <c:pt idx="323">
                  <c:v>50.139999000000003</c:v>
                </c:pt>
                <c:pt idx="324">
                  <c:v>50.07</c:v>
                </c:pt>
                <c:pt idx="325">
                  <c:v>49.98</c:v>
                </c:pt>
                <c:pt idx="326">
                  <c:v>49.91</c:v>
                </c:pt>
                <c:pt idx="327">
                  <c:v>49.860000999999997</c:v>
                </c:pt>
                <c:pt idx="328">
                  <c:v>49.799999</c:v>
                </c:pt>
                <c:pt idx="329">
                  <c:v>49.73</c:v>
                </c:pt>
                <c:pt idx="330">
                  <c:v>49.66</c:v>
                </c:pt>
                <c:pt idx="331">
                  <c:v>49.59</c:v>
                </c:pt>
                <c:pt idx="332">
                  <c:v>49.52</c:v>
                </c:pt>
                <c:pt idx="333">
                  <c:v>49.43</c:v>
                </c:pt>
                <c:pt idx="334">
                  <c:v>52.549999</c:v>
                </c:pt>
                <c:pt idx="335">
                  <c:v>49.91</c:v>
                </c:pt>
                <c:pt idx="336">
                  <c:v>49.400002000000001</c:v>
                </c:pt>
                <c:pt idx="337">
                  <c:v>49.240001999999997</c:v>
                </c:pt>
                <c:pt idx="338">
                  <c:v>49.150002000000001</c:v>
                </c:pt>
                <c:pt idx="339">
                  <c:v>49.07</c:v>
                </c:pt>
                <c:pt idx="340">
                  <c:v>48.990001999999997</c:v>
                </c:pt>
                <c:pt idx="341">
                  <c:v>48.919998</c:v>
                </c:pt>
                <c:pt idx="342">
                  <c:v>48.84</c:v>
                </c:pt>
                <c:pt idx="343">
                  <c:v>51.330002</c:v>
                </c:pt>
                <c:pt idx="344">
                  <c:v>50.040000999999997</c:v>
                </c:pt>
                <c:pt idx="345">
                  <c:v>163.60000600000001</c:v>
                </c:pt>
                <c:pt idx="346">
                  <c:v>570.59997599999997</c:v>
                </c:pt>
                <c:pt idx="347">
                  <c:v>147.199997</c:v>
                </c:pt>
                <c:pt idx="348">
                  <c:v>65.230002999999996</c:v>
                </c:pt>
                <c:pt idx="349">
                  <c:v>52.060001</c:v>
                </c:pt>
                <c:pt idx="350">
                  <c:v>49.490001999999997</c:v>
                </c:pt>
                <c:pt idx="351">
                  <c:v>48.869999</c:v>
                </c:pt>
                <c:pt idx="352">
                  <c:v>48.669998</c:v>
                </c:pt>
                <c:pt idx="353">
                  <c:v>48.560001</c:v>
                </c:pt>
                <c:pt idx="354">
                  <c:v>48.48</c:v>
                </c:pt>
                <c:pt idx="355">
                  <c:v>48.41</c:v>
                </c:pt>
                <c:pt idx="356">
                  <c:v>48.330002</c:v>
                </c:pt>
                <c:pt idx="357">
                  <c:v>48.259998000000003</c:v>
                </c:pt>
                <c:pt idx="358">
                  <c:v>48.18</c:v>
                </c:pt>
                <c:pt idx="359">
                  <c:v>48.110000999999997</c:v>
                </c:pt>
                <c:pt idx="360">
                  <c:v>48.029998999999997</c:v>
                </c:pt>
                <c:pt idx="361">
                  <c:v>47.959999000000003</c:v>
                </c:pt>
                <c:pt idx="362">
                  <c:v>47.880001</c:v>
                </c:pt>
                <c:pt idx="363">
                  <c:v>47.799999</c:v>
                </c:pt>
                <c:pt idx="364">
                  <c:v>47.720001000000003</c:v>
                </c:pt>
                <c:pt idx="365">
                  <c:v>47.639999000000003</c:v>
                </c:pt>
                <c:pt idx="366">
                  <c:v>47.560001</c:v>
                </c:pt>
                <c:pt idx="367">
                  <c:v>47.490001999999997</c:v>
                </c:pt>
                <c:pt idx="368">
                  <c:v>47.389999000000003</c:v>
                </c:pt>
                <c:pt idx="369">
                  <c:v>47.330002</c:v>
                </c:pt>
                <c:pt idx="370">
                  <c:v>125.599998</c:v>
                </c:pt>
                <c:pt idx="371">
                  <c:v>129</c:v>
                </c:pt>
                <c:pt idx="372">
                  <c:v>113.5</c:v>
                </c:pt>
                <c:pt idx="373">
                  <c:v>810.70001200000002</c:v>
                </c:pt>
                <c:pt idx="374">
                  <c:v>1432</c:v>
                </c:pt>
                <c:pt idx="375">
                  <c:v>432.20001200000002</c:v>
                </c:pt>
                <c:pt idx="376">
                  <c:v>107.599998</c:v>
                </c:pt>
                <c:pt idx="377">
                  <c:v>59.049999</c:v>
                </c:pt>
                <c:pt idx="378">
                  <c:v>50.139999000000003</c:v>
                </c:pt>
                <c:pt idx="379">
                  <c:v>48.209999000000003</c:v>
                </c:pt>
                <c:pt idx="380">
                  <c:v>47.700001</c:v>
                </c:pt>
                <c:pt idx="381">
                  <c:v>256.60000600000001</c:v>
                </c:pt>
                <c:pt idx="382">
                  <c:v>1028</c:v>
                </c:pt>
                <c:pt idx="383">
                  <c:v>299.20001200000002</c:v>
                </c:pt>
                <c:pt idx="384">
                  <c:v>87.910004000000001</c:v>
                </c:pt>
                <c:pt idx="385">
                  <c:v>55.560001</c:v>
                </c:pt>
                <c:pt idx="386">
                  <c:v>49.540000999999997</c:v>
                </c:pt>
                <c:pt idx="387">
                  <c:v>48.209999000000003</c:v>
                </c:pt>
                <c:pt idx="388">
                  <c:v>47.849997999999999</c:v>
                </c:pt>
                <c:pt idx="389">
                  <c:v>47.720001000000003</c:v>
                </c:pt>
                <c:pt idx="390">
                  <c:v>47.639999000000003</c:v>
                </c:pt>
                <c:pt idx="391">
                  <c:v>47.580002</c:v>
                </c:pt>
                <c:pt idx="392">
                  <c:v>47.52</c:v>
                </c:pt>
                <c:pt idx="393">
                  <c:v>47.459999000000003</c:v>
                </c:pt>
                <c:pt idx="394">
                  <c:v>47.459999000000003</c:v>
                </c:pt>
                <c:pt idx="395">
                  <c:v>47.369999</c:v>
                </c:pt>
                <c:pt idx="396">
                  <c:v>47.299999</c:v>
                </c:pt>
                <c:pt idx="397">
                  <c:v>47.240001999999997</c:v>
                </c:pt>
                <c:pt idx="398">
                  <c:v>127.099998</c:v>
                </c:pt>
                <c:pt idx="399">
                  <c:v>259.60000600000001</c:v>
                </c:pt>
                <c:pt idx="400">
                  <c:v>307.39999399999999</c:v>
                </c:pt>
                <c:pt idx="401">
                  <c:v>445.10000600000001</c:v>
                </c:pt>
                <c:pt idx="402">
                  <c:v>569.40002400000003</c:v>
                </c:pt>
                <c:pt idx="403">
                  <c:v>934.40002400000003</c:v>
                </c:pt>
                <c:pt idx="404">
                  <c:v>174.5</c:v>
                </c:pt>
                <c:pt idx="405">
                  <c:v>69.849997999999999</c:v>
                </c:pt>
                <c:pt idx="406">
                  <c:v>52.419998</c:v>
                </c:pt>
                <c:pt idx="407">
                  <c:v>48.959999000000003</c:v>
                </c:pt>
                <c:pt idx="408">
                  <c:v>48.150002000000001</c:v>
                </c:pt>
                <c:pt idx="409">
                  <c:v>47.919998</c:v>
                </c:pt>
                <c:pt idx="410">
                  <c:v>47.73</c:v>
                </c:pt>
                <c:pt idx="411">
                  <c:v>47.77</c:v>
                </c:pt>
                <c:pt idx="412">
                  <c:v>47.720001000000003</c:v>
                </c:pt>
                <c:pt idx="413">
                  <c:v>47.68</c:v>
                </c:pt>
                <c:pt idx="414">
                  <c:v>47.529998999999997</c:v>
                </c:pt>
                <c:pt idx="415">
                  <c:v>47.580002</c:v>
                </c:pt>
                <c:pt idx="416">
                  <c:v>47.450001</c:v>
                </c:pt>
                <c:pt idx="417">
                  <c:v>47.48</c:v>
                </c:pt>
                <c:pt idx="418">
                  <c:v>53.130001</c:v>
                </c:pt>
                <c:pt idx="419">
                  <c:v>126.800003</c:v>
                </c:pt>
                <c:pt idx="420">
                  <c:v>59.080002</c:v>
                </c:pt>
                <c:pt idx="421">
                  <c:v>49.580002</c:v>
                </c:pt>
                <c:pt idx="422">
                  <c:v>47.91</c:v>
                </c:pt>
                <c:pt idx="423">
                  <c:v>47.540000999999997</c:v>
                </c:pt>
                <c:pt idx="424">
                  <c:v>47.43</c:v>
                </c:pt>
                <c:pt idx="425">
                  <c:v>47.360000999999997</c:v>
                </c:pt>
                <c:pt idx="426">
                  <c:v>47.310001</c:v>
                </c:pt>
                <c:pt idx="427">
                  <c:v>47.23</c:v>
                </c:pt>
                <c:pt idx="428">
                  <c:v>47.130001</c:v>
                </c:pt>
                <c:pt idx="429">
                  <c:v>47.009998000000003</c:v>
                </c:pt>
                <c:pt idx="430">
                  <c:v>47.110000999999997</c:v>
                </c:pt>
                <c:pt idx="431">
                  <c:v>46.950001</c:v>
                </c:pt>
                <c:pt idx="432">
                  <c:v>47.009998000000003</c:v>
                </c:pt>
                <c:pt idx="433">
                  <c:v>46.959999000000003</c:v>
                </c:pt>
                <c:pt idx="434">
                  <c:v>46.91</c:v>
                </c:pt>
                <c:pt idx="435">
                  <c:v>46.84</c:v>
                </c:pt>
                <c:pt idx="436">
                  <c:v>46.799999</c:v>
                </c:pt>
                <c:pt idx="437">
                  <c:v>46.75</c:v>
                </c:pt>
                <c:pt idx="438">
                  <c:v>46.700001</c:v>
                </c:pt>
                <c:pt idx="439">
                  <c:v>46.639999000000003</c:v>
                </c:pt>
                <c:pt idx="440">
                  <c:v>46.59</c:v>
                </c:pt>
                <c:pt idx="441">
                  <c:v>46.529998999999997</c:v>
                </c:pt>
                <c:pt idx="442">
                  <c:v>46.470001000000003</c:v>
                </c:pt>
                <c:pt idx="443">
                  <c:v>46.419998</c:v>
                </c:pt>
                <c:pt idx="444">
                  <c:v>46.34</c:v>
                </c:pt>
                <c:pt idx="445">
                  <c:v>46.27</c:v>
                </c:pt>
                <c:pt idx="446">
                  <c:v>46.209999000000003</c:v>
                </c:pt>
                <c:pt idx="447">
                  <c:v>46.18</c:v>
                </c:pt>
                <c:pt idx="448">
                  <c:v>46.119999</c:v>
                </c:pt>
                <c:pt idx="449">
                  <c:v>46.07</c:v>
                </c:pt>
                <c:pt idx="450">
                  <c:v>45.990001999999997</c:v>
                </c:pt>
                <c:pt idx="451">
                  <c:v>45.939999</c:v>
                </c:pt>
                <c:pt idx="452">
                  <c:v>45.689999</c:v>
                </c:pt>
                <c:pt idx="453">
                  <c:v>45.599997999999999</c:v>
                </c:pt>
                <c:pt idx="454">
                  <c:v>45.759998000000003</c:v>
                </c:pt>
                <c:pt idx="455">
                  <c:v>46.209999000000003</c:v>
                </c:pt>
                <c:pt idx="456">
                  <c:v>47.330002</c:v>
                </c:pt>
                <c:pt idx="457">
                  <c:v>45.860000999999997</c:v>
                </c:pt>
                <c:pt idx="458">
                  <c:v>172.800003</c:v>
                </c:pt>
                <c:pt idx="459">
                  <c:v>63.720001000000003</c:v>
                </c:pt>
                <c:pt idx="460">
                  <c:v>136.39999399999999</c:v>
                </c:pt>
                <c:pt idx="461">
                  <c:v>570.20001200000002</c:v>
                </c:pt>
                <c:pt idx="462">
                  <c:v>118.300003</c:v>
                </c:pt>
                <c:pt idx="463">
                  <c:v>58.200001</c:v>
                </c:pt>
                <c:pt idx="464">
                  <c:v>48.25</c:v>
                </c:pt>
                <c:pt idx="465">
                  <c:v>46.25</c:v>
                </c:pt>
                <c:pt idx="466">
                  <c:v>74.330001999999993</c:v>
                </c:pt>
                <c:pt idx="467">
                  <c:v>70.830001999999993</c:v>
                </c:pt>
                <c:pt idx="468">
                  <c:v>55</c:v>
                </c:pt>
                <c:pt idx="469">
                  <c:v>47.380001</c:v>
                </c:pt>
                <c:pt idx="470">
                  <c:v>74.910004000000001</c:v>
                </c:pt>
                <c:pt idx="471">
                  <c:v>108.099998</c:v>
                </c:pt>
                <c:pt idx="472">
                  <c:v>95.779999000000004</c:v>
                </c:pt>
                <c:pt idx="473">
                  <c:v>53.580002</c:v>
                </c:pt>
                <c:pt idx="474">
                  <c:v>47.23</c:v>
                </c:pt>
                <c:pt idx="475">
                  <c:v>45.84</c:v>
                </c:pt>
                <c:pt idx="476">
                  <c:v>45.75</c:v>
                </c:pt>
                <c:pt idx="477">
                  <c:v>45.639999000000003</c:v>
                </c:pt>
                <c:pt idx="478">
                  <c:v>45.580002</c:v>
                </c:pt>
                <c:pt idx="479">
                  <c:v>45.52</c:v>
                </c:pt>
                <c:pt idx="480">
                  <c:v>45.470001000000003</c:v>
                </c:pt>
                <c:pt idx="481">
                  <c:v>45.41</c:v>
                </c:pt>
                <c:pt idx="482">
                  <c:v>45.279998999999997</c:v>
                </c:pt>
                <c:pt idx="483">
                  <c:v>45.200001</c:v>
                </c:pt>
                <c:pt idx="484">
                  <c:v>45.220001000000003</c:v>
                </c:pt>
                <c:pt idx="485">
                  <c:v>45.049999</c:v>
                </c:pt>
                <c:pt idx="486">
                  <c:v>45.130001</c:v>
                </c:pt>
                <c:pt idx="487">
                  <c:v>45.07</c:v>
                </c:pt>
                <c:pt idx="488">
                  <c:v>45.009998000000003</c:v>
                </c:pt>
                <c:pt idx="489">
                  <c:v>44.959999000000003</c:v>
                </c:pt>
                <c:pt idx="490">
                  <c:v>45.279998999999997</c:v>
                </c:pt>
                <c:pt idx="491">
                  <c:v>81.019997000000004</c:v>
                </c:pt>
                <c:pt idx="492">
                  <c:v>50.349997999999999</c:v>
                </c:pt>
                <c:pt idx="493">
                  <c:v>45.860000999999997</c:v>
                </c:pt>
                <c:pt idx="494">
                  <c:v>45.009998000000003</c:v>
                </c:pt>
                <c:pt idx="495">
                  <c:v>52.82</c:v>
                </c:pt>
                <c:pt idx="496">
                  <c:v>46.299999</c:v>
                </c:pt>
                <c:pt idx="497">
                  <c:v>45</c:v>
                </c:pt>
                <c:pt idx="498">
                  <c:v>47.529998999999997</c:v>
                </c:pt>
                <c:pt idx="499">
                  <c:v>45.080002</c:v>
                </c:pt>
                <c:pt idx="500">
                  <c:v>44.700001</c:v>
                </c:pt>
                <c:pt idx="501">
                  <c:v>46.330002</c:v>
                </c:pt>
                <c:pt idx="502">
                  <c:v>45.130001</c:v>
                </c:pt>
                <c:pt idx="503">
                  <c:v>44.650002000000001</c:v>
                </c:pt>
                <c:pt idx="504">
                  <c:v>45.650002000000001</c:v>
                </c:pt>
                <c:pt idx="505">
                  <c:v>45.560001</c:v>
                </c:pt>
                <c:pt idx="506">
                  <c:v>44.540000999999997</c:v>
                </c:pt>
                <c:pt idx="507">
                  <c:v>44.439999</c:v>
                </c:pt>
                <c:pt idx="508">
                  <c:v>80.769997000000004</c:v>
                </c:pt>
                <c:pt idx="509">
                  <c:v>49.77</c:v>
                </c:pt>
                <c:pt idx="510">
                  <c:v>128.800003</c:v>
                </c:pt>
                <c:pt idx="511">
                  <c:v>56.759998000000003</c:v>
                </c:pt>
                <c:pt idx="512">
                  <c:v>46.619999</c:v>
                </c:pt>
                <c:pt idx="513">
                  <c:v>44.790000999999997</c:v>
                </c:pt>
                <c:pt idx="514">
                  <c:v>44.419998</c:v>
                </c:pt>
                <c:pt idx="515">
                  <c:v>44.220001000000003</c:v>
                </c:pt>
                <c:pt idx="516">
                  <c:v>44.220001000000003</c:v>
                </c:pt>
                <c:pt idx="517">
                  <c:v>44.16</c:v>
                </c:pt>
                <c:pt idx="518">
                  <c:v>66.489998</c:v>
                </c:pt>
                <c:pt idx="519">
                  <c:v>55.459999000000003</c:v>
                </c:pt>
                <c:pt idx="520">
                  <c:v>46.34</c:v>
                </c:pt>
                <c:pt idx="521">
                  <c:v>44.68</c:v>
                </c:pt>
                <c:pt idx="522">
                  <c:v>44.279998999999997</c:v>
                </c:pt>
                <c:pt idx="523">
                  <c:v>44.139999000000003</c:v>
                </c:pt>
                <c:pt idx="524">
                  <c:v>70.339995999999999</c:v>
                </c:pt>
                <c:pt idx="525">
                  <c:v>74.110000999999997</c:v>
                </c:pt>
                <c:pt idx="526">
                  <c:v>55.759998000000003</c:v>
                </c:pt>
                <c:pt idx="527">
                  <c:v>46.27</c:v>
                </c:pt>
                <c:pt idx="528">
                  <c:v>66</c:v>
                </c:pt>
                <c:pt idx="529">
                  <c:v>2112</c:v>
                </c:pt>
                <c:pt idx="530">
                  <c:v>523.5</c:v>
                </c:pt>
                <c:pt idx="531">
                  <c:v>339.70001200000002</c:v>
                </c:pt>
                <c:pt idx="532">
                  <c:v>166.699997</c:v>
                </c:pt>
                <c:pt idx="533">
                  <c:v>64.540001000000004</c:v>
                </c:pt>
                <c:pt idx="534">
                  <c:v>59.860000999999997</c:v>
                </c:pt>
                <c:pt idx="535">
                  <c:v>49.490001999999997</c:v>
                </c:pt>
                <c:pt idx="536">
                  <c:v>47.459999000000003</c:v>
                </c:pt>
                <c:pt idx="537">
                  <c:v>45.419998</c:v>
                </c:pt>
                <c:pt idx="538">
                  <c:v>53.23</c:v>
                </c:pt>
                <c:pt idx="539">
                  <c:v>46.639999000000003</c:v>
                </c:pt>
                <c:pt idx="540">
                  <c:v>46.299999</c:v>
                </c:pt>
                <c:pt idx="541">
                  <c:v>45.419998</c:v>
                </c:pt>
                <c:pt idx="542">
                  <c:v>45.240001999999997</c:v>
                </c:pt>
                <c:pt idx="543">
                  <c:v>45.560001</c:v>
                </c:pt>
                <c:pt idx="544">
                  <c:v>450.79998799999998</c:v>
                </c:pt>
                <c:pt idx="545">
                  <c:v>118.900002</c:v>
                </c:pt>
                <c:pt idx="546">
                  <c:v>57.639999000000003</c:v>
                </c:pt>
                <c:pt idx="547">
                  <c:v>47.950001</c:v>
                </c:pt>
                <c:pt idx="548">
                  <c:v>46.080002</c:v>
                </c:pt>
                <c:pt idx="549">
                  <c:v>45.619999</c:v>
                </c:pt>
                <c:pt idx="550">
                  <c:v>52.279998999999997</c:v>
                </c:pt>
                <c:pt idx="551">
                  <c:v>46.790000999999997</c:v>
                </c:pt>
                <c:pt idx="552">
                  <c:v>637.09997599999997</c:v>
                </c:pt>
                <c:pt idx="553">
                  <c:v>202.5</c:v>
                </c:pt>
                <c:pt idx="554">
                  <c:v>72.300003000000004</c:v>
                </c:pt>
                <c:pt idx="555">
                  <c:v>51</c:v>
                </c:pt>
                <c:pt idx="556">
                  <c:v>47.119999</c:v>
                </c:pt>
                <c:pt idx="557">
                  <c:v>46.419998</c:v>
                </c:pt>
                <c:pt idx="558">
                  <c:v>53.189999</c:v>
                </c:pt>
                <c:pt idx="559">
                  <c:v>68.330001999999993</c:v>
                </c:pt>
                <c:pt idx="560">
                  <c:v>49.619999</c:v>
                </c:pt>
                <c:pt idx="561">
                  <c:v>46.950001</c:v>
                </c:pt>
                <c:pt idx="562">
                  <c:v>48.25</c:v>
                </c:pt>
                <c:pt idx="563">
                  <c:v>47.150002000000001</c:v>
                </c:pt>
                <c:pt idx="564">
                  <c:v>132.60000600000001</c:v>
                </c:pt>
                <c:pt idx="565">
                  <c:v>84.919998000000007</c:v>
                </c:pt>
                <c:pt idx="566">
                  <c:v>53.189999</c:v>
                </c:pt>
                <c:pt idx="567">
                  <c:v>68.129997000000003</c:v>
                </c:pt>
                <c:pt idx="568">
                  <c:v>49.610000999999997</c:v>
                </c:pt>
                <c:pt idx="569">
                  <c:v>47.189999</c:v>
                </c:pt>
                <c:pt idx="570">
                  <c:v>46.84</c:v>
                </c:pt>
                <c:pt idx="571">
                  <c:v>46.740001999999997</c:v>
                </c:pt>
                <c:pt idx="572">
                  <c:v>46.75</c:v>
                </c:pt>
                <c:pt idx="573">
                  <c:v>46.740001999999997</c:v>
                </c:pt>
                <c:pt idx="574">
                  <c:v>46.689999</c:v>
                </c:pt>
                <c:pt idx="575">
                  <c:v>90.839995999999999</c:v>
                </c:pt>
                <c:pt idx="576">
                  <c:v>52.509998000000003</c:v>
                </c:pt>
                <c:pt idx="577">
                  <c:v>2625</c:v>
                </c:pt>
                <c:pt idx="578">
                  <c:v>405</c:v>
                </c:pt>
                <c:pt idx="579">
                  <c:v>109.199997</c:v>
                </c:pt>
                <c:pt idx="580">
                  <c:v>154.60000600000001</c:v>
                </c:pt>
                <c:pt idx="581">
                  <c:v>176.800003</c:v>
                </c:pt>
                <c:pt idx="582">
                  <c:v>69.239998</c:v>
                </c:pt>
                <c:pt idx="583">
                  <c:v>55.950001</c:v>
                </c:pt>
                <c:pt idx="584">
                  <c:v>50</c:v>
                </c:pt>
                <c:pt idx="585">
                  <c:v>871.90002400000003</c:v>
                </c:pt>
                <c:pt idx="586">
                  <c:v>167.39999399999999</c:v>
                </c:pt>
                <c:pt idx="587">
                  <c:v>78.660004000000001</c:v>
                </c:pt>
                <c:pt idx="588">
                  <c:v>54.720001000000003</c:v>
                </c:pt>
                <c:pt idx="589">
                  <c:v>50.639999000000003</c:v>
                </c:pt>
                <c:pt idx="590">
                  <c:v>59.18</c:v>
                </c:pt>
                <c:pt idx="591">
                  <c:v>229.5</c:v>
                </c:pt>
                <c:pt idx="592">
                  <c:v>303.60000600000001</c:v>
                </c:pt>
                <c:pt idx="593">
                  <c:v>266</c:v>
                </c:pt>
                <c:pt idx="594">
                  <c:v>82.629997000000003</c:v>
                </c:pt>
                <c:pt idx="595">
                  <c:v>174.89999399999999</c:v>
                </c:pt>
                <c:pt idx="596">
                  <c:v>68.739998</c:v>
                </c:pt>
                <c:pt idx="597">
                  <c:v>53.720001000000003</c:v>
                </c:pt>
                <c:pt idx="598">
                  <c:v>292.5</c:v>
                </c:pt>
                <c:pt idx="599">
                  <c:v>290.60000600000001</c:v>
                </c:pt>
                <c:pt idx="600">
                  <c:v>207.199997</c:v>
                </c:pt>
                <c:pt idx="601">
                  <c:v>74.699996999999996</c:v>
                </c:pt>
                <c:pt idx="602">
                  <c:v>55.48</c:v>
                </c:pt>
                <c:pt idx="603">
                  <c:v>52.080002</c:v>
                </c:pt>
                <c:pt idx="604">
                  <c:v>51.380001</c:v>
                </c:pt>
                <c:pt idx="605">
                  <c:v>51.259998000000003</c:v>
                </c:pt>
                <c:pt idx="606">
                  <c:v>51.279998999999997</c:v>
                </c:pt>
                <c:pt idx="607">
                  <c:v>51.290000999999997</c:v>
                </c:pt>
                <c:pt idx="608">
                  <c:v>51.290000999999997</c:v>
                </c:pt>
                <c:pt idx="609">
                  <c:v>51.32</c:v>
                </c:pt>
                <c:pt idx="610">
                  <c:v>51.360000999999997</c:v>
                </c:pt>
                <c:pt idx="611">
                  <c:v>51.200001</c:v>
                </c:pt>
                <c:pt idx="612">
                  <c:v>51.389999000000003</c:v>
                </c:pt>
                <c:pt idx="613">
                  <c:v>51.610000999999997</c:v>
                </c:pt>
                <c:pt idx="614">
                  <c:v>73.379997000000003</c:v>
                </c:pt>
                <c:pt idx="615">
                  <c:v>58.049999</c:v>
                </c:pt>
                <c:pt idx="616">
                  <c:v>55.529998999999997</c:v>
                </c:pt>
                <c:pt idx="617">
                  <c:v>53.889999000000003</c:v>
                </c:pt>
                <c:pt idx="618">
                  <c:v>52.189999</c:v>
                </c:pt>
                <c:pt idx="619">
                  <c:v>51.860000999999997</c:v>
                </c:pt>
                <c:pt idx="620">
                  <c:v>51.830002</c:v>
                </c:pt>
                <c:pt idx="621">
                  <c:v>51.830002</c:v>
                </c:pt>
                <c:pt idx="622">
                  <c:v>51.790000999999997</c:v>
                </c:pt>
                <c:pt idx="623">
                  <c:v>192.10000600000001</c:v>
                </c:pt>
                <c:pt idx="624">
                  <c:v>73.480002999999996</c:v>
                </c:pt>
                <c:pt idx="625">
                  <c:v>58.490001999999997</c:v>
                </c:pt>
                <c:pt idx="626">
                  <c:v>53.599997999999999</c:v>
                </c:pt>
                <c:pt idx="627">
                  <c:v>52.560001</c:v>
                </c:pt>
                <c:pt idx="628">
                  <c:v>52.330002</c:v>
                </c:pt>
                <c:pt idx="629">
                  <c:v>52.27</c:v>
                </c:pt>
                <c:pt idx="630">
                  <c:v>52.25</c:v>
                </c:pt>
                <c:pt idx="631">
                  <c:v>82.730002999999996</c:v>
                </c:pt>
                <c:pt idx="632">
                  <c:v>57.389999000000003</c:v>
                </c:pt>
                <c:pt idx="633">
                  <c:v>53.380001</c:v>
                </c:pt>
                <c:pt idx="634">
                  <c:v>52.619999</c:v>
                </c:pt>
                <c:pt idx="635">
                  <c:v>52.490001999999997</c:v>
                </c:pt>
                <c:pt idx="636">
                  <c:v>52.459999000000003</c:v>
                </c:pt>
                <c:pt idx="637">
                  <c:v>52.450001</c:v>
                </c:pt>
                <c:pt idx="638">
                  <c:v>52.450001</c:v>
                </c:pt>
                <c:pt idx="639">
                  <c:v>52.450001</c:v>
                </c:pt>
                <c:pt idx="640">
                  <c:v>52.450001</c:v>
                </c:pt>
                <c:pt idx="641">
                  <c:v>52.450001</c:v>
                </c:pt>
                <c:pt idx="642">
                  <c:v>52.439999</c:v>
                </c:pt>
                <c:pt idx="643">
                  <c:v>52.439999</c:v>
                </c:pt>
                <c:pt idx="644">
                  <c:v>54.16</c:v>
                </c:pt>
                <c:pt idx="645">
                  <c:v>52.830002</c:v>
                </c:pt>
                <c:pt idx="646">
                  <c:v>54.810001</c:v>
                </c:pt>
                <c:pt idx="647">
                  <c:v>52.93</c:v>
                </c:pt>
                <c:pt idx="648">
                  <c:v>52.59</c:v>
                </c:pt>
                <c:pt idx="649">
                  <c:v>52.509998000000003</c:v>
                </c:pt>
                <c:pt idx="650">
                  <c:v>52.490001999999997</c:v>
                </c:pt>
                <c:pt idx="651">
                  <c:v>52.470001000000003</c:v>
                </c:pt>
                <c:pt idx="652">
                  <c:v>52.43</c:v>
                </c:pt>
                <c:pt idx="653">
                  <c:v>68.580001999999993</c:v>
                </c:pt>
                <c:pt idx="654">
                  <c:v>398.60000600000001</c:v>
                </c:pt>
                <c:pt idx="655">
                  <c:v>100.800003</c:v>
                </c:pt>
                <c:pt idx="656">
                  <c:v>60.950001</c:v>
                </c:pt>
                <c:pt idx="657">
                  <c:v>54.34</c:v>
                </c:pt>
                <c:pt idx="658">
                  <c:v>53.029998999999997</c:v>
                </c:pt>
                <c:pt idx="659">
                  <c:v>52.73</c:v>
                </c:pt>
                <c:pt idx="660">
                  <c:v>52.639999000000003</c:v>
                </c:pt>
                <c:pt idx="661">
                  <c:v>52.599997999999999</c:v>
                </c:pt>
                <c:pt idx="662">
                  <c:v>52.57</c:v>
                </c:pt>
                <c:pt idx="663">
                  <c:v>52.549999</c:v>
                </c:pt>
                <c:pt idx="664">
                  <c:v>52.529998999999997</c:v>
                </c:pt>
                <c:pt idx="665">
                  <c:v>52.490001999999997</c:v>
                </c:pt>
                <c:pt idx="666">
                  <c:v>52.470001000000003</c:v>
                </c:pt>
                <c:pt idx="667">
                  <c:v>52.450001</c:v>
                </c:pt>
                <c:pt idx="668">
                  <c:v>52.419998</c:v>
                </c:pt>
                <c:pt idx="669">
                  <c:v>52.389999000000003</c:v>
                </c:pt>
                <c:pt idx="670">
                  <c:v>52.360000999999997</c:v>
                </c:pt>
                <c:pt idx="671">
                  <c:v>52.32</c:v>
                </c:pt>
                <c:pt idx="672">
                  <c:v>52.290000999999997</c:v>
                </c:pt>
                <c:pt idx="673">
                  <c:v>52.259998000000003</c:v>
                </c:pt>
                <c:pt idx="674">
                  <c:v>52.220001000000003</c:v>
                </c:pt>
                <c:pt idx="675">
                  <c:v>52.18</c:v>
                </c:pt>
                <c:pt idx="676">
                  <c:v>52.150002000000001</c:v>
                </c:pt>
                <c:pt idx="677">
                  <c:v>52.110000999999997</c:v>
                </c:pt>
                <c:pt idx="678">
                  <c:v>52.07</c:v>
                </c:pt>
                <c:pt idx="679">
                  <c:v>52.029998999999997</c:v>
                </c:pt>
                <c:pt idx="680">
                  <c:v>51.98</c:v>
                </c:pt>
                <c:pt idx="681">
                  <c:v>51.939999</c:v>
                </c:pt>
                <c:pt idx="682">
                  <c:v>51.900002000000001</c:v>
                </c:pt>
                <c:pt idx="683">
                  <c:v>51.860000999999997</c:v>
                </c:pt>
                <c:pt idx="684">
                  <c:v>52.330002</c:v>
                </c:pt>
                <c:pt idx="685">
                  <c:v>51.889999000000003</c:v>
                </c:pt>
                <c:pt idx="686">
                  <c:v>51.77</c:v>
                </c:pt>
                <c:pt idx="687">
                  <c:v>51.709999000000003</c:v>
                </c:pt>
                <c:pt idx="688">
                  <c:v>51.650002000000001</c:v>
                </c:pt>
                <c:pt idx="689">
                  <c:v>51.599997999999999</c:v>
                </c:pt>
                <c:pt idx="690">
                  <c:v>56.790000999999997</c:v>
                </c:pt>
                <c:pt idx="691">
                  <c:v>52.470001000000003</c:v>
                </c:pt>
                <c:pt idx="692">
                  <c:v>51.689999</c:v>
                </c:pt>
                <c:pt idx="693">
                  <c:v>51.5</c:v>
                </c:pt>
                <c:pt idx="694">
                  <c:v>51.41</c:v>
                </c:pt>
                <c:pt idx="695">
                  <c:v>51.360000999999997</c:v>
                </c:pt>
                <c:pt idx="696">
                  <c:v>51.299999</c:v>
                </c:pt>
                <c:pt idx="697">
                  <c:v>51.240001999999997</c:v>
                </c:pt>
                <c:pt idx="698">
                  <c:v>51.189999</c:v>
                </c:pt>
                <c:pt idx="699">
                  <c:v>51.130001</c:v>
                </c:pt>
                <c:pt idx="700">
                  <c:v>51.07</c:v>
                </c:pt>
                <c:pt idx="701">
                  <c:v>51.009998000000003</c:v>
                </c:pt>
                <c:pt idx="702">
                  <c:v>50.950001</c:v>
                </c:pt>
                <c:pt idx="703">
                  <c:v>50.889999000000003</c:v>
                </c:pt>
                <c:pt idx="704">
                  <c:v>50.830002</c:v>
                </c:pt>
                <c:pt idx="705">
                  <c:v>50.77</c:v>
                </c:pt>
                <c:pt idx="706">
                  <c:v>50.709999000000003</c:v>
                </c:pt>
                <c:pt idx="707">
                  <c:v>51.139999000000003</c:v>
                </c:pt>
                <c:pt idx="708">
                  <c:v>207.800003</c:v>
                </c:pt>
                <c:pt idx="709">
                  <c:v>371.79998799999998</c:v>
                </c:pt>
                <c:pt idx="710">
                  <c:v>99.019997000000004</c:v>
                </c:pt>
                <c:pt idx="711">
                  <c:v>59.279998999999997</c:v>
                </c:pt>
                <c:pt idx="712">
                  <c:v>52.52</c:v>
                </c:pt>
                <c:pt idx="713">
                  <c:v>51.119999</c:v>
                </c:pt>
                <c:pt idx="714">
                  <c:v>50.759998000000003</c:v>
                </c:pt>
                <c:pt idx="715">
                  <c:v>50.630001</c:v>
                </c:pt>
                <c:pt idx="716">
                  <c:v>76.580001999999993</c:v>
                </c:pt>
                <c:pt idx="717">
                  <c:v>54.529998999999997</c:v>
                </c:pt>
                <c:pt idx="718">
                  <c:v>51.240001999999997</c:v>
                </c:pt>
                <c:pt idx="719">
                  <c:v>385</c:v>
                </c:pt>
                <c:pt idx="720">
                  <c:v>630.09997599999997</c:v>
                </c:pt>
                <c:pt idx="721">
                  <c:v>131.800003</c:v>
                </c:pt>
                <c:pt idx="722">
                  <c:v>64.680000000000007</c:v>
                </c:pt>
                <c:pt idx="723">
                  <c:v>53.459999000000003</c:v>
                </c:pt>
                <c:pt idx="724">
                  <c:v>51.209999000000003</c:v>
                </c:pt>
                <c:pt idx="725">
                  <c:v>50.650002000000001</c:v>
                </c:pt>
                <c:pt idx="726">
                  <c:v>50.470001000000003</c:v>
                </c:pt>
                <c:pt idx="727">
                  <c:v>50.380001</c:v>
                </c:pt>
                <c:pt idx="728">
                  <c:v>50.310001</c:v>
                </c:pt>
                <c:pt idx="729">
                  <c:v>50.25</c:v>
                </c:pt>
                <c:pt idx="730">
                  <c:v>50.18</c:v>
                </c:pt>
                <c:pt idx="731">
                  <c:v>50.119999</c:v>
                </c:pt>
                <c:pt idx="732">
                  <c:v>50.049999</c:v>
                </c:pt>
                <c:pt idx="733">
                  <c:v>49.990001999999997</c:v>
                </c:pt>
                <c:pt idx="734">
                  <c:v>54.549999</c:v>
                </c:pt>
                <c:pt idx="735">
                  <c:v>50.75</c:v>
                </c:pt>
                <c:pt idx="736">
                  <c:v>50.029998999999997</c:v>
                </c:pt>
                <c:pt idx="737">
                  <c:v>76.870002999999997</c:v>
                </c:pt>
                <c:pt idx="738">
                  <c:v>57.060001</c:v>
                </c:pt>
                <c:pt idx="739">
                  <c:v>51.09</c:v>
                </c:pt>
                <c:pt idx="740">
                  <c:v>51.66</c:v>
                </c:pt>
                <c:pt idx="741">
                  <c:v>50.060001</c:v>
                </c:pt>
                <c:pt idx="742">
                  <c:v>49.73</c:v>
                </c:pt>
                <c:pt idx="743">
                  <c:v>49.610000999999997</c:v>
                </c:pt>
                <c:pt idx="744">
                  <c:v>49.529998999999997</c:v>
                </c:pt>
                <c:pt idx="745">
                  <c:v>49.459999000000003</c:v>
                </c:pt>
                <c:pt idx="746">
                  <c:v>109.800003</c:v>
                </c:pt>
                <c:pt idx="747">
                  <c:v>232.5</c:v>
                </c:pt>
                <c:pt idx="748">
                  <c:v>132.10000600000001</c:v>
                </c:pt>
                <c:pt idx="749">
                  <c:v>510.70001200000002</c:v>
                </c:pt>
                <c:pt idx="750">
                  <c:v>113.800003</c:v>
                </c:pt>
                <c:pt idx="751">
                  <c:v>60.689999</c:v>
                </c:pt>
                <c:pt idx="752">
                  <c:v>51.849997999999999</c:v>
                </c:pt>
                <c:pt idx="753">
                  <c:v>50.060001</c:v>
                </c:pt>
                <c:pt idx="754">
                  <c:v>49.619999</c:v>
                </c:pt>
                <c:pt idx="755">
                  <c:v>51.189999</c:v>
                </c:pt>
                <c:pt idx="756">
                  <c:v>109</c:v>
                </c:pt>
                <c:pt idx="757">
                  <c:v>608.70001200000002</c:v>
                </c:pt>
                <c:pt idx="758">
                  <c:v>128</c:v>
                </c:pt>
                <c:pt idx="759">
                  <c:v>63.07</c:v>
                </c:pt>
                <c:pt idx="760">
                  <c:v>52.32</c:v>
                </c:pt>
                <c:pt idx="761">
                  <c:v>50.150002000000001</c:v>
                </c:pt>
                <c:pt idx="762">
                  <c:v>49.619999</c:v>
                </c:pt>
                <c:pt idx="763">
                  <c:v>49.450001</c:v>
                </c:pt>
                <c:pt idx="764">
                  <c:v>49.360000999999997</c:v>
                </c:pt>
                <c:pt idx="765">
                  <c:v>49.299999</c:v>
                </c:pt>
                <c:pt idx="766">
                  <c:v>50.009998000000003</c:v>
                </c:pt>
                <c:pt idx="767">
                  <c:v>380.5</c:v>
                </c:pt>
                <c:pt idx="768">
                  <c:v>94.730002999999996</c:v>
                </c:pt>
                <c:pt idx="769">
                  <c:v>56.990001999999997</c:v>
                </c:pt>
                <c:pt idx="770">
                  <c:v>50.779998999999997</c:v>
                </c:pt>
                <c:pt idx="771">
                  <c:v>49.540000999999997</c:v>
                </c:pt>
                <c:pt idx="772">
                  <c:v>402.60000600000001</c:v>
                </c:pt>
                <c:pt idx="773">
                  <c:v>98.129997000000003</c:v>
                </c:pt>
                <c:pt idx="774">
                  <c:v>57.509998000000003</c:v>
                </c:pt>
                <c:pt idx="775">
                  <c:v>159.5</c:v>
                </c:pt>
                <c:pt idx="776">
                  <c:v>63.459999000000003</c:v>
                </c:pt>
                <c:pt idx="777">
                  <c:v>51.5</c:v>
                </c:pt>
                <c:pt idx="778">
                  <c:v>49.610000999999997</c:v>
                </c:pt>
                <c:pt idx="779">
                  <c:v>49.220001000000003</c:v>
                </c:pt>
                <c:pt idx="780">
                  <c:v>49.099997999999999</c:v>
                </c:pt>
                <c:pt idx="781">
                  <c:v>50.349997999999999</c:v>
                </c:pt>
                <c:pt idx="782">
                  <c:v>49.650002000000001</c:v>
                </c:pt>
                <c:pt idx="783">
                  <c:v>49.099997999999999</c:v>
                </c:pt>
                <c:pt idx="784">
                  <c:v>54.349997999999999</c:v>
                </c:pt>
                <c:pt idx="785">
                  <c:v>93.349997999999999</c:v>
                </c:pt>
                <c:pt idx="786">
                  <c:v>55.09</c:v>
                </c:pt>
                <c:pt idx="787">
                  <c:v>49.950001</c:v>
                </c:pt>
                <c:pt idx="788">
                  <c:v>49.139999000000003</c:v>
                </c:pt>
                <c:pt idx="789">
                  <c:v>48.950001</c:v>
                </c:pt>
                <c:pt idx="790">
                  <c:v>48.849997999999999</c:v>
                </c:pt>
                <c:pt idx="791">
                  <c:v>48.82</c:v>
                </c:pt>
                <c:pt idx="792">
                  <c:v>48.759998000000003</c:v>
                </c:pt>
                <c:pt idx="793">
                  <c:v>48.709999000000003</c:v>
                </c:pt>
                <c:pt idx="794">
                  <c:v>49.439999</c:v>
                </c:pt>
                <c:pt idx="795">
                  <c:v>48.75</c:v>
                </c:pt>
                <c:pt idx="796">
                  <c:v>48.599997999999999</c:v>
                </c:pt>
                <c:pt idx="797">
                  <c:v>48.52</c:v>
                </c:pt>
                <c:pt idx="798">
                  <c:v>48.459999000000003</c:v>
                </c:pt>
                <c:pt idx="799">
                  <c:v>48.400002000000001</c:v>
                </c:pt>
                <c:pt idx="800">
                  <c:v>48.349997999999999</c:v>
                </c:pt>
                <c:pt idx="801">
                  <c:v>48.290000999999997</c:v>
                </c:pt>
                <c:pt idx="802">
                  <c:v>48.23</c:v>
                </c:pt>
                <c:pt idx="803">
                  <c:v>48.130001</c:v>
                </c:pt>
                <c:pt idx="804">
                  <c:v>48.110000999999997</c:v>
                </c:pt>
                <c:pt idx="805">
                  <c:v>48.040000999999997</c:v>
                </c:pt>
                <c:pt idx="806">
                  <c:v>47.98</c:v>
                </c:pt>
                <c:pt idx="807">
                  <c:v>47.919998</c:v>
                </c:pt>
                <c:pt idx="808">
                  <c:v>47.860000999999997</c:v>
                </c:pt>
                <c:pt idx="809">
                  <c:v>47.889999000000003</c:v>
                </c:pt>
                <c:pt idx="810">
                  <c:v>61.23</c:v>
                </c:pt>
                <c:pt idx="811">
                  <c:v>49.849997999999999</c:v>
                </c:pt>
                <c:pt idx="812">
                  <c:v>48.080002</c:v>
                </c:pt>
                <c:pt idx="813">
                  <c:v>47.709999000000003</c:v>
                </c:pt>
                <c:pt idx="814">
                  <c:v>133.199997</c:v>
                </c:pt>
                <c:pt idx="815">
                  <c:v>60.619999</c:v>
                </c:pt>
                <c:pt idx="816">
                  <c:v>49.869999</c:v>
                </c:pt>
                <c:pt idx="817">
                  <c:v>48.700001</c:v>
                </c:pt>
                <c:pt idx="818">
                  <c:v>65.510002</c:v>
                </c:pt>
                <c:pt idx="819">
                  <c:v>58.939999</c:v>
                </c:pt>
                <c:pt idx="820">
                  <c:v>49.200001</c:v>
                </c:pt>
                <c:pt idx="821">
                  <c:v>47.799999</c:v>
                </c:pt>
                <c:pt idx="822">
                  <c:v>47.450001</c:v>
                </c:pt>
                <c:pt idx="823">
                  <c:v>55.59</c:v>
                </c:pt>
                <c:pt idx="824">
                  <c:v>49.790000999999997</c:v>
                </c:pt>
                <c:pt idx="825">
                  <c:v>47.779998999999997</c:v>
                </c:pt>
                <c:pt idx="826">
                  <c:v>51.700001</c:v>
                </c:pt>
                <c:pt idx="827">
                  <c:v>469.10000600000001</c:v>
                </c:pt>
                <c:pt idx="828">
                  <c:v>129.89999399999999</c:v>
                </c:pt>
                <c:pt idx="829">
                  <c:v>156.699997</c:v>
                </c:pt>
                <c:pt idx="830">
                  <c:v>64.120002999999997</c:v>
                </c:pt>
                <c:pt idx="831">
                  <c:v>50.720001000000003</c:v>
                </c:pt>
                <c:pt idx="832">
                  <c:v>48.290000999999997</c:v>
                </c:pt>
                <c:pt idx="833">
                  <c:v>47.75</c:v>
                </c:pt>
                <c:pt idx="834">
                  <c:v>47.57</c:v>
                </c:pt>
                <c:pt idx="835">
                  <c:v>48.509998000000003</c:v>
                </c:pt>
                <c:pt idx="836">
                  <c:v>47.68</c:v>
                </c:pt>
                <c:pt idx="837">
                  <c:v>47.48</c:v>
                </c:pt>
                <c:pt idx="838">
                  <c:v>47.389999000000003</c:v>
                </c:pt>
                <c:pt idx="839">
                  <c:v>47.220001000000003</c:v>
                </c:pt>
                <c:pt idx="840">
                  <c:v>47.009998000000003</c:v>
                </c:pt>
                <c:pt idx="841">
                  <c:v>46.650002000000001</c:v>
                </c:pt>
                <c:pt idx="842">
                  <c:v>48.529998999999997</c:v>
                </c:pt>
                <c:pt idx="843">
                  <c:v>47.360000999999997</c:v>
                </c:pt>
                <c:pt idx="844">
                  <c:v>47.099997999999999</c:v>
                </c:pt>
                <c:pt idx="845">
                  <c:v>47.009998000000003</c:v>
                </c:pt>
                <c:pt idx="846">
                  <c:v>46.990001999999997</c:v>
                </c:pt>
                <c:pt idx="847">
                  <c:v>46.93</c:v>
                </c:pt>
                <c:pt idx="848">
                  <c:v>46.810001</c:v>
                </c:pt>
                <c:pt idx="849">
                  <c:v>46.689999</c:v>
                </c:pt>
                <c:pt idx="850">
                  <c:v>46.630001</c:v>
                </c:pt>
                <c:pt idx="851">
                  <c:v>46.630001</c:v>
                </c:pt>
                <c:pt idx="852">
                  <c:v>46.57</c:v>
                </c:pt>
                <c:pt idx="853">
                  <c:v>46.529998999999997</c:v>
                </c:pt>
                <c:pt idx="854">
                  <c:v>46.560001</c:v>
                </c:pt>
                <c:pt idx="855">
                  <c:v>46.48</c:v>
                </c:pt>
                <c:pt idx="856">
                  <c:v>92.120002999999997</c:v>
                </c:pt>
                <c:pt idx="857">
                  <c:v>52.959999000000003</c:v>
                </c:pt>
                <c:pt idx="858">
                  <c:v>47.580002</c:v>
                </c:pt>
                <c:pt idx="859">
                  <c:v>46.619999</c:v>
                </c:pt>
                <c:pt idx="860">
                  <c:v>52.330002</c:v>
                </c:pt>
                <c:pt idx="861">
                  <c:v>50.349997999999999</c:v>
                </c:pt>
                <c:pt idx="862">
                  <c:v>47.040000999999997</c:v>
                </c:pt>
                <c:pt idx="863">
                  <c:v>46.41</c:v>
                </c:pt>
                <c:pt idx="864">
                  <c:v>46.240001999999997</c:v>
                </c:pt>
                <c:pt idx="865">
                  <c:v>46.150002000000001</c:v>
                </c:pt>
                <c:pt idx="866">
                  <c:v>46.07</c:v>
                </c:pt>
                <c:pt idx="867">
                  <c:v>45.970001000000003</c:v>
                </c:pt>
                <c:pt idx="868">
                  <c:v>45.709999000000003</c:v>
                </c:pt>
                <c:pt idx="869">
                  <c:v>45.900002000000001</c:v>
                </c:pt>
                <c:pt idx="870">
                  <c:v>46.209999000000003</c:v>
                </c:pt>
                <c:pt idx="871">
                  <c:v>45.810001</c:v>
                </c:pt>
                <c:pt idx="872">
                  <c:v>45.709999000000003</c:v>
                </c:pt>
                <c:pt idx="873">
                  <c:v>45.68</c:v>
                </c:pt>
                <c:pt idx="874">
                  <c:v>45.439999</c:v>
                </c:pt>
                <c:pt idx="875">
                  <c:v>49.59</c:v>
                </c:pt>
                <c:pt idx="876">
                  <c:v>46.290000999999997</c:v>
                </c:pt>
                <c:pt idx="877">
                  <c:v>45.610000999999997</c:v>
                </c:pt>
                <c:pt idx="878">
                  <c:v>45.349997999999999</c:v>
                </c:pt>
                <c:pt idx="879">
                  <c:v>45.380001</c:v>
                </c:pt>
                <c:pt idx="880">
                  <c:v>45.310001</c:v>
                </c:pt>
                <c:pt idx="881">
                  <c:v>45.200001</c:v>
                </c:pt>
                <c:pt idx="882">
                  <c:v>45.150002000000001</c:v>
                </c:pt>
                <c:pt idx="883">
                  <c:v>45.599997999999999</c:v>
                </c:pt>
                <c:pt idx="884">
                  <c:v>45.119999</c:v>
                </c:pt>
                <c:pt idx="885">
                  <c:v>45.02</c:v>
                </c:pt>
                <c:pt idx="886">
                  <c:v>44.950001</c:v>
                </c:pt>
                <c:pt idx="887">
                  <c:v>54.32</c:v>
                </c:pt>
                <c:pt idx="888">
                  <c:v>116.800003</c:v>
                </c:pt>
                <c:pt idx="889">
                  <c:v>57.459999000000003</c:v>
                </c:pt>
                <c:pt idx="890">
                  <c:v>47.540000999999997</c:v>
                </c:pt>
                <c:pt idx="891">
                  <c:v>45.560001</c:v>
                </c:pt>
                <c:pt idx="892">
                  <c:v>44.849997999999999</c:v>
                </c:pt>
                <c:pt idx="893">
                  <c:v>44.849997999999999</c:v>
                </c:pt>
                <c:pt idx="894">
                  <c:v>44.689999</c:v>
                </c:pt>
                <c:pt idx="895">
                  <c:v>44.73</c:v>
                </c:pt>
                <c:pt idx="896">
                  <c:v>44.709999000000003</c:v>
                </c:pt>
                <c:pt idx="897">
                  <c:v>159.89999399999999</c:v>
                </c:pt>
                <c:pt idx="898">
                  <c:v>62.139999000000003</c:v>
                </c:pt>
                <c:pt idx="899">
                  <c:v>47.419998</c:v>
                </c:pt>
                <c:pt idx="900">
                  <c:v>44.990001999999997</c:v>
                </c:pt>
                <c:pt idx="901">
                  <c:v>44.459999000000003</c:v>
                </c:pt>
                <c:pt idx="902">
                  <c:v>44.57</c:v>
                </c:pt>
                <c:pt idx="903">
                  <c:v>44.439999</c:v>
                </c:pt>
                <c:pt idx="904">
                  <c:v>44.380001</c:v>
                </c:pt>
                <c:pt idx="905">
                  <c:v>44.040000999999997</c:v>
                </c:pt>
                <c:pt idx="906">
                  <c:v>44.290000999999997</c:v>
                </c:pt>
                <c:pt idx="907">
                  <c:v>44.23</c:v>
                </c:pt>
                <c:pt idx="908">
                  <c:v>44.169998</c:v>
                </c:pt>
                <c:pt idx="909">
                  <c:v>44.099997999999999</c:v>
                </c:pt>
                <c:pt idx="910">
                  <c:v>44</c:v>
                </c:pt>
                <c:pt idx="911">
                  <c:v>49.509998000000003</c:v>
                </c:pt>
                <c:pt idx="912">
                  <c:v>44.84</c:v>
                </c:pt>
                <c:pt idx="913">
                  <c:v>44.09</c:v>
                </c:pt>
                <c:pt idx="914">
                  <c:v>169.5</c:v>
                </c:pt>
                <c:pt idx="915">
                  <c:v>61.419998</c:v>
                </c:pt>
                <c:pt idx="916">
                  <c:v>46.990001999999997</c:v>
                </c:pt>
                <c:pt idx="917">
                  <c:v>44.560001</c:v>
                </c:pt>
                <c:pt idx="918">
                  <c:v>44</c:v>
                </c:pt>
                <c:pt idx="919">
                  <c:v>43.830002</c:v>
                </c:pt>
                <c:pt idx="920">
                  <c:v>44</c:v>
                </c:pt>
                <c:pt idx="921">
                  <c:v>43.57</c:v>
                </c:pt>
                <c:pt idx="922">
                  <c:v>57.830002</c:v>
                </c:pt>
                <c:pt idx="923">
                  <c:v>46.540000999999997</c:v>
                </c:pt>
                <c:pt idx="924">
                  <c:v>55.009998000000003</c:v>
                </c:pt>
                <c:pt idx="925">
                  <c:v>45.619999</c:v>
                </c:pt>
                <c:pt idx="926">
                  <c:v>44.099997999999999</c:v>
                </c:pt>
                <c:pt idx="927">
                  <c:v>43.82</c:v>
                </c:pt>
                <c:pt idx="928">
                  <c:v>43.709999000000003</c:v>
                </c:pt>
                <c:pt idx="929">
                  <c:v>418.60000600000001</c:v>
                </c:pt>
                <c:pt idx="930">
                  <c:v>94.449996999999996</c:v>
                </c:pt>
                <c:pt idx="931">
                  <c:v>124</c:v>
                </c:pt>
                <c:pt idx="932">
                  <c:v>413.39999399999999</c:v>
                </c:pt>
                <c:pt idx="933">
                  <c:v>221.800003</c:v>
                </c:pt>
                <c:pt idx="934">
                  <c:v>345</c:v>
                </c:pt>
                <c:pt idx="935">
                  <c:v>288.60000600000001</c:v>
                </c:pt>
                <c:pt idx="936">
                  <c:v>84.089995999999999</c:v>
                </c:pt>
                <c:pt idx="937">
                  <c:v>52.689999</c:v>
                </c:pt>
                <c:pt idx="938">
                  <c:v>46.919998</c:v>
                </c:pt>
                <c:pt idx="939">
                  <c:v>81.410004000000001</c:v>
                </c:pt>
                <c:pt idx="940">
                  <c:v>66.819999999999993</c:v>
                </c:pt>
                <c:pt idx="941">
                  <c:v>50.75</c:v>
                </c:pt>
                <c:pt idx="942">
                  <c:v>46.700001</c:v>
                </c:pt>
                <c:pt idx="943">
                  <c:v>172.300003</c:v>
                </c:pt>
                <c:pt idx="944">
                  <c:v>513.5</c:v>
                </c:pt>
                <c:pt idx="945">
                  <c:v>404.20001200000002</c:v>
                </c:pt>
                <c:pt idx="946">
                  <c:v>184.10000600000001</c:v>
                </c:pt>
                <c:pt idx="947">
                  <c:v>70.069999999999993</c:v>
                </c:pt>
                <c:pt idx="948">
                  <c:v>100.199997</c:v>
                </c:pt>
                <c:pt idx="949">
                  <c:v>174</c:v>
                </c:pt>
                <c:pt idx="950">
                  <c:v>65.129997000000003</c:v>
                </c:pt>
                <c:pt idx="951">
                  <c:v>50.41</c:v>
                </c:pt>
                <c:pt idx="952">
                  <c:v>102.400002</c:v>
                </c:pt>
                <c:pt idx="953">
                  <c:v>363.10000600000001</c:v>
                </c:pt>
                <c:pt idx="954">
                  <c:v>193.800003</c:v>
                </c:pt>
                <c:pt idx="955">
                  <c:v>70.550003000000004</c:v>
                </c:pt>
                <c:pt idx="956">
                  <c:v>52.439999</c:v>
                </c:pt>
                <c:pt idx="957">
                  <c:v>51.900002000000001</c:v>
                </c:pt>
                <c:pt idx="958">
                  <c:v>155.5</c:v>
                </c:pt>
                <c:pt idx="959">
                  <c:v>69.290001000000004</c:v>
                </c:pt>
                <c:pt idx="960">
                  <c:v>52.57</c:v>
                </c:pt>
                <c:pt idx="961">
                  <c:v>51.630001</c:v>
                </c:pt>
                <c:pt idx="962">
                  <c:v>49.290000999999997</c:v>
                </c:pt>
                <c:pt idx="963">
                  <c:v>48.93</c:v>
                </c:pt>
                <c:pt idx="964">
                  <c:v>48.869999</c:v>
                </c:pt>
                <c:pt idx="965">
                  <c:v>48.869999</c:v>
                </c:pt>
                <c:pt idx="966">
                  <c:v>102.900002</c:v>
                </c:pt>
                <c:pt idx="967">
                  <c:v>57.52</c:v>
                </c:pt>
                <c:pt idx="968">
                  <c:v>298.10000600000001</c:v>
                </c:pt>
                <c:pt idx="969">
                  <c:v>85.309997999999993</c:v>
                </c:pt>
                <c:pt idx="970">
                  <c:v>55.700001</c:v>
                </c:pt>
                <c:pt idx="971">
                  <c:v>50.68</c:v>
                </c:pt>
                <c:pt idx="972">
                  <c:v>49.639999000000003</c:v>
                </c:pt>
                <c:pt idx="973">
                  <c:v>48.959999000000003</c:v>
                </c:pt>
                <c:pt idx="974">
                  <c:v>53.84</c:v>
                </c:pt>
                <c:pt idx="975">
                  <c:v>50.880001</c:v>
                </c:pt>
                <c:pt idx="976">
                  <c:v>472.60000600000001</c:v>
                </c:pt>
                <c:pt idx="977">
                  <c:v>366.5</c:v>
                </c:pt>
                <c:pt idx="978">
                  <c:v>97.790001000000004</c:v>
                </c:pt>
                <c:pt idx="979">
                  <c:v>58.970001000000003</c:v>
                </c:pt>
                <c:pt idx="980">
                  <c:v>52.150002000000001</c:v>
                </c:pt>
                <c:pt idx="981">
                  <c:v>50.830002</c:v>
                </c:pt>
                <c:pt idx="982">
                  <c:v>50.529998999999997</c:v>
                </c:pt>
                <c:pt idx="983">
                  <c:v>50.43</c:v>
                </c:pt>
                <c:pt idx="984">
                  <c:v>50.48</c:v>
                </c:pt>
                <c:pt idx="985">
                  <c:v>77.110000999999997</c:v>
                </c:pt>
                <c:pt idx="986">
                  <c:v>55.240001999999997</c:v>
                </c:pt>
                <c:pt idx="987">
                  <c:v>51.619999</c:v>
                </c:pt>
                <c:pt idx="988">
                  <c:v>50.950001</c:v>
                </c:pt>
                <c:pt idx="989">
                  <c:v>50.82</c:v>
                </c:pt>
                <c:pt idx="990">
                  <c:v>50.810001</c:v>
                </c:pt>
                <c:pt idx="991">
                  <c:v>50.82</c:v>
                </c:pt>
                <c:pt idx="992">
                  <c:v>50.830002</c:v>
                </c:pt>
                <c:pt idx="993">
                  <c:v>50.849997999999999</c:v>
                </c:pt>
                <c:pt idx="994">
                  <c:v>50.860000999999997</c:v>
                </c:pt>
                <c:pt idx="995">
                  <c:v>50.799999</c:v>
                </c:pt>
                <c:pt idx="996">
                  <c:v>50.900002000000001</c:v>
                </c:pt>
                <c:pt idx="997">
                  <c:v>50.91</c:v>
                </c:pt>
                <c:pt idx="998">
                  <c:v>50.919998</c:v>
                </c:pt>
                <c:pt idx="999">
                  <c:v>50.919998</c:v>
                </c:pt>
                <c:pt idx="1000">
                  <c:v>50.93</c:v>
                </c:pt>
                <c:pt idx="1001">
                  <c:v>50.939999</c:v>
                </c:pt>
                <c:pt idx="1002">
                  <c:v>50.939999</c:v>
                </c:pt>
                <c:pt idx="1003">
                  <c:v>50.939999</c:v>
                </c:pt>
                <c:pt idx="1004">
                  <c:v>50.939999</c:v>
                </c:pt>
                <c:pt idx="1005">
                  <c:v>50.950001</c:v>
                </c:pt>
                <c:pt idx="1006">
                  <c:v>50.939999</c:v>
                </c:pt>
                <c:pt idx="1007">
                  <c:v>50.939999</c:v>
                </c:pt>
                <c:pt idx="1008">
                  <c:v>94.699996999999996</c:v>
                </c:pt>
                <c:pt idx="1009">
                  <c:v>58.32</c:v>
                </c:pt>
                <c:pt idx="1010">
                  <c:v>52.490001999999997</c:v>
                </c:pt>
                <c:pt idx="1011">
                  <c:v>51.32</c:v>
                </c:pt>
                <c:pt idx="1012">
                  <c:v>51.119999</c:v>
                </c:pt>
                <c:pt idx="1013">
                  <c:v>51.099997999999999</c:v>
                </c:pt>
                <c:pt idx="1014">
                  <c:v>51.080002</c:v>
                </c:pt>
                <c:pt idx="1015">
                  <c:v>51.049999</c:v>
                </c:pt>
                <c:pt idx="1016">
                  <c:v>51.060001</c:v>
                </c:pt>
                <c:pt idx="1017">
                  <c:v>51.049999</c:v>
                </c:pt>
                <c:pt idx="1018">
                  <c:v>51.040000999999997</c:v>
                </c:pt>
                <c:pt idx="1019">
                  <c:v>51.02</c:v>
                </c:pt>
                <c:pt idx="1020">
                  <c:v>51.009998000000003</c:v>
                </c:pt>
                <c:pt idx="1021">
                  <c:v>50.990001999999997</c:v>
                </c:pt>
                <c:pt idx="1022">
                  <c:v>50.970001000000003</c:v>
                </c:pt>
                <c:pt idx="1023">
                  <c:v>50.950001</c:v>
                </c:pt>
                <c:pt idx="1024">
                  <c:v>50.93</c:v>
                </c:pt>
                <c:pt idx="1025">
                  <c:v>50.91</c:v>
                </c:pt>
                <c:pt idx="1026">
                  <c:v>50.889999000000003</c:v>
                </c:pt>
                <c:pt idx="1027">
                  <c:v>50.869999</c:v>
                </c:pt>
                <c:pt idx="1028">
                  <c:v>50.84</c:v>
                </c:pt>
                <c:pt idx="1029">
                  <c:v>50.810001</c:v>
                </c:pt>
                <c:pt idx="1030">
                  <c:v>50.790000999999997</c:v>
                </c:pt>
                <c:pt idx="1031">
                  <c:v>50.740001999999997</c:v>
                </c:pt>
                <c:pt idx="1032">
                  <c:v>50.669998</c:v>
                </c:pt>
                <c:pt idx="1033">
                  <c:v>50.700001</c:v>
                </c:pt>
                <c:pt idx="1034">
                  <c:v>50.669998</c:v>
                </c:pt>
                <c:pt idx="1035">
                  <c:v>50.639999000000003</c:v>
                </c:pt>
                <c:pt idx="1036">
                  <c:v>50.599997999999999</c:v>
                </c:pt>
                <c:pt idx="1037">
                  <c:v>50.57</c:v>
                </c:pt>
                <c:pt idx="1038">
                  <c:v>50.529998999999997</c:v>
                </c:pt>
                <c:pt idx="1039">
                  <c:v>50.470001000000003</c:v>
                </c:pt>
                <c:pt idx="1040">
                  <c:v>50.459999000000003</c:v>
                </c:pt>
                <c:pt idx="1041">
                  <c:v>50.41</c:v>
                </c:pt>
                <c:pt idx="1042">
                  <c:v>50.330002</c:v>
                </c:pt>
                <c:pt idx="1043">
                  <c:v>57.849997999999999</c:v>
                </c:pt>
                <c:pt idx="1044">
                  <c:v>85.120002999999997</c:v>
                </c:pt>
                <c:pt idx="1045">
                  <c:v>55.709999000000003</c:v>
                </c:pt>
                <c:pt idx="1046">
                  <c:v>51.34</c:v>
                </c:pt>
                <c:pt idx="1047">
                  <c:v>50.560001</c:v>
                </c:pt>
                <c:pt idx="1048">
                  <c:v>50.369999</c:v>
                </c:pt>
                <c:pt idx="1049">
                  <c:v>50.32</c:v>
                </c:pt>
                <c:pt idx="1050">
                  <c:v>87</c:v>
                </c:pt>
                <c:pt idx="1051">
                  <c:v>57.5</c:v>
                </c:pt>
                <c:pt idx="1052">
                  <c:v>51.619999</c:v>
                </c:pt>
                <c:pt idx="1053">
                  <c:v>50.540000999999997</c:v>
                </c:pt>
                <c:pt idx="1054">
                  <c:v>50.279998999999997</c:v>
                </c:pt>
                <c:pt idx="1055">
                  <c:v>50.189999</c:v>
                </c:pt>
                <c:pt idx="1056">
                  <c:v>50.130001</c:v>
                </c:pt>
                <c:pt idx="1057">
                  <c:v>50.09</c:v>
                </c:pt>
                <c:pt idx="1058">
                  <c:v>50.040000999999997</c:v>
                </c:pt>
                <c:pt idx="1059">
                  <c:v>49.990001999999997</c:v>
                </c:pt>
                <c:pt idx="1060">
                  <c:v>49.939999</c:v>
                </c:pt>
                <c:pt idx="1061">
                  <c:v>49.889999000000003</c:v>
                </c:pt>
                <c:pt idx="1062">
                  <c:v>49.84</c:v>
                </c:pt>
                <c:pt idx="1063">
                  <c:v>49.779998999999997</c:v>
                </c:pt>
                <c:pt idx="1064">
                  <c:v>49.73</c:v>
                </c:pt>
                <c:pt idx="1065">
                  <c:v>49.68</c:v>
                </c:pt>
                <c:pt idx="1066">
                  <c:v>49.619999</c:v>
                </c:pt>
                <c:pt idx="1067">
                  <c:v>49.560001</c:v>
                </c:pt>
                <c:pt idx="1068">
                  <c:v>49.509998000000003</c:v>
                </c:pt>
                <c:pt idx="1069">
                  <c:v>49.450001</c:v>
                </c:pt>
                <c:pt idx="1070">
                  <c:v>49.389999000000003</c:v>
                </c:pt>
                <c:pt idx="1071">
                  <c:v>49.330002</c:v>
                </c:pt>
                <c:pt idx="1072">
                  <c:v>49.27</c:v>
                </c:pt>
                <c:pt idx="1073">
                  <c:v>49.209999000000003</c:v>
                </c:pt>
                <c:pt idx="1074">
                  <c:v>59.77</c:v>
                </c:pt>
                <c:pt idx="1075">
                  <c:v>50.91</c:v>
                </c:pt>
                <c:pt idx="1076">
                  <c:v>49.450001</c:v>
                </c:pt>
                <c:pt idx="1077">
                  <c:v>49.130001</c:v>
                </c:pt>
                <c:pt idx="1078">
                  <c:v>49.009998000000003</c:v>
                </c:pt>
                <c:pt idx="1079">
                  <c:v>48.939999</c:v>
                </c:pt>
                <c:pt idx="1080">
                  <c:v>48.880001</c:v>
                </c:pt>
                <c:pt idx="1081">
                  <c:v>84.480002999999996</c:v>
                </c:pt>
                <c:pt idx="1082">
                  <c:v>54.200001</c:v>
                </c:pt>
                <c:pt idx="1083">
                  <c:v>49.77</c:v>
                </c:pt>
                <c:pt idx="1084">
                  <c:v>48.939999</c:v>
                </c:pt>
                <c:pt idx="1085">
                  <c:v>48.720001000000003</c:v>
                </c:pt>
                <c:pt idx="1086">
                  <c:v>48.619999</c:v>
                </c:pt>
                <c:pt idx="1087">
                  <c:v>48.549999</c:v>
                </c:pt>
                <c:pt idx="1088">
                  <c:v>48.48</c:v>
                </c:pt>
                <c:pt idx="1089">
                  <c:v>48.41</c:v>
                </c:pt>
                <c:pt idx="1090">
                  <c:v>48.349997999999999</c:v>
                </c:pt>
                <c:pt idx="1091">
                  <c:v>48.279998999999997</c:v>
                </c:pt>
                <c:pt idx="1092">
                  <c:v>48.209999000000003</c:v>
                </c:pt>
                <c:pt idx="1093">
                  <c:v>48.139999000000003</c:v>
                </c:pt>
                <c:pt idx="1094">
                  <c:v>48.07</c:v>
                </c:pt>
                <c:pt idx="1095">
                  <c:v>48</c:v>
                </c:pt>
                <c:pt idx="1096">
                  <c:v>47.93</c:v>
                </c:pt>
                <c:pt idx="1097">
                  <c:v>47.860000999999997</c:v>
                </c:pt>
                <c:pt idx="1098">
                  <c:v>132</c:v>
                </c:pt>
                <c:pt idx="1099">
                  <c:v>60.029998999999997</c:v>
                </c:pt>
                <c:pt idx="1100">
                  <c:v>49.939999</c:v>
                </c:pt>
                <c:pt idx="1101">
                  <c:v>48.150002000000001</c:v>
                </c:pt>
                <c:pt idx="1102">
                  <c:v>47.73</c:v>
                </c:pt>
                <c:pt idx="1103">
                  <c:v>47.580002</c:v>
                </c:pt>
                <c:pt idx="1104">
                  <c:v>47.490001999999997</c:v>
                </c:pt>
                <c:pt idx="1105">
                  <c:v>47.419998</c:v>
                </c:pt>
                <c:pt idx="1106">
                  <c:v>47.34</c:v>
                </c:pt>
                <c:pt idx="1107">
                  <c:v>47.27</c:v>
                </c:pt>
                <c:pt idx="1108">
                  <c:v>47.189999</c:v>
                </c:pt>
                <c:pt idx="1109">
                  <c:v>47.119999</c:v>
                </c:pt>
                <c:pt idx="1110">
                  <c:v>47.040000999999997</c:v>
                </c:pt>
                <c:pt idx="1111">
                  <c:v>46.959999000000003</c:v>
                </c:pt>
                <c:pt idx="1112">
                  <c:v>46.889999000000003</c:v>
                </c:pt>
                <c:pt idx="1113">
                  <c:v>46.810001</c:v>
                </c:pt>
                <c:pt idx="1114">
                  <c:v>46.73</c:v>
                </c:pt>
                <c:pt idx="1115">
                  <c:v>46.650002000000001</c:v>
                </c:pt>
                <c:pt idx="1116">
                  <c:v>46.57</c:v>
                </c:pt>
                <c:pt idx="1117">
                  <c:v>46.450001</c:v>
                </c:pt>
                <c:pt idx="1118">
                  <c:v>46.419998</c:v>
                </c:pt>
                <c:pt idx="1119">
                  <c:v>46.34</c:v>
                </c:pt>
                <c:pt idx="1120">
                  <c:v>46.259998000000003</c:v>
                </c:pt>
                <c:pt idx="1121">
                  <c:v>46.18</c:v>
                </c:pt>
                <c:pt idx="1122">
                  <c:v>46.099997999999999</c:v>
                </c:pt>
                <c:pt idx="1123">
                  <c:v>46.009998000000003</c:v>
                </c:pt>
                <c:pt idx="1124">
                  <c:v>60.84</c:v>
                </c:pt>
                <c:pt idx="1125">
                  <c:v>174</c:v>
                </c:pt>
                <c:pt idx="1126">
                  <c:v>64.410004000000001</c:v>
                </c:pt>
                <c:pt idx="1127">
                  <c:v>49.169998</c:v>
                </c:pt>
                <c:pt idx="1128">
                  <c:v>46.52</c:v>
                </c:pt>
                <c:pt idx="1129">
                  <c:v>45.919998</c:v>
                </c:pt>
                <c:pt idx="1130">
                  <c:v>45.73</c:v>
                </c:pt>
                <c:pt idx="1131">
                  <c:v>45.630001</c:v>
                </c:pt>
                <c:pt idx="1132">
                  <c:v>61.200001</c:v>
                </c:pt>
                <c:pt idx="1133">
                  <c:v>74.910004000000001</c:v>
                </c:pt>
                <c:pt idx="1134">
                  <c:v>109.599998</c:v>
                </c:pt>
                <c:pt idx="1135">
                  <c:v>722.5</c:v>
                </c:pt>
                <c:pt idx="1136">
                  <c:v>177.300003</c:v>
                </c:pt>
                <c:pt idx="1137">
                  <c:v>66.790001000000004</c:v>
                </c:pt>
                <c:pt idx="1138">
                  <c:v>49.830002</c:v>
                </c:pt>
                <c:pt idx="1139">
                  <c:v>46.740001999999997</c:v>
                </c:pt>
                <c:pt idx="1140">
                  <c:v>46.049999</c:v>
                </c:pt>
                <c:pt idx="1141">
                  <c:v>45.73</c:v>
                </c:pt>
                <c:pt idx="1142">
                  <c:v>45.709999000000003</c:v>
                </c:pt>
                <c:pt idx="1143">
                  <c:v>45.57</c:v>
                </c:pt>
                <c:pt idx="1144">
                  <c:v>45.52</c:v>
                </c:pt>
                <c:pt idx="1145">
                  <c:v>45.43</c:v>
                </c:pt>
                <c:pt idx="1146">
                  <c:v>45.41</c:v>
                </c:pt>
                <c:pt idx="1147">
                  <c:v>45.369999</c:v>
                </c:pt>
                <c:pt idx="1148">
                  <c:v>45.32</c:v>
                </c:pt>
                <c:pt idx="1149">
                  <c:v>45.25</c:v>
                </c:pt>
                <c:pt idx="1150">
                  <c:v>45.18</c:v>
                </c:pt>
                <c:pt idx="1151">
                  <c:v>45.049999</c:v>
                </c:pt>
                <c:pt idx="1152">
                  <c:v>45.040000999999997</c:v>
                </c:pt>
                <c:pt idx="1153">
                  <c:v>49.509998000000003</c:v>
                </c:pt>
                <c:pt idx="1154">
                  <c:v>45.73</c:v>
                </c:pt>
                <c:pt idx="1155">
                  <c:v>48.639999000000003</c:v>
                </c:pt>
                <c:pt idx="1156">
                  <c:v>103.800003</c:v>
                </c:pt>
                <c:pt idx="1157">
                  <c:v>52.459999000000003</c:v>
                </c:pt>
                <c:pt idx="1158">
                  <c:v>50.139999000000003</c:v>
                </c:pt>
                <c:pt idx="1159">
                  <c:v>45.580002</c:v>
                </c:pt>
                <c:pt idx="1160">
                  <c:v>44.98</c:v>
                </c:pt>
                <c:pt idx="1161">
                  <c:v>48.93</c:v>
                </c:pt>
                <c:pt idx="1162">
                  <c:v>45.5</c:v>
                </c:pt>
                <c:pt idx="1163">
                  <c:v>44.919998</c:v>
                </c:pt>
                <c:pt idx="1164">
                  <c:v>44.77</c:v>
                </c:pt>
                <c:pt idx="1165">
                  <c:v>44.689999</c:v>
                </c:pt>
                <c:pt idx="1166">
                  <c:v>44.630001</c:v>
                </c:pt>
                <c:pt idx="1167">
                  <c:v>44.419998</c:v>
                </c:pt>
                <c:pt idx="1168">
                  <c:v>44.5</c:v>
                </c:pt>
                <c:pt idx="1169">
                  <c:v>44.439999</c:v>
                </c:pt>
                <c:pt idx="1170">
                  <c:v>44.369999</c:v>
                </c:pt>
                <c:pt idx="1171">
                  <c:v>44.18</c:v>
                </c:pt>
                <c:pt idx="1172">
                  <c:v>44.240001999999997</c:v>
                </c:pt>
                <c:pt idx="1173">
                  <c:v>44.150002000000001</c:v>
                </c:pt>
                <c:pt idx="1174">
                  <c:v>44.110000999999997</c:v>
                </c:pt>
                <c:pt idx="1175">
                  <c:v>43.970001000000003</c:v>
                </c:pt>
                <c:pt idx="1176">
                  <c:v>43.970001000000003</c:v>
                </c:pt>
                <c:pt idx="1177">
                  <c:v>43.900002000000001</c:v>
                </c:pt>
                <c:pt idx="1178">
                  <c:v>43.830002</c:v>
                </c:pt>
                <c:pt idx="1179">
                  <c:v>43.709999000000003</c:v>
                </c:pt>
                <c:pt idx="1180">
                  <c:v>43.700001</c:v>
                </c:pt>
                <c:pt idx="1181">
                  <c:v>43.529998999999997</c:v>
                </c:pt>
                <c:pt idx="1182">
                  <c:v>43.560001</c:v>
                </c:pt>
                <c:pt idx="1183">
                  <c:v>43.490001999999997</c:v>
                </c:pt>
                <c:pt idx="1184">
                  <c:v>45.860000999999997</c:v>
                </c:pt>
                <c:pt idx="1185">
                  <c:v>43.779998999999997</c:v>
                </c:pt>
                <c:pt idx="1186">
                  <c:v>43.439999</c:v>
                </c:pt>
                <c:pt idx="1187">
                  <c:v>43.299999</c:v>
                </c:pt>
                <c:pt idx="1188">
                  <c:v>43.23</c:v>
                </c:pt>
                <c:pt idx="1189">
                  <c:v>98.220000999999996</c:v>
                </c:pt>
                <c:pt idx="1190">
                  <c:v>52.639999000000003</c:v>
                </c:pt>
                <c:pt idx="1191">
                  <c:v>45.130001</c:v>
                </c:pt>
                <c:pt idx="1192">
                  <c:v>43.509998000000003</c:v>
                </c:pt>
                <c:pt idx="1193">
                  <c:v>43.16</c:v>
                </c:pt>
                <c:pt idx="1194">
                  <c:v>43.07</c:v>
                </c:pt>
                <c:pt idx="1195">
                  <c:v>42.98</c:v>
                </c:pt>
                <c:pt idx="1196">
                  <c:v>42.91</c:v>
                </c:pt>
                <c:pt idx="1197">
                  <c:v>42.900002000000001</c:v>
                </c:pt>
                <c:pt idx="1198">
                  <c:v>71.599997999999999</c:v>
                </c:pt>
                <c:pt idx="1199">
                  <c:v>47.119999</c:v>
                </c:pt>
                <c:pt idx="1200">
                  <c:v>43.560001</c:v>
                </c:pt>
                <c:pt idx="1201">
                  <c:v>42.860000999999997</c:v>
                </c:pt>
                <c:pt idx="1202">
                  <c:v>42.66</c:v>
                </c:pt>
                <c:pt idx="1203">
                  <c:v>42.560001</c:v>
                </c:pt>
                <c:pt idx="1204">
                  <c:v>65.440002000000007</c:v>
                </c:pt>
                <c:pt idx="1205">
                  <c:v>46.099997999999999</c:v>
                </c:pt>
                <c:pt idx="1206">
                  <c:v>49.099997999999999</c:v>
                </c:pt>
                <c:pt idx="1207">
                  <c:v>64.019997000000004</c:v>
                </c:pt>
                <c:pt idx="1208">
                  <c:v>46.900002000000001</c:v>
                </c:pt>
                <c:pt idx="1209">
                  <c:v>43.259998000000003</c:v>
                </c:pt>
                <c:pt idx="1210">
                  <c:v>42.82</c:v>
                </c:pt>
                <c:pt idx="1211">
                  <c:v>42.59</c:v>
                </c:pt>
                <c:pt idx="1212">
                  <c:v>42.52</c:v>
                </c:pt>
                <c:pt idx="1213">
                  <c:v>42.490001999999997</c:v>
                </c:pt>
                <c:pt idx="1214">
                  <c:v>42.599997999999999</c:v>
                </c:pt>
                <c:pt idx="1215">
                  <c:v>42.23</c:v>
                </c:pt>
                <c:pt idx="1216">
                  <c:v>42.310001</c:v>
                </c:pt>
                <c:pt idx="1217">
                  <c:v>42.259998000000003</c:v>
                </c:pt>
                <c:pt idx="1218">
                  <c:v>42.200001</c:v>
                </c:pt>
                <c:pt idx="1219">
                  <c:v>42.139999000000003</c:v>
                </c:pt>
                <c:pt idx="1220">
                  <c:v>42.09</c:v>
                </c:pt>
                <c:pt idx="1221">
                  <c:v>220.10000600000001</c:v>
                </c:pt>
                <c:pt idx="1222">
                  <c:v>65.440002000000007</c:v>
                </c:pt>
                <c:pt idx="1223">
                  <c:v>46.200001</c:v>
                </c:pt>
                <c:pt idx="1224">
                  <c:v>42.689999</c:v>
                </c:pt>
                <c:pt idx="1225">
                  <c:v>41.84</c:v>
                </c:pt>
                <c:pt idx="1226">
                  <c:v>42.32</c:v>
                </c:pt>
                <c:pt idx="1227">
                  <c:v>41.959999000000003</c:v>
                </c:pt>
                <c:pt idx="1228">
                  <c:v>41.799999</c:v>
                </c:pt>
                <c:pt idx="1229">
                  <c:v>44.459999000000003</c:v>
                </c:pt>
                <c:pt idx="1230">
                  <c:v>42.220001000000003</c:v>
                </c:pt>
                <c:pt idx="1231">
                  <c:v>41.849997999999999</c:v>
                </c:pt>
                <c:pt idx="1232">
                  <c:v>41.959999000000003</c:v>
                </c:pt>
                <c:pt idx="1233">
                  <c:v>46.259998000000003</c:v>
                </c:pt>
                <c:pt idx="1234">
                  <c:v>241.800003</c:v>
                </c:pt>
                <c:pt idx="1235">
                  <c:v>69.839995999999999</c:v>
                </c:pt>
                <c:pt idx="1236">
                  <c:v>46.630001</c:v>
                </c:pt>
                <c:pt idx="1237">
                  <c:v>42.68</c:v>
                </c:pt>
                <c:pt idx="1238">
                  <c:v>42.93</c:v>
                </c:pt>
                <c:pt idx="1239">
                  <c:v>41.959999000000003</c:v>
                </c:pt>
                <c:pt idx="1240">
                  <c:v>41.639999000000003</c:v>
                </c:pt>
                <c:pt idx="1241">
                  <c:v>41.509998000000003</c:v>
                </c:pt>
                <c:pt idx="1242">
                  <c:v>41.220001000000003</c:v>
                </c:pt>
                <c:pt idx="1243">
                  <c:v>60.93</c:v>
                </c:pt>
                <c:pt idx="1244">
                  <c:v>314</c:v>
                </c:pt>
                <c:pt idx="1245">
                  <c:v>82.959998999999996</c:v>
                </c:pt>
                <c:pt idx="1246">
                  <c:v>48.889999000000003</c:v>
                </c:pt>
                <c:pt idx="1247">
                  <c:v>43.130001</c:v>
                </c:pt>
                <c:pt idx="1248">
                  <c:v>41.939999</c:v>
                </c:pt>
                <c:pt idx="1249">
                  <c:v>44.950001</c:v>
                </c:pt>
                <c:pt idx="1250">
                  <c:v>56.439999</c:v>
                </c:pt>
                <c:pt idx="1251">
                  <c:v>52.810001</c:v>
                </c:pt>
                <c:pt idx="1252">
                  <c:v>43.509998000000003</c:v>
                </c:pt>
                <c:pt idx="1253">
                  <c:v>41.950001</c:v>
                </c:pt>
                <c:pt idx="1254">
                  <c:v>41.580002</c:v>
                </c:pt>
                <c:pt idx="1255">
                  <c:v>41.470001000000003</c:v>
                </c:pt>
                <c:pt idx="1256">
                  <c:v>41.279998999999997</c:v>
                </c:pt>
                <c:pt idx="1257">
                  <c:v>41.34</c:v>
                </c:pt>
                <c:pt idx="1258">
                  <c:v>41.200001</c:v>
                </c:pt>
                <c:pt idx="1259">
                  <c:v>41.400002000000001</c:v>
                </c:pt>
                <c:pt idx="1260">
                  <c:v>41.150002000000001</c:v>
                </c:pt>
                <c:pt idx="1261">
                  <c:v>41.240001999999997</c:v>
                </c:pt>
                <c:pt idx="1262">
                  <c:v>46.02</c:v>
                </c:pt>
                <c:pt idx="1263">
                  <c:v>44.450001</c:v>
                </c:pt>
                <c:pt idx="1264">
                  <c:v>41.77</c:v>
                </c:pt>
                <c:pt idx="1265">
                  <c:v>41.279998999999997</c:v>
                </c:pt>
                <c:pt idx="1266">
                  <c:v>40.909999999999997</c:v>
                </c:pt>
                <c:pt idx="1267">
                  <c:v>40.909999999999997</c:v>
                </c:pt>
                <c:pt idx="1268">
                  <c:v>40.900002000000001</c:v>
                </c:pt>
                <c:pt idx="1269">
                  <c:v>41.400002000000001</c:v>
                </c:pt>
                <c:pt idx="1270">
                  <c:v>42.669998</c:v>
                </c:pt>
                <c:pt idx="1271">
                  <c:v>312.89999399999999</c:v>
                </c:pt>
                <c:pt idx="1272">
                  <c:v>78.339995999999999</c:v>
                </c:pt>
                <c:pt idx="1273">
                  <c:v>47.59</c:v>
                </c:pt>
                <c:pt idx="1274">
                  <c:v>42.380001</c:v>
                </c:pt>
                <c:pt idx="1275">
                  <c:v>1304</c:v>
                </c:pt>
                <c:pt idx="1276">
                  <c:v>232.300003</c:v>
                </c:pt>
                <c:pt idx="1277">
                  <c:v>72.230002999999996</c:v>
                </c:pt>
                <c:pt idx="1278">
                  <c:v>47.34</c:v>
                </c:pt>
                <c:pt idx="1279">
                  <c:v>42.68</c:v>
                </c:pt>
                <c:pt idx="1280">
                  <c:v>41.59</c:v>
                </c:pt>
                <c:pt idx="1281">
                  <c:v>53.689999</c:v>
                </c:pt>
                <c:pt idx="1282">
                  <c:v>43.09</c:v>
                </c:pt>
                <c:pt idx="1283">
                  <c:v>44.650002000000001</c:v>
                </c:pt>
                <c:pt idx="1284">
                  <c:v>41.93</c:v>
                </c:pt>
                <c:pt idx="1285">
                  <c:v>41.5</c:v>
                </c:pt>
                <c:pt idx="1286">
                  <c:v>123.199997</c:v>
                </c:pt>
                <c:pt idx="1287">
                  <c:v>58.950001</c:v>
                </c:pt>
                <c:pt idx="1288">
                  <c:v>44.459999000000003</c:v>
                </c:pt>
                <c:pt idx="1289">
                  <c:v>86.870002999999997</c:v>
                </c:pt>
                <c:pt idx="1290">
                  <c:v>47.419998</c:v>
                </c:pt>
                <c:pt idx="1291">
                  <c:v>42.57</c:v>
                </c:pt>
                <c:pt idx="1292">
                  <c:v>41.799999</c:v>
                </c:pt>
                <c:pt idx="1293">
                  <c:v>41.639999000000003</c:v>
                </c:pt>
                <c:pt idx="1294">
                  <c:v>328</c:v>
                </c:pt>
                <c:pt idx="1295">
                  <c:v>316.60000600000001</c:v>
                </c:pt>
                <c:pt idx="1296">
                  <c:v>81.050003000000004</c:v>
                </c:pt>
                <c:pt idx="1297">
                  <c:v>72.389999000000003</c:v>
                </c:pt>
                <c:pt idx="1298">
                  <c:v>1169</c:v>
                </c:pt>
                <c:pt idx="1299">
                  <c:v>341.89999399999999</c:v>
                </c:pt>
                <c:pt idx="1300">
                  <c:v>88.089995999999999</c:v>
                </c:pt>
                <c:pt idx="1301">
                  <c:v>50.869999</c:v>
                </c:pt>
                <c:pt idx="1302">
                  <c:v>43.84</c:v>
                </c:pt>
                <c:pt idx="1303">
                  <c:v>130.199997</c:v>
                </c:pt>
                <c:pt idx="1304">
                  <c:v>78.489998</c:v>
                </c:pt>
                <c:pt idx="1305">
                  <c:v>58.66</c:v>
                </c:pt>
                <c:pt idx="1306">
                  <c:v>73.760002</c:v>
                </c:pt>
                <c:pt idx="1307">
                  <c:v>47.360000999999997</c:v>
                </c:pt>
                <c:pt idx="1308">
                  <c:v>105.599998</c:v>
                </c:pt>
                <c:pt idx="1309">
                  <c:v>53.66</c:v>
                </c:pt>
                <c:pt idx="1310">
                  <c:v>45.59</c:v>
                </c:pt>
                <c:pt idx="1311">
                  <c:v>44.080002</c:v>
                </c:pt>
                <c:pt idx="1312">
                  <c:v>79.919998000000007</c:v>
                </c:pt>
                <c:pt idx="1313">
                  <c:v>436.39999399999999</c:v>
                </c:pt>
                <c:pt idx="1314">
                  <c:v>172.5</c:v>
                </c:pt>
                <c:pt idx="1315">
                  <c:v>66.510002</c:v>
                </c:pt>
                <c:pt idx="1316">
                  <c:v>85.089995999999999</c:v>
                </c:pt>
                <c:pt idx="1317">
                  <c:v>51.580002</c:v>
                </c:pt>
                <c:pt idx="1318">
                  <c:v>46.23</c:v>
                </c:pt>
                <c:pt idx="1319">
                  <c:v>445.89999399999999</c:v>
                </c:pt>
                <c:pt idx="1320">
                  <c:v>169.89999399999999</c:v>
                </c:pt>
                <c:pt idx="1321">
                  <c:v>68.120002999999997</c:v>
                </c:pt>
                <c:pt idx="1322">
                  <c:v>50.459999000000003</c:v>
                </c:pt>
                <c:pt idx="1323">
                  <c:v>48.950001</c:v>
                </c:pt>
                <c:pt idx="1324">
                  <c:v>47.689999</c:v>
                </c:pt>
                <c:pt idx="1325">
                  <c:v>53.860000999999997</c:v>
                </c:pt>
                <c:pt idx="1326">
                  <c:v>129</c:v>
                </c:pt>
                <c:pt idx="1327">
                  <c:v>60.209999000000003</c:v>
                </c:pt>
                <c:pt idx="1328">
                  <c:v>124.599998</c:v>
                </c:pt>
                <c:pt idx="1329">
                  <c:v>65.819999999999993</c:v>
                </c:pt>
                <c:pt idx="1330">
                  <c:v>58.25</c:v>
                </c:pt>
                <c:pt idx="1331">
                  <c:v>195.300003</c:v>
                </c:pt>
                <c:pt idx="1332">
                  <c:v>134.60000600000001</c:v>
                </c:pt>
                <c:pt idx="1333">
                  <c:v>391.29998799999998</c:v>
                </c:pt>
                <c:pt idx="1334">
                  <c:v>106.300003</c:v>
                </c:pt>
                <c:pt idx="1335">
                  <c:v>58.75</c:v>
                </c:pt>
                <c:pt idx="1336">
                  <c:v>50.470001000000003</c:v>
                </c:pt>
                <c:pt idx="1337">
                  <c:v>52.439999</c:v>
                </c:pt>
                <c:pt idx="1338">
                  <c:v>67.980002999999996</c:v>
                </c:pt>
                <c:pt idx="1339">
                  <c:v>51.790000999999997</c:v>
                </c:pt>
                <c:pt idx="1340">
                  <c:v>49.259998000000003</c:v>
                </c:pt>
                <c:pt idx="1341">
                  <c:v>194.199997</c:v>
                </c:pt>
                <c:pt idx="1342">
                  <c:v>70.339995999999999</c:v>
                </c:pt>
                <c:pt idx="1343">
                  <c:v>66.879997000000003</c:v>
                </c:pt>
                <c:pt idx="1344">
                  <c:v>60.110000999999997</c:v>
                </c:pt>
                <c:pt idx="1345">
                  <c:v>78.169998000000007</c:v>
                </c:pt>
                <c:pt idx="1346">
                  <c:v>53.919998</c:v>
                </c:pt>
                <c:pt idx="1347">
                  <c:v>384.39999399999999</c:v>
                </c:pt>
                <c:pt idx="1348">
                  <c:v>97.480002999999996</c:v>
                </c:pt>
                <c:pt idx="1349">
                  <c:v>168.5</c:v>
                </c:pt>
                <c:pt idx="1350">
                  <c:v>336.70001200000002</c:v>
                </c:pt>
                <c:pt idx="1351">
                  <c:v>269.70001200000002</c:v>
                </c:pt>
                <c:pt idx="1352">
                  <c:v>83.93</c:v>
                </c:pt>
                <c:pt idx="1353">
                  <c:v>60.369999</c:v>
                </c:pt>
                <c:pt idx="1354">
                  <c:v>52.73</c:v>
                </c:pt>
                <c:pt idx="1355">
                  <c:v>51.25</c:v>
                </c:pt>
                <c:pt idx="1356">
                  <c:v>50.59</c:v>
                </c:pt>
                <c:pt idx="1357">
                  <c:v>50.52</c:v>
                </c:pt>
                <c:pt idx="1358">
                  <c:v>50.919998</c:v>
                </c:pt>
                <c:pt idx="1359">
                  <c:v>208.800003</c:v>
                </c:pt>
                <c:pt idx="1360">
                  <c:v>76.580001999999993</c:v>
                </c:pt>
                <c:pt idx="1361">
                  <c:v>218.10000600000001</c:v>
                </c:pt>
                <c:pt idx="1362">
                  <c:v>77.400002000000001</c:v>
                </c:pt>
                <c:pt idx="1363">
                  <c:v>56.709999000000003</c:v>
                </c:pt>
                <c:pt idx="1364">
                  <c:v>53.060001</c:v>
                </c:pt>
                <c:pt idx="1365">
                  <c:v>52.310001</c:v>
                </c:pt>
                <c:pt idx="1366">
                  <c:v>52</c:v>
                </c:pt>
                <c:pt idx="1367">
                  <c:v>52.240001999999997</c:v>
                </c:pt>
                <c:pt idx="1368">
                  <c:v>52.279998999999997</c:v>
                </c:pt>
                <c:pt idx="1369">
                  <c:v>52.330002</c:v>
                </c:pt>
                <c:pt idx="1370">
                  <c:v>52.380001</c:v>
                </c:pt>
                <c:pt idx="1371">
                  <c:v>52.419998</c:v>
                </c:pt>
                <c:pt idx="1372">
                  <c:v>52.470001000000003</c:v>
                </c:pt>
                <c:pt idx="1373">
                  <c:v>52.450001</c:v>
                </c:pt>
                <c:pt idx="1374">
                  <c:v>52.549999</c:v>
                </c:pt>
                <c:pt idx="1375">
                  <c:v>52.59</c:v>
                </c:pt>
                <c:pt idx="1376">
                  <c:v>52.630001</c:v>
                </c:pt>
                <c:pt idx="1377">
                  <c:v>52.669998</c:v>
                </c:pt>
                <c:pt idx="1378">
                  <c:v>52.650002000000001</c:v>
                </c:pt>
                <c:pt idx="1379">
                  <c:v>52.73</c:v>
                </c:pt>
                <c:pt idx="1380">
                  <c:v>52.73</c:v>
                </c:pt>
                <c:pt idx="1381">
                  <c:v>52.740001999999997</c:v>
                </c:pt>
                <c:pt idx="1382">
                  <c:v>52.830002</c:v>
                </c:pt>
                <c:pt idx="1383">
                  <c:v>52.860000999999997</c:v>
                </c:pt>
                <c:pt idx="1384">
                  <c:v>52.889999000000003</c:v>
                </c:pt>
                <c:pt idx="1385">
                  <c:v>52.900002000000001</c:v>
                </c:pt>
                <c:pt idx="1386">
                  <c:v>52.93</c:v>
                </c:pt>
                <c:pt idx="1387">
                  <c:v>52.93</c:v>
                </c:pt>
                <c:pt idx="1388">
                  <c:v>52.98</c:v>
                </c:pt>
                <c:pt idx="1389">
                  <c:v>53</c:v>
                </c:pt>
                <c:pt idx="1390">
                  <c:v>305.20001200000002</c:v>
                </c:pt>
                <c:pt idx="1391">
                  <c:v>351.79998799999998</c:v>
                </c:pt>
                <c:pt idx="1392">
                  <c:v>96.150002000000001</c:v>
                </c:pt>
                <c:pt idx="1393">
                  <c:v>60.959999000000003</c:v>
                </c:pt>
                <c:pt idx="1394">
                  <c:v>55</c:v>
                </c:pt>
                <c:pt idx="1395">
                  <c:v>53.82</c:v>
                </c:pt>
                <c:pt idx="1396">
                  <c:v>53.540000999999997</c:v>
                </c:pt>
                <c:pt idx="1397">
                  <c:v>53.509998000000003</c:v>
                </c:pt>
                <c:pt idx="1398">
                  <c:v>53.5</c:v>
                </c:pt>
                <c:pt idx="1399">
                  <c:v>53.5</c:v>
                </c:pt>
                <c:pt idx="1400">
                  <c:v>53.509998000000003</c:v>
                </c:pt>
                <c:pt idx="1401">
                  <c:v>53.509998000000003</c:v>
                </c:pt>
                <c:pt idx="1402">
                  <c:v>53.52</c:v>
                </c:pt>
                <c:pt idx="1403">
                  <c:v>53.52</c:v>
                </c:pt>
                <c:pt idx="1404">
                  <c:v>53.52</c:v>
                </c:pt>
                <c:pt idx="1405">
                  <c:v>53.52</c:v>
                </c:pt>
                <c:pt idx="1406">
                  <c:v>53.52</c:v>
                </c:pt>
                <c:pt idx="1407">
                  <c:v>53.509998000000003</c:v>
                </c:pt>
                <c:pt idx="1408">
                  <c:v>53.509998000000003</c:v>
                </c:pt>
                <c:pt idx="1409">
                  <c:v>53.5</c:v>
                </c:pt>
                <c:pt idx="1410">
                  <c:v>53.490001999999997</c:v>
                </c:pt>
                <c:pt idx="1411">
                  <c:v>53.48</c:v>
                </c:pt>
                <c:pt idx="1412">
                  <c:v>53.470001000000003</c:v>
                </c:pt>
                <c:pt idx="1413">
                  <c:v>53.459999000000003</c:v>
                </c:pt>
                <c:pt idx="1414">
                  <c:v>53.450001</c:v>
                </c:pt>
                <c:pt idx="1415">
                  <c:v>53.43</c:v>
                </c:pt>
                <c:pt idx="1416">
                  <c:v>53.41</c:v>
                </c:pt>
                <c:pt idx="1417">
                  <c:v>76.319999999999993</c:v>
                </c:pt>
                <c:pt idx="1418">
                  <c:v>175.10000600000001</c:v>
                </c:pt>
                <c:pt idx="1419">
                  <c:v>71.110000999999997</c:v>
                </c:pt>
                <c:pt idx="1420">
                  <c:v>56.689999</c:v>
                </c:pt>
                <c:pt idx="1421">
                  <c:v>54.220001000000003</c:v>
                </c:pt>
                <c:pt idx="1422">
                  <c:v>53.709999000000003</c:v>
                </c:pt>
                <c:pt idx="1423">
                  <c:v>53.57</c:v>
                </c:pt>
                <c:pt idx="1424">
                  <c:v>53.650002000000001</c:v>
                </c:pt>
                <c:pt idx="1425">
                  <c:v>168.300003</c:v>
                </c:pt>
                <c:pt idx="1426">
                  <c:v>70</c:v>
                </c:pt>
                <c:pt idx="1427">
                  <c:v>56.490001999999997</c:v>
                </c:pt>
                <c:pt idx="1428">
                  <c:v>54.18</c:v>
                </c:pt>
                <c:pt idx="1429">
                  <c:v>53.700001</c:v>
                </c:pt>
                <c:pt idx="1430">
                  <c:v>53.57</c:v>
                </c:pt>
                <c:pt idx="1431">
                  <c:v>53.52</c:v>
                </c:pt>
                <c:pt idx="1432">
                  <c:v>53.490001999999997</c:v>
                </c:pt>
                <c:pt idx="1433">
                  <c:v>53.459999000000003</c:v>
                </c:pt>
                <c:pt idx="1434">
                  <c:v>53.419998</c:v>
                </c:pt>
                <c:pt idx="1435">
                  <c:v>53.389999000000003</c:v>
                </c:pt>
                <c:pt idx="1436">
                  <c:v>53.360000999999997</c:v>
                </c:pt>
                <c:pt idx="1437">
                  <c:v>53.310001</c:v>
                </c:pt>
                <c:pt idx="1438">
                  <c:v>53.27</c:v>
                </c:pt>
                <c:pt idx="1439">
                  <c:v>53.25</c:v>
                </c:pt>
                <c:pt idx="1440">
                  <c:v>53.209999000000003</c:v>
                </c:pt>
                <c:pt idx="1441">
                  <c:v>53.169998</c:v>
                </c:pt>
                <c:pt idx="1442">
                  <c:v>53.130001</c:v>
                </c:pt>
                <c:pt idx="1443">
                  <c:v>53.09</c:v>
                </c:pt>
                <c:pt idx="1444">
                  <c:v>53.049999</c:v>
                </c:pt>
                <c:pt idx="1445">
                  <c:v>53</c:v>
                </c:pt>
                <c:pt idx="1446">
                  <c:v>52.959999000000003</c:v>
                </c:pt>
                <c:pt idx="1447">
                  <c:v>52.91</c:v>
                </c:pt>
                <c:pt idx="1448">
                  <c:v>52.869999</c:v>
                </c:pt>
                <c:pt idx="1449">
                  <c:v>52.82</c:v>
                </c:pt>
                <c:pt idx="1450">
                  <c:v>52.77</c:v>
                </c:pt>
                <c:pt idx="1451">
                  <c:v>52.720001000000003</c:v>
                </c:pt>
                <c:pt idx="1452">
                  <c:v>52.669998</c:v>
                </c:pt>
                <c:pt idx="1453">
                  <c:v>52.619999</c:v>
                </c:pt>
                <c:pt idx="1454">
                  <c:v>52.57</c:v>
                </c:pt>
                <c:pt idx="1455">
                  <c:v>52.509998000000003</c:v>
                </c:pt>
                <c:pt idx="1456">
                  <c:v>52.459999000000003</c:v>
                </c:pt>
                <c:pt idx="1457">
                  <c:v>52.41</c:v>
                </c:pt>
                <c:pt idx="1458">
                  <c:v>52.349997999999999</c:v>
                </c:pt>
                <c:pt idx="1459">
                  <c:v>520.79998799999998</c:v>
                </c:pt>
                <c:pt idx="1460">
                  <c:v>841.70001200000002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48-4B62-8370-BD3FCC262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36191"/>
        <c:axId val="38733791"/>
      </c:scatterChart>
      <c:valAx>
        <c:axId val="38736191"/>
        <c:scaling>
          <c:orientation val="minMax"/>
          <c:max val="3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IN" sz="1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</a:t>
                </a: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</a:t>
                </a:r>
                <a:r>
                  <a:rPr lang="en-IN" sz="1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733791"/>
        <c:crosses val="autoZero"/>
        <c:crossBetween val="midCat"/>
        <c:majorUnit val="800"/>
      </c:valAx>
      <c:valAx>
        <c:axId val="38733791"/>
        <c:scaling>
          <c:orientation val="minMax"/>
          <c:max val="3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IN" sz="1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</a:t>
                </a:r>
                <a:r>
                  <a:rPr lang="en-IN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</a:t>
                </a:r>
                <a:r>
                  <a:rPr lang="en-IN" sz="1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/s)</a:t>
                </a:r>
                <a:endParaRPr lang="en-IN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I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736191"/>
        <c:crosses val="autoZero"/>
        <c:crossBetween val="midCat"/>
        <c:majorUnit val="8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76851851851859"/>
          <c:y val="6.7110646438904686E-2"/>
          <c:w val="0.59486111111111106"/>
          <c:h val="0.721271096299684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Best_Sim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Sheet2!$C$4:$C$1464</c:f>
              <c:numCache>
                <c:formatCode>General</c:formatCode>
                <c:ptCount val="1461"/>
                <c:pt idx="0">
                  <c:v>50.23</c:v>
                </c:pt>
                <c:pt idx="1">
                  <c:v>39.549999</c:v>
                </c:pt>
                <c:pt idx="2">
                  <c:v>36.470001000000003</c:v>
                </c:pt>
                <c:pt idx="3">
                  <c:v>34.560001</c:v>
                </c:pt>
                <c:pt idx="4">
                  <c:v>33.209999000000003</c:v>
                </c:pt>
                <c:pt idx="5">
                  <c:v>32.189999</c:v>
                </c:pt>
                <c:pt idx="6">
                  <c:v>31.389999</c:v>
                </c:pt>
                <c:pt idx="7">
                  <c:v>30.719999000000001</c:v>
                </c:pt>
                <c:pt idx="8">
                  <c:v>30.15</c:v>
                </c:pt>
                <c:pt idx="9">
                  <c:v>29.639999</c:v>
                </c:pt>
                <c:pt idx="10">
                  <c:v>29.17</c:v>
                </c:pt>
                <c:pt idx="11">
                  <c:v>28.73</c:v>
                </c:pt>
                <c:pt idx="12">
                  <c:v>28.299999</c:v>
                </c:pt>
                <c:pt idx="13">
                  <c:v>28.32</c:v>
                </c:pt>
                <c:pt idx="14">
                  <c:v>601.40002400000003</c:v>
                </c:pt>
                <c:pt idx="15">
                  <c:v>47.470001000000003</c:v>
                </c:pt>
                <c:pt idx="16">
                  <c:v>38.619999</c:v>
                </c:pt>
                <c:pt idx="17">
                  <c:v>36.360000999999997</c:v>
                </c:pt>
                <c:pt idx="18">
                  <c:v>34.909999999999997</c:v>
                </c:pt>
                <c:pt idx="19">
                  <c:v>33.790000999999997</c:v>
                </c:pt>
                <c:pt idx="20">
                  <c:v>33</c:v>
                </c:pt>
                <c:pt idx="21">
                  <c:v>32.380001</c:v>
                </c:pt>
                <c:pt idx="22">
                  <c:v>31.82</c:v>
                </c:pt>
                <c:pt idx="23">
                  <c:v>31.33</c:v>
                </c:pt>
                <c:pt idx="24">
                  <c:v>30.879999000000002</c:v>
                </c:pt>
                <c:pt idx="25">
                  <c:v>30.459999</c:v>
                </c:pt>
                <c:pt idx="26">
                  <c:v>30.07</c:v>
                </c:pt>
                <c:pt idx="27">
                  <c:v>29.65</c:v>
                </c:pt>
                <c:pt idx="28">
                  <c:v>29.26</c:v>
                </c:pt>
                <c:pt idx="29">
                  <c:v>56.080002</c:v>
                </c:pt>
                <c:pt idx="30">
                  <c:v>33.580002</c:v>
                </c:pt>
                <c:pt idx="31">
                  <c:v>32.099997999999999</c:v>
                </c:pt>
                <c:pt idx="32">
                  <c:v>31.139999</c:v>
                </c:pt>
                <c:pt idx="33">
                  <c:v>30.35</c:v>
                </c:pt>
                <c:pt idx="34">
                  <c:v>29.799999</c:v>
                </c:pt>
                <c:pt idx="35">
                  <c:v>29.42</c:v>
                </c:pt>
                <c:pt idx="36">
                  <c:v>30.73</c:v>
                </c:pt>
                <c:pt idx="37">
                  <c:v>651.20001200000002</c:v>
                </c:pt>
                <c:pt idx="38">
                  <c:v>969.09997599999997</c:v>
                </c:pt>
                <c:pt idx="39">
                  <c:v>60.669998</c:v>
                </c:pt>
                <c:pt idx="40">
                  <c:v>47.029998999999997</c:v>
                </c:pt>
                <c:pt idx="41">
                  <c:v>43.630001</c:v>
                </c:pt>
                <c:pt idx="42">
                  <c:v>42.389999000000003</c:v>
                </c:pt>
                <c:pt idx="43">
                  <c:v>267.79998799999998</c:v>
                </c:pt>
                <c:pt idx="44">
                  <c:v>1033</c:v>
                </c:pt>
                <c:pt idx="45">
                  <c:v>895.20001200000002</c:v>
                </c:pt>
                <c:pt idx="46">
                  <c:v>76.620002999999997</c:v>
                </c:pt>
                <c:pt idx="47">
                  <c:v>102</c:v>
                </c:pt>
                <c:pt idx="48">
                  <c:v>64.75</c:v>
                </c:pt>
                <c:pt idx="49">
                  <c:v>61.529998999999997</c:v>
                </c:pt>
                <c:pt idx="50">
                  <c:v>60.830002</c:v>
                </c:pt>
                <c:pt idx="51">
                  <c:v>59.040000999999997</c:v>
                </c:pt>
                <c:pt idx="52">
                  <c:v>57.630001</c:v>
                </c:pt>
                <c:pt idx="53">
                  <c:v>56.540000999999997</c:v>
                </c:pt>
                <c:pt idx="54">
                  <c:v>308.20001200000002</c:v>
                </c:pt>
                <c:pt idx="55">
                  <c:v>93.900002000000001</c:v>
                </c:pt>
                <c:pt idx="56">
                  <c:v>279.10000600000001</c:v>
                </c:pt>
                <c:pt idx="57">
                  <c:v>77.019997000000004</c:v>
                </c:pt>
                <c:pt idx="58">
                  <c:v>71.290001000000004</c:v>
                </c:pt>
                <c:pt idx="59">
                  <c:v>80.949996999999996</c:v>
                </c:pt>
                <c:pt idx="60">
                  <c:v>71.980002999999996</c:v>
                </c:pt>
                <c:pt idx="61">
                  <c:v>592.20001200000002</c:v>
                </c:pt>
                <c:pt idx="62">
                  <c:v>1128</c:v>
                </c:pt>
                <c:pt idx="63">
                  <c:v>228.800003</c:v>
                </c:pt>
                <c:pt idx="64">
                  <c:v>93.339995999999999</c:v>
                </c:pt>
                <c:pt idx="65">
                  <c:v>87.050003000000004</c:v>
                </c:pt>
                <c:pt idx="66">
                  <c:v>83.860000999999997</c:v>
                </c:pt>
                <c:pt idx="67">
                  <c:v>82.760002</c:v>
                </c:pt>
                <c:pt idx="68">
                  <c:v>81.669998000000007</c:v>
                </c:pt>
                <c:pt idx="69">
                  <c:v>80.169998000000007</c:v>
                </c:pt>
                <c:pt idx="70">
                  <c:v>78.959998999999996</c:v>
                </c:pt>
                <c:pt idx="71">
                  <c:v>77.940002000000007</c:v>
                </c:pt>
                <c:pt idx="72">
                  <c:v>77.040001000000004</c:v>
                </c:pt>
                <c:pt idx="73">
                  <c:v>76.180000000000007</c:v>
                </c:pt>
                <c:pt idx="74">
                  <c:v>75.370002999999997</c:v>
                </c:pt>
                <c:pt idx="75">
                  <c:v>74.650002000000001</c:v>
                </c:pt>
                <c:pt idx="76">
                  <c:v>73.870002999999997</c:v>
                </c:pt>
                <c:pt idx="77">
                  <c:v>104.400002</c:v>
                </c:pt>
                <c:pt idx="78">
                  <c:v>278.29998799999998</c:v>
                </c:pt>
                <c:pt idx="79">
                  <c:v>86.269997000000004</c:v>
                </c:pt>
                <c:pt idx="80">
                  <c:v>81.379997000000003</c:v>
                </c:pt>
                <c:pt idx="81">
                  <c:v>79.080001999999993</c:v>
                </c:pt>
                <c:pt idx="82">
                  <c:v>77.269997000000004</c:v>
                </c:pt>
                <c:pt idx="83">
                  <c:v>75.949996999999996</c:v>
                </c:pt>
                <c:pt idx="84">
                  <c:v>74.709998999999996</c:v>
                </c:pt>
                <c:pt idx="85">
                  <c:v>73.790001000000004</c:v>
                </c:pt>
                <c:pt idx="86">
                  <c:v>72.690002000000007</c:v>
                </c:pt>
                <c:pt idx="87">
                  <c:v>177.89999399999999</c:v>
                </c:pt>
                <c:pt idx="88">
                  <c:v>374.20001200000002</c:v>
                </c:pt>
                <c:pt idx="89">
                  <c:v>88.190002000000007</c:v>
                </c:pt>
                <c:pt idx="90">
                  <c:v>81.669998000000007</c:v>
                </c:pt>
                <c:pt idx="91">
                  <c:v>78.980002999999996</c:v>
                </c:pt>
                <c:pt idx="92">
                  <c:v>76.879997000000003</c:v>
                </c:pt>
                <c:pt idx="93">
                  <c:v>75.800003000000004</c:v>
                </c:pt>
                <c:pt idx="94">
                  <c:v>75.839995999999999</c:v>
                </c:pt>
                <c:pt idx="95">
                  <c:v>76.730002999999996</c:v>
                </c:pt>
                <c:pt idx="96">
                  <c:v>77.169998000000007</c:v>
                </c:pt>
                <c:pt idx="97">
                  <c:v>74.940002000000007</c:v>
                </c:pt>
                <c:pt idx="98">
                  <c:v>73.220000999999996</c:v>
                </c:pt>
                <c:pt idx="99">
                  <c:v>72.050003000000004</c:v>
                </c:pt>
                <c:pt idx="100">
                  <c:v>384.70001200000002</c:v>
                </c:pt>
                <c:pt idx="101">
                  <c:v>428.5</c:v>
                </c:pt>
                <c:pt idx="102">
                  <c:v>90.169998000000007</c:v>
                </c:pt>
                <c:pt idx="103">
                  <c:v>88.510002</c:v>
                </c:pt>
                <c:pt idx="104">
                  <c:v>81.309997999999993</c:v>
                </c:pt>
                <c:pt idx="105">
                  <c:v>78.599997999999999</c:v>
                </c:pt>
                <c:pt idx="106">
                  <c:v>277.79998799999998</c:v>
                </c:pt>
                <c:pt idx="107">
                  <c:v>283</c:v>
                </c:pt>
                <c:pt idx="108">
                  <c:v>92.599997999999999</c:v>
                </c:pt>
                <c:pt idx="109">
                  <c:v>90.669998000000007</c:v>
                </c:pt>
                <c:pt idx="110">
                  <c:v>85.730002999999996</c:v>
                </c:pt>
                <c:pt idx="111">
                  <c:v>83.029999000000004</c:v>
                </c:pt>
                <c:pt idx="112">
                  <c:v>80.970000999999996</c:v>
                </c:pt>
                <c:pt idx="113">
                  <c:v>79.269997000000004</c:v>
                </c:pt>
                <c:pt idx="114">
                  <c:v>77.790001000000004</c:v>
                </c:pt>
                <c:pt idx="115">
                  <c:v>76.389999000000003</c:v>
                </c:pt>
                <c:pt idx="116">
                  <c:v>75.25</c:v>
                </c:pt>
                <c:pt idx="117">
                  <c:v>73.989998</c:v>
                </c:pt>
                <c:pt idx="118">
                  <c:v>72.550003000000004</c:v>
                </c:pt>
                <c:pt idx="119">
                  <c:v>72.080001999999993</c:v>
                </c:pt>
                <c:pt idx="120">
                  <c:v>71.169998000000007</c:v>
                </c:pt>
                <c:pt idx="121">
                  <c:v>70.209998999999996</c:v>
                </c:pt>
                <c:pt idx="122">
                  <c:v>69.120002999999997</c:v>
                </c:pt>
                <c:pt idx="123">
                  <c:v>68.029999000000004</c:v>
                </c:pt>
                <c:pt idx="124">
                  <c:v>80.430000000000007</c:v>
                </c:pt>
                <c:pt idx="125">
                  <c:v>213.800003</c:v>
                </c:pt>
                <c:pt idx="126">
                  <c:v>89.18</c:v>
                </c:pt>
                <c:pt idx="127">
                  <c:v>75.459998999999996</c:v>
                </c:pt>
                <c:pt idx="128">
                  <c:v>72.650002000000001</c:v>
                </c:pt>
                <c:pt idx="129">
                  <c:v>79.980002999999996</c:v>
                </c:pt>
                <c:pt idx="130">
                  <c:v>72</c:v>
                </c:pt>
                <c:pt idx="131">
                  <c:v>69.860000999999997</c:v>
                </c:pt>
                <c:pt idx="132">
                  <c:v>67.940002000000007</c:v>
                </c:pt>
                <c:pt idx="133">
                  <c:v>66.830001999999993</c:v>
                </c:pt>
                <c:pt idx="134">
                  <c:v>65.470000999999996</c:v>
                </c:pt>
                <c:pt idx="135">
                  <c:v>64.230002999999996</c:v>
                </c:pt>
                <c:pt idx="136">
                  <c:v>63.040000999999997</c:v>
                </c:pt>
                <c:pt idx="137">
                  <c:v>61.889999000000003</c:v>
                </c:pt>
                <c:pt idx="138">
                  <c:v>60.830002</c:v>
                </c:pt>
                <c:pt idx="139">
                  <c:v>59.720001000000003</c:v>
                </c:pt>
                <c:pt idx="140">
                  <c:v>59.82</c:v>
                </c:pt>
                <c:pt idx="141">
                  <c:v>59.110000999999997</c:v>
                </c:pt>
                <c:pt idx="142">
                  <c:v>57.919998</c:v>
                </c:pt>
                <c:pt idx="143">
                  <c:v>56.669998</c:v>
                </c:pt>
                <c:pt idx="144">
                  <c:v>55.459999000000003</c:v>
                </c:pt>
                <c:pt idx="145">
                  <c:v>98.550003000000004</c:v>
                </c:pt>
                <c:pt idx="146">
                  <c:v>73.440002000000007</c:v>
                </c:pt>
                <c:pt idx="147">
                  <c:v>59.630001</c:v>
                </c:pt>
                <c:pt idx="148">
                  <c:v>57.34</c:v>
                </c:pt>
                <c:pt idx="149">
                  <c:v>55.77</c:v>
                </c:pt>
                <c:pt idx="150">
                  <c:v>54.27</c:v>
                </c:pt>
                <c:pt idx="151">
                  <c:v>23.83</c:v>
                </c:pt>
                <c:pt idx="152">
                  <c:v>23.98</c:v>
                </c:pt>
                <c:pt idx="153">
                  <c:v>24.030000999999999</c:v>
                </c:pt>
                <c:pt idx="154">
                  <c:v>22.34</c:v>
                </c:pt>
                <c:pt idx="155">
                  <c:v>21</c:v>
                </c:pt>
                <c:pt idx="156">
                  <c:v>21.040001</c:v>
                </c:pt>
                <c:pt idx="157">
                  <c:v>22.389999</c:v>
                </c:pt>
                <c:pt idx="158">
                  <c:v>22.15</c:v>
                </c:pt>
                <c:pt idx="159">
                  <c:v>320.83999599999999</c:v>
                </c:pt>
                <c:pt idx="160">
                  <c:v>221.03999300000001</c:v>
                </c:pt>
                <c:pt idx="161">
                  <c:v>51.950001</c:v>
                </c:pt>
                <c:pt idx="162">
                  <c:v>63</c:v>
                </c:pt>
                <c:pt idx="163">
                  <c:v>21.040001</c:v>
                </c:pt>
                <c:pt idx="164">
                  <c:v>20.84</c:v>
                </c:pt>
                <c:pt idx="165">
                  <c:v>19.52</c:v>
                </c:pt>
                <c:pt idx="166">
                  <c:v>19.82</c:v>
                </c:pt>
                <c:pt idx="167">
                  <c:v>19.82</c:v>
                </c:pt>
                <c:pt idx="168">
                  <c:v>23.27</c:v>
                </c:pt>
                <c:pt idx="169">
                  <c:v>24</c:v>
                </c:pt>
                <c:pt idx="170">
                  <c:v>23.27</c:v>
                </c:pt>
                <c:pt idx="171">
                  <c:v>22.59</c:v>
                </c:pt>
                <c:pt idx="172">
                  <c:v>18.559999000000001</c:v>
                </c:pt>
                <c:pt idx="173">
                  <c:v>18.360001</c:v>
                </c:pt>
                <c:pt idx="174">
                  <c:v>23.27</c:v>
                </c:pt>
                <c:pt idx="175">
                  <c:v>83.269997000000004</c:v>
                </c:pt>
                <c:pt idx="176">
                  <c:v>135</c:v>
                </c:pt>
                <c:pt idx="177">
                  <c:v>183.66000399999999</c:v>
                </c:pt>
                <c:pt idx="178">
                  <c:v>69.360000999999997</c:v>
                </c:pt>
                <c:pt idx="179">
                  <c:v>23.27</c:v>
                </c:pt>
                <c:pt idx="180">
                  <c:v>31.309999000000001</c:v>
                </c:pt>
                <c:pt idx="181">
                  <c:v>29.360001</c:v>
                </c:pt>
                <c:pt idx="182">
                  <c:v>22.59</c:v>
                </c:pt>
                <c:pt idx="183">
                  <c:v>20</c:v>
                </c:pt>
                <c:pt idx="184">
                  <c:v>29.66</c:v>
                </c:pt>
                <c:pt idx="185">
                  <c:v>20.93</c:v>
                </c:pt>
                <c:pt idx="186">
                  <c:v>21.030000999999999</c:v>
                </c:pt>
                <c:pt idx="187">
                  <c:v>78.180000000000007</c:v>
                </c:pt>
                <c:pt idx="188">
                  <c:v>49.459999000000003</c:v>
                </c:pt>
                <c:pt idx="189">
                  <c:v>54.380001</c:v>
                </c:pt>
                <c:pt idx="190">
                  <c:v>40</c:v>
                </c:pt>
                <c:pt idx="191">
                  <c:v>26.57</c:v>
                </c:pt>
                <c:pt idx="192">
                  <c:v>29.379999000000002</c:v>
                </c:pt>
                <c:pt idx="193">
                  <c:v>21.49</c:v>
                </c:pt>
                <c:pt idx="194">
                  <c:v>136.5</c:v>
                </c:pt>
                <c:pt idx="195">
                  <c:v>58.380001</c:v>
                </c:pt>
                <c:pt idx="196">
                  <c:v>34.93</c:v>
                </c:pt>
                <c:pt idx="197">
                  <c:v>40</c:v>
                </c:pt>
                <c:pt idx="198">
                  <c:v>35.43</c:v>
                </c:pt>
                <c:pt idx="199">
                  <c:v>833.35998500000005</c:v>
                </c:pt>
                <c:pt idx="200">
                  <c:v>29.059999000000001</c:v>
                </c:pt>
                <c:pt idx="201">
                  <c:v>45.139999000000003</c:v>
                </c:pt>
                <c:pt idx="202">
                  <c:v>27.23</c:v>
                </c:pt>
                <c:pt idx="203">
                  <c:v>87.230002999999996</c:v>
                </c:pt>
                <c:pt idx="204">
                  <c:v>136</c:v>
                </c:pt>
                <c:pt idx="205">
                  <c:v>242.479996</c:v>
                </c:pt>
                <c:pt idx="206">
                  <c:v>45.040000999999997</c:v>
                </c:pt>
                <c:pt idx="207">
                  <c:v>34.139999000000003</c:v>
                </c:pt>
                <c:pt idx="208">
                  <c:v>29.459999</c:v>
                </c:pt>
                <c:pt idx="209">
                  <c:v>29.76</c:v>
                </c:pt>
                <c:pt idx="210">
                  <c:v>28.280000999999999</c:v>
                </c:pt>
                <c:pt idx="211">
                  <c:v>30</c:v>
                </c:pt>
                <c:pt idx="212">
                  <c:v>20.92</c:v>
                </c:pt>
                <c:pt idx="213">
                  <c:v>22.59</c:v>
                </c:pt>
                <c:pt idx="214">
                  <c:v>22.59</c:v>
                </c:pt>
                <c:pt idx="215">
                  <c:v>29.459999</c:v>
                </c:pt>
                <c:pt idx="216">
                  <c:v>28.92</c:v>
                </c:pt>
                <c:pt idx="217">
                  <c:v>26.120000999999998</c:v>
                </c:pt>
                <c:pt idx="218">
                  <c:v>190</c:v>
                </c:pt>
                <c:pt idx="219">
                  <c:v>339.35000600000001</c:v>
                </c:pt>
                <c:pt idx="220">
                  <c:v>36.009998000000003</c:v>
                </c:pt>
                <c:pt idx="221">
                  <c:v>31.23</c:v>
                </c:pt>
                <c:pt idx="222">
                  <c:v>486.38000499999998</c:v>
                </c:pt>
                <c:pt idx="223">
                  <c:v>181.300003</c:v>
                </c:pt>
                <c:pt idx="224">
                  <c:v>545.23999000000003</c:v>
                </c:pt>
                <c:pt idx="225">
                  <c:v>50</c:v>
                </c:pt>
                <c:pt idx="226">
                  <c:v>40</c:v>
                </c:pt>
                <c:pt idx="227">
                  <c:v>34.75</c:v>
                </c:pt>
                <c:pt idx="228">
                  <c:v>35.630001</c:v>
                </c:pt>
                <c:pt idx="229">
                  <c:v>33.57</c:v>
                </c:pt>
                <c:pt idx="230">
                  <c:v>54.25</c:v>
                </c:pt>
                <c:pt idx="231">
                  <c:v>33.669998</c:v>
                </c:pt>
                <c:pt idx="232">
                  <c:v>40</c:v>
                </c:pt>
                <c:pt idx="233">
                  <c:v>30</c:v>
                </c:pt>
                <c:pt idx="234">
                  <c:v>54.919998</c:v>
                </c:pt>
                <c:pt idx="235">
                  <c:v>250.009995</c:v>
                </c:pt>
                <c:pt idx="236">
                  <c:v>42.18</c:v>
                </c:pt>
                <c:pt idx="237">
                  <c:v>42.779998999999997</c:v>
                </c:pt>
                <c:pt idx="238">
                  <c:v>97.400002000000001</c:v>
                </c:pt>
                <c:pt idx="239">
                  <c:v>40</c:v>
                </c:pt>
                <c:pt idx="240">
                  <c:v>36.709999000000003</c:v>
                </c:pt>
                <c:pt idx="241">
                  <c:v>33.970001000000003</c:v>
                </c:pt>
                <c:pt idx="242">
                  <c:v>30</c:v>
                </c:pt>
                <c:pt idx="243">
                  <c:v>46.41</c:v>
                </c:pt>
                <c:pt idx="244">
                  <c:v>34.270000000000003</c:v>
                </c:pt>
                <c:pt idx="245">
                  <c:v>36.909999999999997</c:v>
                </c:pt>
                <c:pt idx="246">
                  <c:v>40</c:v>
                </c:pt>
                <c:pt idx="247">
                  <c:v>42.290000999999997</c:v>
                </c:pt>
                <c:pt idx="248">
                  <c:v>32.889999000000003</c:v>
                </c:pt>
                <c:pt idx="249">
                  <c:v>34.459999000000003</c:v>
                </c:pt>
                <c:pt idx="250">
                  <c:v>52.939999</c:v>
                </c:pt>
                <c:pt idx="251">
                  <c:v>209.10000600000001</c:v>
                </c:pt>
                <c:pt idx="252">
                  <c:v>44.279998999999997</c:v>
                </c:pt>
                <c:pt idx="253">
                  <c:v>40</c:v>
                </c:pt>
                <c:pt idx="254">
                  <c:v>35.229999999999997</c:v>
                </c:pt>
                <c:pt idx="255">
                  <c:v>34.959999000000003</c:v>
                </c:pt>
                <c:pt idx="256">
                  <c:v>33.580002</c:v>
                </c:pt>
                <c:pt idx="257">
                  <c:v>43.080002</c:v>
                </c:pt>
                <c:pt idx="258">
                  <c:v>451.709991</c:v>
                </c:pt>
                <c:pt idx="259">
                  <c:v>294.54998799999998</c:v>
                </c:pt>
                <c:pt idx="260">
                  <c:v>40</c:v>
                </c:pt>
                <c:pt idx="261">
                  <c:v>33.200001</c:v>
                </c:pt>
                <c:pt idx="262">
                  <c:v>34.470001000000003</c:v>
                </c:pt>
                <c:pt idx="263">
                  <c:v>33.669998</c:v>
                </c:pt>
                <c:pt idx="264">
                  <c:v>29.76</c:v>
                </c:pt>
                <c:pt idx="265">
                  <c:v>28.26</c:v>
                </c:pt>
                <c:pt idx="266">
                  <c:v>27.629999000000002</c:v>
                </c:pt>
                <c:pt idx="267">
                  <c:v>35</c:v>
                </c:pt>
                <c:pt idx="268">
                  <c:v>27.33</c:v>
                </c:pt>
                <c:pt idx="269">
                  <c:v>26.73</c:v>
                </c:pt>
                <c:pt idx="270">
                  <c:v>26.23</c:v>
                </c:pt>
                <c:pt idx="271">
                  <c:v>21.91</c:v>
                </c:pt>
                <c:pt idx="272">
                  <c:v>21.5</c:v>
                </c:pt>
                <c:pt idx="273">
                  <c:v>26.719999000000001</c:v>
                </c:pt>
                <c:pt idx="274">
                  <c:v>30</c:v>
                </c:pt>
                <c:pt idx="275">
                  <c:v>26.219999000000001</c:v>
                </c:pt>
                <c:pt idx="276">
                  <c:v>21.85</c:v>
                </c:pt>
                <c:pt idx="277">
                  <c:v>21.34</c:v>
                </c:pt>
                <c:pt idx="278">
                  <c:v>20</c:v>
                </c:pt>
                <c:pt idx="279">
                  <c:v>22</c:v>
                </c:pt>
                <c:pt idx="280">
                  <c:v>21.799999</c:v>
                </c:pt>
                <c:pt idx="281">
                  <c:v>20</c:v>
                </c:pt>
                <c:pt idx="282">
                  <c:v>21.139999</c:v>
                </c:pt>
                <c:pt idx="283">
                  <c:v>20.84</c:v>
                </c:pt>
                <c:pt idx="284">
                  <c:v>20.74</c:v>
                </c:pt>
                <c:pt idx="285">
                  <c:v>21.540001</c:v>
                </c:pt>
                <c:pt idx="286">
                  <c:v>20.889999</c:v>
                </c:pt>
                <c:pt idx="287">
                  <c:v>21.139999</c:v>
                </c:pt>
                <c:pt idx="288">
                  <c:v>20</c:v>
                </c:pt>
                <c:pt idx="289">
                  <c:v>21.290001</c:v>
                </c:pt>
                <c:pt idx="290">
                  <c:v>20.690000999999999</c:v>
                </c:pt>
                <c:pt idx="291">
                  <c:v>21.440000999999999</c:v>
                </c:pt>
                <c:pt idx="292">
                  <c:v>20.790001</c:v>
                </c:pt>
                <c:pt idx="293">
                  <c:v>20.280000999999999</c:v>
                </c:pt>
                <c:pt idx="294">
                  <c:v>19.780000999999999</c:v>
                </c:pt>
                <c:pt idx="295">
                  <c:v>20</c:v>
                </c:pt>
                <c:pt idx="296">
                  <c:v>20.84</c:v>
                </c:pt>
                <c:pt idx="297">
                  <c:v>20.74</c:v>
                </c:pt>
                <c:pt idx="298">
                  <c:v>20</c:v>
                </c:pt>
                <c:pt idx="299">
                  <c:v>19.579999999999998</c:v>
                </c:pt>
                <c:pt idx="300">
                  <c:v>19.530000999999999</c:v>
                </c:pt>
                <c:pt idx="301">
                  <c:v>19.780000999999999</c:v>
                </c:pt>
                <c:pt idx="302">
                  <c:v>20</c:v>
                </c:pt>
                <c:pt idx="303">
                  <c:v>19.530000999999999</c:v>
                </c:pt>
                <c:pt idx="304">
                  <c:v>32.189999</c:v>
                </c:pt>
                <c:pt idx="305">
                  <c:v>31.51</c:v>
                </c:pt>
                <c:pt idx="306">
                  <c:v>30.82</c:v>
                </c:pt>
                <c:pt idx="307">
                  <c:v>30.15</c:v>
                </c:pt>
                <c:pt idx="308">
                  <c:v>29.49</c:v>
                </c:pt>
                <c:pt idx="309">
                  <c:v>28.85</c:v>
                </c:pt>
                <c:pt idx="310">
                  <c:v>28.219999000000001</c:v>
                </c:pt>
                <c:pt idx="311">
                  <c:v>27.610001</c:v>
                </c:pt>
                <c:pt idx="312">
                  <c:v>27.01</c:v>
                </c:pt>
                <c:pt idx="313">
                  <c:v>26.42</c:v>
                </c:pt>
                <c:pt idx="314">
                  <c:v>27.049999</c:v>
                </c:pt>
                <c:pt idx="315">
                  <c:v>26.23</c:v>
                </c:pt>
                <c:pt idx="316">
                  <c:v>25.52</c:v>
                </c:pt>
                <c:pt idx="317">
                  <c:v>24.870000999999998</c:v>
                </c:pt>
                <c:pt idx="318">
                  <c:v>24.26</c:v>
                </c:pt>
                <c:pt idx="319">
                  <c:v>23.690000999999999</c:v>
                </c:pt>
                <c:pt idx="320">
                  <c:v>23.15</c:v>
                </c:pt>
                <c:pt idx="321">
                  <c:v>22.620000999999998</c:v>
                </c:pt>
                <c:pt idx="322">
                  <c:v>22.110001</c:v>
                </c:pt>
                <c:pt idx="323">
                  <c:v>21.59</c:v>
                </c:pt>
                <c:pt idx="324">
                  <c:v>21.110001</c:v>
                </c:pt>
                <c:pt idx="325">
                  <c:v>20.58</c:v>
                </c:pt>
                <c:pt idx="326">
                  <c:v>20.079999999999998</c:v>
                </c:pt>
                <c:pt idx="327">
                  <c:v>19.540001</c:v>
                </c:pt>
                <c:pt idx="328">
                  <c:v>19</c:v>
                </c:pt>
                <c:pt idx="329">
                  <c:v>18.32</c:v>
                </c:pt>
                <c:pt idx="330">
                  <c:v>17.57</c:v>
                </c:pt>
                <c:pt idx="331">
                  <c:v>16.940000999999999</c:v>
                </c:pt>
                <c:pt idx="332">
                  <c:v>16.18</c:v>
                </c:pt>
                <c:pt idx="333">
                  <c:v>15.32</c:v>
                </c:pt>
                <c:pt idx="334">
                  <c:v>14.2</c:v>
                </c:pt>
                <c:pt idx="335">
                  <c:v>13</c:v>
                </c:pt>
                <c:pt idx="336">
                  <c:v>12.28</c:v>
                </c:pt>
                <c:pt idx="337">
                  <c:v>11.63</c:v>
                </c:pt>
                <c:pt idx="338">
                  <c:v>10.77</c:v>
                </c:pt>
                <c:pt idx="339">
                  <c:v>10.17</c:v>
                </c:pt>
                <c:pt idx="340">
                  <c:v>12.52</c:v>
                </c:pt>
                <c:pt idx="341">
                  <c:v>54.099997999999999</c:v>
                </c:pt>
                <c:pt idx="342">
                  <c:v>221.699997</c:v>
                </c:pt>
                <c:pt idx="343">
                  <c:v>26.01</c:v>
                </c:pt>
                <c:pt idx="344">
                  <c:v>21.59</c:v>
                </c:pt>
                <c:pt idx="345">
                  <c:v>19.899999999999999</c:v>
                </c:pt>
                <c:pt idx="346">
                  <c:v>18.850000000000001</c:v>
                </c:pt>
                <c:pt idx="347">
                  <c:v>18.139999</c:v>
                </c:pt>
                <c:pt idx="348">
                  <c:v>17.649999999999999</c:v>
                </c:pt>
                <c:pt idx="349">
                  <c:v>17.290001</c:v>
                </c:pt>
                <c:pt idx="350">
                  <c:v>17.02</c:v>
                </c:pt>
                <c:pt idx="351">
                  <c:v>16.799999</c:v>
                </c:pt>
                <c:pt idx="352">
                  <c:v>16.610001</c:v>
                </c:pt>
                <c:pt idx="353">
                  <c:v>16.450001</c:v>
                </c:pt>
                <c:pt idx="354">
                  <c:v>17.639999</c:v>
                </c:pt>
                <c:pt idx="355">
                  <c:v>17.219999000000001</c:v>
                </c:pt>
                <c:pt idx="356">
                  <c:v>16.91</c:v>
                </c:pt>
                <c:pt idx="357">
                  <c:v>16.649999999999999</c:v>
                </c:pt>
                <c:pt idx="358">
                  <c:v>16.440000999999999</c:v>
                </c:pt>
                <c:pt idx="359">
                  <c:v>16.25</c:v>
                </c:pt>
                <c:pt idx="360">
                  <c:v>16.07</c:v>
                </c:pt>
                <c:pt idx="361">
                  <c:v>15.9</c:v>
                </c:pt>
                <c:pt idx="362">
                  <c:v>15.72</c:v>
                </c:pt>
                <c:pt idx="363">
                  <c:v>15.55</c:v>
                </c:pt>
                <c:pt idx="364">
                  <c:v>15.38</c:v>
                </c:pt>
                <c:pt idx="365">
                  <c:v>15.2</c:v>
                </c:pt>
                <c:pt idx="366">
                  <c:v>15.02</c:v>
                </c:pt>
                <c:pt idx="367">
                  <c:v>14.84</c:v>
                </c:pt>
                <c:pt idx="368">
                  <c:v>14.66</c:v>
                </c:pt>
                <c:pt idx="369">
                  <c:v>17.100000000000001</c:v>
                </c:pt>
                <c:pt idx="370">
                  <c:v>60</c:v>
                </c:pt>
                <c:pt idx="371">
                  <c:v>1209</c:v>
                </c:pt>
                <c:pt idx="372">
                  <c:v>67.169998000000007</c:v>
                </c:pt>
                <c:pt idx="373">
                  <c:v>35.139999000000003</c:v>
                </c:pt>
                <c:pt idx="374">
                  <c:v>31.309999000000001</c:v>
                </c:pt>
                <c:pt idx="375">
                  <c:v>29.25</c:v>
                </c:pt>
                <c:pt idx="376">
                  <c:v>27.91</c:v>
                </c:pt>
                <c:pt idx="377">
                  <c:v>26.98</c:v>
                </c:pt>
                <c:pt idx="378">
                  <c:v>26.34</c:v>
                </c:pt>
                <c:pt idx="379">
                  <c:v>95.629997000000003</c:v>
                </c:pt>
                <c:pt idx="380">
                  <c:v>548.29998799999998</c:v>
                </c:pt>
                <c:pt idx="381">
                  <c:v>340.79998799999998</c:v>
                </c:pt>
                <c:pt idx="382">
                  <c:v>51.32</c:v>
                </c:pt>
                <c:pt idx="383">
                  <c:v>79.680000000000007</c:v>
                </c:pt>
                <c:pt idx="384">
                  <c:v>349</c:v>
                </c:pt>
                <c:pt idx="385">
                  <c:v>56.93</c:v>
                </c:pt>
                <c:pt idx="386">
                  <c:v>50.560001</c:v>
                </c:pt>
                <c:pt idx="387">
                  <c:v>48.119999</c:v>
                </c:pt>
                <c:pt idx="388">
                  <c:v>46.639999000000003</c:v>
                </c:pt>
                <c:pt idx="389">
                  <c:v>45.57</c:v>
                </c:pt>
                <c:pt idx="390">
                  <c:v>44.889999000000003</c:v>
                </c:pt>
                <c:pt idx="391">
                  <c:v>44.330002</c:v>
                </c:pt>
                <c:pt idx="392">
                  <c:v>43.869999</c:v>
                </c:pt>
                <c:pt idx="393">
                  <c:v>43.490001999999997</c:v>
                </c:pt>
                <c:pt idx="394">
                  <c:v>43.150002000000001</c:v>
                </c:pt>
                <c:pt idx="395">
                  <c:v>42.82</c:v>
                </c:pt>
                <c:pt idx="396">
                  <c:v>42.5</c:v>
                </c:pt>
                <c:pt idx="397">
                  <c:v>42.18</c:v>
                </c:pt>
                <c:pt idx="398">
                  <c:v>41.860000999999997</c:v>
                </c:pt>
                <c:pt idx="399">
                  <c:v>62.740001999999997</c:v>
                </c:pt>
                <c:pt idx="400">
                  <c:v>583.40002400000003</c:v>
                </c:pt>
                <c:pt idx="401">
                  <c:v>129.199997</c:v>
                </c:pt>
                <c:pt idx="402">
                  <c:v>60.009998000000003</c:v>
                </c:pt>
                <c:pt idx="403">
                  <c:v>56.169998</c:v>
                </c:pt>
                <c:pt idx="404">
                  <c:v>54.310001</c:v>
                </c:pt>
                <c:pt idx="405">
                  <c:v>52.689999</c:v>
                </c:pt>
                <c:pt idx="406">
                  <c:v>51.48</c:v>
                </c:pt>
                <c:pt idx="407">
                  <c:v>51.099997999999999</c:v>
                </c:pt>
                <c:pt idx="408">
                  <c:v>344.79998799999998</c:v>
                </c:pt>
                <c:pt idx="409">
                  <c:v>391.20001200000002</c:v>
                </c:pt>
                <c:pt idx="410">
                  <c:v>137.60000600000001</c:v>
                </c:pt>
                <c:pt idx="411">
                  <c:v>70.010002</c:v>
                </c:pt>
                <c:pt idx="412">
                  <c:v>65.690002000000007</c:v>
                </c:pt>
                <c:pt idx="413">
                  <c:v>63.169998</c:v>
                </c:pt>
                <c:pt idx="414">
                  <c:v>61.48</c:v>
                </c:pt>
                <c:pt idx="415">
                  <c:v>60.93</c:v>
                </c:pt>
                <c:pt idx="416">
                  <c:v>93.220000999999996</c:v>
                </c:pt>
                <c:pt idx="417">
                  <c:v>117.800003</c:v>
                </c:pt>
                <c:pt idx="418">
                  <c:v>118.800003</c:v>
                </c:pt>
                <c:pt idx="419">
                  <c:v>72.769997000000004</c:v>
                </c:pt>
                <c:pt idx="420">
                  <c:v>69.190002000000007</c:v>
                </c:pt>
                <c:pt idx="421">
                  <c:v>67.069999999999993</c:v>
                </c:pt>
                <c:pt idx="422">
                  <c:v>65.510002</c:v>
                </c:pt>
                <c:pt idx="423">
                  <c:v>64.279999000000004</c:v>
                </c:pt>
                <c:pt idx="424">
                  <c:v>65.449996999999996</c:v>
                </c:pt>
                <c:pt idx="425">
                  <c:v>64.059997999999993</c:v>
                </c:pt>
                <c:pt idx="426">
                  <c:v>62.970001000000003</c:v>
                </c:pt>
                <c:pt idx="427">
                  <c:v>62</c:v>
                </c:pt>
                <c:pt idx="428">
                  <c:v>62.48</c:v>
                </c:pt>
                <c:pt idx="429">
                  <c:v>719.79998799999998</c:v>
                </c:pt>
                <c:pt idx="430">
                  <c:v>137.10000600000001</c:v>
                </c:pt>
                <c:pt idx="431">
                  <c:v>79.699996999999996</c:v>
                </c:pt>
                <c:pt idx="432">
                  <c:v>76.540001000000004</c:v>
                </c:pt>
                <c:pt idx="433">
                  <c:v>73.959998999999996</c:v>
                </c:pt>
                <c:pt idx="434">
                  <c:v>71.540001000000004</c:v>
                </c:pt>
                <c:pt idx="435">
                  <c:v>69.720000999999996</c:v>
                </c:pt>
                <c:pt idx="436">
                  <c:v>68.290001000000004</c:v>
                </c:pt>
                <c:pt idx="437">
                  <c:v>68.589995999999999</c:v>
                </c:pt>
                <c:pt idx="438">
                  <c:v>67.239998</c:v>
                </c:pt>
                <c:pt idx="439">
                  <c:v>66.080001999999993</c:v>
                </c:pt>
                <c:pt idx="440">
                  <c:v>65.059997999999993</c:v>
                </c:pt>
                <c:pt idx="441">
                  <c:v>64.110000999999997</c:v>
                </c:pt>
                <c:pt idx="442">
                  <c:v>63.209999000000003</c:v>
                </c:pt>
                <c:pt idx="443">
                  <c:v>62.34</c:v>
                </c:pt>
                <c:pt idx="444">
                  <c:v>61.41</c:v>
                </c:pt>
                <c:pt idx="445">
                  <c:v>60.59</c:v>
                </c:pt>
                <c:pt idx="446">
                  <c:v>59.779998999999997</c:v>
                </c:pt>
                <c:pt idx="447">
                  <c:v>58.919998</c:v>
                </c:pt>
                <c:pt idx="448">
                  <c:v>58.110000999999997</c:v>
                </c:pt>
                <c:pt idx="449">
                  <c:v>57.240001999999997</c:v>
                </c:pt>
                <c:pt idx="450">
                  <c:v>56.98</c:v>
                </c:pt>
                <c:pt idx="451">
                  <c:v>57.27</c:v>
                </c:pt>
                <c:pt idx="452">
                  <c:v>56.139999000000003</c:v>
                </c:pt>
                <c:pt idx="453">
                  <c:v>54.970001000000003</c:v>
                </c:pt>
                <c:pt idx="454">
                  <c:v>53.810001</c:v>
                </c:pt>
                <c:pt idx="455">
                  <c:v>52.900002000000001</c:v>
                </c:pt>
                <c:pt idx="456">
                  <c:v>51.93</c:v>
                </c:pt>
                <c:pt idx="457">
                  <c:v>50.959999000000003</c:v>
                </c:pt>
                <c:pt idx="458">
                  <c:v>50.029998999999997</c:v>
                </c:pt>
                <c:pt idx="459">
                  <c:v>49.119999</c:v>
                </c:pt>
                <c:pt idx="460">
                  <c:v>48.290000999999997</c:v>
                </c:pt>
                <c:pt idx="461">
                  <c:v>47.709999000000003</c:v>
                </c:pt>
                <c:pt idx="462">
                  <c:v>46.73</c:v>
                </c:pt>
                <c:pt idx="463">
                  <c:v>45.740001999999997</c:v>
                </c:pt>
                <c:pt idx="464">
                  <c:v>44.75</c:v>
                </c:pt>
                <c:pt idx="465">
                  <c:v>62.580002</c:v>
                </c:pt>
                <c:pt idx="466">
                  <c:v>524.79998799999998</c:v>
                </c:pt>
                <c:pt idx="467">
                  <c:v>100.300003</c:v>
                </c:pt>
                <c:pt idx="468">
                  <c:v>58.689999</c:v>
                </c:pt>
                <c:pt idx="469">
                  <c:v>113.699997</c:v>
                </c:pt>
                <c:pt idx="470">
                  <c:v>59.23</c:v>
                </c:pt>
                <c:pt idx="471">
                  <c:v>59.869999</c:v>
                </c:pt>
                <c:pt idx="472">
                  <c:v>56</c:v>
                </c:pt>
                <c:pt idx="473">
                  <c:v>53.93</c:v>
                </c:pt>
                <c:pt idx="474">
                  <c:v>52.330002</c:v>
                </c:pt>
                <c:pt idx="475">
                  <c:v>52.330002</c:v>
                </c:pt>
                <c:pt idx="476">
                  <c:v>261</c:v>
                </c:pt>
                <c:pt idx="477">
                  <c:v>61.919998</c:v>
                </c:pt>
                <c:pt idx="478">
                  <c:v>58.990001999999997</c:v>
                </c:pt>
                <c:pt idx="479">
                  <c:v>57.419998</c:v>
                </c:pt>
                <c:pt idx="480">
                  <c:v>56.310001</c:v>
                </c:pt>
                <c:pt idx="481">
                  <c:v>163.300003</c:v>
                </c:pt>
                <c:pt idx="482">
                  <c:v>61.439999</c:v>
                </c:pt>
                <c:pt idx="483">
                  <c:v>63.380001</c:v>
                </c:pt>
                <c:pt idx="484">
                  <c:v>74.769997000000004</c:v>
                </c:pt>
                <c:pt idx="485">
                  <c:v>137.5</c:v>
                </c:pt>
                <c:pt idx="486">
                  <c:v>66.489998</c:v>
                </c:pt>
                <c:pt idx="487">
                  <c:v>65.459998999999996</c:v>
                </c:pt>
                <c:pt idx="488">
                  <c:v>62.790000999999997</c:v>
                </c:pt>
                <c:pt idx="489">
                  <c:v>60.880001</c:v>
                </c:pt>
                <c:pt idx="490">
                  <c:v>59.540000999999997</c:v>
                </c:pt>
                <c:pt idx="491">
                  <c:v>58.48</c:v>
                </c:pt>
                <c:pt idx="492">
                  <c:v>57.369999</c:v>
                </c:pt>
                <c:pt idx="493">
                  <c:v>56.669998</c:v>
                </c:pt>
                <c:pt idx="494">
                  <c:v>55.860000999999997</c:v>
                </c:pt>
                <c:pt idx="495">
                  <c:v>55.080002</c:v>
                </c:pt>
                <c:pt idx="496">
                  <c:v>54.299999</c:v>
                </c:pt>
                <c:pt idx="497">
                  <c:v>233.39999399999999</c:v>
                </c:pt>
                <c:pt idx="498">
                  <c:v>66.669998000000007</c:v>
                </c:pt>
                <c:pt idx="499">
                  <c:v>61.150002000000001</c:v>
                </c:pt>
                <c:pt idx="500">
                  <c:v>58.869999</c:v>
                </c:pt>
                <c:pt idx="501">
                  <c:v>57.400002000000001</c:v>
                </c:pt>
                <c:pt idx="502">
                  <c:v>56.299999</c:v>
                </c:pt>
                <c:pt idx="503">
                  <c:v>57.279998999999997</c:v>
                </c:pt>
                <c:pt idx="504">
                  <c:v>55.849997999999999</c:v>
                </c:pt>
                <c:pt idx="505">
                  <c:v>54.689999</c:v>
                </c:pt>
                <c:pt idx="506">
                  <c:v>53.5</c:v>
                </c:pt>
                <c:pt idx="507">
                  <c:v>53.09</c:v>
                </c:pt>
                <c:pt idx="508">
                  <c:v>52.099997999999999</c:v>
                </c:pt>
                <c:pt idx="509">
                  <c:v>51.23</c:v>
                </c:pt>
                <c:pt idx="510">
                  <c:v>50.400002000000001</c:v>
                </c:pt>
                <c:pt idx="511">
                  <c:v>50.029998999999997</c:v>
                </c:pt>
                <c:pt idx="512">
                  <c:v>49.5</c:v>
                </c:pt>
                <c:pt idx="513">
                  <c:v>48.560001</c:v>
                </c:pt>
                <c:pt idx="514">
                  <c:v>47.5</c:v>
                </c:pt>
                <c:pt idx="515">
                  <c:v>46.52</c:v>
                </c:pt>
                <c:pt idx="516">
                  <c:v>45.98</c:v>
                </c:pt>
                <c:pt idx="517">
                  <c:v>11.34</c:v>
                </c:pt>
                <c:pt idx="518">
                  <c:v>11.14</c:v>
                </c:pt>
                <c:pt idx="519">
                  <c:v>11</c:v>
                </c:pt>
                <c:pt idx="520">
                  <c:v>11.34</c:v>
                </c:pt>
                <c:pt idx="521">
                  <c:v>10.85</c:v>
                </c:pt>
                <c:pt idx="522">
                  <c:v>10.65</c:v>
                </c:pt>
                <c:pt idx="523">
                  <c:v>10.26</c:v>
                </c:pt>
                <c:pt idx="524">
                  <c:v>10.26</c:v>
                </c:pt>
                <c:pt idx="525">
                  <c:v>10.06</c:v>
                </c:pt>
                <c:pt idx="526">
                  <c:v>10</c:v>
                </c:pt>
                <c:pt idx="527">
                  <c:v>10.26</c:v>
                </c:pt>
                <c:pt idx="528">
                  <c:v>10.06</c:v>
                </c:pt>
                <c:pt idx="529">
                  <c:v>9.7799999999999994</c:v>
                </c:pt>
                <c:pt idx="530">
                  <c:v>9.58</c:v>
                </c:pt>
                <c:pt idx="531">
                  <c:v>9.7799999999999994</c:v>
                </c:pt>
                <c:pt idx="532">
                  <c:v>9.58</c:v>
                </c:pt>
                <c:pt idx="533">
                  <c:v>10</c:v>
                </c:pt>
                <c:pt idx="534">
                  <c:v>9.7799999999999994</c:v>
                </c:pt>
                <c:pt idx="535">
                  <c:v>9.58</c:v>
                </c:pt>
                <c:pt idx="536">
                  <c:v>10.26</c:v>
                </c:pt>
                <c:pt idx="537">
                  <c:v>10.08</c:v>
                </c:pt>
                <c:pt idx="538">
                  <c:v>9.7799999999999994</c:v>
                </c:pt>
                <c:pt idx="539">
                  <c:v>9.59</c:v>
                </c:pt>
                <c:pt idx="540">
                  <c:v>10</c:v>
                </c:pt>
                <c:pt idx="541">
                  <c:v>10.46</c:v>
                </c:pt>
                <c:pt idx="542">
                  <c:v>11.34</c:v>
                </c:pt>
                <c:pt idx="543">
                  <c:v>9.7799999999999994</c:v>
                </c:pt>
                <c:pt idx="544">
                  <c:v>9.58</c:v>
                </c:pt>
                <c:pt idx="545">
                  <c:v>11.14</c:v>
                </c:pt>
                <c:pt idx="546">
                  <c:v>11.04</c:v>
                </c:pt>
                <c:pt idx="547">
                  <c:v>11</c:v>
                </c:pt>
                <c:pt idx="548">
                  <c:v>11.14</c:v>
                </c:pt>
                <c:pt idx="549">
                  <c:v>10.85</c:v>
                </c:pt>
                <c:pt idx="550">
                  <c:v>11.34</c:v>
                </c:pt>
                <c:pt idx="551">
                  <c:v>67.300003000000004</c:v>
                </c:pt>
                <c:pt idx="552">
                  <c:v>17.799999</c:v>
                </c:pt>
                <c:pt idx="553">
                  <c:v>57.18</c:v>
                </c:pt>
                <c:pt idx="554">
                  <c:v>13</c:v>
                </c:pt>
                <c:pt idx="555">
                  <c:v>11.75</c:v>
                </c:pt>
                <c:pt idx="556">
                  <c:v>11.64</c:v>
                </c:pt>
                <c:pt idx="557">
                  <c:v>18.760000000000002</c:v>
                </c:pt>
                <c:pt idx="558">
                  <c:v>12.74</c:v>
                </c:pt>
                <c:pt idx="559">
                  <c:v>56.240001999999997</c:v>
                </c:pt>
                <c:pt idx="560">
                  <c:v>17.190000999999999</c:v>
                </c:pt>
                <c:pt idx="561">
                  <c:v>20</c:v>
                </c:pt>
                <c:pt idx="562">
                  <c:v>18.959999</c:v>
                </c:pt>
                <c:pt idx="563">
                  <c:v>12.64</c:v>
                </c:pt>
                <c:pt idx="564">
                  <c:v>12.84</c:v>
                </c:pt>
                <c:pt idx="565">
                  <c:v>139.759995</c:v>
                </c:pt>
                <c:pt idx="566">
                  <c:v>18.100000000000001</c:v>
                </c:pt>
                <c:pt idx="567">
                  <c:v>17.700001</c:v>
                </c:pt>
                <c:pt idx="568">
                  <c:v>11</c:v>
                </c:pt>
                <c:pt idx="569">
                  <c:v>11.44</c:v>
                </c:pt>
                <c:pt idx="570">
                  <c:v>17.899999999999999</c:v>
                </c:pt>
                <c:pt idx="571">
                  <c:v>44.5</c:v>
                </c:pt>
                <c:pt idx="572">
                  <c:v>149.970001</c:v>
                </c:pt>
                <c:pt idx="573">
                  <c:v>44.599997999999999</c:v>
                </c:pt>
                <c:pt idx="574">
                  <c:v>17.700001</c:v>
                </c:pt>
                <c:pt idx="575">
                  <c:v>45</c:v>
                </c:pt>
                <c:pt idx="576">
                  <c:v>49.950001</c:v>
                </c:pt>
                <c:pt idx="577">
                  <c:v>54.419998</c:v>
                </c:pt>
                <c:pt idx="578">
                  <c:v>226.229996</c:v>
                </c:pt>
                <c:pt idx="579">
                  <c:v>209.86999499999999</c:v>
                </c:pt>
                <c:pt idx="580">
                  <c:v>99.309997999999993</c:v>
                </c:pt>
                <c:pt idx="581">
                  <c:v>1039.3000489999999</c:v>
                </c:pt>
                <c:pt idx="582">
                  <c:v>73</c:v>
                </c:pt>
                <c:pt idx="583">
                  <c:v>62.599997999999999</c:v>
                </c:pt>
                <c:pt idx="584">
                  <c:v>67.400002000000001</c:v>
                </c:pt>
                <c:pt idx="585">
                  <c:v>70.639999000000003</c:v>
                </c:pt>
                <c:pt idx="586">
                  <c:v>62.099997999999999</c:v>
                </c:pt>
                <c:pt idx="587">
                  <c:v>50</c:v>
                </c:pt>
                <c:pt idx="588">
                  <c:v>57.68</c:v>
                </c:pt>
                <c:pt idx="589">
                  <c:v>57</c:v>
                </c:pt>
                <c:pt idx="590">
                  <c:v>68.099997999999999</c:v>
                </c:pt>
                <c:pt idx="591">
                  <c:v>383.77999899999998</c:v>
                </c:pt>
                <c:pt idx="592">
                  <c:v>235</c:v>
                </c:pt>
                <c:pt idx="593">
                  <c:v>70.540001000000004</c:v>
                </c:pt>
                <c:pt idx="594">
                  <c:v>58.080002</c:v>
                </c:pt>
                <c:pt idx="595">
                  <c:v>58.18</c:v>
                </c:pt>
                <c:pt idx="596">
                  <c:v>300</c:v>
                </c:pt>
                <c:pt idx="597">
                  <c:v>250</c:v>
                </c:pt>
                <c:pt idx="598">
                  <c:v>183.679993</c:v>
                </c:pt>
                <c:pt idx="599">
                  <c:v>268.60998499999999</c:v>
                </c:pt>
                <c:pt idx="600">
                  <c:v>99.410004000000001</c:v>
                </c:pt>
                <c:pt idx="601">
                  <c:v>114.160004</c:v>
                </c:pt>
                <c:pt idx="602">
                  <c:v>390.97000100000002</c:v>
                </c:pt>
                <c:pt idx="603">
                  <c:v>114</c:v>
                </c:pt>
                <c:pt idx="604">
                  <c:v>113.959999</c:v>
                </c:pt>
                <c:pt idx="605">
                  <c:v>99.309997999999993</c:v>
                </c:pt>
                <c:pt idx="606">
                  <c:v>80.339995999999999</c:v>
                </c:pt>
                <c:pt idx="607">
                  <c:v>70.639999000000003</c:v>
                </c:pt>
                <c:pt idx="608">
                  <c:v>114.05999799999999</c:v>
                </c:pt>
                <c:pt idx="609">
                  <c:v>70.540001000000004</c:v>
                </c:pt>
                <c:pt idx="610">
                  <c:v>68</c:v>
                </c:pt>
                <c:pt idx="611">
                  <c:v>92.5</c:v>
                </c:pt>
                <c:pt idx="612">
                  <c:v>80.919998000000007</c:v>
                </c:pt>
                <c:pt idx="613">
                  <c:v>99.489998</c:v>
                </c:pt>
                <c:pt idx="614">
                  <c:v>81.019997000000004</c:v>
                </c:pt>
                <c:pt idx="615">
                  <c:v>170.63999899999999</c:v>
                </c:pt>
                <c:pt idx="616">
                  <c:v>548.03997800000002</c:v>
                </c:pt>
                <c:pt idx="617">
                  <c:v>370</c:v>
                </c:pt>
                <c:pt idx="618">
                  <c:v>80.339995999999999</c:v>
                </c:pt>
                <c:pt idx="619">
                  <c:v>67.400002000000001</c:v>
                </c:pt>
                <c:pt idx="620">
                  <c:v>162.990005</c:v>
                </c:pt>
                <c:pt idx="621">
                  <c:v>120.19000200000001</c:v>
                </c:pt>
                <c:pt idx="622">
                  <c:v>99.589995999999999</c:v>
                </c:pt>
                <c:pt idx="623">
                  <c:v>70.540001000000004</c:v>
                </c:pt>
                <c:pt idx="624">
                  <c:v>71</c:v>
                </c:pt>
                <c:pt idx="625">
                  <c:v>162.88999899999999</c:v>
                </c:pt>
                <c:pt idx="626">
                  <c:v>1396.8599850000001</c:v>
                </c:pt>
                <c:pt idx="627">
                  <c:v>44.490001999999997</c:v>
                </c:pt>
                <c:pt idx="628">
                  <c:v>87.18</c:v>
                </c:pt>
                <c:pt idx="629">
                  <c:v>82.739998</c:v>
                </c:pt>
                <c:pt idx="630">
                  <c:v>71.040001000000004</c:v>
                </c:pt>
                <c:pt idx="631">
                  <c:v>71</c:v>
                </c:pt>
                <c:pt idx="632">
                  <c:v>68.400002000000001</c:v>
                </c:pt>
                <c:pt idx="633">
                  <c:v>62.099997999999999</c:v>
                </c:pt>
                <c:pt idx="634">
                  <c:v>58.080002</c:v>
                </c:pt>
                <c:pt idx="635">
                  <c:v>55.700001</c:v>
                </c:pt>
                <c:pt idx="636">
                  <c:v>52.77</c:v>
                </c:pt>
                <c:pt idx="637">
                  <c:v>52.669998</c:v>
                </c:pt>
                <c:pt idx="638">
                  <c:v>53</c:v>
                </c:pt>
                <c:pt idx="639">
                  <c:v>52.77</c:v>
                </c:pt>
                <c:pt idx="640">
                  <c:v>53</c:v>
                </c:pt>
                <c:pt idx="641">
                  <c:v>52.77</c:v>
                </c:pt>
                <c:pt idx="642">
                  <c:v>52.669998</c:v>
                </c:pt>
                <c:pt idx="643">
                  <c:v>52.77</c:v>
                </c:pt>
                <c:pt idx="644">
                  <c:v>52.400002000000001</c:v>
                </c:pt>
                <c:pt idx="645">
                  <c:v>56</c:v>
                </c:pt>
                <c:pt idx="646">
                  <c:v>52.77</c:v>
                </c:pt>
                <c:pt idx="647">
                  <c:v>52.669998</c:v>
                </c:pt>
                <c:pt idx="648">
                  <c:v>56.91</c:v>
                </c:pt>
                <c:pt idx="649">
                  <c:v>56.810001</c:v>
                </c:pt>
                <c:pt idx="650">
                  <c:v>56.91</c:v>
                </c:pt>
                <c:pt idx="651">
                  <c:v>56.810001</c:v>
                </c:pt>
                <c:pt idx="652">
                  <c:v>57</c:v>
                </c:pt>
                <c:pt idx="653">
                  <c:v>55.689999</c:v>
                </c:pt>
                <c:pt idx="654">
                  <c:v>55.59</c:v>
                </c:pt>
                <c:pt idx="655">
                  <c:v>52.669998</c:v>
                </c:pt>
                <c:pt idx="656">
                  <c:v>52.77</c:v>
                </c:pt>
                <c:pt idx="657">
                  <c:v>52.669998</c:v>
                </c:pt>
                <c:pt idx="658">
                  <c:v>55.41</c:v>
                </c:pt>
                <c:pt idx="659">
                  <c:v>55</c:v>
                </c:pt>
                <c:pt idx="660">
                  <c:v>55.41</c:v>
                </c:pt>
                <c:pt idx="661">
                  <c:v>55.41</c:v>
                </c:pt>
                <c:pt idx="662">
                  <c:v>55</c:v>
                </c:pt>
                <c:pt idx="663">
                  <c:v>52.669998</c:v>
                </c:pt>
                <c:pt idx="664">
                  <c:v>51.900002000000001</c:v>
                </c:pt>
                <c:pt idx="665">
                  <c:v>48</c:v>
                </c:pt>
                <c:pt idx="666">
                  <c:v>48</c:v>
                </c:pt>
                <c:pt idx="667">
                  <c:v>46.790000999999997</c:v>
                </c:pt>
                <c:pt idx="668">
                  <c:v>46.689999</c:v>
                </c:pt>
                <c:pt idx="669">
                  <c:v>46.689999</c:v>
                </c:pt>
                <c:pt idx="670">
                  <c:v>43.389999000000003</c:v>
                </c:pt>
                <c:pt idx="671">
                  <c:v>42.439999</c:v>
                </c:pt>
                <c:pt idx="672">
                  <c:v>41.5</c:v>
                </c:pt>
                <c:pt idx="673">
                  <c:v>40.580002</c:v>
                </c:pt>
                <c:pt idx="674">
                  <c:v>39.619999</c:v>
                </c:pt>
                <c:pt idx="675">
                  <c:v>38.75</c:v>
                </c:pt>
                <c:pt idx="676">
                  <c:v>37.889999000000003</c:v>
                </c:pt>
                <c:pt idx="677">
                  <c:v>37.029998999999997</c:v>
                </c:pt>
                <c:pt idx="678">
                  <c:v>36.169998</c:v>
                </c:pt>
                <c:pt idx="679">
                  <c:v>35.330002</c:v>
                </c:pt>
                <c:pt idx="680">
                  <c:v>34.509998000000003</c:v>
                </c:pt>
                <c:pt idx="681">
                  <c:v>33.709999000000003</c:v>
                </c:pt>
                <c:pt idx="682">
                  <c:v>32.909999999999997</c:v>
                </c:pt>
                <c:pt idx="683">
                  <c:v>32.139999000000003</c:v>
                </c:pt>
                <c:pt idx="684">
                  <c:v>31.370000999999998</c:v>
                </c:pt>
                <c:pt idx="685">
                  <c:v>30.620000999999998</c:v>
                </c:pt>
                <c:pt idx="686">
                  <c:v>29.889999</c:v>
                </c:pt>
                <c:pt idx="687">
                  <c:v>29.17</c:v>
                </c:pt>
                <c:pt idx="688">
                  <c:v>28.459999</c:v>
                </c:pt>
                <c:pt idx="689">
                  <c:v>27.77</c:v>
                </c:pt>
                <c:pt idx="690">
                  <c:v>27.09</c:v>
                </c:pt>
                <c:pt idx="691">
                  <c:v>26.43</c:v>
                </c:pt>
                <c:pt idx="692">
                  <c:v>25.780000999999999</c:v>
                </c:pt>
                <c:pt idx="693">
                  <c:v>25.139999</c:v>
                </c:pt>
                <c:pt idx="694">
                  <c:v>24.52</c:v>
                </c:pt>
                <c:pt idx="695">
                  <c:v>23.92</c:v>
                </c:pt>
                <c:pt idx="696">
                  <c:v>23.32</c:v>
                </c:pt>
                <c:pt idx="697">
                  <c:v>22.74</c:v>
                </c:pt>
                <c:pt idx="698">
                  <c:v>22.17</c:v>
                </c:pt>
                <c:pt idx="699">
                  <c:v>21.610001</c:v>
                </c:pt>
                <c:pt idx="700">
                  <c:v>21.07</c:v>
                </c:pt>
                <c:pt idx="701">
                  <c:v>20.540001</c:v>
                </c:pt>
                <c:pt idx="702">
                  <c:v>20.02</c:v>
                </c:pt>
                <c:pt idx="703">
                  <c:v>19.510000000000002</c:v>
                </c:pt>
                <c:pt idx="704">
                  <c:v>19.02</c:v>
                </c:pt>
                <c:pt idx="705">
                  <c:v>18.530000999999999</c:v>
                </c:pt>
                <c:pt idx="706">
                  <c:v>18.059999000000001</c:v>
                </c:pt>
                <c:pt idx="707">
                  <c:v>17.59</c:v>
                </c:pt>
                <c:pt idx="708">
                  <c:v>17</c:v>
                </c:pt>
                <c:pt idx="709">
                  <c:v>16.469999000000001</c:v>
                </c:pt>
                <c:pt idx="710">
                  <c:v>15.82</c:v>
                </c:pt>
                <c:pt idx="711">
                  <c:v>15.13</c:v>
                </c:pt>
                <c:pt idx="712">
                  <c:v>14.65</c:v>
                </c:pt>
                <c:pt idx="713">
                  <c:v>23.73</c:v>
                </c:pt>
                <c:pt idx="714">
                  <c:v>17.059999000000001</c:v>
                </c:pt>
                <c:pt idx="715">
                  <c:v>16.059999000000001</c:v>
                </c:pt>
                <c:pt idx="716">
                  <c:v>15.17</c:v>
                </c:pt>
                <c:pt idx="717">
                  <c:v>14.56</c:v>
                </c:pt>
                <c:pt idx="718">
                  <c:v>14.1</c:v>
                </c:pt>
                <c:pt idx="719">
                  <c:v>13.67</c:v>
                </c:pt>
                <c:pt idx="720">
                  <c:v>13.27</c:v>
                </c:pt>
                <c:pt idx="721">
                  <c:v>12.94</c:v>
                </c:pt>
                <c:pt idx="722">
                  <c:v>12.63</c:v>
                </c:pt>
                <c:pt idx="723">
                  <c:v>12.33</c:v>
                </c:pt>
                <c:pt idx="724">
                  <c:v>12.04</c:v>
                </c:pt>
                <c:pt idx="725">
                  <c:v>11.77</c:v>
                </c:pt>
                <c:pt idx="726">
                  <c:v>11.48</c:v>
                </c:pt>
                <c:pt idx="727">
                  <c:v>11.2</c:v>
                </c:pt>
                <c:pt idx="728">
                  <c:v>10.93</c:v>
                </c:pt>
                <c:pt idx="729">
                  <c:v>10.56</c:v>
                </c:pt>
                <c:pt idx="730">
                  <c:v>10.23</c:v>
                </c:pt>
                <c:pt idx="731">
                  <c:v>9.7439999999999998</c:v>
                </c:pt>
                <c:pt idx="732">
                  <c:v>9.218</c:v>
                </c:pt>
                <c:pt idx="733">
                  <c:v>8.625</c:v>
                </c:pt>
                <c:pt idx="734">
                  <c:v>7.7210000000000001</c:v>
                </c:pt>
                <c:pt idx="735">
                  <c:v>7.2569999999999997</c:v>
                </c:pt>
                <c:pt idx="736">
                  <c:v>6.6260000000000003</c:v>
                </c:pt>
                <c:pt idx="737">
                  <c:v>6.1189999999999998</c:v>
                </c:pt>
                <c:pt idx="738">
                  <c:v>5.766</c:v>
                </c:pt>
                <c:pt idx="739">
                  <c:v>5.58</c:v>
                </c:pt>
                <c:pt idx="740">
                  <c:v>5.4189999999999996</c:v>
                </c:pt>
                <c:pt idx="741">
                  <c:v>5.2460000000000004</c:v>
                </c:pt>
                <c:pt idx="742">
                  <c:v>6.03</c:v>
                </c:pt>
                <c:pt idx="743">
                  <c:v>102.900002</c:v>
                </c:pt>
                <c:pt idx="744">
                  <c:v>13.94</c:v>
                </c:pt>
                <c:pt idx="745">
                  <c:v>11.6</c:v>
                </c:pt>
                <c:pt idx="746">
                  <c:v>10.66</c:v>
                </c:pt>
                <c:pt idx="747">
                  <c:v>12.05</c:v>
                </c:pt>
                <c:pt idx="748">
                  <c:v>357.39999399999999</c:v>
                </c:pt>
                <c:pt idx="749">
                  <c:v>723.40002400000003</c:v>
                </c:pt>
                <c:pt idx="750">
                  <c:v>38.200001</c:v>
                </c:pt>
                <c:pt idx="751">
                  <c:v>27.530000999999999</c:v>
                </c:pt>
                <c:pt idx="752">
                  <c:v>24.780000999999999</c:v>
                </c:pt>
                <c:pt idx="753">
                  <c:v>23.24</c:v>
                </c:pt>
                <c:pt idx="754">
                  <c:v>22.27</c:v>
                </c:pt>
                <c:pt idx="755">
                  <c:v>21.639999</c:v>
                </c:pt>
                <c:pt idx="756">
                  <c:v>21.219999000000001</c:v>
                </c:pt>
                <c:pt idx="757">
                  <c:v>20.940000999999999</c:v>
                </c:pt>
                <c:pt idx="758">
                  <c:v>20.73</c:v>
                </c:pt>
                <c:pt idx="759">
                  <c:v>20.59</c:v>
                </c:pt>
                <c:pt idx="760">
                  <c:v>20.469999000000001</c:v>
                </c:pt>
                <c:pt idx="761">
                  <c:v>20.370000999999998</c:v>
                </c:pt>
                <c:pt idx="762">
                  <c:v>20.27</c:v>
                </c:pt>
                <c:pt idx="763">
                  <c:v>20.18</c:v>
                </c:pt>
                <c:pt idx="764">
                  <c:v>20.09</c:v>
                </c:pt>
                <c:pt idx="765">
                  <c:v>447.70001200000002</c:v>
                </c:pt>
                <c:pt idx="766">
                  <c:v>550.90002400000003</c:v>
                </c:pt>
                <c:pt idx="767">
                  <c:v>224.800003</c:v>
                </c:pt>
                <c:pt idx="768">
                  <c:v>46.759998000000003</c:v>
                </c:pt>
                <c:pt idx="769">
                  <c:v>41.009998000000003</c:v>
                </c:pt>
                <c:pt idx="770">
                  <c:v>38.450001</c:v>
                </c:pt>
                <c:pt idx="771">
                  <c:v>36.840000000000003</c:v>
                </c:pt>
                <c:pt idx="772">
                  <c:v>35.759998000000003</c:v>
                </c:pt>
                <c:pt idx="773">
                  <c:v>35.009998000000003</c:v>
                </c:pt>
                <c:pt idx="774">
                  <c:v>34.459999000000003</c:v>
                </c:pt>
                <c:pt idx="775">
                  <c:v>34.040000999999997</c:v>
                </c:pt>
                <c:pt idx="776">
                  <c:v>33.700001</c:v>
                </c:pt>
                <c:pt idx="777">
                  <c:v>91.379997000000003</c:v>
                </c:pt>
                <c:pt idx="778">
                  <c:v>229</c:v>
                </c:pt>
                <c:pt idx="779">
                  <c:v>51.869999</c:v>
                </c:pt>
                <c:pt idx="780">
                  <c:v>46.299999</c:v>
                </c:pt>
                <c:pt idx="781">
                  <c:v>44.18</c:v>
                </c:pt>
                <c:pt idx="782">
                  <c:v>42.810001</c:v>
                </c:pt>
                <c:pt idx="783">
                  <c:v>239.699997</c:v>
                </c:pt>
                <c:pt idx="784">
                  <c:v>754</c:v>
                </c:pt>
                <c:pt idx="785">
                  <c:v>284.39999399999999</c:v>
                </c:pt>
                <c:pt idx="786">
                  <c:v>68.480002999999996</c:v>
                </c:pt>
                <c:pt idx="787">
                  <c:v>61.720001000000003</c:v>
                </c:pt>
                <c:pt idx="788">
                  <c:v>633.09997599999997</c:v>
                </c:pt>
                <c:pt idx="789">
                  <c:v>189.800003</c:v>
                </c:pt>
                <c:pt idx="790">
                  <c:v>73.629997000000003</c:v>
                </c:pt>
                <c:pt idx="791">
                  <c:v>68.569999999999993</c:v>
                </c:pt>
                <c:pt idx="792">
                  <c:v>65.930000000000007</c:v>
                </c:pt>
                <c:pt idx="793">
                  <c:v>64.260002</c:v>
                </c:pt>
                <c:pt idx="794">
                  <c:v>63.080002</c:v>
                </c:pt>
                <c:pt idx="795">
                  <c:v>62.060001</c:v>
                </c:pt>
                <c:pt idx="796">
                  <c:v>61.400002000000001</c:v>
                </c:pt>
                <c:pt idx="797">
                  <c:v>60.759998000000003</c:v>
                </c:pt>
                <c:pt idx="798">
                  <c:v>60.189999</c:v>
                </c:pt>
                <c:pt idx="799">
                  <c:v>59.610000999999997</c:v>
                </c:pt>
                <c:pt idx="800">
                  <c:v>59.130001</c:v>
                </c:pt>
                <c:pt idx="801">
                  <c:v>58.599997999999999</c:v>
                </c:pt>
                <c:pt idx="802">
                  <c:v>58.080002</c:v>
                </c:pt>
                <c:pt idx="803">
                  <c:v>269.70001200000002</c:v>
                </c:pt>
                <c:pt idx="804">
                  <c:v>69.330001999999993</c:v>
                </c:pt>
                <c:pt idx="805">
                  <c:v>65.059997999999993</c:v>
                </c:pt>
                <c:pt idx="806">
                  <c:v>63.110000999999997</c:v>
                </c:pt>
                <c:pt idx="807">
                  <c:v>61.700001</c:v>
                </c:pt>
                <c:pt idx="808">
                  <c:v>60.52</c:v>
                </c:pt>
                <c:pt idx="809">
                  <c:v>59.59</c:v>
                </c:pt>
                <c:pt idx="810">
                  <c:v>58.900002000000001</c:v>
                </c:pt>
                <c:pt idx="811">
                  <c:v>58.099997999999999</c:v>
                </c:pt>
                <c:pt idx="812">
                  <c:v>57.290000999999997</c:v>
                </c:pt>
                <c:pt idx="813">
                  <c:v>403.20001200000002</c:v>
                </c:pt>
                <c:pt idx="814">
                  <c:v>196.89999399999999</c:v>
                </c:pt>
                <c:pt idx="815">
                  <c:v>71.989998</c:v>
                </c:pt>
                <c:pt idx="816">
                  <c:v>67.349997999999999</c:v>
                </c:pt>
                <c:pt idx="817">
                  <c:v>64.900002000000001</c:v>
                </c:pt>
                <c:pt idx="818">
                  <c:v>75.870002999999997</c:v>
                </c:pt>
                <c:pt idx="819">
                  <c:v>65.510002</c:v>
                </c:pt>
                <c:pt idx="820">
                  <c:v>63.34</c:v>
                </c:pt>
                <c:pt idx="821">
                  <c:v>62.23</c:v>
                </c:pt>
                <c:pt idx="822">
                  <c:v>61.09</c:v>
                </c:pt>
                <c:pt idx="823">
                  <c:v>60.110000999999997</c:v>
                </c:pt>
                <c:pt idx="824">
                  <c:v>59.360000999999997</c:v>
                </c:pt>
                <c:pt idx="825">
                  <c:v>58.360000999999997</c:v>
                </c:pt>
                <c:pt idx="826">
                  <c:v>57.419998</c:v>
                </c:pt>
                <c:pt idx="827">
                  <c:v>56.529998999999997</c:v>
                </c:pt>
                <c:pt idx="828">
                  <c:v>55.66</c:v>
                </c:pt>
                <c:pt idx="829">
                  <c:v>54.799999</c:v>
                </c:pt>
                <c:pt idx="830">
                  <c:v>54.139999000000003</c:v>
                </c:pt>
                <c:pt idx="831">
                  <c:v>54.84</c:v>
                </c:pt>
                <c:pt idx="832">
                  <c:v>54.27</c:v>
                </c:pt>
                <c:pt idx="833">
                  <c:v>53.130001</c:v>
                </c:pt>
                <c:pt idx="834">
                  <c:v>54.330002</c:v>
                </c:pt>
                <c:pt idx="835">
                  <c:v>54.84</c:v>
                </c:pt>
                <c:pt idx="836">
                  <c:v>55.68</c:v>
                </c:pt>
                <c:pt idx="837">
                  <c:v>56.43</c:v>
                </c:pt>
                <c:pt idx="838">
                  <c:v>54.310001</c:v>
                </c:pt>
                <c:pt idx="839">
                  <c:v>52.720001000000003</c:v>
                </c:pt>
                <c:pt idx="840">
                  <c:v>51.41</c:v>
                </c:pt>
                <c:pt idx="841">
                  <c:v>50.939999</c:v>
                </c:pt>
                <c:pt idx="842">
                  <c:v>51.84</c:v>
                </c:pt>
                <c:pt idx="843">
                  <c:v>52.049999</c:v>
                </c:pt>
                <c:pt idx="844">
                  <c:v>50.509998000000003</c:v>
                </c:pt>
                <c:pt idx="845">
                  <c:v>50.119999</c:v>
                </c:pt>
                <c:pt idx="846">
                  <c:v>48.919998</c:v>
                </c:pt>
                <c:pt idx="847">
                  <c:v>52.209999000000003</c:v>
                </c:pt>
                <c:pt idx="848">
                  <c:v>49.16</c:v>
                </c:pt>
                <c:pt idx="849">
                  <c:v>47.740001999999997</c:v>
                </c:pt>
                <c:pt idx="850">
                  <c:v>46.509998000000003</c:v>
                </c:pt>
                <c:pt idx="851">
                  <c:v>45.619999</c:v>
                </c:pt>
                <c:pt idx="852">
                  <c:v>44.689999</c:v>
                </c:pt>
                <c:pt idx="853">
                  <c:v>43.82</c:v>
                </c:pt>
                <c:pt idx="854">
                  <c:v>42.919998</c:v>
                </c:pt>
                <c:pt idx="855">
                  <c:v>42.18</c:v>
                </c:pt>
                <c:pt idx="856">
                  <c:v>41.639999000000003</c:v>
                </c:pt>
                <c:pt idx="857">
                  <c:v>40.740001999999997</c:v>
                </c:pt>
                <c:pt idx="858">
                  <c:v>39.959999000000003</c:v>
                </c:pt>
                <c:pt idx="859">
                  <c:v>39.25</c:v>
                </c:pt>
                <c:pt idx="860">
                  <c:v>38.409999999999997</c:v>
                </c:pt>
                <c:pt idx="861">
                  <c:v>44.400002000000001</c:v>
                </c:pt>
                <c:pt idx="862">
                  <c:v>40.020000000000003</c:v>
                </c:pt>
                <c:pt idx="863">
                  <c:v>46.68</c:v>
                </c:pt>
                <c:pt idx="864">
                  <c:v>40.599997999999999</c:v>
                </c:pt>
                <c:pt idx="865">
                  <c:v>39.009998000000003</c:v>
                </c:pt>
                <c:pt idx="866">
                  <c:v>37.520000000000003</c:v>
                </c:pt>
                <c:pt idx="867">
                  <c:v>37</c:v>
                </c:pt>
                <c:pt idx="868">
                  <c:v>36.07</c:v>
                </c:pt>
                <c:pt idx="869">
                  <c:v>35.290000999999997</c:v>
                </c:pt>
                <c:pt idx="870">
                  <c:v>34.520000000000003</c:v>
                </c:pt>
                <c:pt idx="871">
                  <c:v>33.799999</c:v>
                </c:pt>
                <c:pt idx="872">
                  <c:v>33.099997999999999</c:v>
                </c:pt>
                <c:pt idx="873">
                  <c:v>32.419998</c:v>
                </c:pt>
                <c:pt idx="874">
                  <c:v>31.76</c:v>
                </c:pt>
                <c:pt idx="875">
                  <c:v>31.01</c:v>
                </c:pt>
                <c:pt idx="876">
                  <c:v>30.49</c:v>
                </c:pt>
                <c:pt idx="877">
                  <c:v>1145</c:v>
                </c:pt>
                <c:pt idx="878">
                  <c:v>66.769997000000004</c:v>
                </c:pt>
                <c:pt idx="879">
                  <c:v>43.02</c:v>
                </c:pt>
                <c:pt idx="880">
                  <c:v>39.520000000000003</c:v>
                </c:pt>
                <c:pt idx="881">
                  <c:v>37.459999000000003</c:v>
                </c:pt>
                <c:pt idx="882">
                  <c:v>37.93</c:v>
                </c:pt>
                <c:pt idx="883">
                  <c:v>39</c:v>
                </c:pt>
                <c:pt idx="884">
                  <c:v>39.5</c:v>
                </c:pt>
                <c:pt idx="885">
                  <c:v>44.869999</c:v>
                </c:pt>
                <c:pt idx="886">
                  <c:v>44.970001000000003</c:v>
                </c:pt>
                <c:pt idx="887">
                  <c:v>39.299999</c:v>
                </c:pt>
                <c:pt idx="888">
                  <c:v>38.439999</c:v>
                </c:pt>
                <c:pt idx="889">
                  <c:v>38.439999</c:v>
                </c:pt>
                <c:pt idx="890">
                  <c:v>38</c:v>
                </c:pt>
                <c:pt idx="891">
                  <c:v>38.240001999999997</c:v>
                </c:pt>
                <c:pt idx="892">
                  <c:v>33.540000999999997</c:v>
                </c:pt>
                <c:pt idx="893">
                  <c:v>82.860000999999997</c:v>
                </c:pt>
                <c:pt idx="894">
                  <c:v>39.200001</c:v>
                </c:pt>
                <c:pt idx="895">
                  <c:v>39.299999</c:v>
                </c:pt>
                <c:pt idx="896">
                  <c:v>482.76001000000002</c:v>
                </c:pt>
                <c:pt idx="897">
                  <c:v>80</c:v>
                </c:pt>
                <c:pt idx="898">
                  <c:v>44.77</c:v>
                </c:pt>
                <c:pt idx="899">
                  <c:v>39.299999</c:v>
                </c:pt>
                <c:pt idx="900">
                  <c:v>45.48</c:v>
                </c:pt>
                <c:pt idx="901">
                  <c:v>39.5</c:v>
                </c:pt>
                <c:pt idx="902">
                  <c:v>37.93</c:v>
                </c:pt>
                <c:pt idx="903">
                  <c:v>35.849997999999999</c:v>
                </c:pt>
                <c:pt idx="904">
                  <c:v>36</c:v>
                </c:pt>
                <c:pt idx="905">
                  <c:v>35.849997999999999</c:v>
                </c:pt>
                <c:pt idx="906">
                  <c:v>103.33000199999999</c:v>
                </c:pt>
                <c:pt idx="907">
                  <c:v>359.10998499999999</c:v>
                </c:pt>
                <c:pt idx="908">
                  <c:v>182.55999800000001</c:v>
                </c:pt>
                <c:pt idx="909">
                  <c:v>63.439999</c:v>
                </c:pt>
                <c:pt idx="910">
                  <c:v>39.400002000000001</c:v>
                </c:pt>
                <c:pt idx="911">
                  <c:v>39</c:v>
                </c:pt>
                <c:pt idx="912">
                  <c:v>37.93</c:v>
                </c:pt>
                <c:pt idx="913">
                  <c:v>25.5</c:v>
                </c:pt>
                <c:pt idx="914">
                  <c:v>25.4</c:v>
                </c:pt>
                <c:pt idx="915">
                  <c:v>26.469999000000001</c:v>
                </c:pt>
                <c:pt idx="916">
                  <c:v>157.41000399999999</c:v>
                </c:pt>
                <c:pt idx="917">
                  <c:v>168.10000600000001</c:v>
                </c:pt>
                <c:pt idx="918">
                  <c:v>157</c:v>
                </c:pt>
                <c:pt idx="919">
                  <c:v>102.730003</c:v>
                </c:pt>
                <c:pt idx="920">
                  <c:v>50.59</c:v>
                </c:pt>
                <c:pt idx="921">
                  <c:v>419.69000199999999</c:v>
                </c:pt>
                <c:pt idx="922">
                  <c:v>63.439999</c:v>
                </c:pt>
                <c:pt idx="923">
                  <c:v>44.77</c:v>
                </c:pt>
                <c:pt idx="924">
                  <c:v>321.75</c:v>
                </c:pt>
                <c:pt idx="925">
                  <c:v>297.11999500000002</c:v>
                </c:pt>
                <c:pt idx="926">
                  <c:v>127.510002</c:v>
                </c:pt>
                <c:pt idx="927">
                  <c:v>39.400002000000001</c:v>
                </c:pt>
                <c:pt idx="928">
                  <c:v>63.240001999999997</c:v>
                </c:pt>
                <c:pt idx="929">
                  <c:v>69.819999999999993</c:v>
                </c:pt>
                <c:pt idx="930">
                  <c:v>39.5</c:v>
                </c:pt>
                <c:pt idx="931">
                  <c:v>880.30999799999995</c:v>
                </c:pt>
                <c:pt idx="932">
                  <c:v>182</c:v>
                </c:pt>
                <c:pt idx="933">
                  <c:v>163.13999899999999</c:v>
                </c:pt>
                <c:pt idx="934">
                  <c:v>174.259995</c:v>
                </c:pt>
                <c:pt idx="935">
                  <c:v>153.83000200000001</c:v>
                </c:pt>
                <c:pt idx="936">
                  <c:v>69.720000999999996</c:v>
                </c:pt>
                <c:pt idx="937">
                  <c:v>50.389999000000003</c:v>
                </c:pt>
                <c:pt idx="938">
                  <c:v>63.040000999999997</c:v>
                </c:pt>
                <c:pt idx="939">
                  <c:v>45</c:v>
                </c:pt>
                <c:pt idx="940">
                  <c:v>326.57998700000002</c:v>
                </c:pt>
                <c:pt idx="941">
                  <c:v>619.59002699999996</c:v>
                </c:pt>
                <c:pt idx="942">
                  <c:v>150.38999899999999</c:v>
                </c:pt>
                <c:pt idx="943">
                  <c:v>464.89001500000001</c:v>
                </c:pt>
                <c:pt idx="944">
                  <c:v>384.290009</c:v>
                </c:pt>
                <c:pt idx="945">
                  <c:v>202.729996</c:v>
                </c:pt>
                <c:pt idx="946">
                  <c:v>82</c:v>
                </c:pt>
                <c:pt idx="947">
                  <c:v>284.08999599999999</c:v>
                </c:pt>
                <c:pt idx="948">
                  <c:v>233.029999</c:v>
                </c:pt>
                <c:pt idx="949">
                  <c:v>380.01001000000002</c:v>
                </c:pt>
                <c:pt idx="950">
                  <c:v>77.669998000000007</c:v>
                </c:pt>
                <c:pt idx="951">
                  <c:v>335</c:v>
                </c:pt>
                <c:pt idx="952">
                  <c:v>219.58999600000001</c:v>
                </c:pt>
                <c:pt idx="953">
                  <c:v>78</c:v>
                </c:pt>
                <c:pt idx="954">
                  <c:v>84</c:v>
                </c:pt>
                <c:pt idx="955">
                  <c:v>660</c:v>
                </c:pt>
                <c:pt idx="956">
                  <c:v>1125</c:v>
                </c:pt>
                <c:pt idx="957">
                  <c:v>3030</c:v>
                </c:pt>
                <c:pt idx="958">
                  <c:v>1964.9399410000001</c:v>
                </c:pt>
                <c:pt idx="959">
                  <c:v>464.790009</c:v>
                </c:pt>
                <c:pt idx="960">
                  <c:v>120</c:v>
                </c:pt>
                <c:pt idx="961">
                  <c:v>102.83000199999999</c:v>
                </c:pt>
                <c:pt idx="962">
                  <c:v>77.480002999999996</c:v>
                </c:pt>
                <c:pt idx="963">
                  <c:v>102.730003</c:v>
                </c:pt>
                <c:pt idx="964">
                  <c:v>70.120002999999997</c:v>
                </c:pt>
                <c:pt idx="965">
                  <c:v>74.260002</c:v>
                </c:pt>
                <c:pt idx="966">
                  <c:v>69.919998000000007</c:v>
                </c:pt>
                <c:pt idx="967">
                  <c:v>50</c:v>
                </c:pt>
                <c:pt idx="968">
                  <c:v>44.669998</c:v>
                </c:pt>
                <c:pt idx="969">
                  <c:v>74.160004000000001</c:v>
                </c:pt>
                <c:pt idx="970">
                  <c:v>174</c:v>
                </c:pt>
                <c:pt idx="971">
                  <c:v>123.139999</c:v>
                </c:pt>
                <c:pt idx="972">
                  <c:v>118.279999</c:v>
                </c:pt>
                <c:pt idx="973">
                  <c:v>169.720001</c:v>
                </c:pt>
                <c:pt idx="974">
                  <c:v>70</c:v>
                </c:pt>
                <c:pt idx="975">
                  <c:v>37.830002</c:v>
                </c:pt>
                <c:pt idx="976">
                  <c:v>37.630001</c:v>
                </c:pt>
                <c:pt idx="977">
                  <c:v>34.590000000000003</c:v>
                </c:pt>
                <c:pt idx="978">
                  <c:v>37.830002</c:v>
                </c:pt>
                <c:pt idx="979">
                  <c:v>62.939999</c:v>
                </c:pt>
                <c:pt idx="980">
                  <c:v>37.630001</c:v>
                </c:pt>
                <c:pt idx="981">
                  <c:v>40</c:v>
                </c:pt>
                <c:pt idx="982">
                  <c:v>69.620002999999997</c:v>
                </c:pt>
                <c:pt idx="983">
                  <c:v>34.490001999999997</c:v>
                </c:pt>
                <c:pt idx="984">
                  <c:v>44.169998</c:v>
                </c:pt>
                <c:pt idx="985">
                  <c:v>137.83000200000001</c:v>
                </c:pt>
                <c:pt idx="986">
                  <c:v>33.720001000000003</c:v>
                </c:pt>
                <c:pt idx="987">
                  <c:v>83.620002999999997</c:v>
                </c:pt>
                <c:pt idx="988">
                  <c:v>34</c:v>
                </c:pt>
                <c:pt idx="989">
                  <c:v>93.620002999999997</c:v>
                </c:pt>
                <c:pt idx="990">
                  <c:v>24.469999000000001</c:v>
                </c:pt>
                <c:pt idx="991">
                  <c:v>25.299999</c:v>
                </c:pt>
                <c:pt idx="992">
                  <c:v>25.1</c:v>
                </c:pt>
                <c:pt idx="993">
                  <c:v>23.01</c:v>
                </c:pt>
                <c:pt idx="994">
                  <c:v>25</c:v>
                </c:pt>
                <c:pt idx="995">
                  <c:v>25</c:v>
                </c:pt>
                <c:pt idx="996">
                  <c:v>22.809999000000001</c:v>
                </c:pt>
                <c:pt idx="997">
                  <c:v>22.709999</c:v>
                </c:pt>
                <c:pt idx="998">
                  <c:v>24.6</c:v>
                </c:pt>
                <c:pt idx="999">
                  <c:v>39.5</c:v>
                </c:pt>
                <c:pt idx="1000">
                  <c:v>79.379997000000003</c:v>
                </c:pt>
                <c:pt idx="1001">
                  <c:v>144.16999799999999</c:v>
                </c:pt>
                <c:pt idx="1002">
                  <c:v>95</c:v>
                </c:pt>
                <c:pt idx="1003">
                  <c:v>37.630001</c:v>
                </c:pt>
                <c:pt idx="1004">
                  <c:v>37.459999000000003</c:v>
                </c:pt>
                <c:pt idx="1005">
                  <c:v>37</c:v>
                </c:pt>
                <c:pt idx="1006">
                  <c:v>44.470001000000003</c:v>
                </c:pt>
                <c:pt idx="1007">
                  <c:v>48.880001</c:v>
                </c:pt>
                <c:pt idx="1008">
                  <c:v>44.27</c:v>
                </c:pt>
                <c:pt idx="1009">
                  <c:v>40</c:v>
                </c:pt>
                <c:pt idx="1010">
                  <c:v>44.169998</c:v>
                </c:pt>
                <c:pt idx="1011">
                  <c:v>39.400002000000001</c:v>
                </c:pt>
                <c:pt idx="1012">
                  <c:v>37.43</c:v>
                </c:pt>
                <c:pt idx="1013">
                  <c:v>34.659999999999997</c:v>
                </c:pt>
                <c:pt idx="1014">
                  <c:v>34.689999</c:v>
                </c:pt>
                <c:pt idx="1015">
                  <c:v>48.68</c:v>
                </c:pt>
                <c:pt idx="1016">
                  <c:v>64</c:v>
                </c:pt>
                <c:pt idx="1017">
                  <c:v>37.43</c:v>
                </c:pt>
                <c:pt idx="1018">
                  <c:v>37.459999000000003</c:v>
                </c:pt>
                <c:pt idx="1019">
                  <c:v>35</c:v>
                </c:pt>
                <c:pt idx="1020">
                  <c:v>34.590000000000003</c:v>
                </c:pt>
                <c:pt idx="1021">
                  <c:v>26.969999000000001</c:v>
                </c:pt>
                <c:pt idx="1022">
                  <c:v>26.870000999999998</c:v>
                </c:pt>
                <c:pt idx="1023">
                  <c:v>26</c:v>
                </c:pt>
                <c:pt idx="1024">
                  <c:v>24.6</c:v>
                </c:pt>
                <c:pt idx="1025">
                  <c:v>24.5</c:v>
                </c:pt>
                <c:pt idx="1026">
                  <c:v>23.219999000000001</c:v>
                </c:pt>
                <c:pt idx="1027">
                  <c:v>22.709999</c:v>
                </c:pt>
                <c:pt idx="1028">
                  <c:v>22.610001</c:v>
                </c:pt>
                <c:pt idx="1029">
                  <c:v>21.639999</c:v>
                </c:pt>
                <c:pt idx="1030">
                  <c:v>22</c:v>
                </c:pt>
                <c:pt idx="1031">
                  <c:v>21.74</c:v>
                </c:pt>
                <c:pt idx="1032">
                  <c:v>22.610001</c:v>
                </c:pt>
                <c:pt idx="1033">
                  <c:v>22.709999</c:v>
                </c:pt>
                <c:pt idx="1034">
                  <c:v>23.02</c:v>
                </c:pt>
                <c:pt idx="1035">
                  <c:v>73.680000000000007</c:v>
                </c:pt>
                <c:pt idx="1036">
                  <c:v>71.699996999999996</c:v>
                </c:pt>
                <c:pt idx="1037">
                  <c:v>70.019997000000004</c:v>
                </c:pt>
                <c:pt idx="1038">
                  <c:v>68.489998</c:v>
                </c:pt>
                <c:pt idx="1039">
                  <c:v>67.050003000000004</c:v>
                </c:pt>
                <c:pt idx="1040">
                  <c:v>65.669998000000007</c:v>
                </c:pt>
                <c:pt idx="1041">
                  <c:v>65.169998000000007</c:v>
                </c:pt>
                <c:pt idx="1042">
                  <c:v>130.800003</c:v>
                </c:pt>
                <c:pt idx="1043">
                  <c:v>70.569999999999993</c:v>
                </c:pt>
                <c:pt idx="1044">
                  <c:v>67.25</c:v>
                </c:pt>
                <c:pt idx="1045">
                  <c:v>65.089995999999999</c:v>
                </c:pt>
                <c:pt idx="1046">
                  <c:v>63.310001</c:v>
                </c:pt>
                <c:pt idx="1047">
                  <c:v>61.759998000000003</c:v>
                </c:pt>
                <c:pt idx="1048">
                  <c:v>60.360000999999997</c:v>
                </c:pt>
                <c:pt idx="1049">
                  <c:v>59.060001</c:v>
                </c:pt>
                <c:pt idx="1050">
                  <c:v>57.830002</c:v>
                </c:pt>
                <c:pt idx="1051">
                  <c:v>56.639999000000003</c:v>
                </c:pt>
                <c:pt idx="1052">
                  <c:v>55.490001999999997</c:v>
                </c:pt>
                <c:pt idx="1053">
                  <c:v>54.369999</c:v>
                </c:pt>
                <c:pt idx="1054">
                  <c:v>53.279998999999997</c:v>
                </c:pt>
                <c:pt idx="1055">
                  <c:v>52.200001</c:v>
                </c:pt>
                <c:pt idx="1056">
                  <c:v>51.139999000000003</c:v>
                </c:pt>
                <c:pt idx="1057">
                  <c:v>50.099997999999999</c:v>
                </c:pt>
                <c:pt idx="1058">
                  <c:v>49.080002</c:v>
                </c:pt>
                <c:pt idx="1059">
                  <c:v>48.060001</c:v>
                </c:pt>
                <c:pt idx="1060">
                  <c:v>47.07</c:v>
                </c:pt>
                <c:pt idx="1061">
                  <c:v>46.080002</c:v>
                </c:pt>
                <c:pt idx="1062">
                  <c:v>45.110000999999997</c:v>
                </c:pt>
                <c:pt idx="1063">
                  <c:v>44.16</c:v>
                </c:pt>
                <c:pt idx="1064">
                  <c:v>43.209999000000003</c:v>
                </c:pt>
                <c:pt idx="1065">
                  <c:v>42.279998999999997</c:v>
                </c:pt>
                <c:pt idx="1066">
                  <c:v>41.369999</c:v>
                </c:pt>
                <c:pt idx="1067">
                  <c:v>40.470001000000003</c:v>
                </c:pt>
                <c:pt idx="1068">
                  <c:v>39.580002</c:v>
                </c:pt>
                <c:pt idx="1069">
                  <c:v>38.700001</c:v>
                </c:pt>
                <c:pt idx="1070">
                  <c:v>37.840000000000003</c:v>
                </c:pt>
                <c:pt idx="1071">
                  <c:v>36.990001999999997</c:v>
                </c:pt>
                <c:pt idx="1072">
                  <c:v>36.159999999999997</c:v>
                </c:pt>
                <c:pt idx="1073">
                  <c:v>35.340000000000003</c:v>
                </c:pt>
                <c:pt idx="1074">
                  <c:v>34.540000999999997</c:v>
                </c:pt>
                <c:pt idx="1075">
                  <c:v>33.740001999999997</c:v>
                </c:pt>
                <c:pt idx="1076">
                  <c:v>32.970001000000003</c:v>
                </c:pt>
                <c:pt idx="1077">
                  <c:v>32.200001</c:v>
                </c:pt>
                <c:pt idx="1078">
                  <c:v>31.450001</c:v>
                </c:pt>
                <c:pt idx="1079">
                  <c:v>30.719999000000001</c:v>
                </c:pt>
                <c:pt idx="1080">
                  <c:v>30</c:v>
                </c:pt>
                <c:pt idx="1081">
                  <c:v>29.290001</c:v>
                </c:pt>
                <c:pt idx="1082">
                  <c:v>28.6</c:v>
                </c:pt>
                <c:pt idx="1083">
                  <c:v>27.92</c:v>
                </c:pt>
                <c:pt idx="1084">
                  <c:v>27.389999</c:v>
                </c:pt>
                <c:pt idx="1085">
                  <c:v>26.709999</c:v>
                </c:pt>
                <c:pt idx="1086">
                  <c:v>178</c:v>
                </c:pt>
                <c:pt idx="1087">
                  <c:v>209.800003</c:v>
                </c:pt>
                <c:pt idx="1088">
                  <c:v>43.560001</c:v>
                </c:pt>
                <c:pt idx="1089">
                  <c:v>38.360000999999997</c:v>
                </c:pt>
                <c:pt idx="1090">
                  <c:v>35.909999999999997</c:v>
                </c:pt>
                <c:pt idx="1091">
                  <c:v>34.220001000000003</c:v>
                </c:pt>
                <c:pt idx="1092">
                  <c:v>32.959999000000003</c:v>
                </c:pt>
                <c:pt idx="1093">
                  <c:v>31.98</c:v>
                </c:pt>
                <c:pt idx="1094">
                  <c:v>31.17</c:v>
                </c:pt>
                <c:pt idx="1095">
                  <c:v>130.89999399999999</c:v>
                </c:pt>
                <c:pt idx="1096">
                  <c:v>1067</c:v>
                </c:pt>
                <c:pt idx="1097">
                  <c:v>62.720001000000003</c:v>
                </c:pt>
                <c:pt idx="1098">
                  <c:v>47.259998000000003</c:v>
                </c:pt>
                <c:pt idx="1099">
                  <c:v>43.77</c:v>
                </c:pt>
                <c:pt idx="1100">
                  <c:v>41.720001000000003</c:v>
                </c:pt>
                <c:pt idx="1101">
                  <c:v>40.790000999999997</c:v>
                </c:pt>
                <c:pt idx="1102">
                  <c:v>39.630001</c:v>
                </c:pt>
                <c:pt idx="1103">
                  <c:v>38.740001999999997</c:v>
                </c:pt>
                <c:pt idx="1104">
                  <c:v>45.389999000000003</c:v>
                </c:pt>
                <c:pt idx="1105">
                  <c:v>40.770000000000003</c:v>
                </c:pt>
                <c:pt idx="1106">
                  <c:v>40.709999000000003</c:v>
                </c:pt>
                <c:pt idx="1107">
                  <c:v>39.659999999999997</c:v>
                </c:pt>
                <c:pt idx="1108">
                  <c:v>38.840000000000003</c:v>
                </c:pt>
                <c:pt idx="1109">
                  <c:v>38.340000000000003</c:v>
                </c:pt>
                <c:pt idx="1110">
                  <c:v>37.770000000000003</c:v>
                </c:pt>
                <c:pt idx="1111">
                  <c:v>37.220001000000003</c:v>
                </c:pt>
                <c:pt idx="1112">
                  <c:v>36.720001000000003</c:v>
                </c:pt>
                <c:pt idx="1113">
                  <c:v>36.25</c:v>
                </c:pt>
                <c:pt idx="1114">
                  <c:v>35.790000999999997</c:v>
                </c:pt>
                <c:pt idx="1115">
                  <c:v>35.340000000000003</c:v>
                </c:pt>
                <c:pt idx="1116">
                  <c:v>34.889999000000003</c:v>
                </c:pt>
                <c:pt idx="1117">
                  <c:v>522.29998799999998</c:v>
                </c:pt>
                <c:pt idx="1118">
                  <c:v>704.29998799999998</c:v>
                </c:pt>
                <c:pt idx="1119">
                  <c:v>61.560001</c:v>
                </c:pt>
                <c:pt idx="1120">
                  <c:v>50.950001</c:v>
                </c:pt>
                <c:pt idx="1121">
                  <c:v>47.880001</c:v>
                </c:pt>
                <c:pt idx="1122">
                  <c:v>45.970001000000003</c:v>
                </c:pt>
                <c:pt idx="1123">
                  <c:v>44.610000999999997</c:v>
                </c:pt>
                <c:pt idx="1124">
                  <c:v>43.580002</c:v>
                </c:pt>
                <c:pt idx="1125">
                  <c:v>42.75</c:v>
                </c:pt>
                <c:pt idx="1126">
                  <c:v>42.049999</c:v>
                </c:pt>
                <c:pt idx="1127">
                  <c:v>41.43</c:v>
                </c:pt>
                <c:pt idx="1128">
                  <c:v>40.869999</c:v>
                </c:pt>
                <c:pt idx="1129">
                  <c:v>40.759998000000003</c:v>
                </c:pt>
                <c:pt idx="1130">
                  <c:v>216.699997</c:v>
                </c:pt>
                <c:pt idx="1131">
                  <c:v>52.509998000000003</c:v>
                </c:pt>
                <c:pt idx="1132">
                  <c:v>65.220000999999996</c:v>
                </c:pt>
                <c:pt idx="1133">
                  <c:v>324.70001200000002</c:v>
                </c:pt>
                <c:pt idx="1134">
                  <c:v>125.300003</c:v>
                </c:pt>
                <c:pt idx="1135">
                  <c:v>65.910004000000001</c:v>
                </c:pt>
                <c:pt idx="1136">
                  <c:v>59.720001000000003</c:v>
                </c:pt>
                <c:pt idx="1137">
                  <c:v>57.009998000000003</c:v>
                </c:pt>
                <c:pt idx="1138">
                  <c:v>55.209999000000003</c:v>
                </c:pt>
                <c:pt idx="1139">
                  <c:v>53.82</c:v>
                </c:pt>
                <c:pt idx="1140">
                  <c:v>68.279999000000004</c:v>
                </c:pt>
                <c:pt idx="1141">
                  <c:v>98.730002999999996</c:v>
                </c:pt>
                <c:pt idx="1142">
                  <c:v>108.900002</c:v>
                </c:pt>
                <c:pt idx="1143">
                  <c:v>63.98</c:v>
                </c:pt>
                <c:pt idx="1144">
                  <c:v>61.110000999999997</c:v>
                </c:pt>
                <c:pt idx="1145">
                  <c:v>59.330002</c:v>
                </c:pt>
                <c:pt idx="1146">
                  <c:v>58.02</c:v>
                </c:pt>
                <c:pt idx="1147">
                  <c:v>56.990001999999997</c:v>
                </c:pt>
                <c:pt idx="1148">
                  <c:v>84.339995999999999</c:v>
                </c:pt>
                <c:pt idx="1149">
                  <c:v>315.20001200000002</c:v>
                </c:pt>
                <c:pt idx="1150">
                  <c:v>70.75</c:v>
                </c:pt>
                <c:pt idx="1151">
                  <c:v>65.370002999999997</c:v>
                </c:pt>
                <c:pt idx="1152">
                  <c:v>63.18</c:v>
                </c:pt>
                <c:pt idx="1153">
                  <c:v>61.66</c:v>
                </c:pt>
                <c:pt idx="1154">
                  <c:v>60.84</c:v>
                </c:pt>
                <c:pt idx="1155">
                  <c:v>113</c:v>
                </c:pt>
                <c:pt idx="1156">
                  <c:v>142.300003</c:v>
                </c:pt>
                <c:pt idx="1157">
                  <c:v>72.220000999999996</c:v>
                </c:pt>
                <c:pt idx="1158">
                  <c:v>80.080001999999993</c:v>
                </c:pt>
                <c:pt idx="1159">
                  <c:v>88.029999000000004</c:v>
                </c:pt>
                <c:pt idx="1160">
                  <c:v>74.349997999999999</c:v>
                </c:pt>
                <c:pt idx="1161">
                  <c:v>70.800003000000004</c:v>
                </c:pt>
                <c:pt idx="1162">
                  <c:v>68.819999999999993</c:v>
                </c:pt>
                <c:pt idx="1163">
                  <c:v>67.300003000000004</c:v>
                </c:pt>
                <c:pt idx="1164">
                  <c:v>231.300003</c:v>
                </c:pt>
                <c:pt idx="1165">
                  <c:v>647.5</c:v>
                </c:pt>
                <c:pt idx="1166">
                  <c:v>2133</c:v>
                </c:pt>
                <c:pt idx="1167">
                  <c:v>126.900002</c:v>
                </c:pt>
                <c:pt idx="1168">
                  <c:v>91.980002999999996</c:v>
                </c:pt>
                <c:pt idx="1169">
                  <c:v>86.419998000000007</c:v>
                </c:pt>
                <c:pt idx="1170">
                  <c:v>83.290001000000004</c:v>
                </c:pt>
                <c:pt idx="1171">
                  <c:v>81.059997999999993</c:v>
                </c:pt>
                <c:pt idx="1172">
                  <c:v>471.79998799999998</c:v>
                </c:pt>
                <c:pt idx="1173">
                  <c:v>93.220000999999996</c:v>
                </c:pt>
                <c:pt idx="1174">
                  <c:v>86.010002</c:v>
                </c:pt>
                <c:pt idx="1175">
                  <c:v>83.559997999999993</c:v>
                </c:pt>
                <c:pt idx="1176">
                  <c:v>81.75</c:v>
                </c:pt>
                <c:pt idx="1177">
                  <c:v>80.559997999999993</c:v>
                </c:pt>
                <c:pt idx="1178">
                  <c:v>84.610000999999997</c:v>
                </c:pt>
                <c:pt idx="1179">
                  <c:v>517.90002400000003</c:v>
                </c:pt>
                <c:pt idx="1180">
                  <c:v>110.5</c:v>
                </c:pt>
                <c:pt idx="1181">
                  <c:v>101.900002</c:v>
                </c:pt>
                <c:pt idx="1182">
                  <c:v>169.199997</c:v>
                </c:pt>
                <c:pt idx="1183">
                  <c:v>126.300003</c:v>
                </c:pt>
                <c:pt idx="1184">
                  <c:v>96.309997999999993</c:v>
                </c:pt>
                <c:pt idx="1185">
                  <c:v>92.769997000000004</c:v>
                </c:pt>
                <c:pt idx="1186">
                  <c:v>90.339995999999999</c:v>
                </c:pt>
                <c:pt idx="1187">
                  <c:v>88.449996999999996</c:v>
                </c:pt>
                <c:pt idx="1188">
                  <c:v>188.39999399999999</c:v>
                </c:pt>
                <c:pt idx="1189">
                  <c:v>93.870002999999997</c:v>
                </c:pt>
                <c:pt idx="1190">
                  <c:v>91.790001000000004</c:v>
                </c:pt>
                <c:pt idx="1191">
                  <c:v>90.660004000000001</c:v>
                </c:pt>
                <c:pt idx="1192">
                  <c:v>426.70001200000002</c:v>
                </c:pt>
                <c:pt idx="1193">
                  <c:v>578.79998799999998</c:v>
                </c:pt>
                <c:pt idx="1194">
                  <c:v>109.800003</c:v>
                </c:pt>
                <c:pt idx="1195">
                  <c:v>100.5</c:v>
                </c:pt>
                <c:pt idx="1196">
                  <c:v>96.949996999999996</c:v>
                </c:pt>
                <c:pt idx="1197">
                  <c:v>94.519997000000004</c:v>
                </c:pt>
                <c:pt idx="1198">
                  <c:v>94.919998000000007</c:v>
                </c:pt>
                <c:pt idx="1199">
                  <c:v>95.300003000000004</c:v>
                </c:pt>
                <c:pt idx="1200">
                  <c:v>92.93</c:v>
                </c:pt>
                <c:pt idx="1201">
                  <c:v>91.029999000000004</c:v>
                </c:pt>
                <c:pt idx="1202">
                  <c:v>89.589995999999999</c:v>
                </c:pt>
                <c:pt idx="1203">
                  <c:v>91.279999000000004</c:v>
                </c:pt>
                <c:pt idx="1204">
                  <c:v>801.79998799999998</c:v>
                </c:pt>
                <c:pt idx="1205">
                  <c:v>107.699997</c:v>
                </c:pt>
                <c:pt idx="1206">
                  <c:v>96.849997999999999</c:v>
                </c:pt>
                <c:pt idx="1207">
                  <c:v>93.589995999999999</c:v>
                </c:pt>
                <c:pt idx="1208">
                  <c:v>91.32</c:v>
                </c:pt>
                <c:pt idx="1209">
                  <c:v>89.459998999999996</c:v>
                </c:pt>
                <c:pt idx="1210">
                  <c:v>87.860000999999997</c:v>
                </c:pt>
                <c:pt idx="1211">
                  <c:v>86.650002000000001</c:v>
                </c:pt>
                <c:pt idx="1212">
                  <c:v>85.440002000000007</c:v>
                </c:pt>
                <c:pt idx="1213">
                  <c:v>84.07</c:v>
                </c:pt>
                <c:pt idx="1214">
                  <c:v>82.75</c:v>
                </c:pt>
                <c:pt idx="1215">
                  <c:v>81.470000999999996</c:v>
                </c:pt>
                <c:pt idx="1216">
                  <c:v>80.209998999999996</c:v>
                </c:pt>
                <c:pt idx="1217">
                  <c:v>78.930000000000007</c:v>
                </c:pt>
                <c:pt idx="1218">
                  <c:v>77.639999000000003</c:v>
                </c:pt>
                <c:pt idx="1219">
                  <c:v>76.480002999999996</c:v>
                </c:pt>
                <c:pt idx="1220">
                  <c:v>78.540001000000004</c:v>
                </c:pt>
                <c:pt idx="1221">
                  <c:v>76.160004000000001</c:v>
                </c:pt>
                <c:pt idx="1222">
                  <c:v>74.449996999999996</c:v>
                </c:pt>
                <c:pt idx="1223">
                  <c:v>128.300003</c:v>
                </c:pt>
                <c:pt idx="1224">
                  <c:v>77.529999000000004</c:v>
                </c:pt>
                <c:pt idx="1225">
                  <c:v>74.720000999999996</c:v>
                </c:pt>
                <c:pt idx="1226">
                  <c:v>73.629997000000003</c:v>
                </c:pt>
                <c:pt idx="1227">
                  <c:v>136.300003</c:v>
                </c:pt>
                <c:pt idx="1228">
                  <c:v>120.400002</c:v>
                </c:pt>
                <c:pt idx="1229">
                  <c:v>83.389999000000003</c:v>
                </c:pt>
                <c:pt idx="1230">
                  <c:v>80.910004000000001</c:v>
                </c:pt>
                <c:pt idx="1231">
                  <c:v>77.510002</c:v>
                </c:pt>
                <c:pt idx="1232">
                  <c:v>75.099997999999999</c:v>
                </c:pt>
                <c:pt idx="1233">
                  <c:v>72.940002000000007</c:v>
                </c:pt>
                <c:pt idx="1234">
                  <c:v>71.190002000000007</c:v>
                </c:pt>
                <c:pt idx="1235">
                  <c:v>69.959998999999996</c:v>
                </c:pt>
                <c:pt idx="1236">
                  <c:v>237.199997</c:v>
                </c:pt>
                <c:pt idx="1237">
                  <c:v>76.680000000000007</c:v>
                </c:pt>
                <c:pt idx="1238">
                  <c:v>94.839995999999999</c:v>
                </c:pt>
                <c:pt idx="1239">
                  <c:v>74.410004000000001</c:v>
                </c:pt>
                <c:pt idx="1240">
                  <c:v>71.989998</c:v>
                </c:pt>
                <c:pt idx="1241">
                  <c:v>70.029999000000004</c:v>
                </c:pt>
                <c:pt idx="1242">
                  <c:v>68.370002999999997</c:v>
                </c:pt>
                <c:pt idx="1243">
                  <c:v>66.959998999999996</c:v>
                </c:pt>
                <c:pt idx="1244">
                  <c:v>65.660004000000001</c:v>
                </c:pt>
                <c:pt idx="1245">
                  <c:v>64.410004000000001</c:v>
                </c:pt>
                <c:pt idx="1246">
                  <c:v>63.5</c:v>
                </c:pt>
                <c:pt idx="1247">
                  <c:v>24</c:v>
                </c:pt>
                <c:pt idx="1248">
                  <c:v>23.450001</c:v>
                </c:pt>
                <c:pt idx="1249">
                  <c:v>23.35</c:v>
                </c:pt>
                <c:pt idx="1250">
                  <c:v>24.9</c:v>
                </c:pt>
                <c:pt idx="1251">
                  <c:v>24.799999</c:v>
                </c:pt>
                <c:pt idx="1252">
                  <c:v>24.9</c:v>
                </c:pt>
                <c:pt idx="1253">
                  <c:v>23.75</c:v>
                </c:pt>
                <c:pt idx="1254">
                  <c:v>23</c:v>
                </c:pt>
                <c:pt idx="1255">
                  <c:v>23.450001</c:v>
                </c:pt>
                <c:pt idx="1256">
                  <c:v>21.209999</c:v>
                </c:pt>
                <c:pt idx="1257">
                  <c:v>21.110001</c:v>
                </c:pt>
                <c:pt idx="1258">
                  <c:v>23.65</c:v>
                </c:pt>
                <c:pt idx="1259">
                  <c:v>21.209999</c:v>
                </c:pt>
                <c:pt idx="1260">
                  <c:v>21.110001</c:v>
                </c:pt>
                <c:pt idx="1261">
                  <c:v>24</c:v>
                </c:pt>
                <c:pt idx="1262">
                  <c:v>23.450001</c:v>
                </c:pt>
                <c:pt idx="1263">
                  <c:v>42.77</c:v>
                </c:pt>
                <c:pt idx="1264">
                  <c:v>24.799999</c:v>
                </c:pt>
                <c:pt idx="1265">
                  <c:v>66.419998000000007</c:v>
                </c:pt>
                <c:pt idx="1266">
                  <c:v>24.9</c:v>
                </c:pt>
                <c:pt idx="1267">
                  <c:v>24.200001</c:v>
                </c:pt>
                <c:pt idx="1268">
                  <c:v>13</c:v>
                </c:pt>
                <c:pt idx="1269">
                  <c:v>21.1</c:v>
                </c:pt>
                <c:pt idx="1270">
                  <c:v>21.1</c:v>
                </c:pt>
                <c:pt idx="1271">
                  <c:v>19.389999</c:v>
                </c:pt>
                <c:pt idx="1272">
                  <c:v>19.389999</c:v>
                </c:pt>
                <c:pt idx="1273">
                  <c:v>19.389999</c:v>
                </c:pt>
                <c:pt idx="1274">
                  <c:v>19.389999</c:v>
                </c:pt>
                <c:pt idx="1275">
                  <c:v>12</c:v>
                </c:pt>
                <c:pt idx="1276">
                  <c:v>18.899999999999999</c:v>
                </c:pt>
                <c:pt idx="1277">
                  <c:v>156.679993</c:v>
                </c:pt>
                <c:pt idx="1278">
                  <c:v>58.68</c:v>
                </c:pt>
                <c:pt idx="1279">
                  <c:v>77.279999000000004</c:v>
                </c:pt>
                <c:pt idx="1280">
                  <c:v>1828</c:v>
                </c:pt>
                <c:pt idx="1281">
                  <c:v>15.21</c:v>
                </c:pt>
                <c:pt idx="1282">
                  <c:v>14</c:v>
                </c:pt>
                <c:pt idx="1283">
                  <c:v>22.09</c:v>
                </c:pt>
                <c:pt idx="1284">
                  <c:v>19.440000999999999</c:v>
                </c:pt>
                <c:pt idx="1285">
                  <c:v>19.389999</c:v>
                </c:pt>
                <c:pt idx="1286">
                  <c:v>51.939999</c:v>
                </c:pt>
                <c:pt idx="1287">
                  <c:v>23.950001</c:v>
                </c:pt>
                <c:pt idx="1288">
                  <c:v>18.899999999999999</c:v>
                </c:pt>
                <c:pt idx="1289">
                  <c:v>12</c:v>
                </c:pt>
                <c:pt idx="1290">
                  <c:v>18.899999999999999</c:v>
                </c:pt>
                <c:pt idx="1291">
                  <c:v>28.309999000000001</c:v>
                </c:pt>
                <c:pt idx="1292">
                  <c:v>483.35000600000001</c:v>
                </c:pt>
                <c:pt idx="1293">
                  <c:v>205.009995</c:v>
                </c:pt>
                <c:pt idx="1294">
                  <c:v>58.419998</c:v>
                </c:pt>
                <c:pt idx="1295">
                  <c:v>47.060001</c:v>
                </c:pt>
                <c:pt idx="1296">
                  <c:v>14</c:v>
                </c:pt>
                <c:pt idx="1297">
                  <c:v>20.76</c:v>
                </c:pt>
                <c:pt idx="1298">
                  <c:v>17.920000000000002</c:v>
                </c:pt>
                <c:pt idx="1299">
                  <c:v>285.97000100000002</c:v>
                </c:pt>
                <c:pt idx="1300">
                  <c:v>73.690002000000007</c:v>
                </c:pt>
                <c:pt idx="1301">
                  <c:v>18.739999999999998</c:v>
                </c:pt>
                <c:pt idx="1302">
                  <c:v>22.42</c:v>
                </c:pt>
                <c:pt idx="1303">
                  <c:v>16</c:v>
                </c:pt>
                <c:pt idx="1304">
                  <c:v>22.65</c:v>
                </c:pt>
                <c:pt idx="1305">
                  <c:v>35</c:v>
                </c:pt>
                <c:pt idx="1306">
                  <c:v>52.220001000000003</c:v>
                </c:pt>
                <c:pt idx="1307">
                  <c:v>65.910004000000001</c:v>
                </c:pt>
                <c:pt idx="1308">
                  <c:v>148.08999600000001</c:v>
                </c:pt>
                <c:pt idx="1309">
                  <c:v>264.39999399999999</c:v>
                </c:pt>
                <c:pt idx="1310">
                  <c:v>32</c:v>
                </c:pt>
                <c:pt idx="1311">
                  <c:v>34.18</c:v>
                </c:pt>
                <c:pt idx="1312">
                  <c:v>78.190002000000007</c:v>
                </c:pt>
                <c:pt idx="1313">
                  <c:v>34.779998999999997</c:v>
                </c:pt>
                <c:pt idx="1314">
                  <c:v>41.16</c:v>
                </c:pt>
                <c:pt idx="1315">
                  <c:v>199.21000699999999</c:v>
                </c:pt>
                <c:pt idx="1316">
                  <c:v>265.709991</c:v>
                </c:pt>
                <c:pt idx="1317">
                  <c:v>38</c:v>
                </c:pt>
                <c:pt idx="1318">
                  <c:v>40.990001999999997</c:v>
                </c:pt>
                <c:pt idx="1319">
                  <c:v>77.839995999999999</c:v>
                </c:pt>
                <c:pt idx="1320">
                  <c:v>73.550003000000004</c:v>
                </c:pt>
                <c:pt idx="1321">
                  <c:v>70.059997999999993</c:v>
                </c:pt>
                <c:pt idx="1322">
                  <c:v>45</c:v>
                </c:pt>
                <c:pt idx="1323">
                  <c:v>605.53002900000001</c:v>
                </c:pt>
                <c:pt idx="1324">
                  <c:v>285</c:v>
                </c:pt>
                <c:pt idx="1325">
                  <c:v>68.629997000000003</c:v>
                </c:pt>
                <c:pt idx="1326">
                  <c:v>64.180000000000007</c:v>
                </c:pt>
                <c:pt idx="1327">
                  <c:v>41.349997999999999</c:v>
                </c:pt>
                <c:pt idx="1328">
                  <c:v>42.18</c:v>
                </c:pt>
                <c:pt idx="1329">
                  <c:v>41.16</c:v>
                </c:pt>
                <c:pt idx="1330">
                  <c:v>41.360000999999997</c:v>
                </c:pt>
                <c:pt idx="1331">
                  <c:v>28</c:v>
                </c:pt>
                <c:pt idx="1332">
                  <c:v>40.950001</c:v>
                </c:pt>
                <c:pt idx="1333">
                  <c:v>41.360000999999997</c:v>
                </c:pt>
                <c:pt idx="1334">
                  <c:v>37.43</c:v>
                </c:pt>
                <c:pt idx="1335">
                  <c:v>37.93</c:v>
                </c:pt>
                <c:pt idx="1336">
                  <c:v>37.43</c:v>
                </c:pt>
                <c:pt idx="1337">
                  <c:v>37.619999</c:v>
                </c:pt>
                <c:pt idx="1338">
                  <c:v>24</c:v>
                </c:pt>
                <c:pt idx="1339">
                  <c:v>32.029998999999997</c:v>
                </c:pt>
                <c:pt idx="1340">
                  <c:v>36.110000999999997</c:v>
                </c:pt>
                <c:pt idx="1341">
                  <c:v>64.419998000000007</c:v>
                </c:pt>
                <c:pt idx="1342">
                  <c:v>2568.929932</c:v>
                </c:pt>
                <c:pt idx="1343">
                  <c:v>4935.1499020000001</c:v>
                </c:pt>
                <c:pt idx="1344">
                  <c:v>12569.400390999999</c:v>
                </c:pt>
                <c:pt idx="1345">
                  <c:v>1180</c:v>
                </c:pt>
                <c:pt idx="1346">
                  <c:v>221.66000399999999</c:v>
                </c:pt>
                <c:pt idx="1347">
                  <c:v>162.94000199999999</c:v>
                </c:pt>
                <c:pt idx="1348">
                  <c:v>163.11000100000001</c:v>
                </c:pt>
                <c:pt idx="1349">
                  <c:v>162.94000199999999</c:v>
                </c:pt>
                <c:pt idx="1350">
                  <c:v>161.16000399999999</c:v>
                </c:pt>
                <c:pt idx="1351">
                  <c:v>119.730003</c:v>
                </c:pt>
                <c:pt idx="1352">
                  <c:v>113</c:v>
                </c:pt>
                <c:pt idx="1353">
                  <c:v>119.650002</c:v>
                </c:pt>
                <c:pt idx="1354">
                  <c:v>99.82</c:v>
                </c:pt>
                <c:pt idx="1355">
                  <c:v>99.370002999999997</c:v>
                </c:pt>
                <c:pt idx="1356">
                  <c:v>99.82</c:v>
                </c:pt>
                <c:pt idx="1357">
                  <c:v>99.370002999999997</c:v>
                </c:pt>
                <c:pt idx="1358">
                  <c:v>37.240001999999997</c:v>
                </c:pt>
                <c:pt idx="1359">
                  <c:v>40</c:v>
                </c:pt>
                <c:pt idx="1360">
                  <c:v>58.540000999999997</c:v>
                </c:pt>
                <c:pt idx="1361">
                  <c:v>52.349997999999999</c:v>
                </c:pt>
                <c:pt idx="1362">
                  <c:v>52.509998000000003</c:v>
                </c:pt>
                <c:pt idx="1363">
                  <c:v>61.93</c:v>
                </c:pt>
                <c:pt idx="1364">
                  <c:v>59.77</c:v>
                </c:pt>
                <c:pt idx="1365">
                  <c:v>53.59</c:v>
                </c:pt>
                <c:pt idx="1366">
                  <c:v>36</c:v>
                </c:pt>
                <c:pt idx="1367">
                  <c:v>59.029998999999997</c:v>
                </c:pt>
                <c:pt idx="1368">
                  <c:v>56.700001</c:v>
                </c:pt>
                <c:pt idx="1369">
                  <c:v>35.590000000000003</c:v>
                </c:pt>
                <c:pt idx="1370">
                  <c:v>55.23</c:v>
                </c:pt>
                <c:pt idx="1371">
                  <c:v>50.889999000000003</c:v>
                </c:pt>
                <c:pt idx="1372">
                  <c:v>29</c:v>
                </c:pt>
                <c:pt idx="1373">
                  <c:v>42.119999</c:v>
                </c:pt>
                <c:pt idx="1374">
                  <c:v>42.540000999999997</c:v>
                </c:pt>
                <c:pt idx="1375">
                  <c:v>26.42</c:v>
                </c:pt>
                <c:pt idx="1376">
                  <c:v>443.92999300000002</c:v>
                </c:pt>
                <c:pt idx="1377">
                  <c:v>37.900002000000001</c:v>
                </c:pt>
                <c:pt idx="1378">
                  <c:v>39.700001</c:v>
                </c:pt>
                <c:pt idx="1379">
                  <c:v>55.23</c:v>
                </c:pt>
                <c:pt idx="1380">
                  <c:v>63.130001</c:v>
                </c:pt>
                <c:pt idx="1381">
                  <c:v>39.439999</c:v>
                </c:pt>
                <c:pt idx="1382">
                  <c:v>38.790000999999997</c:v>
                </c:pt>
                <c:pt idx="1383">
                  <c:v>35.32</c:v>
                </c:pt>
                <c:pt idx="1384">
                  <c:v>35.43</c:v>
                </c:pt>
                <c:pt idx="1385">
                  <c:v>35.400002000000001</c:v>
                </c:pt>
                <c:pt idx="1386">
                  <c:v>31.26</c:v>
                </c:pt>
                <c:pt idx="1387">
                  <c:v>31.26</c:v>
                </c:pt>
                <c:pt idx="1388">
                  <c:v>31</c:v>
                </c:pt>
                <c:pt idx="1389">
                  <c:v>27.209999</c:v>
                </c:pt>
                <c:pt idx="1390">
                  <c:v>27.030000999999999</c:v>
                </c:pt>
                <c:pt idx="1391">
                  <c:v>27.02</c:v>
                </c:pt>
                <c:pt idx="1392">
                  <c:v>31.01</c:v>
                </c:pt>
                <c:pt idx="1393">
                  <c:v>27.209999</c:v>
                </c:pt>
                <c:pt idx="1394">
                  <c:v>20.85</c:v>
                </c:pt>
                <c:pt idx="1395">
                  <c:v>20.85</c:v>
                </c:pt>
                <c:pt idx="1396">
                  <c:v>18.73</c:v>
                </c:pt>
                <c:pt idx="1397">
                  <c:v>48.619999</c:v>
                </c:pt>
                <c:pt idx="1398">
                  <c:v>18.73</c:v>
                </c:pt>
                <c:pt idx="1399">
                  <c:v>18.620000999999998</c:v>
                </c:pt>
                <c:pt idx="1400">
                  <c:v>56.599997999999999</c:v>
                </c:pt>
                <c:pt idx="1401">
                  <c:v>55.290000999999997</c:v>
                </c:pt>
                <c:pt idx="1402">
                  <c:v>54.07</c:v>
                </c:pt>
                <c:pt idx="1403">
                  <c:v>52.91</c:v>
                </c:pt>
                <c:pt idx="1404">
                  <c:v>51.799999</c:v>
                </c:pt>
                <c:pt idx="1405">
                  <c:v>50.709999000000003</c:v>
                </c:pt>
                <c:pt idx="1406">
                  <c:v>49.66</c:v>
                </c:pt>
                <c:pt idx="1407">
                  <c:v>272.5</c:v>
                </c:pt>
                <c:pt idx="1408">
                  <c:v>59.119999</c:v>
                </c:pt>
                <c:pt idx="1409">
                  <c:v>54.299999</c:v>
                </c:pt>
                <c:pt idx="1410">
                  <c:v>52.169998</c:v>
                </c:pt>
                <c:pt idx="1411">
                  <c:v>50.529998999999997</c:v>
                </c:pt>
                <c:pt idx="1412">
                  <c:v>49.16</c:v>
                </c:pt>
                <c:pt idx="1413">
                  <c:v>47.959999000000003</c:v>
                </c:pt>
                <c:pt idx="1414">
                  <c:v>46.869999</c:v>
                </c:pt>
                <c:pt idx="1415">
                  <c:v>45.860000999999997</c:v>
                </c:pt>
                <c:pt idx="1416">
                  <c:v>44.900002000000001</c:v>
                </c:pt>
                <c:pt idx="1417">
                  <c:v>43.98</c:v>
                </c:pt>
                <c:pt idx="1418">
                  <c:v>43.09</c:v>
                </c:pt>
                <c:pt idx="1419">
                  <c:v>42.209999000000003</c:v>
                </c:pt>
                <c:pt idx="1420">
                  <c:v>41.369999</c:v>
                </c:pt>
                <c:pt idx="1421">
                  <c:v>40.540000999999997</c:v>
                </c:pt>
                <c:pt idx="1422">
                  <c:v>39.720001000000003</c:v>
                </c:pt>
                <c:pt idx="1423">
                  <c:v>38.909999999999997</c:v>
                </c:pt>
                <c:pt idx="1424">
                  <c:v>38.119999</c:v>
                </c:pt>
                <c:pt idx="1425">
                  <c:v>37.340000000000003</c:v>
                </c:pt>
                <c:pt idx="1426">
                  <c:v>36.57</c:v>
                </c:pt>
                <c:pt idx="1427">
                  <c:v>35.810001</c:v>
                </c:pt>
                <c:pt idx="1428">
                  <c:v>35.060001</c:v>
                </c:pt>
                <c:pt idx="1429">
                  <c:v>34.32</c:v>
                </c:pt>
                <c:pt idx="1430">
                  <c:v>33.590000000000003</c:v>
                </c:pt>
                <c:pt idx="1431">
                  <c:v>32.869999</c:v>
                </c:pt>
                <c:pt idx="1432">
                  <c:v>32.169998</c:v>
                </c:pt>
                <c:pt idx="1433">
                  <c:v>31.469999000000001</c:v>
                </c:pt>
                <c:pt idx="1434">
                  <c:v>30.780000999999999</c:v>
                </c:pt>
                <c:pt idx="1435">
                  <c:v>30.110001</c:v>
                </c:pt>
                <c:pt idx="1436">
                  <c:v>29.440000999999999</c:v>
                </c:pt>
                <c:pt idx="1437">
                  <c:v>28.780000999999999</c:v>
                </c:pt>
                <c:pt idx="1438">
                  <c:v>28.139999</c:v>
                </c:pt>
                <c:pt idx="1439">
                  <c:v>27.51</c:v>
                </c:pt>
                <c:pt idx="1440">
                  <c:v>26.879999000000002</c:v>
                </c:pt>
                <c:pt idx="1441">
                  <c:v>26.27</c:v>
                </c:pt>
                <c:pt idx="1442">
                  <c:v>25.67</c:v>
                </c:pt>
                <c:pt idx="1443">
                  <c:v>25.08</c:v>
                </c:pt>
                <c:pt idx="1444">
                  <c:v>24.5</c:v>
                </c:pt>
                <c:pt idx="1445">
                  <c:v>23.93</c:v>
                </c:pt>
                <c:pt idx="1446">
                  <c:v>23.370000999999998</c:v>
                </c:pt>
                <c:pt idx="1447">
                  <c:v>22.82</c:v>
                </c:pt>
                <c:pt idx="1448">
                  <c:v>22.280000999999999</c:v>
                </c:pt>
                <c:pt idx="1449">
                  <c:v>21.75</c:v>
                </c:pt>
                <c:pt idx="1450">
                  <c:v>21.24</c:v>
                </c:pt>
                <c:pt idx="1451">
                  <c:v>20.73</c:v>
                </c:pt>
                <c:pt idx="1452">
                  <c:v>20.239999999999998</c:v>
                </c:pt>
                <c:pt idx="1453">
                  <c:v>19.75</c:v>
                </c:pt>
                <c:pt idx="1454">
                  <c:v>19.27</c:v>
                </c:pt>
                <c:pt idx="1455">
                  <c:v>18.809999000000001</c:v>
                </c:pt>
                <c:pt idx="1456">
                  <c:v>18.350000000000001</c:v>
                </c:pt>
                <c:pt idx="1457">
                  <c:v>17.91</c:v>
                </c:pt>
                <c:pt idx="1458">
                  <c:v>17.469999000000001</c:v>
                </c:pt>
                <c:pt idx="1459">
                  <c:v>17.040001</c:v>
                </c:pt>
                <c:pt idx="1460">
                  <c:v>16.620000999999998</c:v>
                </c:pt>
              </c:numCache>
            </c:numRef>
          </c:xVal>
          <c:yVal>
            <c:numRef>
              <c:f>Sheet2!$D$4:$D$1464</c:f>
              <c:numCache>
                <c:formatCode>General</c:formatCode>
                <c:ptCount val="1461"/>
                <c:pt idx="0">
                  <c:v>151.199997</c:v>
                </c:pt>
                <c:pt idx="1">
                  <c:v>54.23</c:v>
                </c:pt>
                <c:pt idx="2">
                  <c:v>38.139999000000003</c:v>
                </c:pt>
                <c:pt idx="3">
                  <c:v>34.959999000000003</c:v>
                </c:pt>
                <c:pt idx="4">
                  <c:v>34.229999999999997</c:v>
                </c:pt>
                <c:pt idx="5">
                  <c:v>34.029998999999997</c:v>
                </c:pt>
                <c:pt idx="6">
                  <c:v>33.959999000000003</c:v>
                </c:pt>
                <c:pt idx="7">
                  <c:v>33.919998</c:v>
                </c:pt>
                <c:pt idx="8">
                  <c:v>33.889999000000003</c:v>
                </c:pt>
                <c:pt idx="9">
                  <c:v>33.849997999999999</c:v>
                </c:pt>
                <c:pt idx="10">
                  <c:v>33.830002</c:v>
                </c:pt>
                <c:pt idx="11">
                  <c:v>33.799999</c:v>
                </c:pt>
                <c:pt idx="12">
                  <c:v>33.759998000000003</c:v>
                </c:pt>
                <c:pt idx="13">
                  <c:v>33.740001999999997</c:v>
                </c:pt>
                <c:pt idx="14">
                  <c:v>748.20001200000002</c:v>
                </c:pt>
                <c:pt idx="15">
                  <c:v>138.89999399999999</c:v>
                </c:pt>
                <c:pt idx="16">
                  <c:v>51.380001</c:v>
                </c:pt>
                <c:pt idx="17">
                  <c:v>37.32</c:v>
                </c:pt>
                <c:pt idx="18">
                  <c:v>34.599997999999999</c:v>
                </c:pt>
                <c:pt idx="19">
                  <c:v>33.979999999999997</c:v>
                </c:pt>
                <c:pt idx="20">
                  <c:v>33.810001</c:v>
                </c:pt>
                <c:pt idx="21">
                  <c:v>33.740001999999997</c:v>
                </c:pt>
                <c:pt idx="22">
                  <c:v>33.700001</c:v>
                </c:pt>
                <c:pt idx="23">
                  <c:v>33.659999999999997</c:v>
                </c:pt>
                <c:pt idx="24">
                  <c:v>33.630001</c:v>
                </c:pt>
                <c:pt idx="25">
                  <c:v>33.599997999999999</c:v>
                </c:pt>
                <c:pt idx="26">
                  <c:v>33.57</c:v>
                </c:pt>
                <c:pt idx="27">
                  <c:v>33.529998999999997</c:v>
                </c:pt>
                <c:pt idx="28">
                  <c:v>33.5</c:v>
                </c:pt>
                <c:pt idx="29">
                  <c:v>122.599998</c:v>
                </c:pt>
                <c:pt idx="30">
                  <c:v>45.950001</c:v>
                </c:pt>
                <c:pt idx="31">
                  <c:v>35.650002000000001</c:v>
                </c:pt>
                <c:pt idx="32">
                  <c:v>33.900002000000001</c:v>
                </c:pt>
                <c:pt idx="33">
                  <c:v>33.529998999999997</c:v>
                </c:pt>
                <c:pt idx="34">
                  <c:v>33.419998</c:v>
                </c:pt>
                <c:pt idx="35">
                  <c:v>33.389999000000003</c:v>
                </c:pt>
                <c:pt idx="36">
                  <c:v>39.779998999999997</c:v>
                </c:pt>
                <c:pt idx="37">
                  <c:v>789.79998799999998</c:v>
                </c:pt>
                <c:pt idx="38">
                  <c:v>1122</c:v>
                </c:pt>
                <c:pt idx="39">
                  <c:v>185.300003</c:v>
                </c:pt>
                <c:pt idx="40">
                  <c:v>59.740001999999997</c:v>
                </c:pt>
                <c:pt idx="41">
                  <c:v>38.909999999999997</c:v>
                </c:pt>
                <c:pt idx="42">
                  <c:v>35.009998000000003</c:v>
                </c:pt>
                <c:pt idx="43">
                  <c:v>380.5</c:v>
                </c:pt>
                <c:pt idx="44">
                  <c:v>981.5</c:v>
                </c:pt>
                <c:pt idx="45">
                  <c:v>1074</c:v>
                </c:pt>
                <c:pt idx="46">
                  <c:v>181.10000600000001</c:v>
                </c:pt>
                <c:pt idx="47">
                  <c:v>155.199997</c:v>
                </c:pt>
                <c:pt idx="48">
                  <c:v>52.82</c:v>
                </c:pt>
                <c:pt idx="49">
                  <c:v>37.729999999999997</c:v>
                </c:pt>
                <c:pt idx="50">
                  <c:v>40.240001999999997</c:v>
                </c:pt>
                <c:pt idx="51">
                  <c:v>35.119999</c:v>
                </c:pt>
                <c:pt idx="52">
                  <c:v>34.349997999999999</c:v>
                </c:pt>
                <c:pt idx="53">
                  <c:v>34.189999</c:v>
                </c:pt>
                <c:pt idx="54">
                  <c:v>416.20001200000002</c:v>
                </c:pt>
                <c:pt idx="55">
                  <c:v>160.5</c:v>
                </c:pt>
                <c:pt idx="56">
                  <c:v>365.60000600000001</c:v>
                </c:pt>
                <c:pt idx="57">
                  <c:v>86.32</c:v>
                </c:pt>
                <c:pt idx="58">
                  <c:v>43.310001</c:v>
                </c:pt>
                <c:pt idx="59">
                  <c:v>88.279999000000004</c:v>
                </c:pt>
                <c:pt idx="60">
                  <c:v>45.450001</c:v>
                </c:pt>
                <c:pt idx="61">
                  <c:v>647.29998799999998</c:v>
                </c:pt>
                <c:pt idx="62">
                  <c:v>1190</c:v>
                </c:pt>
                <c:pt idx="63">
                  <c:v>402.89999399999999</c:v>
                </c:pt>
                <c:pt idx="64">
                  <c:v>91.489998</c:v>
                </c:pt>
                <c:pt idx="65">
                  <c:v>45.669998</c:v>
                </c:pt>
                <c:pt idx="66">
                  <c:v>37.389999000000003</c:v>
                </c:pt>
                <c:pt idx="67">
                  <c:v>37.25</c:v>
                </c:pt>
                <c:pt idx="68">
                  <c:v>35.869999</c:v>
                </c:pt>
                <c:pt idx="69">
                  <c:v>35.18</c:v>
                </c:pt>
                <c:pt idx="70">
                  <c:v>35.130001</c:v>
                </c:pt>
                <c:pt idx="71">
                  <c:v>35.090000000000003</c:v>
                </c:pt>
                <c:pt idx="72">
                  <c:v>35.040000999999997</c:v>
                </c:pt>
                <c:pt idx="73">
                  <c:v>35.07</c:v>
                </c:pt>
                <c:pt idx="74">
                  <c:v>35.060001</c:v>
                </c:pt>
                <c:pt idx="75">
                  <c:v>35.049999</c:v>
                </c:pt>
                <c:pt idx="76">
                  <c:v>35.040000999999997</c:v>
                </c:pt>
                <c:pt idx="77">
                  <c:v>130.800003</c:v>
                </c:pt>
                <c:pt idx="78">
                  <c:v>338</c:v>
                </c:pt>
                <c:pt idx="79">
                  <c:v>77.889999000000003</c:v>
                </c:pt>
                <c:pt idx="80">
                  <c:v>42.720001000000003</c:v>
                </c:pt>
                <c:pt idx="81">
                  <c:v>36.779998999999997</c:v>
                </c:pt>
                <c:pt idx="82">
                  <c:v>35.580002</c:v>
                </c:pt>
                <c:pt idx="83">
                  <c:v>35.310001</c:v>
                </c:pt>
                <c:pt idx="84">
                  <c:v>35.229999999999997</c:v>
                </c:pt>
                <c:pt idx="85">
                  <c:v>35.540000999999997</c:v>
                </c:pt>
                <c:pt idx="86">
                  <c:v>35.209999000000003</c:v>
                </c:pt>
                <c:pt idx="87">
                  <c:v>229.5</c:v>
                </c:pt>
                <c:pt idx="88">
                  <c:v>444.60000600000001</c:v>
                </c:pt>
                <c:pt idx="89">
                  <c:v>92.959998999999996</c:v>
                </c:pt>
                <c:pt idx="90">
                  <c:v>45.560001</c:v>
                </c:pt>
                <c:pt idx="91">
                  <c:v>37.540000999999997</c:v>
                </c:pt>
                <c:pt idx="92">
                  <c:v>35.93</c:v>
                </c:pt>
                <c:pt idx="93">
                  <c:v>36.090000000000003</c:v>
                </c:pt>
                <c:pt idx="94">
                  <c:v>40.509998000000003</c:v>
                </c:pt>
                <c:pt idx="95">
                  <c:v>47.490001999999997</c:v>
                </c:pt>
                <c:pt idx="96">
                  <c:v>49.48</c:v>
                </c:pt>
                <c:pt idx="97">
                  <c:v>37.709999000000003</c:v>
                </c:pt>
                <c:pt idx="98">
                  <c:v>35.959999000000003</c:v>
                </c:pt>
                <c:pt idx="99">
                  <c:v>35.619999</c:v>
                </c:pt>
                <c:pt idx="100">
                  <c:v>453.79998799999998</c:v>
                </c:pt>
                <c:pt idx="101">
                  <c:v>518.20001200000002</c:v>
                </c:pt>
                <c:pt idx="102">
                  <c:v>105.699997</c:v>
                </c:pt>
                <c:pt idx="103">
                  <c:v>83.059997999999993</c:v>
                </c:pt>
                <c:pt idx="104">
                  <c:v>43.560001</c:v>
                </c:pt>
                <c:pt idx="105">
                  <c:v>37.459999000000003</c:v>
                </c:pt>
                <c:pt idx="106">
                  <c:v>359.39999399999999</c:v>
                </c:pt>
                <c:pt idx="107">
                  <c:v>356.70001200000002</c:v>
                </c:pt>
                <c:pt idx="108">
                  <c:v>86.389999000000003</c:v>
                </c:pt>
                <c:pt idx="109">
                  <c:v>64.610000999999997</c:v>
                </c:pt>
                <c:pt idx="110">
                  <c:v>41.009998000000003</c:v>
                </c:pt>
                <c:pt idx="111">
                  <c:v>37.270000000000003</c:v>
                </c:pt>
                <c:pt idx="112">
                  <c:v>36.549999</c:v>
                </c:pt>
                <c:pt idx="113">
                  <c:v>36.369999</c:v>
                </c:pt>
                <c:pt idx="114">
                  <c:v>36.349997999999999</c:v>
                </c:pt>
                <c:pt idx="115">
                  <c:v>36.32</c:v>
                </c:pt>
                <c:pt idx="116">
                  <c:v>36.330002</c:v>
                </c:pt>
                <c:pt idx="117">
                  <c:v>36.32</c:v>
                </c:pt>
                <c:pt idx="118">
                  <c:v>36.290000999999997</c:v>
                </c:pt>
                <c:pt idx="119">
                  <c:v>36.119999</c:v>
                </c:pt>
                <c:pt idx="120">
                  <c:v>36.520000000000003</c:v>
                </c:pt>
                <c:pt idx="121">
                  <c:v>36.330002</c:v>
                </c:pt>
                <c:pt idx="122">
                  <c:v>36.32</c:v>
                </c:pt>
                <c:pt idx="123">
                  <c:v>36.220001000000003</c:v>
                </c:pt>
                <c:pt idx="124">
                  <c:v>110.599998</c:v>
                </c:pt>
                <c:pt idx="125">
                  <c:v>266.10000600000001</c:v>
                </c:pt>
                <c:pt idx="126">
                  <c:v>120.800003</c:v>
                </c:pt>
                <c:pt idx="127">
                  <c:v>50.18</c:v>
                </c:pt>
                <c:pt idx="128">
                  <c:v>39.229999999999997</c:v>
                </c:pt>
                <c:pt idx="129">
                  <c:v>80.589995999999999</c:v>
                </c:pt>
                <c:pt idx="130">
                  <c:v>43.130001</c:v>
                </c:pt>
                <c:pt idx="131">
                  <c:v>37.610000999999997</c:v>
                </c:pt>
                <c:pt idx="132">
                  <c:v>37.139999000000003</c:v>
                </c:pt>
                <c:pt idx="133">
                  <c:v>36.709999000000003</c:v>
                </c:pt>
                <c:pt idx="134">
                  <c:v>36.450001</c:v>
                </c:pt>
                <c:pt idx="135">
                  <c:v>36.57</c:v>
                </c:pt>
                <c:pt idx="136">
                  <c:v>36.549999</c:v>
                </c:pt>
                <c:pt idx="137">
                  <c:v>36.540000999999997</c:v>
                </c:pt>
                <c:pt idx="138">
                  <c:v>36.400002000000001</c:v>
                </c:pt>
                <c:pt idx="139">
                  <c:v>36.25</c:v>
                </c:pt>
                <c:pt idx="140">
                  <c:v>57.009998000000003</c:v>
                </c:pt>
                <c:pt idx="141">
                  <c:v>44.16</c:v>
                </c:pt>
                <c:pt idx="142">
                  <c:v>37.529998999999997</c:v>
                </c:pt>
                <c:pt idx="143">
                  <c:v>36.68</c:v>
                </c:pt>
                <c:pt idx="144">
                  <c:v>36.580002</c:v>
                </c:pt>
                <c:pt idx="145">
                  <c:v>149.60000600000001</c:v>
                </c:pt>
                <c:pt idx="146">
                  <c:v>111.699997</c:v>
                </c:pt>
                <c:pt idx="147">
                  <c:v>48.209999000000003</c:v>
                </c:pt>
                <c:pt idx="148">
                  <c:v>38.840000000000003</c:v>
                </c:pt>
                <c:pt idx="149">
                  <c:v>38.130001</c:v>
                </c:pt>
                <c:pt idx="150">
                  <c:v>36.93</c:v>
                </c:pt>
                <c:pt idx="151">
                  <c:v>62.650002000000001</c:v>
                </c:pt>
                <c:pt idx="152">
                  <c:v>92.959998999999996</c:v>
                </c:pt>
                <c:pt idx="153">
                  <c:v>45.110000999999997</c:v>
                </c:pt>
                <c:pt idx="154">
                  <c:v>38.279998999999997</c:v>
                </c:pt>
                <c:pt idx="155">
                  <c:v>37.049999</c:v>
                </c:pt>
                <c:pt idx="156">
                  <c:v>45</c:v>
                </c:pt>
                <c:pt idx="157">
                  <c:v>38.040000999999997</c:v>
                </c:pt>
                <c:pt idx="158">
                  <c:v>36.909999999999997</c:v>
                </c:pt>
                <c:pt idx="159">
                  <c:v>375.10000600000001</c:v>
                </c:pt>
                <c:pt idx="160">
                  <c:v>294.10000600000001</c:v>
                </c:pt>
                <c:pt idx="161">
                  <c:v>76.069999999999993</c:v>
                </c:pt>
                <c:pt idx="162">
                  <c:v>108.5</c:v>
                </c:pt>
                <c:pt idx="163">
                  <c:v>48.07</c:v>
                </c:pt>
                <c:pt idx="164">
                  <c:v>39.080002</c:v>
                </c:pt>
                <c:pt idx="165">
                  <c:v>37.439999</c:v>
                </c:pt>
                <c:pt idx="166">
                  <c:v>37.07</c:v>
                </c:pt>
                <c:pt idx="167">
                  <c:v>36.970001000000003</c:v>
                </c:pt>
                <c:pt idx="168">
                  <c:v>38.119999</c:v>
                </c:pt>
                <c:pt idx="169">
                  <c:v>40.220001000000003</c:v>
                </c:pt>
                <c:pt idx="170">
                  <c:v>54.959999000000003</c:v>
                </c:pt>
                <c:pt idx="171">
                  <c:v>39.75</c:v>
                </c:pt>
                <c:pt idx="172">
                  <c:v>37.540000999999997</c:v>
                </c:pt>
                <c:pt idx="173">
                  <c:v>40</c:v>
                </c:pt>
                <c:pt idx="174">
                  <c:v>108.099998</c:v>
                </c:pt>
                <c:pt idx="175">
                  <c:v>173.699997</c:v>
                </c:pt>
                <c:pt idx="176">
                  <c:v>271.79998799999998</c:v>
                </c:pt>
                <c:pt idx="177">
                  <c:v>298.29998799999998</c:v>
                </c:pt>
                <c:pt idx="178">
                  <c:v>138.800003</c:v>
                </c:pt>
                <c:pt idx="179">
                  <c:v>53.43</c:v>
                </c:pt>
                <c:pt idx="180">
                  <c:v>69.180000000000007</c:v>
                </c:pt>
                <c:pt idx="181">
                  <c:v>67.430000000000007</c:v>
                </c:pt>
                <c:pt idx="182">
                  <c:v>42.110000999999997</c:v>
                </c:pt>
                <c:pt idx="183">
                  <c:v>38.540000999999997</c:v>
                </c:pt>
                <c:pt idx="184">
                  <c:v>44.619999</c:v>
                </c:pt>
                <c:pt idx="185">
                  <c:v>38.720001000000003</c:v>
                </c:pt>
                <c:pt idx="186">
                  <c:v>37.849997999999999</c:v>
                </c:pt>
                <c:pt idx="187">
                  <c:v>140.10000600000001</c:v>
                </c:pt>
                <c:pt idx="188">
                  <c:v>55.580002</c:v>
                </c:pt>
                <c:pt idx="189">
                  <c:v>78.849997999999999</c:v>
                </c:pt>
                <c:pt idx="190">
                  <c:v>43.900002000000001</c:v>
                </c:pt>
                <c:pt idx="191">
                  <c:v>38.939999</c:v>
                </c:pt>
                <c:pt idx="192">
                  <c:v>38.040000999999997</c:v>
                </c:pt>
                <c:pt idx="193">
                  <c:v>37.840000000000003</c:v>
                </c:pt>
                <c:pt idx="194">
                  <c:v>159.89999399999999</c:v>
                </c:pt>
                <c:pt idx="195">
                  <c:v>58.720001000000003</c:v>
                </c:pt>
                <c:pt idx="196">
                  <c:v>44.720001000000003</c:v>
                </c:pt>
                <c:pt idx="197">
                  <c:v>100.400002</c:v>
                </c:pt>
                <c:pt idx="198">
                  <c:v>47.16</c:v>
                </c:pt>
                <c:pt idx="199">
                  <c:v>750.90002400000003</c:v>
                </c:pt>
                <c:pt idx="200">
                  <c:v>139.39999399999999</c:v>
                </c:pt>
                <c:pt idx="201">
                  <c:v>119.800003</c:v>
                </c:pt>
                <c:pt idx="202">
                  <c:v>51.32</c:v>
                </c:pt>
                <c:pt idx="203">
                  <c:v>64.589995999999999</c:v>
                </c:pt>
                <c:pt idx="204">
                  <c:v>159.5</c:v>
                </c:pt>
                <c:pt idx="205">
                  <c:v>281</c:v>
                </c:pt>
                <c:pt idx="206">
                  <c:v>86.919998000000007</c:v>
                </c:pt>
                <c:pt idx="207">
                  <c:v>47.25</c:v>
                </c:pt>
                <c:pt idx="208">
                  <c:v>40.490001999999997</c:v>
                </c:pt>
                <c:pt idx="209">
                  <c:v>42.5</c:v>
                </c:pt>
                <c:pt idx="210">
                  <c:v>40.919998</c:v>
                </c:pt>
                <c:pt idx="211">
                  <c:v>39.130001</c:v>
                </c:pt>
                <c:pt idx="212">
                  <c:v>38.82</c:v>
                </c:pt>
                <c:pt idx="213">
                  <c:v>38.709999000000003</c:v>
                </c:pt>
                <c:pt idx="214">
                  <c:v>38.729999999999997</c:v>
                </c:pt>
                <c:pt idx="215">
                  <c:v>66.739998</c:v>
                </c:pt>
                <c:pt idx="216">
                  <c:v>42.099997999999999</c:v>
                </c:pt>
                <c:pt idx="217">
                  <c:v>39.470001000000003</c:v>
                </c:pt>
                <c:pt idx="218">
                  <c:v>133</c:v>
                </c:pt>
                <c:pt idx="219">
                  <c:v>417.10000600000001</c:v>
                </c:pt>
                <c:pt idx="220">
                  <c:v>127.400002</c:v>
                </c:pt>
                <c:pt idx="221">
                  <c:v>53.619999</c:v>
                </c:pt>
                <c:pt idx="222">
                  <c:v>483.60000600000001</c:v>
                </c:pt>
                <c:pt idx="223">
                  <c:v>101.5</c:v>
                </c:pt>
                <c:pt idx="224">
                  <c:v>464.20001200000002</c:v>
                </c:pt>
                <c:pt idx="225">
                  <c:v>99.25</c:v>
                </c:pt>
                <c:pt idx="226">
                  <c:v>61.240001999999997</c:v>
                </c:pt>
                <c:pt idx="227">
                  <c:v>49.169998</c:v>
                </c:pt>
                <c:pt idx="228">
                  <c:v>41.369999</c:v>
                </c:pt>
                <c:pt idx="229">
                  <c:v>40.119999</c:v>
                </c:pt>
                <c:pt idx="230">
                  <c:v>39.860000999999997</c:v>
                </c:pt>
                <c:pt idx="231">
                  <c:v>39.740001999999997</c:v>
                </c:pt>
                <c:pt idx="232">
                  <c:v>39.810001</c:v>
                </c:pt>
                <c:pt idx="233">
                  <c:v>39.720001000000003</c:v>
                </c:pt>
                <c:pt idx="234">
                  <c:v>39.779998999999997</c:v>
                </c:pt>
                <c:pt idx="235">
                  <c:v>257.20001200000002</c:v>
                </c:pt>
                <c:pt idx="236">
                  <c:v>73.190002000000007</c:v>
                </c:pt>
                <c:pt idx="237">
                  <c:v>45.790000999999997</c:v>
                </c:pt>
                <c:pt idx="238">
                  <c:v>42.880001</c:v>
                </c:pt>
                <c:pt idx="239">
                  <c:v>53.779998999999997</c:v>
                </c:pt>
                <c:pt idx="240">
                  <c:v>55.200001</c:v>
                </c:pt>
                <c:pt idx="241">
                  <c:v>42.400002000000001</c:v>
                </c:pt>
                <c:pt idx="242">
                  <c:v>40.580002</c:v>
                </c:pt>
                <c:pt idx="243">
                  <c:v>40.099997999999999</c:v>
                </c:pt>
                <c:pt idx="244">
                  <c:v>40.450001</c:v>
                </c:pt>
                <c:pt idx="245">
                  <c:v>42.200001</c:v>
                </c:pt>
                <c:pt idx="246">
                  <c:v>40.479999999999997</c:v>
                </c:pt>
                <c:pt idx="247">
                  <c:v>40.270000000000003</c:v>
                </c:pt>
                <c:pt idx="248">
                  <c:v>40.229999999999997</c:v>
                </c:pt>
                <c:pt idx="249">
                  <c:v>51.82</c:v>
                </c:pt>
                <c:pt idx="250">
                  <c:v>41.919998</c:v>
                </c:pt>
                <c:pt idx="251">
                  <c:v>234.60000600000001</c:v>
                </c:pt>
                <c:pt idx="252">
                  <c:v>67.839995999999999</c:v>
                </c:pt>
                <c:pt idx="253">
                  <c:v>45.150002000000001</c:v>
                </c:pt>
                <c:pt idx="254">
                  <c:v>41.380001</c:v>
                </c:pt>
                <c:pt idx="255">
                  <c:v>40.619999</c:v>
                </c:pt>
                <c:pt idx="256">
                  <c:v>40.439999</c:v>
                </c:pt>
                <c:pt idx="257">
                  <c:v>40.409999999999997</c:v>
                </c:pt>
                <c:pt idx="258">
                  <c:v>511.29998799999998</c:v>
                </c:pt>
                <c:pt idx="259">
                  <c:v>370.79998799999998</c:v>
                </c:pt>
                <c:pt idx="260">
                  <c:v>88.209998999999996</c:v>
                </c:pt>
                <c:pt idx="261">
                  <c:v>48.91</c:v>
                </c:pt>
                <c:pt idx="262">
                  <c:v>42.470001000000003</c:v>
                </c:pt>
                <c:pt idx="263">
                  <c:v>41.110000999999997</c:v>
                </c:pt>
                <c:pt idx="264">
                  <c:v>40.790000999999997</c:v>
                </c:pt>
                <c:pt idx="265">
                  <c:v>40.700001</c:v>
                </c:pt>
                <c:pt idx="266">
                  <c:v>40.669998</c:v>
                </c:pt>
                <c:pt idx="267">
                  <c:v>40.659999999999997</c:v>
                </c:pt>
                <c:pt idx="268">
                  <c:v>40.639999000000003</c:v>
                </c:pt>
                <c:pt idx="269">
                  <c:v>40.630001</c:v>
                </c:pt>
                <c:pt idx="270">
                  <c:v>40.610000999999997</c:v>
                </c:pt>
                <c:pt idx="271">
                  <c:v>40.599997999999999</c:v>
                </c:pt>
                <c:pt idx="272">
                  <c:v>40.529998999999997</c:v>
                </c:pt>
                <c:pt idx="273">
                  <c:v>40.560001</c:v>
                </c:pt>
                <c:pt idx="274">
                  <c:v>41.119999</c:v>
                </c:pt>
                <c:pt idx="275">
                  <c:v>40.630001</c:v>
                </c:pt>
                <c:pt idx="276">
                  <c:v>40.540000999999997</c:v>
                </c:pt>
                <c:pt idx="277">
                  <c:v>40.439999</c:v>
                </c:pt>
                <c:pt idx="278">
                  <c:v>40.330002</c:v>
                </c:pt>
                <c:pt idx="279">
                  <c:v>40.459999000000003</c:v>
                </c:pt>
                <c:pt idx="280">
                  <c:v>40.43</c:v>
                </c:pt>
                <c:pt idx="281">
                  <c:v>40.5</c:v>
                </c:pt>
                <c:pt idx="282">
                  <c:v>40.419998</c:v>
                </c:pt>
                <c:pt idx="283">
                  <c:v>40.389999000000003</c:v>
                </c:pt>
                <c:pt idx="284">
                  <c:v>40.360000999999997</c:v>
                </c:pt>
                <c:pt idx="285">
                  <c:v>40.330002</c:v>
                </c:pt>
                <c:pt idx="286">
                  <c:v>40.299999</c:v>
                </c:pt>
                <c:pt idx="287">
                  <c:v>40.279998999999997</c:v>
                </c:pt>
                <c:pt idx="288">
                  <c:v>40.229999999999997</c:v>
                </c:pt>
                <c:pt idx="289">
                  <c:v>40.220001000000003</c:v>
                </c:pt>
                <c:pt idx="290">
                  <c:v>40.18</c:v>
                </c:pt>
                <c:pt idx="291">
                  <c:v>40.150002000000001</c:v>
                </c:pt>
                <c:pt idx="292">
                  <c:v>40.099997999999999</c:v>
                </c:pt>
                <c:pt idx="293">
                  <c:v>40.009998000000003</c:v>
                </c:pt>
                <c:pt idx="294">
                  <c:v>40.040000999999997</c:v>
                </c:pt>
                <c:pt idx="295">
                  <c:v>63.119999</c:v>
                </c:pt>
                <c:pt idx="296">
                  <c:v>98.419998000000007</c:v>
                </c:pt>
                <c:pt idx="297">
                  <c:v>48.450001</c:v>
                </c:pt>
                <c:pt idx="298">
                  <c:v>41.560001</c:v>
                </c:pt>
                <c:pt idx="299">
                  <c:v>40.349997999999999</c:v>
                </c:pt>
                <c:pt idx="300">
                  <c:v>40.080002</c:v>
                </c:pt>
                <c:pt idx="301">
                  <c:v>40</c:v>
                </c:pt>
                <c:pt idx="302">
                  <c:v>39.909999999999997</c:v>
                </c:pt>
                <c:pt idx="303">
                  <c:v>39.909999999999997</c:v>
                </c:pt>
                <c:pt idx="304">
                  <c:v>39.869999</c:v>
                </c:pt>
                <c:pt idx="305">
                  <c:v>39.830002</c:v>
                </c:pt>
                <c:pt idx="306">
                  <c:v>39.790000999999997</c:v>
                </c:pt>
                <c:pt idx="307">
                  <c:v>39.75</c:v>
                </c:pt>
                <c:pt idx="308">
                  <c:v>39.669998</c:v>
                </c:pt>
                <c:pt idx="309">
                  <c:v>39.669998</c:v>
                </c:pt>
                <c:pt idx="310">
                  <c:v>39.630001</c:v>
                </c:pt>
                <c:pt idx="311">
                  <c:v>39.580002</c:v>
                </c:pt>
                <c:pt idx="312">
                  <c:v>39.540000999999997</c:v>
                </c:pt>
                <c:pt idx="313">
                  <c:v>39.5</c:v>
                </c:pt>
                <c:pt idx="314">
                  <c:v>44.209999000000003</c:v>
                </c:pt>
                <c:pt idx="315">
                  <c:v>40.080002</c:v>
                </c:pt>
                <c:pt idx="316">
                  <c:v>39.509998000000003</c:v>
                </c:pt>
                <c:pt idx="317">
                  <c:v>39.369999</c:v>
                </c:pt>
                <c:pt idx="318">
                  <c:v>39.310001</c:v>
                </c:pt>
                <c:pt idx="319">
                  <c:v>39.259998000000003</c:v>
                </c:pt>
                <c:pt idx="320">
                  <c:v>39.209999000000003</c:v>
                </c:pt>
                <c:pt idx="321">
                  <c:v>39.159999999999997</c:v>
                </c:pt>
                <c:pt idx="322">
                  <c:v>39.110000999999997</c:v>
                </c:pt>
                <c:pt idx="323">
                  <c:v>39.060001</c:v>
                </c:pt>
                <c:pt idx="324">
                  <c:v>39.009998000000003</c:v>
                </c:pt>
                <c:pt idx="325">
                  <c:v>38.950001</c:v>
                </c:pt>
                <c:pt idx="326">
                  <c:v>38.889999000000003</c:v>
                </c:pt>
                <c:pt idx="327">
                  <c:v>38.860000999999997</c:v>
                </c:pt>
                <c:pt idx="328">
                  <c:v>38.810001</c:v>
                </c:pt>
                <c:pt idx="329">
                  <c:v>38.75</c:v>
                </c:pt>
                <c:pt idx="330">
                  <c:v>38.700001</c:v>
                </c:pt>
                <c:pt idx="331">
                  <c:v>38.639999000000003</c:v>
                </c:pt>
                <c:pt idx="332">
                  <c:v>38.590000000000003</c:v>
                </c:pt>
                <c:pt idx="333">
                  <c:v>38.520000000000003</c:v>
                </c:pt>
                <c:pt idx="334">
                  <c:v>38.479999999999997</c:v>
                </c:pt>
                <c:pt idx="335">
                  <c:v>38.419998</c:v>
                </c:pt>
                <c:pt idx="336">
                  <c:v>38.360000999999997</c:v>
                </c:pt>
                <c:pt idx="337">
                  <c:v>38.310001</c:v>
                </c:pt>
                <c:pt idx="338">
                  <c:v>38.25</c:v>
                </c:pt>
                <c:pt idx="339">
                  <c:v>38.189999</c:v>
                </c:pt>
                <c:pt idx="340">
                  <c:v>50.23</c:v>
                </c:pt>
                <c:pt idx="341">
                  <c:v>151.300003</c:v>
                </c:pt>
                <c:pt idx="342">
                  <c:v>366.10000600000001</c:v>
                </c:pt>
                <c:pt idx="343">
                  <c:v>83.860000999999997</c:v>
                </c:pt>
                <c:pt idx="344">
                  <c:v>46.07</c:v>
                </c:pt>
                <c:pt idx="345">
                  <c:v>39.770000000000003</c:v>
                </c:pt>
                <c:pt idx="346">
                  <c:v>38.479999999999997</c:v>
                </c:pt>
                <c:pt idx="347">
                  <c:v>38.150002000000001</c:v>
                </c:pt>
                <c:pt idx="348">
                  <c:v>38.029998999999997</c:v>
                </c:pt>
                <c:pt idx="349">
                  <c:v>37.959999000000003</c:v>
                </c:pt>
                <c:pt idx="350">
                  <c:v>37.900002000000001</c:v>
                </c:pt>
                <c:pt idx="351">
                  <c:v>37.840000000000003</c:v>
                </c:pt>
                <c:pt idx="352">
                  <c:v>37.779998999999997</c:v>
                </c:pt>
                <c:pt idx="353">
                  <c:v>37.720001000000003</c:v>
                </c:pt>
                <c:pt idx="354">
                  <c:v>40.520000000000003</c:v>
                </c:pt>
                <c:pt idx="355">
                  <c:v>38.029998999999997</c:v>
                </c:pt>
                <c:pt idx="356">
                  <c:v>37.639999000000003</c:v>
                </c:pt>
                <c:pt idx="357">
                  <c:v>37.529998999999997</c:v>
                </c:pt>
                <c:pt idx="358">
                  <c:v>37.459999000000003</c:v>
                </c:pt>
                <c:pt idx="359">
                  <c:v>37.400002000000001</c:v>
                </c:pt>
                <c:pt idx="360">
                  <c:v>37.340000000000003</c:v>
                </c:pt>
                <c:pt idx="361">
                  <c:v>37.279998999999997</c:v>
                </c:pt>
                <c:pt idx="362">
                  <c:v>37.209999000000003</c:v>
                </c:pt>
                <c:pt idx="363">
                  <c:v>37.150002000000001</c:v>
                </c:pt>
                <c:pt idx="364">
                  <c:v>37.090000000000003</c:v>
                </c:pt>
                <c:pt idx="365">
                  <c:v>37.029998999999997</c:v>
                </c:pt>
                <c:pt idx="366">
                  <c:v>36.959999000000003</c:v>
                </c:pt>
                <c:pt idx="367">
                  <c:v>36.900002000000001</c:v>
                </c:pt>
                <c:pt idx="368">
                  <c:v>36.830002</c:v>
                </c:pt>
                <c:pt idx="369">
                  <c:v>49.869999</c:v>
                </c:pt>
                <c:pt idx="370">
                  <c:v>151.699997</c:v>
                </c:pt>
                <c:pt idx="371">
                  <c:v>1318</c:v>
                </c:pt>
                <c:pt idx="372">
                  <c:v>270.79998799999998</c:v>
                </c:pt>
                <c:pt idx="373">
                  <c:v>74.720000999999996</c:v>
                </c:pt>
                <c:pt idx="374">
                  <c:v>44.25</c:v>
                </c:pt>
                <c:pt idx="375">
                  <c:v>38.509998000000003</c:v>
                </c:pt>
                <c:pt idx="376">
                  <c:v>37.220001000000003</c:v>
                </c:pt>
                <c:pt idx="377">
                  <c:v>36.869999</c:v>
                </c:pt>
                <c:pt idx="378">
                  <c:v>36.720001000000003</c:v>
                </c:pt>
                <c:pt idx="379">
                  <c:v>183.60000600000001</c:v>
                </c:pt>
                <c:pt idx="380">
                  <c:v>621</c:v>
                </c:pt>
                <c:pt idx="381">
                  <c:v>498.10000600000001</c:v>
                </c:pt>
                <c:pt idx="382">
                  <c:v>103.199997</c:v>
                </c:pt>
                <c:pt idx="383">
                  <c:v>139.300003</c:v>
                </c:pt>
                <c:pt idx="384">
                  <c:v>463.60000600000001</c:v>
                </c:pt>
                <c:pt idx="385">
                  <c:v>96.199996999999996</c:v>
                </c:pt>
                <c:pt idx="386">
                  <c:v>47.23</c:v>
                </c:pt>
                <c:pt idx="387">
                  <c:v>39.080002</c:v>
                </c:pt>
                <c:pt idx="388">
                  <c:v>37.479999999999997</c:v>
                </c:pt>
                <c:pt idx="389">
                  <c:v>37.080002</c:v>
                </c:pt>
                <c:pt idx="390">
                  <c:v>36.950001</c:v>
                </c:pt>
                <c:pt idx="391">
                  <c:v>36.889999000000003</c:v>
                </c:pt>
                <c:pt idx="392">
                  <c:v>36.840000000000003</c:v>
                </c:pt>
                <c:pt idx="393">
                  <c:v>36.790000999999997</c:v>
                </c:pt>
                <c:pt idx="394">
                  <c:v>36.740001999999997</c:v>
                </c:pt>
                <c:pt idx="395">
                  <c:v>36.700001</c:v>
                </c:pt>
                <c:pt idx="396">
                  <c:v>36.650002000000001</c:v>
                </c:pt>
                <c:pt idx="397">
                  <c:v>36.599997999999999</c:v>
                </c:pt>
                <c:pt idx="398">
                  <c:v>36.549999</c:v>
                </c:pt>
                <c:pt idx="399">
                  <c:v>113.400002</c:v>
                </c:pt>
                <c:pt idx="400">
                  <c:v>708.5</c:v>
                </c:pt>
                <c:pt idx="401">
                  <c:v>253</c:v>
                </c:pt>
                <c:pt idx="402">
                  <c:v>70.220000999999996</c:v>
                </c:pt>
                <c:pt idx="403">
                  <c:v>42.950001</c:v>
                </c:pt>
                <c:pt idx="404">
                  <c:v>38.049999</c:v>
                </c:pt>
                <c:pt idx="405">
                  <c:v>36.990001999999997</c:v>
                </c:pt>
                <c:pt idx="406">
                  <c:v>36.709999000000003</c:v>
                </c:pt>
                <c:pt idx="407">
                  <c:v>36.919998</c:v>
                </c:pt>
                <c:pt idx="408">
                  <c:v>462</c:v>
                </c:pt>
                <c:pt idx="409">
                  <c:v>530.20001200000002</c:v>
                </c:pt>
                <c:pt idx="410">
                  <c:v>231.89999399999999</c:v>
                </c:pt>
                <c:pt idx="411">
                  <c:v>66.589995999999999</c:v>
                </c:pt>
                <c:pt idx="412">
                  <c:v>42.380001</c:v>
                </c:pt>
                <c:pt idx="413">
                  <c:v>38.020000000000003</c:v>
                </c:pt>
                <c:pt idx="414">
                  <c:v>36.979999999999997</c:v>
                </c:pt>
                <c:pt idx="415">
                  <c:v>38.009998000000003</c:v>
                </c:pt>
                <c:pt idx="416">
                  <c:v>136.89999399999999</c:v>
                </c:pt>
                <c:pt idx="417">
                  <c:v>172.39999399999999</c:v>
                </c:pt>
                <c:pt idx="418">
                  <c:v>166.199997</c:v>
                </c:pt>
                <c:pt idx="419">
                  <c:v>66.839995999999999</c:v>
                </c:pt>
                <c:pt idx="420">
                  <c:v>42.060001</c:v>
                </c:pt>
                <c:pt idx="421">
                  <c:v>37.979999999999997</c:v>
                </c:pt>
                <c:pt idx="422">
                  <c:v>37.150002000000001</c:v>
                </c:pt>
                <c:pt idx="423">
                  <c:v>36.93</c:v>
                </c:pt>
                <c:pt idx="424">
                  <c:v>49.740001999999997</c:v>
                </c:pt>
                <c:pt idx="425">
                  <c:v>38.759998000000003</c:v>
                </c:pt>
                <c:pt idx="426">
                  <c:v>37.18</c:v>
                </c:pt>
                <c:pt idx="427">
                  <c:v>36.849997999999999</c:v>
                </c:pt>
                <c:pt idx="428">
                  <c:v>40.689999</c:v>
                </c:pt>
                <c:pt idx="429">
                  <c:v>700.20001200000002</c:v>
                </c:pt>
                <c:pt idx="430">
                  <c:v>244.89999399999999</c:v>
                </c:pt>
                <c:pt idx="431">
                  <c:v>85.809997999999993</c:v>
                </c:pt>
                <c:pt idx="432">
                  <c:v>59.57</c:v>
                </c:pt>
                <c:pt idx="433">
                  <c:v>41.720001000000003</c:v>
                </c:pt>
                <c:pt idx="434">
                  <c:v>38.040000999999997</c:v>
                </c:pt>
                <c:pt idx="435">
                  <c:v>37.299999</c:v>
                </c:pt>
                <c:pt idx="436">
                  <c:v>37.130001</c:v>
                </c:pt>
                <c:pt idx="437">
                  <c:v>41.139999000000003</c:v>
                </c:pt>
                <c:pt idx="438">
                  <c:v>37.68</c:v>
                </c:pt>
                <c:pt idx="439">
                  <c:v>37.150002000000001</c:v>
                </c:pt>
                <c:pt idx="440">
                  <c:v>37.040000999999997</c:v>
                </c:pt>
                <c:pt idx="441">
                  <c:v>37</c:v>
                </c:pt>
                <c:pt idx="442">
                  <c:v>36.970001000000003</c:v>
                </c:pt>
                <c:pt idx="443">
                  <c:v>36.939999</c:v>
                </c:pt>
                <c:pt idx="444">
                  <c:v>36.900002000000001</c:v>
                </c:pt>
                <c:pt idx="445">
                  <c:v>36.810001</c:v>
                </c:pt>
                <c:pt idx="446">
                  <c:v>36.82</c:v>
                </c:pt>
                <c:pt idx="447">
                  <c:v>36.830002</c:v>
                </c:pt>
                <c:pt idx="448">
                  <c:v>36.799999</c:v>
                </c:pt>
                <c:pt idx="449">
                  <c:v>36.759998000000003</c:v>
                </c:pt>
                <c:pt idx="450">
                  <c:v>45.09</c:v>
                </c:pt>
                <c:pt idx="451">
                  <c:v>43.049999</c:v>
                </c:pt>
                <c:pt idx="452">
                  <c:v>37.689999</c:v>
                </c:pt>
                <c:pt idx="453">
                  <c:v>36.520000000000003</c:v>
                </c:pt>
                <c:pt idx="454">
                  <c:v>36.720001000000003</c:v>
                </c:pt>
                <c:pt idx="455">
                  <c:v>36.639999000000003</c:v>
                </c:pt>
                <c:pt idx="456">
                  <c:v>36.610000999999997</c:v>
                </c:pt>
                <c:pt idx="457">
                  <c:v>36.57</c:v>
                </c:pt>
                <c:pt idx="458">
                  <c:v>36.540000999999997</c:v>
                </c:pt>
                <c:pt idx="459">
                  <c:v>36.479999999999997</c:v>
                </c:pt>
                <c:pt idx="460">
                  <c:v>36.470001000000003</c:v>
                </c:pt>
                <c:pt idx="461">
                  <c:v>37.830002</c:v>
                </c:pt>
                <c:pt idx="462">
                  <c:v>36.5</c:v>
                </c:pt>
                <c:pt idx="463">
                  <c:v>36.419998</c:v>
                </c:pt>
                <c:pt idx="464">
                  <c:v>36.330002</c:v>
                </c:pt>
                <c:pt idx="465">
                  <c:v>112.099998</c:v>
                </c:pt>
                <c:pt idx="466">
                  <c:v>617.40002400000003</c:v>
                </c:pt>
                <c:pt idx="467">
                  <c:v>201.800003</c:v>
                </c:pt>
                <c:pt idx="468">
                  <c:v>62.400002000000001</c:v>
                </c:pt>
                <c:pt idx="469">
                  <c:v>167.300003</c:v>
                </c:pt>
                <c:pt idx="470">
                  <c:v>57.049999</c:v>
                </c:pt>
                <c:pt idx="471">
                  <c:v>60.689999</c:v>
                </c:pt>
                <c:pt idx="472">
                  <c:v>40.380001</c:v>
                </c:pt>
                <c:pt idx="473">
                  <c:v>37.349997999999999</c:v>
                </c:pt>
                <c:pt idx="474">
                  <c:v>36.770000000000003</c:v>
                </c:pt>
                <c:pt idx="475">
                  <c:v>39.369999</c:v>
                </c:pt>
                <c:pt idx="476">
                  <c:v>316.39999399999999</c:v>
                </c:pt>
                <c:pt idx="477">
                  <c:v>79.569999999999993</c:v>
                </c:pt>
                <c:pt idx="478">
                  <c:v>52.119999</c:v>
                </c:pt>
                <c:pt idx="479">
                  <c:v>41.09</c:v>
                </c:pt>
                <c:pt idx="480">
                  <c:v>40.25</c:v>
                </c:pt>
                <c:pt idx="481">
                  <c:v>233.300003</c:v>
                </c:pt>
                <c:pt idx="482">
                  <c:v>64.099997999999999</c:v>
                </c:pt>
                <c:pt idx="483">
                  <c:v>72.889999000000003</c:v>
                </c:pt>
                <c:pt idx="484">
                  <c:v>101.699997</c:v>
                </c:pt>
                <c:pt idx="485">
                  <c:v>187.800003</c:v>
                </c:pt>
                <c:pt idx="486">
                  <c:v>58.639999000000003</c:v>
                </c:pt>
                <c:pt idx="487">
                  <c:v>57.509998000000003</c:v>
                </c:pt>
                <c:pt idx="488">
                  <c:v>40.229999999999997</c:v>
                </c:pt>
                <c:pt idx="489">
                  <c:v>37.630001</c:v>
                </c:pt>
                <c:pt idx="490">
                  <c:v>37.099997999999999</c:v>
                </c:pt>
                <c:pt idx="491">
                  <c:v>36.979999999999997</c:v>
                </c:pt>
                <c:pt idx="492">
                  <c:v>36.950001</c:v>
                </c:pt>
                <c:pt idx="493">
                  <c:v>36.939999</c:v>
                </c:pt>
                <c:pt idx="494">
                  <c:v>36.909999999999997</c:v>
                </c:pt>
                <c:pt idx="495">
                  <c:v>36.860000999999997</c:v>
                </c:pt>
                <c:pt idx="496">
                  <c:v>36.240001999999997</c:v>
                </c:pt>
                <c:pt idx="497">
                  <c:v>300.70001200000002</c:v>
                </c:pt>
                <c:pt idx="498">
                  <c:v>96.730002999999996</c:v>
                </c:pt>
                <c:pt idx="499">
                  <c:v>47.16</c:v>
                </c:pt>
                <c:pt idx="500">
                  <c:v>39.049999</c:v>
                </c:pt>
                <c:pt idx="501">
                  <c:v>37.409999999999997</c:v>
                </c:pt>
                <c:pt idx="502">
                  <c:v>37.049999</c:v>
                </c:pt>
                <c:pt idx="503">
                  <c:v>61.529998999999997</c:v>
                </c:pt>
                <c:pt idx="504">
                  <c:v>40.5</c:v>
                </c:pt>
                <c:pt idx="505">
                  <c:v>37.57</c:v>
                </c:pt>
                <c:pt idx="506">
                  <c:v>36.919998</c:v>
                </c:pt>
                <c:pt idx="507">
                  <c:v>38.380001</c:v>
                </c:pt>
                <c:pt idx="508">
                  <c:v>37.130001</c:v>
                </c:pt>
                <c:pt idx="509">
                  <c:v>36.889999000000003</c:v>
                </c:pt>
                <c:pt idx="510">
                  <c:v>36.82</c:v>
                </c:pt>
                <c:pt idx="511">
                  <c:v>40.220001000000003</c:v>
                </c:pt>
                <c:pt idx="512">
                  <c:v>37.580002</c:v>
                </c:pt>
                <c:pt idx="513">
                  <c:v>36.810001</c:v>
                </c:pt>
                <c:pt idx="514">
                  <c:v>36.770000000000003</c:v>
                </c:pt>
                <c:pt idx="515">
                  <c:v>36.639999000000003</c:v>
                </c:pt>
                <c:pt idx="516">
                  <c:v>36.68</c:v>
                </c:pt>
                <c:pt idx="517">
                  <c:v>36.740001999999997</c:v>
                </c:pt>
                <c:pt idx="518">
                  <c:v>36.650002000000001</c:v>
                </c:pt>
                <c:pt idx="519">
                  <c:v>36.599997999999999</c:v>
                </c:pt>
                <c:pt idx="520">
                  <c:v>36.560001</c:v>
                </c:pt>
                <c:pt idx="521">
                  <c:v>36.529998999999997</c:v>
                </c:pt>
                <c:pt idx="522">
                  <c:v>40.759998000000003</c:v>
                </c:pt>
                <c:pt idx="523">
                  <c:v>81.379997000000003</c:v>
                </c:pt>
                <c:pt idx="524">
                  <c:v>46.43</c:v>
                </c:pt>
                <c:pt idx="525">
                  <c:v>52.099997999999999</c:v>
                </c:pt>
                <c:pt idx="526">
                  <c:v>40.159999999999997</c:v>
                </c:pt>
                <c:pt idx="527">
                  <c:v>37.259998000000003</c:v>
                </c:pt>
                <c:pt idx="528">
                  <c:v>36.779998999999997</c:v>
                </c:pt>
                <c:pt idx="529">
                  <c:v>36.57</c:v>
                </c:pt>
                <c:pt idx="530">
                  <c:v>36.490001999999997</c:v>
                </c:pt>
                <c:pt idx="531">
                  <c:v>36.439999</c:v>
                </c:pt>
                <c:pt idx="532">
                  <c:v>36.409999999999997</c:v>
                </c:pt>
                <c:pt idx="533">
                  <c:v>36.369999</c:v>
                </c:pt>
                <c:pt idx="534">
                  <c:v>36.299999</c:v>
                </c:pt>
                <c:pt idx="535">
                  <c:v>36.299999</c:v>
                </c:pt>
                <c:pt idx="536">
                  <c:v>36.220001000000003</c:v>
                </c:pt>
                <c:pt idx="537">
                  <c:v>36.090000000000003</c:v>
                </c:pt>
                <c:pt idx="538">
                  <c:v>36.189999</c:v>
                </c:pt>
                <c:pt idx="539">
                  <c:v>40.560001</c:v>
                </c:pt>
                <c:pt idx="540">
                  <c:v>65.599997999999999</c:v>
                </c:pt>
                <c:pt idx="541">
                  <c:v>41.580002</c:v>
                </c:pt>
                <c:pt idx="542">
                  <c:v>37.130001</c:v>
                </c:pt>
                <c:pt idx="543">
                  <c:v>36.270000000000003</c:v>
                </c:pt>
                <c:pt idx="544">
                  <c:v>43.91</c:v>
                </c:pt>
                <c:pt idx="545">
                  <c:v>37.259998000000003</c:v>
                </c:pt>
                <c:pt idx="546">
                  <c:v>40.959999000000003</c:v>
                </c:pt>
                <c:pt idx="547">
                  <c:v>36.790000999999997</c:v>
                </c:pt>
                <c:pt idx="548">
                  <c:v>36.110000999999997</c:v>
                </c:pt>
                <c:pt idx="549">
                  <c:v>35.950001</c:v>
                </c:pt>
                <c:pt idx="550">
                  <c:v>35.57</c:v>
                </c:pt>
                <c:pt idx="551">
                  <c:v>179.5</c:v>
                </c:pt>
                <c:pt idx="552">
                  <c:v>59.220001000000003</c:v>
                </c:pt>
                <c:pt idx="553">
                  <c:v>126</c:v>
                </c:pt>
                <c:pt idx="554">
                  <c:v>49.560001</c:v>
                </c:pt>
                <c:pt idx="555">
                  <c:v>38.119999</c:v>
                </c:pt>
                <c:pt idx="556">
                  <c:v>36.040000999999997</c:v>
                </c:pt>
                <c:pt idx="557">
                  <c:v>35.970001000000003</c:v>
                </c:pt>
                <c:pt idx="558">
                  <c:v>39.270000000000003</c:v>
                </c:pt>
                <c:pt idx="559">
                  <c:v>63.279998999999997</c:v>
                </c:pt>
                <c:pt idx="560">
                  <c:v>44.91</c:v>
                </c:pt>
                <c:pt idx="561">
                  <c:v>48.290000999999997</c:v>
                </c:pt>
                <c:pt idx="562">
                  <c:v>37.68</c:v>
                </c:pt>
                <c:pt idx="563">
                  <c:v>36.169998</c:v>
                </c:pt>
                <c:pt idx="564">
                  <c:v>35.830002</c:v>
                </c:pt>
                <c:pt idx="565">
                  <c:v>247.199997</c:v>
                </c:pt>
                <c:pt idx="566">
                  <c:v>68.029999000000004</c:v>
                </c:pt>
                <c:pt idx="567">
                  <c:v>71.190002000000007</c:v>
                </c:pt>
                <c:pt idx="568">
                  <c:v>41.630001</c:v>
                </c:pt>
                <c:pt idx="569">
                  <c:v>36.919998</c:v>
                </c:pt>
                <c:pt idx="570">
                  <c:v>38.009998000000003</c:v>
                </c:pt>
                <c:pt idx="571">
                  <c:v>83.029999000000004</c:v>
                </c:pt>
                <c:pt idx="572">
                  <c:v>244.39999399999999</c:v>
                </c:pt>
                <c:pt idx="573">
                  <c:v>78.160004000000001</c:v>
                </c:pt>
                <c:pt idx="574">
                  <c:v>43.110000999999997</c:v>
                </c:pt>
                <c:pt idx="575">
                  <c:v>61.330002</c:v>
                </c:pt>
                <c:pt idx="576">
                  <c:v>87.93</c:v>
                </c:pt>
                <c:pt idx="577">
                  <c:v>92.309997999999993</c:v>
                </c:pt>
                <c:pt idx="578">
                  <c:v>335.39999399999999</c:v>
                </c:pt>
                <c:pt idx="579">
                  <c:v>322.20001200000002</c:v>
                </c:pt>
                <c:pt idx="580">
                  <c:v>105.300003</c:v>
                </c:pt>
                <c:pt idx="581">
                  <c:v>1148</c:v>
                </c:pt>
                <c:pt idx="582">
                  <c:v>294.39999399999999</c:v>
                </c:pt>
                <c:pt idx="583">
                  <c:v>76.870002999999997</c:v>
                </c:pt>
                <c:pt idx="584">
                  <c:v>44.41</c:v>
                </c:pt>
                <c:pt idx="585">
                  <c:v>38.229999999999997</c:v>
                </c:pt>
                <c:pt idx="586">
                  <c:v>106.5</c:v>
                </c:pt>
                <c:pt idx="587">
                  <c:v>46.439999</c:v>
                </c:pt>
                <c:pt idx="588">
                  <c:v>50.389999000000003</c:v>
                </c:pt>
                <c:pt idx="589">
                  <c:v>51.950001</c:v>
                </c:pt>
                <c:pt idx="590">
                  <c:v>39.110000999999997</c:v>
                </c:pt>
                <c:pt idx="591">
                  <c:v>454.39999399999999</c:v>
                </c:pt>
                <c:pt idx="592">
                  <c:v>277.89999399999999</c:v>
                </c:pt>
                <c:pt idx="593">
                  <c:v>72.930000000000007</c:v>
                </c:pt>
                <c:pt idx="594">
                  <c:v>43.68</c:v>
                </c:pt>
                <c:pt idx="595">
                  <c:v>38.5</c:v>
                </c:pt>
                <c:pt idx="596">
                  <c:v>224.39999399999999</c:v>
                </c:pt>
                <c:pt idx="597">
                  <c:v>400.70001200000002</c:v>
                </c:pt>
                <c:pt idx="598">
                  <c:v>96.120002999999997</c:v>
                </c:pt>
                <c:pt idx="599">
                  <c:v>368.29998799999998</c:v>
                </c:pt>
                <c:pt idx="600">
                  <c:v>94.410004000000001</c:v>
                </c:pt>
                <c:pt idx="601">
                  <c:v>47.73</c:v>
                </c:pt>
                <c:pt idx="602">
                  <c:v>419.89999399999999</c:v>
                </c:pt>
                <c:pt idx="603">
                  <c:v>91.339995999999999</c:v>
                </c:pt>
                <c:pt idx="604">
                  <c:v>46.98</c:v>
                </c:pt>
                <c:pt idx="605">
                  <c:v>39.630001</c:v>
                </c:pt>
                <c:pt idx="606">
                  <c:v>38.25</c:v>
                </c:pt>
                <c:pt idx="607">
                  <c:v>37.93</c:v>
                </c:pt>
                <c:pt idx="608">
                  <c:v>57.459999000000003</c:v>
                </c:pt>
                <c:pt idx="609">
                  <c:v>40.720001000000003</c:v>
                </c:pt>
                <c:pt idx="610">
                  <c:v>38.409999999999997</c:v>
                </c:pt>
                <c:pt idx="611">
                  <c:v>80.830001999999993</c:v>
                </c:pt>
                <c:pt idx="612">
                  <c:v>44.41</c:v>
                </c:pt>
                <c:pt idx="613">
                  <c:v>156.10000600000001</c:v>
                </c:pt>
                <c:pt idx="614">
                  <c:v>54.91</c:v>
                </c:pt>
                <c:pt idx="615">
                  <c:v>170.800003</c:v>
                </c:pt>
                <c:pt idx="616">
                  <c:v>251.5</c:v>
                </c:pt>
                <c:pt idx="617">
                  <c:v>449.20001200000002</c:v>
                </c:pt>
                <c:pt idx="618">
                  <c:v>99.419998000000007</c:v>
                </c:pt>
                <c:pt idx="619">
                  <c:v>49.07</c:v>
                </c:pt>
                <c:pt idx="620">
                  <c:v>123.900002</c:v>
                </c:pt>
                <c:pt idx="621">
                  <c:v>71.019997000000004</c:v>
                </c:pt>
                <c:pt idx="622">
                  <c:v>94.839995999999999</c:v>
                </c:pt>
                <c:pt idx="623">
                  <c:v>52.939999</c:v>
                </c:pt>
                <c:pt idx="624">
                  <c:v>41.25</c:v>
                </c:pt>
                <c:pt idx="625">
                  <c:v>119.699997</c:v>
                </c:pt>
                <c:pt idx="626">
                  <c:v>1416</c:v>
                </c:pt>
                <c:pt idx="627">
                  <c:v>226.89999399999999</c:v>
                </c:pt>
                <c:pt idx="628">
                  <c:v>70.980002999999996</c:v>
                </c:pt>
                <c:pt idx="629">
                  <c:v>45.68</c:v>
                </c:pt>
                <c:pt idx="630">
                  <c:v>40.779998999999997</c:v>
                </c:pt>
                <c:pt idx="631">
                  <c:v>39.650002000000001</c:v>
                </c:pt>
                <c:pt idx="632">
                  <c:v>39.479999999999997</c:v>
                </c:pt>
                <c:pt idx="633">
                  <c:v>39.419998</c:v>
                </c:pt>
                <c:pt idx="634">
                  <c:v>39.380001</c:v>
                </c:pt>
                <c:pt idx="635">
                  <c:v>39.409999999999997</c:v>
                </c:pt>
                <c:pt idx="636">
                  <c:v>39.409999999999997</c:v>
                </c:pt>
                <c:pt idx="637">
                  <c:v>39.409999999999997</c:v>
                </c:pt>
                <c:pt idx="638">
                  <c:v>39.409999999999997</c:v>
                </c:pt>
                <c:pt idx="639">
                  <c:v>39.409999999999997</c:v>
                </c:pt>
                <c:pt idx="640">
                  <c:v>39.409999999999997</c:v>
                </c:pt>
                <c:pt idx="641">
                  <c:v>39.400002000000001</c:v>
                </c:pt>
                <c:pt idx="642">
                  <c:v>39.400002000000001</c:v>
                </c:pt>
                <c:pt idx="643">
                  <c:v>39.400002000000001</c:v>
                </c:pt>
                <c:pt idx="644">
                  <c:v>39.400002000000001</c:v>
                </c:pt>
                <c:pt idx="645">
                  <c:v>39.389999000000003</c:v>
                </c:pt>
                <c:pt idx="646">
                  <c:v>39.389999000000003</c:v>
                </c:pt>
                <c:pt idx="647">
                  <c:v>39.380001</c:v>
                </c:pt>
                <c:pt idx="648">
                  <c:v>39.369999</c:v>
                </c:pt>
                <c:pt idx="649">
                  <c:v>39.360000999999997</c:v>
                </c:pt>
                <c:pt idx="650">
                  <c:v>39.349997999999999</c:v>
                </c:pt>
                <c:pt idx="651">
                  <c:v>39.340000000000003</c:v>
                </c:pt>
                <c:pt idx="652">
                  <c:v>39.200001</c:v>
                </c:pt>
                <c:pt idx="653">
                  <c:v>39.32</c:v>
                </c:pt>
                <c:pt idx="654">
                  <c:v>60.580002</c:v>
                </c:pt>
                <c:pt idx="655">
                  <c:v>42.080002</c:v>
                </c:pt>
                <c:pt idx="656">
                  <c:v>39.740001999999997</c:v>
                </c:pt>
                <c:pt idx="657">
                  <c:v>39.419998</c:v>
                </c:pt>
                <c:pt idx="658">
                  <c:v>39.340000000000003</c:v>
                </c:pt>
                <c:pt idx="659">
                  <c:v>39.310001</c:v>
                </c:pt>
                <c:pt idx="660">
                  <c:v>39.290000999999997</c:v>
                </c:pt>
                <c:pt idx="661">
                  <c:v>39.270000000000003</c:v>
                </c:pt>
                <c:pt idx="662">
                  <c:v>39.259998000000003</c:v>
                </c:pt>
                <c:pt idx="663">
                  <c:v>39.240001999999997</c:v>
                </c:pt>
                <c:pt idx="664">
                  <c:v>39.220001000000003</c:v>
                </c:pt>
                <c:pt idx="665">
                  <c:v>39.189999</c:v>
                </c:pt>
                <c:pt idx="666">
                  <c:v>39.18</c:v>
                </c:pt>
                <c:pt idx="667">
                  <c:v>39.159999999999997</c:v>
                </c:pt>
                <c:pt idx="668">
                  <c:v>39.130001</c:v>
                </c:pt>
                <c:pt idx="669">
                  <c:v>39.110000999999997</c:v>
                </c:pt>
                <c:pt idx="670">
                  <c:v>39.080002</c:v>
                </c:pt>
                <c:pt idx="671">
                  <c:v>39.060001</c:v>
                </c:pt>
                <c:pt idx="672">
                  <c:v>39.029998999999997</c:v>
                </c:pt>
                <c:pt idx="673">
                  <c:v>39</c:v>
                </c:pt>
                <c:pt idx="674">
                  <c:v>38.970001000000003</c:v>
                </c:pt>
                <c:pt idx="675">
                  <c:v>38.939999</c:v>
                </c:pt>
                <c:pt idx="676">
                  <c:v>38.909999999999997</c:v>
                </c:pt>
                <c:pt idx="677">
                  <c:v>38.880001</c:v>
                </c:pt>
                <c:pt idx="678">
                  <c:v>38.849997999999999</c:v>
                </c:pt>
                <c:pt idx="679">
                  <c:v>38.82</c:v>
                </c:pt>
                <c:pt idx="680">
                  <c:v>38.779998999999997</c:v>
                </c:pt>
                <c:pt idx="681">
                  <c:v>38.75</c:v>
                </c:pt>
                <c:pt idx="682">
                  <c:v>38.709999000000003</c:v>
                </c:pt>
                <c:pt idx="683">
                  <c:v>38.68</c:v>
                </c:pt>
                <c:pt idx="684">
                  <c:v>38.639999000000003</c:v>
                </c:pt>
                <c:pt idx="685">
                  <c:v>38.599997999999999</c:v>
                </c:pt>
                <c:pt idx="686">
                  <c:v>38.57</c:v>
                </c:pt>
                <c:pt idx="687">
                  <c:v>38.529998999999997</c:v>
                </c:pt>
                <c:pt idx="688">
                  <c:v>38.490001999999997</c:v>
                </c:pt>
                <c:pt idx="689">
                  <c:v>38.450001</c:v>
                </c:pt>
                <c:pt idx="690">
                  <c:v>38.409999999999997</c:v>
                </c:pt>
                <c:pt idx="691">
                  <c:v>38.360000999999997</c:v>
                </c:pt>
                <c:pt idx="692">
                  <c:v>38.32</c:v>
                </c:pt>
                <c:pt idx="693">
                  <c:v>38.279998999999997</c:v>
                </c:pt>
                <c:pt idx="694">
                  <c:v>38.229999999999997</c:v>
                </c:pt>
                <c:pt idx="695">
                  <c:v>38.189999</c:v>
                </c:pt>
                <c:pt idx="696">
                  <c:v>38.150002000000001</c:v>
                </c:pt>
                <c:pt idx="697">
                  <c:v>38.099997999999999</c:v>
                </c:pt>
                <c:pt idx="698">
                  <c:v>38.049999</c:v>
                </c:pt>
                <c:pt idx="699">
                  <c:v>38.009998000000003</c:v>
                </c:pt>
                <c:pt idx="700">
                  <c:v>37.959999000000003</c:v>
                </c:pt>
                <c:pt idx="701">
                  <c:v>37.909999999999997</c:v>
                </c:pt>
                <c:pt idx="702">
                  <c:v>37.860000999999997</c:v>
                </c:pt>
                <c:pt idx="703">
                  <c:v>37.810001</c:v>
                </c:pt>
                <c:pt idx="704">
                  <c:v>37.759998000000003</c:v>
                </c:pt>
                <c:pt idx="705">
                  <c:v>37.709999000000003</c:v>
                </c:pt>
                <c:pt idx="706">
                  <c:v>37.659999999999997</c:v>
                </c:pt>
                <c:pt idx="707">
                  <c:v>37.610000999999997</c:v>
                </c:pt>
                <c:pt idx="708">
                  <c:v>37.560001</c:v>
                </c:pt>
                <c:pt idx="709">
                  <c:v>37.5</c:v>
                </c:pt>
                <c:pt idx="710">
                  <c:v>37.450001</c:v>
                </c:pt>
                <c:pt idx="711">
                  <c:v>37.400002000000001</c:v>
                </c:pt>
                <c:pt idx="712">
                  <c:v>37.340000000000003</c:v>
                </c:pt>
                <c:pt idx="713">
                  <c:v>83.730002999999996</c:v>
                </c:pt>
                <c:pt idx="714">
                  <c:v>43.869999</c:v>
                </c:pt>
                <c:pt idx="715">
                  <c:v>38.409999999999997</c:v>
                </c:pt>
                <c:pt idx="716">
                  <c:v>37.439999</c:v>
                </c:pt>
                <c:pt idx="717">
                  <c:v>37.209999000000003</c:v>
                </c:pt>
                <c:pt idx="718">
                  <c:v>37.110000999999997</c:v>
                </c:pt>
                <c:pt idx="719">
                  <c:v>37.049999</c:v>
                </c:pt>
                <c:pt idx="720">
                  <c:v>36.990001999999997</c:v>
                </c:pt>
                <c:pt idx="721">
                  <c:v>36.93</c:v>
                </c:pt>
                <c:pt idx="722">
                  <c:v>36.869999</c:v>
                </c:pt>
                <c:pt idx="723">
                  <c:v>36.810001</c:v>
                </c:pt>
                <c:pt idx="724">
                  <c:v>36.759998000000003</c:v>
                </c:pt>
                <c:pt idx="725">
                  <c:v>36.700001</c:v>
                </c:pt>
                <c:pt idx="726">
                  <c:v>36.639999000000003</c:v>
                </c:pt>
                <c:pt idx="727">
                  <c:v>36.580002</c:v>
                </c:pt>
                <c:pt idx="728">
                  <c:v>36.520000000000003</c:v>
                </c:pt>
                <c:pt idx="729">
                  <c:v>36.459999000000003</c:v>
                </c:pt>
                <c:pt idx="730">
                  <c:v>36.400002000000001</c:v>
                </c:pt>
                <c:pt idx="731">
                  <c:v>36.340000000000003</c:v>
                </c:pt>
                <c:pt idx="732">
                  <c:v>36.270000000000003</c:v>
                </c:pt>
                <c:pt idx="733">
                  <c:v>36.209999000000003</c:v>
                </c:pt>
                <c:pt idx="734">
                  <c:v>36.150002000000001</c:v>
                </c:pt>
                <c:pt idx="735">
                  <c:v>36.090000000000003</c:v>
                </c:pt>
                <c:pt idx="736">
                  <c:v>36.020000000000003</c:v>
                </c:pt>
                <c:pt idx="737">
                  <c:v>35.959999000000003</c:v>
                </c:pt>
                <c:pt idx="738">
                  <c:v>35.900002000000001</c:v>
                </c:pt>
                <c:pt idx="739">
                  <c:v>35.830002</c:v>
                </c:pt>
                <c:pt idx="740">
                  <c:v>35.770000000000003</c:v>
                </c:pt>
                <c:pt idx="741">
                  <c:v>35.700001</c:v>
                </c:pt>
                <c:pt idx="742">
                  <c:v>36.279998999999997</c:v>
                </c:pt>
                <c:pt idx="743">
                  <c:v>230.10000600000001</c:v>
                </c:pt>
                <c:pt idx="744">
                  <c:v>62.5</c:v>
                </c:pt>
                <c:pt idx="745">
                  <c:v>40.189999</c:v>
                </c:pt>
                <c:pt idx="746">
                  <c:v>36.459999000000003</c:v>
                </c:pt>
                <c:pt idx="747">
                  <c:v>44.080002</c:v>
                </c:pt>
                <c:pt idx="748">
                  <c:v>511.89999399999999</c:v>
                </c:pt>
                <c:pt idx="749">
                  <c:v>897.5</c:v>
                </c:pt>
                <c:pt idx="750">
                  <c:v>155.199997</c:v>
                </c:pt>
                <c:pt idx="751">
                  <c:v>56.119999</c:v>
                </c:pt>
                <c:pt idx="752">
                  <c:v>39.720001000000003</c:v>
                </c:pt>
                <c:pt idx="753">
                  <c:v>36.459999000000003</c:v>
                </c:pt>
                <c:pt idx="754">
                  <c:v>35.68</c:v>
                </c:pt>
                <c:pt idx="755">
                  <c:v>35.459999000000003</c:v>
                </c:pt>
                <c:pt idx="756">
                  <c:v>35.349997999999999</c:v>
                </c:pt>
                <c:pt idx="757">
                  <c:v>35.279998999999997</c:v>
                </c:pt>
                <c:pt idx="758">
                  <c:v>35.200001</c:v>
                </c:pt>
                <c:pt idx="759">
                  <c:v>35.07</c:v>
                </c:pt>
                <c:pt idx="760">
                  <c:v>35.099997999999999</c:v>
                </c:pt>
                <c:pt idx="761">
                  <c:v>35.040000999999997</c:v>
                </c:pt>
                <c:pt idx="762">
                  <c:v>34.970001000000003</c:v>
                </c:pt>
                <c:pt idx="763">
                  <c:v>34.909999999999997</c:v>
                </c:pt>
                <c:pt idx="764">
                  <c:v>34.849997999999999</c:v>
                </c:pt>
                <c:pt idx="765">
                  <c:v>508.10000600000001</c:v>
                </c:pt>
                <c:pt idx="766">
                  <c:v>721.5</c:v>
                </c:pt>
                <c:pt idx="767">
                  <c:v>393.60000600000001</c:v>
                </c:pt>
                <c:pt idx="768">
                  <c:v>87.970000999999996</c:v>
                </c:pt>
                <c:pt idx="769">
                  <c:v>44.709999000000003</c:v>
                </c:pt>
                <c:pt idx="770">
                  <c:v>37.130001</c:v>
                </c:pt>
                <c:pt idx="771">
                  <c:v>35.529998999999997</c:v>
                </c:pt>
                <c:pt idx="772">
                  <c:v>35.119999</c:v>
                </c:pt>
                <c:pt idx="773">
                  <c:v>34.970001000000003</c:v>
                </c:pt>
                <c:pt idx="774">
                  <c:v>34.849997999999999</c:v>
                </c:pt>
                <c:pt idx="775">
                  <c:v>34.799999</c:v>
                </c:pt>
                <c:pt idx="776">
                  <c:v>34.790000999999997</c:v>
                </c:pt>
                <c:pt idx="777">
                  <c:v>164.60000600000001</c:v>
                </c:pt>
                <c:pt idx="778">
                  <c:v>346.70001200000002</c:v>
                </c:pt>
                <c:pt idx="779">
                  <c:v>93.25</c:v>
                </c:pt>
                <c:pt idx="780">
                  <c:v>44.560001</c:v>
                </c:pt>
                <c:pt idx="781">
                  <c:v>36.770000000000003</c:v>
                </c:pt>
                <c:pt idx="782">
                  <c:v>35.220001000000003</c:v>
                </c:pt>
                <c:pt idx="783">
                  <c:v>329.10000600000001</c:v>
                </c:pt>
                <c:pt idx="784">
                  <c:v>881</c:v>
                </c:pt>
                <c:pt idx="785">
                  <c:v>438.39999399999999</c:v>
                </c:pt>
                <c:pt idx="786">
                  <c:v>97.480002999999996</c:v>
                </c:pt>
                <c:pt idx="787">
                  <c:v>46.490001999999997</c:v>
                </c:pt>
                <c:pt idx="788">
                  <c:v>733.59997599999997</c:v>
                </c:pt>
                <c:pt idx="789">
                  <c:v>325</c:v>
                </c:pt>
                <c:pt idx="790">
                  <c:v>78.209998999999996</c:v>
                </c:pt>
                <c:pt idx="791">
                  <c:v>43.099997999999999</c:v>
                </c:pt>
                <c:pt idx="792">
                  <c:v>36.909999999999997</c:v>
                </c:pt>
                <c:pt idx="793">
                  <c:v>35.610000999999997</c:v>
                </c:pt>
                <c:pt idx="794">
                  <c:v>35.279998999999997</c:v>
                </c:pt>
                <c:pt idx="795">
                  <c:v>35.169998</c:v>
                </c:pt>
                <c:pt idx="796">
                  <c:v>35.110000999999997</c:v>
                </c:pt>
                <c:pt idx="797">
                  <c:v>35.07</c:v>
                </c:pt>
                <c:pt idx="798">
                  <c:v>35.029998999999997</c:v>
                </c:pt>
                <c:pt idx="799">
                  <c:v>34.990001999999997</c:v>
                </c:pt>
                <c:pt idx="800">
                  <c:v>34.950001</c:v>
                </c:pt>
                <c:pt idx="801">
                  <c:v>34.909999999999997</c:v>
                </c:pt>
                <c:pt idx="802">
                  <c:v>34.869999</c:v>
                </c:pt>
                <c:pt idx="803">
                  <c:v>355.10000600000001</c:v>
                </c:pt>
                <c:pt idx="804">
                  <c:v>82.629997000000003</c:v>
                </c:pt>
                <c:pt idx="805">
                  <c:v>43.240001999999997</c:v>
                </c:pt>
                <c:pt idx="806">
                  <c:v>36.630001</c:v>
                </c:pt>
                <c:pt idx="807">
                  <c:v>35.279998999999997</c:v>
                </c:pt>
                <c:pt idx="808">
                  <c:v>34.950001</c:v>
                </c:pt>
                <c:pt idx="809">
                  <c:v>34.840000000000003</c:v>
                </c:pt>
                <c:pt idx="810">
                  <c:v>34.799999</c:v>
                </c:pt>
                <c:pt idx="811">
                  <c:v>34.75</c:v>
                </c:pt>
                <c:pt idx="812">
                  <c:v>34.709999000000003</c:v>
                </c:pt>
                <c:pt idx="813">
                  <c:v>492.60000600000001</c:v>
                </c:pt>
                <c:pt idx="814">
                  <c:v>297.39999399999999</c:v>
                </c:pt>
                <c:pt idx="815">
                  <c:v>73.839995999999999</c:v>
                </c:pt>
                <c:pt idx="816">
                  <c:v>42.040000999999997</c:v>
                </c:pt>
                <c:pt idx="817">
                  <c:v>36.389999000000003</c:v>
                </c:pt>
                <c:pt idx="818">
                  <c:v>82.220000999999996</c:v>
                </c:pt>
                <c:pt idx="819">
                  <c:v>41.889999000000003</c:v>
                </c:pt>
                <c:pt idx="820">
                  <c:v>36.159999999999997</c:v>
                </c:pt>
                <c:pt idx="821">
                  <c:v>35.110000999999997</c:v>
                </c:pt>
                <c:pt idx="822">
                  <c:v>34.740001999999997</c:v>
                </c:pt>
                <c:pt idx="823">
                  <c:v>34.770000000000003</c:v>
                </c:pt>
                <c:pt idx="824">
                  <c:v>34.970001000000003</c:v>
                </c:pt>
                <c:pt idx="825">
                  <c:v>34.650002000000001</c:v>
                </c:pt>
                <c:pt idx="826">
                  <c:v>34.689999</c:v>
                </c:pt>
                <c:pt idx="827">
                  <c:v>34.639999000000003</c:v>
                </c:pt>
                <c:pt idx="828">
                  <c:v>34.610000999999997</c:v>
                </c:pt>
                <c:pt idx="829">
                  <c:v>34.57</c:v>
                </c:pt>
                <c:pt idx="830">
                  <c:v>34.540000999999997</c:v>
                </c:pt>
                <c:pt idx="831">
                  <c:v>43.040000999999997</c:v>
                </c:pt>
                <c:pt idx="832">
                  <c:v>35.959999000000003</c:v>
                </c:pt>
                <c:pt idx="833">
                  <c:v>34.729999999999997</c:v>
                </c:pt>
                <c:pt idx="834">
                  <c:v>46.34</c:v>
                </c:pt>
                <c:pt idx="835">
                  <c:v>44.389999000000003</c:v>
                </c:pt>
                <c:pt idx="836">
                  <c:v>50.509998000000003</c:v>
                </c:pt>
                <c:pt idx="837">
                  <c:v>51.049999</c:v>
                </c:pt>
                <c:pt idx="838">
                  <c:v>37.020000000000003</c:v>
                </c:pt>
                <c:pt idx="839">
                  <c:v>34.810001</c:v>
                </c:pt>
                <c:pt idx="840">
                  <c:v>34.25</c:v>
                </c:pt>
                <c:pt idx="841">
                  <c:v>36.240001999999997</c:v>
                </c:pt>
                <c:pt idx="842">
                  <c:v>46.34</c:v>
                </c:pt>
                <c:pt idx="843">
                  <c:v>47.060001</c:v>
                </c:pt>
                <c:pt idx="844">
                  <c:v>36.349997999999999</c:v>
                </c:pt>
                <c:pt idx="845">
                  <c:v>37.880001</c:v>
                </c:pt>
                <c:pt idx="846">
                  <c:v>34.909999999999997</c:v>
                </c:pt>
                <c:pt idx="847">
                  <c:v>67.589995999999999</c:v>
                </c:pt>
                <c:pt idx="848">
                  <c:v>39.119999</c:v>
                </c:pt>
                <c:pt idx="849">
                  <c:v>35.110000999999997</c:v>
                </c:pt>
                <c:pt idx="850">
                  <c:v>34.299999</c:v>
                </c:pt>
                <c:pt idx="851">
                  <c:v>34.18</c:v>
                </c:pt>
                <c:pt idx="852">
                  <c:v>34.110000999999997</c:v>
                </c:pt>
                <c:pt idx="853">
                  <c:v>34.139999000000003</c:v>
                </c:pt>
                <c:pt idx="854">
                  <c:v>33.939999</c:v>
                </c:pt>
                <c:pt idx="855">
                  <c:v>34.049999</c:v>
                </c:pt>
                <c:pt idx="856">
                  <c:v>35.389999000000003</c:v>
                </c:pt>
                <c:pt idx="857">
                  <c:v>34.240001999999997</c:v>
                </c:pt>
                <c:pt idx="858">
                  <c:v>33.979999999999997</c:v>
                </c:pt>
                <c:pt idx="859">
                  <c:v>33.939999</c:v>
                </c:pt>
                <c:pt idx="860">
                  <c:v>33.889999000000003</c:v>
                </c:pt>
                <c:pt idx="861">
                  <c:v>74.540001000000004</c:v>
                </c:pt>
                <c:pt idx="862">
                  <c:v>41.98</c:v>
                </c:pt>
                <c:pt idx="863">
                  <c:v>75.209998999999996</c:v>
                </c:pt>
                <c:pt idx="864">
                  <c:v>39.979999999999997</c:v>
                </c:pt>
                <c:pt idx="865">
                  <c:v>34.959999000000003</c:v>
                </c:pt>
                <c:pt idx="866">
                  <c:v>34.080002</c:v>
                </c:pt>
                <c:pt idx="867">
                  <c:v>33.799999</c:v>
                </c:pt>
                <c:pt idx="868">
                  <c:v>33.520000000000003</c:v>
                </c:pt>
                <c:pt idx="869">
                  <c:v>33.729999999999997</c:v>
                </c:pt>
                <c:pt idx="870">
                  <c:v>33.689999</c:v>
                </c:pt>
                <c:pt idx="871">
                  <c:v>33.650002000000001</c:v>
                </c:pt>
                <c:pt idx="872">
                  <c:v>33.610000999999997</c:v>
                </c:pt>
                <c:pt idx="873">
                  <c:v>33.560001</c:v>
                </c:pt>
                <c:pt idx="874">
                  <c:v>33.450001</c:v>
                </c:pt>
                <c:pt idx="875">
                  <c:v>33.310001</c:v>
                </c:pt>
                <c:pt idx="876">
                  <c:v>33.439999</c:v>
                </c:pt>
                <c:pt idx="877">
                  <c:v>1128</c:v>
                </c:pt>
                <c:pt idx="878">
                  <c:v>233.699997</c:v>
                </c:pt>
                <c:pt idx="879">
                  <c:v>67.459998999999996</c:v>
                </c:pt>
                <c:pt idx="880">
                  <c:v>40.479999999999997</c:v>
                </c:pt>
                <c:pt idx="881">
                  <c:v>35.150002000000001</c:v>
                </c:pt>
                <c:pt idx="882">
                  <c:v>33.979999999999997</c:v>
                </c:pt>
                <c:pt idx="883">
                  <c:v>33.659999999999997</c:v>
                </c:pt>
                <c:pt idx="884">
                  <c:v>123</c:v>
                </c:pt>
                <c:pt idx="885">
                  <c:v>48.810001</c:v>
                </c:pt>
                <c:pt idx="886">
                  <c:v>36.270000000000003</c:v>
                </c:pt>
                <c:pt idx="887">
                  <c:v>34.099997999999999</c:v>
                </c:pt>
                <c:pt idx="888">
                  <c:v>33.549999</c:v>
                </c:pt>
                <c:pt idx="889">
                  <c:v>33.5</c:v>
                </c:pt>
                <c:pt idx="890">
                  <c:v>33.439999</c:v>
                </c:pt>
                <c:pt idx="891">
                  <c:v>33.400002000000001</c:v>
                </c:pt>
                <c:pt idx="892">
                  <c:v>33.279998999999997</c:v>
                </c:pt>
                <c:pt idx="893">
                  <c:v>185.5</c:v>
                </c:pt>
                <c:pt idx="894">
                  <c:v>179.800003</c:v>
                </c:pt>
                <c:pt idx="895">
                  <c:v>55.57</c:v>
                </c:pt>
                <c:pt idx="896">
                  <c:v>443.60000600000001</c:v>
                </c:pt>
                <c:pt idx="897">
                  <c:v>105</c:v>
                </c:pt>
                <c:pt idx="898">
                  <c:v>46.080002</c:v>
                </c:pt>
                <c:pt idx="899">
                  <c:v>97.110000999999997</c:v>
                </c:pt>
                <c:pt idx="900">
                  <c:v>42.830002</c:v>
                </c:pt>
                <c:pt idx="901">
                  <c:v>35.229999999999997</c:v>
                </c:pt>
                <c:pt idx="902">
                  <c:v>34</c:v>
                </c:pt>
                <c:pt idx="903">
                  <c:v>33.639999000000003</c:v>
                </c:pt>
                <c:pt idx="904">
                  <c:v>33.560001</c:v>
                </c:pt>
                <c:pt idx="905">
                  <c:v>33</c:v>
                </c:pt>
                <c:pt idx="906">
                  <c:v>36.650002000000001</c:v>
                </c:pt>
                <c:pt idx="907">
                  <c:v>427.20001200000002</c:v>
                </c:pt>
                <c:pt idx="908">
                  <c:v>292.79998799999998</c:v>
                </c:pt>
                <c:pt idx="909">
                  <c:v>137.199997</c:v>
                </c:pt>
                <c:pt idx="910">
                  <c:v>58.630001</c:v>
                </c:pt>
                <c:pt idx="911">
                  <c:v>45.509998000000003</c:v>
                </c:pt>
                <c:pt idx="912">
                  <c:v>35.880001</c:v>
                </c:pt>
                <c:pt idx="913">
                  <c:v>34.290000999999997</c:v>
                </c:pt>
                <c:pt idx="914">
                  <c:v>33.849997999999999</c:v>
                </c:pt>
                <c:pt idx="915">
                  <c:v>55.200001</c:v>
                </c:pt>
                <c:pt idx="916">
                  <c:v>378.89999399999999</c:v>
                </c:pt>
                <c:pt idx="917">
                  <c:v>301.60000600000001</c:v>
                </c:pt>
                <c:pt idx="918">
                  <c:v>141.300003</c:v>
                </c:pt>
                <c:pt idx="919">
                  <c:v>127.800003</c:v>
                </c:pt>
                <c:pt idx="920">
                  <c:v>60.860000999999997</c:v>
                </c:pt>
                <c:pt idx="921">
                  <c:v>566.90002400000003</c:v>
                </c:pt>
                <c:pt idx="922">
                  <c:v>164.60000600000001</c:v>
                </c:pt>
                <c:pt idx="923">
                  <c:v>55.450001</c:v>
                </c:pt>
                <c:pt idx="924">
                  <c:v>42.810001</c:v>
                </c:pt>
                <c:pt idx="925">
                  <c:v>56.07</c:v>
                </c:pt>
                <c:pt idx="926">
                  <c:v>49.650002000000001</c:v>
                </c:pt>
                <c:pt idx="927">
                  <c:v>37.110000999999997</c:v>
                </c:pt>
                <c:pt idx="928">
                  <c:v>37.990001999999997</c:v>
                </c:pt>
                <c:pt idx="929">
                  <c:v>35.889999000000003</c:v>
                </c:pt>
                <c:pt idx="930">
                  <c:v>39.299999</c:v>
                </c:pt>
                <c:pt idx="931">
                  <c:v>914.20001200000002</c:v>
                </c:pt>
                <c:pt idx="932">
                  <c:v>231.5</c:v>
                </c:pt>
                <c:pt idx="933">
                  <c:v>200.10000600000001</c:v>
                </c:pt>
                <c:pt idx="934">
                  <c:v>280.39999399999999</c:v>
                </c:pt>
                <c:pt idx="935">
                  <c:v>140.89999399999999</c:v>
                </c:pt>
                <c:pt idx="936">
                  <c:v>103.300003</c:v>
                </c:pt>
                <c:pt idx="937">
                  <c:v>52.310001</c:v>
                </c:pt>
                <c:pt idx="938">
                  <c:v>38.529998999999997</c:v>
                </c:pt>
                <c:pt idx="939">
                  <c:v>35.919998</c:v>
                </c:pt>
                <c:pt idx="940">
                  <c:v>507.39999399999999</c:v>
                </c:pt>
                <c:pt idx="941">
                  <c:v>573.70001200000002</c:v>
                </c:pt>
                <c:pt idx="942">
                  <c:v>121.5</c:v>
                </c:pt>
                <c:pt idx="943">
                  <c:v>495.5</c:v>
                </c:pt>
                <c:pt idx="944">
                  <c:v>479.5</c:v>
                </c:pt>
                <c:pt idx="945">
                  <c:v>290</c:v>
                </c:pt>
                <c:pt idx="946">
                  <c:v>74.760002</c:v>
                </c:pt>
                <c:pt idx="947">
                  <c:v>355.20001200000002</c:v>
                </c:pt>
                <c:pt idx="948">
                  <c:v>364.10000600000001</c:v>
                </c:pt>
                <c:pt idx="949">
                  <c:v>529.09997599999997</c:v>
                </c:pt>
                <c:pt idx="950">
                  <c:v>108.599998</c:v>
                </c:pt>
                <c:pt idx="951">
                  <c:v>475.70001200000002</c:v>
                </c:pt>
                <c:pt idx="952">
                  <c:v>327.39999399999999</c:v>
                </c:pt>
                <c:pt idx="953">
                  <c:v>80.930000000000007</c:v>
                </c:pt>
                <c:pt idx="954">
                  <c:v>98.660004000000001</c:v>
                </c:pt>
                <c:pt idx="955">
                  <c:v>496.20001200000002</c:v>
                </c:pt>
                <c:pt idx="956">
                  <c:v>837.90002400000003</c:v>
                </c:pt>
                <c:pt idx="957">
                  <c:v>2169</c:v>
                </c:pt>
                <c:pt idx="958">
                  <c:v>1835</c:v>
                </c:pt>
                <c:pt idx="959">
                  <c:v>542.09997599999997</c:v>
                </c:pt>
                <c:pt idx="960">
                  <c:v>156.60000600000001</c:v>
                </c:pt>
                <c:pt idx="961">
                  <c:v>115.599998</c:v>
                </c:pt>
                <c:pt idx="962">
                  <c:v>58.400002000000001</c:v>
                </c:pt>
                <c:pt idx="963">
                  <c:v>61.029998999999997</c:v>
                </c:pt>
                <c:pt idx="964">
                  <c:v>43.509998000000003</c:v>
                </c:pt>
                <c:pt idx="965">
                  <c:v>41.490001999999997</c:v>
                </c:pt>
                <c:pt idx="966">
                  <c:v>40.57</c:v>
                </c:pt>
                <c:pt idx="967">
                  <c:v>72.400002000000001</c:v>
                </c:pt>
                <c:pt idx="968">
                  <c:v>45.720001000000003</c:v>
                </c:pt>
                <c:pt idx="969">
                  <c:v>41.529998999999997</c:v>
                </c:pt>
                <c:pt idx="970">
                  <c:v>193.89999399999999</c:v>
                </c:pt>
                <c:pt idx="971">
                  <c:v>128.199997</c:v>
                </c:pt>
                <c:pt idx="972">
                  <c:v>59.490001999999997</c:v>
                </c:pt>
                <c:pt idx="973">
                  <c:v>43.779998999999997</c:v>
                </c:pt>
                <c:pt idx="974">
                  <c:v>87.82</c:v>
                </c:pt>
                <c:pt idx="975">
                  <c:v>47.59</c:v>
                </c:pt>
                <c:pt idx="976">
                  <c:v>46.560001</c:v>
                </c:pt>
                <c:pt idx="977">
                  <c:v>42.23</c:v>
                </c:pt>
                <c:pt idx="978">
                  <c:v>60.209999000000003</c:v>
                </c:pt>
                <c:pt idx="979">
                  <c:v>44.139999000000003</c:v>
                </c:pt>
                <c:pt idx="980">
                  <c:v>42.119999</c:v>
                </c:pt>
                <c:pt idx="981">
                  <c:v>45.939999</c:v>
                </c:pt>
                <c:pt idx="982">
                  <c:v>227.5</c:v>
                </c:pt>
                <c:pt idx="983">
                  <c:v>68.300003000000004</c:v>
                </c:pt>
                <c:pt idx="984">
                  <c:v>46.740001999999997</c:v>
                </c:pt>
                <c:pt idx="985">
                  <c:v>154.699997</c:v>
                </c:pt>
                <c:pt idx="986">
                  <c:v>58.23</c:v>
                </c:pt>
                <c:pt idx="987">
                  <c:v>56.529998999999997</c:v>
                </c:pt>
                <c:pt idx="988">
                  <c:v>44.810001</c:v>
                </c:pt>
                <c:pt idx="989">
                  <c:v>45.93</c:v>
                </c:pt>
                <c:pt idx="990">
                  <c:v>44.91</c:v>
                </c:pt>
                <c:pt idx="991">
                  <c:v>43.169998</c:v>
                </c:pt>
                <c:pt idx="992">
                  <c:v>42.959999000000003</c:v>
                </c:pt>
                <c:pt idx="993">
                  <c:v>42.970001000000003</c:v>
                </c:pt>
                <c:pt idx="994">
                  <c:v>43</c:v>
                </c:pt>
                <c:pt idx="995">
                  <c:v>43.040000999999997</c:v>
                </c:pt>
                <c:pt idx="996">
                  <c:v>43.09</c:v>
                </c:pt>
                <c:pt idx="997">
                  <c:v>43.130001</c:v>
                </c:pt>
                <c:pt idx="998">
                  <c:v>44.889999000000003</c:v>
                </c:pt>
                <c:pt idx="999">
                  <c:v>43.459999000000003</c:v>
                </c:pt>
                <c:pt idx="1000">
                  <c:v>60.029998999999997</c:v>
                </c:pt>
                <c:pt idx="1001">
                  <c:v>170.60000600000001</c:v>
                </c:pt>
                <c:pt idx="1002">
                  <c:v>109.900002</c:v>
                </c:pt>
                <c:pt idx="1003">
                  <c:v>53.639999000000003</c:v>
                </c:pt>
                <c:pt idx="1004">
                  <c:v>54.16</c:v>
                </c:pt>
                <c:pt idx="1005">
                  <c:v>60.029998999999997</c:v>
                </c:pt>
                <c:pt idx="1006">
                  <c:v>70.910004000000001</c:v>
                </c:pt>
                <c:pt idx="1007">
                  <c:v>66.440002000000007</c:v>
                </c:pt>
                <c:pt idx="1008">
                  <c:v>47.299999</c:v>
                </c:pt>
                <c:pt idx="1009">
                  <c:v>121.599998</c:v>
                </c:pt>
                <c:pt idx="1010">
                  <c:v>55.200001</c:v>
                </c:pt>
                <c:pt idx="1011">
                  <c:v>46.16</c:v>
                </c:pt>
                <c:pt idx="1012">
                  <c:v>44.709999000000003</c:v>
                </c:pt>
                <c:pt idx="1013">
                  <c:v>73.069999999999993</c:v>
                </c:pt>
                <c:pt idx="1014">
                  <c:v>48.200001</c:v>
                </c:pt>
                <c:pt idx="1015">
                  <c:v>329.20001200000002</c:v>
                </c:pt>
                <c:pt idx="1016">
                  <c:v>307.89999399999999</c:v>
                </c:pt>
                <c:pt idx="1017">
                  <c:v>84.209998999999996</c:v>
                </c:pt>
                <c:pt idx="1018">
                  <c:v>51.84</c:v>
                </c:pt>
                <c:pt idx="1019">
                  <c:v>46.419998</c:v>
                </c:pt>
                <c:pt idx="1020">
                  <c:v>45.360000999999997</c:v>
                </c:pt>
                <c:pt idx="1021">
                  <c:v>45.139999000000003</c:v>
                </c:pt>
                <c:pt idx="1022">
                  <c:v>45.110000999999997</c:v>
                </c:pt>
                <c:pt idx="1023">
                  <c:v>45.119999</c:v>
                </c:pt>
                <c:pt idx="1024">
                  <c:v>45.139999000000003</c:v>
                </c:pt>
                <c:pt idx="1025">
                  <c:v>45.169998</c:v>
                </c:pt>
                <c:pt idx="1026">
                  <c:v>45.189999</c:v>
                </c:pt>
                <c:pt idx="1027">
                  <c:v>45.209999000000003</c:v>
                </c:pt>
                <c:pt idx="1028">
                  <c:v>45.23</c:v>
                </c:pt>
                <c:pt idx="1029">
                  <c:v>45.240001999999997</c:v>
                </c:pt>
                <c:pt idx="1030">
                  <c:v>45.259998000000003</c:v>
                </c:pt>
                <c:pt idx="1031">
                  <c:v>45.25</c:v>
                </c:pt>
                <c:pt idx="1032">
                  <c:v>45.23</c:v>
                </c:pt>
                <c:pt idx="1033">
                  <c:v>45.299999</c:v>
                </c:pt>
                <c:pt idx="1034">
                  <c:v>80.790001000000004</c:v>
                </c:pt>
                <c:pt idx="1035">
                  <c:v>50.5</c:v>
                </c:pt>
                <c:pt idx="1036">
                  <c:v>46.310001</c:v>
                </c:pt>
                <c:pt idx="1037">
                  <c:v>45.619999</c:v>
                </c:pt>
                <c:pt idx="1038">
                  <c:v>45.48</c:v>
                </c:pt>
                <c:pt idx="1039">
                  <c:v>45.43</c:v>
                </c:pt>
                <c:pt idx="1040">
                  <c:v>45.450001</c:v>
                </c:pt>
                <c:pt idx="1041">
                  <c:v>46.450001</c:v>
                </c:pt>
                <c:pt idx="1042">
                  <c:v>164.39999399999999</c:v>
                </c:pt>
                <c:pt idx="1043">
                  <c:v>64.660004000000001</c:v>
                </c:pt>
                <c:pt idx="1044">
                  <c:v>48.91</c:v>
                </c:pt>
                <c:pt idx="1045">
                  <c:v>46.32</c:v>
                </c:pt>
                <c:pt idx="1046">
                  <c:v>45.790000999999997</c:v>
                </c:pt>
                <c:pt idx="1047">
                  <c:v>45.700001</c:v>
                </c:pt>
                <c:pt idx="1048">
                  <c:v>45.669998</c:v>
                </c:pt>
                <c:pt idx="1049">
                  <c:v>45.66</c:v>
                </c:pt>
                <c:pt idx="1050">
                  <c:v>45.650002000000001</c:v>
                </c:pt>
                <c:pt idx="1051">
                  <c:v>45.650002000000001</c:v>
                </c:pt>
                <c:pt idx="1052">
                  <c:v>45.639999000000003</c:v>
                </c:pt>
                <c:pt idx="1053">
                  <c:v>45.630001</c:v>
                </c:pt>
                <c:pt idx="1054">
                  <c:v>45.619999</c:v>
                </c:pt>
                <c:pt idx="1055">
                  <c:v>45.610000999999997</c:v>
                </c:pt>
                <c:pt idx="1056">
                  <c:v>45.59</c:v>
                </c:pt>
                <c:pt idx="1057">
                  <c:v>45.580002</c:v>
                </c:pt>
                <c:pt idx="1058">
                  <c:v>45.560001</c:v>
                </c:pt>
                <c:pt idx="1059">
                  <c:v>45.549999</c:v>
                </c:pt>
                <c:pt idx="1060">
                  <c:v>45.529998999999997</c:v>
                </c:pt>
                <c:pt idx="1061">
                  <c:v>45.509998000000003</c:v>
                </c:pt>
                <c:pt idx="1062">
                  <c:v>45.490001999999997</c:v>
                </c:pt>
                <c:pt idx="1063">
                  <c:v>45.470001000000003</c:v>
                </c:pt>
                <c:pt idx="1064">
                  <c:v>45.450001</c:v>
                </c:pt>
                <c:pt idx="1065">
                  <c:v>45.419998</c:v>
                </c:pt>
                <c:pt idx="1066">
                  <c:v>45.400002000000001</c:v>
                </c:pt>
                <c:pt idx="1067">
                  <c:v>45.369999</c:v>
                </c:pt>
                <c:pt idx="1068">
                  <c:v>45.349997999999999</c:v>
                </c:pt>
                <c:pt idx="1069">
                  <c:v>45.32</c:v>
                </c:pt>
                <c:pt idx="1070">
                  <c:v>45.290000999999997</c:v>
                </c:pt>
                <c:pt idx="1071">
                  <c:v>45.259998000000003</c:v>
                </c:pt>
                <c:pt idx="1072">
                  <c:v>45.23</c:v>
                </c:pt>
                <c:pt idx="1073">
                  <c:v>45.200001</c:v>
                </c:pt>
                <c:pt idx="1074">
                  <c:v>45.16</c:v>
                </c:pt>
                <c:pt idx="1075">
                  <c:v>45.130001</c:v>
                </c:pt>
                <c:pt idx="1076">
                  <c:v>45.099997999999999</c:v>
                </c:pt>
                <c:pt idx="1077">
                  <c:v>45.060001</c:v>
                </c:pt>
                <c:pt idx="1078">
                  <c:v>45.02</c:v>
                </c:pt>
                <c:pt idx="1079">
                  <c:v>44.990001999999997</c:v>
                </c:pt>
                <c:pt idx="1080">
                  <c:v>44.950001</c:v>
                </c:pt>
                <c:pt idx="1081">
                  <c:v>44.91</c:v>
                </c:pt>
                <c:pt idx="1082">
                  <c:v>44.869999</c:v>
                </c:pt>
                <c:pt idx="1083">
                  <c:v>44.82</c:v>
                </c:pt>
                <c:pt idx="1084">
                  <c:v>44.720001000000003</c:v>
                </c:pt>
                <c:pt idx="1085">
                  <c:v>44.740001999999997</c:v>
                </c:pt>
                <c:pt idx="1086">
                  <c:v>261</c:v>
                </c:pt>
                <c:pt idx="1087">
                  <c:v>347.39999399999999</c:v>
                </c:pt>
                <c:pt idx="1088">
                  <c:v>93.519997000000004</c:v>
                </c:pt>
                <c:pt idx="1089">
                  <c:v>53.23</c:v>
                </c:pt>
                <c:pt idx="1090">
                  <c:v>46.59</c:v>
                </c:pt>
                <c:pt idx="1091">
                  <c:v>45.25</c:v>
                </c:pt>
                <c:pt idx="1092">
                  <c:v>44.919998</c:v>
                </c:pt>
                <c:pt idx="1093">
                  <c:v>44.799999</c:v>
                </c:pt>
                <c:pt idx="1094">
                  <c:v>44.75</c:v>
                </c:pt>
                <c:pt idx="1095">
                  <c:v>242.89999399999999</c:v>
                </c:pt>
                <c:pt idx="1096">
                  <c:v>1189</c:v>
                </c:pt>
                <c:pt idx="1097">
                  <c:v>216.800003</c:v>
                </c:pt>
                <c:pt idx="1098">
                  <c:v>73.599997999999999</c:v>
                </c:pt>
                <c:pt idx="1099">
                  <c:v>50.599997999999999</c:v>
                </c:pt>
                <c:pt idx="1100">
                  <c:v>46.16</c:v>
                </c:pt>
                <c:pt idx="1101">
                  <c:v>45.18</c:v>
                </c:pt>
                <c:pt idx="1102">
                  <c:v>44.889999000000003</c:v>
                </c:pt>
                <c:pt idx="1103">
                  <c:v>44.779998999999997</c:v>
                </c:pt>
                <c:pt idx="1104">
                  <c:v>82.910004000000001</c:v>
                </c:pt>
                <c:pt idx="1105">
                  <c:v>50.130001</c:v>
                </c:pt>
                <c:pt idx="1106">
                  <c:v>47.09</c:v>
                </c:pt>
                <c:pt idx="1107">
                  <c:v>45.080002</c:v>
                </c:pt>
                <c:pt idx="1108">
                  <c:v>44.720001000000003</c:v>
                </c:pt>
                <c:pt idx="1109">
                  <c:v>44.619999</c:v>
                </c:pt>
                <c:pt idx="1110">
                  <c:v>44.560001</c:v>
                </c:pt>
                <c:pt idx="1111">
                  <c:v>44.509998000000003</c:v>
                </c:pt>
                <c:pt idx="1112">
                  <c:v>44.459999000000003</c:v>
                </c:pt>
                <c:pt idx="1113">
                  <c:v>44.41</c:v>
                </c:pt>
                <c:pt idx="1114">
                  <c:v>44.369999</c:v>
                </c:pt>
                <c:pt idx="1115">
                  <c:v>44.32</c:v>
                </c:pt>
                <c:pt idx="1116">
                  <c:v>44.27</c:v>
                </c:pt>
                <c:pt idx="1117">
                  <c:v>676</c:v>
                </c:pt>
                <c:pt idx="1118">
                  <c:v>787.59997599999997</c:v>
                </c:pt>
                <c:pt idx="1119">
                  <c:v>147.800003</c:v>
                </c:pt>
                <c:pt idx="1120">
                  <c:v>62.330002</c:v>
                </c:pt>
                <c:pt idx="1121">
                  <c:v>48.080002</c:v>
                </c:pt>
                <c:pt idx="1122">
                  <c:v>45.23</c:v>
                </c:pt>
                <c:pt idx="1123">
                  <c:v>44.560001</c:v>
                </c:pt>
                <c:pt idx="1124">
                  <c:v>44.360000999999997</c:v>
                </c:pt>
                <c:pt idx="1125">
                  <c:v>44.27</c:v>
                </c:pt>
                <c:pt idx="1126">
                  <c:v>44.209999000000003</c:v>
                </c:pt>
                <c:pt idx="1127">
                  <c:v>44.150002000000001</c:v>
                </c:pt>
                <c:pt idx="1128">
                  <c:v>44.119999</c:v>
                </c:pt>
                <c:pt idx="1129">
                  <c:v>44.049999</c:v>
                </c:pt>
                <c:pt idx="1130">
                  <c:v>303.39999399999999</c:v>
                </c:pt>
                <c:pt idx="1131">
                  <c:v>90.139999000000003</c:v>
                </c:pt>
                <c:pt idx="1132">
                  <c:v>109.699997</c:v>
                </c:pt>
                <c:pt idx="1133">
                  <c:v>365</c:v>
                </c:pt>
                <c:pt idx="1134">
                  <c:v>203.199997</c:v>
                </c:pt>
                <c:pt idx="1135">
                  <c:v>84.290001000000004</c:v>
                </c:pt>
                <c:pt idx="1136">
                  <c:v>51.130001</c:v>
                </c:pt>
                <c:pt idx="1137">
                  <c:v>45.779998999999997</c:v>
                </c:pt>
                <c:pt idx="1138">
                  <c:v>44.560001</c:v>
                </c:pt>
                <c:pt idx="1139">
                  <c:v>44.419998</c:v>
                </c:pt>
                <c:pt idx="1140">
                  <c:v>107.599998</c:v>
                </c:pt>
                <c:pt idx="1141">
                  <c:v>160</c:v>
                </c:pt>
                <c:pt idx="1142">
                  <c:v>167.5</c:v>
                </c:pt>
                <c:pt idx="1143">
                  <c:v>62.959999000000003</c:v>
                </c:pt>
                <c:pt idx="1144">
                  <c:v>47.849997999999999</c:v>
                </c:pt>
                <c:pt idx="1145">
                  <c:v>45.080002</c:v>
                </c:pt>
                <c:pt idx="1146">
                  <c:v>44.52</c:v>
                </c:pt>
                <c:pt idx="1147">
                  <c:v>44.369999</c:v>
                </c:pt>
                <c:pt idx="1148">
                  <c:v>132.199997</c:v>
                </c:pt>
                <c:pt idx="1149">
                  <c:v>425.60000600000001</c:v>
                </c:pt>
                <c:pt idx="1150">
                  <c:v>97.32</c:v>
                </c:pt>
                <c:pt idx="1151">
                  <c:v>53.459999000000003</c:v>
                </c:pt>
                <c:pt idx="1152">
                  <c:v>46.25</c:v>
                </c:pt>
                <c:pt idx="1153">
                  <c:v>44.759998000000003</c:v>
                </c:pt>
                <c:pt idx="1154">
                  <c:v>44.400002000000001</c:v>
                </c:pt>
                <c:pt idx="1155">
                  <c:v>164.5</c:v>
                </c:pt>
                <c:pt idx="1156">
                  <c:v>203.89999399999999</c:v>
                </c:pt>
                <c:pt idx="1157">
                  <c:v>77.029999000000004</c:v>
                </c:pt>
                <c:pt idx="1158">
                  <c:v>92.339995999999999</c:v>
                </c:pt>
                <c:pt idx="1159">
                  <c:v>108.199997</c:v>
                </c:pt>
                <c:pt idx="1160">
                  <c:v>73.839995999999999</c:v>
                </c:pt>
                <c:pt idx="1161">
                  <c:v>49.290000999999997</c:v>
                </c:pt>
                <c:pt idx="1162">
                  <c:v>45.52</c:v>
                </c:pt>
                <c:pt idx="1163">
                  <c:v>44.75</c:v>
                </c:pt>
                <c:pt idx="1164">
                  <c:v>284.70001200000002</c:v>
                </c:pt>
                <c:pt idx="1165">
                  <c:v>746.90002400000003</c:v>
                </c:pt>
                <c:pt idx="1166">
                  <c:v>2097</c:v>
                </c:pt>
                <c:pt idx="1167">
                  <c:v>366.60000600000001</c:v>
                </c:pt>
                <c:pt idx="1168">
                  <c:v>98.790001000000004</c:v>
                </c:pt>
                <c:pt idx="1169">
                  <c:v>55.73</c:v>
                </c:pt>
                <c:pt idx="1170">
                  <c:v>47.439999</c:v>
                </c:pt>
                <c:pt idx="1171">
                  <c:v>45.349997999999999</c:v>
                </c:pt>
                <c:pt idx="1172">
                  <c:v>486.39999399999999</c:v>
                </c:pt>
                <c:pt idx="1173">
                  <c:v>111.199997</c:v>
                </c:pt>
                <c:pt idx="1174">
                  <c:v>56.959999000000003</c:v>
                </c:pt>
                <c:pt idx="1175">
                  <c:v>47.540000999999997</c:v>
                </c:pt>
                <c:pt idx="1176">
                  <c:v>45.689999</c:v>
                </c:pt>
                <c:pt idx="1177">
                  <c:v>46.459999000000003</c:v>
                </c:pt>
                <c:pt idx="1178">
                  <c:v>76.900002000000001</c:v>
                </c:pt>
                <c:pt idx="1179">
                  <c:v>588.20001200000002</c:v>
                </c:pt>
                <c:pt idx="1180">
                  <c:v>175.89999399999999</c:v>
                </c:pt>
                <c:pt idx="1181">
                  <c:v>108.300003</c:v>
                </c:pt>
                <c:pt idx="1182">
                  <c:v>194.10000600000001</c:v>
                </c:pt>
                <c:pt idx="1183">
                  <c:v>142.89999399999999</c:v>
                </c:pt>
                <c:pt idx="1184">
                  <c:v>60.32</c:v>
                </c:pt>
                <c:pt idx="1185">
                  <c:v>48.299999</c:v>
                </c:pt>
                <c:pt idx="1186">
                  <c:v>46.200001</c:v>
                </c:pt>
                <c:pt idx="1187">
                  <c:v>45.73</c:v>
                </c:pt>
                <c:pt idx="1188">
                  <c:v>223.10000600000001</c:v>
                </c:pt>
                <c:pt idx="1189">
                  <c:v>71.540001000000004</c:v>
                </c:pt>
                <c:pt idx="1190">
                  <c:v>53.779998999999997</c:v>
                </c:pt>
                <c:pt idx="1191">
                  <c:v>49.07</c:v>
                </c:pt>
                <c:pt idx="1192">
                  <c:v>434.89999399999999</c:v>
                </c:pt>
                <c:pt idx="1193">
                  <c:v>588.40002400000003</c:v>
                </c:pt>
                <c:pt idx="1194">
                  <c:v>125.900002</c:v>
                </c:pt>
                <c:pt idx="1195">
                  <c:v>60.700001</c:v>
                </c:pt>
                <c:pt idx="1196">
                  <c:v>49.200001</c:v>
                </c:pt>
                <c:pt idx="1197">
                  <c:v>46.810001</c:v>
                </c:pt>
                <c:pt idx="1198">
                  <c:v>59.150002000000001</c:v>
                </c:pt>
                <c:pt idx="1199">
                  <c:v>63.610000999999997</c:v>
                </c:pt>
                <c:pt idx="1200">
                  <c:v>48.880001</c:v>
                </c:pt>
                <c:pt idx="1201">
                  <c:v>46.639999000000003</c:v>
                </c:pt>
                <c:pt idx="1202">
                  <c:v>46.200001</c:v>
                </c:pt>
                <c:pt idx="1203">
                  <c:v>68.629997000000003</c:v>
                </c:pt>
                <c:pt idx="1204">
                  <c:v>850.09997599999997</c:v>
                </c:pt>
                <c:pt idx="1205">
                  <c:v>156.300003</c:v>
                </c:pt>
                <c:pt idx="1206">
                  <c:v>65.069999999999993</c:v>
                </c:pt>
                <c:pt idx="1207">
                  <c:v>50.09</c:v>
                </c:pt>
                <c:pt idx="1208">
                  <c:v>47.16</c:v>
                </c:pt>
                <c:pt idx="1209">
                  <c:v>46.27</c:v>
                </c:pt>
                <c:pt idx="1210">
                  <c:v>46.330002</c:v>
                </c:pt>
                <c:pt idx="1211">
                  <c:v>46.290000999999997</c:v>
                </c:pt>
                <c:pt idx="1212">
                  <c:v>46.18</c:v>
                </c:pt>
                <c:pt idx="1213">
                  <c:v>46.23</c:v>
                </c:pt>
                <c:pt idx="1214">
                  <c:v>46.209999000000003</c:v>
                </c:pt>
                <c:pt idx="1215">
                  <c:v>46.009998000000003</c:v>
                </c:pt>
                <c:pt idx="1216">
                  <c:v>46.169998</c:v>
                </c:pt>
                <c:pt idx="1217">
                  <c:v>46.139999000000003</c:v>
                </c:pt>
                <c:pt idx="1218">
                  <c:v>46.119999</c:v>
                </c:pt>
                <c:pt idx="1219">
                  <c:v>46.099997999999999</c:v>
                </c:pt>
                <c:pt idx="1220">
                  <c:v>71.819999999999993</c:v>
                </c:pt>
                <c:pt idx="1221">
                  <c:v>49.900002000000001</c:v>
                </c:pt>
                <c:pt idx="1222">
                  <c:v>46.549999</c:v>
                </c:pt>
                <c:pt idx="1223">
                  <c:v>178.300003</c:v>
                </c:pt>
                <c:pt idx="1224">
                  <c:v>65.309997999999993</c:v>
                </c:pt>
                <c:pt idx="1225">
                  <c:v>49.299999</c:v>
                </c:pt>
                <c:pt idx="1226">
                  <c:v>53.450001</c:v>
                </c:pt>
                <c:pt idx="1227">
                  <c:v>182</c:v>
                </c:pt>
                <c:pt idx="1228">
                  <c:v>170.300003</c:v>
                </c:pt>
                <c:pt idx="1229">
                  <c:v>80.129997000000003</c:v>
                </c:pt>
                <c:pt idx="1230">
                  <c:v>62.150002000000001</c:v>
                </c:pt>
                <c:pt idx="1231">
                  <c:v>48.959999000000003</c:v>
                </c:pt>
                <c:pt idx="1232">
                  <c:v>46.830002</c:v>
                </c:pt>
                <c:pt idx="1233">
                  <c:v>46.389999000000003</c:v>
                </c:pt>
                <c:pt idx="1234">
                  <c:v>46.25</c:v>
                </c:pt>
                <c:pt idx="1235">
                  <c:v>46.23</c:v>
                </c:pt>
                <c:pt idx="1236">
                  <c:v>324.79998799999998</c:v>
                </c:pt>
                <c:pt idx="1237">
                  <c:v>85.080001999999993</c:v>
                </c:pt>
                <c:pt idx="1238">
                  <c:v>120.599998</c:v>
                </c:pt>
                <c:pt idx="1239">
                  <c:v>57.419998</c:v>
                </c:pt>
                <c:pt idx="1240">
                  <c:v>48.389999000000003</c:v>
                </c:pt>
                <c:pt idx="1241">
                  <c:v>46.740001999999997</c:v>
                </c:pt>
                <c:pt idx="1242">
                  <c:v>46.16</c:v>
                </c:pt>
                <c:pt idx="1243">
                  <c:v>46.290000999999997</c:v>
                </c:pt>
                <c:pt idx="1244">
                  <c:v>46.240001999999997</c:v>
                </c:pt>
                <c:pt idx="1245">
                  <c:v>46.209999000000003</c:v>
                </c:pt>
                <c:pt idx="1246">
                  <c:v>49.360000999999997</c:v>
                </c:pt>
                <c:pt idx="1247">
                  <c:v>88.580001999999993</c:v>
                </c:pt>
                <c:pt idx="1248">
                  <c:v>65.099997999999999</c:v>
                </c:pt>
                <c:pt idx="1249">
                  <c:v>49.220001000000003</c:v>
                </c:pt>
                <c:pt idx="1250">
                  <c:v>46.77</c:v>
                </c:pt>
                <c:pt idx="1251">
                  <c:v>46.27</c:v>
                </c:pt>
                <c:pt idx="1252">
                  <c:v>46.16</c:v>
                </c:pt>
                <c:pt idx="1253">
                  <c:v>46.099997999999999</c:v>
                </c:pt>
                <c:pt idx="1254">
                  <c:v>45.939999</c:v>
                </c:pt>
                <c:pt idx="1255">
                  <c:v>46.029998999999997</c:v>
                </c:pt>
                <c:pt idx="1256">
                  <c:v>45.84</c:v>
                </c:pt>
                <c:pt idx="1257">
                  <c:v>45.950001</c:v>
                </c:pt>
                <c:pt idx="1258">
                  <c:v>46.060001</c:v>
                </c:pt>
                <c:pt idx="1259">
                  <c:v>45.93</c:v>
                </c:pt>
                <c:pt idx="1260">
                  <c:v>45.810001</c:v>
                </c:pt>
                <c:pt idx="1261">
                  <c:v>45.720001000000003</c:v>
                </c:pt>
                <c:pt idx="1262">
                  <c:v>45.689999</c:v>
                </c:pt>
                <c:pt idx="1263">
                  <c:v>121</c:v>
                </c:pt>
                <c:pt idx="1264">
                  <c:v>56.720001000000003</c:v>
                </c:pt>
                <c:pt idx="1265">
                  <c:v>171.699997</c:v>
                </c:pt>
                <c:pt idx="1266">
                  <c:v>63.52</c:v>
                </c:pt>
                <c:pt idx="1267">
                  <c:v>48.790000999999997</c:v>
                </c:pt>
                <c:pt idx="1268">
                  <c:v>46.150002000000001</c:v>
                </c:pt>
                <c:pt idx="1269">
                  <c:v>73.459998999999996</c:v>
                </c:pt>
                <c:pt idx="1270">
                  <c:v>49.77</c:v>
                </c:pt>
                <c:pt idx="1271">
                  <c:v>46.200001</c:v>
                </c:pt>
                <c:pt idx="1272">
                  <c:v>45.639999000000003</c:v>
                </c:pt>
                <c:pt idx="1273">
                  <c:v>45.990001999999997</c:v>
                </c:pt>
                <c:pt idx="1274">
                  <c:v>45.59</c:v>
                </c:pt>
                <c:pt idx="1275">
                  <c:v>47.060001</c:v>
                </c:pt>
                <c:pt idx="1276">
                  <c:v>45.619999</c:v>
                </c:pt>
                <c:pt idx="1277">
                  <c:v>305.20001200000002</c:v>
                </c:pt>
                <c:pt idx="1278">
                  <c:v>81.910004000000001</c:v>
                </c:pt>
                <c:pt idx="1279">
                  <c:v>125.900002</c:v>
                </c:pt>
                <c:pt idx="1280">
                  <c:v>1295</c:v>
                </c:pt>
                <c:pt idx="1281">
                  <c:v>216.5</c:v>
                </c:pt>
                <c:pt idx="1282">
                  <c:v>80.919998000000007</c:v>
                </c:pt>
                <c:pt idx="1283">
                  <c:v>52.509998000000003</c:v>
                </c:pt>
                <c:pt idx="1284">
                  <c:v>102.199997</c:v>
                </c:pt>
                <c:pt idx="1285">
                  <c:v>54.110000999999997</c:v>
                </c:pt>
                <c:pt idx="1286">
                  <c:v>62.240001999999997</c:v>
                </c:pt>
                <c:pt idx="1287">
                  <c:v>48.25</c:v>
                </c:pt>
                <c:pt idx="1288">
                  <c:v>46.07</c:v>
                </c:pt>
                <c:pt idx="1289">
                  <c:v>45.650002000000001</c:v>
                </c:pt>
                <c:pt idx="1290">
                  <c:v>46.860000999999997</c:v>
                </c:pt>
                <c:pt idx="1291">
                  <c:v>267.29998799999998</c:v>
                </c:pt>
                <c:pt idx="1292">
                  <c:v>81.959998999999996</c:v>
                </c:pt>
                <c:pt idx="1293">
                  <c:v>242.89999399999999</c:v>
                </c:pt>
                <c:pt idx="1294">
                  <c:v>93.989998</c:v>
                </c:pt>
                <c:pt idx="1295">
                  <c:v>53.73</c:v>
                </c:pt>
                <c:pt idx="1296">
                  <c:v>47.279998999999997</c:v>
                </c:pt>
                <c:pt idx="1297">
                  <c:v>45.990001999999997</c:v>
                </c:pt>
                <c:pt idx="1298">
                  <c:v>52.720001000000003</c:v>
                </c:pt>
                <c:pt idx="1299">
                  <c:v>275.89999399999999</c:v>
                </c:pt>
                <c:pt idx="1300">
                  <c:v>107.199997</c:v>
                </c:pt>
                <c:pt idx="1301">
                  <c:v>61.66</c:v>
                </c:pt>
                <c:pt idx="1302">
                  <c:v>53.16</c:v>
                </c:pt>
                <c:pt idx="1303">
                  <c:v>46.919998</c:v>
                </c:pt>
                <c:pt idx="1304">
                  <c:v>48.860000999999997</c:v>
                </c:pt>
                <c:pt idx="1305">
                  <c:v>56.529998999999997</c:v>
                </c:pt>
                <c:pt idx="1306">
                  <c:v>54.830002</c:v>
                </c:pt>
                <c:pt idx="1307">
                  <c:v>46.450001</c:v>
                </c:pt>
                <c:pt idx="1308">
                  <c:v>72.330001999999993</c:v>
                </c:pt>
                <c:pt idx="1309">
                  <c:v>272.60000600000001</c:v>
                </c:pt>
                <c:pt idx="1310">
                  <c:v>78.860000999999997</c:v>
                </c:pt>
                <c:pt idx="1311">
                  <c:v>52.049999</c:v>
                </c:pt>
                <c:pt idx="1312">
                  <c:v>56.650002000000001</c:v>
                </c:pt>
                <c:pt idx="1313">
                  <c:v>160.10000600000001</c:v>
                </c:pt>
                <c:pt idx="1314">
                  <c:v>125.599998</c:v>
                </c:pt>
                <c:pt idx="1315">
                  <c:v>243</c:v>
                </c:pt>
                <c:pt idx="1316">
                  <c:v>210.699997</c:v>
                </c:pt>
                <c:pt idx="1317">
                  <c:v>70.620002999999997</c:v>
                </c:pt>
                <c:pt idx="1318">
                  <c:v>50.57</c:v>
                </c:pt>
                <c:pt idx="1319">
                  <c:v>138.10000600000001</c:v>
                </c:pt>
                <c:pt idx="1320">
                  <c:v>58.82</c:v>
                </c:pt>
                <c:pt idx="1321">
                  <c:v>48.380001</c:v>
                </c:pt>
                <c:pt idx="1322">
                  <c:v>125.300003</c:v>
                </c:pt>
                <c:pt idx="1323">
                  <c:v>750.70001200000002</c:v>
                </c:pt>
                <c:pt idx="1324">
                  <c:v>418</c:v>
                </c:pt>
                <c:pt idx="1325">
                  <c:v>101.599998</c:v>
                </c:pt>
                <c:pt idx="1326">
                  <c:v>56.59</c:v>
                </c:pt>
                <c:pt idx="1327">
                  <c:v>48.639999000000003</c:v>
                </c:pt>
                <c:pt idx="1328">
                  <c:v>46.959999000000003</c:v>
                </c:pt>
                <c:pt idx="1329">
                  <c:v>46.580002</c:v>
                </c:pt>
                <c:pt idx="1330">
                  <c:v>46.560001</c:v>
                </c:pt>
                <c:pt idx="1331">
                  <c:v>46.18</c:v>
                </c:pt>
                <c:pt idx="1332">
                  <c:v>98.800003000000004</c:v>
                </c:pt>
                <c:pt idx="1333">
                  <c:v>53.900002000000001</c:v>
                </c:pt>
                <c:pt idx="1334">
                  <c:v>48.619999</c:v>
                </c:pt>
                <c:pt idx="1335">
                  <c:v>46.810001</c:v>
                </c:pt>
                <c:pt idx="1336">
                  <c:v>46.48</c:v>
                </c:pt>
                <c:pt idx="1337">
                  <c:v>46.48</c:v>
                </c:pt>
                <c:pt idx="1338">
                  <c:v>46.369999</c:v>
                </c:pt>
                <c:pt idx="1339">
                  <c:v>46.310001</c:v>
                </c:pt>
                <c:pt idx="1340">
                  <c:v>424</c:v>
                </c:pt>
                <c:pt idx="1341">
                  <c:v>784.40002400000003</c:v>
                </c:pt>
                <c:pt idx="1342">
                  <c:v>2250</c:v>
                </c:pt>
                <c:pt idx="1343">
                  <c:v>5275</c:v>
                </c:pt>
                <c:pt idx="1344">
                  <c:v>10630</c:v>
                </c:pt>
                <c:pt idx="1345">
                  <c:v>2505</c:v>
                </c:pt>
                <c:pt idx="1346">
                  <c:v>473.70001200000002</c:v>
                </c:pt>
                <c:pt idx="1347">
                  <c:v>137.800003</c:v>
                </c:pt>
                <c:pt idx="1348">
                  <c:v>66.510002</c:v>
                </c:pt>
                <c:pt idx="1349">
                  <c:v>52.299999</c:v>
                </c:pt>
                <c:pt idx="1350">
                  <c:v>172.199997</c:v>
                </c:pt>
                <c:pt idx="1351">
                  <c:v>65.480002999999996</c:v>
                </c:pt>
                <c:pt idx="1352">
                  <c:v>51.110000999999997</c:v>
                </c:pt>
                <c:pt idx="1353">
                  <c:v>101.800003</c:v>
                </c:pt>
                <c:pt idx="1354">
                  <c:v>55.580002</c:v>
                </c:pt>
                <c:pt idx="1355">
                  <c:v>49.450001</c:v>
                </c:pt>
                <c:pt idx="1356">
                  <c:v>48.23</c:v>
                </c:pt>
                <c:pt idx="1357">
                  <c:v>48.009998000000003</c:v>
                </c:pt>
                <c:pt idx="1358">
                  <c:v>48.110000999999997</c:v>
                </c:pt>
                <c:pt idx="1359">
                  <c:v>65.209998999999996</c:v>
                </c:pt>
                <c:pt idx="1360">
                  <c:v>50.59</c:v>
                </c:pt>
                <c:pt idx="1361">
                  <c:v>48.630001</c:v>
                </c:pt>
                <c:pt idx="1362">
                  <c:v>48.279998999999997</c:v>
                </c:pt>
                <c:pt idx="1363">
                  <c:v>59.040000999999997</c:v>
                </c:pt>
                <c:pt idx="1364">
                  <c:v>49.68</c:v>
                </c:pt>
                <c:pt idx="1365">
                  <c:v>48.419998</c:v>
                </c:pt>
                <c:pt idx="1366">
                  <c:v>48.040000999999997</c:v>
                </c:pt>
                <c:pt idx="1367">
                  <c:v>118.900002</c:v>
                </c:pt>
                <c:pt idx="1368">
                  <c:v>57.790000999999997</c:v>
                </c:pt>
                <c:pt idx="1369">
                  <c:v>55.099997999999999</c:v>
                </c:pt>
                <c:pt idx="1370">
                  <c:v>49.389999000000003</c:v>
                </c:pt>
                <c:pt idx="1371">
                  <c:v>48.52</c:v>
                </c:pt>
                <c:pt idx="1372">
                  <c:v>55.110000999999997</c:v>
                </c:pt>
                <c:pt idx="1373">
                  <c:v>49.240001999999997</c:v>
                </c:pt>
                <c:pt idx="1374">
                  <c:v>48.490001999999997</c:v>
                </c:pt>
                <c:pt idx="1375">
                  <c:v>48.330002</c:v>
                </c:pt>
                <c:pt idx="1376">
                  <c:v>415.20001200000002</c:v>
                </c:pt>
                <c:pt idx="1377">
                  <c:v>99.779999000000004</c:v>
                </c:pt>
                <c:pt idx="1378">
                  <c:v>57.299999</c:v>
                </c:pt>
                <c:pt idx="1379">
                  <c:v>50.290000999999997</c:v>
                </c:pt>
                <c:pt idx="1380">
                  <c:v>48.880001</c:v>
                </c:pt>
                <c:pt idx="1381">
                  <c:v>48.48</c:v>
                </c:pt>
                <c:pt idx="1382">
                  <c:v>48.459999000000003</c:v>
                </c:pt>
                <c:pt idx="1383">
                  <c:v>48.73</c:v>
                </c:pt>
                <c:pt idx="1384">
                  <c:v>48.450001</c:v>
                </c:pt>
                <c:pt idx="1385">
                  <c:v>48.380001</c:v>
                </c:pt>
                <c:pt idx="1386">
                  <c:v>48.369999</c:v>
                </c:pt>
                <c:pt idx="1387">
                  <c:v>48.32</c:v>
                </c:pt>
                <c:pt idx="1388">
                  <c:v>48.330002</c:v>
                </c:pt>
                <c:pt idx="1389">
                  <c:v>48.299999</c:v>
                </c:pt>
                <c:pt idx="1390">
                  <c:v>48.279998999999997</c:v>
                </c:pt>
                <c:pt idx="1391">
                  <c:v>48.25</c:v>
                </c:pt>
                <c:pt idx="1392">
                  <c:v>48.220001000000003</c:v>
                </c:pt>
                <c:pt idx="1393">
                  <c:v>48.189999</c:v>
                </c:pt>
                <c:pt idx="1394">
                  <c:v>48.16</c:v>
                </c:pt>
                <c:pt idx="1395">
                  <c:v>48.130001</c:v>
                </c:pt>
                <c:pt idx="1396">
                  <c:v>48.43</c:v>
                </c:pt>
                <c:pt idx="1397">
                  <c:v>76.730002999999996</c:v>
                </c:pt>
                <c:pt idx="1398">
                  <c:v>51.950001</c:v>
                </c:pt>
                <c:pt idx="1399">
                  <c:v>48.740001999999997</c:v>
                </c:pt>
                <c:pt idx="1400">
                  <c:v>48.189999</c:v>
                </c:pt>
                <c:pt idx="1401">
                  <c:v>48.049999</c:v>
                </c:pt>
                <c:pt idx="1402">
                  <c:v>48</c:v>
                </c:pt>
                <c:pt idx="1403">
                  <c:v>47.959999000000003</c:v>
                </c:pt>
                <c:pt idx="1404">
                  <c:v>47.919998</c:v>
                </c:pt>
                <c:pt idx="1405">
                  <c:v>47.880001</c:v>
                </c:pt>
                <c:pt idx="1406">
                  <c:v>47.84</c:v>
                </c:pt>
                <c:pt idx="1407">
                  <c:v>400.5</c:v>
                </c:pt>
                <c:pt idx="1408">
                  <c:v>96.279999000000004</c:v>
                </c:pt>
                <c:pt idx="1409">
                  <c:v>56.09</c:v>
                </c:pt>
                <c:pt idx="1410">
                  <c:v>49.490001999999997</c:v>
                </c:pt>
                <c:pt idx="1411">
                  <c:v>48.18</c:v>
                </c:pt>
                <c:pt idx="1412">
                  <c:v>47.849997999999999</c:v>
                </c:pt>
                <c:pt idx="1413">
                  <c:v>47.740001999999997</c:v>
                </c:pt>
                <c:pt idx="1414">
                  <c:v>47.68</c:v>
                </c:pt>
                <c:pt idx="1415">
                  <c:v>47.630001</c:v>
                </c:pt>
                <c:pt idx="1416">
                  <c:v>47.580002</c:v>
                </c:pt>
                <c:pt idx="1417">
                  <c:v>47.540000999999997</c:v>
                </c:pt>
                <c:pt idx="1418">
                  <c:v>47.490001999999997</c:v>
                </c:pt>
                <c:pt idx="1419">
                  <c:v>47.439999</c:v>
                </c:pt>
                <c:pt idx="1420">
                  <c:v>47.380001</c:v>
                </c:pt>
                <c:pt idx="1421">
                  <c:v>47.34</c:v>
                </c:pt>
                <c:pt idx="1422">
                  <c:v>47.290000999999997</c:v>
                </c:pt>
                <c:pt idx="1423">
                  <c:v>47.23</c:v>
                </c:pt>
                <c:pt idx="1424">
                  <c:v>47.189999</c:v>
                </c:pt>
                <c:pt idx="1425">
                  <c:v>47.130001</c:v>
                </c:pt>
                <c:pt idx="1426">
                  <c:v>47.080002</c:v>
                </c:pt>
                <c:pt idx="1427">
                  <c:v>47.02</c:v>
                </c:pt>
                <c:pt idx="1428">
                  <c:v>46.970001000000003</c:v>
                </c:pt>
                <c:pt idx="1429">
                  <c:v>46.91</c:v>
                </c:pt>
                <c:pt idx="1430">
                  <c:v>46.860000999999997</c:v>
                </c:pt>
                <c:pt idx="1431">
                  <c:v>46.799999</c:v>
                </c:pt>
                <c:pt idx="1432">
                  <c:v>46.740001999999997</c:v>
                </c:pt>
                <c:pt idx="1433">
                  <c:v>46.68</c:v>
                </c:pt>
                <c:pt idx="1434">
                  <c:v>46.619999</c:v>
                </c:pt>
                <c:pt idx="1435">
                  <c:v>46.560001</c:v>
                </c:pt>
                <c:pt idx="1436">
                  <c:v>46.5</c:v>
                </c:pt>
                <c:pt idx="1437">
                  <c:v>46.419998</c:v>
                </c:pt>
                <c:pt idx="1438">
                  <c:v>46.360000999999997</c:v>
                </c:pt>
                <c:pt idx="1439">
                  <c:v>46.310001</c:v>
                </c:pt>
                <c:pt idx="1440">
                  <c:v>46.25</c:v>
                </c:pt>
                <c:pt idx="1441">
                  <c:v>46.18</c:v>
                </c:pt>
                <c:pt idx="1442">
                  <c:v>46.119999</c:v>
                </c:pt>
                <c:pt idx="1443">
                  <c:v>46.049999</c:v>
                </c:pt>
                <c:pt idx="1444">
                  <c:v>45.98</c:v>
                </c:pt>
                <c:pt idx="1445">
                  <c:v>45.919998</c:v>
                </c:pt>
                <c:pt idx="1446">
                  <c:v>45.849997999999999</c:v>
                </c:pt>
                <c:pt idx="1447">
                  <c:v>45.779998999999997</c:v>
                </c:pt>
                <c:pt idx="1448">
                  <c:v>45.709999000000003</c:v>
                </c:pt>
                <c:pt idx="1449">
                  <c:v>45.639999000000003</c:v>
                </c:pt>
                <c:pt idx="1450">
                  <c:v>45.57</c:v>
                </c:pt>
                <c:pt idx="1451">
                  <c:v>45.5</c:v>
                </c:pt>
                <c:pt idx="1452">
                  <c:v>45.43</c:v>
                </c:pt>
                <c:pt idx="1453">
                  <c:v>45.360000999999997</c:v>
                </c:pt>
                <c:pt idx="1454">
                  <c:v>45.290000999999997</c:v>
                </c:pt>
                <c:pt idx="1455">
                  <c:v>45.220001000000003</c:v>
                </c:pt>
                <c:pt idx="1456">
                  <c:v>45.139999000000003</c:v>
                </c:pt>
                <c:pt idx="1457">
                  <c:v>45.07</c:v>
                </c:pt>
                <c:pt idx="1458">
                  <c:v>44.990001999999997</c:v>
                </c:pt>
                <c:pt idx="1459">
                  <c:v>44.919998</c:v>
                </c:pt>
                <c:pt idx="1460">
                  <c:v>44.84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D23-4FDE-9AB3-B3AFEB3E5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566143"/>
        <c:axId val="1461825103"/>
      </c:scatterChart>
      <c:valAx>
        <c:axId val="1871566143"/>
        <c:scaling>
          <c:orientation val="minMax"/>
          <c:max val="14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Q </a:t>
                </a:r>
                <a:r>
                  <a:rPr lang="en-IN" sz="1200" b="0" i="0" u="none" strike="noStrike" kern="1200" baseline="-25000" dirty="0">
                    <a:solidFill>
                      <a:schemeClr val="tx1"/>
                    </a:solidFill>
                  </a:rPr>
                  <a:t>Observed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 (m</a:t>
                </a:r>
                <a:r>
                  <a:rPr lang="en-IN" sz="1200" b="0" i="0" u="none" strike="noStrike" kern="12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61825103"/>
        <c:crosses val="autoZero"/>
        <c:crossBetween val="midCat"/>
        <c:majorUnit val="4000"/>
      </c:valAx>
      <c:valAx>
        <c:axId val="1461825103"/>
        <c:scaling>
          <c:orientation val="minMax"/>
          <c:max val="14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Q </a:t>
                </a:r>
                <a:r>
                  <a:rPr lang="en-IN" sz="1200" b="0" i="0" u="none" strike="noStrike" kern="1200" baseline="-25000" dirty="0">
                    <a:solidFill>
                      <a:schemeClr val="tx1"/>
                    </a:solidFill>
                  </a:rPr>
                  <a:t>Simulated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 (m</a:t>
                </a:r>
                <a:r>
                  <a:rPr lang="en-IN" sz="1200" b="0" i="0" u="none" strike="noStrike" kern="12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IN" sz="1200" b="0" i="0" u="none" strike="noStrike" kern="1200" baseline="0" dirty="0">
                    <a:solidFill>
                      <a:schemeClr val="tx1"/>
                    </a:solidFill>
                  </a:rPr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71566143"/>
        <c:crosses val="autoZero"/>
        <c:crossBetween val="midCat"/>
        <c:majorUnit val="40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0.2501</cdr:x>
      <cdr:y>0.18629</cdr:y>
    </cdr:from>
    <cdr:to>
      <cdr:x>0.55898</cdr:x>
      <cdr:y>0.268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5C92BAC-3571-9613-3FE5-C08B868EE643}"/>
            </a:ext>
          </a:extLst>
        </cdr:cNvPr>
        <cdr:cNvSpPr/>
      </cdr:nvSpPr>
      <cdr:spPr>
        <a:xfrm xmlns:a="http://schemas.openxmlformats.org/drawingml/2006/main">
          <a:off x="686083" y="410681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NSE= 0.77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0.2501</cdr:x>
      <cdr:y>0.25673</cdr:y>
    </cdr:from>
    <cdr:to>
      <cdr:x>0.55898</cdr:x>
      <cdr:y>0.33844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B48A02BC-2208-7A1A-59B5-D7EF69A90F2B}"/>
            </a:ext>
          </a:extLst>
        </cdr:cNvPr>
        <cdr:cNvSpPr/>
      </cdr:nvSpPr>
      <cdr:spPr>
        <a:xfrm xmlns:a="http://schemas.openxmlformats.org/drawingml/2006/main">
          <a:off x="686083" y="565962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RSR= 0.48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0.2501</cdr:x>
      <cdr:y>0.32717</cdr:y>
    </cdr:from>
    <cdr:to>
      <cdr:x>0.59097</cdr:x>
      <cdr:y>0.40893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0D4B2AA7-9BD8-B2A4-D628-944D3B74D01D}"/>
            </a:ext>
          </a:extLst>
        </cdr:cNvPr>
        <cdr:cNvSpPr/>
      </cdr:nvSpPr>
      <cdr:spPr>
        <a:xfrm xmlns:a="http://schemas.openxmlformats.org/drawingml/2006/main">
          <a:off x="686083" y="721243"/>
          <a:ext cx="935060" cy="180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PBIAS= -15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0.27138</cdr:x>
      <cdr:y>0.11586</cdr:y>
    </cdr:from>
    <cdr:to>
      <cdr:x>0.51539</cdr:x>
      <cdr:y>0.19756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603274F-A7F9-624E-00A4-7BB02B00644C}"/>
            </a:ext>
          </a:extLst>
        </cdr:cNvPr>
        <cdr:cNvSpPr/>
      </cdr:nvSpPr>
      <cdr:spPr>
        <a:xfrm xmlns:a="http://schemas.openxmlformats.org/drawingml/2006/main">
          <a:off x="744458" y="255400"/>
          <a:ext cx="669353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IN" sz="900" baseline="30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 0.79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0.26105</cdr:x>
      <cdr:y>0.15696</cdr:y>
    </cdr:from>
    <cdr:to>
      <cdr:x>0.56993</cdr:x>
      <cdr:y>0.23869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72B4FA9-C319-6ECD-B616-7E95EF07C8E2}"/>
            </a:ext>
          </a:extLst>
        </cdr:cNvPr>
        <cdr:cNvSpPr/>
      </cdr:nvSpPr>
      <cdr:spPr>
        <a:xfrm xmlns:a="http://schemas.openxmlformats.org/drawingml/2006/main">
          <a:off x="716101" y="345903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NSE= 0.84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0.26105</cdr:x>
      <cdr:y>0.22743</cdr:y>
    </cdr:from>
    <cdr:to>
      <cdr:x>0.56993</cdr:x>
      <cdr:y>0.30916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C8AD2B3-FF98-BB54-2C0A-5BBA8D385DFD}"/>
            </a:ext>
          </a:extLst>
        </cdr:cNvPr>
        <cdr:cNvSpPr/>
      </cdr:nvSpPr>
      <cdr:spPr>
        <a:xfrm xmlns:a="http://schemas.openxmlformats.org/drawingml/2006/main">
          <a:off x="716101" y="501184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RSR= 0.23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0.26105</cdr:x>
      <cdr:y>0.29789</cdr:y>
    </cdr:from>
    <cdr:to>
      <cdr:x>0.60191</cdr:x>
      <cdr:y>0.37967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05FE10B9-55B7-6DE2-D895-0513B904325E}"/>
            </a:ext>
          </a:extLst>
        </cdr:cNvPr>
        <cdr:cNvSpPr/>
      </cdr:nvSpPr>
      <cdr:spPr>
        <a:xfrm xmlns:a="http://schemas.openxmlformats.org/drawingml/2006/main">
          <a:off x="716101" y="656465"/>
          <a:ext cx="935060" cy="180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PBIAS= -10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0.28233</cdr:x>
      <cdr:y>0.0865</cdr:y>
    </cdr:from>
    <cdr:to>
      <cdr:x>0.52633</cdr:x>
      <cdr:y>0.16823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404A9620-E248-7D95-F80E-C2EA63BCECB1}"/>
            </a:ext>
          </a:extLst>
        </cdr:cNvPr>
        <cdr:cNvSpPr/>
      </cdr:nvSpPr>
      <cdr:spPr>
        <a:xfrm xmlns:a="http://schemas.openxmlformats.org/drawingml/2006/main">
          <a:off x="774476" y="190622"/>
          <a:ext cx="669353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IN" sz="900" baseline="30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 0.85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0.2501</cdr:x>
      <cdr:y>0.18629</cdr:y>
    </cdr:from>
    <cdr:to>
      <cdr:x>0.55898</cdr:x>
      <cdr:y>0.268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5C92BAC-3571-9613-3FE5-C08B868EE643}"/>
            </a:ext>
          </a:extLst>
        </cdr:cNvPr>
        <cdr:cNvSpPr/>
      </cdr:nvSpPr>
      <cdr:spPr>
        <a:xfrm xmlns:a="http://schemas.openxmlformats.org/drawingml/2006/main">
          <a:off x="686083" y="410681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NSE= 0.77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0.2501</cdr:x>
      <cdr:y>0.25673</cdr:y>
    </cdr:from>
    <cdr:to>
      <cdr:x>0.55898</cdr:x>
      <cdr:y>0.33844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B48A02BC-2208-7A1A-59B5-D7EF69A90F2B}"/>
            </a:ext>
          </a:extLst>
        </cdr:cNvPr>
        <cdr:cNvSpPr/>
      </cdr:nvSpPr>
      <cdr:spPr>
        <a:xfrm xmlns:a="http://schemas.openxmlformats.org/drawingml/2006/main">
          <a:off x="686083" y="565962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RSR= 0.48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0.2501</cdr:x>
      <cdr:y>0.32717</cdr:y>
    </cdr:from>
    <cdr:to>
      <cdr:x>0.59097</cdr:x>
      <cdr:y>0.40893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0D4B2AA7-9BD8-B2A4-D628-944D3B74D01D}"/>
            </a:ext>
          </a:extLst>
        </cdr:cNvPr>
        <cdr:cNvSpPr/>
      </cdr:nvSpPr>
      <cdr:spPr>
        <a:xfrm xmlns:a="http://schemas.openxmlformats.org/drawingml/2006/main">
          <a:off x="686083" y="721243"/>
          <a:ext cx="935060" cy="180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PBIAS= -15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0.27138</cdr:x>
      <cdr:y>0.11586</cdr:y>
    </cdr:from>
    <cdr:to>
      <cdr:x>0.51539</cdr:x>
      <cdr:y>0.19756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6603274F-A7F9-624E-00A4-7BB02B00644C}"/>
            </a:ext>
          </a:extLst>
        </cdr:cNvPr>
        <cdr:cNvSpPr/>
      </cdr:nvSpPr>
      <cdr:spPr>
        <a:xfrm xmlns:a="http://schemas.openxmlformats.org/drawingml/2006/main">
          <a:off x="744458" y="255400"/>
          <a:ext cx="669353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IN" sz="900" baseline="30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 0.79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0.26105</cdr:x>
      <cdr:y>0.15696</cdr:y>
    </cdr:from>
    <cdr:to>
      <cdr:x>0.56993</cdr:x>
      <cdr:y>0.23869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72B4FA9-C319-6ECD-B616-7E95EF07C8E2}"/>
            </a:ext>
          </a:extLst>
        </cdr:cNvPr>
        <cdr:cNvSpPr/>
      </cdr:nvSpPr>
      <cdr:spPr>
        <a:xfrm xmlns:a="http://schemas.openxmlformats.org/drawingml/2006/main">
          <a:off x="716101" y="345903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NSE= 0.84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0.26105</cdr:x>
      <cdr:y>0.22743</cdr:y>
    </cdr:from>
    <cdr:to>
      <cdr:x>0.56993</cdr:x>
      <cdr:y>0.30916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C8AD2B3-FF98-BB54-2C0A-5BBA8D385DFD}"/>
            </a:ext>
          </a:extLst>
        </cdr:cNvPr>
        <cdr:cNvSpPr/>
      </cdr:nvSpPr>
      <cdr:spPr>
        <a:xfrm xmlns:a="http://schemas.openxmlformats.org/drawingml/2006/main">
          <a:off x="716101" y="501184"/>
          <a:ext cx="847320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RSR= 0.23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0.26105</cdr:x>
      <cdr:y>0.29789</cdr:y>
    </cdr:from>
    <cdr:to>
      <cdr:x>0.60191</cdr:x>
      <cdr:y>0.37967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05FE10B9-55B7-6DE2-D895-0513B904325E}"/>
            </a:ext>
          </a:extLst>
        </cdr:cNvPr>
        <cdr:cNvSpPr/>
      </cdr:nvSpPr>
      <cdr:spPr>
        <a:xfrm xmlns:a="http://schemas.openxmlformats.org/drawingml/2006/main">
          <a:off x="716101" y="656465"/>
          <a:ext cx="935060" cy="180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PBIAS= -10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0.28233</cdr:x>
      <cdr:y>0.0865</cdr:y>
    </cdr:from>
    <cdr:to>
      <cdr:x>0.52633</cdr:x>
      <cdr:y>0.16823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404A9620-E248-7D95-F80E-C2EA63BCECB1}"/>
            </a:ext>
          </a:extLst>
        </cdr:cNvPr>
        <cdr:cNvSpPr/>
      </cdr:nvSpPr>
      <cdr:spPr>
        <a:xfrm xmlns:a="http://schemas.openxmlformats.org/drawingml/2006/main">
          <a:off x="774476" y="190622"/>
          <a:ext cx="669353" cy="1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IN" sz="900" baseline="30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IN" sz="9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= 0.85</a:t>
          </a:r>
          <a:endParaRPr lang="en-IN" sz="900" baseline="30000" dirty="0">
            <a:solidFill>
              <a:srgbClr val="3333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6D26-CB57-4257-A46A-E153BA2CCEFF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6CD9E-24E0-4365-B1CE-DE199DF47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38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47C2A-3AAE-4910-B6BE-5790403323E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7068B-D269-4D75-80A5-605812119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350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7068B-D269-4D75-80A5-605812119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1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56AA-9071-43E3-AC30-2C23BDC21171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3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6F00-5659-4EEA-808B-4B9BDC5D9134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8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E58F-5624-490C-B9B7-0A12C9519D62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C844-4B75-46FE-BA23-E465F5CF96C8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6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C9A-33DF-44C9-9FBD-AABF69595EAB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6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6744-24F9-46CE-BB35-2B72315C1B02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9957-2705-449F-B981-101AC14EB452}" type="datetime1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7627-38AB-48C8-B24F-B9C33257E806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D094-8C32-4786-B4B2-F0253CC5B4FD}" type="datetime1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4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01A6-C767-4E63-A81F-0AA0D53C7A2F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F13-4EB2-450B-9357-1C272FA3DEA1}" type="datetime1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FB3C-1E3E-4CC6-ABD9-0DC39C58B6C1}" type="datetime1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B459-986A-41D6-B6F2-B4762274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F401C-0769-0D7F-9CC4-DA535E2D874A}"/>
              </a:ext>
            </a:extLst>
          </p:cNvPr>
          <p:cNvSpPr txBox="1"/>
          <p:nvPr/>
        </p:nvSpPr>
        <p:spPr>
          <a:xfrm>
            <a:off x="428626" y="723543"/>
            <a:ext cx="62126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Tawi River Basin is one of the major sub-basins of Chenab River in western parts of the Himalayas</a:t>
            </a:r>
          </a:p>
          <a:p>
            <a:pPr algn="just"/>
            <a:endParaRPr lang="en-IN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The highest flood discharge -13552 m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/s (6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September 2014 which was 4.8 m higher than the danger level at Jammu).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Annual discharge is decreasing by 23 MCM per year, and water demand is rapidly growing due to urbanization and a population increase of 20% per decade (Kour et al., 2022).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Flashy nature of catchment owes to less ground water recharge.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2BCA7-4220-3EA3-5125-E7572B00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40" y="643441"/>
            <a:ext cx="5101297" cy="5591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CBF5F-30D4-E34E-0813-4EDFAFCEB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7" y="4168775"/>
            <a:ext cx="3503472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EA69DB-5E19-46C7-1DF4-67FB3A1CBCB9}"/>
              </a:ext>
            </a:extLst>
          </p:cNvPr>
          <p:cNvSpPr txBox="1"/>
          <p:nvPr/>
        </p:nvSpPr>
        <p:spPr>
          <a:xfrm>
            <a:off x="3267075" y="6454775"/>
            <a:ext cx="310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i="1" dirty="0">
                <a:latin typeface="Century Schoolbook" panose="02040604050505020304" pitchFamily="18" charset="0"/>
              </a:rPr>
              <a:t>Population Distribution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967F2-1134-EA71-5B90-407C85E82678}"/>
              </a:ext>
            </a:extLst>
          </p:cNvPr>
          <p:cNvSpPr txBox="1"/>
          <p:nvPr/>
        </p:nvSpPr>
        <p:spPr>
          <a:xfrm>
            <a:off x="428627" y="4416862"/>
            <a:ext cx="252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Catchment composed of erodible soil strata</a:t>
            </a:r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AAEF2E-75BF-B362-1FD5-995DF3FD200D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3F7398-1FCE-B33D-C663-04AAAD0005A8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48B53F-23A0-20D6-F9CA-3AE99FB713B7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4BA2CA-E728-5761-47F0-B558C83AEAC6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042E7-D9AA-16AB-6DF8-5A085922AE89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4ADA64-4B32-9586-92EF-AD1E16B95D8F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8290D6-1A28-725E-0AA1-CC9F5038DF87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2BDC64-F478-78DD-BCF0-7584C3B47600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42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829E2-7F17-96B8-4B55-3F962092DE6C}"/>
              </a:ext>
            </a:extLst>
          </p:cNvPr>
          <p:cNvSpPr/>
          <p:nvPr/>
        </p:nvSpPr>
        <p:spPr>
          <a:xfrm>
            <a:off x="1185630" y="563075"/>
            <a:ext cx="4092722" cy="305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SWAT calibration and validation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2CA156-ABC7-5F05-6B1E-4F77F005B141}"/>
              </a:ext>
            </a:extLst>
          </p:cNvPr>
          <p:cNvSpPr/>
          <p:nvPr/>
        </p:nvSpPr>
        <p:spPr>
          <a:xfrm>
            <a:off x="7232360" y="563075"/>
            <a:ext cx="4092721" cy="305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Extreme Precipitation Indices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0C4193C-4D4A-C763-AF81-402B3685E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950612"/>
              </p:ext>
            </p:extLst>
          </p:nvPr>
        </p:nvGraphicFramePr>
        <p:xfrm>
          <a:off x="460636" y="989114"/>
          <a:ext cx="2743200" cy="220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B850723-C5CE-0584-9E8B-438122BBF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404953"/>
              </p:ext>
            </p:extLst>
          </p:nvPr>
        </p:nvGraphicFramePr>
        <p:xfrm>
          <a:off x="3056460" y="982517"/>
          <a:ext cx="2743200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A2AD860-6B57-C5ED-D35D-B52B24F7C79A}"/>
              </a:ext>
            </a:extLst>
          </p:cNvPr>
          <p:cNvSpPr txBox="1"/>
          <p:nvPr/>
        </p:nvSpPr>
        <p:spPr>
          <a:xfrm>
            <a:off x="1185630" y="901532"/>
            <a:ext cx="17106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b="1" kern="100" dirty="0">
                <a:effectLst/>
                <a:latin typeface="Century Schoolbook" panose="02040604050505020304" pitchFamily="18" charset="0"/>
              </a:rPr>
              <a:t>Calibration (2007-2010)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2001B-02DD-94C5-18A8-31E3366D50F3}"/>
              </a:ext>
            </a:extLst>
          </p:cNvPr>
          <p:cNvSpPr txBox="1"/>
          <p:nvPr/>
        </p:nvSpPr>
        <p:spPr>
          <a:xfrm>
            <a:off x="3756058" y="901531"/>
            <a:ext cx="17106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b="1" kern="100" dirty="0">
                <a:latin typeface="Century Schoolbook" panose="02040604050505020304" pitchFamily="18" charset="0"/>
              </a:rPr>
              <a:t>Validation</a:t>
            </a:r>
            <a:r>
              <a:rPr lang="en-IN" sz="1000" b="1" kern="100" dirty="0">
                <a:effectLst/>
                <a:latin typeface="Century Schoolbook" panose="02040604050505020304" pitchFamily="18" charset="0"/>
              </a:rPr>
              <a:t> (2011-2014)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7E6F9-DA2E-B73E-D867-17564727FACF}"/>
              </a:ext>
            </a:extLst>
          </p:cNvPr>
          <p:cNvSpPr txBox="1"/>
          <p:nvPr/>
        </p:nvSpPr>
        <p:spPr>
          <a:xfrm>
            <a:off x="6677143" y="5910740"/>
            <a:ext cx="5140327" cy="53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14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Percentage change in future precipitation extremes w. r. t. base period (1991-2020): (A) SSP2-4.5 (B) SSP5-8.5</a:t>
            </a:r>
            <a:endParaRPr lang="en-IN" sz="1200" kern="1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101A5-802E-37AF-E022-75F12B6F3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05" y="875110"/>
            <a:ext cx="5362365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">
                <a:extLst>
                  <a:ext uri="{FF2B5EF4-FFF2-40B4-BE49-F238E27FC236}">
                    <a16:creationId xmlns:a16="http://schemas.microsoft.com/office/drawing/2014/main" id="{D0FA6061-F8E6-CD05-023E-7C5C756544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19120"/>
                  </p:ext>
                </p:extLst>
              </p:nvPr>
            </p:nvGraphicFramePr>
            <p:xfrm>
              <a:off x="176036" y="3293863"/>
              <a:ext cx="6245048" cy="321475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78152">
                      <a:extLst>
                        <a:ext uri="{9D8B030D-6E8A-4147-A177-3AD203B41FA5}">
                          <a16:colId xmlns:a16="http://schemas.microsoft.com/office/drawing/2014/main" val="3226099688"/>
                        </a:ext>
                      </a:extLst>
                    </a:gridCol>
                    <a:gridCol w="1184481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654951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541020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569931131"/>
                        </a:ext>
                      </a:extLst>
                    </a:gridCol>
                    <a:gridCol w="479638">
                      <a:extLst>
                        <a:ext uri="{9D8B030D-6E8A-4147-A177-3AD203B41FA5}">
                          <a16:colId xmlns:a16="http://schemas.microsoft.com/office/drawing/2014/main" val="2376342070"/>
                        </a:ext>
                      </a:extLst>
                    </a:gridCol>
                    <a:gridCol w="511879">
                      <a:extLst>
                        <a:ext uri="{9D8B030D-6E8A-4147-A177-3AD203B41FA5}">
                          <a16:colId xmlns:a16="http://schemas.microsoft.com/office/drawing/2014/main" val="2564598216"/>
                        </a:ext>
                      </a:extLst>
                    </a:gridCol>
                    <a:gridCol w="526505">
                      <a:extLst>
                        <a:ext uri="{9D8B030D-6E8A-4147-A177-3AD203B41FA5}">
                          <a16:colId xmlns:a16="http://schemas.microsoft.com/office/drawing/2014/main" val="1948044486"/>
                        </a:ext>
                      </a:extLst>
                    </a:gridCol>
                    <a:gridCol w="570380">
                      <a:extLst>
                        <a:ext uri="{9D8B030D-6E8A-4147-A177-3AD203B41FA5}">
                          <a16:colId xmlns:a16="http://schemas.microsoft.com/office/drawing/2014/main" val="298682259"/>
                        </a:ext>
                      </a:extLst>
                    </a:gridCol>
                    <a:gridCol w="510018">
                      <a:extLst>
                        <a:ext uri="{9D8B030D-6E8A-4147-A177-3AD203B41FA5}">
                          <a16:colId xmlns:a16="http://schemas.microsoft.com/office/drawing/2014/main" val="3063797425"/>
                        </a:ext>
                      </a:extLst>
                    </a:gridCol>
                    <a:gridCol w="469864">
                      <a:extLst>
                        <a:ext uri="{9D8B030D-6E8A-4147-A177-3AD203B41FA5}">
                          <a16:colId xmlns:a16="http://schemas.microsoft.com/office/drawing/2014/main" val="1568280790"/>
                        </a:ext>
                      </a:extLst>
                    </a:gridCol>
                  </a:tblGrid>
                  <a:tr h="381874">
                    <a:tc gridSpan="2">
                      <a:txBody>
                        <a:bodyPr/>
                        <a:lstStyle/>
                        <a:p>
                          <a:pPr algn="ctr"/>
                          <a:endParaRPr lang="en-IN" sz="1000" b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PRCP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R95p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R99p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Rx1</a:t>
                          </a:r>
                        </a:p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Rx5</a:t>
                          </a:r>
                        </a:p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CWD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R20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445970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4468498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2416010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6031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">
                <a:extLst>
                  <a:ext uri="{FF2B5EF4-FFF2-40B4-BE49-F238E27FC236}">
                    <a16:creationId xmlns:a16="http://schemas.microsoft.com/office/drawing/2014/main" id="{D0FA6061-F8E6-CD05-023E-7C5C756544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19120"/>
                  </p:ext>
                </p:extLst>
              </p:nvPr>
            </p:nvGraphicFramePr>
            <p:xfrm>
              <a:off x="176036" y="3293863"/>
              <a:ext cx="6245048" cy="321475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78152">
                      <a:extLst>
                        <a:ext uri="{9D8B030D-6E8A-4147-A177-3AD203B41FA5}">
                          <a16:colId xmlns:a16="http://schemas.microsoft.com/office/drawing/2014/main" val="3226099688"/>
                        </a:ext>
                      </a:extLst>
                    </a:gridCol>
                    <a:gridCol w="1184481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654951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541020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569931131"/>
                        </a:ext>
                      </a:extLst>
                    </a:gridCol>
                    <a:gridCol w="479638">
                      <a:extLst>
                        <a:ext uri="{9D8B030D-6E8A-4147-A177-3AD203B41FA5}">
                          <a16:colId xmlns:a16="http://schemas.microsoft.com/office/drawing/2014/main" val="2376342070"/>
                        </a:ext>
                      </a:extLst>
                    </a:gridCol>
                    <a:gridCol w="511879">
                      <a:extLst>
                        <a:ext uri="{9D8B030D-6E8A-4147-A177-3AD203B41FA5}">
                          <a16:colId xmlns:a16="http://schemas.microsoft.com/office/drawing/2014/main" val="2564598216"/>
                        </a:ext>
                      </a:extLst>
                    </a:gridCol>
                    <a:gridCol w="526505">
                      <a:extLst>
                        <a:ext uri="{9D8B030D-6E8A-4147-A177-3AD203B41FA5}">
                          <a16:colId xmlns:a16="http://schemas.microsoft.com/office/drawing/2014/main" val="1948044486"/>
                        </a:ext>
                      </a:extLst>
                    </a:gridCol>
                    <a:gridCol w="570380">
                      <a:extLst>
                        <a:ext uri="{9D8B030D-6E8A-4147-A177-3AD203B41FA5}">
                          <a16:colId xmlns:a16="http://schemas.microsoft.com/office/drawing/2014/main" val="298682259"/>
                        </a:ext>
                      </a:extLst>
                    </a:gridCol>
                    <a:gridCol w="510018">
                      <a:extLst>
                        <a:ext uri="{9D8B030D-6E8A-4147-A177-3AD203B41FA5}">
                          <a16:colId xmlns:a16="http://schemas.microsoft.com/office/drawing/2014/main" val="3063797425"/>
                        </a:ext>
                      </a:extLst>
                    </a:gridCol>
                    <a:gridCol w="469864">
                      <a:extLst>
                        <a:ext uri="{9D8B030D-6E8A-4147-A177-3AD203B41FA5}">
                          <a16:colId xmlns:a16="http://schemas.microsoft.com/office/drawing/2014/main" val="1568280790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endParaRPr lang="en-IN" sz="1000" b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PRCP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R95p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R99p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Rx1</a:t>
                          </a:r>
                        </a:p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Rx5</a:t>
                          </a:r>
                        </a:p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CWD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R20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108197" r="-1299" b="-6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211667" r="-628704" b="-5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211667" r="-92857" b="-5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211667" r="-1299" b="-57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340000" r="-628704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340000" r="-407143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340000" r="-297674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340000" r="-172340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340000" r="-92857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340000" r="-1299" b="-5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432143" r="-92857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432143" r="-1299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496667" r="-628704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496667" r="-297674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496667" r="-172340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496667" r="-1299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445970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586885" r="-628704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94382" t="-586885" r="-662921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7647" t="-586885" r="-594118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64557" t="-586885" r="-539241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586885" r="-407143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586885" r="-297674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586885" r="-172340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586885" r="-92857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586885" r="-1299" b="-188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468498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761818" r="-62870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761818" r="-40714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761818" r="-29767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761818" r="-9285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761818" r="-1299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416010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861818" r="-62870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94382" t="-861818" r="-66292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7647" t="-861818" r="-594118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64557" t="-861818" r="-53924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861818" r="-40714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861818" r="-29767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861818" r="-17234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861818" r="-9285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861818" r="-129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031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8853B-268C-8D16-5EE6-CB519AD7923E}"/>
                  </a:ext>
                </a:extLst>
              </p:cNvPr>
              <p:cNvSpPr txBox="1"/>
              <p:nvPr/>
            </p:nvSpPr>
            <p:spPr>
              <a:xfrm>
                <a:off x="176036" y="6552346"/>
                <a:ext cx="119888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IN" sz="1400" b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+ Positive trends ;</a:t>
                </a:r>
                <a:r>
                  <a:rPr lang="en-IN" sz="14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-  Negative trends ; </a:t>
                </a:r>
                <a14:m>
                  <m:oMath xmlns:m="http://schemas.openxmlformats.org/officeDocument/2006/math">
                    <m:r>
                      <a:rPr lang="en-IN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IN" sz="1400" b="1" i="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400" i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positive trend  (significance level 95%) ;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IN" sz="14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4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negative trend (significance level 95%)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8853B-268C-8D16-5EE6-CB519AD79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6" y="6552346"/>
                <a:ext cx="11988835" cy="307777"/>
              </a:xfrm>
              <a:prstGeom prst="rect">
                <a:avLst/>
              </a:prstGeom>
              <a:blipFill>
                <a:blip r:embed="rId6"/>
                <a:stretch>
                  <a:fillRect l="-153"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937870-2C4C-9D80-3642-7A5E75A63ABB}"/>
              </a:ext>
            </a:extLst>
          </p:cNvPr>
          <p:cNvSpPr/>
          <p:nvPr/>
        </p:nvSpPr>
        <p:spPr>
          <a:xfrm>
            <a:off x="374530" y="898355"/>
            <a:ext cx="5721470" cy="23055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8788B9-7BC3-8C83-B6EA-0E26478CA2B1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AC69BE-47DB-E715-C0E6-6AF0010A95DC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521980-045D-FD43-63D9-54B5535CF205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906C31-E19E-DF97-6048-9A48357E92C0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C1562B-6E2A-0F62-FA36-AD2E3C29DFA4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64C1B5-8141-2998-7E9D-427C96BD7695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61896D-4C67-1C5D-FE74-5D533ED0EE72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615615B-8BA9-5EBA-436E-5A66C2A3AD00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65E4752-6D5F-54C5-CCD6-BED3DDB52B1F}"/>
              </a:ext>
            </a:extLst>
          </p:cNvPr>
          <p:cNvSpPr/>
          <p:nvPr/>
        </p:nvSpPr>
        <p:spPr>
          <a:xfrm>
            <a:off x="-6472197" y="-2688689"/>
            <a:ext cx="6344822" cy="268706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8029F-1DB2-EF3B-0986-684043E39176}"/>
              </a:ext>
            </a:extLst>
          </p:cNvPr>
          <p:cNvSpPr/>
          <p:nvPr/>
        </p:nvSpPr>
        <p:spPr>
          <a:xfrm>
            <a:off x="6307667" y="563075"/>
            <a:ext cx="5884333" cy="633223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0EA569-26F6-C3F5-5C4C-9640BE52D341}"/>
              </a:ext>
            </a:extLst>
          </p:cNvPr>
          <p:cNvSpPr/>
          <p:nvPr/>
        </p:nvSpPr>
        <p:spPr>
          <a:xfrm>
            <a:off x="-25336" y="3305925"/>
            <a:ext cx="6344822" cy="358938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033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40CD-F775-6338-3733-EF28128F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270" y="6326056"/>
            <a:ext cx="2743200" cy="365125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829E2-7F17-96B8-4B55-3F962092DE6C}"/>
              </a:ext>
            </a:extLst>
          </p:cNvPr>
          <p:cNvSpPr/>
          <p:nvPr/>
        </p:nvSpPr>
        <p:spPr>
          <a:xfrm>
            <a:off x="1185630" y="563075"/>
            <a:ext cx="4092722" cy="305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SWAT calibration and validation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2CA156-ABC7-5F05-6B1E-4F77F005B141}"/>
              </a:ext>
            </a:extLst>
          </p:cNvPr>
          <p:cNvSpPr/>
          <p:nvPr/>
        </p:nvSpPr>
        <p:spPr>
          <a:xfrm>
            <a:off x="7232360" y="563075"/>
            <a:ext cx="4092721" cy="305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Extreme Precipitation Indices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0C4193C-4D4A-C763-AF81-402B3685EE8E}"/>
              </a:ext>
            </a:extLst>
          </p:cNvPr>
          <p:cNvGraphicFramePr>
            <a:graphicFrameLocks/>
          </p:cNvGraphicFramePr>
          <p:nvPr/>
        </p:nvGraphicFramePr>
        <p:xfrm>
          <a:off x="460636" y="989114"/>
          <a:ext cx="2743200" cy="220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B850723-C5CE-0584-9E8B-438122BBF85E}"/>
              </a:ext>
            </a:extLst>
          </p:cNvPr>
          <p:cNvGraphicFramePr>
            <a:graphicFrameLocks/>
          </p:cNvGraphicFramePr>
          <p:nvPr/>
        </p:nvGraphicFramePr>
        <p:xfrm>
          <a:off x="3056460" y="982517"/>
          <a:ext cx="2743200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A2AD860-6B57-C5ED-D35D-B52B24F7C79A}"/>
              </a:ext>
            </a:extLst>
          </p:cNvPr>
          <p:cNvSpPr txBox="1"/>
          <p:nvPr/>
        </p:nvSpPr>
        <p:spPr>
          <a:xfrm>
            <a:off x="1185630" y="901532"/>
            <a:ext cx="17106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b="1" kern="100" dirty="0">
                <a:effectLst/>
                <a:latin typeface="Century Schoolbook" panose="02040604050505020304" pitchFamily="18" charset="0"/>
              </a:rPr>
              <a:t>Calibration (2007-2010)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2001B-02DD-94C5-18A8-31E3366D50F3}"/>
              </a:ext>
            </a:extLst>
          </p:cNvPr>
          <p:cNvSpPr txBox="1"/>
          <p:nvPr/>
        </p:nvSpPr>
        <p:spPr>
          <a:xfrm>
            <a:off x="3756058" y="901531"/>
            <a:ext cx="17106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000" b="1" kern="100" dirty="0">
                <a:latin typeface="Century Schoolbook" panose="02040604050505020304" pitchFamily="18" charset="0"/>
              </a:rPr>
              <a:t>Validation</a:t>
            </a:r>
            <a:r>
              <a:rPr lang="en-IN" sz="1000" b="1" kern="100" dirty="0">
                <a:effectLst/>
                <a:latin typeface="Century Schoolbook" panose="02040604050505020304" pitchFamily="18" charset="0"/>
              </a:rPr>
              <a:t> (2011-2014)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7E6F9-DA2E-B73E-D867-17564727FACF}"/>
              </a:ext>
            </a:extLst>
          </p:cNvPr>
          <p:cNvSpPr txBox="1"/>
          <p:nvPr/>
        </p:nvSpPr>
        <p:spPr>
          <a:xfrm>
            <a:off x="6677143" y="5910740"/>
            <a:ext cx="5140327" cy="53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14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Percentage change in future precipitation extremes w. r. t. base period (1991-2020): (A) SSP2-4.5 (B) SSP5-8.5</a:t>
            </a:r>
            <a:endParaRPr lang="en-IN" sz="1200" kern="1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101A5-802E-37AF-E022-75F12B6F3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05" y="875110"/>
            <a:ext cx="5362365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">
                <a:extLst>
                  <a:ext uri="{FF2B5EF4-FFF2-40B4-BE49-F238E27FC236}">
                    <a16:creationId xmlns:a16="http://schemas.microsoft.com/office/drawing/2014/main" id="{D0FA6061-F8E6-CD05-023E-7C5C756544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036" y="3293863"/>
              <a:ext cx="6245048" cy="321475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78152">
                      <a:extLst>
                        <a:ext uri="{9D8B030D-6E8A-4147-A177-3AD203B41FA5}">
                          <a16:colId xmlns:a16="http://schemas.microsoft.com/office/drawing/2014/main" val="3226099688"/>
                        </a:ext>
                      </a:extLst>
                    </a:gridCol>
                    <a:gridCol w="1184481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654951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541020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569931131"/>
                        </a:ext>
                      </a:extLst>
                    </a:gridCol>
                    <a:gridCol w="479638">
                      <a:extLst>
                        <a:ext uri="{9D8B030D-6E8A-4147-A177-3AD203B41FA5}">
                          <a16:colId xmlns:a16="http://schemas.microsoft.com/office/drawing/2014/main" val="2376342070"/>
                        </a:ext>
                      </a:extLst>
                    </a:gridCol>
                    <a:gridCol w="511879">
                      <a:extLst>
                        <a:ext uri="{9D8B030D-6E8A-4147-A177-3AD203B41FA5}">
                          <a16:colId xmlns:a16="http://schemas.microsoft.com/office/drawing/2014/main" val="2564598216"/>
                        </a:ext>
                      </a:extLst>
                    </a:gridCol>
                    <a:gridCol w="526505">
                      <a:extLst>
                        <a:ext uri="{9D8B030D-6E8A-4147-A177-3AD203B41FA5}">
                          <a16:colId xmlns:a16="http://schemas.microsoft.com/office/drawing/2014/main" val="1948044486"/>
                        </a:ext>
                      </a:extLst>
                    </a:gridCol>
                    <a:gridCol w="570380">
                      <a:extLst>
                        <a:ext uri="{9D8B030D-6E8A-4147-A177-3AD203B41FA5}">
                          <a16:colId xmlns:a16="http://schemas.microsoft.com/office/drawing/2014/main" val="298682259"/>
                        </a:ext>
                      </a:extLst>
                    </a:gridCol>
                    <a:gridCol w="510018">
                      <a:extLst>
                        <a:ext uri="{9D8B030D-6E8A-4147-A177-3AD203B41FA5}">
                          <a16:colId xmlns:a16="http://schemas.microsoft.com/office/drawing/2014/main" val="3063797425"/>
                        </a:ext>
                      </a:extLst>
                    </a:gridCol>
                    <a:gridCol w="469864">
                      <a:extLst>
                        <a:ext uri="{9D8B030D-6E8A-4147-A177-3AD203B41FA5}">
                          <a16:colId xmlns:a16="http://schemas.microsoft.com/office/drawing/2014/main" val="1568280790"/>
                        </a:ext>
                      </a:extLst>
                    </a:gridCol>
                  </a:tblGrid>
                  <a:tr h="381874">
                    <a:tc gridSpan="2">
                      <a:txBody>
                        <a:bodyPr/>
                        <a:lstStyle/>
                        <a:p>
                          <a:pPr algn="ctr"/>
                          <a:endParaRPr lang="en-IN" sz="1000" b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PRCP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R95p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R99p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Rx1</a:t>
                          </a:r>
                        </a:p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Rx5</a:t>
                          </a:r>
                        </a:p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CWD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R20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445970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4468498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2416010"/>
                      </a:ext>
                    </a:extLst>
                  </a:tr>
                  <a:tr h="323124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6031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">
                <a:extLst>
                  <a:ext uri="{FF2B5EF4-FFF2-40B4-BE49-F238E27FC236}">
                    <a16:creationId xmlns:a16="http://schemas.microsoft.com/office/drawing/2014/main" id="{D0FA6061-F8E6-CD05-023E-7C5C756544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036" y="3293863"/>
              <a:ext cx="6245048" cy="321475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78152">
                      <a:extLst>
                        <a:ext uri="{9D8B030D-6E8A-4147-A177-3AD203B41FA5}">
                          <a16:colId xmlns:a16="http://schemas.microsoft.com/office/drawing/2014/main" val="3226099688"/>
                        </a:ext>
                      </a:extLst>
                    </a:gridCol>
                    <a:gridCol w="1184481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654951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541020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518160">
                      <a:extLst>
                        <a:ext uri="{9D8B030D-6E8A-4147-A177-3AD203B41FA5}">
                          <a16:colId xmlns:a16="http://schemas.microsoft.com/office/drawing/2014/main" val="2569931131"/>
                        </a:ext>
                      </a:extLst>
                    </a:gridCol>
                    <a:gridCol w="479638">
                      <a:extLst>
                        <a:ext uri="{9D8B030D-6E8A-4147-A177-3AD203B41FA5}">
                          <a16:colId xmlns:a16="http://schemas.microsoft.com/office/drawing/2014/main" val="2376342070"/>
                        </a:ext>
                      </a:extLst>
                    </a:gridCol>
                    <a:gridCol w="511879">
                      <a:extLst>
                        <a:ext uri="{9D8B030D-6E8A-4147-A177-3AD203B41FA5}">
                          <a16:colId xmlns:a16="http://schemas.microsoft.com/office/drawing/2014/main" val="2564598216"/>
                        </a:ext>
                      </a:extLst>
                    </a:gridCol>
                    <a:gridCol w="526505">
                      <a:extLst>
                        <a:ext uri="{9D8B030D-6E8A-4147-A177-3AD203B41FA5}">
                          <a16:colId xmlns:a16="http://schemas.microsoft.com/office/drawing/2014/main" val="1948044486"/>
                        </a:ext>
                      </a:extLst>
                    </a:gridCol>
                    <a:gridCol w="570380">
                      <a:extLst>
                        <a:ext uri="{9D8B030D-6E8A-4147-A177-3AD203B41FA5}">
                          <a16:colId xmlns:a16="http://schemas.microsoft.com/office/drawing/2014/main" val="298682259"/>
                        </a:ext>
                      </a:extLst>
                    </a:gridCol>
                    <a:gridCol w="510018">
                      <a:extLst>
                        <a:ext uri="{9D8B030D-6E8A-4147-A177-3AD203B41FA5}">
                          <a16:colId xmlns:a16="http://schemas.microsoft.com/office/drawing/2014/main" val="3063797425"/>
                        </a:ext>
                      </a:extLst>
                    </a:gridCol>
                    <a:gridCol w="469864">
                      <a:extLst>
                        <a:ext uri="{9D8B030D-6E8A-4147-A177-3AD203B41FA5}">
                          <a16:colId xmlns:a16="http://schemas.microsoft.com/office/drawing/2014/main" val="1568280790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endParaRPr lang="en-IN" sz="1000" b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PRCP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R95p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R99p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Rx1</a:t>
                          </a:r>
                        </a:p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Rx5</a:t>
                          </a:r>
                        </a:p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Day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CWD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CDD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R20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108197" r="-1299" b="-6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211667" r="-628704" b="-5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211667" r="-92857" b="-5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211667" r="-1299" b="-57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340000" r="-628704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340000" r="-407143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340000" r="-297674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340000" r="-172340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340000" r="-92857" b="-5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340000" r="-1299" b="-5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432143" r="-92857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432143" r="-1299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  <a:tr h="369349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vert="vert27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496667" r="-628704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496667" r="-297674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496667" r="-172340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496667" r="-1299" b="-2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4459706"/>
                      </a:ext>
                    </a:extLst>
                  </a:tr>
                  <a:tr h="369349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586885" r="-628704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94382" t="-586885" r="-662921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7647" t="-586885" r="-594118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64557" t="-586885" r="-539241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586885" r="-407143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586885" r="-297674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586885" r="-172340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586885" r="-92857" b="-1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586885" r="-1299" b="-188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468498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761818" r="-62870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761818" r="-40714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761818" r="-29767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761818" r="-9285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761818" r="-1299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416010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25000" t="-861818" r="-62870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94382" t="-861818" r="-66292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517647" t="-861818" r="-594118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64557" t="-861818" r="-53924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9048" t="-861818" r="-40714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0000" t="-861818" r="-29767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23404" t="-861818" r="-17234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33333" t="-861818" r="-9285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36364" t="-861818" r="-129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031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8853B-268C-8D16-5EE6-CB519AD7923E}"/>
                  </a:ext>
                </a:extLst>
              </p:cNvPr>
              <p:cNvSpPr txBox="1"/>
              <p:nvPr/>
            </p:nvSpPr>
            <p:spPr>
              <a:xfrm>
                <a:off x="176036" y="6552346"/>
                <a:ext cx="119888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IN" sz="1400" b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+ Positive trends ;</a:t>
                </a:r>
                <a:r>
                  <a:rPr lang="en-IN" sz="14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-  Negative trends ; </a:t>
                </a:r>
                <a14:m>
                  <m:oMath xmlns:m="http://schemas.openxmlformats.org/officeDocument/2006/math">
                    <m:r>
                      <a:rPr lang="en-IN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IN" sz="1400" b="1" i="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400" i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positive trend  (significance level 95%) ;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IN" sz="14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4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negative trend (significance level 95%)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8853B-268C-8D16-5EE6-CB519AD79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6" y="6552346"/>
                <a:ext cx="11988835" cy="307777"/>
              </a:xfrm>
              <a:prstGeom prst="rect">
                <a:avLst/>
              </a:prstGeom>
              <a:blipFill>
                <a:blip r:embed="rId6"/>
                <a:stretch>
                  <a:fillRect l="-153" t="-4000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04B3F74-09B8-1D74-79D0-78A23B395CE9}"/>
              </a:ext>
            </a:extLst>
          </p:cNvPr>
          <p:cNvSpPr/>
          <p:nvPr/>
        </p:nvSpPr>
        <p:spPr>
          <a:xfrm>
            <a:off x="27129" y="563075"/>
            <a:ext cx="6344822" cy="268706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23EBC9-7E2B-665A-C4AD-D0BE54BE5A3F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92E2BB-B110-9B47-1BE6-B9007722CAF4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4F7E4B-4696-602D-6AF9-3856C8F6CB82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DD816B-E6B9-DE03-C230-86AA81C76F5F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37C4A0-82C3-461F-9746-7214C8F56A27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6535DA-09E8-949D-D190-1FAC9C634AA2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05D5E9-8E86-5147-4296-1828B6C28591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13F05E-0C07-C677-7099-02D9BD9D8219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0536D5C-BC8A-88D9-B8F5-55F74E164D95}"/>
              </a:ext>
            </a:extLst>
          </p:cNvPr>
          <p:cNvSpPr/>
          <p:nvPr/>
        </p:nvSpPr>
        <p:spPr>
          <a:xfrm>
            <a:off x="12539072" y="4393826"/>
            <a:ext cx="5884333" cy="633223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08C5C-592D-8303-A6DF-40A8CEADEC9F}"/>
              </a:ext>
            </a:extLst>
          </p:cNvPr>
          <p:cNvSpPr/>
          <p:nvPr/>
        </p:nvSpPr>
        <p:spPr>
          <a:xfrm>
            <a:off x="6206069" y="7136676"/>
            <a:ext cx="6344822" cy="3589381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37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E7F0F-0135-F345-9203-AE54C6FB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2FBA1E-BC83-D968-170F-70A3E580FF1E}"/>
              </a:ext>
            </a:extLst>
          </p:cNvPr>
          <p:cNvSpPr/>
          <p:nvPr/>
        </p:nvSpPr>
        <p:spPr>
          <a:xfrm>
            <a:off x="3858375" y="580673"/>
            <a:ext cx="4422203" cy="47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Extreme Temperature indices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03715D-6D11-7E57-AB63-95A20C380277}"/>
              </a:ext>
            </a:extLst>
          </p:cNvPr>
          <p:cNvSpPr txBox="1"/>
          <p:nvPr/>
        </p:nvSpPr>
        <p:spPr>
          <a:xfrm>
            <a:off x="7115252" y="1052719"/>
            <a:ext cx="509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The hottest days are expected to be notably warmer (up to 50 </a:t>
            </a:r>
            <a:r>
              <a:rPr lang="en-US" sz="1600" baseline="30000" dirty="0" err="1">
                <a:latin typeface="Century Schoolbook" panose="02040604050505020304" pitchFamily="18" charset="0"/>
              </a:rPr>
              <a:t>o</a:t>
            </a:r>
            <a:r>
              <a:rPr lang="en-US" sz="1600" dirty="0" err="1">
                <a:latin typeface="Century Schoolbook" panose="02040604050505020304" pitchFamily="18" charset="0"/>
              </a:rPr>
              <a:t>C</a:t>
            </a:r>
            <a:r>
              <a:rPr lang="en-US" sz="1600" dirty="0">
                <a:latin typeface="Century Schoolbook" panose="02040604050505020304" pitchFamily="18" charset="0"/>
              </a:rPr>
              <a:t>) in the FF than that of the observed period (up to 43 </a:t>
            </a:r>
            <a:r>
              <a:rPr lang="en-US" sz="1600" baseline="30000" dirty="0" err="1">
                <a:latin typeface="Century Schoolbook" panose="02040604050505020304" pitchFamily="18" charset="0"/>
              </a:rPr>
              <a:t>o</a:t>
            </a:r>
            <a:r>
              <a:rPr lang="en-US" sz="1600" dirty="0" err="1">
                <a:latin typeface="Century Schoolbook" panose="02040604050505020304" pitchFamily="18" charset="0"/>
              </a:rPr>
              <a:t>C</a:t>
            </a:r>
            <a:r>
              <a:rPr lang="en-US" sz="1600" dirty="0">
                <a:latin typeface="Century Schoolbook" panose="02040604050505020304" pitchFamily="18" charset="0"/>
              </a:rPr>
              <a:t>)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4EC29-84A2-05CF-6538-D8AC22D27B2C}"/>
              </a:ext>
            </a:extLst>
          </p:cNvPr>
          <p:cNvSpPr txBox="1"/>
          <p:nvPr/>
        </p:nvSpPr>
        <p:spPr>
          <a:xfrm>
            <a:off x="1087437" y="5384140"/>
            <a:ext cx="5090160" cy="53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Analyzing Intensity-Based Temperature Index Variations with Base Period</a:t>
            </a:r>
            <a:endParaRPr lang="en-IN" sz="1200" kern="1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B30F72-CE48-BAB8-67CF-8C29954DA5B4}"/>
              </a:ext>
            </a:extLst>
          </p:cNvPr>
          <p:cNvGrpSpPr>
            <a:grpSpLocks noChangeAspect="1"/>
          </p:cNvGrpSpPr>
          <p:nvPr/>
        </p:nvGrpSpPr>
        <p:grpSpPr>
          <a:xfrm>
            <a:off x="59217" y="1206136"/>
            <a:ext cx="6994708" cy="4114800"/>
            <a:chOff x="2178320" y="1175143"/>
            <a:chExt cx="7782311" cy="45781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EB5AF9-D757-9CA3-F803-5FAD0F4B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320" y="1181269"/>
              <a:ext cx="7782311" cy="4572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1AA36F-3715-A31A-5B43-CBBCBAAD5FF0}"/>
                </a:ext>
              </a:extLst>
            </p:cNvPr>
            <p:cNvSpPr/>
            <p:nvPr/>
          </p:nvSpPr>
          <p:spPr>
            <a:xfrm>
              <a:off x="2514600" y="1181269"/>
              <a:ext cx="592664" cy="355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(A)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D9AB39-929D-6F49-146E-16A4177736FF}"/>
                </a:ext>
              </a:extLst>
            </p:cNvPr>
            <p:cNvSpPr/>
            <p:nvPr/>
          </p:nvSpPr>
          <p:spPr>
            <a:xfrm>
              <a:off x="6451600" y="1175143"/>
              <a:ext cx="592664" cy="355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(B)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39D09-FE5E-0FA8-7D12-4C159FEB72C8}"/>
                </a:ext>
              </a:extLst>
            </p:cNvPr>
            <p:cNvSpPr/>
            <p:nvPr/>
          </p:nvSpPr>
          <p:spPr>
            <a:xfrm>
              <a:off x="2514600" y="3467269"/>
              <a:ext cx="592664" cy="355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(C)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63241A-6ABC-5074-A45A-BA757503249D}"/>
                </a:ext>
              </a:extLst>
            </p:cNvPr>
            <p:cNvSpPr/>
            <p:nvPr/>
          </p:nvSpPr>
          <p:spPr>
            <a:xfrm>
              <a:off x="6451600" y="3471671"/>
              <a:ext cx="592664" cy="355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(D)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62B97B-5AF4-6BA6-4B08-25A4B00B1AB0}"/>
              </a:ext>
            </a:extLst>
          </p:cNvPr>
          <p:cNvSpPr txBox="1"/>
          <p:nvPr/>
        </p:nvSpPr>
        <p:spPr>
          <a:xfrm>
            <a:off x="234025" y="6233295"/>
            <a:ext cx="69947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kern="1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TXx</a:t>
            </a:r>
            <a:r>
              <a:rPr lang="en-US" sz="1100" b="1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1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  <a:r>
              <a:rPr lang="en-IN" sz="1100" i="1" kern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Monthly maximum value of daily maximum temperature</a:t>
            </a:r>
            <a:r>
              <a:rPr lang="en-US" sz="11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; </a:t>
            </a:r>
            <a:r>
              <a:rPr lang="en-US" sz="1100" b="1" i="1" kern="1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TXn</a:t>
            </a:r>
            <a:r>
              <a:rPr lang="en-US" sz="1100" b="1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1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  <a:r>
              <a:rPr lang="en-IN" sz="1100" i="1" kern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Monthly minimum value of daily maximum temperature ; </a:t>
            </a:r>
            <a:r>
              <a:rPr lang="en-US" sz="1100" b="1" i="1" kern="1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TNx</a:t>
            </a:r>
            <a:r>
              <a:rPr lang="en-US" sz="11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: </a:t>
            </a:r>
            <a:r>
              <a:rPr lang="en-IN" sz="1100" i="1" kern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Monthly maximum value of daily minimum temperature ; </a:t>
            </a:r>
            <a:r>
              <a:rPr lang="en-IN" sz="1100" b="1" i="1" kern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T</a:t>
            </a:r>
            <a:r>
              <a:rPr lang="en-US" sz="1100" b="1" i="1" kern="1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Nn</a:t>
            </a:r>
            <a:r>
              <a:rPr lang="en-US" sz="1100" b="1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1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</a:t>
            </a:r>
            <a:r>
              <a:rPr lang="en-IN" sz="1100" i="1" kern="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Monthly maximum value of daily maximum temperature</a:t>
            </a:r>
            <a:endParaRPr lang="en-IN" sz="11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FCC838B-782D-11B8-E806-97871C2FBA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650090"/>
                  </p:ext>
                </p:extLst>
              </p:nvPr>
            </p:nvGraphicFramePr>
            <p:xfrm>
              <a:off x="7409930" y="1849848"/>
              <a:ext cx="4500804" cy="296768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42388">
                      <a:extLst>
                        <a:ext uri="{9D8B030D-6E8A-4147-A177-3AD203B41FA5}">
                          <a16:colId xmlns:a16="http://schemas.microsoft.com/office/drawing/2014/main" val="3226099688"/>
                        </a:ext>
                      </a:extLst>
                    </a:gridCol>
                    <a:gridCol w="1458023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806204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665962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637822">
                      <a:extLst>
                        <a:ext uri="{9D8B030D-6E8A-4147-A177-3AD203B41FA5}">
                          <a16:colId xmlns:a16="http://schemas.microsoft.com/office/drawing/2014/main" val="2569931131"/>
                        </a:ext>
                      </a:extLst>
                    </a:gridCol>
                    <a:gridCol w="590405">
                      <a:extLst>
                        <a:ext uri="{9D8B030D-6E8A-4147-A177-3AD203B41FA5}">
                          <a16:colId xmlns:a16="http://schemas.microsoft.com/office/drawing/2014/main" val="2376342070"/>
                        </a:ext>
                      </a:extLst>
                    </a:gridCol>
                  </a:tblGrid>
                  <a:tr h="381980">
                    <a:tc gridSpan="2">
                      <a:txBody>
                        <a:bodyPr/>
                        <a:lstStyle/>
                        <a:p>
                          <a:pPr algn="ctr"/>
                          <a:endParaRPr lang="en-IN" sz="1000" b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TXx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TXn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TNx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TNn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2321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IN" sz="12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vert="vert27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  <a:tr h="323213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2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vert="vert27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4459706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4468498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2416010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 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4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4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4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6031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FCC838B-782D-11B8-E806-97871C2FBA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8650090"/>
                  </p:ext>
                </p:extLst>
              </p:nvPr>
            </p:nvGraphicFramePr>
            <p:xfrm>
              <a:off x="7409930" y="1849848"/>
              <a:ext cx="4500804" cy="2967684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342388">
                      <a:extLst>
                        <a:ext uri="{9D8B030D-6E8A-4147-A177-3AD203B41FA5}">
                          <a16:colId xmlns:a16="http://schemas.microsoft.com/office/drawing/2014/main" val="3226099688"/>
                        </a:ext>
                      </a:extLst>
                    </a:gridCol>
                    <a:gridCol w="1458023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806204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665962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637822">
                      <a:extLst>
                        <a:ext uri="{9D8B030D-6E8A-4147-A177-3AD203B41FA5}">
                          <a16:colId xmlns:a16="http://schemas.microsoft.com/office/drawing/2014/main" val="2569931131"/>
                        </a:ext>
                      </a:extLst>
                    </a:gridCol>
                    <a:gridCol w="590405">
                      <a:extLst>
                        <a:ext uri="{9D8B030D-6E8A-4147-A177-3AD203B41FA5}">
                          <a16:colId xmlns:a16="http://schemas.microsoft.com/office/drawing/2014/main" val="2376342070"/>
                        </a:ext>
                      </a:extLst>
                    </a:gridCol>
                  </a:tblGrid>
                  <a:tr h="381980">
                    <a:tc gridSpan="2">
                      <a:txBody>
                        <a:bodyPr/>
                        <a:lstStyle/>
                        <a:p>
                          <a:pPr algn="ctr"/>
                          <a:endParaRPr lang="en-IN" sz="1000" b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TXx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TXn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TNx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TNn</a:t>
                          </a:r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23213"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IN" sz="12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vert="vert27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120755" r="-236364" b="-7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661" t="-120755" r="-186239" b="-7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120755" r="-93333" b="-7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120755" r="-1031" b="-7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220755" r="-236364" b="-6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661" t="-220755" r="-186239" b="-6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220755" r="-93333" b="-6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220755" r="-1031" b="-6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320755" r="-236364" b="-5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320755" r="-93333" b="-5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320755" r="-1031" b="-5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420755" r="-236364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  <a:tr h="323213">
                    <a:tc row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200" b="1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vert="vert27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511111" r="-236364" b="-2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661" t="-511111" r="-186239" b="-2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511111" r="-93333" b="-2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511111" r="-1031" b="-296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4459706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622642" r="-236364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661" t="-622642" r="-186239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622642" r="-93333" b="-2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622642" r="-1031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4468498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722642" r="-236364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661" t="-722642" r="-186239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722642" r="-93333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722642" r="-103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416010"/>
                      </a:ext>
                    </a:extLst>
                  </a:tr>
                  <a:tr h="323213">
                    <a:tc v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 (</a:t>
                          </a:r>
                          <a:r>
                            <a:rPr lang="en-IN" sz="9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2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4242" t="-822642" r="-236364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2661" t="-822642" r="-186239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11429" t="-822642" r="-93333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1856" t="-822642" r="-1031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6031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CCA4A5-E68F-F6F8-A492-818634A10187}"/>
                  </a:ext>
                </a:extLst>
              </p:cNvPr>
              <p:cNvSpPr txBox="1"/>
              <p:nvPr/>
            </p:nvSpPr>
            <p:spPr>
              <a:xfrm>
                <a:off x="7597447" y="4817532"/>
                <a:ext cx="3957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IN" sz="1200" b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+ Positive trends ;	</a:t>
                </a:r>
                <a:r>
                  <a:rPr lang="en-IN" sz="12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-  Negative trends ;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IN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IN" sz="1200" b="1" i="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i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positive trend  (significance level 95%); </a:t>
                </a:r>
                <a14:m>
                  <m:oMath xmlns:m="http://schemas.openxmlformats.org/officeDocument/2006/math"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negative trend (significance level 95%)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CCA4A5-E68F-F6F8-A492-818634A10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447" y="4817532"/>
                <a:ext cx="3957282" cy="646331"/>
              </a:xfrm>
              <a:prstGeom prst="rect">
                <a:avLst/>
              </a:prstGeom>
              <a:blipFill>
                <a:blip r:embed="rId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A5E0DAD-98C3-6B47-49A8-D47578729A5D}"/>
              </a:ext>
            </a:extLst>
          </p:cNvPr>
          <p:cNvSpPr txBox="1"/>
          <p:nvPr/>
        </p:nvSpPr>
        <p:spPr>
          <a:xfrm>
            <a:off x="7082070" y="5398036"/>
            <a:ext cx="50901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These trends suggest a warmer winter across the basin, with limited fluctuations in both maximum and minimum temperatures, resulting in more day-to-night temperature variation. 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7DFCD8-B7F2-0F71-EFE9-6242748A53B0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46AE56-45F9-E11E-728D-2071EDBB2FCE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102A30-CF80-5A23-CA1C-256765237437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10842B-7454-26EE-B05C-6308D502A789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A2CA1D9-1F2D-A5A0-D9A3-B1F191D00B6C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6F1A6F-3F91-5D57-B7B8-0F8F7F966F07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B4A84E-4CBA-339D-9CAF-9DC19C05E8D5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940906-354A-EF04-9AD3-0162D8C00DF2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62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E7F0F-0135-F345-9203-AE54C6FB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0E3B7-B76E-1A1D-291D-760518BC0095}"/>
              </a:ext>
            </a:extLst>
          </p:cNvPr>
          <p:cNvSpPr/>
          <p:nvPr/>
        </p:nvSpPr>
        <p:spPr>
          <a:xfrm>
            <a:off x="750210" y="585291"/>
            <a:ext cx="4975887" cy="47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Extreme Annual Runoff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98219-4CFD-E969-AB88-A15759E386C4}"/>
              </a:ext>
            </a:extLst>
          </p:cNvPr>
          <p:cNvSpPr txBox="1"/>
          <p:nvPr/>
        </p:nvSpPr>
        <p:spPr>
          <a:xfrm>
            <a:off x="297293" y="1271843"/>
            <a:ext cx="5572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Q95 increases consistently, notably ~30% in </a:t>
            </a:r>
            <a:r>
              <a:rPr lang="en-US" sz="1600" dirty="0" err="1">
                <a:latin typeface="Century Schoolbook" panose="02040604050505020304" pitchFamily="18" charset="0"/>
              </a:rPr>
              <a:t>Chenani</a:t>
            </a:r>
            <a:r>
              <a:rPr lang="en-US" sz="1600" dirty="0">
                <a:latin typeface="Century Schoolbook" panose="02040604050505020304" pitchFamily="18" charset="0"/>
              </a:rPr>
              <a:t> and </a:t>
            </a:r>
            <a:r>
              <a:rPr lang="en-US" sz="1600" dirty="0" err="1">
                <a:latin typeface="Century Schoolbook" panose="02040604050505020304" pitchFamily="18" charset="0"/>
              </a:rPr>
              <a:t>Domel</a:t>
            </a:r>
            <a:r>
              <a:rPr lang="en-US" sz="1600" dirty="0">
                <a:latin typeface="Century Schoolbook" panose="02040604050505020304" pitchFamily="18" charset="0"/>
              </a:rPr>
              <a:t> under SSP5-8.5 in FF.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Q05 decrease for most subbasins, a maximum decline of 8.5% under SSP2-4.5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SSP2-4.5 showed Q95 in Udhampur decreased (~21.7%) in 3° C GWL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EBADC-3EF9-50E3-17C7-C2843D3DC607}"/>
              </a:ext>
            </a:extLst>
          </p:cNvPr>
          <p:cNvSpPr txBox="1"/>
          <p:nvPr/>
        </p:nvSpPr>
        <p:spPr>
          <a:xfrm>
            <a:off x="6398222" y="6051541"/>
            <a:ext cx="5928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1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Projected change in discharge w.r.t the base period (A) Annual high flow Q95 (B) Annual low flow Q05 </a:t>
            </a:r>
            <a:endParaRPr lang="en-IN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945000-2FDB-0333-6F8F-A8D000458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9" y="585291"/>
            <a:ext cx="5928207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AA72ACB8-79FF-9FA5-3EF2-0ABEB49E53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58265"/>
                  </p:ext>
                </p:extLst>
              </p:nvPr>
            </p:nvGraphicFramePr>
            <p:xfrm>
              <a:off x="548390" y="3524055"/>
              <a:ext cx="4318421" cy="190500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486770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601496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743385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743385">
                      <a:extLst>
                        <a:ext uri="{9D8B030D-6E8A-4147-A177-3AD203B41FA5}">
                          <a16:colId xmlns:a16="http://schemas.microsoft.com/office/drawing/2014/main" val="850398389"/>
                        </a:ext>
                      </a:extLst>
                    </a:gridCol>
                    <a:gridCol w="743385">
                      <a:extLst>
                        <a:ext uri="{9D8B030D-6E8A-4147-A177-3AD203B41FA5}">
                          <a16:colId xmlns:a16="http://schemas.microsoft.com/office/drawing/2014/main" val="3161782300"/>
                        </a:ext>
                      </a:extLst>
                    </a:gridCol>
                  </a:tblGrid>
                  <a:tr h="236602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Domel</a:t>
                          </a:r>
                          <a:endParaRPr lang="en-IN" sz="1400" b="1" kern="12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anchor="ctr">
                        <a:solidFill>
                          <a:srgbClr val="FCC15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anchor="ctr">
                        <a:solidFill>
                          <a:srgbClr val="FCC15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0065250"/>
                      </a:ext>
                    </a:extLst>
                  </a:tr>
                  <a:tr h="236602">
                    <a:tc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Q05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2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2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2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25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AA72ACB8-79FF-9FA5-3EF2-0ABEB49E53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58265"/>
                  </p:ext>
                </p:extLst>
              </p:nvPr>
            </p:nvGraphicFramePr>
            <p:xfrm>
              <a:off x="548390" y="3524055"/>
              <a:ext cx="4318421" cy="1905000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486770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601496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743385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  <a:gridCol w="743385">
                      <a:extLst>
                        <a:ext uri="{9D8B030D-6E8A-4147-A177-3AD203B41FA5}">
                          <a16:colId xmlns:a16="http://schemas.microsoft.com/office/drawing/2014/main" val="850398389"/>
                        </a:ext>
                      </a:extLst>
                    </a:gridCol>
                    <a:gridCol w="743385">
                      <a:extLst>
                        <a:ext uri="{9D8B030D-6E8A-4147-A177-3AD203B41FA5}">
                          <a16:colId xmlns:a16="http://schemas.microsoft.com/office/drawing/2014/main" val="31617823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 err="1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Domel</a:t>
                          </a:r>
                          <a:endParaRPr lang="en-IN" sz="1400" b="1" kern="120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anchor="ctr">
                        <a:solidFill>
                          <a:srgbClr val="FCC15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4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anchor="ctr">
                        <a:solidFill>
                          <a:srgbClr val="FCC15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006525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1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Q05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6465" t="-172727" r="-371717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8862" t="-172727" r="-199187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1967" t="-172727" r="-100820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1967" t="-172727" r="-820" b="-3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6465" t="-272727" r="-371717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1967" t="-272727" r="-100820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1967" t="-272727" r="-820" b="-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6465" t="-372727" r="-37171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8862" t="-372727" r="-19918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1967" t="-372727" r="-10082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1967" t="-372727" r="-820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6465" t="-472727" r="-37171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8862" t="-472727" r="-19918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81967" t="-472727" r="-10082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1967" t="-472727" r="-820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319375C-35C9-9E41-0528-B0768CDDC481}"/>
              </a:ext>
            </a:extLst>
          </p:cNvPr>
          <p:cNvSpPr/>
          <p:nvPr/>
        </p:nvSpPr>
        <p:spPr>
          <a:xfrm>
            <a:off x="6443133" y="585291"/>
            <a:ext cx="1244600" cy="201018"/>
          </a:xfrm>
          <a:prstGeom prst="rect">
            <a:avLst/>
          </a:prstGeom>
          <a:solidFill>
            <a:srgbClr val="FCC1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tx1"/>
                </a:solidFill>
                <a:latin typeface="Century Schoolbook" panose="02040604050505020304" pitchFamily="18" charset="0"/>
              </a:rPr>
              <a:t>Udhampur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1863B-B2C0-2F61-1D24-9924C3581B46}"/>
              </a:ext>
            </a:extLst>
          </p:cNvPr>
          <p:cNvSpPr/>
          <p:nvPr/>
        </p:nvSpPr>
        <p:spPr>
          <a:xfrm>
            <a:off x="7737752" y="585291"/>
            <a:ext cx="1368145" cy="201018"/>
          </a:xfrm>
          <a:prstGeom prst="rect">
            <a:avLst/>
          </a:prstGeom>
          <a:solidFill>
            <a:srgbClr val="FCC1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Chenani</a:t>
            </a:r>
            <a:endParaRPr lang="en-IN" sz="12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073122-EF23-809F-412B-60B7937700CE}"/>
              </a:ext>
            </a:extLst>
          </p:cNvPr>
          <p:cNvSpPr/>
          <p:nvPr/>
        </p:nvSpPr>
        <p:spPr>
          <a:xfrm>
            <a:off x="9155916" y="585291"/>
            <a:ext cx="1368145" cy="201018"/>
          </a:xfrm>
          <a:prstGeom prst="rect">
            <a:avLst/>
          </a:prstGeom>
          <a:solidFill>
            <a:srgbClr val="FCC1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Ramnagar</a:t>
            </a:r>
            <a:endParaRPr lang="en-IN" sz="12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AF199-E64B-9FA0-DC20-72630992E728}"/>
              </a:ext>
            </a:extLst>
          </p:cNvPr>
          <p:cNvSpPr/>
          <p:nvPr/>
        </p:nvSpPr>
        <p:spPr>
          <a:xfrm>
            <a:off x="10574079" y="585291"/>
            <a:ext cx="1368146" cy="201018"/>
          </a:xfrm>
          <a:prstGeom prst="rect">
            <a:avLst/>
          </a:prstGeom>
          <a:solidFill>
            <a:srgbClr val="FCC1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Domel</a:t>
            </a:r>
            <a:endParaRPr lang="en-IN" sz="12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228DDB-5DCF-A5F5-8567-0BF890197555}"/>
                  </a:ext>
                </a:extLst>
              </p:cNvPr>
              <p:cNvSpPr txBox="1"/>
              <p:nvPr/>
            </p:nvSpPr>
            <p:spPr>
              <a:xfrm>
                <a:off x="750210" y="5581436"/>
                <a:ext cx="45008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IN" sz="1200" b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+ Positive trends ;	</a:t>
                </a:r>
                <a:r>
                  <a:rPr lang="en-IN" sz="12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-  Negative trends ;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IN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IN" sz="1200" b="1" i="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i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positive trend  (significance level 95%); </a:t>
                </a:r>
                <a:endParaRPr lang="en-IN" sz="1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negative trend (significance level 95%)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228DDB-5DCF-A5F5-8567-0BF890197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0" y="5581436"/>
                <a:ext cx="4500804" cy="646331"/>
              </a:xfrm>
              <a:prstGeom prst="rect">
                <a:avLst/>
              </a:prstGeom>
              <a:blipFill>
                <a:blip r:embed="rId4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C509A27-016E-2F1D-7F70-9B551064F48C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B9CA07-8D8C-4352-1DBB-89CC7BC32A86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3EB5BA-A025-59A4-9CF8-31B470EAEC55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E4D9C-908F-A244-498A-702C503410FC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648549-6C9C-0D6C-6C9E-801111607BB8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DC5730-1017-748C-1589-213910FB4A4D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9B249A-A57D-04E0-D080-8AEF28717BEB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ACCE37-7E49-FD62-0582-C1D0CA660433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9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91223-E32E-4A91-6B65-C8ABCD44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9950F-D3BF-1511-DD1A-839CC35FA48F}"/>
              </a:ext>
            </a:extLst>
          </p:cNvPr>
          <p:cNvSpPr/>
          <p:nvPr/>
        </p:nvSpPr>
        <p:spPr>
          <a:xfrm rot="16200000">
            <a:off x="-1559970" y="2222360"/>
            <a:ext cx="3874478" cy="47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Catchment Scale Projections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A23802-353A-1CEB-5145-1167F810F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79" y="650299"/>
            <a:ext cx="9622694" cy="5530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C0BCC6-435D-4210-C8BB-925797E1EFC3}"/>
              </a:ext>
            </a:extLst>
          </p:cNvPr>
          <p:cNvSpPr txBox="1"/>
          <p:nvPr/>
        </p:nvSpPr>
        <p:spPr>
          <a:xfrm>
            <a:off x="962179" y="6179788"/>
            <a:ext cx="9284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The average annual BW in the catchment is also observed to increase, corresponding to increasing annual rainfall.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AE3D5-291A-B03D-1583-3017A287F922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420342-74B3-6A4D-CA4C-39C5F54DC709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06DA1C-D7A7-6DE5-04DC-3E164E9413CD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F72E48-B924-CB27-7E37-3C70621D107B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572AA1-7145-4613-E987-E3738E36DE2B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66F136-D48A-B8B4-60B3-E1597C973FDD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87EB4F-2AF1-F250-3F11-94BD4535C238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CC2218-4E54-39A7-7814-E211282F1E0B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75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91223-E32E-4A91-6B65-C8ABCD44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9950F-D3BF-1511-DD1A-839CC35FA48F}"/>
              </a:ext>
            </a:extLst>
          </p:cNvPr>
          <p:cNvSpPr/>
          <p:nvPr/>
        </p:nvSpPr>
        <p:spPr>
          <a:xfrm>
            <a:off x="3967447" y="613431"/>
            <a:ext cx="4257106" cy="47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Sub-Catchment Scale Projections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AAB7E-87E0-3BBC-CE41-62730737A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5" y="1581146"/>
            <a:ext cx="5450464" cy="341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911E9-1E08-F58D-0A29-945A78659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12" y="1581146"/>
            <a:ext cx="5452138" cy="341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203234-5337-E99B-30E3-B05E1DA69BB7}"/>
              </a:ext>
            </a:extLst>
          </p:cNvPr>
          <p:cNvSpPr txBox="1"/>
          <p:nvPr/>
        </p:nvSpPr>
        <p:spPr>
          <a:xfrm>
            <a:off x="-214100" y="1311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Rainfall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2E208-26E2-EAD1-F6BC-A3D0B94EC1F0}"/>
              </a:ext>
            </a:extLst>
          </p:cNvPr>
          <p:cNvSpPr txBox="1"/>
          <p:nvPr/>
        </p:nvSpPr>
        <p:spPr>
          <a:xfrm>
            <a:off x="6017570" y="1311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Blue Water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6AD35-5794-C703-B518-4B99ED5A6DC3}"/>
              </a:ext>
            </a:extLst>
          </p:cNvPr>
          <p:cNvSpPr/>
          <p:nvPr/>
        </p:nvSpPr>
        <p:spPr>
          <a:xfrm>
            <a:off x="2566458" y="1264693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SSP2-4.5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51A0B3-5A79-0468-1973-961539826D27}"/>
              </a:ext>
            </a:extLst>
          </p:cNvPr>
          <p:cNvSpPr/>
          <p:nvPr/>
        </p:nvSpPr>
        <p:spPr>
          <a:xfrm>
            <a:off x="8510587" y="1264695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SSP2-4.5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AE251E-A5BA-EBD9-6868-132C13869845}"/>
              </a:ext>
            </a:extLst>
          </p:cNvPr>
          <p:cNvSpPr/>
          <p:nvPr/>
        </p:nvSpPr>
        <p:spPr>
          <a:xfrm>
            <a:off x="10245725" y="1264694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SSP5-8.5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8D450C-6259-D61B-CA52-4E8C8EFF41B4}"/>
              </a:ext>
            </a:extLst>
          </p:cNvPr>
          <p:cNvSpPr/>
          <p:nvPr/>
        </p:nvSpPr>
        <p:spPr>
          <a:xfrm>
            <a:off x="4095769" y="1264693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SSP5-8.5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BF584B-688A-D67E-133E-3AC74CB58174}"/>
              </a:ext>
            </a:extLst>
          </p:cNvPr>
          <p:cNvGrpSpPr/>
          <p:nvPr/>
        </p:nvGrpSpPr>
        <p:grpSpPr>
          <a:xfrm>
            <a:off x="5600719" y="1718881"/>
            <a:ext cx="338554" cy="3150861"/>
            <a:chOff x="5783849" y="2418553"/>
            <a:chExt cx="338554" cy="31508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511C4A-999E-95E0-946A-7DA25CFEBCF4}"/>
                </a:ext>
              </a:extLst>
            </p:cNvPr>
            <p:cNvSpPr txBox="1"/>
            <p:nvPr/>
          </p:nvSpPr>
          <p:spPr>
            <a:xfrm rot="16200000">
              <a:off x="5613143" y="2589259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2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1B4C15-D1FE-9621-6AB2-F220B20494D8}"/>
                </a:ext>
              </a:extLst>
            </p:cNvPr>
            <p:cNvSpPr txBox="1"/>
            <p:nvPr/>
          </p:nvSpPr>
          <p:spPr>
            <a:xfrm rot="16200000">
              <a:off x="5613143" y="3412891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24CF9-22FB-75DA-8E2A-6A459FEDC940}"/>
                </a:ext>
              </a:extLst>
            </p:cNvPr>
            <p:cNvSpPr txBox="1"/>
            <p:nvPr/>
          </p:nvSpPr>
          <p:spPr>
            <a:xfrm rot="16200000">
              <a:off x="5613143" y="4236523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NF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F36238-CD7A-E474-9BF1-D6199DFF663A}"/>
                </a:ext>
              </a:extLst>
            </p:cNvPr>
            <p:cNvSpPr txBox="1"/>
            <p:nvPr/>
          </p:nvSpPr>
          <p:spPr>
            <a:xfrm rot="16200000">
              <a:off x="5613143" y="5060155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FF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AFCDB6-2E9F-938E-FAA8-23E0EE4AE320}"/>
              </a:ext>
            </a:extLst>
          </p:cNvPr>
          <p:cNvGrpSpPr/>
          <p:nvPr/>
        </p:nvGrpSpPr>
        <p:grpSpPr>
          <a:xfrm>
            <a:off x="11782425" y="1770134"/>
            <a:ext cx="338554" cy="3419010"/>
            <a:chOff x="5783849" y="2150404"/>
            <a:chExt cx="338554" cy="34190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BDD0CB-F579-7586-0091-6BAA81F48866}"/>
                </a:ext>
              </a:extLst>
            </p:cNvPr>
            <p:cNvSpPr txBox="1"/>
            <p:nvPr/>
          </p:nvSpPr>
          <p:spPr>
            <a:xfrm rot="16200000">
              <a:off x="5613143" y="2321110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2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1D0832-25CA-16A7-518E-A2AEBA5CC7E8}"/>
                </a:ext>
              </a:extLst>
            </p:cNvPr>
            <p:cNvSpPr txBox="1"/>
            <p:nvPr/>
          </p:nvSpPr>
          <p:spPr>
            <a:xfrm rot="16200000">
              <a:off x="5613143" y="3412891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B9998A-783F-F1D7-A75B-0ADFABCAC000}"/>
                </a:ext>
              </a:extLst>
            </p:cNvPr>
            <p:cNvSpPr txBox="1"/>
            <p:nvPr/>
          </p:nvSpPr>
          <p:spPr>
            <a:xfrm rot="16200000">
              <a:off x="5613143" y="4236523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NF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12350D-2436-7FE1-EB80-BA661D91B2B5}"/>
                </a:ext>
              </a:extLst>
            </p:cNvPr>
            <p:cNvSpPr txBox="1"/>
            <p:nvPr/>
          </p:nvSpPr>
          <p:spPr>
            <a:xfrm rot="16200000">
              <a:off x="5613143" y="5060155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FF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3C250F-8775-9723-2CAD-3296CA4A0B6B}"/>
              </a:ext>
            </a:extLst>
          </p:cNvPr>
          <p:cNvSpPr txBox="1"/>
          <p:nvPr/>
        </p:nvSpPr>
        <p:spPr>
          <a:xfrm>
            <a:off x="181373" y="5254412"/>
            <a:ext cx="5825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I</a:t>
            </a: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ncreased by 40.52%, 36.60%, and 38.16% in sub-basins 4, 5, and 8 during the FF under the SSP5-8.5 scenario.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1600" kern="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latin typeface="Century Schoolbook" panose="02040604050505020304" pitchFamily="18" charset="0"/>
              </a:rPr>
              <a:t>Sub-basins 1, 3, 6 and 9 are observed where increase is minimum in each timeframes and under both SSPs.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2B196-7429-8863-6C7E-4387077007BA}"/>
              </a:ext>
            </a:extLst>
          </p:cNvPr>
          <p:cNvSpPr txBox="1"/>
          <p:nvPr/>
        </p:nvSpPr>
        <p:spPr>
          <a:xfrm>
            <a:off x="6206504" y="5296491"/>
            <a:ext cx="58887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Maximum</a:t>
            </a: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increase in FF under SSP5-8.5.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1600" kern="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However, the increase was substantially less in sub-basins 1, 3, 6, and 9 in 2 °C GWL and NF.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1A0D8B-6206-6BCB-F376-A52E0758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8" y="1732463"/>
            <a:ext cx="642343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B9877B1B-0D6D-AA64-35EF-DA5A0D2A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95" y="1706534"/>
            <a:ext cx="528984" cy="5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D894F-32F7-3CF0-6B82-6DF8FC5A869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96000" y="1088215"/>
            <a:ext cx="0" cy="576815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FC90E98-CC41-C5EF-8BF8-8FA3491DCEF9}"/>
              </a:ext>
            </a:extLst>
          </p:cNvPr>
          <p:cNvSpPr/>
          <p:nvPr/>
        </p:nvSpPr>
        <p:spPr>
          <a:xfrm>
            <a:off x="390525" y="3943350"/>
            <a:ext cx="1638300" cy="2178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Schoolbook" panose="02040604050505020304" pitchFamily="18" charset="0"/>
              </a:rPr>
              <a:t>Base Period (1991-2020)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DE846-2794-360D-C641-AECC87E6AFAF}"/>
              </a:ext>
            </a:extLst>
          </p:cNvPr>
          <p:cNvSpPr/>
          <p:nvPr/>
        </p:nvSpPr>
        <p:spPr>
          <a:xfrm>
            <a:off x="6400800" y="3943350"/>
            <a:ext cx="1624920" cy="2178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Schoolbook" panose="02040604050505020304" pitchFamily="18" charset="0"/>
              </a:rPr>
              <a:t>Base Period (1991-2020)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92FBDF-95C0-27F1-18CA-844BAB346599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C6D1EE-79A3-7F64-900C-5B63B775ABA9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D168EC-AD7D-FAE4-29CE-5737AE83B03C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9C8396-F3F6-551F-EC78-4DB014E4369D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0D9D0F-6393-53AC-3FEE-EA92437AA7B8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8F243A-DA3B-890C-B6C2-D5B526CC5F52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C5DC4A-F73B-2DC2-2A4E-101EBEC600EF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58CF5-D8FF-79E2-34A7-6FAD1524D11A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1519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91223-E32E-4A91-6B65-C8ABCD44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979" y="6365143"/>
            <a:ext cx="2743200" cy="365125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9950F-D3BF-1511-DD1A-839CC35FA48F}"/>
              </a:ext>
            </a:extLst>
          </p:cNvPr>
          <p:cNvSpPr/>
          <p:nvPr/>
        </p:nvSpPr>
        <p:spPr>
          <a:xfrm>
            <a:off x="3967447" y="613431"/>
            <a:ext cx="4257106" cy="47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Sub-Catchment Scale Projections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03234-5337-E99B-30E3-B05E1DA69BB7}"/>
              </a:ext>
            </a:extLst>
          </p:cNvPr>
          <p:cNvSpPr txBox="1"/>
          <p:nvPr/>
        </p:nvSpPr>
        <p:spPr>
          <a:xfrm>
            <a:off x="-281516" y="114126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Green Water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2E208-26E2-EAD1-F6BC-A3D0B94EC1F0}"/>
              </a:ext>
            </a:extLst>
          </p:cNvPr>
          <p:cNvSpPr txBox="1"/>
          <p:nvPr/>
        </p:nvSpPr>
        <p:spPr>
          <a:xfrm>
            <a:off x="5981701" y="115222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Green Water Storage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79D01C-034E-EA1B-6501-BBF010ED0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2417"/>
            <a:ext cx="5164154" cy="341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C7896C-0EE1-8A50-0DF4-0CCDF0592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25" y="1578709"/>
            <a:ext cx="5074350" cy="341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374FD4-8943-C65D-74AB-8EFB2FA77202}"/>
              </a:ext>
            </a:extLst>
          </p:cNvPr>
          <p:cNvSpPr/>
          <p:nvPr/>
        </p:nvSpPr>
        <p:spPr>
          <a:xfrm>
            <a:off x="2233083" y="1249879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SSP2-4.5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7BD34-40EA-913A-1570-774AA031511B}"/>
              </a:ext>
            </a:extLst>
          </p:cNvPr>
          <p:cNvSpPr/>
          <p:nvPr/>
        </p:nvSpPr>
        <p:spPr>
          <a:xfrm>
            <a:off x="3762394" y="1249879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SSP5-8.5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5A21D6-E680-ACEA-A538-4A0573FC211B}"/>
              </a:ext>
            </a:extLst>
          </p:cNvPr>
          <p:cNvSpPr/>
          <p:nvPr/>
        </p:nvSpPr>
        <p:spPr>
          <a:xfrm>
            <a:off x="8629651" y="1247220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SSP2-4.5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06EF99-FE65-4EC3-F906-79B9523EF10B}"/>
              </a:ext>
            </a:extLst>
          </p:cNvPr>
          <p:cNvSpPr/>
          <p:nvPr/>
        </p:nvSpPr>
        <p:spPr>
          <a:xfrm>
            <a:off x="10120029" y="1251427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SSP5-8.5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1AF24D-BC01-F426-B67C-6A5247D16E21}"/>
              </a:ext>
            </a:extLst>
          </p:cNvPr>
          <p:cNvGrpSpPr/>
          <p:nvPr/>
        </p:nvGrpSpPr>
        <p:grpSpPr>
          <a:xfrm>
            <a:off x="5416544" y="1690600"/>
            <a:ext cx="338554" cy="3150861"/>
            <a:chOff x="5783849" y="2418553"/>
            <a:chExt cx="338554" cy="31508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8B7D1E-23B7-5366-C46A-71C556C37A77}"/>
                </a:ext>
              </a:extLst>
            </p:cNvPr>
            <p:cNvSpPr txBox="1"/>
            <p:nvPr/>
          </p:nvSpPr>
          <p:spPr>
            <a:xfrm rot="16200000">
              <a:off x="5613143" y="2589259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2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AF64B4-A312-2358-035A-F06AF7D9BFCC}"/>
                </a:ext>
              </a:extLst>
            </p:cNvPr>
            <p:cNvSpPr txBox="1"/>
            <p:nvPr/>
          </p:nvSpPr>
          <p:spPr>
            <a:xfrm rot="16200000">
              <a:off x="5613143" y="3412891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525095-0C00-B155-0C89-863D380A3866}"/>
                </a:ext>
              </a:extLst>
            </p:cNvPr>
            <p:cNvSpPr txBox="1"/>
            <p:nvPr/>
          </p:nvSpPr>
          <p:spPr>
            <a:xfrm rot="16200000">
              <a:off x="5613143" y="4236523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NF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2CDD7D-23BA-3629-1DF8-16C30016EA7C}"/>
                </a:ext>
              </a:extLst>
            </p:cNvPr>
            <p:cNvSpPr txBox="1"/>
            <p:nvPr/>
          </p:nvSpPr>
          <p:spPr>
            <a:xfrm rot="16200000">
              <a:off x="5613143" y="5060155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FF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94D27E-4A02-1C70-49C7-B5FD4ED6F65F}"/>
              </a:ext>
            </a:extLst>
          </p:cNvPr>
          <p:cNvGrpSpPr/>
          <p:nvPr/>
        </p:nvGrpSpPr>
        <p:grpSpPr>
          <a:xfrm>
            <a:off x="11717923" y="1578709"/>
            <a:ext cx="338554" cy="3285358"/>
            <a:chOff x="5783849" y="2418553"/>
            <a:chExt cx="338554" cy="31508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909F1A-2EAC-7EAA-11A2-BBEF543DDD51}"/>
                </a:ext>
              </a:extLst>
            </p:cNvPr>
            <p:cNvSpPr txBox="1"/>
            <p:nvPr/>
          </p:nvSpPr>
          <p:spPr>
            <a:xfrm rot="16200000">
              <a:off x="5613143" y="2589259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2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2C44EC-7212-8550-3FDA-534F106060C7}"/>
                </a:ext>
              </a:extLst>
            </p:cNvPr>
            <p:cNvSpPr txBox="1"/>
            <p:nvPr/>
          </p:nvSpPr>
          <p:spPr>
            <a:xfrm rot="16200000">
              <a:off x="5613143" y="3412891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F43BC7-7328-55BE-3A93-EAAE770FDE60}"/>
                </a:ext>
              </a:extLst>
            </p:cNvPr>
            <p:cNvSpPr txBox="1"/>
            <p:nvPr/>
          </p:nvSpPr>
          <p:spPr>
            <a:xfrm rot="16200000">
              <a:off x="5613143" y="4236523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NF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1FA1C2-3E16-2AD8-8031-74042702E427}"/>
                </a:ext>
              </a:extLst>
            </p:cNvPr>
            <p:cNvSpPr txBox="1"/>
            <p:nvPr/>
          </p:nvSpPr>
          <p:spPr>
            <a:xfrm rot="16200000">
              <a:off x="5613143" y="5060155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FF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</p:grpSp>
      <p:pic>
        <p:nvPicPr>
          <p:cNvPr id="2" name="Picture 24">
            <a:extLst>
              <a:ext uri="{FF2B5EF4-FFF2-40B4-BE49-F238E27FC236}">
                <a16:creationId xmlns:a16="http://schemas.microsoft.com/office/drawing/2014/main" id="{548ACB46-7A3C-E2C3-EFBE-08C84E0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136" y="1515811"/>
            <a:ext cx="55812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4D9F67C8-F0EB-9067-312E-5FE22380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26" y="1512861"/>
            <a:ext cx="1123125" cy="6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9E0506-5133-31A4-5253-494ADC08A404}"/>
              </a:ext>
            </a:extLst>
          </p:cNvPr>
          <p:cNvCxnSpPr>
            <a:cxnSpLocks/>
          </p:cNvCxnSpPr>
          <p:nvPr/>
        </p:nvCxnSpPr>
        <p:spPr>
          <a:xfrm>
            <a:off x="6096000" y="1088215"/>
            <a:ext cx="0" cy="576815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F0F23C-B8AA-5B2A-EBE0-D5DB83BEB84C}"/>
              </a:ext>
            </a:extLst>
          </p:cNvPr>
          <p:cNvSpPr txBox="1"/>
          <p:nvPr/>
        </p:nvSpPr>
        <p:spPr>
          <a:xfrm>
            <a:off x="234169" y="5288296"/>
            <a:ext cx="58618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The expected increase in GWF availability is more evident under SSP2-4.5 than under SSP5-8.5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1600" kern="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The GWF component showed the highest growth in sub-basin 2 and the lowest in sub-basin.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EF1D3-7747-1D52-A04E-7F9FA260277E}"/>
              </a:ext>
            </a:extLst>
          </p:cNvPr>
          <p:cNvSpPr txBox="1"/>
          <p:nvPr/>
        </p:nvSpPr>
        <p:spPr>
          <a:xfrm>
            <a:off x="6095999" y="5288296"/>
            <a:ext cx="5984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Most of the subbasins projected a decrease in GWS within the range of -5%.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1600" kern="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 very substantial increase of 3% was observed by the end of the century under SSP5-8.5 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1C89A-5326-2223-F98E-201CECDB5581}"/>
              </a:ext>
            </a:extLst>
          </p:cNvPr>
          <p:cNvSpPr/>
          <p:nvPr/>
        </p:nvSpPr>
        <p:spPr>
          <a:xfrm>
            <a:off x="371474" y="3945822"/>
            <a:ext cx="1628775" cy="215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Schoolbook" panose="02040604050505020304" pitchFamily="18" charset="0"/>
              </a:rPr>
              <a:t>Base Period (1991-2020)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1080D-BC85-280F-80E8-FFD81232B22E}"/>
              </a:ext>
            </a:extLst>
          </p:cNvPr>
          <p:cNvSpPr/>
          <p:nvPr/>
        </p:nvSpPr>
        <p:spPr>
          <a:xfrm>
            <a:off x="6707891" y="3917247"/>
            <a:ext cx="1624240" cy="215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Schoolbook" panose="02040604050505020304" pitchFamily="18" charset="0"/>
              </a:rPr>
              <a:t>Base Period (1991-2020)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6C6AB3-CB23-3850-43AD-F84BDD55242D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E3286B-AC50-8162-3093-76A2570D8686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7C335C-C689-5A97-F1F9-0BE2E26DCFDB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EDB145-2B6F-EE79-2972-07ABA5299164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27EF6F-E182-B035-5A68-A4F6A84593E3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5AA1E2-AF4C-5CC1-48CE-5DA9A5A845DB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EA95A0-9AE4-8D44-DF96-27372EEACE0E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001DD7-4147-99D1-51E3-1F7057FF3D29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51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9F38F-910E-5C46-AA06-0B579D41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1EB76-A3DA-6CBE-6868-1BAFDA7996F1}"/>
              </a:ext>
            </a:extLst>
          </p:cNvPr>
          <p:cNvSpPr/>
          <p:nvPr/>
        </p:nvSpPr>
        <p:spPr>
          <a:xfrm rot="16200000">
            <a:off x="-1128875" y="1691321"/>
            <a:ext cx="2751994" cy="474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Drought Analysis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79D37-6DCF-56D8-EBD8-FDF41B46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0" y="918286"/>
            <a:ext cx="516382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74C4F4-B54F-5305-8892-275C15E2F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71" y="1293973"/>
            <a:ext cx="572071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3A7308-2B60-6EB7-FA49-A9527A2D8496}"/>
              </a:ext>
            </a:extLst>
          </p:cNvPr>
          <p:cNvSpPr txBox="1"/>
          <p:nvPr/>
        </p:nvSpPr>
        <p:spPr>
          <a:xfrm>
            <a:off x="2190955" y="548954"/>
            <a:ext cx="30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Catchment Scale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C5A6F9-FEF8-AA55-AC96-87C561F4A34C}"/>
              </a:ext>
            </a:extLst>
          </p:cNvPr>
          <p:cNvSpPr txBox="1"/>
          <p:nvPr/>
        </p:nvSpPr>
        <p:spPr>
          <a:xfrm>
            <a:off x="8220567" y="548954"/>
            <a:ext cx="30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  <a:latin typeface="Century Schoolbook" panose="02040604050505020304" pitchFamily="18" charset="0"/>
              </a:rPr>
              <a:t>Sub-Catchment Scale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3D3483-B517-14F5-39A1-367BD23E1A6D}"/>
              </a:ext>
            </a:extLst>
          </p:cNvPr>
          <p:cNvSpPr txBox="1"/>
          <p:nvPr/>
        </p:nvSpPr>
        <p:spPr>
          <a:xfrm>
            <a:off x="648200" y="3341260"/>
            <a:ext cx="5163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i="1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Temporal variation of hydrological drought SDI with respect to the base period</a:t>
            </a:r>
            <a:endParaRPr lang="en-IN" sz="1400" dirty="0">
              <a:latin typeface="Century Schoolbook" panose="020406040505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273BB3-2617-F7D8-064D-E579FC1D7B42}"/>
              </a:ext>
            </a:extLst>
          </p:cNvPr>
          <p:cNvSpPr/>
          <p:nvPr/>
        </p:nvSpPr>
        <p:spPr>
          <a:xfrm>
            <a:off x="8329083" y="970270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SSP2-4.5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BE1347-8C4A-E9FD-D7AA-5048F99363CF}"/>
              </a:ext>
            </a:extLst>
          </p:cNvPr>
          <p:cNvSpPr/>
          <p:nvPr/>
        </p:nvSpPr>
        <p:spPr>
          <a:xfrm>
            <a:off x="9858394" y="970270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SSP5-8.5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18535F-4254-B80A-070E-42E3424FCD2C}"/>
              </a:ext>
            </a:extLst>
          </p:cNvPr>
          <p:cNvGrpSpPr/>
          <p:nvPr/>
        </p:nvGrpSpPr>
        <p:grpSpPr>
          <a:xfrm>
            <a:off x="11619491" y="1499717"/>
            <a:ext cx="338554" cy="3150861"/>
            <a:chOff x="5783849" y="2418553"/>
            <a:chExt cx="338554" cy="31508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3EA8BA-0DFE-5D4C-CABE-661FDDF722CC}"/>
                </a:ext>
              </a:extLst>
            </p:cNvPr>
            <p:cNvSpPr txBox="1"/>
            <p:nvPr/>
          </p:nvSpPr>
          <p:spPr>
            <a:xfrm rot="16200000">
              <a:off x="5613143" y="2589259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2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1DB44-4A09-546C-FD46-DFD2D3D56F25}"/>
                </a:ext>
              </a:extLst>
            </p:cNvPr>
            <p:cNvSpPr txBox="1"/>
            <p:nvPr/>
          </p:nvSpPr>
          <p:spPr>
            <a:xfrm rot="16200000">
              <a:off x="5613143" y="3412891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IN" sz="1600" kern="0" dirty="0"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</a:rPr>
                <a:t> °C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55FC-9A24-106D-5A22-561E61680D2D}"/>
                </a:ext>
              </a:extLst>
            </p:cNvPr>
            <p:cNvSpPr txBox="1"/>
            <p:nvPr/>
          </p:nvSpPr>
          <p:spPr>
            <a:xfrm rot="16200000">
              <a:off x="5613143" y="4236523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NF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618F8F-A583-E9E1-49AC-B2D245B585F7}"/>
                </a:ext>
              </a:extLst>
            </p:cNvPr>
            <p:cNvSpPr txBox="1"/>
            <p:nvPr/>
          </p:nvSpPr>
          <p:spPr>
            <a:xfrm rot="16200000">
              <a:off x="5613143" y="5060155"/>
              <a:ext cx="679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kern="0" dirty="0">
                  <a:latin typeface="Century Schoolbook" panose="02040604050505020304" pitchFamily="18" charset="0"/>
                </a:rPr>
                <a:t>FF</a:t>
              </a:r>
              <a:endParaRPr lang="en-IN" sz="1600" dirty="0">
                <a:latin typeface="Century Schoolbook" panose="020406040505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03D051A-00F4-1EE1-4F5B-97E3C73E8876}"/>
              </a:ext>
            </a:extLst>
          </p:cNvPr>
          <p:cNvSpPr txBox="1"/>
          <p:nvPr/>
        </p:nvSpPr>
        <p:spPr>
          <a:xfrm>
            <a:off x="5986771" y="5232010"/>
            <a:ext cx="5971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SDI variability under both SSPs indicates the possibility of mild drought in the future, potentially causing water stress in the region.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">
                <a:extLst>
                  <a:ext uri="{FF2B5EF4-FFF2-40B4-BE49-F238E27FC236}">
                    <a16:creationId xmlns:a16="http://schemas.microsoft.com/office/drawing/2014/main" id="{858F512F-4BEB-A817-22E5-3233A0781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829585"/>
                  </p:ext>
                </p:extLst>
              </p:nvPr>
            </p:nvGraphicFramePr>
            <p:xfrm>
              <a:off x="959104" y="3894836"/>
              <a:ext cx="4274827" cy="2280709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244517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1053866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976444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</a:tblGrid>
                  <a:tr h="427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b="0" dirty="0">
                              <a:latin typeface="Century Schoolbook" panose="02040604050505020304" pitchFamily="18" charset="0"/>
                            </a:rPr>
                            <a:t>Time Frames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SDI</a:t>
                          </a:r>
                        </a:p>
                      </a:txBody>
                      <a:tcPr anchor="ctr">
                        <a:solidFill>
                          <a:srgbClr val="FCC15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0065250"/>
                      </a:ext>
                    </a:extLst>
                  </a:tr>
                  <a:tr h="285089">
                    <a:tc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1" i="0" dirty="0" smtClean="0">
                                    <a:solidFill>
                                      <a:schemeClr val="tx1"/>
                                    </a:solidFill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IN" sz="1600" b="0" dirty="0" smtClean="0">
                                    <a:latin typeface="Century Schoolbook" panose="020406040505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0" dirty="0"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IN" sz="1600" b="1" i="0" dirty="0">
                            <a:solidFill>
                              <a:srgbClr val="FF0000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">
                <a:extLst>
                  <a:ext uri="{FF2B5EF4-FFF2-40B4-BE49-F238E27FC236}">
                    <a16:creationId xmlns:a16="http://schemas.microsoft.com/office/drawing/2014/main" id="{858F512F-4BEB-A817-22E5-3233A07818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829585"/>
                  </p:ext>
                </p:extLst>
              </p:nvPr>
            </p:nvGraphicFramePr>
            <p:xfrm>
              <a:off x="959104" y="3894836"/>
              <a:ext cx="4274827" cy="2280709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244517">
                      <a:extLst>
                        <a:ext uri="{9D8B030D-6E8A-4147-A177-3AD203B41FA5}">
                          <a16:colId xmlns:a16="http://schemas.microsoft.com/office/drawing/2014/main" val="2094940634"/>
                        </a:ext>
                      </a:extLst>
                    </a:gridCol>
                    <a:gridCol w="1053866">
                      <a:extLst>
                        <a:ext uri="{9D8B030D-6E8A-4147-A177-3AD203B41FA5}">
                          <a16:colId xmlns:a16="http://schemas.microsoft.com/office/drawing/2014/main" val="1487793092"/>
                        </a:ext>
                      </a:extLst>
                    </a:gridCol>
                    <a:gridCol w="976444">
                      <a:extLst>
                        <a:ext uri="{9D8B030D-6E8A-4147-A177-3AD203B41FA5}">
                          <a16:colId xmlns:a16="http://schemas.microsoft.com/office/drawing/2014/main" val="3313780398"/>
                        </a:ext>
                      </a:extLst>
                    </a:gridCol>
                  </a:tblGrid>
                  <a:tr h="427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b="0" dirty="0">
                              <a:latin typeface="Century Schoolbook" panose="02040604050505020304" pitchFamily="18" charset="0"/>
                            </a:rPr>
                            <a:t>Time Frames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SDI</a:t>
                          </a:r>
                        </a:p>
                      </a:txBody>
                      <a:tcPr anchor="ctr">
                        <a:solidFill>
                          <a:srgbClr val="FCC15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IN" sz="1000" b="1" dirty="0">
                            <a:solidFill>
                              <a:schemeClr val="tx1"/>
                            </a:solidFill>
                            <a:latin typeface="Century Schoolbook" panose="020406040505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10065250"/>
                      </a:ext>
                    </a:extLst>
                  </a:tr>
                  <a:tr h="285089">
                    <a:tc>
                      <a:txBody>
                        <a:bodyPr/>
                        <a:lstStyle/>
                        <a:p>
                          <a:endParaRPr lang="en-IN" sz="1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SSP2-4.5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000" b="1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SSP5-8.5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6596381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3295" t="-181538" r="-9306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8750" t="-181538" r="-62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987656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3 warming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3295" t="-281538" r="-930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i="0" dirty="0">
                              <a:solidFill>
                                <a:schemeClr val="tx1"/>
                              </a:solidFill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5134279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EF 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2021-50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3295" t="-387500" r="-93064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8750" t="-387500" r="-625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084899"/>
                      </a:ext>
                    </a:extLst>
                  </a:tr>
                  <a:tr h="39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FF(</a:t>
                          </a:r>
                          <a:r>
                            <a:rPr lang="en-IN" sz="10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2071-00</a:t>
                          </a:r>
                          <a:r>
                            <a:rPr lang="en-IN" sz="1400" dirty="0">
                              <a:latin typeface="Century Schoolbook" panose="020406040505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3295" t="-480000" r="-93064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8750" t="-480000" r="-625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7259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53B874-8080-8D6B-1A8C-4255B72BA6BD}"/>
                  </a:ext>
                </a:extLst>
              </p:cNvPr>
              <p:cNvSpPr txBox="1"/>
              <p:nvPr/>
            </p:nvSpPr>
            <p:spPr>
              <a:xfrm>
                <a:off x="784887" y="6205901"/>
                <a:ext cx="45008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IN" sz="1200" b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+ Positive trends ;	</a:t>
                </a:r>
                <a:r>
                  <a:rPr lang="en-IN" sz="12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-  Negative trends ;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IN" sz="1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IN" sz="1200" b="1" i="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i="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positive trend  (significance level 95%); </a:t>
                </a:r>
                <a:endParaRPr lang="en-IN" sz="12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I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IN" sz="1200" dirty="0">
                    <a:solidFill>
                      <a:srgbClr val="FF0000"/>
                    </a:solidFill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Significant negative trend (significance level 95%)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53B874-8080-8D6B-1A8C-4255B72BA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7" y="6205901"/>
                <a:ext cx="4500804" cy="646331"/>
              </a:xfrm>
              <a:prstGeom prst="rect">
                <a:avLst/>
              </a:prstGeom>
              <a:blipFill>
                <a:blip r:embed="rId5"/>
                <a:stretch>
                  <a:fillRect l="-136" b="-56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024A09F-4880-894D-E1C5-B14ADB55A102}"/>
              </a:ext>
            </a:extLst>
          </p:cNvPr>
          <p:cNvSpPr/>
          <p:nvPr/>
        </p:nvSpPr>
        <p:spPr>
          <a:xfrm>
            <a:off x="6193540" y="3679162"/>
            <a:ext cx="1616959" cy="215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  <a:latin typeface="Century Schoolbook" panose="02040604050505020304" pitchFamily="18" charset="0"/>
              </a:rPr>
              <a:t>Base Period (1991-2020)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089CF9-CE63-6124-A02A-CC40457D3BC5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DE25A8-A613-59FF-BB0B-7E85AE85A543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D110BE-2B69-B0F9-5D8F-22ABD866486B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7BBDC78-20F4-14D6-BB58-DE52725809AB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D6C3FB-738D-8386-48AA-92695CA879EC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CD9241-72B4-B2D1-40E8-1D307B484F2F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132853-9056-D6A6-00DB-9939D81AA722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3B20C6-6B71-BCA1-9B2B-E0E37680A57B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25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9F38F-910E-5C46-AA06-0B579D41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4752CD-7E70-C775-0775-8BE30492E19A}"/>
              </a:ext>
            </a:extLst>
          </p:cNvPr>
          <p:cNvSpPr/>
          <p:nvPr/>
        </p:nvSpPr>
        <p:spPr>
          <a:xfrm>
            <a:off x="4514853" y="659720"/>
            <a:ext cx="3162294" cy="454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Prioritized catchments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8686C90-4C54-760A-7B76-BAD06DB35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24561"/>
              </p:ext>
            </p:extLst>
          </p:nvPr>
        </p:nvGraphicFramePr>
        <p:xfrm>
          <a:off x="8715783" y="3037292"/>
          <a:ext cx="3162294" cy="1784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515532">
                  <a:extLst>
                    <a:ext uri="{9D8B030D-6E8A-4147-A177-3AD203B41FA5}">
                      <a16:colId xmlns:a16="http://schemas.microsoft.com/office/drawing/2014/main" val="1903448590"/>
                    </a:ext>
                  </a:extLst>
                </a:gridCol>
                <a:gridCol w="1646762">
                  <a:extLst>
                    <a:ext uri="{9D8B030D-6E8A-4147-A177-3AD203B41FA5}">
                      <a16:colId xmlns:a16="http://schemas.microsoft.com/office/drawing/2014/main" val="958245307"/>
                    </a:ext>
                  </a:extLst>
                </a:gridCol>
              </a:tblGrid>
              <a:tr h="37388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Performance Score (PS)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Priority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43084"/>
                  </a:ext>
                </a:extLst>
              </a:tr>
              <a:tr h="37388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PS &lt;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Low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69976"/>
                  </a:ext>
                </a:extLst>
              </a:tr>
              <a:tr h="37388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2 ≤ PS &lt;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Moderate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21997"/>
                  </a:ext>
                </a:extLst>
              </a:tr>
              <a:tr h="373880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PS ≥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Century Schoolbook" panose="02040604050505020304" pitchFamily="18" charset="0"/>
                        </a:rPr>
                        <a:t>High 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2569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41F994F-7F43-6081-8BB5-FE9289E2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8" y="1346460"/>
            <a:ext cx="782383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F0AD33B-064F-08BE-56A3-72A1CADA4132}"/>
              </a:ext>
            </a:extLst>
          </p:cNvPr>
          <p:cNvSpPr txBox="1"/>
          <p:nvPr/>
        </p:nvSpPr>
        <p:spPr>
          <a:xfrm>
            <a:off x="654958" y="5918460"/>
            <a:ext cx="7395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i="1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Prioritization of catchments in the Tawi River basin under climate change adaptation (A), (C) NF and FF for SSP2-4.5 (B), (D) NF and FF for SSP5-8.5</a:t>
            </a:r>
            <a:endParaRPr lang="en-IN" sz="1400" dirty="0">
              <a:latin typeface="Century Schoolbook" panose="020406040505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66FD6-743B-3DD9-F187-668AFFE2E266}"/>
              </a:ext>
            </a:extLst>
          </p:cNvPr>
          <p:cNvSpPr txBox="1"/>
          <p:nvPr/>
        </p:nvSpPr>
        <p:spPr>
          <a:xfrm>
            <a:off x="8433382" y="1161627"/>
            <a:ext cx="3536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8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The subbasins 1, 3, 6, and 9 were observed to be major regions that are impacted by water shortages under SSP2-4.5 in NF</a:t>
            </a:r>
            <a:endParaRPr lang="en-IN" dirty="0">
              <a:latin typeface="Century Schoolbook" panose="020406040505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31BFF6-1139-CAC6-9B43-A0E77D1656CF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F166EE-6F75-12F6-EE34-3B0CACF3E3A4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BD8D07-818B-AE78-C657-0894EEFBDCED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94E81D-A8A3-E21B-7166-3CABA95B5432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6B2930-EAE0-577C-2335-C2FF9C9E430B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358351-43C5-0709-1B79-A12E665BF486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E4A51A-A4CB-90BE-45C5-8B93F15099DB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CEE81F-2F7E-C222-16D7-92CD34683ABD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4A794F8-C318-4068-7E60-EFAD8FB6A21D}"/>
              </a:ext>
            </a:extLst>
          </p:cNvPr>
          <p:cNvSpPr/>
          <p:nvPr/>
        </p:nvSpPr>
        <p:spPr>
          <a:xfrm>
            <a:off x="1792816" y="1161627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SSP2-4.5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97EB74-334D-9C9B-2B61-06B51CCAFE29}"/>
              </a:ext>
            </a:extLst>
          </p:cNvPr>
          <p:cNvSpPr/>
          <p:nvPr/>
        </p:nvSpPr>
        <p:spPr>
          <a:xfrm>
            <a:off x="4895850" y="1161627"/>
            <a:ext cx="1200150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SSP5-8.5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D5442-A2E9-C5AF-1984-7D3F7F381E20}"/>
              </a:ext>
            </a:extLst>
          </p:cNvPr>
          <p:cNvSpPr txBox="1"/>
          <p:nvPr/>
        </p:nvSpPr>
        <p:spPr>
          <a:xfrm rot="16200000">
            <a:off x="145699" y="2214861"/>
            <a:ext cx="67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kern="0" dirty="0">
                <a:latin typeface="Century Schoolbook" panose="02040604050505020304" pitchFamily="18" charset="0"/>
              </a:rPr>
              <a:t>NF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D51C6-4414-769E-C666-C96B1E8752AF}"/>
              </a:ext>
            </a:extLst>
          </p:cNvPr>
          <p:cNvSpPr txBox="1"/>
          <p:nvPr/>
        </p:nvSpPr>
        <p:spPr>
          <a:xfrm rot="16200000">
            <a:off x="145698" y="4652095"/>
            <a:ext cx="67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kern="0" dirty="0">
                <a:latin typeface="Century Schoolbook" panose="02040604050505020304" pitchFamily="18" charset="0"/>
              </a:rPr>
              <a:t>FF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2A4B-4264-0831-B3BA-7F4BF12E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4A990-AA53-4BC3-AAA2-7ED31955C762}"/>
              </a:ext>
            </a:extLst>
          </p:cNvPr>
          <p:cNvSpPr txBox="1"/>
          <p:nvPr/>
        </p:nvSpPr>
        <p:spPr>
          <a:xfrm>
            <a:off x="713641" y="1099185"/>
            <a:ext cx="110065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</a:rPr>
              <a:t>Climate Trends: Rainfall patterns shifting, intensifying, and warming temperatures observed. Annual discharge variations highlight the necessity for water management.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Future Water: Projections foresee increased water factors, except for green water storage, posing challenges for urban water scarcity. Addressing demand, enhancing efficiency, and sustainable planning are pivotal.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</a:rPr>
              <a:t>Water Scarcity: Future forecasts indicate heightened drought risks, necessitating proactive resource management to mitigate impacts.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Prioritization: Integrated approach using hydrological modeling and AHP effectively prioritizes catchments, offering valuable insights for preliminary assessments.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</a:rPr>
              <a:t>Adaptation Urgency: Catchment prioritization stresses urgent need for proactive measures amid varying vulnerability levels, safeguarding water resources and ensuring resilience to climate change.</a:t>
            </a:r>
            <a:endParaRPr lang="en-IN" dirty="0">
              <a:latin typeface="Century Schoolbook" panose="020406040505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BB760D-61BF-36ED-5517-8AF3C5A116DC}"/>
              </a:ext>
            </a:extLst>
          </p:cNvPr>
          <p:cNvSpPr/>
          <p:nvPr/>
        </p:nvSpPr>
        <p:spPr>
          <a:xfrm>
            <a:off x="1035446" y="644901"/>
            <a:ext cx="3162294" cy="4542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</a:rPr>
              <a:t>Conclusions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2689AF-482B-F65E-7EEB-1DF16BEDA578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F47CA3-B3F7-A61C-FF87-82E8726B484B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F8AD0-0901-B562-43FD-74FF172CB316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0A1A36-6538-0F4A-8B19-B427AAB67EB9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7B8F78-FDC1-355A-2732-08DE67B1ABA7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40AFC8-16C6-0343-2BF8-5DD210B4D403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2E7633-A1FE-A873-C0D7-4C6323D28A29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C6EC1B-BBA7-5B49-2D1F-F17C89004302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89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2B92F-E1B0-882F-F052-CB9EA7D3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42F32-264D-D2EB-F4AF-DBEEAAE42B72}"/>
              </a:ext>
            </a:extLst>
          </p:cNvPr>
          <p:cNvSpPr txBox="1"/>
          <p:nvPr/>
        </p:nvSpPr>
        <p:spPr>
          <a:xfrm>
            <a:off x="994786" y="819708"/>
            <a:ext cx="103590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Integrated assessment of hydro-meteorological extremes and water scarcity in the Tawi River catchment under climate change</a:t>
            </a:r>
          </a:p>
          <a:p>
            <a:pPr algn="just"/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Investigating the anticipated changes in hydro-meteorological extremes over the Tawi River basin in India, utilizing data from CMIP6 models for  2 </a:t>
            </a:r>
            <a:r>
              <a:rPr lang="en-US" baseline="300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and 3 </a:t>
            </a:r>
            <a:r>
              <a:rPr lang="en-US" baseline="300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global warming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Analyzing the Spatio-temporal variability of water availability, specifically examining blue and green water resources in the context of a changing climate compared to a designated base period.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Examining the potential for future water scarcity and characterizing hydrological drought events within the Tawi River basin.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Utilization of FAHP (fuzzy analytic hierarchy process) to prioritize catchments within the Tawi River basin.</a:t>
            </a:r>
          </a:p>
          <a:p>
            <a:pPr algn="just"/>
            <a:endParaRPr lang="en-I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7EEA03-1A82-FA85-D770-966DFD5FE9A7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0B72BC-F1D4-38DE-1D13-CA7DDEE02F4F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E5015A-F780-5086-207B-19215A1BD7BC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80EA1C-DACE-FEF7-8500-6A6B180A4D90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F25347-BF89-71AA-BD63-C041E1D9E662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A095FC-AD5C-DA97-6454-1E364F48C79B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557C3-75CC-0445-AB4E-F1DE7C1112A0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90A943-88D8-2791-B8EC-2A4CBC3A7E98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64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702EB-1C55-1986-4F71-A720273B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A36E0-3F4F-E6C6-B8FA-2BBEB8047EFA}"/>
              </a:ext>
            </a:extLst>
          </p:cNvPr>
          <p:cNvSpPr txBox="1"/>
          <p:nvPr/>
        </p:nvSpPr>
        <p:spPr>
          <a:xfrm>
            <a:off x="138546" y="6203902"/>
            <a:ext cx="6326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Century Schoolbook" panose="02040604050505020304" pitchFamily="18" charset="0"/>
              </a:rPr>
              <a:t>CMIP6:</a:t>
            </a:r>
            <a:r>
              <a:rPr lang="en-IN" sz="1000" dirty="0">
                <a:latin typeface="Century Schoolbook" panose="02040604050505020304" pitchFamily="18" charset="0"/>
              </a:rPr>
              <a:t> </a:t>
            </a:r>
            <a:r>
              <a:rPr lang="en-US" sz="1000" dirty="0">
                <a:latin typeface="Century Schoolbook" panose="02040604050505020304" pitchFamily="18" charset="0"/>
              </a:rPr>
              <a:t>Coupled Model Intercomparison Project Phase 6</a:t>
            </a:r>
          </a:p>
          <a:p>
            <a:r>
              <a:rPr lang="en-US" sz="1000" b="1" dirty="0">
                <a:latin typeface="Century Schoolbook" panose="02040604050505020304" pitchFamily="18" charset="0"/>
              </a:rPr>
              <a:t>SSP2-4.5:</a:t>
            </a:r>
            <a:r>
              <a:rPr lang="en-US" sz="1000" dirty="0">
                <a:latin typeface="Century Schoolbook" panose="02040604050505020304" pitchFamily="18" charset="0"/>
              </a:rPr>
              <a:t> Shared Socio-economic Pathways (Middle of the road scenario) &amp; radiative forces ~4.5 W/m</a:t>
            </a:r>
            <a:r>
              <a:rPr lang="en-US" sz="1000" baseline="30000" dirty="0">
                <a:latin typeface="Century Schoolbook" panose="02040604050505020304" pitchFamily="18" charset="0"/>
              </a:rPr>
              <a:t>2</a:t>
            </a:r>
            <a:r>
              <a:rPr lang="en-US" sz="1000" dirty="0">
                <a:latin typeface="Century Schoolbook" panose="02040604050505020304" pitchFamily="18" charset="0"/>
              </a:rPr>
              <a:t> </a:t>
            </a:r>
          </a:p>
          <a:p>
            <a:r>
              <a:rPr lang="en-US" sz="1000" b="1" dirty="0">
                <a:latin typeface="Century Schoolbook" panose="02040604050505020304" pitchFamily="18" charset="0"/>
              </a:rPr>
              <a:t>SSP5-8.5:</a:t>
            </a:r>
            <a:r>
              <a:rPr lang="en-US" sz="1000" dirty="0">
                <a:latin typeface="Century Schoolbook" panose="02040604050505020304" pitchFamily="18" charset="0"/>
              </a:rPr>
              <a:t> Shared Socio-economic Pathways (fossil-fuel based development) &amp; radiative forces ~8.5 W/m</a:t>
            </a:r>
            <a:r>
              <a:rPr lang="en-US" sz="1000" baseline="30000" dirty="0">
                <a:latin typeface="Century Schoolbook" panose="02040604050505020304" pitchFamily="18" charset="0"/>
              </a:rPr>
              <a:t>2</a:t>
            </a:r>
            <a:r>
              <a:rPr lang="en-US" sz="1000" dirty="0">
                <a:latin typeface="Century Schoolbook" panose="02040604050505020304" pitchFamily="18" charset="0"/>
              </a:rPr>
              <a:t> </a:t>
            </a:r>
            <a:endParaRPr lang="en-IN" sz="1000" dirty="0">
              <a:latin typeface="Century Schoolbook" panose="020406040505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2778D-E40D-3A8C-E809-83EE95A97430}"/>
              </a:ext>
            </a:extLst>
          </p:cNvPr>
          <p:cNvSpPr txBox="1"/>
          <p:nvPr/>
        </p:nvSpPr>
        <p:spPr>
          <a:xfrm>
            <a:off x="6457046" y="6203902"/>
            <a:ext cx="2059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Century Schoolbook" panose="02040604050505020304" pitchFamily="18" charset="0"/>
              </a:rPr>
              <a:t>DEM: </a:t>
            </a:r>
            <a:r>
              <a:rPr lang="en-IN" sz="1000" dirty="0">
                <a:latin typeface="Century Schoolbook" panose="02040604050505020304" pitchFamily="18" charset="0"/>
              </a:rPr>
              <a:t>Digital Elevation Model</a:t>
            </a:r>
          </a:p>
          <a:p>
            <a:r>
              <a:rPr lang="en-IN" sz="1000" b="1" dirty="0">
                <a:latin typeface="Century Schoolbook" panose="02040604050505020304" pitchFamily="18" charset="0"/>
              </a:rPr>
              <a:t>LULC: </a:t>
            </a:r>
            <a:r>
              <a:rPr lang="en-IN" sz="1000" dirty="0">
                <a:latin typeface="Century Schoolbook" panose="02040604050505020304" pitchFamily="18" charset="0"/>
              </a:rPr>
              <a:t>Land Use Land Class</a:t>
            </a:r>
          </a:p>
          <a:p>
            <a:r>
              <a:rPr lang="en-IN" sz="1000" b="1" dirty="0">
                <a:latin typeface="Century Schoolbook" panose="02040604050505020304" pitchFamily="18" charset="0"/>
              </a:rPr>
              <a:t>2W: </a:t>
            </a:r>
            <a:r>
              <a:rPr lang="en-IN" sz="1000" dirty="0">
                <a:latin typeface="Century Schoolbook" panose="02040604050505020304" pitchFamily="18" charset="0"/>
              </a:rPr>
              <a:t>2 </a:t>
            </a:r>
            <a:r>
              <a:rPr lang="en-IN" sz="1000" baseline="30000" dirty="0" err="1">
                <a:latin typeface="Century Schoolbook" panose="02040604050505020304" pitchFamily="18" charset="0"/>
              </a:rPr>
              <a:t>o</a:t>
            </a:r>
            <a:r>
              <a:rPr lang="en-IN" sz="1000" dirty="0" err="1">
                <a:latin typeface="Century Schoolbook" panose="02040604050505020304" pitchFamily="18" charset="0"/>
              </a:rPr>
              <a:t>C</a:t>
            </a:r>
            <a:r>
              <a:rPr lang="en-IN" sz="1000" dirty="0">
                <a:latin typeface="Century Schoolbook" panose="02040604050505020304" pitchFamily="18" charset="0"/>
              </a:rPr>
              <a:t> Warming</a:t>
            </a:r>
            <a:endParaRPr lang="en-IN" sz="1000" b="1" dirty="0"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E92E8-F552-3D94-371D-E7A9AEBD1775}"/>
              </a:ext>
            </a:extLst>
          </p:cNvPr>
          <p:cNvSpPr txBox="1"/>
          <p:nvPr/>
        </p:nvSpPr>
        <p:spPr>
          <a:xfrm>
            <a:off x="8461438" y="6203902"/>
            <a:ext cx="2059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Century Schoolbook" panose="02040604050505020304" pitchFamily="18" charset="0"/>
              </a:rPr>
              <a:t>3W: </a:t>
            </a:r>
            <a:r>
              <a:rPr lang="en-IN" sz="1000" dirty="0">
                <a:latin typeface="Century Schoolbook" panose="02040604050505020304" pitchFamily="18" charset="0"/>
              </a:rPr>
              <a:t>3 </a:t>
            </a:r>
            <a:r>
              <a:rPr lang="en-IN" sz="1000" baseline="30000" dirty="0" err="1">
                <a:latin typeface="Century Schoolbook" panose="02040604050505020304" pitchFamily="18" charset="0"/>
              </a:rPr>
              <a:t>o</a:t>
            </a:r>
            <a:r>
              <a:rPr lang="en-IN" sz="1000" dirty="0" err="1">
                <a:latin typeface="Century Schoolbook" panose="02040604050505020304" pitchFamily="18" charset="0"/>
              </a:rPr>
              <a:t>C</a:t>
            </a:r>
            <a:r>
              <a:rPr lang="en-IN" sz="1000" dirty="0">
                <a:latin typeface="Century Schoolbook" panose="02040604050505020304" pitchFamily="18" charset="0"/>
              </a:rPr>
              <a:t> Warming</a:t>
            </a:r>
            <a:endParaRPr lang="en-IN" sz="1000" b="1" dirty="0">
              <a:latin typeface="Century Schoolbook" panose="02040604050505020304" pitchFamily="18" charset="0"/>
            </a:endParaRPr>
          </a:p>
          <a:p>
            <a:r>
              <a:rPr lang="en-IN" sz="1000" b="1" dirty="0">
                <a:latin typeface="Century Schoolbook" panose="02040604050505020304" pitchFamily="18" charset="0"/>
              </a:rPr>
              <a:t>NF: </a:t>
            </a:r>
            <a:r>
              <a:rPr lang="en-IN" sz="1000" dirty="0">
                <a:latin typeface="Century Schoolbook" panose="02040604050505020304" pitchFamily="18" charset="0"/>
              </a:rPr>
              <a:t>Near Future</a:t>
            </a:r>
          </a:p>
          <a:p>
            <a:r>
              <a:rPr lang="en-IN" sz="1000" b="1" dirty="0">
                <a:latin typeface="Century Schoolbook" panose="02040604050505020304" pitchFamily="18" charset="0"/>
              </a:rPr>
              <a:t>FF: </a:t>
            </a:r>
            <a:r>
              <a:rPr lang="en-IN" sz="1000" dirty="0">
                <a:latin typeface="Century Schoolbook" panose="02040604050505020304" pitchFamily="18" charset="0"/>
              </a:rPr>
              <a:t>Far Future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DA021-1C10-850D-C80B-F15469D08778}"/>
              </a:ext>
            </a:extLst>
          </p:cNvPr>
          <p:cNvSpPr txBox="1"/>
          <p:nvPr/>
        </p:nvSpPr>
        <p:spPr>
          <a:xfrm>
            <a:off x="9748066" y="6203902"/>
            <a:ext cx="1528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Century Schoolbook" panose="02040604050505020304" pitchFamily="18" charset="0"/>
              </a:defRPr>
            </a:lvl1pPr>
          </a:lstStyle>
          <a:p>
            <a:r>
              <a:rPr lang="en-IN" dirty="0"/>
              <a:t>BW: </a:t>
            </a:r>
            <a:r>
              <a:rPr lang="en-IN" b="0" dirty="0"/>
              <a:t>Blue Water</a:t>
            </a:r>
          </a:p>
          <a:p>
            <a:r>
              <a:rPr lang="en-IN" dirty="0"/>
              <a:t>GW: </a:t>
            </a:r>
            <a:r>
              <a:rPr lang="en-IN" b="0" dirty="0"/>
              <a:t>Green Water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E1D553-225B-E97E-4563-DE027F591101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24D41F-1E18-08F4-3752-89042CDF6E80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E50892-9C11-7422-02B9-EDC998AAE6B2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F3A742-B13C-E43C-EEE0-FA5BBB002FC4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49B825-B4AD-4C90-10D6-838AEB8ED290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C60224-7C7E-9B81-CC0F-9CB53CCA80CF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F92208-4851-9554-1F2D-3EFBB66F0000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8E066A8-4298-DB85-505C-B0C47BF7AF35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43062C-E2D9-51AA-E65E-8D99030704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08" y="52251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90186"/>
            <a:ext cx="10457145" cy="424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Datasets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65389"/>
            <a:ext cx="2743200" cy="365125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12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1182255"/>
            <a:ext cx="10515600" cy="479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204686"/>
            <a:ext cx="10515600" cy="4987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65A213-579B-B263-F5D3-94FE8B6B6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31409"/>
              </p:ext>
            </p:extLst>
          </p:nvPr>
        </p:nvGraphicFramePr>
        <p:xfrm>
          <a:off x="1132458" y="1101627"/>
          <a:ext cx="9692640" cy="51932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2470">
                  <a:extLst>
                    <a:ext uri="{9D8B030D-6E8A-4147-A177-3AD203B41FA5}">
                      <a16:colId xmlns:a16="http://schemas.microsoft.com/office/drawing/2014/main" val="1178305840"/>
                    </a:ext>
                  </a:extLst>
                </a:gridCol>
                <a:gridCol w="2105572">
                  <a:extLst>
                    <a:ext uri="{9D8B030D-6E8A-4147-A177-3AD203B41FA5}">
                      <a16:colId xmlns:a16="http://schemas.microsoft.com/office/drawing/2014/main" val="88111984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1203237811"/>
                    </a:ext>
                  </a:extLst>
                </a:gridCol>
                <a:gridCol w="1936239">
                  <a:extLst>
                    <a:ext uri="{9D8B030D-6E8A-4147-A177-3AD203B41FA5}">
                      <a16:colId xmlns:a16="http://schemas.microsoft.com/office/drawing/2014/main" val="2412054479"/>
                    </a:ext>
                  </a:extLst>
                </a:gridCol>
                <a:gridCol w="2164209">
                  <a:extLst>
                    <a:ext uri="{9D8B030D-6E8A-4147-A177-3AD203B41FA5}">
                      <a16:colId xmlns:a16="http://schemas.microsoft.com/office/drawing/2014/main" val="3545144333"/>
                    </a:ext>
                  </a:extLst>
                </a:gridCol>
              </a:tblGrid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S. No.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Datasets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Source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Spatial Resolution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Temporal Resolution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266128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Catchment boundary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Hydro-SHEDES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90 m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5566366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DEM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SRTM (NASA)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30 m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8097210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Soil cover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FAO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0.9 km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9625508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4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Land use classification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ESA (year 2020)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10 m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-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7212474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Meteorological data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IMD &amp; TAMU (year 1979-2020)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0.25</a:t>
                      </a:r>
                      <a:r>
                        <a:rPr lang="en-US" sz="1350" baseline="30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/ 26 km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Daily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6864393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  <a:endParaRPr lang="en-IN" sz="135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Future Climate Data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CMIP 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(provided by Mishra et al. 2020)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0.25</a:t>
                      </a:r>
                      <a:r>
                        <a:rPr lang="en-US" sz="1350" baseline="30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/ 26 km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Daily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8752622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7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Discharge Data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CWC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(year 1991-2018)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Jammu gauging station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Daily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01986"/>
                  </a:ext>
                </a:extLst>
              </a:tr>
              <a:tr h="577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8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Future Population Data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SEDAC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0.125</a:t>
                      </a:r>
                      <a:r>
                        <a:rPr lang="en-US" sz="1350" baseline="3000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/ 13.8km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350" dirty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Decadal</a:t>
                      </a:r>
                      <a:endParaRPr lang="en-IN" sz="1350" dirty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006555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7453B12-5052-C995-D767-00B9C4DF0797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C7C45D-E478-159E-5C58-60D653FF485A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7CE705-128E-D9DD-8B4E-F5C715D28828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BE8E15-654C-2FC5-B445-94ACA3C97861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58E75C-71B3-E3F8-1858-CD443E8948B3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468786-AC1A-DD92-E8EA-C2C9ED1DDFF0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66537-B5CF-FAFD-E976-A393F2A83C6A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4A2630-6F9B-C2F6-D93B-962C05B88D6B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38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C27F0-F229-2D98-191D-47B530F3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8F89E1-FBB6-55A9-F7B2-2BC655A8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535365"/>
            <a:ext cx="10515600" cy="6330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Hydrometeorological extremes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6F9383-440B-1D76-86D3-263647232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69775"/>
              </p:ext>
            </p:extLst>
          </p:nvPr>
        </p:nvGraphicFramePr>
        <p:xfrm>
          <a:off x="1179108" y="1102973"/>
          <a:ext cx="8128000" cy="512986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55923">
                  <a:extLst>
                    <a:ext uri="{9D8B030D-6E8A-4147-A177-3AD203B41FA5}">
                      <a16:colId xmlns:a16="http://schemas.microsoft.com/office/drawing/2014/main" val="1853816447"/>
                    </a:ext>
                  </a:extLst>
                </a:gridCol>
                <a:gridCol w="6139858">
                  <a:extLst>
                    <a:ext uri="{9D8B030D-6E8A-4147-A177-3AD203B41FA5}">
                      <a16:colId xmlns:a16="http://schemas.microsoft.com/office/drawing/2014/main" val="1406221226"/>
                    </a:ext>
                  </a:extLst>
                </a:gridCol>
                <a:gridCol w="832219">
                  <a:extLst>
                    <a:ext uri="{9D8B030D-6E8A-4147-A177-3AD203B41FA5}">
                      <a16:colId xmlns:a16="http://schemas.microsoft.com/office/drawing/2014/main" val="1150179685"/>
                    </a:ext>
                  </a:extLst>
                </a:gridCol>
              </a:tblGrid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0" dirty="0"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</a:rPr>
                        <a:t>Indices</a:t>
                      </a: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0" dirty="0"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0" dirty="0"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</a:rPr>
                        <a:t>Unit</a:t>
                      </a: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1693580407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PRCPTOT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total precipitation on wet 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778860447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CDD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Number of rainy days in a year (with rainfall intensity ≤ 1 mm/day)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1869328803"/>
                  </a:ext>
                </a:extLst>
              </a:tr>
              <a:tr h="36956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CWD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Number of rainy days in a year (with rainfall intensity ≥ 2.5 mm/day)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91788318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R95p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total precipitation when annual rainfall ≥ 95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06765427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R99p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total precipitation when annual rainfall ≥ 99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47510523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R10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count of days when precipitation ≥ 10 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49242869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R20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count of days when precipitation ≥ 20 mm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107095802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Rx1day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Max 1-day precipitation amount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75287552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Rx5day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Max 5-day precipitation amount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773630977"/>
                  </a:ext>
                </a:extLst>
              </a:tr>
              <a:tr h="2970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62213190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TXx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maximum value of daily maximum temperature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80255849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TXn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minimum value of daily maximum temperature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41489036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TNx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maximum value of daily minimum temperature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93048361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TNn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minimum value of daily minimum temperature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12116734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79211218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Q95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High flow (95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 value of streamflow)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/s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05209808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Q05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Low flow (5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 value of streamflow)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/s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6553507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71E180-D93B-F639-B6AC-FA0A47849774}"/>
              </a:ext>
            </a:extLst>
          </p:cNvPr>
          <p:cNvSpPr txBox="1"/>
          <p:nvPr/>
        </p:nvSpPr>
        <p:spPr>
          <a:xfrm>
            <a:off x="9745133" y="1179634"/>
            <a:ext cx="2269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entury Schoolbook" panose="02040604050505020304" pitchFamily="18" charset="0"/>
                <a:ea typeface="Calibri" panose="020F0502020204030204" pitchFamily="34" charset="0"/>
              </a:rPr>
              <a:t>V</a:t>
            </a:r>
            <a:r>
              <a:rPr lang="en-IN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arious meteorological extremes developed by the Expert Team on Climate Change Detection and Indices (ETCCDI), as formulated by (Zhang et al. 2011). </a:t>
            </a:r>
            <a:endParaRPr lang="en-IN" sz="1400" dirty="0"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365B6-C02A-32CD-A7AE-1B5ADED0AFDF}"/>
              </a:ext>
            </a:extLst>
          </p:cNvPr>
          <p:cNvSpPr txBox="1"/>
          <p:nvPr/>
        </p:nvSpPr>
        <p:spPr>
          <a:xfrm rot="16200000">
            <a:off x="-131947" y="2116725"/>
            <a:ext cx="163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entury Schoolbook" panose="02040604050505020304" pitchFamily="18" charset="0"/>
              </a:rPr>
              <a:t>Rainfall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AD04-6E15-02A1-65B4-C6718BDE3A19}"/>
              </a:ext>
            </a:extLst>
          </p:cNvPr>
          <p:cNvSpPr txBox="1"/>
          <p:nvPr/>
        </p:nvSpPr>
        <p:spPr>
          <a:xfrm rot="16200000">
            <a:off x="8861243" y="4692055"/>
            <a:ext cx="163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entury Schoolbook" panose="02040604050505020304" pitchFamily="18" charset="0"/>
              </a:rPr>
              <a:t>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AEE5B-AB42-B085-D908-57BA8AC62E37}"/>
              </a:ext>
            </a:extLst>
          </p:cNvPr>
          <p:cNvSpPr txBox="1"/>
          <p:nvPr/>
        </p:nvSpPr>
        <p:spPr>
          <a:xfrm rot="16200000">
            <a:off x="95330" y="5597316"/>
            <a:ext cx="117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entury Schoolbook" panose="02040604050505020304" pitchFamily="18" charset="0"/>
              </a:rPr>
              <a:t>Discharge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C403CCA-728B-4727-7CE2-4C4BBD8CB5FA}"/>
              </a:ext>
            </a:extLst>
          </p:cNvPr>
          <p:cNvSpPr/>
          <p:nvPr/>
        </p:nvSpPr>
        <p:spPr>
          <a:xfrm>
            <a:off x="918911" y="1367366"/>
            <a:ext cx="215539" cy="2599253"/>
          </a:xfrm>
          <a:prstGeom prst="leftBrace">
            <a:avLst>
              <a:gd name="adj1" fmla="val 82968"/>
              <a:gd name="adj2" fmla="val 5032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9CA23BF-E31C-1F84-30F1-B57DE699C1C8}"/>
              </a:ext>
            </a:extLst>
          </p:cNvPr>
          <p:cNvSpPr/>
          <p:nvPr/>
        </p:nvSpPr>
        <p:spPr>
          <a:xfrm rot="10800000">
            <a:off x="9316505" y="4247330"/>
            <a:ext cx="215539" cy="1464750"/>
          </a:xfrm>
          <a:prstGeom prst="leftBrace">
            <a:avLst>
              <a:gd name="adj1" fmla="val 633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1A1F06B-E562-8EDE-E781-03019CE1E5D6}"/>
              </a:ext>
            </a:extLst>
          </p:cNvPr>
          <p:cNvSpPr/>
          <p:nvPr/>
        </p:nvSpPr>
        <p:spPr>
          <a:xfrm>
            <a:off x="918911" y="5646940"/>
            <a:ext cx="215539" cy="585897"/>
          </a:xfrm>
          <a:prstGeom prst="leftBrace">
            <a:avLst>
              <a:gd name="adj1" fmla="val 3975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4C543-EC52-DE76-7D1F-8C2C12699861}"/>
              </a:ext>
            </a:extLst>
          </p:cNvPr>
          <p:cNvSpPr/>
          <p:nvPr/>
        </p:nvSpPr>
        <p:spPr>
          <a:xfrm>
            <a:off x="-1" y="4079083"/>
            <a:ext cx="12192001" cy="2844032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CFF19A-6C39-2C9A-7500-5E5861314629}"/>
              </a:ext>
            </a:extLst>
          </p:cNvPr>
          <p:cNvSpPr/>
          <p:nvPr/>
        </p:nvSpPr>
        <p:spPr>
          <a:xfrm>
            <a:off x="221672" y="1034473"/>
            <a:ext cx="9625881" cy="2976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2C4CB4-3D24-1775-5239-09340BE81D32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550FE9-738D-9283-3F9D-532D6D84E647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2469A8-713D-52EA-E5EC-A81624AE7180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528C18-732C-8403-F395-BF8DDFAA3CB9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F68434-8B87-C1EB-C4A4-B7BD0B4D2871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5D28F9-4A43-7BDA-1AE2-16541328837F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723010-4B3F-4E5A-ECE9-6A0AA55B7655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C3DCA1-C6CC-0FC4-11A5-0EEC10F0A136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EC74260-1F04-FF93-E54F-E0EAAD336C96}"/>
              </a:ext>
            </a:extLst>
          </p:cNvPr>
          <p:cNvSpPr/>
          <p:nvPr/>
        </p:nvSpPr>
        <p:spPr>
          <a:xfrm>
            <a:off x="-2" y="-3395026"/>
            <a:ext cx="12192001" cy="306483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6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C27F0-F229-2D98-191D-47B530F3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8F89E1-FBB6-55A9-F7B2-2BC655A8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535365"/>
            <a:ext cx="10515600" cy="6330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Hydrometeorological extremes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6F9383-440B-1D76-86D3-263647232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832509"/>
              </p:ext>
            </p:extLst>
          </p:nvPr>
        </p:nvGraphicFramePr>
        <p:xfrm>
          <a:off x="1179108" y="1102973"/>
          <a:ext cx="8128000" cy="512986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55923">
                  <a:extLst>
                    <a:ext uri="{9D8B030D-6E8A-4147-A177-3AD203B41FA5}">
                      <a16:colId xmlns:a16="http://schemas.microsoft.com/office/drawing/2014/main" val="1853816447"/>
                    </a:ext>
                  </a:extLst>
                </a:gridCol>
                <a:gridCol w="6139858">
                  <a:extLst>
                    <a:ext uri="{9D8B030D-6E8A-4147-A177-3AD203B41FA5}">
                      <a16:colId xmlns:a16="http://schemas.microsoft.com/office/drawing/2014/main" val="1406221226"/>
                    </a:ext>
                  </a:extLst>
                </a:gridCol>
                <a:gridCol w="832219">
                  <a:extLst>
                    <a:ext uri="{9D8B030D-6E8A-4147-A177-3AD203B41FA5}">
                      <a16:colId xmlns:a16="http://schemas.microsoft.com/office/drawing/2014/main" val="1150179685"/>
                    </a:ext>
                  </a:extLst>
                </a:gridCol>
              </a:tblGrid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0" dirty="0"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</a:rPr>
                        <a:t>Indices</a:t>
                      </a: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0" dirty="0"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0" dirty="0"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</a:rPr>
                        <a:t>Unit</a:t>
                      </a: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1693580407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PRCPTOT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total precipitation on wet 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778860447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CDD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Number of rainy days in a year (with rainfall intensity ≤ 1 mm/day)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1869328803"/>
                  </a:ext>
                </a:extLst>
              </a:tr>
              <a:tr h="36956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CWD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Number of rainy days in a year (with rainfall intensity ≥ 2.5 mm/day)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91788318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R95p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total precipitation when annual rainfall ≥ 95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06765427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R99p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total precipitation when annual rainfall ≥ 99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47510523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R10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count of days when precipitation ≥ 10 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49242869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R20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Annual count of days when precipitation ≥ 20 mm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days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107095802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Rx1day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Max 1-day precipitation amount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75287552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Rx5day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Max 5-day precipitation amount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mm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773630977"/>
                  </a:ext>
                </a:extLst>
              </a:tr>
              <a:tr h="2970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62213190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TXx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maximum value of daily maximum temperature 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80255849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TXn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minimum value of daily maximum temperature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41489036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TNx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maximum value of daily minimum temperature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93048361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TNn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Monthly minimum value of daily minimum temperature 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(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C)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12116734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400" kern="100" dirty="0"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 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79211218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Q95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High flow (95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 value of streamflow)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  <a:r>
                        <a:rPr lang="en-IN" sz="1400" kern="0" baseline="3000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/s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205209808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Q05</a:t>
                      </a:r>
                      <a:endParaRPr lang="en-IN" sz="14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Low flow (5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 percentile value of streamflow)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  <a:r>
                        <a:rPr lang="en-IN" sz="1400" kern="0" baseline="3000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  <a:r>
                        <a:rPr lang="en-IN" sz="1400" kern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/s</a:t>
                      </a:r>
                      <a:endParaRPr lang="en-IN" sz="14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87" marR="61887" marT="0" marB="0" anchor="b"/>
                </a:tc>
                <a:extLst>
                  <a:ext uri="{0D108BD9-81ED-4DB2-BD59-A6C34878D82A}">
                    <a16:rowId xmlns:a16="http://schemas.microsoft.com/office/drawing/2014/main" val="36553507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71E180-D93B-F639-B6AC-FA0A47849774}"/>
              </a:ext>
            </a:extLst>
          </p:cNvPr>
          <p:cNvSpPr txBox="1"/>
          <p:nvPr/>
        </p:nvSpPr>
        <p:spPr>
          <a:xfrm>
            <a:off x="9745133" y="1179634"/>
            <a:ext cx="2269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Century Schoolbook" panose="02040604050505020304" pitchFamily="18" charset="0"/>
                <a:ea typeface="Calibri" panose="020F0502020204030204" pitchFamily="34" charset="0"/>
              </a:rPr>
              <a:t>V</a:t>
            </a:r>
            <a:r>
              <a:rPr lang="en-IN" sz="1400" dirty="0">
                <a:effectLst/>
                <a:latin typeface="Century Schoolbook" panose="02040604050505020304" pitchFamily="18" charset="0"/>
                <a:ea typeface="Calibri" panose="020F0502020204030204" pitchFamily="34" charset="0"/>
              </a:rPr>
              <a:t>arious meteorological extremes developed by the Expert Team on Climate Change Detection and Indices (ETCCDI), as formulated by (Zhang et al. 2011). </a:t>
            </a:r>
            <a:endParaRPr lang="en-IN" sz="1400" dirty="0"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365B6-C02A-32CD-A7AE-1B5ADED0AFDF}"/>
              </a:ext>
            </a:extLst>
          </p:cNvPr>
          <p:cNvSpPr txBox="1"/>
          <p:nvPr/>
        </p:nvSpPr>
        <p:spPr>
          <a:xfrm rot="16200000">
            <a:off x="-131947" y="2116725"/>
            <a:ext cx="163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entury Schoolbook" panose="02040604050505020304" pitchFamily="18" charset="0"/>
              </a:rPr>
              <a:t>Rainfall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BAD04-6E15-02A1-65B4-C6718BDE3A19}"/>
              </a:ext>
            </a:extLst>
          </p:cNvPr>
          <p:cNvSpPr txBox="1"/>
          <p:nvPr/>
        </p:nvSpPr>
        <p:spPr>
          <a:xfrm rot="16200000">
            <a:off x="8861243" y="4692055"/>
            <a:ext cx="1634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entury Schoolbook" panose="02040604050505020304" pitchFamily="18" charset="0"/>
              </a:rPr>
              <a:t>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AEE5B-AB42-B085-D908-57BA8AC62E37}"/>
              </a:ext>
            </a:extLst>
          </p:cNvPr>
          <p:cNvSpPr txBox="1"/>
          <p:nvPr/>
        </p:nvSpPr>
        <p:spPr>
          <a:xfrm rot="16200000">
            <a:off x="95330" y="5597316"/>
            <a:ext cx="117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entury Schoolbook" panose="02040604050505020304" pitchFamily="18" charset="0"/>
              </a:rPr>
              <a:t>Discharge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C403CCA-728B-4727-7CE2-4C4BBD8CB5FA}"/>
              </a:ext>
            </a:extLst>
          </p:cNvPr>
          <p:cNvSpPr/>
          <p:nvPr/>
        </p:nvSpPr>
        <p:spPr>
          <a:xfrm>
            <a:off x="918911" y="1367366"/>
            <a:ext cx="215539" cy="2599253"/>
          </a:xfrm>
          <a:prstGeom prst="leftBrace">
            <a:avLst>
              <a:gd name="adj1" fmla="val 82968"/>
              <a:gd name="adj2" fmla="val 5032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9CA23BF-E31C-1F84-30F1-B57DE699C1C8}"/>
              </a:ext>
            </a:extLst>
          </p:cNvPr>
          <p:cNvSpPr/>
          <p:nvPr/>
        </p:nvSpPr>
        <p:spPr>
          <a:xfrm rot="10800000">
            <a:off x="9316505" y="4247330"/>
            <a:ext cx="215539" cy="1464750"/>
          </a:xfrm>
          <a:prstGeom prst="leftBrace">
            <a:avLst>
              <a:gd name="adj1" fmla="val 633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1A1F06B-E562-8EDE-E781-03019CE1E5D6}"/>
              </a:ext>
            </a:extLst>
          </p:cNvPr>
          <p:cNvSpPr/>
          <p:nvPr/>
        </p:nvSpPr>
        <p:spPr>
          <a:xfrm>
            <a:off x="918911" y="5646940"/>
            <a:ext cx="215539" cy="585897"/>
          </a:xfrm>
          <a:prstGeom prst="leftBrace">
            <a:avLst>
              <a:gd name="adj1" fmla="val 3975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F4C543-EC52-DE76-7D1F-8C2C12699861}"/>
              </a:ext>
            </a:extLst>
          </p:cNvPr>
          <p:cNvSpPr/>
          <p:nvPr/>
        </p:nvSpPr>
        <p:spPr>
          <a:xfrm>
            <a:off x="0" y="6858000"/>
            <a:ext cx="12192001" cy="306483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BB9F3A-9F4C-51E4-82C8-22EB1E1DCF2E}"/>
              </a:ext>
            </a:extLst>
          </p:cNvPr>
          <p:cNvSpPr/>
          <p:nvPr/>
        </p:nvSpPr>
        <p:spPr>
          <a:xfrm>
            <a:off x="221672" y="4165573"/>
            <a:ext cx="9709727" cy="23257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7D8B37-7C5D-3EB8-0240-AC127DE825F5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470880-3B2D-5C62-8F67-CD79A6C62070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06F9CA-EC00-7EFE-650F-8B5D519C9D2A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4F54A9-B37A-49BF-B9F1-561BE09480BC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1639B1-B1EC-E6C6-A55E-E4E56794AE4F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92E2F8-5CA7-4FE7-C532-4555CB03B1E6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BF2EDB-2FBA-DB51-EDB9-038AADA41E07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9A27C6-C988-AFF4-5491-69A82AD26423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EC8F824-E484-634D-365E-5A05DE2D6C98}"/>
              </a:ext>
            </a:extLst>
          </p:cNvPr>
          <p:cNvSpPr/>
          <p:nvPr/>
        </p:nvSpPr>
        <p:spPr>
          <a:xfrm>
            <a:off x="17809" y="1060459"/>
            <a:ext cx="12192001" cy="306483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33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A4E1B-0E00-1D03-A785-418504B9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14458-FEF2-7AF5-1B19-4BB41825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27" y="703385"/>
            <a:ext cx="10515600" cy="6330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Global Warming Periods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46EED-9975-1DAD-BDFE-422A970D9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88" y="2698750"/>
            <a:ext cx="6124953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B3A635-1927-0C54-A11D-EC3DE5E53317}"/>
              </a:ext>
            </a:extLst>
          </p:cNvPr>
          <p:cNvSpPr txBox="1"/>
          <p:nvPr/>
        </p:nvSpPr>
        <p:spPr>
          <a:xfrm>
            <a:off x="727227" y="918000"/>
            <a:ext cx="11388573" cy="170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IN" b="1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13 CMIP6 models.</a:t>
            </a:r>
            <a:endParaRPr lang="en-IN" u="sng" dirty="0">
              <a:solidFill>
                <a:schemeClr val="accent1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2</a:t>
            </a:r>
            <a:r>
              <a:rPr lang="en-IN" baseline="300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C and 3</a:t>
            </a:r>
            <a:r>
              <a:rPr lang="en-IN" baseline="3000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o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C Warming of global temperature over Pre Industrial period (1850).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weight multi model ensemble, arithmetic mean (AMME) was used.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6E40C-4EBB-6E5F-8F97-259E81C3E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07" y="2697201"/>
            <a:ext cx="4044989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498E1-3FA3-2343-4061-9FEFE447B48C}"/>
              </a:ext>
            </a:extLst>
          </p:cNvPr>
          <p:cNvSpPr txBox="1"/>
          <p:nvPr/>
        </p:nvSpPr>
        <p:spPr>
          <a:xfrm>
            <a:off x="2314050" y="6231690"/>
            <a:ext cx="2217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IPCC report AR6, 2021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952837-A6BA-5F9B-6380-893C1DA3F6D3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5DFEAE-0F51-41A4-C586-9F3000C5F4FB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31CD9D-47BD-D506-0BE4-4A3CC28D3291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5C51B9-C5EF-3C2F-5C18-9743865DE2F1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287977-EB65-2301-DE11-76B370E1EB56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941240-62CC-8AEF-0485-B95168F653F1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7CC5E6-454F-74F5-04CD-F13F38A68C57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51CA45-275A-EE6C-02ED-CF3169DE9545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3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4FC17-A0C0-70AA-1D30-B7B704C0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5B0804-20B8-CBC5-6AC8-AD2F76FF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8" y="592517"/>
            <a:ext cx="10515600" cy="6330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Blue and Green Water computation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D8D4E-EEA8-0F47-2DEE-E372A773F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7" y="1052512"/>
            <a:ext cx="7640834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F6BC7-0176-B1C1-2150-38D332783CC0}"/>
              </a:ext>
            </a:extLst>
          </p:cNvPr>
          <p:cNvSpPr txBox="1"/>
          <p:nvPr/>
        </p:nvSpPr>
        <p:spPr>
          <a:xfrm>
            <a:off x="8332129" y="1526123"/>
            <a:ext cx="3772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Century Schoolbook" panose="02040604050505020304" pitchFamily="18" charset="0"/>
              </a:rPr>
              <a:t>Addressing water security by classifying fresh water resources into blue and green water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3CB46-06B7-7478-147C-872E39AA3EBA}"/>
              </a:ext>
            </a:extLst>
          </p:cNvPr>
          <p:cNvSpPr txBox="1"/>
          <p:nvPr/>
        </p:nvSpPr>
        <p:spPr>
          <a:xfrm>
            <a:off x="8513398" y="3289961"/>
            <a:ext cx="35909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Blue Water: </a:t>
            </a:r>
            <a:r>
              <a:rPr lang="en-US" sz="1600" dirty="0">
                <a:latin typeface="Century Schoolbook" panose="02040604050505020304" pitchFamily="18" charset="0"/>
              </a:rPr>
              <a:t>flowing through surface and subsurface medium which are stored in lakes, aquifers and manmade structures, that can be directly used for human consumption.</a:t>
            </a:r>
          </a:p>
          <a:p>
            <a:pPr algn="just"/>
            <a:endParaRPr lang="en-US" sz="1600" dirty="0">
              <a:latin typeface="Century Schoolbook" panose="02040604050505020304" pitchFamily="18" charset="0"/>
            </a:endParaRPr>
          </a:p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Green Water: </a:t>
            </a:r>
            <a:r>
              <a:rPr lang="en-IN" sz="1600" b="1" dirty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sz="1600" dirty="0">
                <a:latin typeface="Century Schoolbook" panose="02040604050505020304" pitchFamily="18" charset="0"/>
              </a:rPr>
              <a:t>water stored in unsaturated soil layer and vegetation canopy is classified as green water</a:t>
            </a:r>
            <a:endParaRPr lang="en-IN" sz="1600" dirty="0">
              <a:latin typeface="Century Schoolbook" panose="020406040505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3B36B-27D7-AE50-C7AD-B91D8CD02F40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41AC06-CBB0-C19A-B602-B0844255446B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45C8C-6A31-ECF1-8159-8165E844EF50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C3F6F15-C8A7-1558-2775-77DE72975874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C05BA4-B130-DD26-DAA2-70E369D2FADC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915DE4-5818-1787-FB51-93E1F8AD246A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6A02D6-9BC5-B992-63AD-E2EEFFE48A90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60B76-1AFC-A7F1-46D9-144176120194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972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5231A-3812-53D1-EB57-BB4969F7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16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12412F-8FD1-4F86-6ABE-39B8A267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528337"/>
            <a:ext cx="11286066" cy="63304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Drought Analysis	    		                 Fuzzy Analytical Hierarchy Process (FAHP)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A1B6ED-D445-FBEC-50A3-BCD92D66D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83087"/>
              </p:ext>
            </p:extLst>
          </p:nvPr>
        </p:nvGraphicFramePr>
        <p:xfrm>
          <a:off x="905934" y="4700040"/>
          <a:ext cx="4974829" cy="20737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317043">
                  <a:extLst>
                    <a:ext uri="{9D8B030D-6E8A-4147-A177-3AD203B41FA5}">
                      <a16:colId xmlns:a16="http://schemas.microsoft.com/office/drawing/2014/main" val="936141108"/>
                    </a:ext>
                  </a:extLst>
                </a:gridCol>
                <a:gridCol w="2657786">
                  <a:extLst>
                    <a:ext uri="{9D8B030D-6E8A-4147-A177-3AD203B41FA5}">
                      <a16:colId xmlns:a16="http://schemas.microsoft.com/office/drawing/2014/main" val="1678432005"/>
                    </a:ext>
                  </a:extLst>
                </a:gridCol>
              </a:tblGrid>
              <a:tr h="34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00" dirty="0">
                          <a:effectLst/>
                          <a:latin typeface="Century Schoolbook" panose="02040604050505020304" pitchFamily="18" charset="0"/>
                        </a:rPr>
                        <a:t>Description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00" dirty="0">
                          <a:effectLst/>
                          <a:latin typeface="Century Schoolbook" panose="02040604050505020304" pitchFamily="18" charset="0"/>
                        </a:rPr>
                        <a:t>Range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2252709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dirty="0">
                          <a:effectLst/>
                          <a:latin typeface="Century Schoolbook" panose="02040604050505020304" pitchFamily="18" charset="0"/>
                        </a:rPr>
                        <a:t>Non-drought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dirty="0">
                          <a:effectLst/>
                          <a:latin typeface="Century Schoolbook" panose="02040604050505020304" pitchFamily="18" charset="0"/>
                        </a:rPr>
                        <a:t>0.0 ≤ Index value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783899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>
                          <a:effectLst/>
                          <a:latin typeface="Century Schoolbook" panose="02040604050505020304" pitchFamily="18" charset="0"/>
                        </a:rPr>
                        <a:t>Mild drought</a:t>
                      </a:r>
                      <a:endParaRPr lang="en-IN" sz="12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dirty="0">
                          <a:effectLst/>
                          <a:latin typeface="Century Schoolbook" panose="02040604050505020304" pitchFamily="18" charset="0"/>
                        </a:rPr>
                        <a:t>-1.0 ≤ Index value &lt; 0.0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1137339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>
                          <a:effectLst/>
                          <a:latin typeface="Century Schoolbook" panose="02040604050505020304" pitchFamily="18" charset="0"/>
                        </a:rPr>
                        <a:t>Moderate drought</a:t>
                      </a:r>
                      <a:endParaRPr lang="en-IN" sz="12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dirty="0">
                          <a:effectLst/>
                          <a:latin typeface="Century Schoolbook" panose="02040604050505020304" pitchFamily="18" charset="0"/>
                        </a:rPr>
                        <a:t>-1.5 ≤ Index value &lt; -1.0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052080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>
                          <a:effectLst/>
                          <a:latin typeface="Century Schoolbook" panose="02040604050505020304" pitchFamily="18" charset="0"/>
                        </a:rPr>
                        <a:t>Severe drought</a:t>
                      </a:r>
                      <a:endParaRPr lang="en-IN" sz="12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dirty="0">
                          <a:effectLst/>
                          <a:latin typeface="Century Schoolbook" panose="02040604050505020304" pitchFamily="18" charset="0"/>
                        </a:rPr>
                        <a:t>-2.0 ≤ Index value &lt; -1.5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068453"/>
                  </a:ext>
                </a:extLst>
              </a:tr>
              <a:tr h="34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>
                          <a:effectLst/>
                          <a:latin typeface="Century Schoolbook" panose="02040604050505020304" pitchFamily="18" charset="0"/>
                        </a:rPr>
                        <a:t>Extreme drought</a:t>
                      </a:r>
                      <a:endParaRPr lang="en-IN" sz="1200" kern="10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00" dirty="0">
                          <a:effectLst/>
                          <a:latin typeface="Century Schoolbook" panose="02040604050505020304" pitchFamily="18" charset="0"/>
                        </a:rPr>
                        <a:t>Index value &lt; -2.0</a:t>
                      </a:r>
                      <a:endParaRPr lang="en-IN" sz="1200" kern="100" dirty="0">
                        <a:effectLst/>
                        <a:latin typeface="Century Schoolbook" panose="02040604050505020304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10704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ACE5CE-066D-AB00-C66A-57EF36967E68}"/>
              </a:ext>
            </a:extLst>
          </p:cNvPr>
          <p:cNvSpPr txBox="1"/>
          <p:nvPr/>
        </p:nvSpPr>
        <p:spPr>
          <a:xfrm>
            <a:off x="905934" y="988318"/>
            <a:ext cx="401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Hydrological Drought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</a:rPr>
              <a:t>Streamflow drought index (SDI)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5FBB1-1340-50CA-B459-4197B3E4D650}"/>
              </a:ext>
            </a:extLst>
          </p:cNvPr>
          <p:cNvSpPr txBox="1"/>
          <p:nvPr/>
        </p:nvSpPr>
        <p:spPr>
          <a:xfrm>
            <a:off x="6548967" y="3428281"/>
            <a:ext cx="575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ollowing eight attributes (or parameters) for prioritization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F3969E-D30E-75DA-C8A8-6A0E33547552}"/>
                  </a:ext>
                </a:extLst>
              </p:cNvPr>
              <p:cNvSpPr txBox="1"/>
              <p:nvPr/>
            </p:nvSpPr>
            <p:spPr>
              <a:xfrm>
                <a:off x="829550" y="2929291"/>
                <a:ext cx="5051214" cy="902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=1,2…. 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=1,2….</m:t>
                          </m:r>
                        </m:e>
                      </m:nary>
                      <m:r>
                        <a:rPr lang="en-IN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=1,2,3,4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F3969E-D30E-75DA-C8A8-6A0E3354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0" y="2929291"/>
                <a:ext cx="5051214" cy="902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0CE9C-A34F-BF76-53EA-623DB7B1BE67}"/>
                  </a:ext>
                </a:extLst>
              </p:cNvPr>
              <p:cNvSpPr txBox="1"/>
              <p:nvPr/>
            </p:nvSpPr>
            <p:spPr>
              <a:xfrm>
                <a:off x="913242" y="1638409"/>
                <a:ext cx="4984539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𝑆𝐷𝐼</m:t>
                        </m:r>
                      </m:e>
                      <m:sub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I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</m:bar>
                      </m:num>
                      <m:den>
                        <m:sSub>
                          <m:sSubPr>
                            <m:ctrlPr>
                              <a:rPr lang="en-I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=1,2….., </m:t>
                    </m:r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=1,2,3,4</m:t>
                    </m:r>
                  </m:oMath>
                </a14:m>
                <a:r>
                  <a:rPr lang="en-IN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E0CE9C-A34F-BF76-53EA-623DB7B1B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2" y="1638409"/>
                <a:ext cx="4984539" cy="613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BEA745-4CD5-6F13-5392-902A645438ED}"/>
                  </a:ext>
                </a:extLst>
              </p:cNvPr>
              <p:cNvSpPr txBox="1"/>
              <p:nvPr/>
            </p:nvSpPr>
            <p:spPr>
              <a:xfrm>
                <a:off x="829550" y="3797613"/>
                <a:ext cx="4984539" cy="672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IN" sz="18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8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IN" sz="18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800" b="0" i="0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the</m:t>
                    </m:r>
                  </m:oMath>
                </a14:m>
                <a:r>
                  <a:rPr lang="en-IN" kern="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IN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cumulative streamflow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hydrological year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IN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  <m:r>
                      <a:rPr lang="en-IN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18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time scale</a:t>
                </a:r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BEA745-4CD5-6F13-5392-902A64543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50" y="3797613"/>
                <a:ext cx="4984539" cy="672685"/>
              </a:xfrm>
              <a:prstGeom prst="rect">
                <a:avLst/>
              </a:prstGeom>
              <a:blipFill>
                <a:blip r:embed="rId4"/>
                <a:stretch>
                  <a:fillRect l="-978" t="-5455" b="-136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FECC840-AB07-E256-963B-748A960835CE}"/>
              </a:ext>
            </a:extLst>
          </p:cNvPr>
          <p:cNvSpPr txBox="1"/>
          <p:nvPr/>
        </p:nvSpPr>
        <p:spPr>
          <a:xfrm>
            <a:off x="896225" y="2241482"/>
            <a:ext cx="498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and </a:t>
            </a:r>
            <a:r>
              <a:rPr lang="en-IN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IN" sz="1800" kern="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IN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the long-term mean and standard deviation of cumulative streamflow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94594-7157-DB5E-2959-450B41028275}"/>
              </a:ext>
            </a:extLst>
          </p:cNvPr>
          <p:cNvSpPr txBox="1"/>
          <p:nvPr/>
        </p:nvSpPr>
        <p:spPr>
          <a:xfrm>
            <a:off x="6616770" y="3922819"/>
            <a:ext cx="4257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</a:rPr>
              <a:t>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Average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</a:rPr>
              <a:t>Blue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Green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</a:rPr>
              <a:t>Agricultural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Forest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</a:rPr>
              <a:t>Hydrological drought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Population Density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A8620D-0DF1-B5A9-DECC-8F473BF68534}"/>
              </a:ext>
            </a:extLst>
          </p:cNvPr>
          <p:cNvCxnSpPr>
            <a:cxnSpLocks/>
          </p:cNvCxnSpPr>
          <p:nvPr/>
        </p:nvCxnSpPr>
        <p:spPr>
          <a:xfrm>
            <a:off x="6096000" y="522514"/>
            <a:ext cx="0" cy="633385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F8F148-B539-F997-9502-F993D0EF28F1}"/>
              </a:ext>
            </a:extLst>
          </p:cNvPr>
          <p:cNvSpPr txBox="1"/>
          <p:nvPr/>
        </p:nvSpPr>
        <p:spPr>
          <a:xfrm>
            <a:off x="6337566" y="1149699"/>
            <a:ext cx="58544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kern="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M</a:t>
            </a:r>
            <a:r>
              <a:rPr lang="en-IN" sz="1800" kern="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ore enhanced decision-making framework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kern="0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</a:rPr>
              <a:t>FAHP can classify evaluation factors into target level, criterion level, and factor level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entury Schoolbook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>
                <a:latin typeface="Century Schoolbook" panose="02040604050505020304" pitchFamily="18" charset="0"/>
              </a:rPr>
              <a:t>Widely-used multi-attribute decision-making methods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DF3D3-E0C5-E0E0-10EE-C266D040C44B}"/>
              </a:ext>
            </a:extLst>
          </p:cNvPr>
          <p:cNvGrpSpPr/>
          <p:nvPr/>
        </p:nvGrpSpPr>
        <p:grpSpPr>
          <a:xfrm>
            <a:off x="0" y="-1628"/>
            <a:ext cx="12192001" cy="524142"/>
            <a:chOff x="0" y="-1628"/>
            <a:chExt cx="12192001" cy="5241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C0E182-9268-5F35-36D5-B3D9DD29EC19}"/>
                </a:ext>
              </a:extLst>
            </p:cNvPr>
            <p:cNvSpPr/>
            <p:nvPr/>
          </p:nvSpPr>
          <p:spPr>
            <a:xfrm>
              <a:off x="0" y="0"/>
              <a:ext cx="1557115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Introduction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5C5EF3-3923-A859-394E-A859CFFC171B}"/>
                </a:ext>
              </a:extLst>
            </p:cNvPr>
            <p:cNvSpPr/>
            <p:nvPr/>
          </p:nvSpPr>
          <p:spPr>
            <a:xfrm>
              <a:off x="5267575" y="0"/>
              <a:ext cx="1380066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Objective 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9AC949-5D90-EF82-9E34-405EF5CA2894}"/>
                </a:ext>
              </a:extLst>
            </p:cNvPr>
            <p:cNvSpPr/>
            <p:nvPr/>
          </p:nvSpPr>
          <p:spPr>
            <a:xfrm>
              <a:off x="3733799" y="0"/>
              <a:ext cx="1540105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Study Area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F34875-9EA4-014D-16BE-CAC3859207C8}"/>
                </a:ext>
              </a:extLst>
            </p:cNvPr>
            <p:cNvSpPr/>
            <p:nvPr/>
          </p:nvSpPr>
          <p:spPr>
            <a:xfrm>
              <a:off x="6641310" y="0"/>
              <a:ext cx="1690821" cy="522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Methodology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9E6FD4-1B1F-8239-156B-8B5A75089F78}"/>
                </a:ext>
              </a:extLst>
            </p:cNvPr>
            <p:cNvSpPr/>
            <p:nvPr/>
          </p:nvSpPr>
          <p:spPr>
            <a:xfrm>
              <a:off x="8332131" y="-1628"/>
              <a:ext cx="1126067" cy="524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25A8993-3038-7856-1B52-A7329B7905F1}"/>
                </a:ext>
              </a:extLst>
            </p:cNvPr>
            <p:cNvSpPr/>
            <p:nvPr/>
          </p:nvSpPr>
          <p:spPr>
            <a:xfrm>
              <a:off x="1557115" y="0"/>
              <a:ext cx="2176683" cy="5225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Literature Review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98554D1-3C58-ADFD-FC22-E14432E558E0}"/>
                </a:ext>
              </a:extLst>
            </p:cNvPr>
            <p:cNvSpPr/>
            <p:nvPr/>
          </p:nvSpPr>
          <p:spPr>
            <a:xfrm>
              <a:off x="9458198" y="0"/>
              <a:ext cx="2733803" cy="522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>
                  <a:solidFill>
                    <a:schemeClr val="tx1"/>
                  </a:solidFill>
                  <a:latin typeface="Century Schoolbook" panose="02040604050505020304" pitchFamily="18" charset="0"/>
                  <a:cs typeface="Times New Roman" panose="02020603050405020304" pitchFamily="18" charset="0"/>
                </a:rPr>
                <a:t>Timeframe and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13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25059</TotalTime>
  <Words>2700</Words>
  <Application>Microsoft Office PowerPoint</Application>
  <PresentationFormat>Widescreen</PresentationFormat>
  <Paragraphs>821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Schoolbook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Hydrometeorological extremes</vt:lpstr>
      <vt:lpstr>Hydrometeorological extremes</vt:lpstr>
      <vt:lpstr>Global Warming Periods</vt:lpstr>
      <vt:lpstr>Blue and Green Water computation</vt:lpstr>
      <vt:lpstr>Drought Analysis                        Fuzzy Analytical Hierarchy Process (FAHP)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Risk Management with Nature Based Solutions</dc:title>
  <dc:creator>IIT JAMMU</dc:creator>
  <cp:lastModifiedBy>Prem Prakash</cp:lastModifiedBy>
  <cp:revision>509</cp:revision>
  <dcterms:created xsi:type="dcterms:W3CDTF">2022-12-01T05:32:22Z</dcterms:created>
  <dcterms:modified xsi:type="dcterms:W3CDTF">2026-04-23T06:47:55Z</dcterms:modified>
</cp:coreProperties>
</file>