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26"/>
  </p:notesMasterIdLst>
  <p:handoutMasterIdLst>
    <p:handoutMasterId r:id="rId27"/>
  </p:handoutMasterIdLst>
  <p:sldIdLst>
    <p:sldId id="262" r:id="rId5"/>
    <p:sldId id="970" r:id="rId6"/>
    <p:sldId id="951" r:id="rId7"/>
    <p:sldId id="955" r:id="rId8"/>
    <p:sldId id="952" r:id="rId9"/>
    <p:sldId id="954" r:id="rId10"/>
    <p:sldId id="953" r:id="rId11"/>
    <p:sldId id="947" r:id="rId12"/>
    <p:sldId id="875" r:id="rId13"/>
    <p:sldId id="958" r:id="rId14"/>
    <p:sldId id="959" r:id="rId15"/>
    <p:sldId id="965" r:id="rId16"/>
    <p:sldId id="966" r:id="rId17"/>
    <p:sldId id="968" r:id="rId18"/>
    <p:sldId id="969" r:id="rId19"/>
    <p:sldId id="967" r:id="rId20"/>
    <p:sldId id="903" r:id="rId21"/>
    <p:sldId id="961" r:id="rId22"/>
    <p:sldId id="963" r:id="rId23"/>
    <p:sldId id="962" r:id="rId24"/>
    <p:sldId id="964" r:id="rId25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518" userDrawn="1">
          <p15:clr>
            <a:srgbClr val="A4A3A4"/>
          </p15:clr>
        </p15:guide>
        <p15:guide id="2" orient="horz" pos="2160">
          <p15:clr>
            <a:srgbClr val="A4A3A4"/>
          </p15:clr>
        </p15:guide>
        <p15:guide id="3" orient="horz" pos="103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Arnout Drenthel" initials="AD [7]" lastIdx="1" clrIdx="6"/>
  <p:cmAuthor id="1" name="Arnout Drenthel" initials="AD" lastIdx="1" clrIdx="0"/>
  <p:cmAuthor id="8" name="Arnout Drenthel" initials="AD [8]" lastIdx="1" clrIdx="7"/>
  <p:cmAuthor id="2" name="Arnout Drenthel" initials="AD [2]" lastIdx="1" clrIdx="1"/>
  <p:cmAuthor id="9" name="Arnout Drenthel" initials="AD [9]" lastIdx="1" clrIdx="8"/>
  <p:cmAuthor id="3" name="Arnout Drenthel" initials="AD [3]" lastIdx="1" clrIdx="2"/>
  <p:cmAuthor id="4" name="Arnout Drenthel" initials="AD [4]" lastIdx="1" clrIdx="3"/>
  <p:cmAuthor id="5" name="Arnout Drenthel" initials="AD [5]" lastIdx="1" clrIdx="4"/>
  <p:cmAuthor id="6" name="Arnout Drenthel" initials="AD [6]" lastIdx="1" clrIdx="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AAB9"/>
    <a:srgbClr val="154273"/>
    <a:srgbClr val="F2D9E7"/>
    <a:srgbClr val="E5B2CF"/>
    <a:srgbClr val="D52B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6B10A29-49B5-43D2-83A4-E966FD76E787}" v="16" dt="2026-04-15T08:22:20.801"/>
    <p1510:client id="{E7DA5876-59E5-4E89-8D57-C81BB7D0A14A}" v="7" dt="2026-04-14T19:40:14.70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Stijl, thema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113A9D2-9D6B-4929-AA2D-F23B5EE8CBE7}" styleName="Stijl, thema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Geen stijl, gee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Stijl, gemiddeld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Stijl, gemiddeld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Stijl, licht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646" autoAdjust="0"/>
    <p:restoredTop sz="94324" autoAdjust="0"/>
  </p:normalViewPr>
  <p:slideViewPr>
    <p:cSldViewPr snapToGrid="0">
      <p:cViewPr varScale="1">
        <p:scale>
          <a:sx n="106" d="100"/>
          <a:sy n="106" d="100"/>
        </p:scale>
        <p:origin x="144" y="204"/>
      </p:cViewPr>
      <p:guideLst>
        <p:guide pos="518"/>
        <p:guide orient="horz" pos="2160"/>
        <p:guide orient="horz" pos="103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5224"/>
    </p:cViewPr>
  </p:sorterViewPr>
  <p:notesViewPr>
    <p:cSldViewPr snapToGrid="0">
      <p:cViewPr varScale="1">
        <p:scale>
          <a:sx n="81" d="100"/>
          <a:sy n="81" d="100"/>
        </p:scale>
        <p:origin x="232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noop, Steven (KNMI)" userId="a75f6792-29e3-471f-8672-2788e05ef8ff" providerId="ADAL" clId="{DA900A0A-AFD4-4BD8-9517-B0B6A301B3E2}"/>
    <pc:docChg chg="undo redo custSel addSld delSld modSld sldOrd">
      <pc:chgData name="Knoop, Steven (KNMI)" userId="a75f6792-29e3-471f-8672-2788e05ef8ff" providerId="ADAL" clId="{DA900A0A-AFD4-4BD8-9517-B0B6A301B3E2}" dt="2026-04-15T08:22:20.801" v="6172"/>
      <pc:docMkLst>
        <pc:docMk/>
      </pc:docMkLst>
      <pc:sldChg chg="addSp delSp modSp add del mod chgLayout">
        <pc:chgData name="Knoop, Steven (KNMI)" userId="a75f6792-29e3-471f-8672-2788e05ef8ff" providerId="ADAL" clId="{DA900A0A-AFD4-4BD8-9517-B0B6A301B3E2}" dt="2026-04-15T08:13:20.843" v="6171" actId="14100"/>
        <pc:sldMkLst>
          <pc:docMk/>
          <pc:sldMk cId="2798709998" sldId="262"/>
        </pc:sldMkLst>
        <pc:spChg chg="add mod ord">
          <ac:chgData name="Knoop, Steven (KNMI)" userId="a75f6792-29e3-471f-8672-2788e05ef8ff" providerId="ADAL" clId="{DA900A0A-AFD4-4BD8-9517-B0B6A301B3E2}" dt="2026-04-08T12:09:45.662" v="4540" actId="1076"/>
          <ac:spMkLst>
            <pc:docMk/>
            <pc:sldMk cId="2798709998" sldId="262"/>
            <ac:spMk id="11" creationId="{84CCF185-3EE7-20BA-91A3-BC4EAA6EDEA1}"/>
          </ac:spMkLst>
        </pc:spChg>
        <pc:spChg chg="add mod ord">
          <ac:chgData name="Knoop, Steven (KNMI)" userId="a75f6792-29e3-471f-8672-2788e05ef8ff" providerId="ADAL" clId="{DA900A0A-AFD4-4BD8-9517-B0B6A301B3E2}" dt="2026-04-08T12:09:57.865" v="4541" actId="1076"/>
          <ac:spMkLst>
            <pc:docMk/>
            <pc:sldMk cId="2798709998" sldId="262"/>
            <ac:spMk id="12" creationId="{2C692A68-0EF2-5C09-1161-D68A51260157}"/>
          </ac:spMkLst>
        </pc:spChg>
        <pc:spChg chg="add mod">
          <ac:chgData name="Knoop, Steven (KNMI)" userId="a75f6792-29e3-471f-8672-2788e05ef8ff" providerId="ADAL" clId="{DA900A0A-AFD4-4BD8-9517-B0B6A301B3E2}" dt="2026-04-03T14:55:06.866" v="745" actId="1076"/>
          <ac:spMkLst>
            <pc:docMk/>
            <pc:sldMk cId="2798709998" sldId="262"/>
            <ac:spMk id="14" creationId="{D644FBD6-EDC7-8395-B6B0-10C10D81D3B9}"/>
          </ac:spMkLst>
        </pc:spChg>
        <pc:picChg chg="add mod ord modCrop">
          <ac:chgData name="Knoop, Steven (KNMI)" userId="a75f6792-29e3-471f-8672-2788e05ef8ff" providerId="ADAL" clId="{DA900A0A-AFD4-4BD8-9517-B0B6A301B3E2}" dt="2026-04-15T08:13:20.843" v="6171" actId="14100"/>
          <ac:picMkLst>
            <pc:docMk/>
            <pc:sldMk cId="2798709998" sldId="262"/>
            <ac:picMk id="13" creationId="{91A14DEE-7426-DDCD-1381-9EF754B489CA}"/>
          </ac:picMkLst>
        </pc:picChg>
      </pc:sldChg>
      <pc:sldChg chg="addSp delSp modSp add mod delAnim modAnim">
        <pc:chgData name="Knoop, Steven (KNMI)" userId="a75f6792-29e3-471f-8672-2788e05ef8ff" providerId="ADAL" clId="{DA900A0A-AFD4-4BD8-9517-B0B6A301B3E2}" dt="2026-04-15T06:43:20.995" v="6124" actId="1036"/>
        <pc:sldMkLst>
          <pc:docMk/>
          <pc:sldMk cId="4200511138" sldId="875"/>
        </pc:sldMkLst>
        <pc:spChg chg="add del">
          <ac:chgData name="Knoop, Steven (KNMI)" userId="a75f6792-29e3-471f-8672-2788e05ef8ff" providerId="ADAL" clId="{DA900A0A-AFD4-4BD8-9517-B0B6A301B3E2}" dt="2026-04-14T19:37:52.867" v="6033" actId="478"/>
          <ac:spMkLst>
            <pc:docMk/>
            <pc:sldMk cId="4200511138" sldId="875"/>
            <ac:spMk id="6" creationId="{FF37237F-0D86-B6EC-02A6-A8583CD76E38}"/>
          </ac:spMkLst>
        </pc:spChg>
        <pc:spChg chg="add">
          <ac:chgData name="Knoop, Steven (KNMI)" userId="a75f6792-29e3-471f-8672-2788e05ef8ff" providerId="ADAL" clId="{DA900A0A-AFD4-4BD8-9517-B0B6A301B3E2}" dt="2026-04-14T19:38:06.946" v="6034"/>
          <ac:spMkLst>
            <pc:docMk/>
            <pc:sldMk cId="4200511138" sldId="875"/>
            <ac:spMk id="7" creationId="{A9072344-7974-DEC4-5D62-3072DE0AB291}"/>
          </ac:spMkLst>
        </pc:spChg>
        <pc:spChg chg="add mod">
          <ac:chgData name="Knoop, Steven (KNMI)" userId="a75f6792-29e3-471f-8672-2788e05ef8ff" providerId="ADAL" clId="{DA900A0A-AFD4-4BD8-9517-B0B6A301B3E2}" dt="2026-04-08T14:10:35.957" v="5932" actId="1076"/>
          <ac:spMkLst>
            <pc:docMk/>
            <pc:sldMk cId="4200511138" sldId="875"/>
            <ac:spMk id="17" creationId="{1CFA4137-D9AB-D9CF-3318-6262362957C4}"/>
          </ac:spMkLst>
        </pc:spChg>
        <pc:spChg chg="add">
          <ac:chgData name="Knoop, Steven (KNMI)" userId="a75f6792-29e3-471f-8672-2788e05ef8ff" providerId="ADAL" clId="{DA900A0A-AFD4-4BD8-9517-B0B6A301B3E2}" dt="2026-04-14T19:40:11.706" v="6040"/>
          <ac:spMkLst>
            <pc:docMk/>
            <pc:sldMk cId="4200511138" sldId="875"/>
            <ac:spMk id="18" creationId="{58141B10-73A4-F078-7307-6BFCE837ACB8}"/>
          </ac:spMkLst>
        </pc:spChg>
        <pc:grpChg chg="add mod">
          <ac:chgData name="Knoop, Steven (KNMI)" userId="a75f6792-29e3-471f-8672-2788e05ef8ff" providerId="ADAL" clId="{DA900A0A-AFD4-4BD8-9517-B0B6A301B3E2}" dt="2026-04-08T13:00:38.456" v="4862"/>
          <ac:grpSpMkLst>
            <pc:docMk/>
            <pc:sldMk cId="4200511138" sldId="875"/>
            <ac:grpSpMk id="11" creationId="{C7BC769A-BEA0-87F1-3702-82755364D908}"/>
          </ac:grpSpMkLst>
        </pc:grpChg>
        <pc:picChg chg="add del mod modCrop">
          <ac:chgData name="Knoop, Steven (KNMI)" userId="a75f6792-29e3-471f-8672-2788e05ef8ff" providerId="ADAL" clId="{DA900A0A-AFD4-4BD8-9517-B0B6A301B3E2}" dt="2026-04-14T19:38:15.300" v="6036" actId="478"/>
          <ac:picMkLst>
            <pc:docMk/>
            <pc:sldMk cId="4200511138" sldId="875"/>
            <ac:picMk id="4" creationId="{3C392430-54BB-AED2-6573-6375F369D89F}"/>
          </ac:picMkLst>
        </pc:picChg>
        <pc:picChg chg="add mod">
          <ac:chgData name="Knoop, Steven (KNMI)" userId="a75f6792-29e3-471f-8672-2788e05ef8ff" providerId="ADAL" clId="{DA900A0A-AFD4-4BD8-9517-B0B6A301B3E2}" dt="2026-04-15T06:42:36.171" v="6082" actId="1038"/>
          <ac:picMkLst>
            <pc:docMk/>
            <pc:sldMk cId="4200511138" sldId="875"/>
            <ac:picMk id="4" creationId="{971175E4-1167-9154-5F13-75A53A6027A7}"/>
          </ac:picMkLst>
        </pc:picChg>
        <pc:picChg chg="add mod">
          <ac:chgData name="Knoop, Steven (KNMI)" userId="a75f6792-29e3-471f-8672-2788e05ef8ff" providerId="ADAL" clId="{DA900A0A-AFD4-4BD8-9517-B0B6A301B3E2}" dt="2026-04-15T06:43:20.995" v="6124" actId="1036"/>
          <ac:picMkLst>
            <pc:docMk/>
            <pc:sldMk cId="4200511138" sldId="875"/>
            <ac:picMk id="5" creationId="{D8043E99-FBB3-CFD2-4B18-4362F579D77A}"/>
          </ac:picMkLst>
        </pc:picChg>
        <pc:picChg chg="mod">
          <ac:chgData name="Knoop, Steven (KNMI)" userId="a75f6792-29e3-471f-8672-2788e05ef8ff" providerId="ADAL" clId="{DA900A0A-AFD4-4BD8-9517-B0B6A301B3E2}" dt="2026-04-08T14:04:56.075" v="5881" actId="1076"/>
          <ac:picMkLst>
            <pc:docMk/>
            <pc:sldMk cId="4200511138" sldId="875"/>
            <ac:picMk id="8" creationId="{2CD6B270-411A-B4ED-969D-11C3B9E4633D}"/>
          </ac:picMkLst>
        </pc:picChg>
        <pc:picChg chg="add del mod">
          <ac:chgData name="Knoop, Steven (KNMI)" userId="a75f6792-29e3-471f-8672-2788e05ef8ff" providerId="ADAL" clId="{DA900A0A-AFD4-4BD8-9517-B0B6A301B3E2}" dt="2026-04-14T19:40:10.571" v="6039" actId="478"/>
          <ac:picMkLst>
            <pc:docMk/>
            <pc:sldMk cId="4200511138" sldId="875"/>
            <ac:picMk id="9" creationId="{872B0F68-3CE8-E9C5-9076-28379B4207A5}"/>
          </ac:picMkLst>
        </pc:picChg>
        <pc:picChg chg="add mod">
          <ac:chgData name="Knoop, Steven (KNMI)" userId="a75f6792-29e3-471f-8672-2788e05ef8ff" providerId="ADAL" clId="{DA900A0A-AFD4-4BD8-9517-B0B6A301B3E2}" dt="2026-04-08T13:00:38.456" v="4862"/>
          <ac:picMkLst>
            <pc:docMk/>
            <pc:sldMk cId="4200511138" sldId="875"/>
            <ac:picMk id="10" creationId="{8BB4DFF7-6337-AFA5-FD94-9F2D3CF55FCD}"/>
          </ac:picMkLst>
        </pc:picChg>
        <pc:picChg chg="add del mod">
          <ac:chgData name="Knoop, Steven (KNMI)" userId="a75f6792-29e3-471f-8672-2788e05ef8ff" providerId="ADAL" clId="{DA900A0A-AFD4-4BD8-9517-B0B6A301B3E2}" dt="2026-04-15T06:41:52.122" v="6054" actId="478"/>
          <ac:picMkLst>
            <pc:docMk/>
            <pc:sldMk cId="4200511138" sldId="875"/>
            <ac:picMk id="12" creationId="{D8AD6AF9-C629-61B3-2428-3F236B0FEBDE}"/>
          </ac:picMkLst>
        </pc:picChg>
        <pc:picChg chg="add mod modCrop">
          <ac:chgData name="Knoop, Steven (KNMI)" userId="a75f6792-29e3-471f-8672-2788e05ef8ff" providerId="ADAL" clId="{DA900A0A-AFD4-4BD8-9517-B0B6A301B3E2}" dt="2026-04-15T06:42:55.298" v="6091" actId="1038"/>
          <ac:picMkLst>
            <pc:docMk/>
            <pc:sldMk cId="4200511138" sldId="875"/>
            <ac:picMk id="14" creationId="{213C1985-7A4B-1343-2128-7793A439CF07}"/>
          </ac:picMkLst>
        </pc:picChg>
        <pc:picChg chg="mod">
          <ac:chgData name="Knoop, Steven (KNMI)" userId="a75f6792-29e3-471f-8672-2788e05ef8ff" providerId="ADAL" clId="{DA900A0A-AFD4-4BD8-9517-B0B6A301B3E2}" dt="2026-04-15T06:42:42.859" v="6084" actId="14100"/>
          <ac:picMkLst>
            <pc:docMk/>
            <pc:sldMk cId="4200511138" sldId="875"/>
            <ac:picMk id="15" creationId="{5016B4BD-B821-C923-06C9-06AC07491F7A}"/>
          </ac:picMkLst>
        </pc:picChg>
        <pc:picChg chg="add mod">
          <ac:chgData name="Knoop, Steven (KNMI)" userId="a75f6792-29e3-471f-8672-2788e05ef8ff" providerId="ADAL" clId="{DA900A0A-AFD4-4BD8-9517-B0B6A301B3E2}" dt="2026-04-15T06:42:59.810" v="6107" actId="1037"/>
          <ac:picMkLst>
            <pc:docMk/>
            <pc:sldMk cId="4200511138" sldId="875"/>
            <ac:picMk id="19" creationId="{1C25E3E1-F427-50D6-FFE1-2A73DB313E54}"/>
          </ac:picMkLst>
        </pc:picChg>
        <pc:cxnChg chg="mod">
          <ac:chgData name="Knoop, Steven (KNMI)" userId="a75f6792-29e3-471f-8672-2788e05ef8ff" providerId="ADAL" clId="{DA900A0A-AFD4-4BD8-9517-B0B6A301B3E2}" dt="2026-04-08T13:00:38.456" v="4862"/>
          <ac:cxnSpMkLst>
            <pc:docMk/>
            <pc:sldMk cId="4200511138" sldId="875"/>
            <ac:cxnSpMk id="13" creationId="{3BEE05C9-05A7-E8FC-B82D-06577575E20B}"/>
          </ac:cxnSpMkLst>
        </pc:cxnChg>
        <pc:cxnChg chg="mod">
          <ac:chgData name="Knoop, Steven (KNMI)" userId="a75f6792-29e3-471f-8672-2788e05ef8ff" providerId="ADAL" clId="{DA900A0A-AFD4-4BD8-9517-B0B6A301B3E2}" dt="2026-04-08T13:00:38.456" v="4862"/>
          <ac:cxnSpMkLst>
            <pc:docMk/>
            <pc:sldMk cId="4200511138" sldId="875"/>
            <ac:cxnSpMk id="16" creationId="{D786C4B7-DB92-7A6D-2113-A4AF18DB29DC}"/>
          </ac:cxnSpMkLst>
        </pc:cxnChg>
      </pc:sldChg>
      <pc:sldChg chg="delSp modSp add mod modAnim">
        <pc:chgData name="Knoop, Steven (KNMI)" userId="a75f6792-29e3-471f-8672-2788e05ef8ff" providerId="ADAL" clId="{DA900A0A-AFD4-4BD8-9517-B0B6A301B3E2}" dt="2026-04-07T13:54:25.510" v="3200" actId="1076"/>
        <pc:sldMkLst>
          <pc:docMk/>
          <pc:sldMk cId="1260929840" sldId="903"/>
        </pc:sldMkLst>
        <pc:picChg chg="mod">
          <ac:chgData name="Knoop, Steven (KNMI)" userId="a75f6792-29e3-471f-8672-2788e05ef8ff" providerId="ADAL" clId="{DA900A0A-AFD4-4BD8-9517-B0B6A301B3E2}" dt="2026-04-07T13:54:25.510" v="3200" actId="1076"/>
          <ac:picMkLst>
            <pc:docMk/>
            <pc:sldMk cId="1260929840" sldId="903"/>
            <ac:picMk id="5" creationId="{A17D66C2-D5D4-AAE5-2332-F99B29966F1F}"/>
          </ac:picMkLst>
        </pc:picChg>
      </pc:sldChg>
      <pc:sldChg chg="addSp delSp modSp new mod ord delAnim modAnim chgLayout">
        <pc:chgData name="Knoop, Steven (KNMI)" userId="a75f6792-29e3-471f-8672-2788e05ef8ff" providerId="ADAL" clId="{DA900A0A-AFD4-4BD8-9517-B0B6A301B3E2}" dt="2026-04-08T14:19:01.837" v="6005"/>
        <pc:sldMkLst>
          <pc:docMk/>
          <pc:sldMk cId="1408785458" sldId="947"/>
        </pc:sldMkLst>
        <pc:spChg chg="add mod ord">
          <ac:chgData name="Knoop, Steven (KNMI)" userId="a75f6792-29e3-471f-8672-2788e05ef8ff" providerId="ADAL" clId="{DA900A0A-AFD4-4BD8-9517-B0B6A301B3E2}" dt="2026-04-03T11:20:39.795" v="12" actId="700"/>
          <ac:spMkLst>
            <pc:docMk/>
            <pc:sldMk cId="1408785458" sldId="947"/>
            <ac:spMk id="4" creationId="{A30A7EAD-0230-C926-D012-F55AFFF3B413}"/>
          </ac:spMkLst>
        </pc:spChg>
        <pc:spChg chg="add mod">
          <ac:chgData name="Knoop, Steven (KNMI)" userId="a75f6792-29e3-471f-8672-2788e05ef8ff" providerId="ADAL" clId="{DA900A0A-AFD4-4BD8-9517-B0B6A301B3E2}" dt="2026-04-08T12:07:39.335" v="4534" actId="1076"/>
          <ac:spMkLst>
            <pc:docMk/>
            <pc:sldMk cId="1408785458" sldId="947"/>
            <ac:spMk id="18" creationId="{398EC3C1-620F-361F-EF4A-DAE3CC377340}"/>
          </ac:spMkLst>
        </pc:spChg>
        <pc:grpChg chg="add mod">
          <ac:chgData name="Knoop, Steven (KNMI)" userId="a75f6792-29e3-471f-8672-2788e05ef8ff" providerId="ADAL" clId="{DA900A0A-AFD4-4BD8-9517-B0B6A301B3E2}" dt="2026-04-08T12:07:02.212" v="4529" actId="1076"/>
          <ac:grpSpMkLst>
            <pc:docMk/>
            <pc:sldMk cId="1408785458" sldId="947"/>
            <ac:grpSpMk id="16" creationId="{89CCDC4C-33D7-3407-2FDB-6DACDFF67F5D}"/>
          </ac:grpSpMkLst>
        </pc:grpChg>
        <pc:picChg chg="add mod">
          <ac:chgData name="Knoop, Steven (KNMI)" userId="a75f6792-29e3-471f-8672-2788e05ef8ff" providerId="ADAL" clId="{DA900A0A-AFD4-4BD8-9517-B0B6A301B3E2}" dt="2026-04-07T09:41:02.085" v="2334" actId="1076"/>
          <ac:picMkLst>
            <pc:docMk/>
            <pc:sldMk cId="1408785458" sldId="947"/>
            <ac:picMk id="5" creationId="{76A19BB6-288D-71E0-EC93-25112B84DE45}"/>
          </ac:picMkLst>
        </pc:picChg>
        <pc:picChg chg="mod topLvl">
          <ac:chgData name="Knoop, Steven (KNMI)" userId="a75f6792-29e3-471f-8672-2788e05ef8ff" providerId="ADAL" clId="{DA900A0A-AFD4-4BD8-9517-B0B6A301B3E2}" dt="2026-04-08T13:14:06.636" v="5075" actId="1076"/>
          <ac:picMkLst>
            <pc:docMk/>
            <pc:sldMk cId="1408785458" sldId="947"/>
            <ac:picMk id="7" creationId="{3A8EE88A-7852-41D3-1E17-DF9D096A07CF}"/>
          </ac:picMkLst>
        </pc:picChg>
        <pc:picChg chg="add mod">
          <ac:chgData name="Knoop, Steven (KNMI)" userId="a75f6792-29e3-471f-8672-2788e05ef8ff" providerId="ADAL" clId="{DA900A0A-AFD4-4BD8-9517-B0B6A301B3E2}" dt="2026-04-07T09:41:04.805" v="2335" actId="1076"/>
          <ac:picMkLst>
            <pc:docMk/>
            <pc:sldMk cId="1408785458" sldId="947"/>
            <ac:picMk id="10" creationId="{36688894-4AF6-AC54-A0A8-B3BD9805A851}"/>
          </ac:picMkLst>
        </pc:picChg>
        <pc:picChg chg="add mod ord">
          <ac:chgData name="Knoop, Steven (KNMI)" userId="a75f6792-29e3-471f-8672-2788e05ef8ff" providerId="ADAL" clId="{DA900A0A-AFD4-4BD8-9517-B0B6A301B3E2}" dt="2026-04-08T13:29:34.333" v="5299" actId="1076"/>
          <ac:picMkLst>
            <pc:docMk/>
            <pc:sldMk cId="1408785458" sldId="947"/>
            <ac:picMk id="12" creationId="{211CB80D-8CD0-0025-7793-B7FDABB9010E}"/>
          </ac:picMkLst>
        </pc:picChg>
        <pc:picChg chg="add mod">
          <ac:chgData name="Knoop, Steven (KNMI)" userId="a75f6792-29e3-471f-8672-2788e05ef8ff" providerId="ADAL" clId="{DA900A0A-AFD4-4BD8-9517-B0B6A301B3E2}" dt="2026-04-08T13:13:14.537" v="5065" actId="14100"/>
          <ac:picMkLst>
            <pc:docMk/>
            <pc:sldMk cId="1408785458" sldId="947"/>
            <ac:picMk id="21" creationId="{758F8E0D-0EE8-368D-E041-E6DB5E29237B}"/>
          </ac:picMkLst>
        </pc:picChg>
        <pc:cxnChg chg="add mod">
          <ac:chgData name="Knoop, Steven (KNMI)" userId="a75f6792-29e3-471f-8672-2788e05ef8ff" providerId="ADAL" clId="{DA900A0A-AFD4-4BD8-9517-B0B6A301B3E2}" dt="2026-04-08T12:06:55.222" v="4528" actId="164"/>
          <ac:cxnSpMkLst>
            <pc:docMk/>
            <pc:sldMk cId="1408785458" sldId="947"/>
            <ac:cxnSpMk id="6" creationId="{8A0F937B-42AD-DCF2-03AD-08DDE9DC4013}"/>
          </ac:cxnSpMkLst>
        </pc:cxnChg>
        <pc:cxnChg chg="add mod">
          <ac:chgData name="Knoop, Steven (KNMI)" userId="a75f6792-29e3-471f-8672-2788e05ef8ff" providerId="ADAL" clId="{DA900A0A-AFD4-4BD8-9517-B0B6A301B3E2}" dt="2026-04-08T12:06:55.222" v="4528" actId="164"/>
          <ac:cxnSpMkLst>
            <pc:docMk/>
            <pc:sldMk cId="1408785458" sldId="947"/>
            <ac:cxnSpMk id="14" creationId="{B7F6BABB-7E7B-1DDF-1F61-832761C4E736}"/>
          </ac:cxnSpMkLst>
        </pc:cxnChg>
      </pc:sldChg>
      <pc:sldChg chg="addSp delSp modSp new mod ord">
        <pc:chgData name="Knoop, Steven (KNMI)" userId="a75f6792-29e3-471f-8672-2788e05ef8ff" providerId="ADAL" clId="{DA900A0A-AFD4-4BD8-9517-B0B6A301B3E2}" dt="2026-04-15T07:49:37.891" v="6158" actId="20577"/>
        <pc:sldMkLst>
          <pc:docMk/>
          <pc:sldMk cId="954363728" sldId="951"/>
        </pc:sldMkLst>
        <pc:spChg chg="add mod">
          <ac:chgData name="Knoop, Steven (KNMI)" userId="a75f6792-29e3-471f-8672-2788e05ef8ff" providerId="ADAL" clId="{DA900A0A-AFD4-4BD8-9517-B0B6A301B3E2}" dt="2026-04-15T07:49:37.891" v="6158" actId="20577"/>
          <ac:spMkLst>
            <pc:docMk/>
            <pc:sldMk cId="954363728" sldId="951"/>
            <ac:spMk id="6" creationId="{16AF36E5-5ECE-D03B-319C-8299B37F53C0}"/>
          </ac:spMkLst>
        </pc:spChg>
        <pc:spChg chg="add mod">
          <ac:chgData name="Knoop, Steven (KNMI)" userId="a75f6792-29e3-471f-8672-2788e05ef8ff" providerId="ADAL" clId="{DA900A0A-AFD4-4BD8-9517-B0B6A301B3E2}" dt="2026-04-08T13:55:26.553" v="5580" actId="207"/>
          <ac:spMkLst>
            <pc:docMk/>
            <pc:sldMk cId="954363728" sldId="951"/>
            <ac:spMk id="22" creationId="{CCBD04CE-6C5E-F51D-9EDA-1F68070AD160}"/>
          </ac:spMkLst>
        </pc:spChg>
        <pc:spChg chg="add mod">
          <ac:chgData name="Knoop, Steven (KNMI)" userId="a75f6792-29e3-471f-8672-2788e05ef8ff" providerId="ADAL" clId="{DA900A0A-AFD4-4BD8-9517-B0B6A301B3E2}" dt="2026-04-07T09:35:55.495" v="2291" actId="1076"/>
          <ac:spMkLst>
            <pc:docMk/>
            <pc:sldMk cId="954363728" sldId="951"/>
            <ac:spMk id="26" creationId="{25EB94B4-2CF2-E945-BB3D-63FB1ADB5C86}"/>
          </ac:spMkLst>
        </pc:spChg>
        <pc:picChg chg="add mod">
          <ac:chgData name="Knoop, Steven (KNMI)" userId="a75f6792-29e3-471f-8672-2788e05ef8ff" providerId="ADAL" clId="{DA900A0A-AFD4-4BD8-9517-B0B6A301B3E2}" dt="2026-04-08T12:55:47.571" v="4751" actId="1076"/>
          <ac:picMkLst>
            <pc:docMk/>
            <pc:sldMk cId="954363728" sldId="951"/>
            <ac:picMk id="4" creationId="{5B0592E8-B884-DCE3-E81B-26F4502910DB}"/>
          </ac:picMkLst>
        </pc:picChg>
        <pc:picChg chg="add mod">
          <ac:chgData name="Knoop, Steven (KNMI)" userId="a75f6792-29e3-471f-8672-2788e05ef8ff" providerId="ADAL" clId="{DA900A0A-AFD4-4BD8-9517-B0B6A301B3E2}" dt="2026-04-08T12:56:46.196" v="4764" actId="1076"/>
          <ac:picMkLst>
            <pc:docMk/>
            <pc:sldMk cId="954363728" sldId="951"/>
            <ac:picMk id="5" creationId="{23ACD06E-E742-739B-ECA4-E99F7C265DD0}"/>
          </ac:picMkLst>
        </pc:picChg>
        <pc:picChg chg="add mod">
          <ac:chgData name="Knoop, Steven (KNMI)" userId="a75f6792-29e3-471f-8672-2788e05ef8ff" providerId="ADAL" clId="{DA900A0A-AFD4-4BD8-9517-B0B6A301B3E2}" dt="2026-04-07T09:29:32.976" v="2199" actId="14100"/>
          <ac:picMkLst>
            <pc:docMk/>
            <pc:sldMk cId="954363728" sldId="951"/>
            <ac:picMk id="8" creationId="{45012E95-8F87-F57D-D244-414AC8D66276}"/>
          </ac:picMkLst>
        </pc:picChg>
        <pc:picChg chg="add mod modCrop">
          <ac:chgData name="Knoop, Steven (KNMI)" userId="a75f6792-29e3-471f-8672-2788e05ef8ff" providerId="ADAL" clId="{DA900A0A-AFD4-4BD8-9517-B0B6A301B3E2}" dt="2026-04-07T09:33:40.016" v="2224" actId="1076"/>
          <ac:picMkLst>
            <pc:docMk/>
            <pc:sldMk cId="954363728" sldId="951"/>
            <ac:picMk id="15" creationId="{75928245-AA38-BE3B-42E0-0F6F1B6E1BB6}"/>
          </ac:picMkLst>
        </pc:picChg>
        <pc:picChg chg="add mod">
          <ac:chgData name="Knoop, Steven (KNMI)" userId="a75f6792-29e3-471f-8672-2788e05ef8ff" providerId="ADAL" clId="{DA900A0A-AFD4-4BD8-9517-B0B6A301B3E2}" dt="2026-04-07T09:29:43.529" v="2201" actId="1076"/>
          <ac:picMkLst>
            <pc:docMk/>
            <pc:sldMk cId="954363728" sldId="951"/>
            <ac:picMk id="20" creationId="{B602AD8C-B861-2511-CEA0-C12B3C8AC13D}"/>
          </ac:picMkLst>
        </pc:picChg>
        <pc:picChg chg="add mod">
          <ac:chgData name="Knoop, Steven (KNMI)" userId="a75f6792-29e3-471f-8672-2788e05ef8ff" providerId="ADAL" clId="{DA900A0A-AFD4-4BD8-9517-B0B6A301B3E2}" dt="2026-04-08T12:56:40.635" v="4763" actId="1076"/>
          <ac:picMkLst>
            <pc:docMk/>
            <pc:sldMk cId="954363728" sldId="951"/>
            <ac:picMk id="24" creationId="{7871B8FB-1524-EB09-F4F0-61347B2B87A1}"/>
          </ac:picMkLst>
        </pc:picChg>
        <pc:picChg chg="add mod">
          <ac:chgData name="Knoop, Steven (KNMI)" userId="a75f6792-29e3-471f-8672-2788e05ef8ff" providerId="ADAL" clId="{DA900A0A-AFD4-4BD8-9517-B0B6A301B3E2}" dt="2026-04-08T12:56:11.913" v="4758" actId="1076"/>
          <ac:picMkLst>
            <pc:docMk/>
            <pc:sldMk cId="954363728" sldId="951"/>
            <ac:picMk id="25" creationId="{907319E2-5D75-9F67-F74D-9B467648D072}"/>
          </ac:picMkLst>
        </pc:picChg>
      </pc:sldChg>
      <pc:sldChg chg="addSp delSp modSp new mod modAnim">
        <pc:chgData name="Knoop, Steven (KNMI)" userId="a75f6792-29e3-471f-8672-2788e05ef8ff" providerId="ADAL" clId="{DA900A0A-AFD4-4BD8-9517-B0B6A301B3E2}" dt="2026-04-07T09:47:17.676" v="2406" actId="1076"/>
        <pc:sldMkLst>
          <pc:docMk/>
          <pc:sldMk cId="3030365452" sldId="952"/>
        </pc:sldMkLst>
        <pc:spChg chg="mod">
          <ac:chgData name="Knoop, Steven (KNMI)" userId="a75f6792-29e3-471f-8672-2788e05ef8ff" providerId="ADAL" clId="{DA900A0A-AFD4-4BD8-9517-B0B6A301B3E2}" dt="2026-04-07T08:10:21.163" v="1646"/>
          <ac:spMkLst>
            <pc:docMk/>
            <pc:sldMk cId="3030365452" sldId="952"/>
            <ac:spMk id="12" creationId="{B1ACD4E2-E576-EF0C-3CD8-62C49BDA75BA}"/>
          </ac:spMkLst>
        </pc:spChg>
        <pc:spChg chg="add mod">
          <ac:chgData name="Knoop, Steven (KNMI)" userId="a75f6792-29e3-471f-8672-2788e05ef8ff" providerId="ADAL" clId="{DA900A0A-AFD4-4BD8-9517-B0B6A301B3E2}" dt="2026-04-07T08:34:04.791" v="1915" actId="164"/>
          <ac:spMkLst>
            <pc:docMk/>
            <pc:sldMk cId="3030365452" sldId="952"/>
            <ac:spMk id="13" creationId="{38D0181B-9AD3-0E0E-840D-5554595A69DB}"/>
          </ac:spMkLst>
        </pc:spChg>
        <pc:spChg chg="add mod">
          <ac:chgData name="Knoop, Steven (KNMI)" userId="a75f6792-29e3-471f-8672-2788e05ef8ff" providerId="ADAL" clId="{DA900A0A-AFD4-4BD8-9517-B0B6A301B3E2}" dt="2026-04-07T09:47:17.676" v="2406" actId="1076"/>
          <ac:spMkLst>
            <pc:docMk/>
            <pc:sldMk cId="3030365452" sldId="952"/>
            <ac:spMk id="14" creationId="{2E8825E4-67A4-C583-8B99-68E3C3827A6F}"/>
          </ac:spMkLst>
        </pc:spChg>
        <pc:spChg chg="add mod">
          <ac:chgData name="Knoop, Steven (KNMI)" userId="a75f6792-29e3-471f-8672-2788e05ef8ff" providerId="ADAL" clId="{DA900A0A-AFD4-4BD8-9517-B0B6A301B3E2}" dt="2026-04-07T08:38:06.243" v="1960" actId="1076"/>
          <ac:spMkLst>
            <pc:docMk/>
            <pc:sldMk cId="3030365452" sldId="952"/>
            <ac:spMk id="27" creationId="{F112185A-0D96-A3B4-0C72-BDB21DEE2FDE}"/>
          </ac:spMkLst>
        </pc:spChg>
        <pc:grpChg chg="add mod">
          <ac:chgData name="Knoop, Steven (KNMI)" userId="a75f6792-29e3-471f-8672-2788e05ef8ff" providerId="ADAL" clId="{DA900A0A-AFD4-4BD8-9517-B0B6A301B3E2}" dt="2026-04-07T08:10:44.728" v="1650" actId="14100"/>
          <ac:grpSpMkLst>
            <pc:docMk/>
            <pc:sldMk cId="3030365452" sldId="952"/>
            <ac:grpSpMk id="7" creationId="{B08984B3-5D9F-D2D1-FAF1-1115B6F7A4A8}"/>
          </ac:grpSpMkLst>
        </pc:grpChg>
        <pc:grpChg chg="add mod">
          <ac:chgData name="Knoop, Steven (KNMI)" userId="a75f6792-29e3-471f-8672-2788e05ef8ff" providerId="ADAL" clId="{DA900A0A-AFD4-4BD8-9517-B0B6A301B3E2}" dt="2026-04-07T08:34:09.102" v="1916" actId="164"/>
          <ac:grpSpMkLst>
            <pc:docMk/>
            <pc:sldMk cId="3030365452" sldId="952"/>
            <ac:grpSpMk id="20" creationId="{AD982560-45D2-DF91-F69E-75F0FFFE2A19}"/>
          </ac:grpSpMkLst>
        </pc:grpChg>
        <pc:grpChg chg="add mod">
          <ac:chgData name="Knoop, Steven (KNMI)" userId="a75f6792-29e3-471f-8672-2788e05ef8ff" providerId="ADAL" clId="{DA900A0A-AFD4-4BD8-9517-B0B6A301B3E2}" dt="2026-04-07T08:48:10.645" v="2085" actId="1076"/>
          <ac:grpSpMkLst>
            <pc:docMk/>
            <pc:sldMk cId="3030365452" sldId="952"/>
            <ac:grpSpMk id="21" creationId="{0CD1CB21-8796-B660-BBC2-E26FABDAE19C}"/>
          </ac:grpSpMkLst>
        </pc:grpChg>
        <pc:grpChg chg="add mod">
          <ac:chgData name="Knoop, Steven (KNMI)" userId="a75f6792-29e3-471f-8672-2788e05ef8ff" providerId="ADAL" clId="{DA900A0A-AFD4-4BD8-9517-B0B6A301B3E2}" dt="2026-04-07T08:48:45.005" v="2091" actId="1076"/>
          <ac:grpSpMkLst>
            <pc:docMk/>
            <pc:sldMk cId="3030365452" sldId="952"/>
            <ac:grpSpMk id="23" creationId="{C405240F-F2BC-C623-CF55-E85E7821BA90}"/>
          </ac:grpSpMkLst>
        </pc:grpChg>
        <pc:picChg chg="add mod">
          <ac:chgData name="Knoop, Steven (KNMI)" userId="a75f6792-29e3-471f-8672-2788e05ef8ff" providerId="ADAL" clId="{DA900A0A-AFD4-4BD8-9517-B0B6A301B3E2}" dt="2026-04-07T08:10:44.728" v="1650" actId="14100"/>
          <ac:picMkLst>
            <pc:docMk/>
            <pc:sldMk cId="3030365452" sldId="952"/>
            <ac:picMk id="6" creationId="{3686DD97-4DE1-BBB0-0AF7-A0F6FDB6CC00}"/>
          </ac:picMkLst>
        </pc:picChg>
        <pc:picChg chg="add mod modCrop">
          <ac:chgData name="Knoop, Steven (KNMI)" userId="a75f6792-29e3-471f-8672-2788e05ef8ff" providerId="ADAL" clId="{DA900A0A-AFD4-4BD8-9517-B0B6A301B3E2}" dt="2026-04-07T08:34:27.217" v="1917" actId="732"/>
          <ac:picMkLst>
            <pc:docMk/>
            <pc:sldMk cId="3030365452" sldId="952"/>
            <ac:picMk id="9" creationId="{C8FD1245-1A09-C11E-973F-9A8659D245FF}"/>
          </ac:picMkLst>
        </pc:picChg>
        <pc:picChg chg="add mod">
          <ac:chgData name="Knoop, Steven (KNMI)" userId="a75f6792-29e3-471f-8672-2788e05ef8ff" providerId="ADAL" clId="{DA900A0A-AFD4-4BD8-9517-B0B6A301B3E2}" dt="2026-04-07T08:34:51.222" v="1921" actId="1076"/>
          <ac:picMkLst>
            <pc:docMk/>
            <pc:sldMk cId="3030365452" sldId="952"/>
            <ac:picMk id="22" creationId="{12A5E9E9-236F-8A70-59C4-5539FCC121DE}"/>
          </ac:picMkLst>
        </pc:picChg>
        <pc:picChg chg="mod">
          <ac:chgData name="Knoop, Steven (KNMI)" userId="a75f6792-29e3-471f-8672-2788e05ef8ff" providerId="ADAL" clId="{DA900A0A-AFD4-4BD8-9517-B0B6A301B3E2}" dt="2026-04-07T08:37:03.387" v="1939"/>
          <ac:picMkLst>
            <pc:docMk/>
            <pc:sldMk cId="3030365452" sldId="952"/>
            <ac:picMk id="24" creationId="{3D4D87A9-B5FE-CCA4-4217-D009E8A9EFD6}"/>
          </ac:picMkLst>
        </pc:picChg>
        <pc:picChg chg="mod">
          <ac:chgData name="Knoop, Steven (KNMI)" userId="a75f6792-29e3-471f-8672-2788e05ef8ff" providerId="ADAL" clId="{DA900A0A-AFD4-4BD8-9517-B0B6A301B3E2}" dt="2026-04-07T08:37:03.387" v="1939"/>
          <ac:picMkLst>
            <pc:docMk/>
            <pc:sldMk cId="3030365452" sldId="952"/>
            <ac:picMk id="25" creationId="{D8D0FE1D-F936-3137-07B1-A0B4C3E250A8}"/>
          </ac:picMkLst>
        </pc:picChg>
        <pc:picChg chg="mod">
          <ac:chgData name="Knoop, Steven (KNMI)" userId="a75f6792-29e3-471f-8672-2788e05ef8ff" providerId="ADAL" clId="{DA900A0A-AFD4-4BD8-9517-B0B6A301B3E2}" dt="2026-04-07T08:37:03.387" v="1939"/>
          <ac:picMkLst>
            <pc:docMk/>
            <pc:sldMk cId="3030365452" sldId="952"/>
            <ac:picMk id="26" creationId="{317CE156-5DE7-3B0F-5A0B-028390B5401B}"/>
          </ac:picMkLst>
        </pc:picChg>
        <pc:cxnChg chg="mod">
          <ac:chgData name="Knoop, Steven (KNMI)" userId="a75f6792-29e3-471f-8672-2788e05ef8ff" providerId="ADAL" clId="{DA900A0A-AFD4-4BD8-9517-B0B6A301B3E2}" dt="2026-04-07T08:10:21.163" v="1646"/>
          <ac:cxnSpMkLst>
            <pc:docMk/>
            <pc:sldMk cId="3030365452" sldId="952"/>
            <ac:cxnSpMk id="11" creationId="{4FDEA71E-1B82-B18F-6746-32A9B963A2ED}"/>
          </ac:cxnSpMkLst>
        </pc:cxnChg>
        <pc:cxnChg chg="add mod">
          <ac:chgData name="Knoop, Steven (KNMI)" userId="a75f6792-29e3-471f-8672-2788e05ef8ff" providerId="ADAL" clId="{DA900A0A-AFD4-4BD8-9517-B0B6A301B3E2}" dt="2026-04-07T08:34:04.791" v="1915" actId="164"/>
          <ac:cxnSpMkLst>
            <pc:docMk/>
            <pc:sldMk cId="3030365452" sldId="952"/>
            <ac:cxnSpMk id="15" creationId="{5C8061F9-0950-CE81-1F98-6B85BB416C8F}"/>
          </ac:cxnSpMkLst>
        </pc:cxnChg>
        <pc:cxnChg chg="add mod">
          <ac:chgData name="Knoop, Steven (KNMI)" userId="a75f6792-29e3-471f-8672-2788e05ef8ff" providerId="ADAL" clId="{DA900A0A-AFD4-4BD8-9517-B0B6A301B3E2}" dt="2026-04-07T08:34:04.791" v="1915" actId="164"/>
          <ac:cxnSpMkLst>
            <pc:docMk/>
            <pc:sldMk cId="3030365452" sldId="952"/>
            <ac:cxnSpMk id="17" creationId="{F98C068E-BB4D-1A6B-A7F5-56D4A1B34794}"/>
          </ac:cxnSpMkLst>
        </pc:cxnChg>
      </pc:sldChg>
      <pc:sldChg chg="addSp delSp modSp new mod">
        <pc:chgData name="Knoop, Steven (KNMI)" userId="a75f6792-29e3-471f-8672-2788e05ef8ff" providerId="ADAL" clId="{DA900A0A-AFD4-4BD8-9517-B0B6A301B3E2}" dt="2026-04-15T06:45:10.939" v="6125" actId="20577"/>
        <pc:sldMkLst>
          <pc:docMk/>
          <pc:sldMk cId="3396598987" sldId="953"/>
        </pc:sldMkLst>
        <pc:spChg chg="mod">
          <ac:chgData name="Knoop, Steven (KNMI)" userId="a75f6792-29e3-471f-8672-2788e05ef8ff" providerId="ADAL" clId="{DA900A0A-AFD4-4BD8-9517-B0B6A301B3E2}" dt="2026-04-15T06:45:10.939" v="6125" actId="20577"/>
          <ac:spMkLst>
            <pc:docMk/>
            <pc:sldMk cId="3396598987" sldId="953"/>
            <ac:spMk id="2" creationId="{6C010C9F-31EF-DA00-A0AB-821DADECCCD3}"/>
          </ac:spMkLst>
        </pc:spChg>
        <pc:spChg chg="add mod">
          <ac:chgData name="Knoop, Steven (KNMI)" userId="a75f6792-29e3-471f-8672-2788e05ef8ff" providerId="ADAL" clId="{DA900A0A-AFD4-4BD8-9517-B0B6A301B3E2}" dt="2026-04-08T13:11:57.269" v="5056" actId="207"/>
          <ac:spMkLst>
            <pc:docMk/>
            <pc:sldMk cId="3396598987" sldId="953"/>
            <ac:spMk id="6" creationId="{D68606D6-B59E-1894-1149-741BAB87FD5D}"/>
          </ac:spMkLst>
        </pc:spChg>
        <pc:spChg chg="mod">
          <ac:chgData name="Knoop, Steven (KNMI)" userId="a75f6792-29e3-471f-8672-2788e05ef8ff" providerId="ADAL" clId="{DA900A0A-AFD4-4BD8-9517-B0B6A301B3E2}" dt="2026-04-08T13:12:28.284" v="5059" actId="1076"/>
          <ac:spMkLst>
            <pc:docMk/>
            <pc:sldMk cId="3396598987" sldId="953"/>
            <ac:spMk id="15" creationId="{F5A3F3F7-8DE3-0AE0-533B-6C791FE07A38}"/>
          </ac:spMkLst>
        </pc:spChg>
        <pc:spChg chg="mod">
          <ac:chgData name="Knoop, Steven (KNMI)" userId="a75f6792-29e3-471f-8672-2788e05ef8ff" providerId="ADAL" clId="{DA900A0A-AFD4-4BD8-9517-B0B6A301B3E2}" dt="2026-04-08T13:10:56.645" v="5041"/>
          <ac:spMkLst>
            <pc:docMk/>
            <pc:sldMk cId="3396598987" sldId="953"/>
            <ac:spMk id="19" creationId="{14E29FE3-3515-BE5D-D6F4-7B9EE6519E19}"/>
          </ac:spMkLst>
        </pc:spChg>
        <pc:spChg chg="add mod">
          <ac:chgData name="Knoop, Steven (KNMI)" userId="a75f6792-29e3-471f-8672-2788e05ef8ff" providerId="ADAL" clId="{DA900A0A-AFD4-4BD8-9517-B0B6A301B3E2}" dt="2026-04-08T13:28:43.252" v="5296" actId="1076"/>
          <ac:spMkLst>
            <pc:docMk/>
            <pc:sldMk cId="3396598987" sldId="953"/>
            <ac:spMk id="21" creationId="{55700A28-D35A-4E37-0D78-A0C09E085779}"/>
          </ac:spMkLst>
        </pc:spChg>
        <pc:grpChg chg="add mod">
          <ac:chgData name="Knoop, Steven (KNMI)" userId="a75f6792-29e3-471f-8672-2788e05ef8ff" providerId="ADAL" clId="{DA900A0A-AFD4-4BD8-9517-B0B6A301B3E2}" dt="2026-04-08T13:28:36.370" v="5295" actId="1036"/>
          <ac:grpSpMkLst>
            <pc:docMk/>
            <pc:sldMk cId="3396598987" sldId="953"/>
            <ac:grpSpMk id="7" creationId="{3507738B-E709-A86E-61BA-7989447C2602}"/>
          </ac:grpSpMkLst>
        </pc:grpChg>
        <pc:grpChg chg="add mod">
          <ac:chgData name="Knoop, Steven (KNMI)" userId="a75f6792-29e3-471f-8672-2788e05ef8ff" providerId="ADAL" clId="{DA900A0A-AFD4-4BD8-9517-B0B6A301B3E2}" dt="2026-04-08T13:28:36.370" v="5295" actId="1036"/>
          <ac:grpSpMkLst>
            <pc:docMk/>
            <pc:sldMk cId="3396598987" sldId="953"/>
            <ac:grpSpMk id="14" creationId="{69CF1B26-5CE4-15F9-55E7-F01E1B1DD698}"/>
          </ac:grpSpMkLst>
        </pc:grpChg>
        <pc:grpChg chg="mod">
          <ac:chgData name="Knoop, Steven (KNMI)" userId="a75f6792-29e3-471f-8672-2788e05ef8ff" providerId="ADAL" clId="{DA900A0A-AFD4-4BD8-9517-B0B6A301B3E2}" dt="2026-04-08T13:10:56.645" v="5041"/>
          <ac:grpSpMkLst>
            <pc:docMk/>
            <pc:sldMk cId="3396598987" sldId="953"/>
            <ac:grpSpMk id="16" creationId="{4D867DA9-6CE0-91C5-784A-BC315DFC77EC}"/>
          </ac:grpSpMkLst>
        </pc:grpChg>
        <pc:picChg chg="add mod">
          <ac:chgData name="Knoop, Steven (KNMI)" userId="a75f6792-29e3-471f-8672-2788e05ef8ff" providerId="ADAL" clId="{DA900A0A-AFD4-4BD8-9517-B0B6A301B3E2}" dt="2026-04-07T09:39:01.788" v="2320" actId="164"/>
          <ac:picMkLst>
            <pc:docMk/>
            <pc:sldMk cId="3396598987" sldId="953"/>
            <ac:picMk id="4" creationId="{06F7E16B-C5F9-0E8C-3E32-CE04B9871C67}"/>
          </ac:picMkLst>
        </pc:picChg>
        <pc:picChg chg="add mod">
          <ac:chgData name="Knoop, Steven (KNMI)" userId="a75f6792-29e3-471f-8672-2788e05ef8ff" providerId="ADAL" clId="{DA900A0A-AFD4-4BD8-9517-B0B6A301B3E2}" dt="2026-04-08T13:28:16.564" v="5218" actId="1076"/>
          <ac:picMkLst>
            <pc:docMk/>
            <pc:sldMk cId="3396598987" sldId="953"/>
            <ac:picMk id="5" creationId="{8DBB72F3-56AC-4C4F-987C-929E35EB2601}"/>
          </ac:picMkLst>
        </pc:picChg>
        <pc:picChg chg="add mod">
          <ac:chgData name="Knoop, Steven (KNMI)" userId="a75f6792-29e3-471f-8672-2788e05ef8ff" providerId="ADAL" clId="{DA900A0A-AFD4-4BD8-9517-B0B6A301B3E2}" dt="2026-04-08T13:15:18.338" v="5107" actId="1076"/>
          <ac:picMkLst>
            <pc:docMk/>
            <pc:sldMk cId="3396598987" sldId="953"/>
            <ac:picMk id="8" creationId="{A35D7DDA-F6BE-4F1B-617F-BFEC1311C8A8}"/>
          </ac:picMkLst>
        </pc:picChg>
        <pc:cxnChg chg="mod">
          <ac:chgData name="Knoop, Steven (KNMI)" userId="a75f6792-29e3-471f-8672-2788e05ef8ff" providerId="ADAL" clId="{DA900A0A-AFD4-4BD8-9517-B0B6A301B3E2}" dt="2026-04-08T13:10:56.645" v="5041"/>
          <ac:cxnSpMkLst>
            <pc:docMk/>
            <pc:sldMk cId="3396598987" sldId="953"/>
            <ac:cxnSpMk id="17" creationId="{F5979D66-717E-D954-9DA2-3974EAC445BB}"/>
          </ac:cxnSpMkLst>
        </pc:cxnChg>
        <pc:cxnChg chg="mod">
          <ac:chgData name="Knoop, Steven (KNMI)" userId="a75f6792-29e3-471f-8672-2788e05ef8ff" providerId="ADAL" clId="{DA900A0A-AFD4-4BD8-9517-B0B6A301B3E2}" dt="2026-04-08T13:10:56.645" v="5041"/>
          <ac:cxnSpMkLst>
            <pc:docMk/>
            <pc:sldMk cId="3396598987" sldId="953"/>
            <ac:cxnSpMk id="20" creationId="{24EDA2E0-4731-82D9-3351-F3CDEC83A9B9}"/>
          </ac:cxnSpMkLst>
        </pc:cxnChg>
      </pc:sldChg>
      <pc:sldChg chg="addSp delSp modSp add mod ord">
        <pc:chgData name="Knoop, Steven (KNMI)" userId="a75f6792-29e3-471f-8672-2788e05ef8ff" providerId="ADAL" clId="{DA900A0A-AFD4-4BD8-9517-B0B6A301B3E2}" dt="2026-04-07T09:48:04.093" v="2424" actId="20577"/>
        <pc:sldMkLst>
          <pc:docMk/>
          <pc:sldMk cId="926396215" sldId="954"/>
        </pc:sldMkLst>
        <pc:spChg chg="add mod">
          <ac:chgData name="Knoop, Steven (KNMI)" userId="a75f6792-29e3-471f-8672-2788e05ef8ff" providerId="ADAL" clId="{DA900A0A-AFD4-4BD8-9517-B0B6A301B3E2}" dt="2026-04-07T08:42:59.465" v="1974" actId="1076"/>
          <ac:spMkLst>
            <pc:docMk/>
            <pc:sldMk cId="926396215" sldId="954"/>
            <ac:spMk id="4" creationId="{876EBEEC-C707-A982-8799-DF55E2F75AF1}"/>
          </ac:spMkLst>
        </pc:spChg>
        <pc:spChg chg="add mod">
          <ac:chgData name="Knoop, Steven (KNMI)" userId="a75f6792-29e3-471f-8672-2788e05ef8ff" providerId="ADAL" clId="{DA900A0A-AFD4-4BD8-9517-B0B6A301B3E2}" dt="2026-04-07T09:48:04.093" v="2424" actId="20577"/>
          <ac:spMkLst>
            <pc:docMk/>
            <pc:sldMk cId="926396215" sldId="954"/>
            <ac:spMk id="8" creationId="{8862B56F-78E0-241E-CFE7-319D9C7D6266}"/>
          </ac:spMkLst>
        </pc:spChg>
        <pc:spChg chg="add mod">
          <ac:chgData name="Knoop, Steven (KNMI)" userId="a75f6792-29e3-471f-8672-2788e05ef8ff" providerId="ADAL" clId="{DA900A0A-AFD4-4BD8-9517-B0B6A301B3E2}" dt="2026-04-07T08:43:31.406" v="1982" actId="1076"/>
          <ac:spMkLst>
            <pc:docMk/>
            <pc:sldMk cId="926396215" sldId="954"/>
            <ac:spMk id="11" creationId="{DEB832CA-88D4-6886-E739-553B15B3471F}"/>
          </ac:spMkLst>
        </pc:spChg>
        <pc:grpChg chg="add mod">
          <ac:chgData name="Knoop, Steven (KNMI)" userId="a75f6792-29e3-471f-8672-2788e05ef8ff" providerId="ADAL" clId="{DA900A0A-AFD4-4BD8-9517-B0B6A301B3E2}" dt="2026-04-07T08:43:24.139" v="1980" actId="1076"/>
          <ac:grpSpMkLst>
            <pc:docMk/>
            <pc:sldMk cId="926396215" sldId="954"/>
            <ac:grpSpMk id="2" creationId="{3E645A20-A80F-F639-3B84-19990A3C819C}"/>
          </ac:grpSpMkLst>
        </pc:grpChg>
        <pc:picChg chg="add mod ord">
          <ac:chgData name="Knoop, Steven (KNMI)" userId="a75f6792-29e3-471f-8672-2788e05ef8ff" providerId="ADAL" clId="{DA900A0A-AFD4-4BD8-9517-B0B6A301B3E2}" dt="2026-04-07T08:43:43.666" v="1986" actId="166"/>
          <ac:picMkLst>
            <pc:docMk/>
            <pc:sldMk cId="926396215" sldId="954"/>
            <ac:picMk id="5" creationId="{D904BE4B-A0C4-124E-9E17-5CC54E90CCBD}"/>
          </ac:picMkLst>
        </pc:picChg>
        <pc:picChg chg="mod">
          <ac:chgData name="Knoop, Steven (KNMI)" userId="a75f6792-29e3-471f-8672-2788e05ef8ff" providerId="ADAL" clId="{DA900A0A-AFD4-4BD8-9517-B0B6A301B3E2}" dt="2026-04-07T08:47:30.150" v="2083" actId="14100"/>
          <ac:picMkLst>
            <pc:docMk/>
            <pc:sldMk cId="926396215" sldId="954"/>
            <ac:picMk id="6" creationId="{DED4C077-B484-F261-6EF5-2431397C2CDA}"/>
          </ac:picMkLst>
        </pc:picChg>
        <pc:picChg chg="mod">
          <ac:chgData name="Knoop, Steven (KNMI)" userId="a75f6792-29e3-471f-8672-2788e05ef8ff" providerId="ADAL" clId="{DA900A0A-AFD4-4BD8-9517-B0B6A301B3E2}" dt="2026-04-07T08:40:53.978" v="1965" actId="164"/>
          <ac:picMkLst>
            <pc:docMk/>
            <pc:sldMk cId="926396215" sldId="954"/>
            <ac:picMk id="9" creationId="{75AB1106-BB93-D8F8-F0C0-B3A7A3CA2E3C}"/>
          </ac:picMkLst>
        </pc:picChg>
        <pc:picChg chg="add mod">
          <ac:chgData name="Knoop, Steven (KNMI)" userId="a75f6792-29e3-471f-8672-2788e05ef8ff" providerId="ADAL" clId="{DA900A0A-AFD4-4BD8-9517-B0B6A301B3E2}" dt="2026-04-07T08:43:27.686" v="1981" actId="1076"/>
          <ac:picMkLst>
            <pc:docMk/>
            <pc:sldMk cId="926396215" sldId="954"/>
            <ac:picMk id="10" creationId="{7E2F1DF2-67BD-861B-132C-D1799310B56C}"/>
          </ac:picMkLst>
        </pc:picChg>
      </pc:sldChg>
      <pc:sldChg chg="addSp delSp modSp add mod chgLayout">
        <pc:chgData name="Knoop, Steven (KNMI)" userId="a75f6792-29e3-471f-8672-2788e05ef8ff" providerId="ADAL" clId="{DA900A0A-AFD4-4BD8-9517-B0B6A301B3E2}" dt="2026-04-07T08:51:46.779" v="2104" actId="14100"/>
        <pc:sldMkLst>
          <pc:docMk/>
          <pc:sldMk cId="4242257881" sldId="955"/>
        </pc:sldMkLst>
        <pc:spChg chg="add mod">
          <ac:chgData name="Knoop, Steven (KNMI)" userId="a75f6792-29e3-471f-8672-2788e05ef8ff" providerId="ADAL" clId="{DA900A0A-AFD4-4BD8-9517-B0B6A301B3E2}" dt="2026-04-07T08:45:36.582" v="2025" actId="1076"/>
          <ac:spMkLst>
            <pc:docMk/>
            <pc:sldMk cId="4242257881" sldId="955"/>
            <ac:spMk id="2" creationId="{65F06C6F-6FA3-CB03-049B-B5DBD3D65860}"/>
          </ac:spMkLst>
        </pc:spChg>
        <pc:spChg chg="mod ord">
          <ac:chgData name="Knoop, Steven (KNMI)" userId="a75f6792-29e3-471f-8672-2788e05ef8ff" providerId="ADAL" clId="{DA900A0A-AFD4-4BD8-9517-B0B6A301B3E2}" dt="2026-04-03T18:28:22.941" v="1162" actId="700"/>
          <ac:spMkLst>
            <pc:docMk/>
            <pc:sldMk cId="4242257881" sldId="955"/>
            <ac:spMk id="3" creationId="{A3F17A33-E979-F880-3FD8-5EE4E97B2732}"/>
          </ac:spMkLst>
        </pc:spChg>
        <pc:spChg chg="mod">
          <ac:chgData name="Knoop, Steven (KNMI)" userId="a75f6792-29e3-471f-8672-2788e05ef8ff" providerId="ADAL" clId="{DA900A0A-AFD4-4BD8-9517-B0B6A301B3E2}" dt="2026-04-03T18:25:19.702" v="1145" actId="1076"/>
          <ac:spMkLst>
            <pc:docMk/>
            <pc:sldMk cId="4242257881" sldId="955"/>
            <ac:spMk id="4" creationId="{AC932399-58C0-28F4-CC89-91F601F7720B}"/>
          </ac:spMkLst>
        </pc:spChg>
        <pc:spChg chg="mod">
          <ac:chgData name="Knoop, Steven (KNMI)" userId="a75f6792-29e3-471f-8672-2788e05ef8ff" providerId="ADAL" clId="{DA900A0A-AFD4-4BD8-9517-B0B6A301B3E2}" dt="2026-04-03T18:25:19.702" v="1145" actId="1076"/>
          <ac:spMkLst>
            <pc:docMk/>
            <pc:sldMk cId="4242257881" sldId="955"/>
            <ac:spMk id="10" creationId="{E7777D40-20AB-78FA-7605-DC04F176A5F9}"/>
          </ac:spMkLst>
        </pc:spChg>
        <pc:spChg chg="mod">
          <ac:chgData name="Knoop, Steven (KNMI)" userId="a75f6792-29e3-471f-8672-2788e05ef8ff" providerId="ADAL" clId="{DA900A0A-AFD4-4BD8-9517-B0B6A301B3E2}" dt="2026-04-03T18:25:19.702" v="1145" actId="1076"/>
          <ac:spMkLst>
            <pc:docMk/>
            <pc:sldMk cId="4242257881" sldId="955"/>
            <ac:spMk id="13" creationId="{93E08921-3A71-83F3-47E3-E8D37CBF81E2}"/>
          </ac:spMkLst>
        </pc:spChg>
        <pc:spChg chg="mod">
          <ac:chgData name="Knoop, Steven (KNMI)" userId="a75f6792-29e3-471f-8672-2788e05ef8ff" providerId="ADAL" clId="{DA900A0A-AFD4-4BD8-9517-B0B6A301B3E2}" dt="2026-04-03T18:25:19.702" v="1145" actId="1076"/>
          <ac:spMkLst>
            <pc:docMk/>
            <pc:sldMk cId="4242257881" sldId="955"/>
            <ac:spMk id="14" creationId="{79AF4B29-DECF-2BFA-72C8-4AE2F7733C65}"/>
          </ac:spMkLst>
        </pc:spChg>
        <pc:spChg chg="add mod">
          <ac:chgData name="Knoop, Steven (KNMI)" userId="a75f6792-29e3-471f-8672-2788e05ef8ff" providerId="ADAL" clId="{DA900A0A-AFD4-4BD8-9517-B0B6A301B3E2}" dt="2026-04-03T18:27:58.267" v="1159" actId="1076"/>
          <ac:spMkLst>
            <pc:docMk/>
            <pc:sldMk cId="4242257881" sldId="955"/>
            <ac:spMk id="15" creationId="{1F05B722-A00F-8A4E-97CE-2BA27DDA11BB}"/>
          </ac:spMkLst>
        </pc:spChg>
        <pc:spChg chg="add mod">
          <ac:chgData name="Knoop, Steven (KNMI)" userId="a75f6792-29e3-471f-8672-2788e05ef8ff" providerId="ADAL" clId="{DA900A0A-AFD4-4BD8-9517-B0B6A301B3E2}" dt="2026-04-03T18:28:05.163" v="1160" actId="1076"/>
          <ac:spMkLst>
            <pc:docMk/>
            <pc:sldMk cId="4242257881" sldId="955"/>
            <ac:spMk id="19" creationId="{CDEF447D-4CC8-C919-6D27-FAB55BF4A27A}"/>
          </ac:spMkLst>
        </pc:spChg>
        <pc:spChg chg="add mod ord">
          <ac:chgData name="Knoop, Steven (KNMI)" userId="a75f6792-29e3-471f-8672-2788e05ef8ff" providerId="ADAL" clId="{DA900A0A-AFD4-4BD8-9517-B0B6A301B3E2}" dt="2026-04-07T08:51:46.779" v="2104" actId="14100"/>
          <ac:spMkLst>
            <pc:docMk/>
            <pc:sldMk cId="4242257881" sldId="955"/>
            <ac:spMk id="20" creationId="{C4E50857-BC7B-D33E-4B7B-EA8744C7D594}"/>
          </ac:spMkLst>
        </pc:spChg>
        <pc:picChg chg="add mod">
          <ac:chgData name="Knoop, Steven (KNMI)" userId="a75f6792-29e3-471f-8672-2788e05ef8ff" providerId="ADAL" clId="{DA900A0A-AFD4-4BD8-9517-B0B6A301B3E2}" dt="2026-04-03T18:25:33.200" v="1148" actId="14100"/>
          <ac:picMkLst>
            <pc:docMk/>
            <pc:sldMk cId="4242257881" sldId="955"/>
            <ac:picMk id="5" creationId="{201B8471-9C2D-141F-6953-8AA9E6747DFD}"/>
          </ac:picMkLst>
        </pc:picChg>
        <pc:picChg chg="mod">
          <ac:chgData name="Knoop, Steven (KNMI)" userId="a75f6792-29e3-471f-8672-2788e05ef8ff" providerId="ADAL" clId="{DA900A0A-AFD4-4BD8-9517-B0B6A301B3E2}" dt="2026-04-03T18:25:19.702" v="1145" actId="1076"/>
          <ac:picMkLst>
            <pc:docMk/>
            <pc:sldMk cId="4242257881" sldId="955"/>
            <ac:picMk id="7" creationId="{37B1E4B3-C7FE-9876-F566-C8BD2C910A83}"/>
          </ac:picMkLst>
        </pc:picChg>
        <pc:picChg chg="add mod">
          <ac:chgData name="Knoop, Steven (KNMI)" userId="a75f6792-29e3-471f-8672-2788e05ef8ff" providerId="ADAL" clId="{DA900A0A-AFD4-4BD8-9517-B0B6A301B3E2}" dt="2026-04-03T18:28:15.237" v="1161" actId="1076"/>
          <ac:picMkLst>
            <pc:docMk/>
            <pc:sldMk cId="4242257881" sldId="955"/>
            <ac:picMk id="11" creationId="{D25A9D2E-B22C-6C22-F854-38F89AC1C280}"/>
          </ac:picMkLst>
        </pc:picChg>
        <pc:picChg chg="add mod">
          <ac:chgData name="Knoop, Steven (KNMI)" userId="a75f6792-29e3-471f-8672-2788e05ef8ff" providerId="ADAL" clId="{DA900A0A-AFD4-4BD8-9517-B0B6A301B3E2}" dt="2026-04-03T18:27:58.267" v="1159" actId="1076"/>
          <ac:picMkLst>
            <pc:docMk/>
            <pc:sldMk cId="4242257881" sldId="955"/>
            <ac:picMk id="12" creationId="{604FDEA7-931C-5BDE-9ACE-913E4BCAD9D6}"/>
          </ac:picMkLst>
        </pc:picChg>
        <pc:picChg chg="add mod">
          <ac:chgData name="Knoop, Steven (KNMI)" userId="a75f6792-29e3-471f-8672-2788e05ef8ff" providerId="ADAL" clId="{DA900A0A-AFD4-4BD8-9517-B0B6A301B3E2}" dt="2026-04-03T18:28:05.163" v="1160" actId="1076"/>
          <ac:picMkLst>
            <pc:docMk/>
            <pc:sldMk cId="4242257881" sldId="955"/>
            <ac:picMk id="17" creationId="{2844C720-5B7C-1327-A9F1-5FB13D011646}"/>
          </ac:picMkLst>
        </pc:picChg>
        <pc:picChg chg="add mod">
          <ac:chgData name="Knoop, Steven (KNMI)" userId="a75f6792-29e3-471f-8672-2788e05ef8ff" providerId="ADAL" clId="{DA900A0A-AFD4-4BD8-9517-B0B6A301B3E2}" dt="2026-04-03T18:27:48.034" v="1158" actId="1076"/>
          <ac:picMkLst>
            <pc:docMk/>
            <pc:sldMk cId="4242257881" sldId="955"/>
            <ac:picMk id="18" creationId="{7F83B942-C31A-6DF4-B163-718A1A7C53AD}"/>
          </ac:picMkLst>
        </pc:picChg>
      </pc:sldChg>
      <pc:sldChg chg="addSp delSp modSp new mod">
        <pc:chgData name="Knoop, Steven (KNMI)" userId="a75f6792-29e3-471f-8672-2788e05ef8ff" providerId="ADAL" clId="{DA900A0A-AFD4-4BD8-9517-B0B6A301B3E2}" dt="2026-04-08T13:59:59.454" v="5838" actId="114"/>
        <pc:sldMkLst>
          <pc:docMk/>
          <pc:sldMk cId="952638638" sldId="958"/>
        </pc:sldMkLst>
        <pc:spChg chg="add mod">
          <ac:chgData name="Knoop, Steven (KNMI)" userId="a75f6792-29e3-471f-8672-2788e05ef8ff" providerId="ADAL" clId="{DA900A0A-AFD4-4BD8-9517-B0B6A301B3E2}" dt="2026-04-08T13:23:46.234" v="5188" actId="1076"/>
          <ac:spMkLst>
            <pc:docMk/>
            <pc:sldMk cId="952638638" sldId="958"/>
            <ac:spMk id="6" creationId="{5A987A6E-7A8A-03CC-B810-160A03464C16}"/>
          </ac:spMkLst>
        </pc:spChg>
        <pc:spChg chg="add mod ord">
          <ac:chgData name="Knoop, Steven (KNMI)" userId="a75f6792-29e3-471f-8672-2788e05ef8ff" providerId="ADAL" clId="{DA900A0A-AFD4-4BD8-9517-B0B6A301B3E2}" dt="2026-04-08T13:58:57.382" v="5798" actId="1076"/>
          <ac:spMkLst>
            <pc:docMk/>
            <pc:sldMk cId="952638638" sldId="958"/>
            <ac:spMk id="7" creationId="{6AA8C678-D258-DFC3-B44A-D13CA9F4B83D}"/>
          </ac:spMkLst>
        </pc:spChg>
        <pc:spChg chg="add mod">
          <ac:chgData name="Knoop, Steven (KNMI)" userId="a75f6792-29e3-471f-8672-2788e05ef8ff" providerId="ADAL" clId="{DA900A0A-AFD4-4BD8-9517-B0B6A301B3E2}" dt="2026-04-08T12:36:42.883" v="4657" actId="1076"/>
          <ac:spMkLst>
            <pc:docMk/>
            <pc:sldMk cId="952638638" sldId="958"/>
            <ac:spMk id="9" creationId="{CE07C487-3949-FADD-4916-4D4046BFB6DC}"/>
          </ac:spMkLst>
        </pc:spChg>
        <pc:spChg chg="add mod">
          <ac:chgData name="Knoop, Steven (KNMI)" userId="a75f6792-29e3-471f-8672-2788e05ef8ff" providerId="ADAL" clId="{DA900A0A-AFD4-4BD8-9517-B0B6A301B3E2}" dt="2026-04-08T13:59:59.454" v="5838" actId="114"/>
          <ac:spMkLst>
            <pc:docMk/>
            <pc:sldMk cId="952638638" sldId="958"/>
            <ac:spMk id="11" creationId="{D0E76AD9-B5D0-9203-576F-28AD9AB212D0}"/>
          </ac:spMkLst>
        </pc:spChg>
        <pc:picChg chg="add mod ord modCrop">
          <ac:chgData name="Knoop, Steven (KNMI)" userId="a75f6792-29e3-471f-8672-2788e05ef8ff" providerId="ADAL" clId="{DA900A0A-AFD4-4BD8-9517-B0B6A301B3E2}" dt="2026-04-08T13:58:44.617" v="5797" actId="29295"/>
          <ac:picMkLst>
            <pc:docMk/>
            <pc:sldMk cId="952638638" sldId="958"/>
            <ac:picMk id="4" creationId="{B27474FB-4E15-86F9-1BEA-1F2DEE0C7AF3}"/>
          </ac:picMkLst>
        </pc:picChg>
        <pc:picChg chg="add mod">
          <ac:chgData name="Knoop, Steven (KNMI)" userId="a75f6792-29e3-471f-8672-2788e05ef8ff" providerId="ADAL" clId="{DA900A0A-AFD4-4BD8-9517-B0B6A301B3E2}" dt="2026-04-08T12:36:42.883" v="4657" actId="1076"/>
          <ac:picMkLst>
            <pc:docMk/>
            <pc:sldMk cId="952638638" sldId="958"/>
            <ac:picMk id="5" creationId="{032A1FA8-21CB-8F49-5A51-215D96B8AE04}"/>
          </ac:picMkLst>
        </pc:picChg>
        <pc:picChg chg="add mod">
          <ac:chgData name="Knoop, Steven (KNMI)" userId="a75f6792-29e3-471f-8672-2788e05ef8ff" providerId="ADAL" clId="{DA900A0A-AFD4-4BD8-9517-B0B6A301B3E2}" dt="2026-04-08T12:39:45.610" v="4697" actId="1076"/>
          <ac:picMkLst>
            <pc:docMk/>
            <pc:sldMk cId="952638638" sldId="958"/>
            <ac:picMk id="10" creationId="{86C8E6E8-75A6-26F0-3FA8-349ADE6E8C4E}"/>
          </ac:picMkLst>
        </pc:picChg>
        <pc:picChg chg="add mod modCrop">
          <ac:chgData name="Knoop, Steven (KNMI)" userId="a75f6792-29e3-471f-8672-2788e05ef8ff" providerId="ADAL" clId="{DA900A0A-AFD4-4BD8-9517-B0B6A301B3E2}" dt="2026-04-08T12:39:25.672" v="4693" actId="1076"/>
          <ac:picMkLst>
            <pc:docMk/>
            <pc:sldMk cId="952638638" sldId="958"/>
            <ac:picMk id="12" creationId="{523C4DCD-1B07-9361-5726-B9CD0B67B687}"/>
          </ac:picMkLst>
        </pc:picChg>
      </pc:sldChg>
      <pc:sldChg chg="new">
        <pc:chgData name="Knoop, Steven (KNMI)" userId="a75f6792-29e3-471f-8672-2788e05ef8ff" providerId="ADAL" clId="{DA900A0A-AFD4-4BD8-9517-B0B6A301B3E2}" dt="2026-04-07T09:45:30.768" v="2379" actId="680"/>
        <pc:sldMkLst>
          <pc:docMk/>
          <pc:sldMk cId="831183870" sldId="959"/>
        </pc:sldMkLst>
      </pc:sldChg>
      <pc:sldChg chg="modSp add mod modAnim">
        <pc:chgData name="Knoop, Steven (KNMI)" userId="a75f6792-29e3-471f-8672-2788e05ef8ff" providerId="ADAL" clId="{DA900A0A-AFD4-4BD8-9517-B0B6A301B3E2}" dt="2026-04-08T11:56:01.422" v="4338" actId="14100"/>
        <pc:sldMkLst>
          <pc:docMk/>
          <pc:sldMk cId="4197108672" sldId="961"/>
        </pc:sldMkLst>
        <pc:spChg chg="mod">
          <ac:chgData name="Knoop, Steven (KNMI)" userId="a75f6792-29e3-471f-8672-2788e05ef8ff" providerId="ADAL" clId="{DA900A0A-AFD4-4BD8-9517-B0B6A301B3E2}" dt="2026-04-08T09:43:28.231" v="3380" actId="20577"/>
          <ac:spMkLst>
            <pc:docMk/>
            <pc:sldMk cId="4197108672" sldId="961"/>
            <ac:spMk id="2" creationId="{F30536CA-C85E-DB36-A4CF-7B4308E54BB1}"/>
          </ac:spMkLst>
        </pc:spChg>
        <pc:spChg chg="mod">
          <ac:chgData name="Knoop, Steven (KNMI)" userId="a75f6792-29e3-471f-8672-2788e05ef8ff" providerId="ADAL" clId="{DA900A0A-AFD4-4BD8-9517-B0B6A301B3E2}" dt="2026-04-08T09:43:59.523" v="3417" actId="14100"/>
          <ac:spMkLst>
            <pc:docMk/>
            <pc:sldMk cId="4197108672" sldId="961"/>
            <ac:spMk id="16" creationId="{965E4009-A061-B7DD-0A58-EC24D8FA3F6C}"/>
          </ac:spMkLst>
        </pc:spChg>
        <pc:spChg chg="mod">
          <ac:chgData name="Knoop, Steven (KNMI)" userId="a75f6792-29e3-471f-8672-2788e05ef8ff" providerId="ADAL" clId="{DA900A0A-AFD4-4BD8-9517-B0B6A301B3E2}" dt="2026-04-08T09:43:33.461" v="3398" actId="1036"/>
          <ac:spMkLst>
            <pc:docMk/>
            <pc:sldMk cId="4197108672" sldId="961"/>
            <ac:spMk id="25" creationId="{F9AD70A0-9798-49BF-A63B-9191B68DA38D}"/>
          </ac:spMkLst>
        </pc:spChg>
        <pc:grpChg chg="mod">
          <ac:chgData name="Knoop, Steven (KNMI)" userId="a75f6792-29e3-471f-8672-2788e05ef8ff" providerId="ADAL" clId="{DA900A0A-AFD4-4BD8-9517-B0B6A301B3E2}" dt="2026-04-08T11:55:20.934" v="4331" actId="1036"/>
          <ac:grpSpMkLst>
            <pc:docMk/>
            <pc:sldMk cId="4197108672" sldId="961"/>
            <ac:grpSpMk id="10" creationId="{AB47BF7B-BBBF-1704-956E-521EC5AF2B7B}"/>
          </ac:grpSpMkLst>
        </pc:grpChg>
        <pc:picChg chg="mod">
          <ac:chgData name="Knoop, Steven (KNMI)" userId="a75f6792-29e3-471f-8672-2788e05ef8ff" providerId="ADAL" clId="{DA900A0A-AFD4-4BD8-9517-B0B6A301B3E2}" dt="2026-04-08T11:55:40.113" v="4335" actId="14100"/>
          <ac:picMkLst>
            <pc:docMk/>
            <pc:sldMk cId="4197108672" sldId="961"/>
            <ac:picMk id="15" creationId="{FE833AF3-78C3-DF7C-15FC-DD2326877779}"/>
          </ac:picMkLst>
        </pc:picChg>
        <pc:picChg chg="mod">
          <ac:chgData name="Knoop, Steven (KNMI)" userId="a75f6792-29e3-471f-8672-2788e05ef8ff" providerId="ADAL" clId="{DA900A0A-AFD4-4BD8-9517-B0B6A301B3E2}" dt="2026-04-08T11:56:01.422" v="4338" actId="14100"/>
          <ac:picMkLst>
            <pc:docMk/>
            <pc:sldMk cId="4197108672" sldId="961"/>
            <ac:picMk id="1026" creationId="{6A132B84-11F4-D282-CD6F-F8D5F606C93D}"/>
          </ac:picMkLst>
        </pc:picChg>
      </pc:sldChg>
      <pc:sldChg chg="addSp delSp modSp new mod">
        <pc:chgData name="Knoop, Steven (KNMI)" userId="a75f6792-29e3-471f-8672-2788e05ef8ff" providerId="ADAL" clId="{DA900A0A-AFD4-4BD8-9517-B0B6A301B3E2}" dt="2026-04-08T10:48:56.852" v="3859" actId="20577"/>
        <pc:sldMkLst>
          <pc:docMk/>
          <pc:sldMk cId="874116023" sldId="962"/>
        </pc:sldMkLst>
        <pc:spChg chg="mod">
          <ac:chgData name="Knoop, Steven (KNMI)" userId="a75f6792-29e3-471f-8672-2788e05ef8ff" providerId="ADAL" clId="{DA900A0A-AFD4-4BD8-9517-B0B6A301B3E2}" dt="2026-04-08T09:47:17.169" v="3538" actId="20577"/>
          <ac:spMkLst>
            <pc:docMk/>
            <pc:sldMk cId="874116023" sldId="962"/>
            <ac:spMk id="2" creationId="{8820AAE8-6876-3079-F4BC-860EDD303DBC}"/>
          </ac:spMkLst>
        </pc:spChg>
        <pc:spChg chg="add mod">
          <ac:chgData name="Knoop, Steven (KNMI)" userId="a75f6792-29e3-471f-8672-2788e05ef8ff" providerId="ADAL" clId="{DA900A0A-AFD4-4BD8-9517-B0B6A301B3E2}" dt="2026-04-08T10:48:56.852" v="3859" actId="20577"/>
          <ac:spMkLst>
            <pc:docMk/>
            <pc:sldMk cId="874116023" sldId="962"/>
            <ac:spMk id="7" creationId="{23178B90-E020-EAE9-A0FA-E9E816BDECBD}"/>
          </ac:spMkLst>
        </pc:spChg>
        <pc:picChg chg="add mod">
          <ac:chgData name="Knoop, Steven (KNMI)" userId="a75f6792-29e3-471f-8672-2788e05ef8ff" providerId="ADAL" clId="{DA900A0A-AFD4-4BD8-9517-B0B6A301B3E2}" dt="2026-04-08T09:46:59.294" v="3526"/>
          <ac:picMkLst>
            <pc:docMk/>
            <pc:sldMk cId="874116023" sldId="962"/>
            <ac:picMk id="9" creationId="{8A49E886-C59A-DF41-3ED9-48BDE6CE90E2}"/>
          </ac:picMkLst>
        </pc:picChg>
      </pc:sldChg>
      <pc:sldChg chg="addSp modSp new mod ord">
        <pc:chgData name="Knoop, Steven (KNMI)" userId="a75f6792-29e3-471f-8672-2788e05ef8ff" providerId="ADAL" clId="{DA900A0A-AFD4-4BD8-9517-B0B6A301B3E2}" dt="2026-04-08T11:58:03.959" v="4344" actId="14100"/>
        <pc:sldMkLst>
          <pc:docMk/>
          <pc:sldMk cId="770825745" sldId="963"/>
        </pc:sldMkLst>
        <pc:spChg chg="mod">
          <ac:chgData name="Knoop, Steven (KNMI)" userId="a75f6792-29e3-471f-8672-2788e05ef8ff" providerId="ADAL" clId="{DA900A0A-AFD4-4BD8-9517-B0B6A301B3E2}" dt="2026-04-08T11:42:57.090" v="4320" actId="20577"/>
          <ac:spMkLst>
            <pc:docMk/>
            <pc:sldMk cId="770825745" sldId="963"/>
            <ac:spMk id="2" creationId="{0C4F7FF8-F1B0-5146-5FB5-0CCA689640F5}"/>
          </ac:spMkLst>
        </pc:spChg>
        <pc:spChg chg="add mod">
          <ac:chgData name="Knoop, Steven (KNMI)" userId="a75f6792-29e3-471f-8672-2788e05ef8ff" providerId="ADAL" clId="{DA900A0A-AFD4-4BD8-9517-B0B6A301B3E2}" dt="2026-04-08T11:43:16.193" v="4325" actId="20577"/>
          <ac:spMkLst>
            <pc:docMk/>
            <pc:sldMk cId="770825745" sldId="963"/>
            <ac:spMk id="6" creationId="{9E05F5AA-CD65-30B4-6745-67A6029F667E}"/>
          </ac:spMkLst>
        </pc:spChg>
        <pc:spChg chg="add mod">
          <ac:chgData name="Knoop, Steven (KNMI)" userId="a75f6792-29e3-471f-8672-2788e05ef8ff" providerId="ADAL" clId="{DA900A0A-AFD4-4BD8-9517-B0B6A301B3E2}" dt="2026-04-08T10:53:59.154" v="3874" actId="1076"/>
          <ac:spMkLst>
            <pc:docMk/>
            <pc:sldMk cId="770825745" sldId="963"/>
            <ac:spMk id="8" creationId="{A6D91FC2-34EE-EEEB-D5BF-6F82BADCC939}"/>
          </ac:spMkLst>
        </pc:spChg>
        <pc:picChg chg="add mod modCrop">
          <ac:chgData name="Knoop, Steven (KNMI)" userId="a75f6792-29e3-471f-8672-2788e05ef8ff" providerId="ADAL" clId="{DA900A0A-AFD4-4BD8-9517-B0B6A301B3E2}" dt="2026-04-08T11:58:03.959" v="4344" actId="14100"/>
          <ac:picMkLst>
            <pc:docMk/>
            <pc:sldMk cId="770825745" sldId="963"/>
            <ac:picMk id="4" creationId="{DCC34FA1-7CFC-34B2-E84A-25D85487C662}"/>
          </ac:picMkLst>
        </pc:picChg>
        <pc:picChg chg="add mod ord">
          <ac:chgData name="Knoop, Steven (KNMI)" userId="a75f6792-29e3-471f-8672-2788e05ef8ff" providerId="ADAL" clId="{DA900A0A-AFD4-4BD8-9517-B0B6A301B3E2}" dt="2026-04-08T11:58:01.576" v="4343" actId="14100"/>
          <ac:picMkLst>
            <pc:docMk/>
            <pc:sldMk cId="770825745" sldId="963"/>
            <ac:picMk id="5" creationId="{43D1FB60-B073-AB78-9FAD-E13F3CC7D692}"/>
          </ac:picMkLst>
        </pc:picChg>
      </pc:sldChg>
      <pc:sldChg chg="addSp delSp modSp new mod">
        <pc:chgData name="Knoop, Steven (KNMI)" userId="a75f6792-29e3-471f-8672-2788e05ef8ff" providerId="ADAL" clId="{DA900A0A-AFD4-4BD8-9517-B0B6A301B3E2}" dt="2026-04-08T11:42:25.355" v="4319" actId="478"/>
        <pc:sldMkLst>
          <pc:docMk/>
          <pc:sldMk cId="3265802171" sldId="964"/>
        </pc:sldMkLst>
        <pc:spChg chg="mod">
          <ac:chgData name="Knoop, Steven (KNMI)" userId="a75f6792-29e3-471f-8672-2788e05ef8ff" providerId="ADAL" clId="{DA900A0A-AFD4-4BD8-9517-B0B6A301B3E2}" dt="2026-04-08T11:34:47.879" v="4056" actId="20577"/>
          <ac:spMkLst>
            <pc:docMk/>
            <pc:sldMk cId="3265802171" sldId="964"/>
            <ac:spMk id="2" creationId="{CBD6113D-DC93-B675-78EA-7CA9DD52F46A}"/>
          </ac:spMkLst>
        </pc:spChg>
        <pc:spChg chg="add mod">
          <ac:chgData name="Knoop, Steven (KNMI)" userId="a75f6792-29e3-471f-8672-2788e05ef8ff" providerId="ADAL" clId="{DA900A0A-AFD4-4BD8-9517-B0B6A301B3E2}" dt="2026-04-08T11:38:54.457" v="4278" actId="1076"/>
          <ac:spMkLst>
            <pc:docMk/>
            <pc:sldMk cId="3265802171" sldId="964"/>
            <ac:spMk id="11" creationId="{68AF0B12-B480-308B-09F2-C18483F840DC}"/>
          </ac:spMkLst>
        </pc:spChg>
        <pc:spChg chg="add mod">
          <ac:chgData name="Knoop, Steven (KNMI)" userId="a75f6792-29e3-471f-8672-2788e05ef8ff" providerId="ADAL" clId="{DA900A0A-AFD4-4BD8-9517-B0B6A301B3E2}" dt="2026-04-08T11:37:58.726" v="4186" actId="207"/>
          <ac:spMkLst>
            <pc:docMk/>
            <pc:sldMk cId="3265802171" sldId="964"/>
            <ac:spMk id="12" creationId="{0B4F1F3C-80AE-0CEF-440E-5F9C1A52A959}"/>
          </ac:spMkLst>
        </pc:spChg>
        <pc:spChg chg="add mod">
          <ac:chgData name="Knoop, Steven (KNMI)" userId="a75f6792-29e3-471f-8672-2788e05ef8ff" providerId="ADAL" clId="{DA900A0A-AFD4-4BD8-9517-B0B6A301B3E2}" dt="2026-04-08T11:42:21.931" v="4318" actId="121"/>
          <ac:spMkLst>
            <pc:docMk/>
            <pc:sldMk cId="3265802171" sldId="964"/>
            <ac:spMk id="13" creationId="{A923FEA2-3A4F-D5EC-33CD-310532EF66ED}"/>
          </ac:spMkLst>
        </pc:spChg>
        <pc:picChg chg="add mod">
          <ac:chgData name="Knoop, Steven (KNMI)" userId="a75f6792-29e3-471f-8672-2788e05ef8ff" providerId="ADAL" clId="{DA900A0A-AFD4-4BD8-9517-B0B6A301B3E2}" dt="2026-04-08T11:37:37.113" v="4165" actId="1076"/>
          <ac:picMkLst>
            <pc:docMk/>
            <pc:sldMk cId="3265802171" sldId="964"/>
            <ac:picMk id="6" creationId="{ED52BDCA-8876-53EC-0F6F-B204A8B2CB26}"/>
          </ac:picMkLst>
        </pc:picChg>
        <pc:picChg chg="add mod">
          <ac:chgData name="Knoop, Steven (KNMI)" userId="a75f6792-29e3-471f-8672-2788e05ef8ff" providerId="ADAL" clId="{DA900A0A-AFD4-4BD8-9517-B0B6A301B3E2}" dt="2026-04-08T11:37:39.110" v="4166" actId="1076"/>
          <ac:picMkLst>
            <pc:docMk/>
            <pc:sldMk cId="3265802171" sldId="964"/>
            <ac:picMk id="10" creationId="{34BDA71C-82DB-619C-FD26-EB58DE193064}"/>
          </ac:picMkLst>
        </pc:picChg>
      </pc:sldChg>
      <pc:sldChg chg="addSp delSp modSp new mod delAnim modAnim">
        <pc:chgData name="Knoop, Steven (KNMI)" userId="a75f6792-29e3-471f-8672-2788e05ef8ff" providerId="ADAL" clId="{DA900A0A-AFD4-4BD8-9517-B0B6A301B3E2}" dt="2026-04-08T13:36:20.117" v="5357" actId="1076"/>
        <pc:sldMkLst>
          <pc:docMk/>
          <pc:sldMk cId="3846983750" sldId="965"/>
        </pc:sldMkLst>
        <pc:spChg chg="add mod">
          <ac:chgData name="Knoop, Steven (KNMI)" userId="a75f6792-29e3-471f-8672-2788e05ef8ff" providerId="ADAL" clId="{DA900A0A-AFD4-4BD8-9517-B0B6A301B3E2}" dt="2026-04-08T13:36:13.741" v="5356" actId="27636"/>
          <ac:spMkLst>
            <pc:docMk/>
            <pc:sldMk cId="3846983750" sldId="965"/>
            <ac:spMk id="15" creationId="{B21F7A56-187D-446A-7E6E-1CA3B9FA09F9}"/>
          </ac:spMkLst>
        </pc:spChg>
        <pc:picChg chg="mod topLvl modCrop">
          <ac:chgData name="Knoop, Steven (KNMI)" userId="a75f6792-29e3-471f-8672-2788e05ef8ff" providerId="ADAL" clId="{DA900A0A-AFD4-4BD8-9517-B0B6A301B3E2}" dt="2026-04-08T13:36:20.117" v="5357" actId="1076"/>
          <ac:picMkLst>
            <pc:docMk/>
            <pc:sldMk cId="3846983750" sldId="965"/>
            <ac:picMk id="5" creationId="{058A4E58-12C8-1447-B446-BB02F3653F96}"/>
          </ac:picMkLst>
        </pc:picChg>
        <pc:picChg chg="add mod">
          <ac:chgData name="Knoop, Steven (KNMI)" userId="a75f6792-29e3-471f-8672-2788e05ef8ff" providerId="ADAL" clId="{DA900A0A-AFD4-4BD8-9517-B0B6A301B3E2}" dt="2026-04-08T13:35:25.338" v="5330" actId="1076"/>
          <ac:picMkLst>
            <pc:docMk/>
            <pc:sldMk cId="3846983750" sldId="965"/>
            <ac:picMk id="14" creationId="{317F9928-717E-E43C-F119-45043B56F767}"/>
          </ac:picMkLst>
        </pc:picChg>
      </pc:sldChg>
      <pc:sldChg chg="addSp delSp modSp new mod delAnim modAnim">
        <pc:chgData name="Knoop, Steven (KNMI)" userId="a75f6792-29e3-471f-8672-2788e05ef8ff" providerId="ADAL" clId="{DA900A0A-AFD4-4BD8-9517-B0B6A301B3E2}" dt="2026-04-15T08:22:20.801" v="6172"/>
        <pc:sldMkLst>
          <pc:docMk/>
          <pc:sldMk cId="4289626510" sldId="966"/>
        </pc:sldMkLst>
        <pc:spChg chg="add mod">
          <ac:chgData name="Knoop, Steven (KNMI)" userId="a75f6792-29e3-471f-8672-2788e05ef8ff" providerId="ADAL" clId="{DA900A0A-AFD4-4BD8-9517-B0B6A301B3E2}" dt="2026-04-08T13:36:25.505" v="5358"/>
          <ac:spMkLst>
            <pc:docMk/>
            <pc:sldMk cId="4289626510" sldId="966"/>
            <ac:spMk id="5" creationId="{751EC23D-4EBD-D919-12F6-BDF11D3B04B2}"/>
          </ac:spMkLst>
        </pc:spChg>
        <pc:picChg chg="add mod">
          <ac:chgData name="Knoop, Steven (KNMI)" userId="a75f6792-29e3-471f-8672-2788e05ef8ff" providerId="ADAL" clId="{DA900A0A-AFD4-4BD8-9517-B0B6A301B3E2}" dt="2026-04-08T13:35:13.343" v="5329"/>
          <ac:picMkLst>
            <pc:docMk/>
            <pc:sldMk cId="4289626510" sldId="966"/>
            <ac:picMk id="4" creationId="{4BF00BD2-FB33-6A3F-0198-0D3279BEFB5B}"/>
          </ac:picMkLst>
        </pc:picChg>
        <pc:picChg chg="mod topLvl modCrop">
          <ac:chgData name="Knoop, Steven (KNMI)" userId="a75f6792-29e3-471f-8672-2788e05ef8ff" providerId="ADAL" clId="{DA900A0A-AFD4-4BD8-9517-B0B6A301B3E2}" dt="2026-04-08T13:36:28.726" v="5359" actId="1076"/>
          <ac:picMkLst>
            <pc:docMk/>
            <pc:sldMk cId="4289626510" sldId="966"/>
            <ac:picMk id="11" creationId="{10CB027D-5ED2-E913-C394-F00E0EF69076}"/>
          </ac:picMkLst>
        </pc:picChg>
      </pc:sldChg>
      <pc:sldChg chg="addSp delSp modSp new mod modAnim">
        <pc:chgData name="Knoop, Steven (KNMI)" userId="a75f6792-29e3-471f-8672-2788e05ef8ff" providerId="ADAL" clId="{DA900A0A-AFD4-4BD8-9517-B0B6A301B3E2}" dt="2026-04-15T08:11:21.524" v="6169" actId="14100"/>
        <pc:sldMkLst>
          <pc:docMk/>
          <pc:sldMk cId="1141104814" sldId="967"/>
        </pc:sldMkLst>
        <pc:spChg chg="add mod">
          <ac:chgData name="Knoop, Steven (KNMI)" userId="a75f6792-29e3-471f-8672-2788e05ef8ff" providerId="ADAL" clId="{DA900A0A-AFD4-4BD8-9517-B0B6A301B3E2}" dt="2026-04-08T13:37:39.250" v="5379" actId="20577"/>
          <ac:spMkLst>
            <pc:docMk/>
            <pc:sldMk cId="1141104814" sldId="967"/>
            <ac:spMk id="6" creationId="{AD0C26C9-1696-8DD6-7B13-735EFAB62F18}"/>
          </ac:spMkLst>
        </pc:spChg>
        <pc:picChg chg="add mod modCrop">
          <ac:chgData name="Knoop, Steven (KNMI)" userId="a75f6792-29e3-471f-8672-2788e05ef8ff" providerId="ADAL" clId="{DA900A0A-AFD4-4BD8-9517-B0B6A301B3E2}" dt="2026-04-08T13:41:34.750" v="5449" actId="1076"/>
          <ac:picMkLst>
            <pc:docMk/>
            <pc:sldMk cId="1141104814" sldId="967"/>
            <ac:picMk id="4" creationId="{82C7E5D4-A445-38F9-3693-69BA0B907119}"/>
          </ac:picMkLst>
        </pc:picChg>
        <pc:picChg chg="add mod">
          <ac:chgData name="Knoop, Steven (KNMI)" userId="a75f6792-29e3-471f-8672-2788e05ef8ff" providerId="ADAL" clId="{DA900A0A-AFD4-4BD8-9517-B0B6A301B3E2}" dt="2026-04-15T08:11:21.524" v="6169" actId="14100"/>
          <ac:picMkLst>
            <pc:docMk/>
            <pc:sldMk cId="1141104814" sldId="967"/>
            <ac:picMk id="5" creationId="{FC194BB7-9EF8-8166-8DF0-849FD6DE231C}"/>
          </ac:picMkLst>
        </pc:picChg>
        <pc:picChg chg="add mod">
          <ac:chgData name="Knoop, Steven (KNMI)" userId="a75f6792-29e3-471f-8672-2788e05ef8ff" providerId="ADAL" clId="{DA900A0A-AFD4-4BD8-9517-B0B6A301B3E2}" dt="2026-04-08T13:41:59.219" v="5457" actId="14100"/>
          <ac:picMkLst>
            <pc:docMk/>
            <pc:sldMk cId="1141104814" sldId="967"/>
            <ac:picMk id="7" creationId="{FC2246CA-DAAE-D47C-AA0D-B5A03E133728}"/>
          </ac:picMkLst>
        </pc:picChg>
      </pc:sldChg>
      <pc:sldChg chg="addSp delSp modSp new mod">
        <pc:chgData name="Knoop, Steven (KNMI)" userId="a75f6792-29e3-471f-8672-2788e05ef8ff" providerId="ADAL" clId="{DA900A0A-AFD4-4BD8-9517-B0B6A301B3E2}" dt="2026-04-08T13:39:58.481" v="5444" actId="1076"/>
        <pc:sldMkLst>
          <pc:docMk/>
          <pc:sldMk cId="3592999840" sldId="968"/>
        </pc:sldMkLst>
        <pc:spChg chg="add mod">
          <ac:chgData name="Knoop, Steven (KNMI)" userId="a75f6792-29e3-471f-8672-2788e05ef8ff" providerId="ADAL" clId="{DA900A0A-AFD4-4BD8-9517-B0B6A301B3E2}" dt="2026-04-08T13:39:25.799" v="5389"/>
          <ac:spMkLst>
            <pc:docMk/>
            <pc:sldMk cId="3592999840" sldId="968"/>
            <ac:spMk id="6" creationId="{DD7EB219-6083-F609-0FE5-FEF90D40653B}"/>
          </ac:spMkLst>
        </pc:spChg>
        <pc:spChg chg="add mod">
          <ac:chgData name="Knoop, Steven (KNMI)" userId="a75f6792-29e3-471f-8672-2788e05ef8ff" providerId="ADAL" clId="{DA900A0A-AFD4-4BD8-9517-B0B6A301B3E2}" dt="2026-04-08T13:39:58.481" v="5444" actId="1076"/>
          <ac:spMkLst>
            <pc:docMk/>
            <pc:sldMk cId="3592999840" sldId="968"/>
            <ac:spMk id="7" creationId="{DCED0094-F001-6677-8A08-4E8C0FBF907B}"/>
          </ac:spMkLst>
        </pc:spChg>
        <pc:picChg chg="add mod">
          <ac:chgData name="Knoop, Steven (KNMI)" userId="a75f6792-29e3-471f-8672-2788e05ef8ff" providerId="ADAL" clId="{DA900A0A-AFD4-4BD8-9517-B0B6A301B3E2}" dt="2026-04-08T13:39:34.635" v="5392" actId="1076"/>
          <ac:picMkLst>
            <pc:docMk/>
            <pc:sldMk cId="3592999840" sldId="968"/>
            <ac:picMk id="5" creationId="{9B0195BF-DF4E-DEAB-5CC2-AE147ED5AA57}"/>
          </ac:picMkLst>
        </pc:picChg>
      </pc:sldChg>
      <pc:sldChg chg="addSp delSp modSp new mod">
        <pc:chgData name="Knoop, Steven (KNMI)" userId="a75f6792-29e3-471f-8672-2788e05ef8ff" providerId="ADAL" clId="{DA900A0A-AFD4-4BD8-9517-B0B6A301B3E2}" dt="2026-04-08T14:06:54.035" v="5893" actId="20577"/>
        <pc:sldMkLst>
          <pc:docMk/>
          <pc:sldMk cId="4086706071" sldId="969"/>
        </pc:sldMkLst>
        <pc:spChg chg="add mod">
          <ac:chgData name="Knoop, Steven (KNMI)" userId="a75f6792-29e3-471f-8672-2788e05ef8ff" providerId="ADAL" clId="{DA900A0A-AFD4-4BD8-9517-B0B6A301B3E2}" dt="2026-04-08T14:06:54.035" v="5893" actId="20577"/>
          <ac:spMkLst>
            <pc:docMk/>
            <pc:sldMk cId="4086706071" sldId="969"/>
            <ac:spMk id="8" creationId="{99B2246E-FFE0-9DD2-0C49-70BCC3BBF3EF}"/>
          </ac:spMkLst>
        </pc:spChg>
        <pc:picChg chg="add mod">
          <ac:chgData name="Knoop, Steven (KNMI)" userId="a75f6792-29e3-471f-8672-2788e05ef8ff" providerId="ADAL" clId="{DA900A0A-AFD4-4BD8-9517-B0B6A301B3E2}" dt="2026-04-08T14:06:38.470" v="5890"/>
          <ac:picMkLst>
            <pc:docMk/>
            <pc:sldMk cId="4086706071" sldId="969"/>
            <ac:picMk id="4" creationId="{176ACC2E-CF2B-D4E0-820D-7FA93C0A59C0}"/>
          </ac:picMkLst>
        </pc:picChg>
        <pc:picChg chg="add mod">
          <ac:chgData name="Knoop, Steven (KNMI)" userId="a75f6792-29e3-471f-8672-2788e05ef8ff" providerId="ADAL" clId="{DA900A0A-AFD4-4BD8-9517-B0B6A301B3E2}" dt="2026-04-08T14:06:38.470" v="5890"/>
          <ac:picMkLst>
            <pc:docMk/>
            <pc:sldMk cId="4086706071" sldId="969"/>
            <ac:picMk id="5" creationId="{D4304729-A43E-BB5F-4170-4DA96F2E0635}"/>
          </ac:picMkLst>
        </pc:picChg>
        <pc:picChg chg="add mod">
          <ac:chgData name="Knoop, Steven (KNMI)" userId="a75f6792-29e3-471f-8672-2788e05ef8ff" providerId="ADAL" clId="{DA900A0A-AFD4-4BD8-9517-B0B6A301B3E2}" dt="2026-04-08T14:06:38.470" v="5890"/>
          <ac:picMkLst>
            <pc:docMk/>
            <pc:sldMk cId="4086706071" sldId="969"/>
            <ac:picMk id="6" creationId="{E4992179-7EAC-5B92-AE8E-92E089239D6B}"/>
          </ac:picMkLst>
        </pc:picChg>
        <pc:picChg chg="add mod">
          <ac:chgData name="Knoop, Steven (KNMI)" userId="a75f6792-29e3-471f-8672-2788e05ef8ff" providerId="ADAL" clId="{DA900A0A-AFD4-4BD8-9517-B0B6A301B3E2}" dt="2026-04-08T14:06:38.470" v="5890"/>
          <ac:picMkLst>
            <pc:docMk/>
            <pc:sldMk cId="4086706071" sldId="969"/>
            <ac:picMk id="7" creationId="{1F8FB5DB-014B-09F1-63B2-CBCA804DBFDC}"/>
          </ac:picMkLst>
        </pc:picChg>
      </pc:sldChg>
      <pc:sldChg chg="addSp delSp modSp add del mod chgLayout">
        <pc:chgData name="Knoop, Steven (KNMI)" userId="a75f6792-29e3-471f-8672-2788e05ef8ff" providerId="ADAL" clId="{DA900A0A-AFD4-4BD8-9517-B0B6A301B3E2}" dt="2026-04-15T08:09:05.444" v="6166" actId="47"/>
        <pc:sldMkLst>
          <pc:docMk/>
          <pc:sldMk cId="3955484609" sldId="970"/>
        </pc:sldMkLst>
        <pc:spChg chg="add mod ord">
          <ac:chgData name="Knoop, Steven (KNMI)" userId="a75f6792-29e3-471f-8672-2788e05ef8ff" providerId="ADAL" clId="{DA900A0A-AFD4-4BD8-9517-B0B6A301B3E2}" dt="2026-04-14T19:07:48.643" v="6026" actId="1076"/>
          <ac:spMkLst>
            <pc:docMk/>
            <pc:sldMk cId="3955484609" sldId="970"/>
            <ac:spMk id="2" creationId="{B512B656-CC77-DB57-DA78-B7A03D5D55F7}"/>
          </ac:spMkLst>
        </pc:spChg>
        <pc:spChg chg="del">
          <ac:chgData name="Knoop, Steven (KNMI)" userId="a75f6792-29e3-471f-8672-2788e05ef8ff" providerId="ADAL" clId="{DA900A0A-AFD4-4BD8-9517-B0B6A301B3E2}" dt="2026-04-14T19:05:46.299" v="6011" actId="478"/>
          <ac:spMkLst>
            <pc:docMk/>
            <pc:sldMk cId="3955484609" sldId="970"/>
            <ac:spMk id="3" creationId="{228E701D-9E90-65AF-E05E-B87472729D6C}"/>
          </ac:spMkLst>
        </pc:spChg>
        <pc:spChg chg="del">
          <ac:chgData name="Knoop, Steven (KNMI)" userId="a75f6792-29e3-471f-8672-2788e05ef8ff" providerId="ADAL" clId="{DA900A0A-AFD4-4BD8-9517-B0B6A301B3E2}" dt="2026-04-14T19:05:46.299" v="6011" actId="478"/>
          <ac:spMkLst>
            <pc:docMk/>
            <pc:sldMk cId="3955484609" sldId="970"/>
            <ac:spMk id="6" creationId="{7ABAA17D-4CAA-7458-B1E8-15E9F4EF18B0}"/>
          </ac:spMkLst>
        </pc:spChg>
        <pc:spChg chg="mod">
          <ac:chgData name="Knoop, Steven (KNMI)" userId="a75f6792-29e3-471f-8672-2788e05ef8ff" providerId="ADAL" clId="{DA900A0A-AFD4-4BD8-9517-B0B6A301B3E2}" dt="2026-04-14T19:08:01.449" v="6029" actId="1076"/>
          <ac:spMkLst>
            <pc:docMk/>
            <pc:sldMk cId="3955484609" sldId="970"/>
            <ac:spMk id="7" creationId="{23EB909D-8131-45A3-A9AD-5665E95485E2}"/>
          </ac:spMkLst>
        </pc:spChg>
        <pc:spChg chg="del">
          <ac:chgData name="Knoop, Steven (KNMI)" userId="a75f6792-29e3-471f-8672-2788e05ef8ff" providerId="ADAL" clId="{DA900A0A-AFD4-4BD8-9517-B0B6A301B3E2}" dt="2026-04-14T19:05:37.677" v="6010" actId="478"/>
          <ac:spMkLst>
            <pc:docMk/>
            <pc:sldMk cId="3955484609" sldId="970"/>
            <ac:spMk id="9" creationId="{E290A28E-9E8E-AFDE-A5B1-B29CA3F7C2AC}"/>
          </ac:spMkLst>
        </pc:spChg>
        <pc:spChg chg="del">
          <ac:chgData name="Knoop, Steven (KNMI)" userId="a75f6792-29e3-471f-8672-2788e05ef8ff" providerId="ADAL" clId="{DA900A0A-AFD4-4BD8-9517-B0B6A301B3E2}" dt="2026-04-14T19:05:46.299" v="6011" actId="478"/>
          <ac:spMkLst>
            <pc:docMk/>
            <pc:sldMk cId="3955484609" sldId="970"/>
            <ac:spMk id="11" creationId="{10883F70-8107-BA74-29CA-6355EBA84411}"/>
          </ac:spMkLst>
        </pc:spChg>
        <pc:picChg chg="add del mod">
          <ac:chgData name="Knoop, Steven (KNMI)" userId="a75f6792-29e3-471f-8672-2788e05ef8ff" providerId="ADAL" clId="{DA900A0A-AFD4-4BD8-9517-B0B6A301B3E2}" dt="2026-04-15T08:07:04.448" v="6160" actId="478"/>
          <ac:picMkLst>
            <pc:docMk/>
            <pc:sldMk cId="3955484609" sldId="970"/>
            <ac:picMk id="4" creationId="{462DE16C-C617-2190-E242-79FD0F2A85F7}"/>
          </ac:picMkLst>
        </pc:picChg>
        <pc:picChg chg="del">
          <ac:chgData name="Knoop, Steven (KNMI)" userId="a75f6792-29e3-471f-8672-2788e05ef8ff" providerId="ADAL" clId="{DA900A0A-AFD4-4BD8-9517-B0B6A301B3E2}" dt="2026-04-14T19:05:33.302" v="6009" actId="478"/>
          <ac:picMkLst>
            <pc:docMk/>
            <pc:sldMk cId="3955484609" sldId="970"/>
            <ac:picMk id="5" creationId="{C0600F34-34A8-5872-E072-81D5C4454C50}"/>
          </ac:picMkLst>
        </pc:picChg>
        <pc:picChg chg="mod">
          <ac:chgData name="Knoop, Steven (KNMI)" userId="a75f6792-29e3-471f-8672-2788e05ef8ff" providerId="ADAL" clId="{DA900A0A-AFD4-4BD8-9517-B0B6A301B3E2}" dt="2026-04-14T19:08:23.571" v="6031" actId="1076"/>
          <ac:picMkLst>
            <pc:docMk/>
            <pc:sldMk cId="3955484609" sldId="970"/>
            <ac:picMk id="10" creationId="{9B40468B-B655-1C0A-0B0A-1D62C755EF7F}"/>
          </ac:picMkLst>
        </pc:picChg>
        <pc:picChg chg="mod">
          <ac:chgData name="Knoop, Steven (KNMI)" userId="a75f6792-29e3-471f-8672-2788e05ef8ff" providerId="ADAL" clId="{DA900A0A-AFD4-4BD8-9517-B0B6A301B3E2}" dt="2026-04-14T19:08:06.090" v="6030" actId="1076"/>
          <ac:picMkLst>
            <pc:docMk/>
            <pc:sldMk cId="3955484609" sldId="970"/>
            <ac:picMk id="12" creationId="{BD7E33CF-6CB1-9AA7-A9BD-FC555E79CEC4}"/>
          </ac:picMkLst>
        </pc:picChg>
      </pc:sldChg>
    </pc:docChg>
  </pc:docChgLst>
  <pc:docChgLst>
    <pc:chgData name="Knoop, Steven (KNMI)" userId="a75f6792-29e3-471f-8672-2788e05ef8ff" providerId="ADAL" clId="{8418CFF2-CCE7-495F-A115-094448CD5B2A}"/>
    <pc:docChg chg="custSel modSld">
      <pc:chgData name="Knoop, Steven (KNMI)" userId="a75f6792-29e3-471f-8672-2788e05ef8ff" providerId="ADAL" clId="{8418CFF2-CCE7-495F-A115-094448CD5B2A}" dt="2026-04-10T17:41:21.930" v="52"/>
      <pc:docMkLst>
        <pc:docMk/>
      </pc:docMkLst>
      <pc:sldChg chg="modAnim">
        <pc:chgData name="Knoop, Steven (KNMI)" userId="a75f6792-29e3-471f-8672-2788e05ef8ff" providerId="ADAL" clId="{8418CFF2-CCE7-495F-A115-094448CD5B2A}" dt="2026-04-10T17:41:21.930" v="52"/>
        <pc:sldMkLst>
          <pc:docMk/>
          <pc:sldMk cId="1408785458" sldId="947"/>
        </pc:sldMkLst>
      </pc:sldChg>
      <pc:sldChg chg="modSp mod">
        <pc:chgData name="Knoop, Steven (KNMI)" userId="a75f6792-29e3-471f-8672-2788e05ef8ff" providerId="ADAL" clId="{8418CFF2-CCE7-495F-A115-094448CD5B2A}" dt="2026-04-10T17:40:32.268" v="44" actId="20577"/>
        <pc:sldMkLst>
          <pc:docMk/>
          <pc:sldMk cId="3396598987" sldId="953"/>
        </pc:sldMkLst>
        <pc:spChg chg="mod">
          <ac:chgData name="Knoop, Steven (KNMI)" userId="a75f6792-29e3-471f-8672-2788e05ef8ff" providerId="ADAL" clId="{8418CFF2-CCE7-495F-A115-094448CD5B2A}" dt="2026-04-10T17:40:32.268" v="44" actId="20577"/>
          <ac:spMkLst>
            <pc:docMk/>
            <pc:sldMk cId="3396598987" sldId="953"/>
            <ac:spMk id="2" creationId="{6C010C9F-31EF-DA00-A0AB-821DADECCCD3}"/>
          </ac:spMkLst>
        </pc:spChg>
      </pc:sldChg>
      <pc:sldChg chg="modSp mod">
        <pc:chgData name="Knoop, Steven (KNMI)" userId="a75f6792-29e3-471f-8672-2788e05ef8ff" providerId="ADAL" clId="{8418CFF2-CCE7-495F-A115-094448CD5B2A}" dt="2026-04-10T17:37:54.598" v="19" actId="1037"/>
        <pc:sldMkLst>
          <pc:docMk/>
          <pc:sldMk cId="926396215" sldId="954"/>
        </pc:sldMkLst>
        <pc:spChg chg="mod">
          <ac:chgData name="Knoop, Steven (KNMI)" userId="a75f6792-29e3-471f-8672-2788e05ef8ff" providerId="ADAL" clId="{8418CFF2-CCE7-495F-A115-094448CD5B2A}" dt="2026-04-10T17:37:54.598" v="19" actId="1037"/>
          <ac:spMkLst>
            <pc:docMk/>
            <pc:sldMk cId="926396215" sldId="954"/>
            <ac:spMk id="8" creationId="{8862B56F-78E0-241E-CFE7-319D9C7D6266}"/>
          </ac:spMkLst>
        </pc:spChg>
      </pc:sldChg>
      <pc:sldChg chg="delSp modSp mod">
        <pc:chgData name="Knoop, Steven (KNMI)" userId="a75f6792-29e3-471f-8672-2788e05ef8ff" providerId="ADAL" clId="{8418CFF2-CCE7-495F-A115-094448CD5B2A}" dt="2026-04-10T17:40:19.736" v="41" actId="1036"/>
        <pc:sldMkLst>
          <pc:docMk/>
          <pc:sldMk cId="4242257881" sldId="955"/>
        </pc:sldMkLst>
        <pc:spChg chg="mod">
          <ac:chgData name="Knoop, Steven (KNMI)" userId="a75f6792-29e3-471f-8672-2788e05ef8ff" providerId="ADAL" clId="{8418CFF2-CCE7-495F-A115-094448CD5B2A}" dt="2026-04-10T17:40:19.736" v="41" actId="1036"/>
          <ac:spMkLst>
            <pc:docMk/>
            <pc:sldMk cId="4242257881" sldId="955"/>
            <ac:spMk id="15" creationId="{1F05B722-A00F-8A4E-97CE-2BA27DDA11BB}"/>
          </ac:spMkLst>
        </pc:spChg>
        <pc:spChg chg="mod">
          <ac:chgData name="Knoop, Steven (KNMI)" userId="a75f6792-29e3-471f-8672-2788e05ef8ff" providerId="ADAL" clId="{8418CFF2-CCE7-495F-A115-094448CD5B2A}" dt="2026-04-10T17:40:05.296" v="26" actId="14100"/>
          <ac:spMkLst>
            <pc:docMk/>
            <pc:sldMk cId="4242257881" sldId="955"/>
            <ac:spMk id="20" creationId="{C4E50857-BC7B-D33E-4B7B-EA8744C7D594}"/>
          </ac:spMkLst>
        </pc:spChg>
        <pc:picChg chg="mod">
          <ac:chgData name="Knoop, Steven (KNMI)" userId="a75f6792-29e3-471f-8672-2788e05ef8ff" providerId="ADAL" clId="{8418CFF2-CCE7-495F-A115-094448CD5B2A}" dt="2026-04-10T17:40:19.736" v="41" actId="1036"/>
          <ac:picMkLst>
            <pc:docMk/>
            <pc:sldMk cId="4242257881" sldId="955"/>
            <ac:picMk id="12" creationId="{604FDEA7-931C-5BDE-9ACE-913E4BCAD9D6}"/>
          </ac:picMkLst>
        </pc:picChg>
      </pc:sldChg>
      <pc:sldChg chg="modSp mod">
        <pc:chgData name="Knoop, Steven (KNMI)" userId="a75f6792-29e3-471f-8672-2788e05ef8ff" providerId="ADAL" clId="{8418CFF2-CCE7-495F-A115-094448CD5B2A}" dt="2026-04-10T17:40:49.645" v="51" actId="20577"/>
        <pc:sldMkLst>
          <pc:docMk/>
          <pc:sldMk cId="952638638" sldId="958"/>
        </pc:sldMkLst>
        <pc:spChg chg="mod">
          <ac:chgData name="Knoop, Steven (KNMI)" userId="a75f6792-29e3-471f-8672-2788e05ef8ff" providerId="ADAL" clId="{8418CFF2-CCE7-495F-A115-094448CD5B2A}" dt="2026-04-10T17:40:49.645" v="51" actId="20577"/>
          <ac:spMkLst>
            <pc:docMk/>
            <pc:sldMk cId="952638638" sldId="958"/>
            <ac:spMk id="7" creationId="{6AA8C678-D258-DFC3-B44A-D13CA9F4B83D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6709BA-0250-418B-A227-469BF0F69AD3}" type="datetimeFigureOut">
              <a:rPr lang="nl-NL" smtClean="0"/>
              <a:t>15-4-2026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A4FE01-11FF-43DA-B7F5-6592B996E3F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81797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D30240-3B76-4E52-B42B-C39F5C218F4D}" type="datetimeFigureOut">
              <a:rPr lang="nl-NL" smtClean="0"/>
              <a:t>15-4-2026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501649-886C-4324-AD4C-E61C88D4772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69954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82428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pic>
        <p:nvPicPr>
          <p:cNvPr id="16" name="Afbeelding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110" y="0"/>
            <a:ext cx="9509780" cy="1702250"/>
          </a:xfrm>
          <a:prstGeom prst="rect">
            <a:avLst/>
          </a:prstGeom>
        </p:spPr>
      </p:pic>
      <p:sp>
        <p:nvSpPr>
          <p:cNvPr id="24" name="Ondertitel 2"/>
          <p:cNvSpPr>
            <a:spLocks noGrp="1"/>
          </p:cNvSpPr>
          <p:nvPr>
            <p:ph type="subTitle" idx="1"/>
          </p:nvPr>
        </p:nvSpPr>
        <p:spPr>
          <a:xfrm>
            <a:off x="6556176" y="3427413"/>
            <a:ext cx="5004000" cy="240464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659736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1" y="2306037"/>
            <a:ext cx="5004000" cy="648000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35001" y="2953738"/>
            <a:ext cx="5004000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553200" y="2306037"/>
            <a:ext cx="5004000" cy="647228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553200" y="2953738"/>
            <a:ext cx="5005388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6" name="Tijdelijke aanduiding voor datum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22B8B-1366-4D15-805A-39CCDD0E5BEB}" type="datetime4">
              <a:rPr lang="en-US" smtClean="0"/>
              <a:t>April 15, 2026</a:t>
            </a:fld>
            <a:endParaRPr lang="nl-NL" dirty="0"/>
          </a:p>
        </p:txBody>
      </p:sp>
      <p:sp>
        <p:nvSpPr>
          <p:cNvPr id="17" name="Tijdelijke aanduiding voor voettekst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905761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88" userDrawn="1">
          <p15:clr>
            <a:srgbClr val="FBAE40"/>
          </p15:clr>
        </p15:guide>
        <p15:guide id="2" pos="3693" userDrawn="1">
          <p15:clr>
            <a:srgbClr val="FBAE40"/>
          </p15:clr>
        </p15:guide>
        <p15:guide id="3" orient="horz" pos="1661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2" name="Tijdelijke aanduiding voor datum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FD61F-51DC-4C0B-AF22-432AB970148E}" type="datetime4">
              <a:rPr lang="en-US" smtClean="0"/>
              <a:t>April 15, 2026</a:t>
            </a:fld>
            <a:endParaRPr lang="nl-NL" dirty="0"/>
          </a:p>
        </p:txBody>
      </p:sp>
      <p:sp>
        <p:nvSpPr>
          <p:cNvPr id="13" name="Tijdelijke aanduiding voor voettekst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4" name="Tijdelijke aanduiding voor dianumm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790423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85251-5651-4B50-8852-B46C9B2E41C0}" type="datetime4">
              <a:rPr lang="en-US" smtClean="0"/>
              <a:t>April 15, 2026</a:t>
            </a:fld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0859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399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inhoud 9"/>
          <p:cNvSpPr>
            <a:spLocks noGrp="1"/>
          </p:cNvSpPr>
          <p:nvPr>
            <p:ph sz="quarter" idx="13"/>
          </p:nvPr>
        </p:nvSpPr>
        <p:spPr>
          <a:xfrm>
            <a:off x="6554588" y="1052513"/>
            <a:ext cx="5004000" cy="51689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7" name="Tijdelijke aanduiding voor datum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DD10960-EE11-4088-840C-3FCD40D33AAF}" type="datetime4">
              <a:rPr lang="en-US" smtClean="0"/>
              <a:t>April 15, 2026</a:t>
            </a:fld>
            <a:endParaRPr lang="nl-NL" dirty="0"/>
          </a:p>
        </p:txBody>
      </p:sp>
      <p:sp>
        <p:nvSpPr>
          <p:cNvPr id="18" name="Tijdelijke aanduiding voor voettekst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691357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b" anchorCtr="0">
            <a:normAutofit/>
          </a:bodyPr>
          <a:lstStyle>
            <a:lvl1pPr algn="l">
              <a:defRPr sz="8000" b="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5"/>
            <a:ext cx="5461000" cy="1144098"/>
          </a:xfrm>
        </p:spPr>
        <p:txBody>
          <a:bodyPr lIns="162000" tIns="90000" rIns="90000"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0D3C91B-DCB7-4F14-85DC-2F1F45FAE63B}" type="datetime4">
              <a:rPr lang="en-US" smtClean="0"/>
              <a:t>April 15, 2026</a:t>
            </a:fld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913976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b" anchorCtr="0">
            <a:normAutofit/>
          </a:bodyPr>
          <a:lstStyle>
            <a:lvl1pPr algn="l">
              <a:defRPr sz="8000" b="0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4"/>
            <a:ext cx="5461000" cy="1144099"/>
          </a:xfrm>
        </p:spPr>
        <p:txBody>
          <a:bodyPr lIns="162000" tIns="90000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B4BE8-8931-47DC-8D96-D9D265442331}" type="datetime4">
              <a:rPr lang="en-US" smtClean="0"/>
              <a:t>April 15, 2026</a:t>
            </a:fld>
            <a:endParaRPr lang="nl-NL" dirty="0"/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729948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-1588"/>
            <a:ext cx="6096000" cy="68595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indent="0" algn="l">
              <a:buFont typeface="Arial" charset="0"/>
              <a:buNone/>
            </a:pPr>
            <a:endParaRPr lang="nl-NL" sz="1000">
              <a:solidFill>
                <a:schemeClr val="bg1"/>
              </a:solidFill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5000" y="2636838"/>
            <a:ext cx="5003799" cy="1584324"/>
          </a:xfrm>
        </p:spPr>
        <p:txBody>
          <a:bodyPr anchor="ctr" anchorCtr="0"/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6554588" y="1066800"/>
            <a:ext cx="5004000" cy="5154613"/>
          </a:xfrm>
        </p:spPr>
        <p:txBody>
          <a:bodyPr anchor="ctr"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4CC195D9-7F67-4598-9B06-F67427DF1603}" type="datetime4">
              <a:rPr lang="en-US" smtClean="0"/>
              <a:t>April 15, 2026</a:t>
            </a:fld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84181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  <p15:guide id="3" pos="5609">
          <p15:clr>
            <a:srgbClr val="FBAE40"/>
          </p15:clr>
        </p15:guide>
        <p15:guide id="4" pos="5904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4999" y="2636839"/>
            <a:ext cx="5004000" cy="1584324"/>
          </a:xfrm>
        </p:spPr>
        <p:txBody>
          <a:bodyPr anchor="ctr" anchorCtr="0"/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/>
          </p:nvPr>
        </p:nvSpPr>
        <p:spPr>
          <a:xfrm>
            <a:off x="6553199" y="1052513"/>
            <a:ext cx="5004000" cy="5168900"/>
          </a:xfrm>
        </p:spPr>
        <p:txBody>
          <a:bodyPr anchor="ctr" anchorCtr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0" name="Rechthoek 9"/>
          <p:cNvSpPr>
            <a:spLocks/>
          </p:cNvSpPr>
          <p:nvPr userDrawn="1"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9C6B1FBF-DD24-4906-A961-67B92C238C1C}" type="datetime4">
              <a:rPr lang="en-US" smtClean="0"/>
              <a:t>April 15, 2026</a:t>
            </a:fld>
            <a:endParaRPr lang="nl-NL" dirty="0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480995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40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8" name="Tijdelijke aanduiding voor afbeelding 9"/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847 w 6096000"/>
              <a:gd name="connsiteY8" fmla="*/ 6858753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  <a:gd name="connsiteX20" fmla="*/ 229238 w 6096000"/>
              <a:gd name="connsiteY20" fmla="*/ 0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096000" h="6860381">
                <a:moveTo>
                  <a:pt x="229238" y="0"/>
                </a:moveTo>
                <a:lnTo>
                  <a:pt x="6091238" y="0"/>
                </a:lnTo>
                <a:lnTo>
                  <a:pt x="6091238" y="2381"/>
                </a:lnTo>
                <a:lnTo>
                  <a:pt x="6096000" y="2381"/>
                </a:lnTo>
                <a:lnTo>
                  <a:pt x="6096000" y="6860381"/>
                </a:lnTo>
                <a:lnTo>
                  <a:pt x="6095999" y="6860381"/>
                </a:lnTo>
                <a:lnTo>
                  <a:pt x="3832225" y="6860381"/>
                </a:lnTo>
                <a:lnTo>
                  <a:pt x="232201" y="6860381"/>
                </a:lnTo>
                <a:lnTo>
                  <a:pt x="2847" y="6858753"/>
                </a:lnTo>
                <a:lnTo>
                  <a:pt x="0" y="6626381"/>
                </a:lnTo>
                <a:lnTo>
                  <a:pt x="0" y="5488781"/>
                </a:lnTo>
                <a:lnTo>
                  <a:pt x="1" y="5488781"/>
                </a:lnTo>
                <a:lnTo>
                  <a:pt x="1" y="948531"/>
                </a:lnTo>
                <a:lnTo>
                  <a:pt x="1" y="711200"/>
                </a:lnTo>
                <a:lnTo>
                  <a:pt x="1" y="2381"/>
                </a:lnTo>
                <a:lnTo>
                  <a:pt x="2" y="2381"/>
                </a:lnTo>
                <a:lnTo>
                  <a:pt x="2" y="711994"/>
                </a:lnTo>
                <a:lnTo>
                  <a:pt x="233366" y="711994"/>
                </a:lnTo>
                <a:lnTo>
                  <a:pt x="233366" y="2381"/>
                </a:lnTo>
                <a:lnTo>
                  <a:pt x="229238" y="2381"/>
                </a:lnTo>
                <a:lnTo>
                  <a:pt x="229238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B0181250-30C5-4B22-B8CB-4969E7012762}" type="datetime4">
              <a:rPr lang="en-US" smtClean="0"/>
              <a:t>April 15, 2026</a:t>
            </a:fld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264090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kl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5"/>
          </p:nvPr>
        </p:nvSpPr>
        <p:spPr>
          <a:xfrm>
            <a:off x="635000" y="2289600"/>
            <a:ext cx="5005388" cy="3935413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1051200"/>
            <a:ext cx="5004594" cy="948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1" name="Tijdelijke aanduiding voor afbeelding 9"/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1771"/>
          </a:xfrm>
          <a:custGeom>
            <a:avLst/>
            <a:gdLst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  <a:gd name="connsiteX0" fmla="*/ 229238 w 6096000"/>
              <a:gd name="connsiteY0" fmla="*/ 0 h 6861771"/>
              <a:gd name="connsiteX1" fmla="*/ 6091238 w 6096000"/>
              <a:gd name="connsiteY1" fmla="*/ 0 h 6861771"/>
              <a:gd name="connsiteX2" fmla="*/ 6091238 w 6096000"/>
              <a:gd name="connsiteY2" fmla="*/ 2381 h 6861771"/>
              <a:gd name="connsiteX3" fmla="*/ 6096000 w 6096000"/>
              <a:gd name="connsiteY3" fmla="*/ 2381 h 6861771"/>
              <a:gd name="connsiteX4" fmla="*/ 6096000 w 6096000"/>
              <a:gd name="connsiteY4" fmla="*/ 6860381 h 6861771"/>
              <a:gd name="connsiteX5" fmla="*/ 6095999 w 6096000"/>
              <a:gd name="connsiteY5" fmla="*/ 6860381 h 6861771"/>
              <a:gd name="connsiteX6" fmla="*/ 3832225 w 6096000"/>
              <a:gd name="connsiteY6" fmla="*/ 6860381 h 6861771"/>
              <a:gd name="connsiteX7" fmla="*/ 232201 w 6096000"/>
              <a:gd name="connsiteY7" fmla="*/ 6860381 h 6861771"/>
              <a:gd name="connsiteX8" fmla="*/ 2846 w 6096000"/>
              <a:gd name="connsiteY8" fmla="*/ 6861771 h 6861771"/>
              <a:gd name="connsiteX9" fmla="*/ 0 w 6096000"/>
              <a:gd name="connsiteY9" fmla="*/ 6626381 h 6861771"/>
              <a:gd name="connsiteX10" fmla="*/ 0 w 6096000"/>
              <a:gd name="connsiteY10" fmla="*/ 5488781 h 6861771"/>
              <a:gd name="connsiteX11" fmla="*/ 1 w 6096000"/>
              <a:gd name="connsiteY11" fmla="*/ 5488781 h 6861771"/>
              <a:gd name="connsiteX12" fmla="*/ 1 w 6096000"/>
              <a:gd name="connsiteY12" fmla="*/ 948531 h 6861771"/>
              <a:gd name="connsiteX13" fmla="*/ 1 w 6096000"/>
              <a:gd name="connsiteY13" fmla="*/ 711200 h 6861771"/>
              <a:gd name="connsiteX14" fmla="*/ 1 w 6096000"/>
              <a:gd name="connsiteY14" fmla="*/ 2381 h 6861771"/>
              <a:gd name="connsiteX15" fmla="*/ 2 w 6096000"/>
              <a:gd name="connsiteY15" fmla="*/ 2381 h 6861771"/>
              <a:gd name="connsiteX16" fmla="*/ 2 w 6096000"/>
              <a:gd name="connsiteY16" fmla="*/ 711994 h 6861771"/>
              <a:gd name="connsiteX17" fmla="*/ 233366 w 6096000"/>
              <a:gd name="connsiteY17" fmla="*/ 711994 h 6861771"/>
              <a:gd name="connsiteX18" fmla="*/ 233366 w 6096000"/>
              <a:gd name="connsiteY18" fmla="*/ 2381 h 6861771"/>
              <a:gd name="connsiteX19" fmla="*/ 229238 w 6096000"/>
              <a:gd name="connsiteY19" fmla="*/ 2381 h 6861771"/>
              <a:gd name="connsiteX20" fmla="*/ 229238 w 6096000"/>
              <a:gd name="connsiteY20" fmla="*/ 0 h 6861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096000" h="6861771">
                <a:moveTo>
                  <a:pt x="229238" y="0"/>
                </a:moveTo>
                <a:lnTo>
                  <a:pt x="6091238" y="0"/>
                </a:lnTo>
                <a:lnTo>
                  <a:pt x="6091238" y="2381"/>
                </a:lnTo>
                <a:lnTo>
                  <a:pt x="6096000" y="2381"/>
                </a:lnTo>
                <a:lnTo>
                  <a:pt x="6096000" y="6860381"/>
                </a:lnTo>
                <a:lnTo>
                  <a:pt x="6095999" y="6860381"/>
                </a:lnTo>
                <a:lnTo>
                  <a:pt x="3832225" y="6860381"/>
                </a:lnTo>
                <a:lnTo>
                  <a:pt x="232201" y="6860381"/>
                </a:lnTo>
                <a:lnTo>
                  <a:pt x="2846" y="6861771"/>
                </a:lnTo>
                <a:cubicBezTo>
                  <a:pt x="1897" y="6783308"/>
                  <a:pt x="949" y="6704844"/>
                  <a:pt x="0" y="6626381"/>
                </a:cubicBezTo>
                <a:lnTo>
                  <a:pt x="0" y="5488781"/>
                </a:lnTo>
                <a:lnTo>
                  <a:pt x="1" y="5488781"/>
                </a:lnTo>
                <a:lnTo>
                  <a:pt x="1" y="948531"/>
                </a:lnTo>
                <a:lnTo>
                  <a:pt x="1" y="711200"/>
                </a:lnTo>
                <a:lnTo>
                  <a:pt x="1" y="2381"/>
                </a:lnTo>
                <a:lnTo>
                  <a:pt x="2" y="2381"/>
                </a:lnTo>
                <a:lnTo>
                  <a:pt x="2" y="711994"/>
                </a:lnTo>
                <a:lnTo>
                  <a:pt x="233366" y="711994"/>
                </a:lnTo>
                <a:lnTo>
                  <a:pt x="233366" y="2381"/>
                </a:lnTo>
                <a:lnTo>
                  <a:pt x="229238" y="2381"/>
                </a:lnTo>
                <a:lnTo>
                  <a:pt x="229238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0" name="Tijdelijke aanduiding voor datum 19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5B7435CB-71DC-4721-98FA-DE45F6270DB6}" type="datetime4">
              <a:rPr lang="en-US" smtClean="0"/>
              <a:t>April 15, 2026</a:t>
            </a:fld>
            <a:endParaRPr lang="nl-NL" dirty="0"/>
          </a:p>
        </p:txBody>
      </p:sp>
      <p:sp>
        <p:nvSpPr>
          <p:cNvPr id="21" name="Tijdelijke aanduiding voor voettekst 20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22" name="Tijdelijke aanduiding voor dianummer 21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110978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dia verticaal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307" y="0"/>
            <a:ext cx="6166307" cy="6858000"/>
          </a:xfrm>
          <a:prstGeom prst="rect">
            <a:avLst/>
          </a:prstGeom>
        </p:spPr>
      </p:pic>
      <p:sp>
        <p:nvSpPr>
          <p:cNvPr id="13" name="Rechthoek 12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Ondertitel 2"/>
          <p:cNvSpPr>
            <a:spLocks noGrp="1"/>
          </p:cNvSpPr>
          <p:nvPr>
            <p:ph type="subTitle" idx="1"/>
          </p:nvPr>
        </p:nvSpPr>
        <p:spPr>
          <a:xfrm>
            <a:off x="6556176" y="3427413"/>
            <a:ext cx="5004000" cy="240464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110" y="0"/>
            <a:ext cx="9509780" cy="170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5704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tekst 10"/>
          <p:cNvSpPr>
            <a:spLocks noGrp="1"/>
          </p:cNvSpPr>
          <p:nvPr>
            <p:ph type="body" sz="quarter" idx="16"/>
          </p:nvPr>
        </p:nvSpPr>
        <p:spPr>
          <a:xfrm>
            <a:off x="635000" y="2289600"/>
            <a:ext cx="5003800" cy="393181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1200"/>
            <a:ext cx="5003800" cy="948047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0" name="Tijdelijke aanduiding voor afbeelding 9"/>
          <p:cNvSpPr>
            <a:spLocks noGrp="1"/>
          </p:cNvSpPr>
          <p:nvPr>
            <p:ph type="pic" sz="quarter" idx="24"/>
          </p:nvPr>
        </p:nvSpPr>
        <p:spPr>
          <a:xfrm>
            <a:off x="6095828" y="-2381"/>
            <a:ext cx="6096171" cy="6860381"/>
          </a:xfrm>
          <a:custGeom>
            <a:avLst/>
            <a:gdLst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  <a:gd name="connsiteX0" fmla="*/ 229409 w 6096171"/>
              <a:gd name="connsiteY0" fmla="*/ 0 h 6860381"/>
              <a:gd name="connsiteX1" fmla="*/ 6091409 w 6096171"/>
              <a:gd name="connsiteY1" fmla="*/ 0 h 6860381"/>
              <a:gd name="connsiteX2" fmla="*/ 6091409 w 6096171"/>
              <a:gd name="connsiteY2" fmla="*/ 2381 h 6860381"/>
              <a:gd name="connsiteX3" fmla="*/ 6096171 w 6096171"/>
              <a:gd name="connsiteY3" fmla="*/ 2381 h 6860381"/>
              <a:gd name="connsiteX4" fmla="*/ 6096171 w 6096171"/>
              <a:gd name="connsiteY4" fmla="*/ 6860381 h 6860381"/>
              <a:gd name="connsiteX5" fmla="*/ 6096170 w 6096171"/>
              <a:gd name="connsiteY5" fmla="*/ 6860381 h 6860381"/>
              <a:gd name="connsiteX6" fmla="*/ 3832396 w 6096171"/>
              <a:gd name="connsiteY6" fmla="*/ 6860381 h 6860381"/>
              <a:gd name="connsiteX7" fmla="*/ 232372 w 6096171"/>
              <a:gd name="connsiteY7" fmla="*/ 6860381 h 6860381"/>
              <a:gd name="connsiteX8" fmla="*/ 0 w 6096171"/>
              <a:gd name="connsiteY8" fmla="*/ 6858753 h 6860381"/>
              <a:gd name="connsiteX9" fmla="*/ 171 w 6096171"/>
              <a:gd name="connsiteY9" fmla="*/ 6626381 h 6860381"/>
              <a:gd name="connsiteX10" fmla="*/ 171 w 6096171"/>
              <a:gd name="connsiteY10" fmla="*/ 5488781 h 6860381"/>
              <a:gd name="connsiteX11" fmla="*/ 172 w 6096171"/>
              <a:gd name="connsiteY11" fmla="*/ 5488781 h 6860381"/>
              <a:gd name="connsiteX12" fmla="*/ 172 w 6096171"/>
              <a:gd name="connsiteY12" fmla="*/ 948531 h 6860381"/>
              <a:gd name="connsiteX13" fmla="*/ 172 w 6096171"/>
              <a:gd name="connsiteY13" fmla="*/ 711200 h 6860381"/>
              <a:gd name="connsiteX14" fmla="*/ 172 w 6096171"/>
              <a:gd name="connsiteY14" fmla="*/ 2381 h 6860381"/>
              <a:gd name="connsiteX15" fmla="*/ 173 w 6096171"/>
              <a:gd name="connsiteY15" fmla="*/ 2381 h 6860381"/>
              <a:gd name="connsiteX16" fmla="*/ 173 w 6096171"/>
              <a:gd name="connsiteY16" fmla="*/ 711994 h 6860381"/>
              <a:gd name="connsiteX17" fmla="*/ 233537 w 6096171"/>
              <a:gd name="connsiteY17" fmla="*/ 711994 h 6860381"/>
              <a:gd name="connsiteX18" fmla="*/ 233537 w 6096171"/>
              <a:gd name="connsiteY18" fmla="*/ 2381 h 6860381"/>
              <a:gd name="connsiteX19" fmla="*/ 229409 w 6096171"/>
              <a:gd name="connsiteY19" fmla="*/ 2381 h 6860381"/>
              <a:gd name="connsiteX20" fmla="*/ 229409 w 6096171"/>
              <a:gd name="connsiteY20" fmla="*/ 0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096171" h="6860381">
                <a:moveTo>
                  <a:pt x="229409" y="0"/>
                </a:moveTo>
                <a:lnTo>
                  <a:pt x="6091409" y="0"/>
                </a:lnTo>
                <a:lnTo>
                  <a:pt x="6091409" y="2381"/>
                </a:lnTo>
                <a:lnTo>
                  <a:pt x="6096171" y="2381"/>
                </a:lnTo>
                <a:lnTo>
                  <a:pt x="6096171" y="6860381"/>
                </a:lnTo>
                <a:lnTo>
                  <a:pt x="6096170" y="6860381"/>
                </a:lnTo>
                <a:lnTo>
                  <a:pt x="3832396" y="6860381"/>
                </a:lnTo>
                <a:lnTo>
                  <a:pt x="232372" y="6860381"/>
                </a:lnTo>
                <a:lnTo>
                  <a:pt x="0" y="6858753"/>
                </a:lnTo>
                <a:lnTo>
                  <a:pt x="171" y="6626381"/>
                </a:lnTo>
                <a:lnTo>
                  <a:pt x="171" y="5488781"/>
                </a:lnTo>
                <a:lnTo>
                  <a:pt x="172" y="5488781"/>
                </a:lnTo>
                <a:lnTo>
                  <a:pt x="172" y="948531"/>
                </a:lnTo>
                <a:lnTo>
                  <a:pt x="172" y="711200"/>
                </a:lnTo>
                <a:lnTo>
                  <a:pt x="172" y="2381"/>
                </a:lnTo>
                <a:lnTo>
                  <a:pt x="173" y="2381"/>
                </a:lnTo>
                <a:lnTo>
                  <a:pt x="173" y="711994"/>
                </a:lnTo>
                <a:lnTo>
                  <a:pt x="233537" y="711994"/>
                </a:lnTo>
                <a:lnTo>
                  <a:pt x="233537" y="2381"/>
                </a:lnTo>
                <a:lnTo>
                  <a:pt x="229409" y="2381"/>
                </a:lnTo>
                <a:lnTo>
                  <a:pt x="229409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5D15AFE4-E889-4ACD-AE1A-8EF8C332D70C}" type="datetime4">
              <a:rPr lang="en-US" smtClean="0"/>
              <a:t>April 15, 2026</a:t>
            </a:fld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2983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77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7"/>
            <a:ext cx="10923588" cy="2471925"/>
          </a:xfrm>
        </p:spPr>
        <p:txBody>
          <a:bodyPr numCol="2" spcCol="46800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8" name="Tijdelijke aanduiding voor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BCFA4A9-0ED5-4B85-9404-7FD0138E4253}" type="datetime4">
              <a:rPr lang="en-US" smtClean="0"/>
              <a:t>April 15, 2026</a:t>
            </a:fld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026499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3430587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7"/>
            <a:ext cx="10923588" cy="2471925"/>
          </a:xfrm>
        </p:spPr>
        <p:txBody>
          <a:bodyPr numCol="2" spcCol="468000"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5B8774A-6F0E-4603-AD12-55A89404A222}" type="datetime4">
              <a:rPr lang="en-US" smtClean="0"/>
              <a:t>April 15, 2026</a:t>
            </a:fld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501579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 lIns="720000" tIns="1152000">
            <a:noAutofit/>
          </a:bodyPr>
          <a:lstStyle>
            <a:lvl1pPr>
              <a:buClr>
                <a:schemeClr val="bg2"/>
              </a:buClr>
              <a:tabLst>
                <a:tab pos="1619250" algn="l"/>
              </a:tabLst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5" y="3888000"/>
            <a:ext cx="5004595" cy="2333413"/>
          </a:xfrm>
        </p:spPr>
        <p:txBody>
          <a:bodyPr anchor="t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6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4588" y="3888000"/>
            <a:ext cx="5004000" cy="2333413"/>
          </a:xfrm>
        </p:spPr>
        <p:txBody>
          <a:bodyPr tIns="50400" numCol="1" spcCol="468000"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C83583D2-3A97-4DEC-873A-739049E4DCDA}" type="datetime4">
              <a:rPr lang="en-US" smtClean="0"/>
              <a:t>April 15, 2026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688915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lIns="720000" tIns="115200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3199" y="3888000"/>
            <a:ext cx="5004000" cy="2333413"/>
          </a:xfrm>
        </p:spPr>
        <p:txBody>
          <a:bodyPr tIns="50400" numCol="1" spcCol="468000" anchor="t" anchorCtr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3888000"/>
            <a:ext cx="5004594" cy="2333413"/>
          </a:xfrm>
        </p:spPr>
        <p:txBody>
          <a:bodyPr anchor="t" anchorCtr="0"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4378CE49-161E-4DDA-A271-7D4C4875D75C}" type="datetime4">
              <a:rPr lang="en-US" smtClean="0"/>
              <a:t>April 15, 2026</a:t>
            </a:fld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403901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kleur zonder ti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 lIns="720000" tIns="1152000">
            <a:noAutofit/>
          </a:bodyPr>
          <a:lstStyle>
            <a:lvl1pPr>
              <a:tabLst>
                <a:tab pos="1619250" algn="l"/>
              </a:tabLst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0"/>
            <a:ext cx="10923588" cy="2333413"/>
          </a:xfrm>
        </p:spPr>
        <p:txBody>
          <a:bodyPr tIns="50400" numCol="2" spcCol="4680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59A27F55-A600-418F-928A-CEF1F6E99E25}" type="datetime4">
              <a:rPr lang="en-US" smtClean="0"/>
              <a:t>April 15, 2026</a:t>
            </a:fld>
            <a:endParaRPr lang="nl-NL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816338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wit zonde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720000" tIns="115200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0"/>
            <a:ext cx="10923588" cy="2333413"/>
          </a:xfrm>
        </p:spPr>
        <p:txBody>
          <a:bodyPr tIns="50400" numCol="2" spcCol="46800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2CC2BD38-D2CE-44E1-897C-6700D7AA24EA}" type="datetime4">
              <a:rPr lang="en-US" smtClean="0"/>
              <a:t>April 15, 2026</a:t>
            </a:fld>
            <a:endParaRPr lang="nl-NL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61047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 ti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4"/>
            <a:ext cx="12192000" cy="3431384"/>
          </a:xfrm>
          <a:custGeom>
            <a:avLst/>
            <a:gdLst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30000 w 12192000"/>
              <a:gd name="connsiteY4" fmla="*/ 3192987 h 3430587"/>
              <a:gd name="connsiteX5" fmla="*/ 5862000 w 12192000"/>
              <a:gd name="connsiteY5" fmla="*/ 3192987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  <a:gd name="connsiteX0" fmla="*/ 0 w 12192000"/>
              <a:gd name="connsiteY0" fmla="*/ 0 h 3431384"/>
              <a:gd name="connsiteX1" fmla="*/ 12192000 w 12192000"/>
              <a:gd name="connsiteY1" fmla="*/ 0 h 3431384"/>
              <a:gd name="connsiteX2" fmla="*/ 12192000 w 12192000"/>
              <a:gd name="connsiteY2" fmla="*/ 3430587 h 3431384"/>
              <a:gd name="connsiteX3" fmla="*/ 6330000 w 12192000"/>
              <a:gd name="connsiteY3" fmla="*/ 3430587 h 3431384"/>
              <a:gd name="connsiteX4" fmla="*/ 6330000 w 12192000"/>
              <a:gd name="connsiteY4" fmla="*/ 3192987 h 3431384"/>
              <a:gd name="connsiteX5" fmla="*/ 6182040 w 12192000"/>
              <a:gd name="connsiteY5" fmla="*/ 3431384 h 3431384"/>
              <a:gd name="connsiteX6" fmla="*/ 5862000 w 12192000"/>
              <a:gd name="connsiteY6" fmla="*/ 3430587 h 3431384"/>
              <a:gd name="connsiteX7" fmla="*/ 0 w 12192000"/>
              <a:gd name="connsiteY7" fmla="*/ 3430587 h 3431384"/>
              <a:gd name="connsiteX8" fmla="*/ 0 w 12192000"/>
              <a:gd name="connsiteY8" fmla="*/ 0 h 3431384"/>
              <a:gd name="connsiteX0" fmla="*/ 0 w 12192000"/>
              <a:gd name="connsiteY0" fmla="*/ 0 h 3431384"/>
              <a:gd name="connsiteX1" fmla="*/ 12192000 w 12192000"/>
              <a:gd name="connsiteY1" fmla="*/ 0 h 3431384"/>
              <a:gd name="connsiteX2" fmla="*/ 12192000 w 12192000"/>
              <a:gd name="connsiteY2" fmla="*/ 3430587 h 3431384"/>
              <a:gd name="connsiteX3" fmla="*/ 6330000 w 12192000"/>
              <a:gd name="connsiteY3" fmla="*/ 3430587 h 3431384"/>
              <a:gd name="connsiteX4" fmla="*/ 6261420 w 12192000"/>
              <a:gd name="connsiteY4" fmla="*/ 3428118 h 3431384"/>
              <a:gd name="connsiteX5" fmla="*/ 6182040 w 12192000"/>
              <a:gd name="connsiteY5" fmla="*/ 3431384 h 3431384"/>
              <a:gd name="connsiteX6" fmla="*/ 5862000 w 12192000"/>
              <a:gd name="connsiteY6" fmla="*/ 3430587 h 3431384"/>
              <a:gd name="connsiteX7" fmla="*/ 0 w 12192000"/>
              <a:gd name="connsiteY7" fmla="*/ 3430587 h 3431384"/>
              <a:gd name="connsiteX8" fmla="*/ 0 w 12192000"/>
              <a:gd name="connsiteY8" fmla="*/ 0 h 3431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3431384">
                <a:moveTo>
                  <a:pt x="0" y="0"/>
                </a:moveTo>
                <a:lnTo>
                  <a:pt x="12192000" y="0"/>
                </a:lnTo>
                <a:lnTo>
                  <a:pt x="12192000" y="3430587"/>
                </a:lnTo>
                <a:lnTo>
                  <a:pt x="6330000" y="3430587"/>
                </a:lnTo>
                <a:lnTo>
                  <a:pt x="6261420" y="3428118"/>
                </a:lnTo>
                <a:lnTo>
                  <a:pt x="6182040" y="3431384"/>
                </a:lnTo>
                <a:lnTo>
                  <a:pt x="5862000" y="3430587"/>
                </a:lnTo>
                <a:lnTo>
                  <a:pt x="0" y="3430587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 lIns="612000">
            <a:noAutofit/>
          </a:bodyPr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3600" y="1051200"/>
            <a:ext cx="10924382" cy="946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B0FE4409-982D-4E12-8BDB-B67AEDFFA683}" type="datetime4">
              <a:rPr lang="en-US" smtClean="0"/>
              <a:t>April 15, 2026</a:t>
            </a:fld>
            <a:endParaRPr lang="nl-NL" dirty="0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158509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 tite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4"/>
            <a:ext cx="12192000" cy="3431384"/>
          </a:xfrm>
          <a:custGeom>
            <a:avLst/>
            <a:gdLst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30000 w 12192000"/>
              <a:gd name="connsiteY4" fmla="*/ 3192987 h 3430587"/>
              <a:gd name="connsiteX5" fmla="*/ 5862000 w 12192000"/>
              <a:gd name="connsiteY5" fmla="*/ 3192987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30000 w 12192000"/>
              <a:gd name="connsiteY4" fmla="*/ 3192987 h 3430587"/>
              <a:gd name="connsiteX5" fmla="*/ 6041615 w 12192000"/>
              <a:gd name="connsiteY5" fmla="*/ 3424852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  <a:gd name="connsiteX8" fmla="*/ 0 w 12192000"/>
              <a:gd name="connsiteY8" fmla="*/ 0 h 3430587"/>
              <a:gd name="connsiteX0" fmla="*/ 0 w 12192000"/>
              <a:gd name="connsiteY0" fmla="*/ 0 h 3431384"/>
              <a:gd name="connsiteX1" fmla="*/ 12192000 w 12192000"/>
              <a:gd name="connsiteY1" fmla="*/ 0 h 3431384"/>
              <a:gd name="connsiteX2" fmla="*/ 12192000 w 12192000"/>
              <a:gd name="connsiteY2" fmla="*/ 3430587 h 3431384"/>
              <a:gd name="connsiteX3" fmla="*/ 6330000 w 12192000"/>
              <a:gd name="connsiteY3" fmla="*/ 3430587 h 3431384"/>
              <a:gd name="connsiteX4" fmla="*/ 6235295 w 12192000"/>
              <a:gd name="connsiteY4" fmla="*/ 3431384 h 3431384"/>
              <a:gd name="connsiteX5" fmla="*/ 6041615 w 12192000"/>
              <a:gd name="connsiteY5" fmla="*/ 3424852 h 3431384"/>
              <a:gd name="connsiteX6" fmla="*/ 5862000 w 12192000"/>
              <a:gd name="connsiteY6" fmla="*/ 3430587 h 3431384"/>
              <a:gd name="connsiteX7" fmla="*/ 0 w 12192000"/>
              <a:gd name="connsiteY7" fmla="*/ 3430587 h 3431384"/>
              <a:gd name="connsiteX8" fmla="*/ 0 w 12192000"/>
              <a:gd name="connsiteY8" fmla="*/ 0 h 3431384"/>
              <a:gd name="connsiteX0" fmla="*/ 0 w 12192000"/>
              <a:gd name="connsiteY0" fmla="*/ 0 h 3431384"/>
              <a:gd name="connsiteX1" fmla="*/ 12192000 w 12192000"/>
              <a:gd name="connsiteY1" fmla="*/ 0 h 3431384"/>
              <a:gd name="connsiteX2" fmla="*/ 12192000 w 12192000"/>
              <a:gd name="connsiteY2" fmla="*/ 3430587 h 3431384"/>
              <a:gd name="connsiteX3" fmla="*/ 6330000 w 12192000"/>
              <a:gd name="connsiteY3" fmla="*/ 3430587 h 3431384"/>
              <a:gd name="connsiteX4" fmla="*/ 6235295 w 12192000"/>
              <a:gd name="connsiteY4" fmla="*/ 3431384 h 3431384"/>
              <a:gd name="connsiteX5" fmla="*/ 6048147 w 12192000"/>
              <a:gd name="connsiteY5" fmla="*/ 3428118 h 3431384"/>
              <a:gd name="connsiteX6" fmla="*/ 5862000 w 12192000"/>
              <a:gd name="connsiteY6" fmla="*/ 3430587 h 3431384"/>
              <a:gd name="connsiteX7" fmla="*/ 0 w 12192000"/>
              <a:gd name="connsiteY7" fmla="*/ 3430587 h 3431384"/>
              <a:gd name="connsiteX8" fmla="*/ 0 w 12192000"/>
              <a:gd name="connsiteY8" fmla="*/ 0 h 3431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3431384">
                <a:moveTo>
                  <a:pt x="0" y="0"/>
                </a:moveTo>
                <a:lnTo>
                  <a:pt x="12192000" y="0"/>
                </a:lnTo>
                <a:lnTo>
                  <a:pt x="12192000" y="3430587"/>
                </a:lnTo>
                <a:lnTo>
                  <a:pt x="6330000" y="3430587"/>
                </a:lnTo>
                <a:lnTo>
                  <a:pt x="6235295" y="3431384"/>
                </a:lnTo>
                <a:lnTo>
                  <a:pt x="6048147" y="3428118"/>
                </a:lnTo>
                <a:lnTo>
                  <a:pt x="5862000" y="3430587"/>
                </a:lnTo>
                <a:lnTo>
                  <a:pt x="0" y="3430587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lIns="61200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4206" y="1051200"/>
            <a:ext cx="10924382" cy="9468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7E8A4C2-E135-483B-AB2D-0C2A77369445}" type="datetime4">
              <a:rPr lang="en-US" smtClean="0"/>
              <a:t>April 15, 2026</a:t>
            </a:fld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048046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6779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 verticaal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5" y="1"/>
            <a:ext cx="6099173" cy="6873086"/>
          </a:xfrm>
          <a:prstGeom prst="rect">
            <a:avLst/>
          </a:prstGeom>
        </p:spPr>
      </p:pic>
      <p:sp>
        <p:nvSpPr>
          <p:cNvPr id="13" name="Rechthoek 12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Ondertitel 2"/>
          <p:cNvSpPr>
            <a:spLocks noGrp="1"/>
          </p:cNvSpPr>
          <p:nvPr>
            <p:ph type="subTitle" idx="1"/>
          </p:nvPr>
        </p:nvSpPr>
        <p:spPr>
          <a:xfrm>
            <a:off x="6556176" y="3427413"/>
            <a:ext cx="5004000" cy="240464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110" y="0"/>
            <a:ext cx="9509780" cy="170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4482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beelding met titel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0" y="5153776"/>
            <a:ext cx="12192000" cy="576000"/>
          </a:xfrm>
          <a:solidFill>
            <a:schemeClr val="tx2"/>
          </a:solidFill>
        </p:spPr>
        <p:txBody>
          <a:bodyPr lIns="756000" anchor="ctr" anchorCtr="0">
            <a:no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0" y="5825413"/>
            <a:ext cx="12192000" cy="396000"/>
          </a:xfrm>
          <a:solidFill>
            <a:schemeClr val="bg1"/>
          </a:solidFill>
        </p:spPr>
        <p:txBody>
          <a:bodyPr lIns="756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1"/>
                </a:solidFill>
              </a:defRPr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4026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Afbeelding met titel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0" y="5153776"/>
            <a:ext cx="12192000" cy="576000"/>
          </a:xfrm>
          <a:solidFill>
            <a:schemeClr val="tx2"/>
          </a:solidFill>
        </p:spPr>
        <p:txBody>
          <a:bodyPr lIns="756000" anchor="ctr" anchorCtr="0">
            <a:no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0" y="5825413"/>
            <a:ext cx="12192000" cy="396000"/>
          </a:xfrm>
          <a:solidFill>
            <a:schemeClr val="bg1"/>
          </a:solidFill>
        </p:spPr>
        <p:txBody>
          <a:bodyPr lIns="756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1"/>
                </a:solidFill>
              </a:defRPr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2102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64D83-FC8E-44AD-B890-0E89D940E294}" type="datetime4">
              <a:rPr lang="en-US" smtClean="0"/>
              <a:t>April 15, 2026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571214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3"/>
          </p:nvPr>
        </p:nvSpPr>
        <p:spPr>
          <a:xfrm>
            <a:off x="635000" y="2276475"/>
            <a:ext cx="10923588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FEBA564-F9A9-4FD8-9467-5ED96AC429DB}" type="datetime4">
              <a:rPr lang="en-US" smtClean="0"/>
              <a:t>April 15, 2026</a:t>
            </a:fld>
            <a:endParaRPr lang="nl-NL" dirty="0"/>
          </a:p>
        </p:txBody>
      </p:sp>
      <p:sp>
        <p:nvSpPr>
          <p:cNvPr id="11" name="Tijdelijke aanduiding voor voettekst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2" name="Tijdelijke aanduiding voor dianumm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90003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4"/>
          </p:nvPr>
        </p:nvSpPr>
        <p:spPr>
          <a:xfrm>
            <a:off x="7958859" y="2276475"/>
            <a:ext cx="3600000" cy="3937000"/>
          </a:xfrm>
        </p:spPr>
        <p:txBody>
          <a:bodyPr/>
          <a:lstStyle>
            <a:lvl1pPr marL="0" indent="0">
              <a:buNone/>
              <a:defRPr sz="2000"/>
            </a:lvl1pPr>
            <a:lvl2pPr marL="313200" indent="0">
              <a:buNone/>
              <a:defRPr sz="1800"/>
            </a:lvl2pPr>
            <a:lvl3pPr marL="630000" indent="0">
              <a:buNone/>
              <a:defRPr sz="1600"/>
            </a:lvl3pPr>
            <a:lvl4pPr marL="943200" indent="0">
              <a:buNone/>
              <a:defRPr sz="1600"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5"/>
          </p:nvPr>
        </p:nvSpPr>
        <p:spPr>
          <a:xfrm>
            <a:off x="635000" y="2276475"/>
            <a:ext cx="7178964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E3BD91BF-2AD0-4DDC-A661-A4A2C729A320}" type="datetime4">
              <a:rPr lang="en-US" smtClean="0"/>
              <a:t>April 15, 2026</a:t>
            </a:fld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086888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4"/>
          </p:nvPr>
        </p:nvSpPr>
        <p:spPr>
          <a:xfrm>
            <a:off x="6550024" y="2289599"/>
            <a:ext cx="5004000" cy="3931813"/>
          </a:xfrm>
        </p:spPr>
        <p:txBody>
          <a:bodyPr anchor="t" anchorCtr="0"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50024" y="1051200"/>
            <a:ext cx="5004000" cy="948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9"/>
          </p:nvPr>
        </p:nvSpPr>
        <p:spPr>
          <a:xfrm>
            <a:off x="635000" y="1066799"/>
            <a:ext cx="5003800" cy="515461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E0289579-15C1-4D5D-B163-27904D7F2F9A}" type="datetime4">
              <a:rPr lang="en-US" smtClean="0"/>
              <a:t>April 15, 2026</a:t>
            </a:fld>
            <a:endParaRPr lang="nl-NL" dirty="0"/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044438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6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515675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515675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515675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4544781" y="3921366"/>
            <a:ext cx="541203" cy="540000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4544781" y="4707382"/>
            <a:ext cx="541203" cy="540000"/>
          </a:xfr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4544781" y="5480872"/>
            <a:ext cx="541203" cy="540000"/>
          </a:xfr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879600"/>
          </a:xfrm>
          <a:prstGeom prst="rect">
            <a:avLst/>
          </a:prstGeom>
        </p:spPr>
      </p:pic>
      <p:sp>
        <p:nvSpPr>
          <p:cNvPr id="7" name="Tijdelijke aanduiding voor datum 6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1220CBAD-4849-4C46-B2C4-538C966E7E1C}" type="datetime4">
              <a:rPr lang="en-US" smtClean="0"/>
              <a:t>April 15, 2026</a:t>
            </a:fld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280097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6096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2565400"/>
            <a:ext cx="5003800" cy="17272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7176285" y="2286000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7176285" y="3079487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7176285" y="3845506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6564313" y="2361344"/>
            <a:ext cx="541203" cy="540000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6564313" y="3147360"/>
            <a:ext cx="541203" cy="540000"/>
          </a:xfr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6564313" y="3920850"/>
            <a:ext cx="541203" cy="540000"/>
          </a:xfr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879600"/>
          </a:xfrm>
          <a:prstGeom prst="rect">
            <a:avLst/>
          </a:prstGeom>
        </p:spPr>
      </p:pic>
      <p:sp>
        <p:nvSpPr>
          <p:cNvPr id="7" name="Tijdelijke aanduiding voor datum 6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A3F5275E-4A4E-4FDA-B865-88D75D36FB54}" type="datetime4">
              <a:rPr lang="en-US" smtClean="0"/>
              <a:t>April 15, 2026</a:t>
            </a:fld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5133205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C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5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422431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422431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422431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879600"/>
          </a:xfrm>
          <a:prstGeom prst="rect">
            <a:avLst/>
          </a:prstGeom>
        </p:spPr>
      </p:pic>
      <p:sp>
        <p:nvSpPr>
          <p:cNvPr id="14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3421851" y="3926077"/>
            <a:ext cx="541203" cy="540000"/>
          </a:xfr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5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3421851" y="4712093"/>
            <a:ext cx="541203" cy="540000"/>
          </a:xfr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6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3421851" y="5485583"/>
            <a:ext cx="541203" cy="540000"/>
          </a:xfr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34BA5B22-3C04-41A0-BE8F-7E58BC8173F1}" type="datetime4">
              <a:rPr lang="en-US" smtClean="0"/>
              <a:t>April 15, 2026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778383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554588" y="1882800"/>
            <a:ext cx="5004000" cy="233640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554588" y="4215600"/>
            <a:ext cx="5004000" cy="133920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110" y="0"/>
            <a:ext cx="9509780" cy="170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7730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636">
          <p15:clr>
            <a:srgbClr val="FBAE40"/>
          </p15:clr>
        </p15:guide>
        <p15:guide id="2" pos="4044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Tijdelijke aanduiding voor afbeelding 2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8424" cy="6864004"/>
          </a:xfrm>
          <a:custGeom>
            <a:avLst/>
            <a:gdLst>
              <a:gd name="connsiteX0" fmla="*/ 0 w 6098242"/>
              <a:gd name="connsiteY0" fmla="*/ 0 h 6858000"/>
              <a:gd name="connsiteX1" fmla="*/ 5862000 w 6098242"/>
              <a:gd name="connsiteY1" fmla="*/ 0 h 6858000"/>
              <a:gd name="connsiteX2" fmla="*/ 5862000 w 6098242"/>
              <a:gd name="connsiteY2" fmla="*/ 708025 h 6858000"/>
              <a:gd name="connsiteX3" fmla="*/ 6098242 w 6098242"/>
              <a:gd name="connsiteY3" fmla="*/ 708025 h 6858000"/>
              <a:gd name="connsiteX4" fmla="*/ 6098242 w 6098242"/>
              <a:gd name="connsiteY4" fmla="*/ 6620400 h 6858000"/>
              <a:gd name="connsiteX5" fmla="*/ 5862000 w 6098242"/>
              <a:gd name="connsiteY5" fmla="*/ 6620400 h 6858000"/>
              <a:gd name="connsiteX6" fmla="*/ 5862000 w 6098242"/>
              <a:gd name="connsiteY6" fmla="*/ 6858000 h 6858000"/>
              <a:gd name="connsiteX7" fmla="*/ 0 w 6098242"/>
              <a:gd name="connsiteY7" fmla="*/ 6858000 h 6858000"/>
              <a:gd name="connsiteX0" fmla="*/ 0 w 6098242"/>
              <a:gd name="connsiteY0" fmla="*/ 0 h 6858000"/>
              <a:gd name="connsiteX1" fmla="*/ 5862000 w 6098242"/>
              <a:gd name="connsiteY1" fmla="*/ 0 h 6858000"/>
              <a:gd name="connsiteX2" fmla="*/ 5862000 w 6098242"/>
              <a:gd name="connsiteY2" fmla="*/ 708025 h 6858000"/>
              <a:gd name="connsiteX3" fmla="*/ 6098242 w 6098242"/>
              <a:gd name="connsiteY3" fmla="*/ 708025 h 6858000"/>
              <a:gd name="connsiteX4" fmla="*/ 6098242 w 6098242"/>
              <a:gd name="connsiteY4" fmla="*/ 6620400 h 6858000"/>
              <a:gd name="connsiteX5" fmla="*/ 6087952 w 6098242"/>
              <a:gd name="connsiteY5" fmla="*/ 6839291 h 6858000"/>
              <a:gd name="connsiteX6" fmla="*/ 5862000 w 6098242"/>
              <a:gd name="connsiteY6" fmla="*/ 6858000 h 6858000"/>
              <a:gd name="connsiteX7" fmla="*/ 0 w 6098242"/>
              <a:gd name="connsiteY7" fmla="*/ 6858000 h 6858000"/>
              <a:gd name="connsiteX8" fmla="*/ 0 w 6098242"/>
              <a:gd name="connsiteY8" fmla="*/ 0 h 6858000"/>
              <a:gd name="connsiteX0" fmla="*/ 0 w 6098242"/>
              <a:gd name="connsiteY0" fmla="*/ 0 h 6864004"/>
              <a:gd name="connsiteX1" fmla="*/ 5862000 w 6098242"/>
              <a:gd name="connsiteY1" fmla="*/ 0 h 6864004"/>
              <a:gd name="connsiteX2" fmla="*/ 5862000 w 6098242"/>
              <a:gd name="connsiteY2" fmla="*/ 708025 h 6864004"/>
              <a:gd name="connsiteX3" fmla="*/ 6098242 w 6098242"/>
              <a:gd name="connsiteY3" fmla="*/ 708025 h 6864004"/>
              <a:gd name="connsiteX4" fmla="*/ 6098242 w 6098242"/>
              <a:gd name="connsiteY4" fmla="*/ 6620400 h 6864004"/>
              <a:gd name="connsiteX5" fmla="*/ 6091482 w 6098242"/>
              <a:gd name="connsiteY5" fmla="*/ 6864004 h 6864004"/>
              <a:gd name="connsiteX6" fmla="*/ 5862000 w 6098242"/>
              <a:gd name="connsiteY6" fmla="*/ 6858000 h 6864004"/>
              <a:gd name="connsiteX7" fmla="*/ 0 w 6098242"/>
              <a:gd name="connsiteY7" fmla="*/ 6858000 h 6864004"/>
              <a:gd name="connsiteX8" fmla="*/ 0 w 6098242"/>
              <a:gd name="connsiteY8" fmla="*/ 0 h 6864004"/>
              <a:gd name="connsiteX0" fmla="*/ 0 w 6098242"/>
              <a:gd name="connsiteY0" fmla="*/ 0 h 6864004"/>
              <a:gd name="connsiteX1" fmla="*/ 5862000 w 6098242"/>
              <a:gd name="connsiteY1" fmla="*/ 0 h 6864004"/>
              <a:gd name="connsiteX2" fmla="*/ 5557200 w 6098242"/>
              <a:gd name="connsiteY2" fmla="*/ 1229995 h 6864004"/>
              <a:gd name="connsiteX3" fmla="*/ 6098242 w 6098242"/>
              <a:gd name="connsiteY3" fmla="*/ 708025 h 6864004"/>
              <a:gd name="connsiteX4" fmla="*/ 6098242 w 6098242"/>
              <a:gd name="connsiteY4" fmla="*/ 6620400 h 6864004"/>
              <a:gd name="connsiteX5" fmla="*/ 6091482 w 6098242"/>
              <a:gd name="connsiteY5" fmla="*/ 6864004 h 6864004"/>
              <a:gd name="connsiteX6" fmla="*/ 5862000 w 6098242"/>
              <a:gd name="connsiteY6" fmla="*/ 6858000 h 6864004"/>
              <a:gd name="connsiteX7" fmla="*/ 0 w 6098242"/>
              <a:gd name="connsiteY7" fmla="*/ 6858000 h 6864004"/>
              <a:gd name="connsiteX8" fmla="*/ 0 w 6098242"/>
              <a:gd name="connsiteY8" fmla="*/ 0 h 6864004"/>
              <a:gd name="connsiteX0" fmla="*/ 0 w 6102052"/>
              <a:gd name="connsiteY0" fmla="*/ 0 h 6864004"/>
              <a:gd name="connsiteX1" fmla="*/ 5862000 w 6102052"/>
              <a:gd name="connsiteY1" fmla="*/ 0 h 6864004"/>
              <a:gd name="connsiteX2" fmla="*/ 5557200 w 6102052"/>
              <a:gd name="connsiteY2" fmla="*/ 1229995 h 6864004"/>
              <a:gd name="connsiteX3" fmla="*/ 6102052 w 6102052"/>
              <a:gd name="connsiteY3" fmla="*/ 997585 h 6864004"/>
              <a:gd name="connsiteX4" fmla="*/ 6098242 w 6102052"/>
              <a:gd name="connsiteY4" fmla="*/ 6620400 h 6864004"/>
              <a:gd name="connsiteX5" fmla="*/ 6091482 w 6102052"/>
              <a:gd name="connsiteY5" fmla="*/ 6864004 h 6864004"/>
              <a:gd name="connsiteX6" fmla="*/ 5862000 w 6102052"/>
              <a:gd name="connsiteY6" fmla="*/ 6858000 h 6864004"/>
              <a:gd name="connsiteX7" fmla="*/ 0 w 6102052"/>
              <a:gd name="connsiteY7" fmla="*/ 6858000 h 6864004"/>
              <a:gd name="connsiteX8" fmla="*/ 0 w 6102052"/>
              <a:gd name="connsiteY8" fmla="*/ 0 h 6864004"/>
              <a:gd name="connsiteX0" fmla="*/ 0 w 6098424"/>
              <a:gd name="connsiteY0" fmla="*/ 0 h 6864004"/>
              <a:gd name="connsiteX1" fmla="*/ 5862000 w 6098424"/>
              <a:gd name="connsiteY1" fmla="*/ 0 h 6864004"/>
              <a:gd name="connsiteX2" fmla="*/ 5557200 w 6098424"/>
              <a:gd name="connsiteY2" fmla="*/ 1229995 h 6864004"/>
              <a:gd name="connsiteX3" fmla="*/ 6098424 w 6098424"/>
              <a:gd name="connsiteY3" fmla="*/ 1262471 h 6864004"/>
              <a:gd name="connsiteX4" fmla="*/ 6098242 w 6098424"/>
              <a:gd name="connsiteY4" fmla="*/ 6620400 h 6864004"/>
              <a:gd name="connsiteX5" fmla="*/ 6091482 w 6098424"/>
              <a:gd name="connsiteY5" fmla="*/ 6864004 h 6864004"/>
              <a:gd name="connsiteX6" fmla="*/ 5862000 w 6098424"/>
              <a:gd name="connsiteY6" fmla="*/ 6858000 h 6864004"/>
              <a:gd name="connsiteX7" fmla="*/ 0 w 6098424"/>
              <a:gd name="connsiteY7" fmla="*/ 6858000 h 6864004"/>
              <a:gd name="connsiteX8" fmla="*/ 0 w 6098424"/>
              <a:gd name="connsiteY8" fmla="*/ 0 h 6864004"/>
              <a:gd name="connsiteX0" fmla="*/ 0 w 6098424"/>
              <a:gd name="connsiteY0" fmla="*/ 0 h 6864004"/>
              <a:gd name="connsiteX1" fmla="*/ 5862000 w 6098424"/>
              <a:gd name="connsiteY1" fmla="*/ 0 h 6864004"/>
              <a:gd name="connsiteX2" fmla="*/ 5764029 w 6098424"/>
              <a:gd name="connsiteY2" fmla="*/ 1266281 h 6864004"/>
              <a:gd name="connsiteX3" fmla="*/ 6098424 w 6098424"/>
              <a:gd name="connsiteY3" fmla="*/ 1262471 h 6864004"/>
              <a:gd name="connsiteX4" fmla="*/ 6098242 w 6098424"/>
              <a:gd name="connsiteY4" fmla="*/ 6620400 h 6864004"/>
              <a:gd name="connsiteX5" fmla="*/ 6091482 w 6098424"/>
              <a:gd name="connsiteY5" fmla="*/ 6864004 h 6864004"/>
              <a:gd name="connsiteX6" fmla="*/ 5862000 w 6098424"/>
              <a:gd name="connsiteY6" fmla="*/ 6858000 h 6864004"/>
              <a:gd name="connsiteX7" fmla="*/ 0 w 6098424"/>
              <a:gd name="connsiteY7" fmla="*/ 6858000 h 6864004"/>
              <a:gd name="connsiteX8" fmla="*/ 0 w 6098424"/>
              <a:gd name="connsiteY8" fmla="*/ 0 h 6864004"/>
              <a:gd name="connsiteX0" fmla="*/ 0 w 6098424"/>
              <a:gd name="connsiteY0" fmla="*/ 0 h 6864004"/>
              <a:gd name="connsiteX1" fmla="*/ 5767658 w 6098424"/>
              <a:gd name="connsiteY1" fmla="*/ 0 h 6864004"/>
              <a:gd name="connsiteX2" fmla="*/ 5764029 w 6098424"/>
              <a:gd name="connsiteY2" fmla="*/ 1266281 h 6864004"/>
              <a:gd name="connsiteX3" fmla="*/ 6098424 w 6098424"/>
              <a:gd name="connsiteY3" fmla="*/ 1262471 h 6864004"/>
              <a:gd name="connsiteX4" fmla="*/ 6098242 w 6098424"/>
              <a:gd name="connsiteY4" fmla="*/ 6620400 h 6864004"/>
              <a:gd name="connsiteX5" fmla="*/ 6091482 w 6098424"/>
              <a:gd name="connsiteY5" fmla="*/ 6864004 h 6864004"/>
              <a:gd name="connsiteX6" fmla="*/ 5862000 w 6098424"/>
              <a:gd name="connsiteY6" fmla="*/ 6858000 h 6864004"/>
              <a:gd name="connsiteX7" fmla="*/ 0 w 6098424"/>
              <a:gd name="connsiteY7" fmla="*/ 6858000 h 6864004"/>
              <a:gd name="connsiteX8" fmla="*/ 0 w 6098424"/>
              <a:gd name="connsiteY8" fmla="*/ 0 h 6864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8424" h="6864004">
                <a:moveTo>
                  <a:pt x="0" y="0"/>
                </a:moveTo>
                <a:lnTo>
                  <a:pt x="5767658" y="0"/>
                </a:lnTo>
                <a:cubicBezTo>
                  <a:pt x="5766448" y="422094"/>
                  <a:pt x="5765239" y="844187"/>
                  <a:pt x="5764029" y="1266281"/>
                </a:cubicBezTo>
                <a:lnTo>
                  <a:pt x="6098424" y="1262471"/>
                </a:lnTo>
                <a:cubicBezTo>
                  <a:pt x="6098363" y="3048447"/>
                  <a:pt x="6098303" y="4834424"/>
                  <a:pt x="6098242" y="6620400"/>
                </a:cubicBezTo>
                <a:lnTo>
                  <a:pt x="6091482" y="6864004"/>
                </a:lnTo>
                <a:lnTo>
                  <a:pt x="586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lIns="612000" anchor="ctr" anchorCtr="0">
            <a:noAutofit/>
          </a:bodyPr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110" y="0"/>
            <a:ext cx="9509780" cy="1702250"/>
          </a:xfrm>
          <a:prstGeom prst="rect">
            <a:avLst/>
          </a:prstGeom>
        </p:spPr>
      </p:pic>
      <p:sp>
        <p:nvSpPr>
          <p:cNvPr id="12" name="Titel 1"/>
          <p:cNvSpPr>
            <a:spLocks noGrp="1"/>
          </p:cNvSpPr>
          <p:nvPr>
            <p:ph type="ctrTitle"/>
          </p:nvPr>
        </p:nvSpPr>
        <p:spPr>
          <a:xfrm>
            <a:off x="6553200" y="1885467"/>
            <a:ext cx="5004000" cy="233640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16" name="Ondertitel 2"/>
          <p:cNvSpPr>
            <a:spLocks noGrp="1"/>
          </p:cNvSpPr>
          <p:nvPr>
            <p:ph type="subTitle" idx="1"/>
          </p:nvPr>
        </p:nvSpPr>
        <p:spPr>
          <a:xfrm>
            <a:off x="6553200" y="4218267"/>
            <a:ext cx="5004000" cy="1613786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239362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4999" y="2636838"/>
            <a:ext cx="5003801" cy="1584325"/>
          </a:xfrm>
        </p:spPr>
        <p:txBody>
          <a:bodyPr anchor="ctr" anchorCtr="0">
            <a:normAutofit/>
          </a:bodyPr>
          <a:lstStyle>
            <a:lvl1pPr algn="r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3" name="Tijdelijke aanduiding voor tekst 4"/>
          <p:cNvSpPr>
            <a:spLocks noGrp="1"/>
          </p:cNvSpPr>
          <p:nvPr>
            <p:ph type="body" sz="quarter" idx="15"/>
          </p:nvPr>
        </p:nvSpPr>
        <p:spPr>
          <a:xfrm>
            <a:off x="7791732" y="916926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jdelijke aanduiding voor tekst 4"/>
          <p:cNvSpPr>
            <a:spLocks noGrp="1"/>
          </p:cNvSpPr>
          <p:nvPr>
            <p:ph type="body" sz="quarter" idx="16"/>
          </p:nvPr>
        </p:nvSpPr>
        <p:spPr>
          <a:xfrm>
            <a:off x="7791732" y="2061911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5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7791732" y="3211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6" name="Tijdelijke aanduiding voor tekst 4"/>
          <p:cNvSpPr>
            <a:spLocks noGrp="1"/>
          </p:cNvSpPr>
          <p:nvPr>
            <p:ph type="body" sz="quarter" idx="18"/>
          </p:nvPr>
        </p:nvSpPr>
        <p:spPr>
          <a:xfrm>
            <a:off x="7791732" y="43524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7" name="Tijdelijke aanduiding voor tekst 4"/>
          <p:cNvSpPr>
            <a:spLocks noGrp="1"/>
          </p:cNvSpPr>
          <p:nvPr>
            <p:ph type="body" sz="quarter" idx="19"/>
          </p:nvPr>
        </p:nvSpPr>
        <p:spPr>
          <a:xfrm>
            <a:off x="7791732" y="5497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19" name="Afbeelding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5" name="Tijdelijke aanduiding voor datum 4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ECB61027-739A-4AC5-94DF-09FF3C9D0217}" type="datetime4">
              <a:rPr lang="en-US" smtClean="0"/>
              <a:t>April 15, 2026</a:t>
            </a:fld>
            <a:endParaRPr lang="nl-NL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22" name="Tijdelijke aanduiding voor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6418727" y="998445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3" name="Tijdelijke aanduiding voor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6418727" y="2143674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4" name="Tijdelijke aanduiding voor tekst 2"/>
          <p:cNvSpPr>
            <a:spLocks noGrp="1"/>
          </p:cNvSpPr>
          <p:nvPr>
            <p:ph type="body" sz="quarter" idx="12" hasCustomPrompt="1"/>
          </p:nvPr>
        </p:nvSpPr>
        <p:spPr>
          <a:xfrm>
            <a:off x="6418727" y="3288903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5" name="Tijdelijke aanduiding voor tekst 2"/>
          <p:cNvSpPr>
            <a:spLocks noGrp="1"/>
          </p:cNvSpPr>
          <p:nvPr>
            <p:ph type="body" sz="quarter" idx="13" hasCustomPrompt="1"/>
          </p:nvPr>
        </p:nvSpPr>
        <p:spPr>
          <a:xfrm>
            <a:off x="6418727" y="4434132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6" name="Tijdelijke aanduiding voor tekst 2"/>
          <p:cNvSpPr>
            <a:spLocks noGrp="1"/>
          </p:cNvSpPr>
          <p:nvPr>
            <p:ph type="body" sz="quarter" idx="14" hasCustomPrompt="1"/>
          </p:nvPr>
        </p:nvSpPr>
        <p:spPr>
          <a:xfrm>
            <a:off x="6418727" y="5579361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34815522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ijdelijke aanduiding voor tekst 11"/>
          <p:cNvSpPr>
            <a:spLocks noGrp="1"/>
          </p:cNvSpPr>
          <p:nvPr>
            <p:ph type="body" sz="quarter" idx="13"/>
          </p:nvPr>
        </p:nvSpPr>
        <p:spPr>
          <a:xfrm>
            <a:off x="6553200" y="2289600"/>
            <a:ext cx="5004000" cy="3931813"/>
          </a:xfrm>
        </p:spPr>
        <p:txBody>
          <a:bodyPr/>
          <a:lstStyle>
            <a:lvl1pPr marL="457200" indent="-457200">
              <a:buClr>
                <a:schemeClr val="tx1"/>
              </a:buClr>
              <a:buFont typeface="+mj-lt"/>
              <a:buAutoNum type="arabicPeriod"/>
              <a:defRPr>
                <a:solidFill>
                  <a:schemeClr val="tx1"/>
                </a:solidFill>
              </a:defRPr>
            </a:lvl1pPr>
            <a:lvl2pPr marL="684000" indent="-216000"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553200" y="1051200"/>
            <a:ext cx="5004000" cy="948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4" name="Tijdelijke aanduiding voor afbeelding 2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8242" cy="6864004"/>
          </a:xfrm>
          <a:custGeom>
            <a:avLst/>
            <a:gdLst>
              <a:gd name="connsiteX0" fmla="*/ 0 w 6098242"/>
              <a:gd name="connsiteY0" fmla="*/ 0 h 6858000"/>
              <a:gd name="connsiteX1" fmla="*/ 5862000 w 6098242"/>
              <a:gd name="connsiteY1" fmla="*/ 0 h 6858000"/>
              <a:gd name="connsiteX2" fmla="*/ 5862000 w 6098242"/>
              <a:gd name="connsiteY2" fmla="*/ 708025 h 6858000"/>
              <a:gd name="connsiteX3" fmla="*/ 6098242 w 6098242"/>
              <a:gd name="connsiteY3" fmla="*/ 708025 h 6858000"/>
              <a:gd name="connsiteX4" fmla="*/ 6098242 w 6098242"/>
              <a:gd name="connsiteY4" fmla="*/ 6620400 h 6858000"/>
              <a:gd name="connsiteX5" fmla="*/ 5862000 w 6098242"/>
              <a:gd name="connsiteY5" fmla="*/ 6620400 h 6858000"/>
              <a:gd name="connsiteX6" fmla="*/ 5862000 w 6098242"/>
              <a:gd name="connsiteY6" fmla="*/ 6858000 h 6858000"/>
              <a:gd name="connsiteX7" fmla="*/ 0 w 6098242"/>
              <a:gd name="connsiteY7" fmla="*/ 6858000 h 6858000"/>
              <a:gd name="connsiteX0" fmla="*/ 0 w 6098242"/>
              <a:gd name="connsiteY0" fmla="*/ 0 h 6858000"/>
              <a:gd name="connsiteX1" fmla="*/ 5862000 w 6098242"/>
              <a:gd name="connsiteY1" fmla="*/ 0 h 6858000"/>
              <a:gd name="connsiteX2" fmla="*/ 5862000 w 6098242"/>
              <a:gd name="connsiteY2" fmla="*/ 708025 h 6858000"/>
              <a:gd name="connsiteX3" fmla="*/ 6098242 w 6098242"/>
              <a:gd name="connsiteY3" fmla="*/ 708025 h 6858000"/>
              <a:gd name="connsiteX4" fmla="*/ 6098242 w 6098242"/>
              <a:gd name="connsiteY4" fmla="*/ 6620400 h 6858000"/>
              <a:gd name="connsiteX5" fmla="*/ 6087952 w 6098242"/>
              <a:gd name="connsiteY5" fmla="*/ 6839291 h 6858000"/>
              <a:gd name="connsiteX6" fmla="*/ 5862000 w 6098242"/>
              <a:gd name="connsiteY6" fmla="*/ 6858000 h 6858000"/>
              <a:gd name="connsiteX7" fmla="*/ 0 w 6098242"/>
              <a:gd name="connsiteY7" fmla="*/ 6858000 h 6858000"/>
              <a:gd name="connsiteX8" fmla="*/ 0 w 6098242"/>
              <a:gd name="connsiteY8" fmla="*/ 0 h 6858000"/>
              <a:gd name="connsiteX0" fmla="*/ 0 w 6098242"/>
              <a:gd name="connsiteY0" fmla="*/ 0 h 6864004"/>
              <a:gd name="connsiteX1" fmla="*/ 5862000 w 6098242"/>
              <a:gd name="connsiteY1" fmla="*/ 0 h 6864004"/>
              <a:gd name="connsiteX2" fmla="*/ 5862000 w 6098242"/>
              <a:gd name="connsiteY2" fmla="*/ 708025 h 6864004"/>
              <a:gd name="connsiteX3" fmla="*/ 6098242 w 6098242"/>
              <a:gd name="connsiteY3" fmla="*/ 708025 h 6864004"/>
              <a:gd name="connsiteX4" fmla="*/ 6098242 w 6098242"/>
              <a:gd name="connsiteY4" fmla="*/ 6620400 h 6864004"/>
              <a:gd name="connsiteX5" fmla="*/ 6091482 w 6098242"/>
              <a:gd name="connsiteY5" fmla="*/ 6864004 h 6864004"/>
              <a:gd name="connsiteX6" fmla="*/ 5862000 w 6098242"/>
              <a:gd name="connsiteY6" fmla="*/ 6858000 h 6864004"/>
              <a:gd name="connsiteX7" fmla="*/ 0 w 6098242"/>
              <a:gd name="connsiteY7" fmla="*/ 6858000 h 6864004"/>
              <a:gd name="connsiteX8" fmla="*/ 0 w 6098242"/>
              <a:gd name="connsiteY8" fmla="*/ 0 h 6864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8242" h="6864004">
                <a:moveTo>
                  <a:pt x="0" y="0"/>
                </a:moveTo>
                <a:lnTo>
                  <a:pt x="5862000" y="0"/>
                </a:lnTo>
                <a:lnTo>
                  <a:pt x="5862000" y="708025"/>
                </a:lnTo>
                <a:lnTo>
                  <a:pt x="6098242" y="708025"/>
                </a:lnTo>
                <a:lnTo>
                  <a:pt x="6098242" y="6620400"/>
                </a:lnTo>
                <a:lnTo>
                  <a:pt x="6091482" y="6864004"/>
                </a:lnTo>
                <a:lnTo>
                  <a:pt x="586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lIns="612000" anchor="ctr" anchorCtr="0">
            <a:noAutofit/>
          </a:bodyPr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7" name="Tijdelijke aanduiding voor datum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0E26247-0C89-4DA9-AA2D-A5E529A0D4E5}" type="datetime4">
              <a:rPr lang="en-US" smtClean="0"/>
              <a:t>April 15, 2026</a:t>
            </a:fld>
            <a:endParaRPr lang="nl-NL" dirty="0"/>
          </a:p>
        </p:txBody>
      </p:sp>
      <p:sp>
        <p:nvSpPr>
          <p:cNvPr id="18" name="Tijdelijke aanduiding voor voettekst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3694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999" y="2636837"/>
            <a:ext cx="5003801" cy="1584325"/>
          </a:xfrm>
        </p:spPr>
        <p:txBody>
          <a:bodyPr anchor="b">
            <a:normAutofit/>
          </a:bodyPr>
          <a:lstStyle>
            <a:lvl1pPr algn="r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4999" y="4221162"/>
            <a:ext cx="5003801" cy="2000251"/>
          </a:xfrm>
        </p:spPr>
        <p:txBody>
          <a:bodyPr tIns="90000" rIns="100800"/>
          <a:lstStyle>
            <a:lvl1pPr marL="0" indent="0" algn="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634999" y="1171575"/>
            <a:ext cx="5003801" cy="1463674"/>
          </a:xfrm>
        </p:spPr>
        <p:txBody>
          <a:bodyPr rIns="0" anchor="b" anchorCtr="0">
            <a:normAutofit/>
          </a:bodyPr>
          <a:lstStyle>
            <a:lvl1pPr marL="0" indent="0" algn="r">
              <a:buNone/>
              <a:defRPr sz="9600" b="1" i="0">
                <a:solidFill>
                  <a:schemeClr val="tx1"/>
                </a:solidFill>
              </a:defRPr>
            </a:lvl1pPr>
            <a:lvl2pPr marL="313200" indent="0" algn="r">
              <a:buNone/>
              <a:defRPr/>
            </a:lvl2pPr>
            <a:lvl3pPr marL="630000" indent="0" algn="r">
              <a:buNone/>
              <a:defRPr/>
            </a:lvl3pPr>
            <a:lvl4pPr marL="943200" indent="0" algn="r">
              <a:buNone/>
              <a:defRPr/>
            </a:lvl4pPr>
            <a:lvl5pPr marL="1260000" indent="0" algn="r">
              <a:buNone/>
              <a:defRPr/>
            </a:lvl5pPr>
          </a:lstStyle>
          <a:p>
            <a:pPr lvl="0"/>
            <a:r>
              <a:rPr lang="nl-NL" dirty="0"/>
              <a:t>#</a:t>
            </a:r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8B01C98-E339-4EBE-848B-7B7407BC81C9}" type="datetime4">
              <a:rPr lang="en-US" smtClean="0"/>
              <a:t>April 15, 2026</a:t>
            </a:fld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056883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 userDrawn="1">
          <p15:clr>
            <a:srgbClr val="FBAE40"/>
          </p15:clr>
        </p15:guide>
        <p15:guide id="2" orient="horz" pos="2659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35000" y="2276475"/>
            <a:ext cx="5226050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553199" y="2276475"/>
            <a:ext cx="5004000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417B5-3657-473C-84A7-2995D39782A7}" type="datetime4">
              <a:rPr lang="en-US" smtClean="0"/>
              <a:t>April 15, 2026</a:t>
            </a:fld>
            <a:endParaRPr lang="nl-NL" dirty="0"/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80017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94804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0" y="2289485"/>
            <a:ext cx="10923588" cy="3931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  <a:p>
            <a:pPr lvl="5"/>
            <a:r>
              <a:rPr lang="nl-NL" dirty="0"/>
              <a:t>Zesde niveau</a:t>
            </a:r>
          </a:p>
          <a:p>
            <a:pPr lvl="6"/>
            <a:r>
              <a:rPr lang="nl-NL" dirty="0"/>
              <a:t>Zevende niveau</a:t>
            </a:r>
          </a:p>
          <a:p>
            <a:pPr lvl="7"/>
            <a:r>
              <a:rPr lang="nl-NL" dirty="0"/>
              <a:t>Achtste niveau</a:t>
            </a:r>
          </a:p>
          <a:p>
            <a:pPr lvl="8"/>
            <a:r>
              <a:rPr lang="nl-NL" dirty="0"/>
              <a:t>Negende niveau</a:t>
            </a:r>
          </a:p>
          <a:p>
            <a:pPr lvl="8"/>
            <a:endParaRPr lang="nl-NL" dirty="0"/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1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35000" y="6543488"/>
            <a:ext cx="5003800" cy="264272"/>
          </a:xfrm>
          <a:prstGeom prst="rect">
            <a:avLst/>
          </a:prstGeom>
        </p:spPr>
        <p:txBody>
          <a:bodyPr vert="horz" lIns="91440" tIns="0" rIns="91440" bIns="45720" rtlCol="0" anchor="t" anchorCtr="0"/>
          <a:lstStyle>
            <a:lvl1pPr algn="l"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6F6038D-01E2-4774-B306-B0F2390DE03F}" type="datetime4">
              <a:rPr lang="en-US" smtClean="0"/>
              <a:t>April 15, 2026</a:t>
            </a:fld>
            <a:endParaRPr lang="nl-NL" dirty="0"/>
          </a:p>
        </p:txBody>
      </p:sp>
      <p:sp>
        <p:nvSpPr>
          <p:cNvPr id="1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 dirty="0"/>
              <a:t>Royal Netherlands Meteorological </a:t>
            </a:r>
            <a:r>
              <a:rPr lang="nl-NL" dirty="0" err="1"/>
              <a:t>Institute</a:t>
            </a:r>
            <a:endParaRPr lang="nl-NL" dirty="0"/>
          </a:p>
        </p:txBody>
      </p:sp>
      <p:sp>
        <p:nvSpPr>
          <p:cNvPr id="15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199" y="6221413"/>
            <a:ext cx="5005389" cy="322075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lvl1pPr algn="r"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24857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44" r:id="rId2"/>
    <p:sldLayoutId id="2147483743" r:id="rId3"/>
    <p:sldLayoutId id="2147483738" r:id="rId4"/>
    <p:sldLayoutId id="2147483749" r:id="rId5"/>
    <p:sldLayoutId id="2147483690" r:id="rId6"/>
    <p:sldLayoutId id="2147483728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89" r:id="rId14"/>
    <p:sldLayoutId id="2147483712" r:id="rId15"/>
    <p:sldLayoutId id="2147483711" r:id="rId16"/>
    <p:sldLayoutId id="2147483675" r:id="rId17"/>
    <p:sldLayoutId id="2147483657" r:id="rId18"/>
    <p:sldLayoutId id="2147483691" r:id="rId19"/>
    <p:sldLayoutId id="2147483729" r:id="rId20"/>
    <p:sldLayoutId id="2147483739" r:id="rId21"/>
    <p:sldLayoutId id="2147483740" r:id="rId22"/>
    <p:sldLayoutId id="2147483718" r:id="rId23"/>
    <p:sldLayoutId id="2147483717" r:id="rId24"/>
    <p:sldLayoutId id="2147483714" r:id="rId25"/>
    <p:sldLayoutId id="2147483713" r:id="rId26"/>
    <p:sldLayoutId id="2147483716" r:id="rId27"/>
    <p:sldLayoutId id="2147483715" r:id="rId28"/>
    <p:sldLayoutId id="2147483707" r:id="rId29"/>
    <p:sldLayoutId id="2147483667" r:id="rId30"/>
    <p:sldLayoutId id="2147483748" r:id="rId31"/>
    <p:sldLayoutId id="2147483747" r:id="rId32"/>
    <p:sldLayoutId id="2147483702" r:id="rId33"/>
    <p:sldLayoutId id="2147483721" r:id="rId34"/>
    <p:sldLayoutId id="2147483700" r:id="rId35"/>
    <p:sldLayoutId id="2147483692" r:id="rId36"/>
    <p:sldLayoutId id="2147483722" r:id="rId37"/>
    <p:sldLayoutId id="2147483723" r:id="rId3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16800" indent="-31680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SzPct val="80000"/>
        <a:buFont typeface="Verdana" panose="020B0604030504040204" pitchFamily="34" charset="0"/>
        <a:buChar char="›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0000" indent="-3168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Verdana" panose="020B060403050404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46800" indent="-3168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0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768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Verdana" panose="020B0604030504040204" pitchFamily="34" charset="0"/>
        <a:buChar char="–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8900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6pPr>
      <a:lvl7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b="1" i="0" kern="1200">
          <a:solidFill>
            <a:schemeClr val="accent1"/>
          </a:solidFill>
          <a:latin typeface="+mn-lt"/>
          <a:ea typeface="+mn-ea"/>
          <a:cs typeface="+mn-cs"/>
        </a:defRPr>
      </a:lvl7pPr>
      <a:lvl8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16000" indent="-1440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Verdana" panose="020B0604030504040204" pitchFamily="34" charset="0"/>
        <a:buChar char="–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281" userDrawn="1">
          <p15:clr>
            <a:srgbClr val="F26B43"/>
          </p15:clr>
        </p15:guide>
        <p15:guide id="8" orient="horz" pos="3919" userDrawn="1">
          <p15:clr>
            <a:srgbClr val="F26B43"/>
          </p15:clr>
        </p15:guide>
        <p15:guide id="9" pos="3840" userDrawn="1">
          <p15:clr>
            <a:srgbClr val="F26B43"/>
          </p15:clr>
        </p15:guide>
        <p15:guide id="10" orient="horz" pos="2159" userDrawn="1">
          <p15:clr>
            <a:srgbClr val="F26B43"/>
          </p15:clr>
        </p15:guide>
        <p15:guide id="11" pos="400" userDrawn="1">
          <p15:clr>
            <a:srgbClr val="F26B43"/>
          </p15:clr>
        </p15:guide>
        <p15:guide id="12" pos="4128" userDrawn="1">
          <p15:clr>
            <a:srgbClr val="F26B43"/>
          </p15:clr>
        </p15:guide>
        <p15:guide id="13" pos="3552" userDrawn="1">
          <p15:clr>
            <a:srgbClr val="F26B43"/>
          </p15:clr>
        </p15:guide>
        <p15:guide id="14" orient="horz" pos="1275" userDrawn="1">
          <p15:clr>
            <a:srgbClr val="F26B43"/>
          </p15:clr>
        </p15:guide>
        <p15:guide id="15" orient="horz" pos="1434" userDrawn="1">
          <p15:clr>
            <a:srgbClr val="F26B43"/>
          </p15:clr>
        </p15:guide>
        <p15:guide id="16" pos="461" userDrawn="1">
          <p15:clr>
            <a:srgbClr val="F26B43"/>
          </p15:clr>
        </p15:guide>
        <p15:guide id="17" orient="horz" pos="66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7.pn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0.png"/><Relationship Id="rId5" Type="http://schemas.openxmlformats.org/officeDocument/2006/relationships/hyperlink" Target="https://dataplatform.knmi.nl/dataset/windlidar-nz-wp-platform-1s-1" TargetMode="External"/><Relationship Id="rId4" Type="http://schemas.openxmlformats.org/officeDocument/2006/relationships/hyperlink" Target="https://dataplatform.knmi.nl/dataset/windlidar-nz-wp-platform-10min-1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1.xml"/><Relationship Id="rId5" Type="http://schemas.openxmlformats.org/officeDocument/2006/relationships/hyperlink" Target="https://cloudnet.fmi.fi/instrument/dca88604-798e-4647-a44d-ec61ea412301" TargetMode="External"/><Relationship Id="rId4" Type="http://schemas.openxmlformats.org/officeDocument/2006/relationships/hyperlink" Target="https://cloudnet.fmi.fi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platform.knmi.nl/dataset/ceilonet-chm15k-backsct-la1-t05-v2-0" TargetMode="External"/><Relationship Id="rId2" Type="http://schemas.openxmlformats.org/officeDocument/2006/relationships/hyperlink" Target="https://dataplatform.knmi.nl/dataset/ceilonet-chm15k-backsct-la1-t12s-v2-0" TargetMode="Externa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9.jpeg"/><Relationship Id="rId7" Type="http://schemas.openxmlformats.org/officeDocument/2006/relationships/image" Target="../media/image52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4.png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 descr="Afbeelding met tekst, schermopname, Kleurrijkheid, water&#10;&#10;Door AI gegenereerde inhoud is mogelijk onjuist.">
            <a:extLst>
              <a:ext uri="{FF2B5EF4-FFF2-40B4-BE49-F238E27FC236}">
                <a16:creationId xmlns:a16="http://schemas.microsoft.com/office/drawing/2014/main" id="{91A14DEE-7426-DDCD-1381-9EF754B489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78003"/>
          </a:xfrm>
          <a:prstGeom prst="rect">
            <a:avLst/>
          </a:prstGeom>
        </p:spPr>
      </p:pic>
      <p:sp>
        <p:nvSpPr>
          <p:cNvPr id="11" name="Titel 10">
            <a:extLst>
              <a:ext uri="{FF2B5EF4-FFF2-40B4-BE49-F238E27FC236}">
                <a16:creationId xmlns:a16="http://schemas.microsoft.com/office/drawing/2014/main" id="{84CCF185-3EE7-20BA-91A3-BC4EAA6EDE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75791" y="-193964"/>
            <a:ext cx="9484907" cy="1874687"/>
          </a:xfrm>
        </p:spPr>
        <p:txBody>
          <a:bodyPr>
            <a:normAutofit fontScale="90000"/>
          </a:bodyPr>
          <a:lstStyle/>
          <a:p>
            <a:pPr algn="r"/>
            <a:r>
              <a:rPr lang="en-GB" sz="3200" b="1" dirty="0">
                <a:solidFill>
                  <a:schemeClr val="tx1"/>
                </a:solidFill>
              </a:rPr>
              <a:t>Atmospheric boundary-layer </a:t>
            </a:r>
            <a:br>
              <a:rPr lang="en-GB" sz="3200" b="1" dirty="0">
                <a:solidFill>
                  <a:schemeClr val="tx1"/>
                </a:solidFill>
              </a:rPr>
            </a:br>
            <a:r>
              <a:rPr lang="en-GB" sz="3200" b="1" dirty="0">
                <a:solidFill>
                  <a:schemeClr val="tx1"/>
                </a:solidFill>
              </a:rPr>
              <a:t>gravity waves in the Netherlands</a:t>
            </a:r>
            <a:br>
              <a:rPr lang="en-GB" sz="3000" dirty="0">
                <a:solidFill>
                  <a:schemeClr val="tx1"/>
                </a:solidFill>
              </a:rPr>
            </a:br>
            <a:r>
              <a:rPr lang="en-GB" sz="3000" dirty="0">
                <a:solidFill>
                  <a:schemeClr val="tx1"/>
                </a:solidFill>
              </a:rPr>
              <a:t>(</a:t>
            </a:r>
            <a:r>
              <a:rPr lang="en-GB" sz="2800" i="1" dirty="0">
                <a:solidFill>
                  <a:schemeClr val="tx1"/>
                </a:solidFill>
              </a:rPr>
              <a:t>Doppler) lidar observations at Cabauw atmospheric research station and North Sea wind farms</a:t>
            </a:r>
            <a:endParaRPr lang="nl-NL" sz="2800" i="1" dirty="0">
              <a:solidFill>
                <a:schemeClr val="tx1"/>
              </a:solidFill>
            </a:endParaRPr>
          </a:p>
        </p:txBody>
      </p:sp>
      <p:sp>
        <p:nvSpPr>
          <p:cNvPr id="12" name="Ondertitel 11">
            <a:extLst>
              <a:ext uri="{FF2B5EF4-FFF2-40B4-BE49-F238E27FC236}">
                <a16:creationId xmlns:a16="http://schemas.microsoft.com/office/drawing/2014/main" id="{2C692A68-0EF2-5C09-1161-D68A512601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35228" y="5732767"/>
            <a:ext cx="8656772" cy="1339200"/>
          </a:xfrm>
        </p:spPr>
        <p:txBody>
          <a:bodyPr>
            <a:normAutofit/>
          </a:bodyPr>
          <a:lstStyle/>
          <a:p>
            <a:pPr algn="r"/>
            <a:r>
              <a:rPr lang="en-US" dirty="0"/>
              <a:t>Steven Knoop and Jelle Assink</a:t>
            </a:r>
          </a:p>
          <a:p>
            <a:pPr algn="r"/>
            <a:r>
              <a:rPr lang="en-US" dirty="0"/>
              <a:t>Royal Netherlands Meteorological Institute (KNMI)</a:t>
            </a:r>
            <a:endParaRPr lang="nl-NL" dirty="0"/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D644FBD6-EDC7-8395-B6B0-10C10D81D3B9}"/>
              </a:ext>
            </a:extLst>
          </p:cNvPr>
          <p:cNvSpPr txBox="1"/>
          <p:nvPr/>
        </p:nvSpPr>
        <p:spPr>
          <a:xfrm>
            <a:off x="0" y="6502651"/>
            <a:ext cx="1667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EGU26-3806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987099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tekst, schermopname, Kleurrijkheid, water&#10;&#10;Door AI gegenereerde inhoud is mogelijk onjuist.">
            <a:extLst>
              <a:ext uri="{FF2B5EF4-FFF2-40B4-BE49-F238E27FC236}">
                <a16:creationId xmlns:a16="http://schemas.microsoft.com/office/drawing/2014/main" id="{B27474FB-4E15-86F9-1BEA-1F2DEE0C7A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78003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3A886D28-5F3F-DC23-3A7D-9B68E009D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10</a:t>
            </a:fld>
            <a:endParaRPr lang="nl-NL" dirty="0"/>
          </a:p>
        </p:txBody>
      </p:sp>
      <p:pic>
        <p:nvPicPr>
          <p:cNvPr id="5" name="Picture 22" descr="A qr code with a few black squares&#10;&#10;AI-generated content may be incorrect.">
            <a:extLst>
              <a:ext uri="{FF2B5EF4-FFF2-40B4-BE49-F238E27FC236}">
                <a16:creationId xmlns:a16="http://schemas.microsoft.com/office/drawing/2014/main" id="{032A1FA8-21CB-8F49-5A51-215D96B8AE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8859" y="5127364"/>
            <a:ext cx="1658391" cy="1669789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5A987A6E-7A8A-03CC-B810-160A03464C16}"/>
              </a:ext>
            </a:extLst>
          </p:cNvPr>
          <p:cNvSpPr txBox="1"/>
          <p:nvPr/>
        </p:nvSpPr>
        <p:spPr>
          <a:xfrm>
            <a:off x="7626565" y="6139181"/>
            <a:ext cx="2872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steven.knoop@knmi.nl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CE07C487-3949-FADD-4916-4D4046BFB6DC}"/>
              </a:ext>
            </a:extLst>
          </p:cNvPr>
          <p:cNvSpPr txBox="1"/>
          <p:nvPr/>
        </p:nvSpPr>
        <p:spPr>
          <a:xfrm>
            <a:off x="10261482" y="4481033"/>
            <a:ext cx="20531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Preprint on June 2022 case</a:t>
            </a:r>
            <a:endParaRPr lang="nl-NL" dirty="0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D0E76AD9-B5D0-9203-576F-28AD9AB212D0}"/>
              </a:ext>
            </a:extLst>
          </p:cNvPr>
          <p:cNvSpPr txBox="1"/>
          <p:nvPr/>
        </p:nvSpPr>
        <p:spPr>
          <a:xfrm>
            <a:off x="2286000" y="6474013"/>
            <a:ext cx="81728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More observations and links to datasets in the Supplemental Material</a:t>
            </a:r>
            <a:endParaRPr lang="nl-NL" i="1" dirty="0">
              <a:solidFill>
                <a:schemeClr val="bg1"/>
              </a:solidFill>
            </a:endParaRPr>
          </a:p>
        </p:txBody>
      </p:sp>
      <p:pic>
        <p:nvPicPr>
          <p:cNvPr id="10" name="Afbeelding 9" descr="Afbeelding met hemel, buitenshuis, water, dek&#10;&#10;Door AI gegenereerde inhoud is mogelijk onjuist.">
            <a:extLst>
              <a:ext uri="{FF2B5EF4-FFF2-40B4-BE49-F238E27FC236}">
                <a16:creationId xmlns:a16="http://schemas.microsoft.com/office/drawing/2014/main" id="{86C8E6E8-75A6-26F0-3FA8-349ADE6E8C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5868" y="2483487"/>
            <a:ext cx="2586284" cy="1939713"/>
          </a:xfrm>
          <a:prstGeom prst="rect">
            <a:avLst/>
          </a:prstGeom>
        </p:spPr>
      </p:pic>
      <p:pic>
        <p:nvPicPr>
          <p:cNvPr id="12" name="Afbeelding 11" descr="Afbeelding met buitenshuis&#10;&#10;Automatisch gegenereerde beschrijving">
            <a:extLst>
              <a:ext uri="{FF2B5EF4-FFF2-40B4-BE49-F238E27FC236}">
                <a16:creationId xmlns:a16="http://schemas.microsoft.com/office/drawing/2014/main" id="{523C4DCD-1B07-9361-5726-B9CD0B67B68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10219011" y="345250"/>
            <a:ext cx="2288391" cy="1597891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6AA8C678-D258-DFC3-B44A-D13CA9F4B83D}"/>
              </a:ext>
            </a:extLst>
          </p:cNvPr>
          <p:cNvSpPr txBox="1"/>
          <p:nvPr/>
        </p:nvSpPr>
        <p:spPr>
          <a:xfrm>
            <a:off x="190341" y="506870"/>
            <a:ext cx="9996391" cy="60016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Tens of boundary-layer gravity waves observed (2018-&gt;now)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Mostly spring &amp; summer (both onshore and offshore)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(Nocturnal) stable boundary layer; ducted gravity wave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Non-orographic, (cold) fronts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Operational synoptic network and research instruments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Doppler lidar: vertical velocity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Automatic lidar ceilometer: backscatter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Examples: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June 30, 2022 (onshore)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May 2, 2025 (offshore &amp; onshore)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Climatology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Test cases for high-resolution weather models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Impact wind energy </a:t>
            </a:r>
            <a:endParaRPr lang="nl-NL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6386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CAED5F-5898-01D6-47F6-955CDE259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9B8D354E-C68C-B631-B00A-ACDED768F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11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311838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720CDBAE-0A02-0171-70B3-5710494FD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12</a:t>
            </a:fld>
            <a:endParaRPr lang="nl-NL" dirty="0"/>
          </a:p>
        </p:txBody>
      </p:sp>
      <p:pic>
        <p:nvPicPr>
          <p:cNvPr id="5" name="Afbeelding 4" descr="Afbeelding met tekst, diagram, schermopname, Perceel&#10;&#10;Door AI gegenereerde inhoud is mogelijk onjuist.">
            <a:extLst>
              <a:ext uri="{FF2B5EF4-FFF2-40B4-BE49-F238E27FC236}">
                <a16:creationId xmlns:a16="http://schemas.microsoft.com/office/drawing/2014/main" id="{058A4E58-12C8-1447-B446-BB02F3653F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32"/>
          <a:stretch>
            <a:fillRect/>
          </a:stretch>
        </p:blipFill>
        <p:spPr>
          <a:xfrm>
            <a:off x="3438577" y="0"/>
            <a:ext cx="6864831" cy="6873791"/>
          </a:xfrm>
          <a:prstGeom prst="rect">
            <a:avLst/>
          </a:prstGeom>
        </p:spPr>
      </p:pic>
      <p:pic>
        <p:nvPicPr>
          <p:cNvPr id="14" name="Afbeelding 13" descr="Afbeelding met buitenshuis&#10;&#10;Automatisch gegenereerde beschrijving">
            <a:extLst>
              <a:ext uri="{FF2B5EF4-FFF2-40B4-BE49-F238E27FC236}">
                <a16:creationId xmlns:a16="http://schemas.microsoft.com/office/drawing/2014/main" id="{317F9928-717E-E43C-F119-45043B56F76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9890831" y="751024"/>
            <a:ext cx="3051314" cy="1551024"/>
          </a:xfrm>
          <a:prstGeom prst="rect">
            <a:avLst/>
          </a:prstGeom>
        </p:spPr>
      </p:pic>
      <p:sp>
        <p:nvSpPr>
          <p:cNvPr id="15" name="Titel 19">
            <a:extLst>
              <a:ext uri="{FF2B5EF4-FFF2-40B4-BE49-F238E27FC236}">
                <a16:creationId xmlns:a16="http://schemas.microsoft.com/office/drawing/2014/main" id="{B21F7A56-187D-446A-7E6E-1CA3B9FA09F9}"/>
              </a:ext>
            </a:extLst>
          </p:cNvPr>
          <p:cNvSpPr txBox="1">
            <a:spLocks/>
          </p:cNvSpPr>
          <p:nvPr/>
        </p:nvSpPr>
        <p:spPr>
          <a:xfrm>
            <a:off x="143122" y="119806"/>
            <a:ext cx="2957887" cy="211649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GW event I </a:t>
            </a:r>
          </a:p>
          <a:p>
            <a:r>
              <a:rPr lang="en-US" dirty="0"/>
              <a:t>June 2022</a:t>
            </a:r>
          </a:p>
          <a:p>
            <a:endParaRPr lang="en-US" dirty="0"/>
          </a:p>
          <a:p>
            <a:r>
              <a:rPr lang="en-US" dirty="0"/>
              <a:t>Cabauw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469837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13996179-9C1A-1863-EDA0-AF0F15662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13</a:t>
            </a:fld>
            <a:endParaRPr lang="nl-NL" dirty="0"/>
          </a:p>
        </p:txBody>
      </p:sp>
      <p:pic>
        <p:nvPicPr>
          <p:cNvPr id="11" name="Picture 19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10CB027D-5ED2-E913-C394-F00E0EF690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" b="-22"/>
          <a:stretch>
            <a:fillRect/>
          </a:stretch>
        </p:blipFill>
        <p:spPr>
          <a:xfrm>
            <a:off x="3556303" y="0"/>
            <a:ext cx="5993792" cy="6858000"/>
          </a:xfrm>
          <a:prstGeom prst="rect">
            <a:avLst/>
          </a:prstGeom>
          <a:noFill/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4BF00BD2-FB33-6A3F-0198-0D3279BEFB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42719" y="0"/>
            <a:ext cx="1649281" cy="6867584"/>
          </a:xfrm>
          <a:prstGeom prst="rect">
            <a:avLst/>
          </a:prstGeom>
        </p:spPr>
      </p:pic>
      <p:sp>
        <p:nvSpPr>
          <p:cNvPr id="5" name="Titel 19">
            <a:extLst>
              <a:ext uri="{FF2B5EF4-FFF2-40B4-BE49-F238E27FC236}">
                <a16:creationId xmlns:a16="http://schemas.microsoft.com/office/drawing/2014/main" id="{751EC23D-4EBD-D919-12F6-BDF11D3B04B2}"/>
              </a:ext>
            </a:extLst>
          </p:cNvPr>
          <p:cNvSpPr txBox="1">
            <a:spLocks/>
          </p:cNvSpPr>
          <p:nvPr/>
        </p:nvSpPr>
        <p:spPr>
          <a:xfrm>
            <a:off x="143122" y="119806"/>
            <a:ext cx="2957887" cy="211649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GW event I </a:t>
            </a:r>
          </a:p>
          <a:p>
            <a:r>
              <a:rPr lang="en-US" dirty="0"/>
              <a:t>June 2022</a:t>
            </a:r>
          </a:p>
          <a:p>
            <a:endParaRPr lang="en-US" dirty="0"/>
          </a:p>
          <a:p>
            <a:r>
              <a:rPr lang="en-US" dirty="0"/>
              <a:t>Cabauw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896265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85E8F2EF-6B9D-9B1A-1952-48E90D3A8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14</a:t>
            </a:fld>
            <a:endParaRPr lang="nl-NL" dirty="0"/>
          </a:p>
        </p:txBody>
      </p:sp>
      <p:pic>
        <p:nvPicPr>
          <p:cNvPr id="5" name="Afbeelding 4" descr="Afbeelding met tekst, schermopname, Lettertype, lijn&#10;&#10;Door AI gegenereerde inhoud is mogelijk onjuist.">
            <a:extLst>
              <a:ext uri="{FF2B5EF4-FFF2-40B4-BE49-F238E27FC236}">
                <a16:creationId xmlns:a16="http://schemas.microsoft.com/office/drawing/2014/main" id="{9B0195BF-DF4E-DEAB-5CC2-AE147ED5AA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64" y="2506386"/>
            <a:ext cx="10986516" cy="4230624"/>
          </a:xfrm>
          <a:prstGeom prst="rect">
            <a:avLst/>
          </a:prstGeom>
        </p:spPr>
      </p:pic>
      <p:sp>
        <p:nvSpPr>
          <p:cNvPr id="6" name="Titel 19">
            <a:extLst>
              <a:ext uri="{FF2B5EF4-FFF2-40B4-BE49-F238E27FC236}">
                <a16:creationId xmlns:a16="http://schemas.microsoft.com/office/drawing/2014/main" id="{DD7EB219-6083-F609-0FE5-FEF90D40653B}"/>
              </a:ext>
            </a:extLst>
          </p:cNvPr>
          <p:cNvSpPr txBox="1">
            <a:spLocks/>
          </p:cNvSpPr>
          <p:nvPr/>
        </p:nvSpPr>
        <p:spPr>
          <a:xfrm>
            <a:off x="143122" y="119806"/>
            <a:ext cx="2957887" cy="211649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GW event I </a:t>
            </a:r>
          </a:p>
          <a:p>
            <a:r>
              <a:rPr lang="en-US" dirty="0"/>
              <a:t>June 2022</a:t>
            </a:r>
          </a:p>
          <a:p>
            <a:endParaRPr lang="en-US" dirty="0"/>
          </a:p>
          <a:p>
            <a:r>
              <a:rPr lang="en-US" dirty="0"/>
              <a:t>Cabauw</a:t>
            </a:r>
            <a:endParaRPr lang="nl-NL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DCED0094-F001-6677-8A08-4E8C0FBF907B}"/>
              </a:ext>
            </a:extLst>
          </p:cNvPr>
          <p:cNvSpPr txBox="1"/>
          <p:nvPr/>
        </p:nvSpPr>
        <p:spPr>
          <a:xfrm>
            <a:off x="8269357" y="198783"/>
            <a:ext cx="3544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MWR: microwave radiometer</a:t>
            </a:r>
          </a:p>
          <a:p>
            <a:r>
              <a:rPr lang="en-US" dirty="0"/>
              <a:t>RS: radiosonde (De Bilt)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929998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48653303-80A6-025F-9253-6F161E701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15</a:t>
            </a:fld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76ACC2E-CF2B-D4E0-820D-7FA93C0A59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55302"/>
            <a:ext cx="3159186" cy="3301172"/>
          </a:xfrm>
          <a:prstGeom prst="rect">
            <a:avLst/>
          </a:prstGeom>
        </p:spPr>
      </p:pic>
      <p:pic>
        <p:nvPicPr>
          <p:cNvPr id="5" name="Afbeelding 4" descr="Afbeelding met hemel, buitenshuis, water, dek&#10;&#10;Automatisch gegenereerde beschrijving">
            <a:extLst>
              <a:ext uri="{FF2B5EF4-FFF2-40B4-BE49-F238E27FC236}">
                <a16:creationId xmlns:a16="http://schemas.microsoft.com/office/drawing/2014/main" id="{D4304729-A43E-BB5F-4170-4DA96F2E063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71126" y="80137"/>
            <a:ext cx="1351858" cy="2546133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E4992179-7EAC-5B92-AE8E-92E089239D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9125" y="2117954"/>
            <a:ext cx="3512055" cy="4740046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1F8FB5DB-014B-09F1-63B2-CBCA804DBF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342" y="2117954"/>
            <a:ext cx="3512055" cy="4740046"/>
          </a:xfrm>
          <a:prstGeom prst="rect">
            <a:avLst/>
          </a:prstGeom>
        </p:spPr>
      </p:pic>
      <p:sp>
        <p:nvSpPr>
          <p:cNvPr id="8" name="Titel 19">
            <a:extLst>
              <a:ext uri="{FF2B5EF4-FFF2-40B4-BE49-F238E27FC236}">
                <a16:creationId xmlns:a16="http://schemas.microsoft.com/office/drawing/2014/main" id="{99B2246E-FFE0-9DD2-0C49-70BCC3BBF3EF}"/>
              </a:ext>
            </a:extLst>
          </p:cNvPr>
          <p:cNvSpPr txBox="1">
            <a:spLocks/>
          </p:cNvSpPr>
          <p:nvPr/>
        </p:nvSpPr>
        <p:spPr>
          <a:xfrm>
            <a:off x="143122" y="119806"/>
            <a:ext cx="2957887" cy="211649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GW event II </a:t>
            </a:r>
          </a:p>
          <a:p>
            <a:r>
              <a:rPr lang="en-US" dirty="0"/>
              <a:t>May 2025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67060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FC2246CA-DAAE-D47C-AA0D-B5A03E1337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4743176"/>
            <a:ext cx="5104474" cy="1906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EF32C8BE-0DC3-85C4-33EF-560BE03DF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16</a:t>
            </a:fld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2C7E5D4-A445-38F9-3693-69BA0B9071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0"/>
          <a:stretch>
            <a:fillRect/>
          </a:stretch>
        </p:blipFill>
        <p:spPr>
          <a:xfrm>
            <a:off x="4821173" y="-19523"/>
            <a:ext cx="5632015" cy="6858000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FC194BB7-9EF8-8166-8DF0-849FD6DE231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42719" y="0"/>
            <a:ext cx="1649281" cy="6867584"/>
          </a:xfrm>
          <a:prstGeom prst="rect">
            <a:avLst/>
          </a:prstGeom>
        </p:spPr>
      </p:pic>
      <p:sp>
        <p:nvSpPr>
          <p:cNvPr id="6" name="Titel 19">
            <a:extLst>
              <a:ext uri="{FF2B5EF4-FFF2-40B4-BE49-F238E27FC236}">
                <a16:creationId xmlns:a16="http://schemas.microsoft.com/office/drawing/2014/main" id="{AD0C26C9-1696-8DD6-7B13-735EFAB62F18}"/>
              </a:ext>
            </a:extLst>
          </p:cNvPr>
          <p:cNvSpPr txBox="1">
            <a:spLocks/>
          </p:cNvSpPr>
          <p:nvPr/>
        </p:nvSpPr>
        <p:spPr>
          <a:xfrm>
            <a:off x="143122" y="119806"/>
            <a:ext cx="2957887" cy="211649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GW event II </a:t>
            </a:r>
          </a:p>
          <a:p>
            <a:r>
              <a:rPr lang="en-US" dirty="0"/>
              <a:t>May 2025</a:t>
            </a:r>
          </a:p>
          <a:p>
            <a:endParaRPr lang="en-US" dirty="0"/>
          </a:p>
          <a:p>
            <a:r>
              <a:rPr lang="en-US" dirty="0"/>
              <a:t>Cabauw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411048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tekst, diagram, lijn, Perceel&#10;&#10;Door AI gegenereerde inhoud is mogelijk onjuist.">
            <a:extLst>
              <a:ext uri="{FF2B5EF4-FFF2-40B4-BE49-F238E27FC236}">
                <a16:creationId xmlns:a16="http://schemas.microsoft.com/office/drawing/2014/main" id="{A17D66C2-D5D4-AAE5-2332-F99B29966F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557" y="162920"/>
            <a:ext cx="5901975" cy="5901975"/>
          </a:xfrm>
          <a:prstGeom prst="rect">
            <a:avLst/>
          </a:prstGeom>
        </p:spPr>
      </p:pic>
      <p:pic>
        <p:nvPicPr>
          <p:cNvPr id="3" name="Afbeelding 2" descr="Afbeelding met hemel, buitenshuis, water, dek&#10;&#10;Automatisch gegenereerde beschrijving">
            <a:extLst>
              <a:ext uri="{FF2B5EF4-FFF2-40B4-BE49-F238E27FC236}">
                <a16:creationId xmlns:a16="http://schemas.microsoft.com/office/drawing/2014/main" id="{E08BFC54-A4C4-5E6F-5C05-6BD2107DF6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32"/>
            <a:ext cx="5800725" cy="4350545"/>
          </a:xfrm>
          <a:prstGeom prst="rect">
            <a:avLst/>
          </a:prstGeom>
        </p:spPr>
      </p:pic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CC610DE0-734D-68EA-298A-E6F82A5E1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17</a:t>
            </a:fld>
            <a:endParaRPr lang="nl-NL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4AD41CCD-A90C-C3F9-4F5F-2214DE11A9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928" y="4367321"/>
            <a:ext cx="2149796" cy="1889081"/>
          </a:xfrm>
          <a:prstGeom prst="rect">
            <a:avLst/>
          </a:prstGeom>
        </p:spPr>
      </p:pic>
      <p:sp>
        <p:nvSpPr>
          <p:cNvPr id="14" name="Tekstvak 13">
            <a:extLst>
              <a:ext uri="{FF2B5EF4-FFF2-40B4-BE49-F238E27FC236}">
                <a16:creationId xmlns:a16="http://schemas.microsoft.com/office/drawing/2014/main" id="{054C7F93-C5DE-826C-1F51-FE4B7C001906}"/>
              </a:ext>
            </a:extLst>
          </p:cNvPr>
          <p:cNvSpPr txBox="1"/>
          <p:nvPr/>
        </p:nvSpPr>
        <p:spPr>
          <a:xfrm>
            <a:off x="-71906" y="9032"/>
            <a:ext cx="42947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Borssele Alpha, Damian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</a:rPr>
              <a:t>Napoles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 Soto (KNMI)</a:t>
            </a:r>
            <a:endParaRPr lang="nl-NL" sz="1400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18" name="Afbeelding 17">
            <a:extLst>
              <a:ext uri="{FF2B5EF4-FFF2-40B4-BE49-F238E27FC236}">
                <a16:creationId xmlns:a16="http://schemas.microsoft.com/office/drawing/2014/main" id="{9E122BB1-2EE9-A202-6C24-2296D61FB1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117" y="6376155"/>
            <a:ext cx="2149796" cy="404832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26" name="Groep 25">
            <a:extLst>
              <a:ext uri="{FF2B5EF4-FFF2-40B4-BE49-F238E27FC236}">
                <a16:creationId xmlns:a16="http://schemas.microsoft.com/office/drawing/2014/main" id="{1579C2FE-787B-21D0-2E8B-21EA1183E0D0}"/>
              </a:ext>
            </a:extLst>
          </p:cNvPr>
          <p:cNvGrpSpPr/>
          <p:nvPr/>
        </p:nvGrpSpPr>
        <p:grpSpPr>
          <a:xfrm>
            <a:off x="2467765" y="474393"/>
            <a:ext cx="2128363" cy="1824742"/>
            <a:chOff x="3196249" y="74122"/>
            <a:chExt cx="2128363" cy="1824742"/>
          </a:xfrm>
        </p:grpSpPr>
        <p:sp>
          <p:nvSpPr>
            <p:cNvPr id="27" name="Tekstvak 26">
              <a:extLst>
                <a:ext uri="{FF2B5EF4-FFF2-40B4-BE49-F238E27FC236}">
                  <a16:creationId xmlns:a16="http://schemas.microsoft.com/office/drawing/2014/main" id="{D14D51DF-E345-8CB4-DDE5-86436BB8178D}"/>
                </a:ext>
              </a:extLst>
            </p:cNvPr>
            <p:cNvSpPr txBox="1"/>
            <p:nvPr/>
          </p:nvSpPr>
          <p:spPr>
            <a:xfrm>
              <a:off x="3196249" y="74122"/>
              <a:ext cx="11052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C000"/>
                  </a:solidFill>
                </a:rPr>
                <a:t>VAD</a:t>
              </a:r>
              <a:endParaRPr lang="nl-NL" b="1" dirty="0">
                <a:solidFill>
                  <a:srgbClr val="FFC000"/>
                </a:solidFill>
              </a:endParaRPr>
            </a:p>
          </p:txBody>
        </p:sp>
        <p:grpSp>
          <p:nvGrpSpPr>
            <p:cNvPr id="28" name="Groep 27">
              <a:extLst>
                <a:ext uri="{FF2B5EF4-FFF2-40B4-BE49-F238E27FC236}">
                  <a16:creationId xmlns:a16="http://schemas.microsoft.com/office/drawing/2014/main" id="{8E902215-43B4-27DC-B5FD-01EBE4CCA5B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122961" y="101404"/>
              <a:ext cx="1201651" cy="1797460"/>
              <a:chOff x="3828496" y="404645"/>
              <a:chExt cx="2002752" cy="2995767"/>
            </a:xfrm>
          </p:grpSpPr>
          <p:cxnSp>
            <p:nvCxnSpPr>
              <p:cNvPr id="29" name="Rechte verbindingslijn met pijl 28">
                <a:extLst>
                  <a:ext uri="{FF2B5EF4-FFF2-40B4-BE49-F238E27FC236}">
                    <a16:creationId xmlns:a16="http://schemas.microsoft.com/office/drawing/2014/main" id="{B443082D-25DB-4AA8-50A5-292DD597DF8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879693" y="666951"/>
                <a:ext cx="982663" cy="2733461"/>
              </a:xfrm>
              <a:prstGeom prst="straightConnector1">
                <a:avLst/>
              </a:prstGeom>
              <a:ln w="57150">
                <a:headEnd type="none" w="med" len="med"/>
                <a:tailEnd type="triangle" w="med" len="med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30" name="Ovaal 29">
                <a:extLst>
                  <a:ext uri="{FF2B5EF4-FFF2-40B4-BE49-F238E27FC236}">
                    <a16:creationId xmlns:a16="http://schemas.microsoft.com/office/drawing/2014/main" id="{863CB605-AFD1-1959-34CB-CD53C162E18C}"/>
                  </a:ext>
                </a:extLst>
              </p:cNvPr>
              <p:cNvSpPr/>
              <p:nvPr/>
            </p:nvSpPr>
            <p:spPr>
              <a:xfrm>
                <a:off x="3828496" y="404645"/>
                <a:ext cx="1976835" cy="504825"/>
              </a:xfrm>
              <a:prstGeom prst="ellipse">
                <a:avLst/>
              </a:prstGeom>
              <a:noFill/>
              <a:ln w="57150">
                <a:solidFill>
                  <a:srgbClr val="FFC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cxnSp>
            <p:nvCxnSpPr>
              <p:cNvPr id="31" name="Rechte verbindingslijn met pijl 30">
                <a:extLst>
                  <a:ext uri="{FF2B5EF4-FFF2-40B4-BE49-F238E27FC236}">
                    <a16:creationId xmlns:a16="http://schemas.microsoft.com/office/drawing/2014/main" id="{F2897205-B3CD-E415-711B-EE97813581A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848585" y="654045"/>
                <a:ext cx="982663" cy="2733461"/>
              </a:xfrm>
              <a:prstGeom prst="straightConnector1">
                <a:avLst/>
              </a:prstGeom>
              <a:ln w="57150">
                <a:prstDash val="dash"/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</p:grpSp>
      <p:sp>
        <p:nvSpPr>
          <p:cNvPr id="33" name="Tekstvak 32">
            <a:extLst>
              <a:ext uri="{FF2B5EF4-FFF2-40B4-BE49-F238E27FC236}">
                <a16:creationId xmlns:a16="http://schemas.microsoft.com/office/drawing/2014/main" id="{2A0A844A-5B99-D489-11EB-2218937DDFDE}"/>
              </a:ext>
            </a:extLst>
          </p:cNvPr>
          <p:cNvSpPr txBox="1"/>
          <p:nvPr/>
        </p:nvSpPr>
        <p:spPr>
          <a:xfrm>
            <a:off x="53329" y="4454755"/>
            <a:ext cx="28470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FFC000"/>
                </a:solidFill>
              </a:rPr>
              <a:t>Doppler lidar:</a:t>
            </a:r>
          </a:p>
          <a:p>
            <a:r>
              <a:rPr lang="en-US" sz="1800" b="1" dirty="0">
                <a:solidFill>
                  <a:srgbClr val="FFC000"/>
                </a:solidFill>
              </a:rPr>
              <a:t>ZX300M (ZX lidars)</a:t>
            </a:r>
          </a:p>
        </p:txBody>
      </p:sp>
      <p:pic>
        <p:nvPicPr>
          <p:cNvPr id="44" name="Afbeelding 43" descr="Afbeelding met tekst, schermopname, Graphics, Lettertype&#10;&#10;Automatisch gegenereerde beschrijving">
            <a:extLst>
              <a:ext uri="{FF2B5EF4-FFF2-40B4-BE49-F238E27FC236}">
                <a16:creationId xmlns:a16="http://schemas.microsoft.com/office/drawing/2014/main" id="{8B1C6664-C4BB-B6A1-3207-C9F4C15B81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780" y="5196264"/>
            <a:ext cx="3620183" cy="1867188"/>
          </a:xfrm>
          <a:prstGeom prst="rect">
            <a:avLst/>
          </a:prstGeom>
        </p:spPr>
      </p:pic>
      <p:graphicFrame>
        <p:nvGraphicFramePr>
          <p:cNvPr id="43" name="Tabel 42">
            <a:extLst>
              <a:ext uri="{FF2B5EF4-FFF2-40B4-BE49-F238E27FC236}">
                <a16:creationId xmlns:a16="http://schemas.microsoft.com/office/drawing/2014/main" id="{3CAF9EE3-FCB2-2E85-D4A9-88EC4D2F32D9}"/>
              </a:ext>
            </a:extLst>
          </p:cNvPr>
          <p:cNvGraphicFramePr>
            <a:graphicFrameLocks noGrp="1"/>
          </p:cNvGraphicFramePr>
          <p:nvPr/>
        </p:nvGraphicFramePr>
        <p:xfrm>
          <a:off x="8308820" y="4112597"/>
          <a:ext cx="3867992" cy="27148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7592">
                  <a:extLst>
                    <a:ext uri="{9D8B030D-6E8A-4147-A177-3AD203B41FA5}">
                      <a16:colId xmlns:a16="http://schemas.microsoft.com/office/drawing/2014/main" val="776683484"/>
                    </a:ext>
                  </a:extLst>
                </a:gridCol>
                <a:gridCol w="1638300">
                  <a:extLst>
                    <a:ext uri="{9D8B030D-6E8A-4147-A177-3AD203B41FA5}">
                      <a16:colId xmlns:a16="http://schemas.microsoft.com/office/drawing/2014/main" val="625955709"/>
                    </a:ext>
                  </a:extLst>
                </a:gridCol>
                <a:gridCol w="1562100">
                  <a:extLst>
                    <a:ext uri="{9D8B030D-6E8A-4147-A177-3AD203B41FA5}">
                      <a16:colId xmlns:a16="http://schemas.microsoft.com/office/drawing/2014/main" val="36497672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Start</a:t>
                      </a:r>
                    </a:p>
                    <a:p>
                      <a:pPr algn="ctr"/>
                      <a:r>
                        <a:rPr lang="en-US" sz="1400" dirty="0"/>
                        <a:t>Doppler lidar</a:t>
                      </a:r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wind farm</a:t>
                      </a:r>
                    </a:p>
                    <a:p>
                      <a:pPr algn="ctr"/>
                      <a:r>
                        <a:rPr lang="en-US" sz="1400" dirty="0"/>
                        <a:t>operational</a:t>
                      </a:r>
                      <a:endParaRPr lang="nl-NL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8941955"/>
                  </a:ext>
                </a:extLst>
              </a:tr>
              <a:tr h="31381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BSA</a:t>
                      </a:r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2019-7</a:t>
                      </a:r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2020-11</a:t>
                      </a:r>
                      <a:endParaRPr lang="nl-NL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7422498"/>
                  </a:ext>
                </a:extLst>
              </a:tr>
              <a:tr h="31381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BSB</a:t>
                      </a:r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2020-6</a:t>
                      </a:r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2020-11</a:t>
                      </a:r>
                      <a:endParaRPr lang="nl-NL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9899614"/>
                  </a:ext>
                </a:extLst>
              </a:tr>
              <a:tr h="31381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HZA</a:t>
                      </a:r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2022-4</a:t>
                      </a:r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2023-9</a:t>
                      </a:r>
                      <a:endParaRPr lang="nl-NL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4237217"/>
                  </a:ext>
                </a:extLst>
              </a:tr>
              <a:tr h="31381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HZB</a:t>
                      </a:r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2022-8</a:t>
                      </a:r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2023-9</a:t>
                      </a:r>
                      <a:endParaRPr lang="nl-NL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7118173"/>
                  </a:ext>
                </a:extLst>
              </a:tr>
              <a:tr h="31381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HNA</a:t>
                      </a:r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2022-12</a:t>
                      </a:r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2023-12</a:t>
                      </a:r>
                      <a:endParaRPr lang="nl-NL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408454"/>
                  </a:ext>
                </a:extLst>
              </a:tr>
              <a:tr h="31381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HWA</a:t>
                      </a:r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2023-10</a:t>
                      </a:r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</a:t>
                      </a:r>
                      <a:endParaRPr lang="nl-NL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5313633"/>
                  </a:ext>
                </a:extLst>
              </a:tr>
              <a:tr h="313819">
                <a:tc>
                  <a:txBody>
                    <a:bodyPr/>
                    <a:lstStyle/>
                    <a:p>
                      <a:pPr algn="ctr"/>
                      <a:r>
                        <a:rPr lang="en-US" sz="1400" i="0" dirty="0"/>
                        <a:t>HWB</a:t>
                      </a:r>
                      <a:endParaRPr lang="nl-NL" sz="140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0" dirty="0"/>
                        <a:t>2025-07</a:t>
                      </a:r>
                      <a:endParaRPr lang="nl-NL" sz="140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</a:t>
                      </a:r>
                      <a:endParaRPr lang="nl-NL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19813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609298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0536CA-C85E-DB36-A4CF-7B4308E54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871" y="1052513"/>
            <a:ext cx="10923588" cy="948047"/>
          </a:xfrm>
        </p:spPr>
        <p:txBody>
          <a:bodyPr>
            <a:normAutofit/>
          </a:bodyPr>
          <a:lstStyle/>
          <a:p>
            <a:r>
              <a:rPr lang="en-US" dirty="0"/>
              <a:t>North Sea wind lidar data</a:t>
            </a:r>
            <a:endParaRPr lang="nl-NL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700907C6-6E31-63A0-2010-5390F07F3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18</a:t>
            </a:fld>
            <a:endParaRPr lang="nl-NL" dirty="0"/>
          </a:p>
        </p:txBody>
      </p:sp>
      <p:grpSp>
        <p:nvGrpSpPr>
          <p:cNvPr id="10" name="Groep 9">
            <a:extLst>
              <a:ext uri="{FF2B5EF4-FFF2-40B4-BE49-F238E27FC236}">
                <a16:creationId xmlns:a16="http://schemas.microsoft.com/office/drawing/2014/main" id="{AB47BF7B-BBBF-1704-956E-521EC5AF2B7B}"/>
              </a:ext>
            </a:extLst>
          </p:cNvPr>
          <p:cNvGrpSpPr/>
          <p:nvPr/>
        </p:nvGrpSpPr>
        <p:grpSpPr>
          <a:xfrm>
            <a:off x="218751" y="4477119"/>
            <a:ext cx="2234916" cy="1889081"/>
            <a:chOff x="0" y="4857441"/>
            <a:chExt cx="2234916" cy="1889081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D49DE70A-ED77-B2BD-D159-CB1C61F0C5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120" y="4857441"/>
              <a:ext cx="2149796" cy="1889081"/>
            </a:xfrm>
            <a:prstGeom prst="rect">
              <a:avLst/>
            </a:prstGeom>
          </p:spPr>
        </p:pic>
        <p:cxnSp>
          <p:nvCxnSpPr>
            <p:cNvPr id="8" name="Rechte verbindingslijn met pijl 7">
              <a:extLst>
                <a:ext uri="{FF2B5EF4-FFF2-40B4-BE49-F238E27FC236}">
                  <a16:creationId xmlns:a16="http://schemas.microsoft.com/office/drawing/2014/main" id="{2524C140-0900-7A4B-6393-7996F4210B43}"/>
                </a:ext>
              </a:extLst>
            </p:cNvPr>
            <p:cNvCxnSpPr/>
            <p:nvPr/>
          </p:nvCxnSpPr>
          <p:spPr>
            <a:xfrm flipV="1">
              <a:off x="346510" y="5342021"/>
              <a:ext cx="0" cy="1201467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kstvak 8">
              <a:extLst>
                <a:ext uri="{FF2B5EF4-FFF2-40B4-BE49-F238E27FC236}">
                  <a16:creationId xmlns:a16="http://schemas.microsoft.com/office/drawing/2014/main" id="{30EBF9AC-3D3A-EC72-220C-C0C3E034FAF6}"/>
                </a:ext>
              </a:extLst>
            </p:cNvPr>
            <p:cNvSpPr txBox="1"/>
            <p:nvPr/>
          </p:nvSpPr>
          <p:spPr>
            <a:xfrm>
              <a:off x="0" y="4972689"/>
              <a:ext cx="7040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45m</a:t>
              </a:r>
              <a:endParaRPr lang="nl-NL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FE833AF3-78C3-DF7C-15FC-DD23268777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556" y="2062776"/>
            <a:ext cx="3896206" cy="3331268"/>
          </a:xfrm>
          <a:prstGeom prst="rect">
            <a:avLst/>
          </a:prstGeom>
        </p:spPr>
      </p:pic>
      <p:sp>
        <p:nvSpPr>
          <p:cNvPr id="25" name="Tekstvak 24">
            <a:extLst>
              <a:ext uri="{FF2B5EF4-FFF2-40B4-BE49-F238E27FC236}">
                <a16:creationId xmlns:a16="http://schemas.microsoft.com/office/drawing/2014/main" id="{F9AD70A0-9798-49BF-A63B-9191B68DA38D}"/>
              </a:ext>
            </a:extLst>
          </p:cNvPr>
          <p:cNvSpPr txBox="1"/>
          <p:nvPr/>
        </p:nvSpPr>
        <p:spPr>
          <a:xfrm>
            <a:off x="2538788" y="5394044"/>
            <a:ext cx="965321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600" dirty="0"/>
              <a:t>Data </a:t>
            </a:r>
            <a:r>
              <a:rPr lang="nl-NL" sz="1600" dirty="0" err="1"/>
              <a:t>available</a:t>
            </a:r>
            <a:r>
              <a:rPr lang="nl-NL" sz="1600" dirty="0"/>
              <a:t> on KNMI data platform:</a:t>
            </a:r>
            <a:endParaRPr lang="nl-NL" sz="1600" dirty="0">
              <a:hlinkClick r:id="rId4"/>
            </a:endParaRPr>
          </a:p>
          <a:p>
            <a:endParaRPr lang="nl-NL" sz="1600" dirty="0">
              <a:hlinkClick r:id="rId4"/>
            </a:endParaRPr>
          </a:p>
          <a:p>
            <a:r>
              <a:rPr lang="nl-NL" sz="1600" dirty="0">
                <a:hlinkClick r:id="rId4"/>
              </a:rPr>
              <a:t>https://dataplatform.knmi.nl/dataset/windlidar-nz-wp-platform-10min-1</a:t>
            </a:r>
            <a:r>
              <a:rPr lang="nl-NL" sz="1600" dirty="0"/>
              <a:t> (</a:t>
            </a:r>
            <a:r>
              <a:rPr lang="nl-NL" sz="1600" dirty="0" err="1"/>
              <a:t>near</a:t>
            </a:r>
            <a:r>
              <a:rPr lang="nl-NL" sz="1600" dirty="0"/>
              <a:t>-real time)</a:t>
            </a:r>
          </a:p>
          <a:p>
            <a:r>
              <a:rPr lang="nl-NL" sz="1600" dirty="0">
                <a:hlinkClick r:id="rId5"/>
              </a:rPr>
              <a:t>https://dataplatform.knmi.nl/dataset/windlidar-nz-wp-platform-1s-1</a:t>
            </a:r>
            <a:r>
              <a:rPr lang="nl-NL" sz="1600" dirty="0"/>
              <a:t> (</a:t>
            </a:r>
            <a:r>
              <a:rPr lang="nl-NL" sz="1600" dirty="0" err="1"/>
              <a:t>daily</a:t>
            </a:r>
            <a:r>
              <a:rPr lang="nl-NL" sz="1600" dirty="0"/>
              <a:t>)</a:t>
            </a:r>
          </a:p>
          <a:p>
            <a:endParaRPr lang="nl-NL" sz="1600" dirty="0"/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965E4009-A061-B7DD-0A58-EC24D8FA3F6C}"/>
              </a:ext>
            </a:extLst>
          </p:cNvPr>
          <p:cNvSpPr txBox="1"/>
          <p:nvPr/>
        </p:nvSpPr>
        <p:spPr>
          <a:xfrm>
            <a:off x="274275" y="2714939"/>
            <a:ext cx="36939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 datasets: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10-minute averaged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Unaveraged data</a:t>
            </a:r>
            <a:endParaRPr lang="nl-NL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A132B84-11F4-D282-CD6F-F8D5F606C9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5795" y="2013071"/>
            <a:ext cx="3896205" cy="3408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71086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43D1FB60-B073-AB78-9FAD-E13F3CC7D69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03683" y="2557636"/>
            <a:ext cx="6488317" cy="350673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C4F7FF8-F1B0-5146-5FB5-0CCA68964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Windcube200S Cabauw</a:t>
            </a:r>
            <a:endParaRPr lang="nl-NL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36465878-4DDC-279A-09CE-5C7731B1B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19</a:t>
            </a:fld>
            <a:endParaRPr lang="nl-NL" dirty="0"/>
          </a:p>
        </p:txBody>
      </p:sp>
      <p:pic>
        <p:nvPicPr>
          <p:cNvPr id="4" name="Afbeelding 3" descr="Afbeelding met buitenshuis&#10;&#10;Automatisch gegenereerde beschrijving">
            <a:extLst>
              <a:ext uri="{FF2B5EF4-FFF2-40B4-BE49-F238E27FC236}">
                <a16:creationId xmlns:a16="http://schemas.microsoft.com/office/drawing/2014/main" id="{DCC34FA1-7CFC-34B2-E84A-25D85487C66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10003449" y="252386"/>
            <a:ext cx="2424570" cy="1952531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9E05F5AA-CD65-30B4-6745-67A6029F667E}"/>
              </a:ext>
            </a:extLst>
          </p:cNvPr>
          <p:cNvSpPr txBox="1"/>
          <p:nvPr/>
        </p:nvSpPr>
        <p:spPr>
          <a:xfrm>
            <a:off x="247370" y="3275117"/>
            <a:ext cx="462513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Instrument data available on: </a:t>
            </a:r>
          </a:p>
          <a:p>
            <a:endParaRPr lang="en-US" sz="2400" dirty="0"/>
          </a:p>
          <a:p>
            <a:r>
              <a:rPr lang="en-US" sz="2400" dirty="0"/>
              <a:t>ACTRIS Cloudnet (</a:t>
            </a:r>
            <a:r>
              <a:rPr lang="en-US" sz="2400" dirty="0">
                <a:hlinkClick r:id="rId4"/>
              </a:rPr>
              <a:t>https://cloudnet.fmi.fi/</a:t>
            </a:r>
            <a:r>
              <a:rPr lang="en-US" sz="2400" dirty="0"/>
              <a:t>)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A6D91FC2-34EE-EEEB-D5BF-6F82BADCC939}"/>
              </a:ext>
            </a:extLst>
          </p:cNvPr>
          <p:cNvSpPr txBox="1"/>
          <p:nvPr/>
        </p:nvSpPr>
        <p:spPr>
          <a:xfrm>
            <a:off x="146269" y="6211669"/>
            <a:ext cx="102305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>
                <a:hlinkClick r:id="rId5"/>
              </a:rPr>
              <a:t>https://cloudnet.fmi.fi/instrument/dca88604-798e-4647-a44d-ec61ea412301</a:t>
            </a:r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708257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F4AC4A-2085-780E-CEA5-0D55B758F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tekst, schermopname, Kleurrijkheid, water&#10;&#10;Door AI gegenereerde inhoud is mogelijk onjuist.">
            <a:extLst>
              <a:ext uri="{FF2B5EF4-FFF2-40B4-BE49-F238E27FC236}">
                <a16:creationId xmlns:a16="http://schemas.microsoft.com/office/drawing/2014/main" id="{462DE16C-C617-2190-E242-79FD0F2A85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78003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0" name="Afbeelding 9" descr="Afbeelding met hemel, buitenshuis, water, dek&#10;&#10;Door AI gegenereerde inhoud is mogelijk onjuist.">
            <a:extLst>
              <a:ext uri="{FF2B5EF4-FFF2-40B4-BE49-F238E27FC236}">
                <a16:creationId xmlns:a16="http://schemas.microsoft.com/office/drawing/2014/main" id="{9B40468B-B655-1C0A-0B0A-1D62C755EF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8687" y="4349655"/>
            <a:ext cx="2586284" cy="1939713"/>
          </a:xfrm>
          <a:prstGeom prst="rect">
            <a:avLst/>
          </a:prstGeom>
        </p:spPr>
      </p:pic>
      <p:pic>
        <p:nvPicPr>
          <p:cNvPr id="12" name="Afbeelding 11" descr="Afbeelding met buitenshuis&#10;&#10;Automatisch gegenereerde beschrijving">
            <a:extLst>
              <a:ext uri="{FF2B5EF4-FFF2-40B4-BE49-F238E27FC236}">
                <a16:creationId xmlns:a16="http://schemas.microsoft.com/office/drawing/2014/main" id="{BD7E33CF-6CB1-9AA7-A9BD-FC555E79CEC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10031830" y="2078017"/>
            <a:ext cx="2288391" cy="1597891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23EB909D-8131-45A3-A9AD-5665E95485E2}"/>
              </a:ext>
            </a:extLst>
          </p:cNvPr>
          <p:cNvSpPr txBox="1"/>
          <p:nvPr/>
        </p:nvSpPr>
        <p:spPr>
          <a:xfrm>
            <a:off x="190345" y="1668904"/>
            <a:ext cx="9996391" cy="4893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Tens of boundary-layer gravity waves observed (2018-&gt;now)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Mostly spring &amp; summer (both onshore and offshore)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(Nocturnal) stable boundary layer; ducted gravity wave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Non-orographic, (cold) fronts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Operational synoptic network and research instruments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Doppler lidar: vertical velocity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Automatic lidar ceilometer: backscatter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Examples: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June 30, 2022 (onshore)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May 2, 2025 (offshore &amp; onshore)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512B656-CC77-DB57-DA78-B7A03D5D5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351" y="392360"/>
            <a:ext cx="10923588" cy="948047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Summary</a:t>
            </a:r>
            <a:endParaRPr lang="nl-NL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4846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20AAE8-6876-3079-F4BC-860EDD303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KNMI ceilometer network data</a:t>
            </a:r>
            <a:endParaRPr lang="nl-NL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AEE441AA-9C33-6C96-40DF-99004C745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20</a:t>
            </a:fld>
            <a:endParaRPr lang="nl-NL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23178B90-E020-EAE9-A0FA-E9E816BDECBD}"/>
              </a:ext>
            </a:extLst>
          </p:cNvPr>
          <p:cNvSpPr txBox="1"/>
          <p:nvPr/>
        </p:nvSpPr>
        <p:spPr>
          <a:xfrm>
            <a:off x="198209" y="2715681"/>
            <a:ext cx="11145329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2 datasets: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cloud base heights and backscatter profiles from CHM15k ceilometers in the KNMI observation network, 12 second instrument data: </a:t>
            </a:r>
            <a:r>
              <a:rPr lang="nl-NL" dirty="0">
                <a:hlinkClick r:id="rId2"/>
              </a:rPr>
              <a:t>https://dataplatform.knmi.nl/dataset/ceilonet-chm15k-backsct-la1-t12s-v2-0</a:t>
            </a:r>
            <a:endParaRPr lang="nl-NL" dirty="0"/>
          </a:p>
          <a:p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calibrated attenuated backscatter profiles from CHM15k ceilometers in the KNMI observation network, 5 minute averaged data: </a:t>
            </a:r>
            <a:r>
              <a:rPr lang="en-GB" dirty="0">
                <a:hlinkClick r:id="rId3"/>
              </a:rPr>
              <a:t>https://dataplatform.knmi.nl/dataset/ceilonet-chm15k-backsct-la1-t05-v2-0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  <a:p>
            <a:r>
              <a:rPr lang="nl-NL" i="1" dirty="0"/>
              <a:t>For </a:t>
            </a:r>
            <a:r>
              <a:rPr lang="nl-NL" i="1" dirty="0" err="1"/>
              <a:t>our</a:t>
            </a:r>
            <a:r>
              <a:rPr lang="nl-NL" i="1" dirty="0"/>
              <a:t> </a:t>
            </a:r>
            <a:r>
              <a:rPr lang="nl-NL" i="1" dirty="0" err="1"/>
              <a:t>boundary-layer</a:t>
            </a:r>
            <a:r>
              <a:rPr lang="nl-NL" i="1" dirty="0"/>
              <a:t> </a:t>
            </a:r>
            <a:r>
              <a:rPr lang="nl-NL" i="1" dirty="0" err="1"/>
              <a:t>gravity</a:t>
            </a:r>
            <a:r>
              <a:rPr lang="nl-NL" i="1" dirty="0"/>
              <a:t> wave research, we </a:t>
            </a:r>
            <a:r>
              <a:rPr lang="nl-NL" i="1" dirty="0" err="1"/>
              <a:t>use</a:t>
            </a:r>
            <a:r>
              <a:rPr lang="nl-NL" i="1" dirty="0"/>
              <a:t> </a:t>
            </a:r>
            <a:r>
              <a:rPr lang="nl-NL" i="1" dirty="0" err="1"/>
              <a:t>the</a:t>
            </a:r>
            <a:r>
              <a:rPr lang="nl-NL" i="1" dirty="0"/>
              <a:t> 12 second instrument </a:t>
            </a:r>
            <a:r>
              <a:rPr lang="nl-NL" i="1" dirty="0" err="1"/>
              <a:t>backscatter</a:t>
            </a:r>
            <a:r>
              <a:rPr lang="nl-NL" i="1" dirty="0"/>
              <a:t> profile data. </a:t>
            </a:r>
          </a:p>
        </p:txBody>
      </p:sp>
      <p:pic>
        <p:nvPicPr>
          <p:cNvPr id="9" name="Afbeelding 8" descr="Afbeelding met hemel, buitenshuis, water, dek&#10;&#10;Automatisch gegenereerde beschrijving">
            <a:extLst>
              <a:ext uri="{FF2B5EF4-FFF2-40B4-BE49-F238E27FC236}">
                <a16:creationId xmlns:a16="http://schemas.microsoft.com/office/drawing/2014/main" id="{8A49E886-C59A-DF41-3ED9-48BDE6CE90E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71126" y="80137"/>
            <a:ext cx="1351858" cy="2546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1160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D6113D-DC93-B675-78EA-7CA9DD52F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Eumetnet</a:t>
            </a:r>
            <a:r>
              <a:rPr lang="en-US" dirty="0"/>
              <a:t> E-PROFILE network </a:t>
            </a:r>
            <a:endParaRPr lang="nl-NL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E5E72C28-15B3-8F22-39D4-5E43106A0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21</a:t>
            </a:fld>
            <a:endParaRPr lang="nl-NL" dirty="0"/>
          </a:p>
        </p:txBody>
      </p:sp>
      <p:pic>
        <p:nvPicPr>
          <p:cNvPr id="6" name="Afbeelding 5" descr="Afbeelding met kaart, tekst&#10;&#10;Door AI gegenereerde inhoud is mogelijk onjuist.">
            <a:extLst>
              <a:ext uri="{FF2B5EF4-FFF2-40B4-BE49-F238E27FC236}">
                <a16:creationId xmlns:a16="http://schemas.microsoft.com/office/drawing/2014/main" id="{ED52BDCA-8876-53EC-0F6F-B204A8B2CB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470" y="2094685"/>
            <a:ext cx="4219530" cy="4299857"/>
          </a:xfrm>
          <a:prstGeom prst="rect">
            <a:avLst/>
          </a:prstGeom>
        </p:spPr>
      </p:pic>
      <p:pic>
        <p:nvPicPr>
          <p:cNvPr id="10" name="Afbeelding 9" descr="Afbeelding met kaart, tekst, atlas&#10;&#10;Door AI gegenereerde inhoud is mogelijk onjuist.">
            <a:extLst>
              <a:ext uri="{FF2B5EF4-FFF2-40B4-BE49-F238E27FC236}">
                <a16:creationId xmlns:a16="http://schemas.microsoft.com/office/drawing/2014/main" id="{34BDA71C-82DB-619C-FD26-EB58DE1930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199" y="2094685"/>
            <a:ext cx="4049852" cy="3545457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68AF0B12-B480-308B-09F2-C18483F840DC}"/>
              </a:ext>
            </a:extLst>
          </p:cNvPr>
          <p:cNvSpPr txBox="1"/>
          <p:nvPr/>
        </p:nvSpPr>
        <p:spPr>
          <a:xfrm>
            <a:off x="2087591" y="6430651"/>
            <a:ext cx="4079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automatic lidar ceilometers (ALC)</a:t>
            </a:r>
            <a:endParaRPr lang="nl-NL" dirty="0">
              <a:solidFill>
                <a:srgbClr val="FF0000"/>
              </a:solidFill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0B4F1F3C-80AE-0CEF-440E-5F9C1A52A959}"/>
              </a:ext>
            </a:extLst>
          </p:cNvPr>
          <p:cNvSpPr txBox="1"/>
          <p:nvPr/>
        </p:nvSpPr>
        <p:spPr>
          <a:xfrm>
            <a:off x="7867663" y="5640142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Doppler lidars</a:t>
            </a:r>
            <a:endParaRPr lang="nl-NL" dirty="0">
              <a:solidFill>
                <a:srgbClr val="FFFF00"/>
              </a:solidFill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A923FEA2-3A4F-D5EC-33CD-310532EF66ED}"/>
              </a:ext>
            </a:extLst>
          </p:cNvPr>
          <p:cNvSpPr txBox="1"/>
          <p:nvPr/>
        </p:nvSpPr>
        <p:spPr>
          <a:xfrm>
            <a:off x="7270716" y="300212"/>
            <a:ext cx="479488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nl-NL" dirty="0"/>
              <a:t>KNMI ALC </a:t>
            </a:r>
            <a:r>
              <a:rPr lang="nl-NL" dirty="0" err="1"/>
              <a:t>network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Doppler lidar Cabauw are part of E-PROFILE </a:t>
            </a:r>
            <a:r>
              <a:rPr lang="nl-NL" dirty="0" err="1"/>
              <a:t>network</a:t>
            </a:r>
            <a:endParaRPr lang="nl-NL" dirty="0"/>
          </a:p>
          <a:p>
            <a:pPr algn="r"/>
            <a:endParaRPr lang="nl-NL" dirty="0"/>
          </a:p>
          <a:p>
            <a:pPr algn="r"/>
            <a:r>
              <a:rPr lang="nl-NL" dirty="0"/>
              <a:t>https://e-profile.eu/</a:t>
            </a:r>
          </a:p>
          <a:p>
            <a:pPr algn="r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658021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6C73D7-C42C-8612-3115-2887771CD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BEB5552B-7ABE-F051-8525-43DCBCD76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3</a:t>
            </a:fld>
            <a:endParaRPr lang="nl-NL" dirty="0"/>
          </a:p>
        </p:txBody>
      </p:sp>
      <p:pic>
        <p:nvPicPr>
          <p:cNvPr id="4" name="Picture 4" descr="20080526_CESAR_from-Heli2.jpg">
            <a:extLst>
              <a:ext uri="{FF2B5EF4-FFF2-40B4-BE49-F238E27FC236}">
                <a16:creationId xmlns:a16="http://schemas.microsoft.com/office/drawing/2014/main" id="{5B0592E8-B884-DCE3-E81B-26F4502910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8573" y="915863"/>
            <a:ext cx="7933427" cy="5950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fbeelding 7" descr="Afbeelding met hemel, buitenshuis, water, dek&#10;&#10;Door AI gegenereerde inhoud is mogelijk onjuist.">
            <a:extLst>
              <a:ext uri="{FF2B5EF4-FFF2-40B4-BE49-F238E27FC236}">
                <a16:creationId xmlns:a16="http://schemas.microsoft.com/office/drawing/2014/main" id="{45012E95-8F87-F57D-D244-414AC8D662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4254307" cy="3190731"/>
          </a:xfrm>
          <a:prstGeom prst="rect">
            <a:avLst/>
          </a:prstGeom>
        </p:spPr>
      </p:pic>
      <p:pic>
        <p:nvPicPr>
          <p:cNvPr id="15" name="Afbeelding 14" descr="Afbeelding met buitenshuis&#10;&#10;Automatisch gegenereerde beschrijving">
            <a:extLst>
              <a:ext uri="{FF2B5EF4-FFF2-40B4-BE49-F238E27FC236}">
                <a16:creationId xmlns:a16="http://schemas.microsoft.com/office/drawing/2014/main" id="{75928245-AA38-BE3B-42E0-0F6F1B6E1B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10117449" y="4785127"/>
            <a:ext cx="2295433" cy="1866181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23ACD06E-E742-739B-ECA4-E99F7C265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1652" y="27384"/>
            <a:ext cx="2292637" cy="74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Afbeelding 19" descr="Afbeelding met tekst, diagram, Perceel, lijn&#10;&#10;Door AI gegenereerde inhoud is mogelijk onjuist.">
            <a:extLst>
              <a:ext uri="{FF2B5EF4-FFF2-40B4-BE49-F238E27FC236}">
                <a16:creationId xmlns:a16="http://schemas.microsoft.com/office/drawing/2014/main" id="{B602AD8C-B861-2511-CEA0-C12B3C8AC13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18" y="3402313"/>
            <a:ext cx="3332881" cy="3332881"/>
          </a:xfrm>
          <a:prstGeom prst="rect">
            <a:avLst/>
          </a:prstGeom>
        </p:spPr>
      </p:pic>
      <p:sp>
        <p:nvSpPr>
          <p:cNvPr id="22" name="Tekstvak 21">
            <a:extLst>
              <a:ext uri="{FF2B5EF4-FFF2-40B4-BE49-F238E27FC236}">
                <a16:creationId xmlns:a16="http://schemas.microsoft.com/office/drawing/2014/main" id="{CCBD04CE-6C5E-F51D-9EDA-1F68070AD160}"/>
              </a:ext>
            </a:extLst>
          </p:cNvPr>
          <p:cNvSpPr txBox="1"/>
          <p:nvPr/>
        </p:nvSpPr>
        <p:spPr>
          <a:xfrm>
            <a:off x="4252317" y="6427113"/>
            <a:ext cx="5638801" cy="430887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en-GB" sz="2200" dirty="0"/>
              <a:t>Cabauw atmospheric research station</a:t>
            </a:r>
            <a:endParaRPr lang="nl-NL" sz="2200" dirty="0"/>
          </a:p>
        </p:txBody>
      </p:sp>
      <p:pic>
        <p:nvPicPr>
          <p:cNvPr id="24" name="Picture 46" descr="A black background with white text and blue and pink circles&#10;&#10;Description automatically generated">
            <a:extLst>
              <a:ext uri="{FF2B5EF4-FFF2-40B4-BE49-F238E27FC236}">
                <a16:creationId xmlns:a16="http://schemas.microsoft.com/office/drawing/2014/main" id="{7871B8FB-1524-EB09-F4F0-61347B2B87A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64289" y="50498"/>
            <a:ext cx="2000876" cy="73824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5" name="Picture 1" descr="A white circle with blue and black text&#10;&#10;AI-generated content may be incorrect.">
            <a:extLst>
              <a:ext uri="{FF2B5EF4-FFF2-40B4-BE49-F238E27FC236}">
                <a16:creationId xmlns:a16="http://schemas.microsoft.com/office/drawing/2014/main" id="{907319E2-5D75-9F67-F74D-9B467648D07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3202" y="21247"/>
            <a:ext cx="818998" cy="818998"/>
          </a:xfrm>
          <a:prstGeom prst="rect">
            <a:avLst/>
          </a:prstGeom>
        </p:spPr>
      </p:pic>
      <p:sp>
        <p:nvSpPr>
          <p:cNvPr id="26" name="Tekstvak 25">
            <a:extLst>
              <a:ext uri="{FF2B5EF4-FFF2-40B4-BE49-F238E27FC236}">
                <a16:creationId xmlns:a16="http://schemas.microsoft.com/office/drawing/2014/main" id="{25EB94B4-2CF2-E945-BB3D-63FB1ADB5C86}"/>
              </a:ext>
            </a:extLst>
          </p:cNvPr>
          <p:cNvSpPr txBox="1"/>
          <p:nvPr/>
        </p:nvSpPr>
        <p:spPr>
          <a:xfrm>
            <a:off x="0" y="21247"/>
            <a:ext cx="342565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200" dirty="0"/>
              <a:t>North Sea wind farms</a:t>
            </a:r>
            <a:endParaRPr lang="nl-NL" sz="2200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16AF36E5-5ECE-D03B-319C-8299B37F53C0}"/>
              </a:ext>
            </a:extLst>
          </p:cNvPr>
          <p:cNvSpPr txBox="1"/>
          <p:nvPr/>
        </p:nvSpPr>
        <p:spPr>
          <a:xfrm>
            <a:off x="4569670" y="1246896"/>
            <a:ext cx="36556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+ KNMI synoptic network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Automatic weather stations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Weather radar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Microbarometer</a:t>
            </a:r>
            <a:r>
              <a:rPr lang="en-US" dirty="0"/>
              <a:t> arrays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543637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3FD4AE-8654-EAE6-BD51-990B7C0B09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9">
            <a:extLst>
              <a:ext uri="{FF2B5EF4-FFF2-40B4-BE49-F238E27FC236}">
                <a16:creationId xmlns:a16="http://schemas.microsoft.com/office/drawing/2014/main" id="{C4E50857-BC7B-D33E-4B7B-EA8744C7D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122" y="119807"/>
            <a:ext cx="6128282" cy="544427"/>
          </a:xfrm>
        </p:spPr>
        <p:txBody>
          <a:bodyPr>
            <a:normAutofit fontScale="90000"/>
          </a:bodyPr>
          <a:lstStyle/>
          <a:p>
            <a:r>
              <a:rPr lang="en-US" dirty="0"/>
              <a:t>GW event I: June 30, 2022</a:t>
            </a:r>
            <a:endParaRPr lang="nl-NL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A3F17A33-E979-F880-3FD8-5EE4E97B2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4</a:t>
            </a:fld>
            <a:endParaRPr lang="nl-NL" dirty="0"/>
          </a:p>
        </p:txBody>
      </p:sp>
      <p:pic>
        <p:nvPicPr>
          <p:cNvPr id="7" name="Picture 6" descr="A map of the world&#10;&#10;AI-generated content may be incorrect.">
            <a:extLst>
              <a:ext uri="{FF2B5EF4-FFF2-40B4-BE49-F238E27FC236}">
                <a16:creationId xmlns:a16="http://schemas.microsoft.com/office/drawing/2014/main" id="{37B1E4B3-C7FE-9876-F566-C8BD2C910A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96429" y="1289836"/>
            <a:ext cx="5495571" cy="552349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7777D40-20AB-78FA-7605-DC04F176A5F9}"/>
              </a:ext>
            </a:extLst>
          </p:cNvPr>
          <p:cNvSpPr txBox="1"/>
          <p:nvPr/>
        </p:nvSpPr>
        <p:spPr>
          <a:xfrm>
            <a:off x="10207662" y="2605270"/>
            <a:ext cx="728084" cy="338554"/>
          </a:xfrm>
          <a:prstGeom prst="rect">
            <a:avLst/>
          </a:prstGeom>
          <a:solidFill>
            <a:schemeClr val="bg1">
              <a:alpha val="53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b="1" dirty="0"/>
              <a:t>GW1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3E08921-3A71-83F3-47E3-E8D37CBF81E2}"/>
              </a:ext>
            </a:extLst>
          </p:cNvPr>
          <p:cNvSpPr txBox="1"/>
          <p:nvPr/>
        </p:nvSpPr>
        <p:spPr>
          <a:xfrm>
            <a:off x="9948017" y="4773793"/>
            <a:ext cx="728084" cy="338554"/>
          </a:xfrm>
          <a:prstGeom prst="rect">
            <a:avLst/>
          </a:prstGeom>
          <a:solidFill>
            <a:schemeClr val="bg1">
              <a:alpha val="65016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b="1" dirty="0"/>
              <a:t>GW2</a:t>
            </a:r>
          </a:p>
        </p:txBody>
      </p:sp>
      <p:sp>
        <p:nvSpPr>
          <p:cNvPr id="14" name="Down Arrow 13">
            <a:extLst>
              <a:ext uri="{FF2B5EF4-FFF2-40B4-BE49-F238E27FC236}">
                <a16:creationId xmlns:a16="http://schemas.microsoft.com/office/drawing/2014/main" id="{79AF4B29-DECF-2BFA-72C8-4AE2F7733C65}"/>
              </a:ext>
            </a:extLst>
          </p:cNvPr>
          <p:cNvSpPr/>
          <p:nvPr/>
        </p:nvSpPr>
        <p:spPr>
          <a:xfrm rot="4544588">
            <a:off x="9431336" y="4674727"/>
            <a:ext cx="218909" cy="678653"/>
          </a:xfrm>
          <a:prstGeom prst="downArrow">
            <a:avLst/>
          </a:prstGeom>
          <a:solidFill>
            <a:schemeClr val="bg1">
              <a:alpha val="92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own Arrow 3">
            <a:extLst>
              <a:ext uri="{FF2B5EF4-FFF2-40B4-BE49-F238E27FC236}">
                <a16:creationId xmlns:a16="http://schemas.microsoft.com/office/drawing/2014/main" id="{AC932399-58C0-28F4-CC89-91F601F7720B}"/>
              </a:ext>
            </a:extLst>
          </p:cNvPr>
          <p:cNvSpPr/>
          <p:nvPr/>
        </p:nvSpPr>
        <p:spPr>
          <a:xfrm rot="4544588">
            <a:off x="9804235" y="2763137"/>
            <a:ext cx="218909" cy="678653"/>
          </a:xfrm>
          <a:prstGeom prst="downArrow">
            <a:avLst/>
          </a:prstGeom>
          <a:solidFill>
            <a:schemeClr val="bg1">
              <a:alpha val="92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fbeelding 10" descr="Afbeelding met buitenshuis, gras, wolk, hemel&#10;&#10;Automatisch gegenereerde beschrijving">
            <a:extLst>
              <a:ext uri="{FF2B5EF4-FFF2-40B4-BE49-F238E27FC236}">
                <a16:creationId xmlns:a16="http://schemas.microsoft.com/office/drawing/2014/main" id="{201B8471-9C2D-141F-6953-8AA9E6747D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10132" y="1"/>
            <a:ext cx="1181867" cy="1544128"/>
          </a:xfrm>
          <a:prstGeom prst="rect">
            <a:avLst/>
          </a:prstGeom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D25A9D2E-B22C-6C22-F854-38F89AC1C2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148363"/>
            <a:ext cx="7031544" cy="1610116"/>
          </a:xfrm>
          <a:prstGeom prst="rect">
            <a:avLst/>
          </a:prstGeom>
        </p:spPr>
      </p:pic>
      <p:pic>
        <p:nvPicPr>
          <p:cNvPr id="12" name="Picture 5" descr="A map of the weather&#10;&#10;AI-generated content may be incorrect.">
            <a:extLst>
              <a:ext uri="{FF2B5EF4-FFF2-40B4-BE49-F238E27FC236}">
                <a16:creationId xmlns:a16="http://schemas.microsoft.com/office/drawing/2014/main" id="{604FDEA7-931C-5BDE-9ACE-913E4BCAD9D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6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55830" y="3012436"/>
            <a:ext cx="4064556" cy="3704641"/>
          </a:xfrm>
          <a:prstGeom prst="rect">
            <a:avLst/>
          </a:prstGeom>
        </p:spPr>
      </p:pic>
      <p:sp>
        <p:nvSpPr>
          <p:cNvPr id="15" name="Rectangle 3">
            <a:extLst>
              <a:ext uri="{FF2B5EF4-FFF2-40B4-BE49-F238E27FC236}">
                <a16:creationId xmlns:a16="http://schemas.microsoft.com/office/drawing/2014/main" id="{1F05B722-A00F-8A4E-97CE-2BA27DDA11BB}"/>
              </a:ext>
            </a:extLst>
          </p:cNvPr>
          <p:cNvSpPr/>
          <p:nvPr/>
        </p:nvSpPr>
        <p:spPr>
          <a:xfrm>
            <a:off x="5147158" y="4503923"/>
            <a:ext cx="643598" cy="902044"/>
          </a:xfrm>
          <a:prstGeom prst="rect">
            <a:avLst/>
          </a:prstGeom>
          <a:solidFill>
            <a:srgbClr val="FF0000">
              <a:alpha val="16694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2844C720-5B7C-1327-A9F1-5FB13D011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80" y="3889220"/>
            <a:ext cx="2023585" cy="840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2" descr="A qr code with a few black squares&#10;&#10;AI-generated content may be incorrect.">
            <a:extLst>
              <a:ext uri="{FF2B5EF4-FFF2-40B4-BE49-F238E27FC236}">
                <a16:creationId xmlns:a16="http://schemas.microsoft.com/office/drawing/2014/main" id="{7F83B942-C31A-6DF4-B163-718A1A7C53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9" y="5157360"/>
            <a:ext cx="1658391" cy="1669789"/>
          </a:xfrm>
          <a:prstGeom prst="rect">
            <a:avLst/>
          </a:prstGeom>
        </p:spPr>
      </p:pic>
      <p:sp>
        <p:nvSpPr>
          <p:cNvPr id="19" name="TextBox 23">
            <a:extLst>
              <a:ext uri="{FF2B5EF4-FFF2-40B4-BE49-F238E27FC236}">
                <a16:creationId xmlns:a16="http://schemas.microsoft.com/office/drawing/2014/main" id="{CDEF447D-4CC8-C919-6D27-FAB55BF4A27A}"/>
              </a:ext>
            </a:extLst>
          </p:cNvPr>
          <p:cNvSpPr txBox="1"/>
          <p:nvPr/>
        </p:nvSpPr>
        <p:spPr>
          <a:xfrm>
            <a:off x="57980" y="4788028"/>
            <a:ext cx="2307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66AAB9"/>
                </a:solidFill>
              </a:rPr>
              <a:t>Preprint available: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65F06C6F-6FA3-CB03-049B-B5DBD3D65860}"/>
              </a:ext>
            </a:extLst>
          </p:cNvPr>
          <p:cNvSpPr txBox="1"/>
          <p:nvPr/>
        </p:nvSpPr>
        <p:spPr>
          <a:xfrm>
            <a:off x="11172620" y="988267"/>
            <a:ext cx="856890" cy="461665"/>
          </a:xfrm>
          <a:prstGeom prst="rect">
            <a:avLst/>
          </a:prstGeom>
          <a:solidFill>
            <a:schemeClr val="bg1">
              <a:alpha val="8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weather radar</a:t>
            </a:r>
            <a:endParaRPr lang="nl-NL" sz="1200" dirty="0"/>
          </a:p>
        </p:txBody>
      </p:sp>
    </p:spTree>
    <p:extLst>
      <p:ext uri="{BB962C8B-B14F-4D97-AF65-F5344CB8AC3E}">
        <p14:creationId xmlns:p14="http://schemas.microsoft.com/office/powerpoint/2010/main" val="42422578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EA839ED7-1918-78D4-8854-32ED14F79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5</a:t>
            </a:fld>
            <a:endParaRPr lang="nl-NL" dirty="0"/>
          </a:p>
        </p:txBody>
      </p:sp>
      <p:grpSp>
        <p:nvGrpSpPr>
          <p:cNvPr id="21" name="Groep 20">
            <a:extLst>
              <a:ext uri="{FF2B5EF4-FFF2-40B4-BE49-F238E27FC236}">
                <a16:creationId xmlns:a16="http://schemas.microsoft.com/office/drawing/2014/main" id="{0CD1CB21-8796-B660-BBC2-E26FABDAE19C}"/>
              </a:ext>
            </a:extLst>
          </p:cNvPr>
          <p:cNvGrpSpPr/>
          <p:nvPr/>
        </p:nvGrpSpPr>
        <p:grpSpPr>
          <a:xfrm>
            <a:off x="3486013" y="709493"/>
            <a:ext cx="6864831" cy="3347049"/>
            <a:chOff x="4381096" y="0"/>
            <a:chExt cx="6864831" cy="3347049"/>
          </a:xfrm>
        </p:grpSpPr>
        <p:pic>
          <p:nvPicPr>
            <p:cNvPr id="9" name="Afbeelding 8" descr="Afbeelding met tekst, diagram, schermopname, Perceel&#10;&#10;Door AI gegenereerde inhoud is mogelijk onjuist.">
              <a:extLst>
                <a:ext uri="{FF2B5EF4-FFF2-40B4-BE49-F238E27FC236}">
                  <a16:creationId xmlns:a16="http://schemas.microsoft.com/office/drawing/2014/main" id="{C8FD1245-1A09-C11E-973F-9A8659D245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381096" y="0"/>
              <a:ext cx="6864831" cy="3347049"/>
            </a:xfrm>
            <a:prstGeom prst="rect">
              <a:avLst/>
            </a:prstGeom>
          </p:spPr>
        </p:pic>
        <p:grpSp>
          <p:nvGrpSpPr>
            <p:cNvPr id="20" name="Groep 19">
              <a:extLst>
                <a:ext uri="{FF2B5EF4-FFF2-40B4-BE49-F238E27FC236}">
                  <a16:creationId xmlns:a16="http://schemas.microsoft.com/office/drawing/2014/main" id="{AD982560-45D2-DF91-F69E-75F0FFFE2A19}"/>
                </a:ext>
              </a:extLst>
            </p:cNvPr>
            <p:cNvGrpSpPr/>
            <p:nvPr/>
          </p:nvGrpSpPr>
          <p:grpSpPr>
            <a:xfrm>
              <a:off x="5000017" y="77402"/>
              <a:ext cx="5398851" cy="1780581"/>
              <a:chOff x="5000017" y="77402"/>
              <a:chExt cx="5398851" cy="1780581"/>
            </a:xfrm>
          </p:grpSpPr>
          <p:sp>
            <p:nvSpPr>
              <p:cNvPr id="13" name="Rechthoek 12">
                <a:extLst>
                  <a:ext uri="{FF2B5EF4-FFF2-40B4-BE49-F238E27FC236}">
                    <a16:creationId xmlns:a16="http://schemas.microsoft.com/office/drawing/2014/main" id="{38D0181B-9AD3-0E0E-840D-5554595A69DB}"/>
                  </a:ext>
                </a:extLst>
              </p:cNvPr>
              <p:cNvSpPr/>
              <p:nvPr/>
            </p:nvSpPr>
            <p:spPr>
              <a:xfrm>
                <a:off x="5357835" y="77402"/>
                <a:ext cx="377072" cy="123249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cxnSp>
            <p:nvCxnSpPr>
              <p:cNvPr id="15" name="Rechte verbindingslijn 14">
                <a:extLst>
                  <a:ext uri="{FF2B5EF4-FFF2-40B4-BE49-F238E27FC236}">
                    <a16:creationId xmlns:a16="http://schemas.microsoft.com/office/drawing/2014/main" id="{5C8061F9-0950-CE81-1F98-6B85BB416C8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000017" y="1309896"/>
                <a:ext cx="357818" cy="54808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Rechte verbindingslijn 16">
                <a:extLst>
                  <a:ext uri="{FF2B5EF4-FFF2-40B4-BE49-F238E27FC236}">
                    <a16:creationId xmlns:a16="http://schemas.microsoft.com/office/drawing/2014/main" id="{F98C068E-BB4D-1A6B-A7F5-56D4A1B3479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49041" y="1309896"/>
                <a:ext cx="4649827" cy="548087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pic>
        <p:nvPicPr>
          <p:cNvPr id="6" name="Afbeelding 5" descr="Afbeelding met buitenshuis&#10;&#10;Automatisch gegenereerde beschrijving">
            <a:extLst>
              <a:ext uri="{FF2B5EF4-FFF2-40B4-BE49-F238E27FC236}">
                <a16:creationId xmlns:a16="http://schemas.microsoft.com/office/drawing/2014/main" id="{3686DD97-4DE1-BBB0-0AF7-A0F6FDB6CC0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-1685993" y="1685994"/>
            <a:ext cx="6857999" cy="3486013"/>
          </a:xfrm>
          <a:prstGeom prst="rect">
            <a:avLst/>
          </a:prstGeom>
        </p:spPr>
      </p:pic>
      <p:grpSp>
        <p:nvGrpSpPr>
          <p:cNvPr id="7" name="Groep 6">
            <a:extLst>
              <a:ext uri="{FF2B5EF4-FFF2-40B4-BE49-F238E27FC236}">
                <a16:creationId xmlns:a16="http://schemas.microsoft.com/office/drawing/2014/main" id="{B08984B3-5D9F-D2D1-FAF1-1115B6F7A4A8}"/>
              </a:ext>
            </a:extLst>
          </p:cNvPr>
          <p:cNvGrpSpPr/>
          <p:nvPr/>
        </p:nvGrpSpPr>
        <p:grpSpPr>
          <a:xfrm>
            <a:off x="-135849" y="284210"/>
            <a:ext cx="1750201" cy="2326828"/>
            <a:chOff x="3914499" y="310006"/>
            <a:chExt cx="1534713" cy="2730279"/>
          </a:xfrm>
        </p:grpSpPr>
        <p:cxnSp>
          <p:nvCxnSpPr>
            <p:cNvPr id="11" name="Rechte verbindingslijn met pijl 10">
              <a:extLst>
                <a:ext uri="{FF2B5EF4-FFF2-40B4-BE49-F238E27FC236}">
                  <a16:creationId xmlns:a16="http://schemas.microsoft.com/office/drawing/2014/main" id="{4FDEA71E-1B82-B18F-6746-32A9B963A2E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00879" y="645272"/>
              <a:ext cx="0" cy="2395013"/>
            </a:xfrm>
            <a:prstGeom prst="straightConnector1">
              <a:avLst/>
            </a:prstGeom>
            <a:ln w="57150"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B1ACD4E2-E576-EF0C-3CD8-62C49BDA75BA}"/>
                </a:ext>
              </a:extLst>
            </p:cNvPr>
            <p:cNvSpPr txBox="1"/>
            <p:nvPr/>
          </p:nvSpPr>
          <p:spPr>
            <a:xfrm>
              <a:off x="3914499" y="310006"/>
              <a:ext cx="1534713" cy="998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FFC000"/>
                  </a:solidFill>
                </a:rPr>
                <a:t>Vertical stare</a:t>
              </a:r>
            </a:p>
            <a:p>
              <a:pPr algn="ctr"/>
              <a:r>
                <a:rPr lang="en-US" sz="2000" b="1" dirty="0">
                  <a:solidFill>
                    <a:srgbClr val="FFC000"/>
                  </a:solidFill>
                </a:rPr>
                <a:t>@ 1s</a:t>
              </a:r>
              <a:endParaRPr lang="nl-NL" sz="2000" b="1" dirty="0">
                <a:solidFill>
                  <a:srgbClr val="FFC000"/>
                </a:solidFill>
              </a:endParaRPr>
            </a:p>
          </p:txBody>
        </p:sp>
      </p:grpSp>
      <p:sp>
        <p:nvSpPr>
          <p:cNvPr id="14" name="Tekstvak 13">
            <a:extLst>
              <a:ext uri="{FF2B5EF4-FFF2-40B4-BE49-F238E27FC236}">
                <a16:creationId xmlns:a16="http://schemas.microsoft.com/office/drawing/2014/main" id="{2E8825E4-67A4-C583-8B99-68E3C3827A6F}"/>
              </a:ext>
            </a:extLst>
          </p:cNvPr>
          <p:cNvSpPr txBox="1"/>
          <p:nvPr/>
        </p:nvSpPr>
        <p:spPr>
          <a:xfrm>
            <a:off x="316371" y="6027003"/>
            <a:ext cx="2853269" cy="830997"/>
          </a:xfrm>
          <a:prstGeom prst="rect">
            <a:avLst/>
          </a:prstGeom>
          <a:solidFill>
            <a:schemeClr val="bg1">
              <a:alpha val="8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Doppler lidar </a:t>
            </a:r>
          </a:p>
          <a:p>
            <a:pPr algn="ctr"/>
            <a:r>
              <a:rPr lang="en-US" sz="2400" dirty="0"/>
              <a:t>(Windcube200S)</a:t>
            </a:r>
            <a:endParaRPr lang="nl-NL" sz="2400" dirty="0"/>
          </a:p>
        </p:txBody>
      </p:sp>
      <p:pic>
        <p:nvPicPr>
          <p:cNvPr id="22" name="Picture 6">
            <a:extLst>
              <a:ext uri="{FF2B5EF4-FFF2-40B4-BE49-F238E27FC236}">
                <a16:creationId xmlns:a16="http://schemas.microsoft.com/office/drawing/2014/main" id="{12A5E9E9-236F-8A70-59C4-5539FCC121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42719" y="0"/>
            <a:ext cx="1649281" cy="6867584"/>
          </a:xfrm>
          <a:prstGeom prst="rect">
            <a:avLst/>
          </a:prstGeom>
        </p:spPr>
      </p:pic>
      <p:grpSp>
        <p:nvGrpSpPr>
          <p:cNvPr id="23" name="Groep 22">
            <a:extLst>
              <a:ext uri="{FF2B5EF4-FFF2-40B4-BE49-F238E27FC236}">
                <a16:creationId xmlns:a16="http://schemas.microsoft.com/office/drawing/2014/main" id="{C405240F-F2BC-C623-CF55-E85E7821BA90}"/>
              </a:ext>
            </a:extLst>
          </p:cNvPr>
          <p:cNvGrpSpPr/>
          <p:nvPr/>
        </p:nvGrpSpPr>
        <p:grpSpPr>
          <a:xfrm>
            <a:off x="4304582" y="4003614"/>
            <a:ext cx="5532048" cy="2863970"/>
            <a:chOff x="526210" y="2525424"/>
            <a:chExt cx="5888832" cy="3108711"/>
          </a:xfrm>
        </p:grpSpPr>
        <p:pic>
          <p:nvPicPr>
            <p:cNvPr id="24" name="Picture 19" descr="A graph of different colored lines&#10;&#10;AI-generated content may be incorrect.">
              <a:extLst>
                <a:ext uri="{FF2B5EF4-FFF2-40B4-BE49-F238E27FC236}">
                  <a16:creationId xmlns:a16="http://schemas.microsoft.com/office/drawing/2014/main" id="{3D4D87A9-B5FE-CCA4-4217-D009E8A9EF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26211" y="2802906"/>
              <a:ext cx="5888831" cy="2364317"/>
            </a:xfrm>
            <a:prstGeom prst="rect">
              <a:avLst/>
            </a:prstGeom>
            <a:noFill/>
          </p:spPr>
        </p:pic>
        <p:pic>
          <p:nvPicPr>
            <p:cNvPr id="25" name="Picture 19" descr="A graph of different colored lines&#10;&#10;AI-generated content may be incorrect.">
              <a:extLst>
                <a:ext uri="{FF2B5EF4-FFF2-40B4-BE49-F238E27FC236}">
                  <a16:creationId xmlns:a16="http://schemas.microsoft.com/office/drawing/2014/main" id="{D8D0FE1D-F936-3137-07B1-A0B4C3E250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26210" y="2525424"/>
              <a:ext cx="5888831" cy="259750"/>
            </a:xfrm>
            <a:prstGeom prst="rect">
              <a:avLst/>
            </a:prstGeom>
            <a:noFill/>
          </p:spPr>
        </p:pic>
        <p:pic>
          <p:nvPicPr>
            <p:cNvPr id="26" name="Picture 19" descr="A graph of different colored lines&#10;&#10;AI-generated content may be incorrect.">
              <a:extLst>
                <a:ext uri="{FF2B5EF4-FFF2-40B4-BE49-F238E27FC236}">
                  <a16:creationId xmlns:a16="http://schemas.microsoft.com/office/drawing/2014/main" id="{317CE156-5DE7-3B0F-5A0B-028390B5401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26211" y="5167223"/>
              <a:ext cx="5888831" cy="466912"/>
            </a:xfrm>
            <a:prstGeom prst="rect">
              <a:avLst/>
            </a:prstGeom>
            <a:noFill/>
          </p:spPr>
        </p:pic>
      </p:grpSp>
      <p:sp>
        <p:nvSpPr>
          <p:cNvPr id="27" name="Tekstvak 26">
            <a:extLst>
              <a:ext uri="{FF2B5EF4-FFF2-40B4-BE49-F238E27FC236}">
                <a16:creationId xmlns:a16="http://schemas.microsoft.com/office/drawing/2014/main" id="{F112185A-0D96-A3B4-0C72-BDB21DEE2FDE}"/>
              </a:ext>
            </a:extLst>
          </p:cNvPr>
          <p:cNvSpPr txBox="1"/>
          <p:nvPr/>
        </p:nvSpPr>
        <p:spPr>
          <a:xfrm>
            <a:off x="10654242" y="5966951"/>
            <a:ext cx="1426234" cy="830997"/>
          </a:xfrm>
          <a:prstGeom prst="rect">
            <a:avLst/>
          </a:prstGeom>
          <a:solidFill>
            <a:schemeClr val="bg1">
              <a:alpha val="8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Tower in-situ</a:t>
            </a:r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3030365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666E6E-C9DA-6C21-9FF0-468EBCDD12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kstvak 15">
            <a:extLst>
              <a:ext uri="{FF2B5EF4-FFF2-40B4-BE49-F238E27FC236}">
                <a16:creationId xmlns:a16="http://schemas.microsoft.com/office/drawing/2014/main" id="{025B4C1E-4C57-8711-6191-3F962B4F2C5D}"/>
              </a:ext>
            </a:extLst>
          </p:cNvPr>
          <p:cNvSpPr txBox="1"/>
          <p:nvPr/>
        </p:nvSpPr>
        <p:spPr>
          <a:xfrm>
            <a:off x="10049926" y="4087754"/>
            <a:ext cx="5918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GW1</a:t>
            </a:r>
            <a:endParaRPr lang="nl-NL" sz="1200" b="1" dirty="0">
              <a:solidFill>
                <a:schemeClr val="bg1"/>
              </a:solidFill>
            </a:endParaRP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89F6F530-92BE-C396-7932-6C763BF8A183}"/>
              </a:ext>
            </a:extLst>
          </p:cNvPr>
          <p:cNvSpPr txBox="1"/>
          <p:nvPr/>
        </p:nvSpPr>
        <p:spPr>
          <a:xfrm>
            <a:off x="11072701" y="4087753"/>
            <a:ext cx="5918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GW2</a:t>
            </a:r>
            <a:endParaRPr lang="nl-NL" sz="1200" b="1" dirty="0">
              <a:solidFill>
                <a:schemeClr val="bg1"/>
              </a:solidFill>
            </a:endParaRPr>
          </a:p>
        </p:txBody>
      </p:sp>
      <p:grpSp>
        <p:nvGrpSpPr>
          <p:cNvPr id="2" name="Groep 1">
            <a:extLst>
              <a:ext uri="{FF2B5EF4-FFF2-40B4-BE49-F238E27FC236}">
                <a16:creationId xmlns:a16="http://schemas.microsoft.com/office/drawing/2014/main" id="{3E645A20-A80F-F639-3B84-19990A3C819C}"/>
              </a:ext>
            </a:extLst>
          </p:cNvPr>
          <p:cNvGrpSpPr/>
          <p:nvPr/>
        </p:nvGrpSpPr>
        <p:grpSpPr>
          <a:xfrm>
            <a:off x="0" y="1870873"/>
            <a:ext cx="4537494" cy="4987758"/>
            <a:chOff x="92584" y="988470"/>
            <a:chExt cx="5351642" cy="5869530"/>
          </a:xfrm>
        </p:grpSpPr>
        <p:pic>
          <p:nvPicPr>
            <p:cNvPr id="9" name="Picture 8" descr="A map of a country&#10;&#10;AI-generated content may be incorrect.">
              <a:extLst>
                <a:ext uri="{FF2B5EF4-FFF2-40B4-BE49-F238E27FC236}">
                  <a16:creationId xmlns:a16="http://schemas.microsoft.com/office/drawing/2014/main" id="{75AB1106-BB93-D8F8-F0C0-B3A7A3CA2E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92584" y="988470"/>
              <a:ext cx="5351642" cy="5869530"/>
            </a:xfrm>
            <a:prstGeom prst="rect">
              <a:avLst/>
            </a:prstGeom>
          </p:spPr>
        </p:pic>
        <p:pic>
          <p:nvPicPr>
            <p:cNvPr id="6" name="Picture 5" descr="A red and blue circle with black lines&#10;&#10;AI-generated content may be incorrect.">
              <a:extLst>
                <a:ext uri="{FF2B5EF4-FFF2-40B4-BE49-F238E27FC236}">
                  <a16:creationId xmlns:a16="http://schemas.microsoft.com/office/drawing/2014/main" id="{DED4C077-B484-F261-6EF5-2431397C2C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647" y="5802525"/>
              <a:ext cx="1724744" cy="731709"/>
            </a:xfrm>
            <a:prstGeom prst="rect">
              <a:avLst/>
            </a:prstGeom>
          </p:spPr>
        </p:pic>
      </p:grpSp>
      <p:sp>
        <p:nvSpPr>
          <p:cNvPr id="4" name="Tekstvak 3">
            <a:extLst>
              <a:ext uri="{FF2B5EF4-FFF2-40B4-BE49-F238E27FC236}">
                <a16:creationId xmlns:a16="http://schemas.microsoft.com/office/drawing/2014/main" id="{876EBEEC-C707-A982-8799-DF55E2F75AF1}"/>
              </a:ext>
            </a:extLst>
          </p:cNvPr>
          <p:cNvSpPr txBox="1"/>
          <p:nvPr/>
        </p:nvSpPr>
        <p:spPr>
          <a:xfrm>
            <a:off x="8323492" y="1870242"/>
            <a:ext cx="2318263" cy="646331"/>
          </a:xfrm>
          <a:prstGeom prst="rect">
            <a:avLst/>
          </a:prstGeom>
          <a:solidFill>
            <a:schemeClr val="bg1">
              <a:alpha val="80238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Ceilometer</a:t>
            </a:r>
          </a:p>
          <a:p>
            <a:pPr algn="ctr"/>
            <a:r>
              <a:rPr lang="en-US" dirty="0"/>
              <a:t>(backscatter lidar)</a:t>
            </a:r>
            <a:endParaRPr lang="nl-NL" dirty="0"/>
          </a:p>
        </p:txBody>
      </p:sp>
      <p:pic>
        <p:nvPicPr>
          <p:cNvPr id="10" name="Picture 2" descr="Automatisch weerstation Stavoren (Bron: Geuko Boog)">
            <a:extLst>
              <a:ext uri="{FF2B5EF4-FFF2-40B4-BE49-F238E27FC236}">
                <a16:creationId xmlns:a16="http://schemas.microsoft.com/office/drawing/2014/main" id="{7E2F1DF2-67BD-861B-132C-D1799310B5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98" y="0"/>
            <a:ext cx="2676144" cy="1802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hthoek 10">
            <a:extLst>
              <a:ext uri="{FF2B5EF4-FFF2-40B4-BE49-F238E27FC236}">
                <a16:creationId xmlns:a16="http://schemas.microsoft.com/office/drawing/2014/main" id="{DEB832CA-88D4-6886-E739-553B15B3471F}"/>
              </a:ext>
            </a:extLst>
          </p:cNvPr>
          <p:cNvSpPr/>
          <p:nvPr/>
        </p:nvSpPr>
        <p:spPr>
          <a:xfrm>
            <a:off x="493498" y="763435"/>
            <a:ext cx="505838" cy="76848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A0AEC50-6F31-60C1-F54E-D225BAC13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6</a:t>
            </a:fld>
            <a:endParaRPr lang="nl-NL" dirty="0"/>
          </a:p>
        </p:txBody>
      </p:sp>
      <p:pic>
        <p:nvPicPr>
          <p:cNvPr id="5" name="Afbeelding 4" descr="Afbeelding met tekst, schermopname&#10;&#10;Door AI gegenereerde inhoud is mogelijk onjuist.">
            <a:extLst>
              <a:ext uri="{FF2B5EF4-FFF2-40B4-BE49-F238E27FC236}">
                <a16:creationId xmlns:a16="http://schemas.microsoft.com/office/drawing/2014/main" id="{D904BE4B-A0C4-124E-9E17-5CC54E90CCB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709" y="896605"/>
            <a:ext cx="7264291" cy="5794312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8862B56F-78E0-241E-CFE7-319D9C7D6266}"/>
              </a:ext>
            </a:extLst>
          </p:cNvPr>
          <p:cNvSpPr txBox="1"/>
          <p:nvPr/>
        </p:nvSpPr>
        <p:spPr>
          <a:xfrm>
            <a:off x="-16480" y="2389"/>
            <a:ext cx="4537494" cy="369332"/>
          </a:xfrm>
          <a:prstGeom prst="rect">
            <a:avLst/>
          </a:prstGeom>
          <a:solidFill>
            <a:schemeClr val="bg1">
              <a:alpha val="8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automatic lidar ceilometer (CHM15k)</a:t>
            </a:r>
          </a:p>
        </p:txBody>
      </p:sp>
    </p:spTree>
    <p:extLst>
      <p:ext uri="{BB962C8B-B14F-4D97-AF65-F5344CB8AC3E}">
        <p14:creationId xmlns:p14="http://schemas.microsoft.com/office/powerpoint/2010/main" val="9263962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010C9F-31EF-DA00-A0AB-821DADECC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14512"/>
            <a:ext cx="10923588" cy="948047"/>
          </a:xfrm>
        </p:spPr>
        <p:txBody>
          <a:bodyPr/>
          <a:lstStyle/>
          <a:p>
            <a:r>
              <a:rPr lang="en-US" dirty="0"/>
              <a:t>GW event II: May 2, 2025</a:t>
            </a:r>
            <a:endParaRPr lang="nl-NL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0209A1F3-0B00-E0DB-4367-2C6F74160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7</a:t>
            </a:fld>
            <a:endParaRPr lang="nl-NL" dirty="0"/>
          </a:p>
        </p:txBody>
      </p:sp>
      <p:pic>
        <p:nvPicPr>
          <p:cNvPr id="8" name="Afbeelding 7" descr="Afbeelding met tekst, schermopname, Kleurrijkheid&#10;&#10;Door AI gegenereerde inhoud is mogelijk onjuist.">
            <a:extLst>
              <a:ext uri="{FF2B5EF4-FFF2-40B4-BE49-F238E27FC236}">
                <a16:creationId xmlns:a16="http://schemas.microsoft.com/office/drawing/2014/main" id="{A35D7DDA-F6BE-4F1B-617F-BFEC1311C8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48" y="1557268"/>
            <a:ext cx="7637017" cy="5100467"/>
          </a:xfrm>
          <a:prstGeom prst="rect">
            <a:avLst/>
          </a:prstGeom>
        </p:spPr>
      </p:pic>
      <p:pic>
        <p:nvPicPr>
          <p:cNvPr id="5" name="Afbeelding 4" descr="Afbeelding met tekst, diagram, Perceel, lijn&#10;&#10;Door AI gegenereerde inhoud is mogelijk onjuist.">
            <a:extLst>
              <a:ext uri="{FF2B5EF4-FFF2-40B4-BE49-F238E27FC236}">
                <a16:creationId xmlns:a16="http://schemas.microsoft.com/office/drawing/2014/main" id="{8DBB72F3-56AC-4C4F-987C-929E35EB26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268" y="133479"/>
            <a:ext cx="2596396" cy="2596396"/>
          </a:xfrm>
          <a:prstGeom prst="rect">
            <a:avLst/>
          </a:prstGeom>
        </p:spPr>
      </p:pic>
      <p:grpSp>
        <p:nvGrpSpPr>
          <p:cNvPr id="7" name="Groep 6">
            <a:extLst>
              <a:ext uri="{FF2B5EF4-FFF2-40B4-BE49-F238E27FC236}">
                <a16:creationId xmlns:a16="http://schemas.microsoft.com/office/drawing/2014/main" id="{3507738B-E709-A86E-61BA-7989447C2602}"/>
              </a:ext>
            </a:extLst>
          </p:cNvPr>
          <p:cNvGrpSpPr>
            <a:grpSpLocks noChangeAspect="1"/>
          </p:cNvGrpSpPr>
          <p:nvPr/>
        </p:nvGrpSpPr>
        <p:grpSpPr>
          <a:xfrm>
            <a:off x="7910878" y="3087037"/>
            <a:ext cx="4281123" cy="3224331"/>
            <a:chOff x="6671726" y="4171058"/>
            <a:chExt cx="3567602" cy="2686942"/>
          </a:xfrm>
        </p:grpSpPr>
        <p:pic>
          <p:nvPicPr>
            <p:cNvPr id="4" name="Afbeelding 3" descr="Afbeelding met hemel, buitenshuis, water, dek&#10;&#10;Door AI gegenereerde inhoud is mogelijk onjuist.">
              <a:extLst>
                <a:ext uri="{FF2B5EF4-FFF2-40B4-BE49-F238E27FC236}">
                  <a16:creationId xmlns:a16="http://schemas.microsoft.com/office/drawing/2014/main" id="{06F7E16B-C5F9-0E8C-3E32-CE04B9871C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9795" y="4218350"/>
              <a:ext cx="3519533" cy="2639650"/>
            </a:xfrm>
            <a:prstGeom prst="rect">
              <a:avLst/>
            </a:prstGeom>
          </p:spPr>
        </p:pic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D68606D6-B59E-1894-1149-741BAB87FD5D}"/>
                </a:ext>
              </a:extLst>
            </p:cNvPr>
            <p:cNvSpPr txBox="1"/>
            <p:nvPr/>
          </p:nvSpPr>
          <p:spPr>
            <a:xfrm>
              <a:off x="6671726" y="4171058"/>
              <a:ext cx="677697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BSA</a:t>
              </a:r>
              <a:endParaRPr lang="nl-NL" sz="2400" dirty="0"/>
            </a:p>
          </p:txBody>
        </p:sp>
      </p:grpSp>
      <p:grpSp>
        <p:nvGrpSpPr>
          <p:cNvPr id="14" name="Groep 13">
            <a:extLst>
              <a:ext uri="{FF2B5EF4-FFF2-40B4-BE49-F238E27FC236}">
                <a16:creationId xmlns:a16="http://schemas.microsoft.com/office/drawing/2014/main" id="{69CF1B26-5CE4-15F9-55E7-F01E1B1DD698}"/>
              </a:ext>
            </a:extLst>
          </p:cNvPr>
          <p:cNvGrpSpPr/>
          <p:nvPr/>
        </p:nvGrpSpPr>
        <p:grpSpPr>
          <a:xfrm>
            <a:off x="9469429" y="2811366"/>
            <a:ext cx="2000860" cy="2008080"/>
            <a:chOff x="3323752" y="-109216"/>
            <a:chExt cx="2000860" cy="2008080"/>
          </a:xfrm>
        </p:grpSpPr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F5A3F3F7-8DE3-0AE0-533B-6C791FE07A38}"/>
                </a:ext>
              </a:extLst>
            </p:cNvPr>
            <p:cNvSpPr txBox="1"/>
            <p:nvPr/>
          </p:nvSpPr>
          <p:spPr>
            <a:xfrm>
              <a:off x="3323752" y="-109216"/>
              <a:ext cx="11052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C000"/>
                  </a:solidFill>
                </a:rPr>
                <a:t>VAD</a:t>
              </a:r>
              <a:endParaRPr lang="nl-NL" b="1" dirty="0">
                <a:solidFill>
                  <a:srgbClr val="FFC000"/>
                </a:solidFill>
              </a:endParaRPr>
            </a:p>
          </p:txBody>
        </p:sp>
        <p:grpSp>
          <p:nvGrpSpPr>
            <p:cNvPr id="16" name="Groep 15">
              <a:extLst>
                <a:ext uri="{FF2B5EF4-FFF2-40B4-BE49-F238E27FC236}">
                  <a16:creationId xmlns:a16="http://schemas.microsoft.com/office/drawing/2014/main" id="{4D867DA9-6CE0-91C5-784A-BC315DFC77E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122961" y="101404"/>
              <a:ext cx="1201651" cy="1797460"/>
              <a:chOff x="3828496" y="404645"/>
              <a:chExt cx="2002752" cy="2995767"/>
            </a:xfrm>
          </p:grpSpPr>
          <p:cxnSp>
            <p:nvCxnSpPr>
              <p:cNvPr id="17" name="Rechte verbindingslijn met pijl 16">
                <a:extLst>
                  <a:ext uri="{FF2B5EF4-FFF2-40B4-BE49-F238E27FC236}">
                    <a16:creationId xmlns:a16="http://schemas.microsoft.com/office/drawing/2014/main" id="{F5979D66-717E-D954-9DA2-3974EAC445B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879693" y="666951"/>
                <a:ext cx="982663" cy="2733461"/>
              </a:xfrm>
              <a:prstGeom prst="straightConnector1">
                <a:avLst/>
              </a:prstGeom>
              <a:ln w="57150">
                <a:headEnd type="none" w="med" len="med"/>
                <a:tailEnd type="triangle" w="med" len="med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19" name="Ovaal 18">
                <a:extLst>
                  <a:ext uri="{FF2B5EF4-FFF2-40B4-BE49-F238E27FC236}">
                    <a16:creationId xmlns:a16="http://schemas.microsoft.com/office/drawing/2014/main" id="{14E29FE3-3515-BE5D-D6F4-7B9EE6519E19}"/>
                  </a:ext>
                </a:extLst>
              </p:cNvPr>
              <p:cNvSpPr/>
              <p:nvPr/>
            </p:nvSpPr>
            <p:spPr>
              <a:xfrm>
                <a:off x="3828496" y="404645"/>
                <a:ext cx="1976835" cy="504825"/>
              </a:xfrm>
              <a:prstGeom prst="ellipse">
                <a:avLst/>
              </a:prstGeom>
              <a:noFill/>
              <a:ln w="57150">
                <a:solidFill>
                  <a:srgbClr val="FFC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cxnSp>
            <p:nvCxnSpPr>
              <p:cNvPr id="20" name="Rechte verbindingslijn met pijl 19">
                <a:extLst>
                  <a:ext uri="{FF2B5EF4-FFF2-40B4-BE49-F238E27FC236}">
                    <a16:creationId xmlns:a16="http://schemas.microsoft.com/office/drawing/2014/main" id="{24EDA2E0-4731-82D9-3351-F3CDEC83A9B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848585" y="654045"/>
                <a:ext cx="982663" cy="2733461"/>
              </a:xfrm>
              <a:prstGeom prst="straightConnector1">
                <a:avLst/>
              </a:prstGeom>
              <a:ln w="57150">
                <a:prstDash val="dash"/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</p:grpSp>
      <p:sp>
        <p:nvSpPr>
          <p:cNvPr id="21" name="Tekstvak 20">
            <a:extLst>
              <a:ext uri="{FF2B5EF4-FFF2-40B4-BE49-F238E27FC236}">
                <a16:creationId xmlns:a16="http://schemas.microsoft.com/office/drawing/2014/main" id="{55700A28-D35A-4E37-0D78-A0C09E085779}"/>
              </a:ext>
            </a:extLst>
          </p:cNvPr>
          <p:cNvSpPr txBox="1"/>
          <p:nvPr/>
        </p:nvSpPr>
        <p:spPr>
          <a:xfrm>
            <a:off x="8849083" y="6151617"/>
            <a:ext cx="3361549" cy="461665"/>
          </a:xfrm>
          <a:prstGeom prst="rect">
            <a:avLst/>
          </a:prstGeom>
          <a:solidFill>
            <a:schemeClr val="bg1">
              <a:alpha val="8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wind lidar (ZX300M)</a:t>
            </a:r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33965989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A30A7EAD-0230-C926-D012-F55AFFF3B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10" name="Afbeelding 9" descr="Afbeelding met tekst, schermopname, lijn, Parallel&#10;&#10;Door AI gegenereerde inhoud is mogelijk onjuist.">
            <a:extLst>
              <a:ext uri="{FF2B5EF4-FFF2-40B4-BE49-F238E27FC236}">
                <a16:creationId xmlns:a16="http://schemas.microsoft.com/office/drawing/2014/main" id="{36688894-4AF6-AC54-A0A8-B3BD9805A8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89" y="2484157"/>
            <a:ext cx="6604233" cy="4373843"/>
          </a:xfrm>
          <a:prstGeom prst="rect">
            <a:avLst/>
          </a:prstGeom>
        </p:spPr>
      </p:pic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7785C1AB-8E69-8C1C-8ACA-A5CB5361D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8</a:t>
            </a:fld>
            <a:endParaRPr lang="nl-NL" dirty="0"/>
          </a:p>
        </p:txBody>
      </p:sp>
      <p:pic>
        <p:nvPicPr>
          <p:cNvPr id="5" name="Afbeelding 4" descr="Afbeelding met tekst, diagram, Perceel, lijn&#10;&#10;Door AI gegenereerde inhoud is mogelijk onjuist.">
            <a:extLst>
              <a:ext uri="{FF2B5EF4-FFF2-40B4-BE49-F238E27FC236}">
                <a16:creationId xmlns:a16="http://schemas.microsoft.com/office/drawing/2014/main" id="{76A19BB6-288D-71E0-EC93-25112B84DE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29" y="193100"/>
            <a:ext cx="2192850" cy="2192850"/>
          </a:xfrm>
          <a:prstGeom prst="rect">
            <a:avLst/>
          </a:prstGeom>
        </p:spPr>
      </p:pic>
      <p:pic>
        <p:nvPicPr>
          <p:cNvPr id="7" name="Afbeelding 6" descr="Afbeelding met hemel, buitenshuis, water, dek&#10;&#10;Door AI gegenereerde inhoud is mogelijk onjuist.">
            <a:extLst>
              <a:ext uri="{FF2B5EF4-FFF2-40B4-BE49-F238E27FC236}">
                <a16:creationId xmlns:a16="http://schemas.microsoft.com/office/drawing/2014/main" id="{3A8EE88A-7852-41D3-1E17-DF9D096A07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838" y="777690"/>
            <a:ext cx="2119361" cy="1589521"/>
          </a:xfrm>
          <a:prstGeom prst="rect">
            <a:avLst/>
          </a:prstGeom>
        </p:spPr>
      </p:pic>
      <p:grpSp>
        <p:nvGrpSpPr>
          <p:cNvPr id="16" name="Groep 15">
            <a:extLst>
              <a:ext uri="{FF2B5EF4-FFF2-40B4-BE49-F238E27FC236}">
                <a16:creationId xmlns:a16="http://schemas.microsoft.com/office/drawing/2014/main" id="{89CCDC4C-33D7-3407-2FDB-6DACDFF67F5D}"/>
              </a:ext>
            </a:extLst>
          </p:cNvPr>
          <p:cNvGrpSpPr/>
          <p:nvPr/>
        </p:nvGrpSpPr>
        <p:grpSpPr>
          <a:xfrm>
            <a:off x="793487" y="205295"/>
            <a:ext cx="437044" cy="1614969"/>
            <a:chOff x="6116155" y="357225"/>
            <a:chExt cx="437044" cy="1614969"/>
          </a:xfrm>
        </p:grpSpPr>
        <p:cxnSp>
          <p:nvCxnSpPr>
            <p:cNvPr id="6" name="Rechte verbindingslijn 5">
              <a:extLst>
                <a:ext uri="{FF2B5EF4-FFF2-40B4-BE49-F238E27FC236}">
                  <a16:creationId xmlns:a16="http://schemas.microsoft.com/office/drawing/2014/main" id="{8A0F937B-42AD-DCF2-03AD-08DDE9DC4013}"/>
                </a:ext>
              </a:extLst>
            </p:cNvPr>
            <p:cNvCxnSpPr>
              <a:cxnSpLocks/>
            </p:cNvCxnSpPr>
            <p:nvPr/>
          </p:nvCxnSpPr>
          <p:spPr>
            <a:xfrm rot="2400000">
              <a:off x="6116155" y="357225"/>
              <a:ext cx="0" cy="161496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Rechte verbindingslijn met pijl 13">
              <a:extLst>
                <a:ext uri="{FF2B5EF4-FFF2-40B4-BE49-F238E27FC236}">
                  <a16:creationId xmlns:a16="http://schemas.microsoft.com/office/drawing/2014/main" id="{B7F6BABB-7E7B-1DDF-1F61-832761C4E736}"/>
                </a:ext>
              </a:extLst>
            </p:cNvPr>
            <p:cNvCxnSpPr>
              <a:cxnSpLocks/>
            </p:cNvCxnSpPr>
            <p:nvPr/>
          </p:nvCxnSpPr>
          <p:spPr>
            <a:xfrm>
              <a:off x="6124668" y="1164710"/>
              <a:ext cx="428531" cy="36182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kstvak 17">
            <a:extLst>
              <a:ext uri="{FF2B5EF4-FFF2-40B4-BE49-F238E27FC236}">
                <a16:creationId xmlns:a16="http://schemas.microsoft.com/office/drawing/2014/main" id="{398EC3C1-620F-361F-EF4A-DAE3CC377340}"/>
              </a:ext>
            </a:extLst>
          </p:cNvPr>
          <p:cNvSpPr txBox="1"/>
          <p:nvPr/>
        </p:nvSpPr>
        <p:spPr>
          <a:xfrm>
            <a:off x="274445" y="329872"/>
            <a:ext cx="9256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/>
              <a:t>10m/s</a:t>
            </a:r>
          </a:p>
        </p:txBody>
      </p:sp>
      <p:pic>
        <p:nvPicPr>
          <p:cNvPr id="21" name="Afbeelding 20" descr="Afbeelding met tekst, kaart, schermopname&#10;&#10;Door AI gegenereerde inhoud is mogelijk onjuist.">
            <a:extLst>
              <a:ext uri="{FF2B5EF4-FFF2-40B4-BE49-F238E27FC236}">
                <a16:creationId xmlns:a16="http://schemas.microsoft.com/office/drawing/2014/main" id="{758F8E0D-0EE8-368D-E041-E6DB5E2923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91597" y="193100"/>
            <a:ext cx="1734343" cy="2174111"/>
          </a:xfrm>
          <a:prstGeom prst="rect">
            <a:avLst/>
          </a:prstGeom>
        </p:spPr>
      </p:pic>
      <p:pic>
        <p:nvPicPr>
          <p:cNvPr id="12" name="Afbeelding 11" descr="Afbeelding met tekst, schermopname, Kleurrijkheid, water&#10;&#10;Door AI gegenereerde inhoud is mogelijk onjuist.">
            <a:extLst>
              <a:ext uri="{FF2B5EF4-FFF2-40B4-BE49-F238E27FC236}">
                <a16:creationId xmlns:a16="http://schemas.microsoft.com/office/drawing/2014/main" id="{211CB80D-8CD0-0025-7793-B7FDABB9010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360" y="514538"/>
            <a:ext cx="5276640" cy="6209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785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D6EF7AC2-7FCF-40B1-8BB5-F01CDF708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9</a:t>
            </a:fld>
            <a:endParaRPr lang="nl-NL" dirty="0"/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2CD6B270-411A-B4ED-969D-11C3B9E463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60009" y="3796454"/>
            <a:ext cx="731991" cy="3048000"/>
          </a:xfrm>
          <a:prstGeom prst="rect">
            <a:avLst/>
          </a:prstGeom>
        </p:spPr>
      </p:pic>
      <p:pic>
        <p:nvPicPr>
          <p:cNvPr id="15" name="Afbeelding 14" descr="Afbeelding met buitenshuis&#10;&#10;Automatisch gegenereerde beschrijving">
            <a:extLst>
              <a:ext uri="{FF2B5EF4-FFF2-40B4-BE49-F238E27FC236}">
                <a16:creationId xmlns:a16="http://schemas.microsoft.com/office/drawing/2014/main" id="{5016B4BD-B821-C923-06C9-06AC07491F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4"/>
          <a:stretch/>
        </p:blipFill>
        <p:spPr>
          <a:xfrm rot="5400000">
            <a:off x="10006185" y="1385813"/>
            <a:ext cx="2912465" cy="1473762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213C1985-7A4B-1343-2128-7793A439CF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88824" y="3884052"/>
            <a:ext cx="4861600" cy="2960401"/>
          </a:xfrm>
          <a:prstGeom prst="rect">
            <a:avLst/>
          </a:prstGeom>
        </p:spPr>
      </p:pic>
      <p:pic>
        <p:nvPicPr>
          <p:cNvPr id="5" name="Afbeelding 4" descr="Afbeelding met tekst, buiten, boom, grond&#10;&#10;Automatisch gegenereerde beschrijving">
            <a:extLst>
              <a:ext uri="{FF2B5EF4-FFF2-40B4-BE49-F238E27FC236}">
                <a16:creationId xmlns:a16="http://schemas.microsoft.com/office/drawing/2014/main" id="{D8043E99-FBB3-CFD2-4B18-4362F579D77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-592169" y="4505581"/>
            <a:ext cx="2498398" cy="1310997"/>
          </a:xfrm>
          <a:prstGeom prst="rect">
            <a:avLst/>
          </a:prstGeom>
        </p:spPr>
      </p:pic>
      <p:pic>
        <p:nvPicPr>
          <p:cNvPr id="10" name="Afbeelding 9" descr="Afbeelding met tekst, diagram, Perceel, lijn&#10;&#10;Door AI gegenereerde inhoud is mogelijk onjuist.">
            <a:extLst>
              <a:ext uri="{FF2B5EF4-FFF2-40B4-BE49-F238E27FC236}">
                <a16:creationId xmlns:a16="http://schemas.microsoft.com/office/drawing/2014/main" id="{8BB4DFF7-6337-AFA5-FD94-9F2D3CF55FC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29" y="193100"/>
            <a:ext cx="2192850" cy="2192850"/>
          </a:xfrm>
          <a:prstGeom prst="rect">
            <a:avLst/>
          </a:prstGeom>
        </p:spPr>
      </p:pic>
      <p:grpSp>
        <p:nvGrpSpPr>
          <p:cNvPr id="11" name="Groep 10">
            <a:extLst>
              <a:ext uri="{FF2B5EF4-FFF2-40B4-BE49-F238E27FC236}">
                <a16:creationId xmlns:a16="http://schemas.microsoft.com/office/drawing/2014/main" id="{C7BC769A-BEA0-87F1-3702-82755364D908}"/>
              </a:ext>
            </a:extLst>
          </p:cNvPr>
          <p:cNvGrpSpPr/>
          <p:nvPr/>
        </p:nvGrpSpPr>
        <p:grpSpPr>
          <a:xfrm>
            <a:off x="793487" y="205295"/>
            <a:ext cx="437044" cy="1614969"/>
            <a:chOff x="6116155" y="357225"/>
            <a:chExt cx="437044" cy="1614969"/>
          </a:xfrm>
        </p:grpSpPr>
        <p:cxnSp>
          <p:nvCxnSpPr>
            <p:cNvPr id="13" name="Rechte verbindingslijn 12">
              <a:extLst>
                <a:ext uri="{FF2B5EF4-FFF2-40B4-BE49-F238E27FC236}">
                  <a16:creationId xmlns:a16="http://schemas.microsoft.com/office/drawing/2014/main" id="{3BEE05C9-05A7-E8FC-B82D-06577575E20B}"/>
                </a:ext>
              </a:extLst>
            </p:cNvPr>
            <p:cNvCxnSpPr>
              <a:cxnSpLocks/>
            </p:cNvCxnSpPr>
            <p:nvPr/>
          </p:nvCxnSpPr>
          <p:spPr>
            <a:xfrm rot="2400000">
              <a:off x="6116155" y="357225"/>
              <a:ext cx="0" cy="161496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Rechte verbindingslijn met pijl 15">
              <a:extLst>
                <a:ext uri="{FF2B5EF4-FFF2-40B4-BE49-F238E27FC236}">
                  <a16:creationId xmlns:a16="http://schemas.microsoft.com/office/drawing/2014/main" id="{D786C4B7-DB92-7A6D-2113-A4AF18DB29DC}"/>
                </a:ext>
              </a:extLst>
            </p:cNvPr>
            <p:cNvCxnSpPr>
              <a:cxnSpLocks/>
            </p:cNvCxnSpPr>
            <p:nvPr/>
          </p:nvCxnSpPr>
          <p:spPr>
            <a:xfrm>
              <a:off x="6124668" y="1164710"/>
              <a:ext cx="428531" cy="36182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kstvak 16">
            <a:extLst>
              <a:ext uri="{FF2B5EF4-FFF2-40B4-BE49-F238E27FC236}">
                <a16:creationId xmlns:a16="http://schemas.microsoft.com/office/drawing/2014/main" id="{1CFA4137-D9AB-D9CF-3318-6262362957C4}"/>
              </a:ext>
            </a:extLst>
          </p:cNvPr>
          <p:cNvSpPr txBox="1"/>
          <p:nvPr/>
        </p:nvSpPr>
        <p:spPr>
          <a:xfrm>
            <a:off x="7643244" y="81735"/>
            <a:ext cx="4556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Cabauw atmospheric research station</a:t>
            </a:r>
            <a:endParaRPr lang="nl-NL" dirty="0"/>
          </a:p>
        </p:txBody>
      </p:sp>
      <p:pic>
        <p:nvPicPr>
          <p:cNvPr id="19" name="Afbeelding 18">
            <a:extLst>
              <a:ext uri="{FF2B5EF4-FFF2-40B4-BE49-F238E27FC236}">
                <a16:creationId xmlns:a16="http://schemas.microsoft.com/office/drawing/2014/main" id="{1C25E3E1-F427-50D6-FFE1-2A73DB313E5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282" y="4058527"/>
            <a:ext cx="5199962" cy="2484961"/>
          </a:xfrm>
          <a:prstGeom prst="rect">
            <a:avLst/>
          </a:prstGeom>
        </p:spPr>
      </p:pic>
      <p:pic>
        <p:nvPicPr>
          <p:cNvPr id="4" name="Afbeelding 3" descr="Afbeelding met tekst, schermopname, lijn, Perceel&#10;&#10;Door AI gegenereerde inhoud is mogelijk onjuist.">
            <a:extLst>
              <a:ext uri="{FF2B5EF4-FFF2-40B4-BE49-F238E27FC236}">
                <a16:creationId xmlns:a16="http://schemas.microsoft.com/office/drawing/2014/main" id="{971175E4-1167-9154-5F13-75A53A6027A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097" y="716256"/>
            <a:ext cx="8281440" cy="3041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511138"/>
      </p:ext>
    </p:extLst>
  </p:cSld>
  <p:clrMapOvr>
    <a:masterClrMapping/>
  </p:clrMapOvr>
</p:sld>
</file>

<file path=ppt/theme/theme1.xml><?xml version="1.0" encoding="utf-8"?>
<a:theme xmlns:a="http://schemas.openxmlformats.org/drawingml/2006/main" name="KNMI sjabloon voor Powerpoint ENG breedbeeld IenW">
  <a:themeElements>
    <a:clrScheme name="Rijks Licht Blauw">
      <a:dk1>
        <a:srgbClr val="000000"/>
      </a:dk1>
      <a:lt1>
        <a:srgbClr val="FFFFFF"/>
      </a:lt1>
      <a:dk2>
        <a:srgbClr val="8EC9E7"/>
      </a:dk2>
      <a:lt2>
        <a:srgbClr val="EDF7FB"/>
      </a:lt2>
      <a:accent1>
        <a:srgbClr val="017BC6"/>
      </a:accent1>
      <a:accent2>
        <a:srgbClr val="FFB612"/>
      </a:accent2>
      <a:accent3>
        <a:srgbClr val="42145F"/>
      </a:accent3>
      <a:accent4>
        <a:srgbClr val="00689A"/>
      </a:accent4>
      <a:accent5>
        <a:srgbClr val="663227"/>
      </a:accent5>
      <a:accent6>
        <a:srgbClr val="38870D"/>
      </a:accent6>
      <a:hlink>
        <a:srgbClr val="017BC6"/>
      </a:hlink>
      <a:folHlink>
        <a:srgbClr val="B2D6EE"/>
      </a:folHlink>
    </a:clrScheme>
    <a:fontScheme name="Rijkshuisstijl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9" id="{679BD963-B7F7-014D-8604-DB591A414DAF}" vid="{E42E6A84-805E-FD4D-BC33-FB7D3DCAE149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F8FA9DCAAF28241B8432FDF0C6D7678" ma:contentTypeVersion="3" ma:contentTypeDescription="Create a new document." ma:contentTypeScope="" ma:versionID="d05ccfb623dfaca603f414c56f878e6e">
  <xsd:schema xmlns:xsd="http://www.w3.org/2001/XMLSchema" xmlns:xs="http://www.w3.org/2001/XMLSchema" xmlns:p="http://schemas.microsoft.com/office/2006/metadata/properties" xmlns:ns2="388ca43c-2689-47de-96c6-94116beb0dec" targetNamespace="http://schemas.microsoft.com/office/2006/metadata/properties" ma:root="true" ma:fieldsID="450d1fead3acac195819b471041feef4" ns2:_="">
    <xsd:import namespace="388ca43c-2689-47de-96c6-94116beb0de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8ca43c-2689-47de-96c6-94116beb0de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3AB1362-B2FF-4F9A-92F8-3E9C74DF047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4085CDA-9252-4C9B-B1AF-AD84A808CA0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88ca43c-2689-47de-96c6-94116beb0de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0BCC011-DC42-4CEA-AC99-14ABB7103160}">
  <ds:schemaRefs>
    <ds:schemaRef ds:uri="http://purl.org/dc/dcmitype/"/>
    <ds:schemaRef ds:uri="http://purl.org/dc/terms/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388ca43c-2689-47de-96c6-94116beb0dec"/>
    <ds:schemaRef ds:uri="http://schemas.microsoft.com/office/2006/metadata/properties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>
  <clbl:label id="{f470f80b-2772-4c15-86d6-5cefa42cf38c}" enabled="0" method="" siteId="{f470f80b-2772-4c15-86d6-5cefa42cf38c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KNMI sjabloon voor Powerpoint ENG breedbeeld</Template>
  <TotalTime>5941</TotalTime>
  <Words>589</Words>
  <Application>Microsoft Office PowerPoint</Application>
  <PresentationFormat>Breedbeeld</PresentationFormat>
  <Paragraphs>162</Paragraphs>
  <Slides>21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21</vt:i4>
      </vt:variant>
    </vt:vector>
  </HeadingPairs>
  <TitlesOfParts>
    <vt:vector size="26" baseType="lpstr">
      <vt:lpstr>Arial</vt:lpstr>
      <vt:lpstr>Calibri</vt:lpstr>
      <vt:lpstr>Verdana</vt:lpstr>
      <vt:lpstr>Wingdings</vt:lpstr>
      <vt:lpstr>KNMI sjabloon voor Powerpoint ENG breedbeeld IenW</vt:lpstr>
      <vt:lpstr>Atmospheric boundary-layer  gravity waves in the Netherlands (Doppler) lidar observations at Cabauw atmospheric research station and North Sea wind farms</vt:lpstr>
      <vt:lpstr>Summary</vt:lpstr>
      <vt:lpstr>PowerPoint-presentatie</vt:lpstr>
      <vt:lpstr>GW event I: June 30, 2022</vt:lpstr>
      <vt:lpstr>PowerPoint-presentatie</vt:lpstr>
      <vt:lpstr>PowerPoint-presentatie</vt:lpstr>
      <vt:lpstr>GW event II: May 2, 2025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North Sea wind lidar data</vt:lpstr>
      <vt:lpstr>Windcube200S Cabauw</vt:lpstr>
      <vt:lpstr>KNMI ceilometer network data</vt:lpstr>
      <vt:lpstr>Eumetnet E-PROFILE network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Gravity waves</dc:title>
  <dc:creator>Knoop, Steven (KNMI)</dc:creator>
  <cp:lastModifiedBy>Knoop, Steven (KNMI)</cp:lastModifiedBy>
  <cp:revision>65</cp:revision>
  <dcterms:created xsi:type="dcterms:W3CDTF">2024-01-24T14:47:52Z</dcterms:created>
  <dcterms:modified xsi:type="dcterms:W3CDTF">2026-04-15T08:22:30Z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0x010100FF8FA9DCAAF28241B8432FDF0C6D7678</vt:lpwstr>
  </property>
</Properties>
</file>