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5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6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7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8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9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10.xml" ContentType="application/vnd.openxmlformats-officedocument.theme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11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12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theme/theme13.xml" ContentType="application/vnd.openxmlformats-officedocument.theme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theme/theme14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15.xml" ContentType="application/vnd.openxmlformats-officedocument.theme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theme/theme16.xml" ContentType="application/vnd.openxmlformats-officedocument.theme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41" r:id="rId5"/>
    <p:sldMasterId id="2147483779" r:id="rId6"/>
    <p:sldMasterId id="2147483817" r:id="rId7"/>
    <p:sldMasterId id="2147483855" r:id="rId8"/>
    <p:sldMasterId id="2147483893" r:id="rId9"/>
    <p:sldMasterId id="2147483931" r:id="rId10"/>
    <p:sldMasterId id="2147483969" r:id="rId11"/>
    <p:sldMasterId id="2147484007" r:id="rId12"/>
    <p:sldMasterId id="2147484045" r:id="rId13"/>
    <p:sldMasterId id="2147484083" r:id="rId14"/>
    <p:sldMasterId id="2147484121" r:id="rId15"/>
    <p:sldMasterId id="2147484159" r:id="rId16"/>
    <p:sldMasterId id="2147484197" r:id="rId17"/>
    <p:sldMasterId id="2147484235" r:id="rId18"/>
    <p:sldMasterId id="2147484273" r:id="rId19"/>
    <p:sldMasterId id="2147484311" r:id="rId20"/>
  </p:sldMasterIdLst>
  <p:notesMasterIdLst>
    <p:notesMasterId r:id="rId41"/>
  </p:notesMasterIdLst>
  <p:handoutMasterIdLst>
    <p:handoutMasterId r:id="rId42"/>
  </p:handoutMasterIdLst>
  <p:sldIdLst>
    <p:sldId id="256" r:id="rId21"/>
    <p:sldId id="293" r:id="rId22"/>
    <p:sldId id="296" r:id="rId23"/>
    <p:sldId id="266" r:id="rId24"/>
    <p:sldId id="297" r:id="rId25"/>
    <p:sldId id="298" r:id="rId26"/>
    <p:sldId id="299" r:id="rId27"/>
    <p:sldId id="300" r:id="rId28"/>
    <p:sldId id="295" r:id="rId29"/>
    <p:sldId id="328" r:id="rId30"/>
    <p:sldId id="330" r:id="rId31"/>
    <p:sldId id="329" r:id="rId32"/>
    <p:sldId id="303" r:id="rId33"/>
    <p:sldId id="302" r:id="rId34"/>
    <p:sldId id="331" r:id="rId35"/>
    <p:sldId id="327" r:id="rId36"/>
    <p:sldId id="332" r:id="rId37"/>
    <p:sldId id="333" r:id="rId38"/>
    <p:sldId id="334" r:id="rId39"/>
    <p:sldId id="258" r:id="rId4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8" autoAdjust="0"/>
    <p:restoredTop sz="79661" autoAdjust="0"/>
  </p:normalViewPr>
  <p:slideViewPr>
    <p:cSldViewPr snapToGrid="0">
      <p:cViewPr varScale="1">
        <p:scale>
          <a:sx n="50" d="100"/>
          <a:sy n="50" d="100"/>
        </p:scale>
        <p:origin x="1268" y="40"/>
      </p:cViewPr>
      <p:guideLst>
        <p:guide pos="518"/>
        <p:guide orient="horz" pos="2160"/>
        <p:guide orient="horz" pos="10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224"/>
    </p:cViewPr>
  </p:sorterViewPr>
  <p:notesViewPr>
    <p:cSldViewPr snapToGrid="0">
      <p:cViewPr varScale="1">
        <p:scale>
          <a:sx n="105" d="100"/>
          <a:sy n="105" d="100"/>
        </p:scale>
        <p:origin x="301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theme" Target="theme/theme1.xml"/><Relationship Id="rId20" Type="http://schemas.openxmlformats.org/officeDocument/2006/relationships/slideMaster" Target="slideMasters/slideMaster17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B42390-CDA4-4A1E-99E9-BF20F960D367}" type="doc">
      <dgm:prSet loTypeId="urn:microsoft.com/office/officeart/2005/8/layout/hProcess1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nl-NL"/>
        </a:p>
      </dgm:t>
    </dgm:pt>
    <dgm:pt modelId="{4D01611E-9189-4122-B3A9-2F123B169FE3}">
      <dgm:prSet phldrT="[Text]" custT="1"/>
      <dgm:spPr/>
      <dgm:t>
        <a:bodyPr/>
        <a:lstStyle/>
        <a:p>
          <a:r>
            <a:rPr lang="en-US" sz="1400" b="1" dirty="0"/>
            <a:t>Sep 2021:</a:t>
          </a:r>
          <a:r>
            <a:rPr lang="en-US" sz="1400" dirty="0"/>
            <a:t> National Health Council advisory report</a:t>
          </a:r>
        </a:p>
      </dgm:t>
    </dgm:pt>
    <dgm:pt modelId="{02CC0F63-A5D2-4870-8760-145C302A6EBD}" type="parTrans" cxnId="{463F308F-49BB-43F0-8640-49DC03D22BFD}">
      <dgm:prSet/>
      <dgm:spPr/>
      <dgm:t>
        <a:bodyPr/>
        <a:lstStyle/>
        <a:p>
          <a:endParaRPr lang="nl-NL"/>
        </a:p>
      </dgm:t>
    </dgm:pt>
    <dgm:pt modelId="{78ACA19A-C969-4ED5-8FD9-E1C70C522401}" type="sibTrans" cxnId="{463F308F-49BB-43F0-8640-49DC03D22BFD}">
      <dgm:prSet/>
      <dgm:spPr/>
      <dgm:t>
        <a:bodyPr/>
        <a:lstStyle/>
        <a:p>
          <a:endParaRPr lang="nl-NL"/>
        </a:p>
      </dgm:t>
    </dgm:pt>
    <dgm:pt modelId="{3DCE320D-9EA2-4CAC-A1F3-30528DFBD861}">
      <dgm:prSet custT="1"/>
      <dgm:spPr/>
      <dgm:t>
        <a:bodyPr/>
        <a:lstStyle/>
        <a:p>
          <a:r>
            <a:rPr lang="en-US" sz="1400" b="1" dirty="0"/>
            <a:t>End of 2021:</a:t>
          </a:r>
          <a:r>
            <a:rPr lang="en-US" sz="1400" dirty="0"/>
            <a:t> Minister Of Infrastructure and Water Management asks RIVM for strategy</a:t>
          </a:r>
          <a:endParaRPr lang="nl-NL" sz="1400" dirty="0"/>
        </a:p>
      </dgm:t>
    </dgm:pt>
    <dgm:pt modelId="{81D2CA82-D57C-46DB-9E14-D2C823CDBE32}" type="parTrans" cxnId="{1980654F-34DD-4FB3-8D26-43E91C7769A4}">
      <dgm:prSet/>
      <dgm:spPr/>
      <dgm:t>
        <a:bodyPr/>
        <a:lstStyle/>
        <a:p>
          <a:endParaRPr lang="nl-NL"/>
        </a:p>
      </dgm:t>
    </dgm:pt>
    <dgm:pt modelId="{B0462C77-95C7-4390-A144-59A033867EBA}" type="sibTrans" cxnId="{1980654F-34DD-4FB3-8D26-43E91C7769A4}">
      <dgm:prSet/>
      <dgm:spPr/>
      <dgm:t>
        <a:bodyPr/>
        <a:lstStyle/>
        <a:p>
          <a:endParaRPr lang="nl-NL"/>
        </a:p>
      </dgm:t>
    </dgm:pt>
    <dgm:pt modelId="{F719A9AF-887A-4548-9AB7-405CD15FCCF7}">
      <dgm:prSet custT="1"/>
      <dgm:spPr/>
      <dgm:t>
        <a:bodyPr/>
        <a:lstStyle/>
        <a:p>
          <a:r>
            <a:rPr lang="en-US" sz="1400" b="1" dirty="0"/>
            <a:t>Dec 2022:</a:t>
          </a:r>
          <a:r>
            <a:rPr lang="en-US" sz="1400" dirty="0"/>
            <a:t> RIVM publishes report with proposed monitoring strategy</a:t>
          </a:r>
          <a:endParaRPr lang="nl-NL" sz="1400" dirty="0"/>
        </a:p>
      </dgm:t>
    </dgm:pt>
    <dgm:pt modelId="{DF4BF332-A1F3-4434-972A-81AF078E6CC8}" type="parTrans" cxnId="{FC64229B-6C75-4019-ACFB-3102640E251D}">
      <dgm:prSet/>
      <dgm:spPr/>
      <dgm:t>
        <a:bodyPr/>
        <a:lstStyle/>
        <a:p>
          <a:endParaRPr lang="nl-NL"/>
        </a:p>
      </dgm:t>
    </dgm:pt>
    <dgm:pt modelId="{9FC4E853-EBDF-459C-AF0A-95F3CF39B823}" type="sibTrans" cxnId="{FC64229B-6C75-4019-ACFB-3102640E251D}">
      <dgm:prSet/>
      <dgm:spPr/>
      <dgm:t>
        <a:bodyPr/>
        <a:lstStyle/>
        <a:p>
          <a:endParaRPr lang="nl-NL"/>
        </a:p>
      </dgm:t>
    </dgm:pt>
    <dgm:pt modelId="{64F36CE7-648C-42B6-A264-E6AE63B9AAED}">
      <dgm:prSet phldrT="[Text]" custT="1"/>
      <dgm:spPr/>
      <dgm:t>
        <a:bodyPr/>
        <a:lstStyle/>
        <a:p>
          <a:r>
            <a:rPr lang="en-US" sz="1400" b="1" dirty="0"/>
            <a:t>Jan 2020:</a:t>
          </a:r>
          <a:r>
            <a:rPr lang="en-US" sz="1400" dirty="0"/>
            <a:t> Minister for the Environment and Housing requests advice on UFP from National Health Council</a:t>
          </a:r>
          <a:endParaRPr lang="nl-NL" sz="1400" dirty="0"/>
        </a:p>
      </dgm:t>
    </dgm:pt>
    <dgm:pt modelId="{1EF798E5-796B-43FA-8FF7-D42B23B3E4AE}" type="parTrans" cxnId="{244B0A69-A9E7-4361-A133-0EFBD15CD4CE}">
      <dgm:prSet/>
      <dgm:spPr/>
      <dgm:t>
        <a:bodyPr/>
        <a:lstStyle/>
        <a:p>
          <a:endParaRPr lang="nl-NL"/>
        </a:p>
      </dgm:t>
    </dgm:pt>
    <dgm:pt modelId="{4E17A4D3-0367-4521-B78C-61030C895BAC}" type="sibTrans" cxnId="{244B0A69-A9E7-4361-A133-0EFBD15CD4CE}">
      <dgm:prSet/>
      <dgm:spPr/>
      <dgm:t>
        <a:bodyPr/>
        <a:lstStyle/>
        <a:p>
          <a:endParaRPr lang="nl-NL"/>
        </a:p>
      </dgm:t>
    </dgm:pt>
    <dgm:pt modelId="{DB8A6E0F-ED9D-415C-BE94-32D50D7BA566}">
      <dgm:prSet custT="1"/>
      <dgm:spPr/>
      <dgm:t>
        <a:bodyPr/>
        <a:lstStyle/>
        <a:p>
          <a:r>
            <a:rPr lang="nl-NL" sz="1400" b="1" dirty="0"/>
            <a:t>2023-2024:</a:t>
          </a:r>
          <a:r>
            <a:rPr lang="nl-NL" sz="1400" dirty="0"/>
            <a:t> </a:t>
          </a:r>
          <a:r>
            <a:rPr lang="nl-NL" sz="1400" dirty="0" err="1"/>
            <a:t>tendering</a:t>
          </a:r>
          <a:r>
            <a:rPr lang="nl-NL" sz="1400" dirty="0"/>
            <a:t> </a:t>
          </a:r>
          <a:r>
            <a:rPr lang="nl-NL" sz="1400" dirty="0" err="1"/>
            <a:t>process</a:t>
          </a:r>
          <a:r>
            <a:rPr lang="nl-NL" sz="1400" dirty="0"/>
            <a:t> </a:t>
          </a:r>
          <a:r>
            <a:rPr lang="nl-NL" sz="1400" dirty="0" err="1"/>
            <a:t>for</a:t>
          </a:r>
          <a:r>
            <a:rPr lang="nl-NL" sz="1400" dirty="0"/>
            <a:t> new UFP  equipment</a:t>
          </a:r>
        </a:p>
      </dgm:t>
    </dgm:pt>
    <dgm:pt modelId="{2EF72E81-7604-4BBA-B95F-E1147B84F3B6}" type="parTrans" cxnId="{8AF37A29-25BD-48C3-B2E1-C3E1A0EF3507}">
      <dgm:prSet/>
      <dgm:spPr/>
      <dgm:t>
        <a:bodyPr/>
        <a:lstStyle/>
        <a:p>
          <a:endParaRPr lang="nl-NL"/>
        </a:p>
      </dgm:t>
    </dgm:pt>
    <dgm:pt modelId="{271697F3-824B-4AEE-8613-73A94E18994F}" type="sibTrans" cxnId="{8AF37A29-25BD-48C3-B2E1-C3E1A0EF3507}">
      <dgm:prSet/>
      <dgm:spPr/>
      <dgm:t>
        <a:bodyPr/>
        <a:lstStyle/>
        <a:p>
          <a:endParaRPr lang="nl-NL"/>
        </a:p>
      </dgm:t>
    </dgm:pt>
    <dgm:pt modelId="{6D194768-6C20-4073-8616-1B72C97DAB6B}">
      <dgm:prSet custT="1"/>
      <dgm:spPr/>
      <dgm:t>
        <a:bodyPr/>
        <a:lstStyle/>
        <a:p>
          <a:r>
            <a:rPr lang="nl-NL" sz="1400" b="1" dirty="0"/>
            <a:t>2025:</a:t>
          </a:r>
          <a:r>
            <a:rPr lang="nl-NL" sz="1400" dirty="0"/>
            <a:t> </a:t>
          </a:r>
          <a:r>
            <a:rPr lang="nl-NL" sz="1400" dirty="0" err="1"/>
            <a:t>Arrival</a:t>
          </a:r>
          <a:r>
            <a:rPr lang="nl-NL" sz="1400" dirty="0"/>
            <a:t> of new equipment</a:t>
          </a:r>
        </a:p>
      </dgm:t>
    </dgm:pt>
    <dgm:pt modelId="{53BA925C-F9A1-4C28-9880-37FC2AE1CEE7}" type="parTrans" cxnId="{B94E42F8-5C6B-4591-9746-95B673EFB922}">
      <dgm:prSet/>
      <dgm:spPr/>
      <dgm:t>
        <a:bodyPr/>
        <a:lstStyle/>
        <a:p>
          <a:endParaRPr lang="nl-NL"/>
        </a:p>
      </dgm:t>
    </dgm:pt>
    <dgm:pt modelId="{ABE17EC1-4977-4439-998C-ECB6608F5ED6}" type="sibTrans" cxnId="{B94E42F8-5C6B-4591-9746-95B673EFB922}">
      <dgm:prSet/>
      <dgm:spPr/>
      <dgm:t>
        <a:bodyPr/>
        <a:lstStyle/>
        <a:p>
          <a:endParaRPr lang="nl-NL"/>
        </a:p>
      </dgm:t>
    </dgm:pt>
    <dgm:pt modelId="{2D91E976-F5C6-4D88-82C7-3A4355C74ED5}" type="pres">
      <dgm:prSet presAssocID="{61B42390-CDA4-4A1E-99E9-BF20F960D367}" presName="Name0" presStyleCnt="0">
        <dgm:presLayoutVars>
          <dgm:dir/>
          <dgm:resizeHandles val="exact"/>
        </dgm:presLayoutVars>
      </dgm:prSet>
      <dgm:spPr/>
    </dgm:pt>
    <dgm:pt modelId="{D594B197-C301-4882-AB6D-F42D48F23B43}" type="pres">
      <dgm:prSet presAssocID="{61B42390-CDA4-4A1E-99E9-BF20F960D367}" presName="arrow" presStyleLbl="bgShp" presStyleIdx="0" presStyleCnt="1" custLinFactNeighborY="-586"/>
      <dgm:spPr>
        <a:ln>
          <a:solidFill>
            <a:schemeClr val="accent6"/>
          </a:solidFill>
        </a:ln>
      </dgm:spPr>
    </dgm:pt>
    <dgm:pt modelId="{2371DB6E-3230-4FF5-AD0D-334F14B89875}" type="pres">
      <dgm:prSet presAssocID="{61B42390-CDA4-4A1E-99E9-BF20F960D367}" presName="points" presStyleCnt="0"/>
      <dgm:spPr/>
    </dgm:pt>
    <dgm:pt modelId="{1C1A0684-D8BF-40F9-867F-9B1412BD84F3}" type="pres">
      <dgm:prSet presAssocID="{64F36CE7-648C-42B6-A264-E6AE63B9AAED}" presName="compositeA" presStyleCnt="0"/>
      <dgm:spPr/>
    </dgm:pt>
    <dgm:pt modelId="{1C665A47-9945-4F6D-8C94-36375921AA77}" type="pres">
      <dgm:prSet presAssocID="{64F36CE7-648C-42B6-A264-E6AE63B9AAED}" presName="textA" presStyleLbl="revTx" presStyleIdx="0" presStyleCnt="6" custScaleX="119956">
        <dgm:presLayoutVars>
          <dgm:bulletEnabled val="1"/>
        </dgm:presLayoutVars>
      </dgm:prSet>
      <dgm:spPr/>
    </dgm:pt>
    <dgm:pt modelId="{A6268A7F-D3CF-43C6-8998-9C3EAE4F1657}" type="pres">
      <dgm:prSet presAssocID="{64F36CE7-648C-42B6-A264-E6AE63B9AAED}" presName="circleA" presStyleLbl="node1" presStyleIdx="0" presStyleCnt="6"/>
      <dgm:spPr>
        <a:solidFill>
          <a:schemeClr val="tx2"/>
        </a:solidFill>
      </dgm:spPr>
    </dgm:pt>
    <dgm:pt modelId="{33727B81-72F1-4AED-952B-0CCE5D9BC1D7}" type="pres">
      <dgm:prSet presAssocID="{64F36CE7-648C-42B6-A264-E6AE63B9AAED}" presName="spaceA" presStyleCnt="0"/>
      <dgm:spPr/>
    </dgm:pt>
    <dgm:pt modelId="{58DED268-7CDB-4437-BAC1-393748DDA4B9}" type="pres">
      <dgm:prSet presAssocID="{4E17A4D3-0367-4521-B78C-61030C895BAC}" presName="space" presStyleCnt="0"/>
      <dgm:spPr/>
    </dgm:pt>
    <dgm:pt modelId="{3A493310-4925-445E-AE7D-9EB489518A2D}" type="pres">
      <dgm:prSet presAssocID="{4D01611E-9189-4122-B3A9-2F123B169FE3}" presName="compositeB" presStyleCnt="0"/>
      <dgm:spPr/>
    </dgm:pt>
    <dgm:pt modelId="{6CBB9F6F-DE00-4393-87E6-FB235D373EB1}" type="pres">
      <dgm:prSet presAssocID="{4D01611E-9189-4122-B3A9-2F123B169FE3}" presName="textB" presStyleLbl="revTx" presStyleIdx="1" presStyleCnt="6">
        <dgm:presLayoutVars>
          <dgm:bulletEnabled val="1"/>
        </dgm:presLayoutVars>
      </dgm:prSet>
      <dgm:spPr/>
    </dgm:pt>
    <dgm:pt modelId="{EE1A59D2-4CEA-43E8-9D5B-EDA570092709}" type="pres">
      <dgm:prSet presAssocID="{4D01611E-9189-4122-B3A9-2F123B169FE3}" presName="circleB" presStyleLbl="node1" presStyleIdx="1" presStyleCnt="6"/>
      <dgm:spPr>
        <a:solidFill>
          <a:srgbClr val="CA005D"/>
        </a:solidFill>
      </dgm:spPr>
    </dgm:pt>
    <dgm:pt modelId="{894282EA-5380-48B7-882C-9150819F3B4A}" type="pres">
      <dgm:prSet presAssocID="{4D01611E-9189-4122-B3A9-2F123B169FE3}" presName="spaceB" presStyleCnt="0"/>
      <dgm:spPr/>
    </dgm:pt>
    <dgm:pt modelId="{9900E796-D963-4FF8-9EE1-381D18A2E041}" type="pres">
      <dgm:prSet presAssocID="{78ACA19A-C969-4ED5-8FD9-E1C70C522401}" presName="space" presStyleCnt="0"/>
      <dgm:spPr/>
    </dgm:pt>
    <dgm:pt modelId="{2DDFA55F-6A52-4FDF-9EA3-77368D0583C1}" type="pres">
      <dgm:prSet presAssocID="{3DCE320D-9EA2-4CAC-A1F3-30528DFBD861}" presName="compositeA" presStyleCnt="0"/>
      <dgm:spPr/>
    </dgm:pt>
    <dgm:pt modelId="{C012ED39-AE80-4F38-A0CB-CFEBF2086CD0}" type="pres">
      <dgm:prSet presAssocID="{3DCE320D-9EA2-4CAC-A1F3-30528DFBD861}" presName="textA" presStyleLbl="revTx" presStyleIdx="2" presStyleCnt="6">
        <dgm:presLayoutVars>
          <dgm:bulletEnabled val="1"/>
        </dgm:presLayoutVars>
      </dgm:prSet>
      <dgm:spPr/>
    </dgm:pt>
    <dgm:pt modelId="{9B453E37-611C-4152-96F9-CE7532F30542}" type="pres">
      <dgm:prSet presAssocID="{3DCE320D-9EA2-4CAC-A1F3-30528DFBD861}" presName="circleA" presStyleLbl="node1" presStyleIdx="2" presStyleCnt="6"/>
      <dgm:spPr>
        <a:solidFill>
          <a:srgbClr val="CA005D"/>
        </a:solidFill>
      </dgm:spPr>
    </dgm:pt>
    <dgm:pt modelId="{1E800299-AE8C-415A-AC60-0CDEAC33E646}" type="pres">
      <dgm:prSet presAssocID="{3DCE320D-9EA2-4CAC-A1F3-30528DFBD861}" presName="spaceA" presStyleCnt="0"/>
      <dgm:spPr/>
    </dgm:pt>
    <dgm:pt modelId="{7B20DE4D-B82B-44A3-B249-42C45EE60330}" type="pres">
      <dgm:prSet presAssocID="{B0462C77-95C7-4390-A144-59A033867EBA}" presName="space" presStyleCnt="0"/>
      <dgm:spPr/>
    </dgm:pt>
    <dgm:pt modelId="{D747AF1C-59B1-4F08-8348-5FEFDB1F89C2}" type="pres">
      <dgm:prSet presAssocID="{F719A9AF-887A-4548-9AB7-405CD15FCCF7}" presName="compositeB" presStyleCnt="0"/>
      <dgm:spPr/>
    </dgm:pt>
    <dgm:pt modelId="{DF0042D0-8F72-45AF-A047-D010E411BFCD}" type="pres">
      <dgm:prSet presAssocID="{F719A9AF-887A-4548-9AB7-405CD15FCCF7}" presName="textB" presStyleLbl="revTx" presStyleIdx="3" presStyleCnt="6">
        <dgm:presLayoutVars>
          <dgm:bulletEnabled val="1"/>
        </dgm:presLayoutVars>
      </dgm:prSet>
      <dgm:spPr/>
    </dgm:pt>
    <dgm:pt modelId="{411BD098-A625-4618-8ABB-B5EDEE10869E}" type="pres">
      <dgm:prSet presAssocID="{F719A9AF-887A-4548-9AB7-405CD15FCCF7}" presName="circleB" presStyleLbl="node1" presStyleIdx="3" presStyleCnt="6"/>
      <dgm:spPr>
        <a:solidFill>
          <a:schemeClr val="tx2"/>
        </a:solidFill>
      </dgm:spPr>
    </dgm:pt>
    <dgm:pt modelId="{E2711293-418F-4E61-913B-B8ED525C3153}" type="pres">
      <dgm:prSet presAssocID="{F719A9AF-887A-4548-9AB7-405CD15FCCF7}" presName="spaceB" presStyleCnt="0"/>
      <dgm:spPr/>
    </dgm:pt>
    <dgm:pt modelId="{E6822BA9-0CC6-492D-BE60-B1CE8FF7D07B}" type="pres">
      <dgm:prSet presAssocID="{9FC4E853-EBDF-459C-AF0A-95F3CF39B823}" presName="space" presStyleCnt="0"/>
      <dgm:spPr/>
    </dgm:pt>
    <dgm:pt modelId="{96C6AA61-6AD4-4270-A958-72BC3DE61D30}" type="pres">
      <dgm:prSet presAssocID="{DB8A6E0F-ED9D-415C-BE94-32D50D7BA566}" presName="compositeA" presStyleCnt="0"/>
      <dgm:spPr/>
    </dgm:pt>
    <dgm:pt modelId="{986E9732-1149-46A5-A72D-D1BEB2B04DB5}" type="pres">
      <dgm:prSet presAssocID="{DB8A6E0F-ED9D-415C-BE94-32D50D7BA566}" presName="textA" presStyleLbl="revTx" presStyleIdx="4" presStyleCnt="6">
        <dgm:presLayoutVars>
          <dgm:bulletEnabled val="1"/>
        </dgm:presLayoutVars>
      </dgm:prSet>
      <dgm:spPr/>
    </dgm:pt>
    <dgm:pt modelId="{1D47FC6A-1744-45F0-8620-A50229DE9CE6}" type="pres">
      <dgm:prSet presAssocID="{DB8A6E0F-ED9D-415C-BE94-32D50D7BA566}" presName="circleA" presStyleLbl="node1" presStyleIdx="4" presStyleCnt="6"/>
      <dgm:spPr>
        <a:solidFill>
          <a:schemeClr val="tx2"/>
        </a:solidFill>
      </dgm:spPr>
    </dgm:pt>
    <dgm:pt modelId="{D8BAEA94-7764-4E1C-B366-D44E6AA54BD4}" type="pres">
      <dgm:prSet presAssocID="{DB8A6E0F-ED9D-415C-BE94-32D50D7BA566}" presName="spaceA" presStyleCnt="0"/>
      <dgm:spPr/>
    </dgm:pt>
    <dgm:pt modelId="{8889F7C6-16EC-4721-87C5-D12F6529C664}" type="pres">
      <dgm:prSet presAssocID="{271697F3-824B-4AEE-8613-73A94E18994F}" presName="space" presStyleCnt="0"/>
      <dgm:spPr/>
    </dgm:pt>
    <dgm:pt modelId="{5460CF89-98F7-498E-87ED-B69601D1087C}" type="pres">
      <dgm:prSet presAssocID="{6D194768-6C20-4073-8616-1B72C97DAB6B}" presName="compositeB" presStyleCnt="0"/>
      <dgm:spPr/>
    </dgm:pt>
    <dgm:pt modelId="{077AA24B-4F55-41AA-BDCA-41C042B6A455}" type="pres">
      <dgm:prSet presAssocID="{6D194768-6C20-4073-8616-1B72C97DAB6B}" presName="textB" presStyleLbl="revTx" presStyleIdx="5" presStyleCnt="6">
        <dgm:presLayoutVars>
          <dgm:bulletEnabled val="1"/>
        </dgm:presLayoutVars>
      </dgm:prSet>
      <dgm:spPr/>
    </dgm:pt>
    <dgm:pt modelId="{C6A12584-9CFA-4334-8868-9C1F22120E11}" type="pres">
      <dgm:prSet presAssocID="{6D194768-6C20-4073-8616-1B72C97DAB6B}" presName="circleB" presStyleLbl="node1" presStyleIdx="5" presStyleCnt="6"/>
      <dgm:spPr>
        <a:solidFill>
          <a:schemeClr val="tx2"/>
        </a:solidFill>
      </dgm:spPr>
    </dgm:pt>
    <dgm:pt modelId="{5BA26F63-8E0C-41C6-B35A-E364B08CD7AB}" type="pres">
      <dgm:prSet presAssocID="{6D194768-6C20-4073-8616-1B72C97DAB6B}" presName="spaceB" presStyleCnt="0"/>
      <dgm:spPr/>
    </dgm:pt>
  </dgm:ptLst>
  <dgm:cxnLst>
    <dgm:cxn modelId="{64494000-5CC6-4E3E-94C8-FA03C64360D7}" type="presOf" srcId="{6D194768-6C20-4073-8616-1B72C97DAB6B}" destId="{077AA24B-4F55-41AA-BDCA-41C042B6A455}" srcOrd="0" destOrd="0" presId="urn:microsoft.com/office/officeart/2005/8/layout/hProcess11"/>
    <dgm:cxn modelId="{B6A8B50F-528B-4BA7-B2B7-D9B36682C18E}" type="presOf" srcId="{F719A9AF-887A-4548-9AB7-405CD15FCCF7}" destId="{DF0042D0-8F72-45AF-A047-D010E411BFCD}" srcOrd="0" destOrd="0" presId="urn:microsoft.com/office/officeart/2005/8/layout/hProcess11"/>
    <dgm:cxn modelId="{8AF37A29-25BD-48C3-B2E1-C3E1A0EF3507}" srcId="{61B42390-CDA4-4A1E-99E9-BF20F960D367}" destId="{DB8A6E0F-ED9D-415C-BE94-32D50D7BA566}" srcOrd="4" destOrd="0" parTransId="{2EF72E81-7604-4BBA-B95F-E1147B84F3B6}" sibTransId="{271697F3-824B-4AEE-8613-73A94E18994F}"/>
    <dgm:cxn modelId="{58427F35-130E-4629-AE49-67945CF1860F}" type="presOf" srcId="{64F36CE7-648C-42B6-A264-E6AE63B9AAED}" destId="{1C665A47-9945-4F6D-8C94-36375921AA77}" srcOrd="0" destOrd="0" presId="urn:microsoft.com/office/officeart/2005/8/layout/hProcess11"/>
    <dgm:cxn modelId="{244B0A69-A9E7-4361-A133-0EFBD15CD4CE}" srcId="{61B42390-CDA4-4A1E-99E9-BF20F960D367}" destId="{64F36CE7-648C-42B6-A264-E6AE63B9AAED}" srcOrd="0" destOrd="0" parTransId="{1EF798E5-796B-43FA-8FF7-D42B23B3E4AE}" sibTransId="{4E17A4D3-0367-4521-B78C-61030C895BAC}"/>
    <dgm:cxn modelId="{1980654F-34DD-4FB3-8D26-43E91C7769A4}" srcId="{61B42390-CDA4-4A1E-99E9-BF20F960D367}" destId="{3DCE320D-9EA2-4CAC-A1F3-30528DFBD861}" srcOrd="2" destOrd="0" parTransId="{81D2CA82-D57C-46DB-9E14-D2C823CDBE32}" sibTransId="{B0462C77-95C7-4390-A144-59A033867EBA}"/>
    <dgm:cxn modelId="{F3FA0770-F882-4616-87ED-FD04239627FA}" type="presOf" srcId="{4D01611E-9189-4122-B3A9-2F123B169FE3}" destId="{6CBB9F6F-DE00-4393-87E6-FB235D373EB1}" srcOrd="0" destOrd="0" presId="urn:microsoft.com/office/officeart/2005/8/layout/hProcess11"/>
    <dgm:cxn modelId="{B30D6E8A-FE65-45B3-8BB8-C55F11D3BB97}" type="presOf" srcId="{DB8A6E0F-ED9D-415C-BE94-32D50D7BA566}" destId="{986E9732-1149-46A5-A72D-D1BEB2B04DB5}" srcOrd="0" destOrd="0" presId="urn:microsoft.com/office/officeart/2005/8/layout/hProcess11"/>
    <dgm:cxn modelId="{463F308F-49BB-43F0-8640-49DC03D22BFD}" srcId="{61B42390-CDA4-4A1E-99E9-BF20F960D367}" destId="{4D01611E-9189-4122-B3A9-2F123B169FE3}" srcOrd="1" destOrd="0" parTransId="{02CC0F63-A5D2-4870-8760-145C302A6EBD}" sibTransId="{78ACA19A-C969-4ED5-8FD9-E1C70C522401}"/>
    <dgm:cxn modelId="{FC64229B-6C75-4019-ACFB-3102640E251D}" srcId="{61B42390-CDA4-4A1E-99E9-BF20F960D367}" destId="{F719A9AF-887A-4548-9AB7-405CD15FCCF7}" srcOrd="3" destOrd="0" parTransId="{DF4BF332-A1F3-4434-972A-81AF078E6CC8}" sibTransId="{9FC4E853-EBDF-459C-AF0A-95F3CF39B823}"/>
    <dgm:cxn modelId="{FEBF5AB4-CBE7-491B-B8EC-B7E3826F4E3E}" type="presOf" srcId="{3DCE320D-9EA2-4CAC-A1F3-30528DFBD861}" destId="{C012ED39-AE80-4F38-A0CB-CFEBF2086CD0}" srcOrd="0" destOrd="0" presId="urn:microsoft.com/office/officeart/2005/8/layout/hProcess11"/>
    <dgm:cxn modelId="{CAC848E1-C82F-4B88-907A-7FD5F15C532D}" type="presOf" srcId="{61B42390-CDA4-4A1E-99E9-BF20F960D367}" destId="{2D91E976-F5C6-4D88-82C7-3A4355C74ED5}" srcOrd="0" destOrd="0" presId="urn:microsoft.com/office/officeart/2005/8/layout/hProcess11"/>
    <dgm:cxn modelId="{B94E42F8-5C6B-4591-9746-95B673EFB922}" srcId="{61B42390-CDA4-4A1E-99E9-BF20F960D367}" destId="{6D194768-6C20-4073-8616-1B72C97DAB6B}" srcOrd="5" destOrd="0" parTransId="{53BA925C-F9A1-4C28-9880-37FC2AE1CEE7}" sibTransId="{ABE17EC1-4977-4439-998C-ECB6608F5ED6}"/>
    <dgm:cxn modelId="{EFC0DC74-EB7C-4D3C-9600-A60B2E705BC6}" type="presParOf" srcId="{2D91E976-F5C6-4D88-82C7-3A4355C74ED5}" destId="{D594B197-C301-4882-AB6D-F42D48F23B43}" srcOrd="0" destOrd="0" presId="urn:microsoft.com/office/officeart/2005/8/layout/hProcess11"/>
    <dgm:cxn modelId="{51A83715-DDC2-4545-9BA6-92CC0EC4FEA4}" type="presParOf" srcId="{2D91E976-F5C6-4D88-82C7-3A4355C74ED5}" destId="{2371DB6E-3230-4FF5-AD0D-334F14B89875}" srcOrd="1" destOrd="0" presId="urn:microsoft.com/office/officeart/2005/8/layout/hProcess11"/>
    <dgm:cxn modelId="{113C7D89-79ED-4887-8162-7FE9A6E4F91E}" type="presParOf" srcId="{2371DB6E-3230-4FF5-AD0D-334F14B89875}" destId="{1C1A0684-D8BF-40F9-867F-9B1412BD84F3}" srcOrd="0" destOrd="0" presId="urn:microsoft.com/office/officeart/2005/8/layout/hProcess11"/>
    <dgm:cxn modelId="{50E01B35-CF65-468A-9389-BD47BE57B98B}" type="presParOf" srcId="{1C1A0684-D8BF-40F9-867F-9B1412BD84F3}" destId="{1C665A47-9945-4F6D-8C94-36375921AA77}" srcOrd="0" destOrd="0" presId="urn:microsoft.com/office/officeart/2005/8/layout/hProcess11"/>
    <dgm:cxn modelId="{61CE36B1-9328-4496-B7C1-E74F8A202E44}" type="presParOf" srcId="{1C1A0684-D8BF-40F9-867F-9B1412BD84F3}" destId="{A6268A7F-D3CF-43C6-8998-9C3EAE4F1657}" srcOrd="1" destOrd="0" presId="urn:microsoft.com/office/officeart/2005/8/layout/hProcess11"/>
    <dgm:cxn modelId="{BFEF4E83-A3D1-4B94-8251-E73A02734EA9}" type="presParOf" srcId="{1C1A0684-D8BF-40F9-867F-9B1412BD84F3}" destId="{33727B81-72F1-4AED-952B-0CCE5D9BC1D7}" srcOrd="2" destOrd="0" presId="urn:microsoft.com/office/officeart/2005/8/layout/hProcess11"/>
    <dgm:cxn modelId="{96D567EB-F420-4813-A365-F3F6DF156203}" type="presParOf" srcId="{2371DB6E-3230-4FF5-AD0D-334F14B89875}" destId="{58DED268-7CDB-4437-BAC1-393748DDA4B9}" srcOrd="1" destOrd="0" presId="urn:microsoft.com/office/officeart/2005/8/layout/hProcess11"/>
    <dgm:cxn modelId="{B830F385-7993-4B96-BF1B-3D64DE92A153}" type="presParOf" srcId="{2371DB6E-3230-4FF5-AD0D-334F14B89875}" destId="{3A493310-4925-445E-AE7D-9EB489518A2D}" srcOrd="2" destOrd="0" presId="urn:microsoft.com/office/officeart/2005/8/layout/hProcess11"/>
    <dgm:cxn modelId="{1796956B-3124-45FD-AC50-B44EF0276A7B}" type="presParOf" srcId="{3A493310-4925-445E-AE7D-9EB489518A2D}" destId="{6CBB9F6F-DE00-4393-87E6-FB235D373EB1}" srcOrd="0" destOrd="0" presId="urn:microsoft.com/office/officeart/2005/8/layout/hProcess11"/>
    <dgm:cxn modelId="{EDD47FD6-2F6E-4A9F-861D-D274106292C8}" type="presParOf" srcId="{3A493310-4925-445E-AE7D-9EB489518A2D}" destId="{EE1A59D2-4CEA-43E8-9D5B-EDA570092709}" srcOrd="1" destOrd="0" presId="urn:microsoft.com/office/officeart/2005/8/layout/hProcess11"/>
    <dgm:cxn modelId="{096094F8-F435-4D5D-A910-732512CA5433}" type="presParOf" srcId="{3A493310-4925-445E-AE7D-9EB489518A2D}" destId="{894282EA-5380-48B7-882C-9150819F3B4A}" srcOrd="2" destOrd="0" presId="urn:microsoft.com/office/officeart/2005/8/layout/hProcess11"/>
    <dgm:cxn modelId="{2195ECFC-5C14-496A-B304-262C36C37F9F}" type="presParOf" srcId="{2371DB6E-3230-4FF5-AD0D-334F14B89875}" destId="{9900E796-D963-4FF8-9EE1-381D18A2E041}" srcOrd="3" destOrd="0" presId="urn:microsoft.com/office/officeart/2005/8/layout/hProcess11"/>
    <dgm:cxn modelId="{33E199B0-4BBE-47BB-987E-344CECBD6DF8}" type="presParOf" srcId="{2371DB6E-3230-4FF5-AD0D-334F14B89875}" destId="{2DDFA55F-6A52-4FDF-9EA3-77368D0583C1}" srcOrd="4" destOrd="0" presId="urn:microsoft.com/office/officeart/2005/8/layout/hProcess11"/>
    <dgm:cxn modelId="{CF7BCE82-122A-4C00-B5C7-BDFC139E7D7F}" type="presParOf" srcId="{2DDFA55F-6A52-4FDF-9EA3-77368D0583C1}" destId="{C012ED39-AE80-4F38-A0CB-CFEBF2086CD0}" srcOrd="0" destOrd="0" presId="urn:microsoft.com/office/officeart/2005/8/layout/hProcess11"/>
    <dgm:cxn modelId="{A8AB5443-30AC-43C2-9449-630A4DFABFB7}" type="presParOf" srcId="{2DDFA55F-6A52-4FDF-9EA3-77368D0583C1}" destId="{9B453E37-611C-4152-96F9-CE7532F30542}" srcOrd="1" destOrd="0" presId="urn:microsoft.com/office/officeart/2005/8/layout/hProcess11"/>
    <dgm:cxn modelId="{89A2A846-6C4F-4135-9578-865A948545A9}" type="presParOf" srcId="{2DDFA55F-6A52-4FDF-9EA3-77368D0583C1}" destId="{1E800299-AE8C-415A-AC60-0CDEAC33E646}" srcOrd="2" destOrd="0" presId="urn:microsoft.com/office/officeart/2005/8/layout/hProcess11"/>
    <dgm:cxn modelId="{1417FA7E-9679-4269-8018-6E5A67A2D38B}" type="presParOf" srcId="{2371DB6E-3230-4FF5-AD0D-334F14B89875}" destId="{7B20DE4D-B82B-44A3-B249-42C45EE60330}" srcOrd="5" destOrd="0" presId="urn:microsoft.com/office/officeart/2005/8/layout/hProcess11"/>
    <dgm:cxn modelId="{019F5CCB-7C0C-48D8-B740-84A4394EFD35}" type="presParOf" srcId="{2371DB6E-3230-4FF5-AD0D-334F14B89875}" destId="{D747AF1C-59B1-4F08-8348-5FEFDB1F89C2}" srcOrd="6" destOrd="0" presId="urn:microsoft.com/office/officeart/2005/8/layout/hProcess11"/>
    <dgm:cxn modelId="{6F4FBC2D-BE2B-41EC-B6B7-D8FFFC16051D}" type="presParOf" srcId="{D747AF1C-59B1-4F08-8348-5FEFDB1F89C2}" destId="{DF0042D0-8F72-45AF-A047-D010E411BFCD}" srcOrd="0" destOrd="0" presId="urn:microsoft.com/office/officeart/2005/8/layout/hProcess11"/>
    <dgm:cxn modelId="{D9F91D21-AAE5-43CF-A2C4-691EACF919DA}" type="presParOf" srcId="{D747AF1C-59B1-4F08-8348-5FEFDB1F89C2}" destId="{411BD098-A625-4618-8ABB-B5EDEE10869E}" srcOrd="1" destOrd="0" presId="urn:microsoft.com/office/officeart/2005/8/layout/hProcess11"/>
    <dgm:cxn modelId="{DE63643A-0769-46F4-A536-87FB5A5988D9}" type="presParOf" srcId="{D747AF1C-59B1-4F08-8348-5FEFDB1F89C2}" destId="{E2711293-418F-4E61-913B-B8ED525C3153}" srcOrd="2" destOrd="0" presId="urn:microsoft.com/office/officeart/2005/8/layout/hProcess11"/>
    <dgm:cxn modelId="{06BAD71B-9842-4D86-87F6-6CFB671CA560}" type="presParOf" srcId="{2371DB6E-3230-4FF5-AD0D-334F14B89875}" destId="{E6822BA9-0CC6-492D-BE60-B1CE8FF7D07B}" srcOrd="7" destOrd="0" presId="urn:microsoft.com/office/officeart/2005/8/layout/hProcess11"/>
    <dgm:cxn modelId="{4BC51B2F-EB43-402A-A649-FC453306C209}" type="presParOf" srcId="{2371DB6E-3230-4FF5-AD0D-334F14B89875}" destId="{96C6AA61-6AD4-4270-A958-72BC3DE61D30}" srcOrd="8" destOrd="0" presId="urn:microsoft.com/office/officeart/2005/8/layout/hProcess11"/>
    <dgm:cxn modelId="{A81DBA1D-640B-47E5-BE31-A6095962F7FB}" type="presParOf" srcId="{96C6AA61-6AD4-4270-A958-72BC3DE61D30}" destId="{986E9732-1149-46A5-A72D-D1BEB2B04DB5}" srcOrd="0" destOrd="0" presId="urn:microsoft.com/office/officeart/2005/8/layout/hProcess11"/>
    <dgm:cxn modelId="{59877659-1168-405E-A450-0374ACCAE764}" type="presParOf" srcId="{96C6AA61-6AD4-4270-A958-72BC3DE61D30}" destId="{1D47FC6A-1744-45F0-8620-A50229DE9CE6}" srcOrd="1" destOrd="0" presId="urn:microsoft.com/office/officeart/2005/8/layout/hProcess11"/>
    <dgm:cxn modelId="{FDFAC054-E941-471F-8206-53BF1F92E0EF}" type="presParOf" srcId="{96C6AA61-6AD4-4270-A958-72BC3DE61D30}" destId="{D8BAEA94-7764-4E1C-B366-D44E6AA54BD4}" srcOrd="2" destOrd="0" presId="urn:microsoft.com/office/officeart/2005/8/layout/hProcess11"/>
    <dgm:cxn modelId="{17C34C4B-5174-4F49-9F50-9A51FCEEDAAC}" type="presParOf" srcId="{2371DB6E-3230-4FF5-AD0D-334F14B89875}" destId="{8889F7C6-16EC-4721-87C5-D12F6529C664}" srcOrd="9" destOrd="0" presId="urn:microsoft.com/office/officeart/2005/8/layout/hProcess11"/>
    <dgm:cxn modelId="{0CDD29C7-7DFE-42A0-AC68-7038DBFE0E4B}" type="presParOf" srcId="{2371DB6E-3230-4FF5-AD0D-334F14B89875}" destId="{5460CF89-98F7-498E-87ED-B69601D1087C}" srcOrd="10" destOrd="0" presId="urn:microsoft.com/office/officeart/2005/8/layout/hProcess11"/>
    <dgm:cxn modelId="{C8EA4E65-9030-427C-8EF2-2BE57C88DB25}" type="presParOf" srcId="{5460CF89-98F7-498E-87ED-B69601D1087C}" destId="{077AA24B-4F55-41AA-BDCA-41C042B6A455}" srcOrd="0" destOrd="0" presId="urn:microsoft.com/office/officeart/2005/8/layout/hProcess11"/>
    <dgm:cxn modelId="{415EE265-5BC6-4713-A218-2CFE4A82CE67}" type="presParOf" srcId="{5460CF89-98F7-498E-87ED-B69601D1087C}" destId="{C6A12584-9CFA-4334-8868-9C1F22120E11}" srcOrd="1" destOrd="0" presId="urn:microsoft.com/office/officeart/2005/8/layout/hProcess11"/>
    <dgm:cxn modelId="{7173D170-51DC-4516-A6AB-02D09AA3B63F}" type="presParOf" srcId="{5460CF89-98F7-498E-87ED-B69601D1087C}" destId="{5BA26F63-8E0C-41C6-B35A-E364B08CD7A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B42390-CDA4-4A1E-99E9-BF20F960D367}" type="doc">
      <dgm:prSet loTypeId="urn:microsoft.com/office/officeart/2005/8/layout/hProcess1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nl-NL"/>
        </a:p>
      </dgm:t>
    </dgm:pt>
    <dgm:pt modelId="{4D01611E-9189-4122-B3A9-2F123B169FE3}">
      <dgm:prSet phldrT="[Text]" custT="1"/>
      <dgm:spPr/>
      <dgm:t>
        <a:bodyPr/>
        <a:lstStyle/>
        <a:p>
          <a:r>
            <a:rPr lang="en-US" sz="1400" b="1" dirty="0"/>
            <a:t>Sep 2021:</a:t>
          </a:r>
          <a:r>
            <a:rPr lang="en-US" sz="1400" dirty="0"/>
            <a:t> National Health Council advisory report</a:t>
          </a:r>
        </a:p>
      </dgm:t>
    </dgm:pt>
    <dgm:pt modelId="{02CC0F63-A5D2-4870-8760-145C302A6EBD}" type="parTrans" cxnId="{463F308F-49BB-43F0-8640-49DC03D22BFD}">
      <dgm:prSet/>
      <dgm:spPr/>
      <dgm:t>
        <a:bodyPr/>
        <a:lstStyle/>
        <a:p>
          <a:endParaRPr lang="nl-NL"/>
        </a:p>
      </dgm:t>
    </dgm:pt>
    <dgm:pt modelId="{78ACA19A-C969-4ED5-8FD9-E1C70C522401}" type="sibTrans" cxnId="{463F308F-49BB-43F0-8640-49DC03D22BFD}">
      <dgm:prSet/>
      <dgm:spPr/>
      <dgm:t>
        <a:bodyPr/>
        <a:lstStyle/>
        <a:p>
          <a:endParaRPr lang="nl-NL"/>
        </a:p>
      </dgm:t>
    </dgm:pt>
    <dgm:pt modelId="{3DCE320D-9EA2-4CAC-A1F3-30528DFBD861}">
      <dgm:prSet custT="1"/>
      <dgm:spPr/>
      <dgm:t>
        <a:bodyPr/>
        <a:lstStyle/>
        <a:p>
          <a:r>
            <a:rPr lang="en-US" sz="1400" b="1" dirty="0"/>
            <a:t>End of 2021:</a:t>
          </a:r>
          <a:r>
            <a:rPr lang="en-US" sz="1400" dirty="0"/>
            <a:t> Minister Of Infrastructure and Water Management asks RIVM for strategy</a:t>
          </a:r>
          <a:endParaRPr lang="nl-NL" sz="1400" dirty="0"/>
        </a:p>
      </dgm:t>
    </dgm:pt>
    <dgm:pt modelId="{81D2CA82-D57C-46DB-9E14-D2C823CDBE32}" type="parTrans" cxnId="{1980654F-34DD-4FB3-8D26-43E91C7769A4}">
      <dgm:prSet/>
      <dgm:spPr/>
      <dgm:t>
        <a:bodyPr/>
        <a:lstStyle/>
        <a:p>
          <a:endParaRPr lang="nl-NL"/>
        </a:p>
      </dgm:t>
    </dgm:pt>
    <dgm:pt modelId="{B0462C77-95C7-4390-A144-59A033867EBA}" type="sibTrans" cxnId="{1980654F-34DD-4FB3-8D26-43E91C7769A4}">
      <dgm:prSet/>
      <dgm:spPr/>
      <dgm:t>
        <a:bodyPr/>
        <a:lstStyle/>
        <a:p>
          <a:endParaRPr lang="nl-NL"/>
        </a:p>
      </dgm:t>
    </dgm:pt>
    <dgm:pt modelId="{F719A9AF-887A-4548-9AB7-405CD15FCCF7}">
      <dgm:prSet custT="1"/>
      <dgm:spPr/>
      <dgm:t>
        <a:bodyPr/>
        <a:lstStyle/>
        <a:p>
          <a:r>
            <a:rPr lang="en-US" sz="1400" b="1" dirty="0"/>
            <a:t>Dec 2022:</a:t>
          </a:r>
          <a:r>
            <a:rPr lang="en-US" sz="1400" dirty="0"/>
            <a:t> RIVM publishes report with proposed monitoring strategy</a:t>
          </a:r>
          <a:endParaRPr lang="nl-NL" sz="1400" dirty="0"/>
        </a:p>
      </dgm:t>
    </dgm:pt>
    <dgm:pt modelId="{DF4BF332-A1F3-4434-972A-81AF078E6CC8}" type="parTrans" cxnId="{FC64229B-6C75-4019-ACFB-3102640E251D}">
      <dgm:prSet/>
      <dgm:spPr/>
      <dgm:t>
        <a:bodyPr/>
        <a:lstStyle/>
        <a:p>
          <a:endParaRPr lang="nl-NL"/>
        </a:p>
      </dgm:t>
    </dgm:pt>
    <dgm:pt modelId="{9FC4E853-EBDF-459C-AF0A-95F3CF39B823}" type="sibTrans" cxnId="{FC64229B-6C75-4019-ACFB-3102640E251D}">
      <dgm:prSet/>
      <dgm:spPr/>
      <dgm:t>
        <a:bodyPr/>
        <a:lstStyle/>
        <a:p>
          <a:endParaRPr lang="nl-NL"/>
        </a:p>
      </dgm:t>
    </dgm:pt>
    <dgm:pt modelId="{64F36CE7-648C-42B6-A264-E6AE63B9AAED}">
      <dgm:prSet phldrT="[Text]" custT="1"/>
      <dgm:spPr/>
      <dgm:t>
        <a:bodyPr/>
        <a:lstStyle/>
        <a:p>
          <a:r>
            <a:rPr lang="en-US" sz="1400" b="1" dirty="0"/>
            <a:t>Jan 2020:</a:t>
          </a:r>
          <a:r>
            <a:rPr lang="en-US" sz="1400" dirty="0"/>
            <a:t> Minister for the Environment and Housing requests advice on UFP from National Health Council</a:t>
          </a:r>
          <a:endParaRPr lang="nl-NL" sz="1400" dirty="0"/>
        </a:p>
      </dgm:t>
    </dgm:pt>
    <dgm:pt modelId="{1EF798E5-796B-43FA-8FF7-D42B23B3E4AE}" type="parTrans" cxnId="{244B0A69-A9E7-4361-A133-0EFBD15CD4CE}">
      <dgm:prSet/>
      <dgm:spPr/>
      <dgm:t>
        <a:bodyPr/>
        <a:lstStyle/>
        <a:p>
          <a:endParaRPr lang="nl-NL"/>
        </a:p>
      </dgm:t>
    </dgm:pt>
    <dgm:pt modelId="{4E17A4D3-0367-4521-B78C-61030C895BAC}" type="sibTrans" cxnId="{244B0A69-A9E7-4361-A133-0EFBD15CD4CE}">
      <dgm:prSet/>
      <dgm:spPr/>
      <dgm:t>
        <a:bodyPr/>
        <a:lstStyle/>
        <a:p>
          <a:endParaRPr lang="nl-NL"/>
        </a:p>
      </dgm:t>
    </dgm:pt>
    <dgm:pt modelId="{DB8A6E0F-ED9D-415C-BE94-32D50D7BA566}">
      <dgm:prSet custT="1"/>
      <dgm:spPr/>
      <dgm:t>
        <a:bodyPr/>
        <a:lstStyle/>
        <a:p>
          <a:r>
            <a:rPr lang="nl-NL" sz="1400" b="1" dirty="0"/>
            <a:t>2023-2024:</a:t>
          </a:r>
          <a:r>
            <a:rPr lang="nl-NL" sz="1400" dirty="0"/>
            <a:t> </a:t>
          </a:r>
          <a:r>
            <a:rPr lang="nl-NL" sz="1400" dirty="0" err="1"/>
            <a:t>tendering</a:t>
          </a:r>
          <a:r>
            <a:rPr lang="nl-NL" sz="1400" dirty="0"/>
            <a:t> </a:t>
          </a:r>
          <a:r>
            <a:rPr lang="nl-NL" sz="1400" dirty="0" err="1"/>
            <a:t>process</a:t>
          </a:r>
          <a:r>
            <a:rPr lang="nl-NL" sz="1400" dirty="0"/>
            <a:t> </a:t>
          </a:r>
          <a:r>
            <a:rPr lang="nl-NL" sz="1400" dirty="0" err="1"/>
            <a:t>for</a:t>
          </a:r>
          <a:r>
            <a:rPr lang="nl-NL" sz="1400" dirty="0"/>
            <a:t> new UFP  equipment</a:t>
          </a:r>
        </a:p>
      </dgm:t>
    </dgm:pt>
    <dgm:pt modelId="{2EF72E81-7604-4BBA-B95F-E1147B84F3B6}" type="parTrans" cxnId="{8AF37A29-25BD-48C3-B2E1-C3E1A0EF3507}">
      <dgm:prSet/>
      <dgm:spPr/>
      <dgm:t>
        <a:bodyPr/>
        <a:lstStyle/>
        <a:p>
          <a:endParaRPr lang="nl-NL"/>
        </a:p>
      </dgm:t>
    </dgm:pt>
    <dgm:pt modelId="{271697F3-824B-4AEE-8613-73A94E18994F}" type="sibTrans" cxnId="{8AF37A29-25BD-48C3-B2E1-C3E1A0EF3507}">
      <dgm:prSet/>
      <dgm:spPr/>
      <dgm:t>
        <a:bodyPr/>
        <a:lstStyle/>
        <a:p>
          <a:endParaRPr lang="nl-NL"/>
        </a:p>
      </dgm:t>
    </dgm:pt>
    <dgm:pt modelId="{6D194768-6C20-4073-8616-1B72C97DAB6B}">
      <dgm:prSet custT="1"/>
      <dgm:spPr/>
      <dgm:t>
        <a:bodyPr/>
        <a:lstStyle/>
        <a:p>
          <a:r>
            <a:rPr lang="nl-NL" sz="1400" b="1" dirty="0"/>
            <a:t>2025:</a:t>
          </a:r>
          <a:r>
            <a:rPr lang="nl-NL" sz="1400" dirty="0"/>
            <a:t> </a:t>
          </a:r>
          <a:r>
            <a:rPr lang="nl-NL" sz="1400" dirty="0" err="1"/>
            <a:t>Arrival</a:t>
          </a:r>
          <a:r>
            <a:rPr lang="nl-NL" sz="1400" dirty="0"/>
            <a:t> of new equipment</a:t>
          </a:r>
        </a:p>
      </dgm:t>
    </dgm:pt>
    <dgm:pt modelId="{53BA925C-F9A1-4C28-9880-37FC2AE1CEE7}" type="parTrans" cxnId="{B94E42F8-5C6B-4591-9746-95B673EFB922}">
      <dgm:prSet/>
      <dgm:spPr/>
      <dgm:t>
        <a:bodyPr/>
        <a:lstStyle/>
        <a:p>
          <a:endParaRPr lang="nl-NL"/>
        </a:p>
      </dgm:t>
    </dgm:pt>
    <dgm:pt modelId="{ABE17EC1-4977-4439-998C-ECB6608F5ED6}" type="sibTrans" cxnId="{B94E42F8-5C6B-4591-9746-95B673EFB922}">
      <dgm:prSet/>
      <dgm:spPr/>
      <dgm:t>
        <a:bodyPr/>
        <a:lstStyle/>
        <a:p>
          <a:endParaRPr lang="nl-NL"/>
        </a:p>
      </dgm:t>
    </dgm:pt>
    <dgm:pt modelId="{2D91E976-F5C6-4D88-82C7-3A4355C74ED5}" type="pres">
      <dgm:prSet presAssocID="{61B42390-CDA4-4A1E-99E9-BF20F960D367}" presName="Name0" presStyleCnt="0">
        <dgm:presLayoutVars>
          <dgm:dir/>
          <dgm:resizeHandles val="exact"/>
        </dgm:presLayoutVars>
      </dgm:prSet>
      <dgm:spPr/>
    </dgm:pt>
    <dgm:pt modelId="{D594B197-C301-4882-AB6D-F42D48F23B43}" type="pres">
      <dgm:prSet presAssocID="{61B42390-CDA4-4A1E-99E9-BF20F960D367}" presName="arrow" presStyleLbl="bgShp" presStyleIdx="0" presStyleCnt="1" custLinFactNeighborY="-586"/>
      <dgm:spPr>
        <a:ln>
          <a:solidFill>
            <a:schemeClr val="accent6"/>
          </a:solidFill>
        </a:ln>
      </dgm:spPr>
    </dgm:pt>
    <dgm:pt modelId="{2371DB6E-3230-4FF5-AD0D-334F14B89875}" type="pres">
      <dgm:prSet presAssocID="{61B42390-CDA4-4A1E-99E9-BF20F960D367}" presName="points" presStyleCnt="0"/>
      <dgm:spPr/>
    </dgm:pt>
    <dgm:pt modelId="{1C1A0684-D8BF-40F9-867F-9B1412BD84F3}" type="pres">
      <dgm:prSet presAssocID="{64F36CE7-648C-42B6-A264-E6AE63B9AAED}" presName="compositeA" presStyleCnt="0"/>
      <dgm:spPr/>
    </dgm:pt>
    <dgm:pt modelId="{1C665A47-9945-4F6D-8C94-36375921AA77}" type="pres">
      <dgm:prSet presAssocID="{64F36CE7-648C-42B6-A264-E6AE63B9AAED}" presName="textA" presStyleLbl="revTx" presStyleIdx="0" presStyleCnt="6" custScaleX="119956">
        <dgm:presLayoutVars>
          <dgm:bulletEnabled val="1"/>
        </dgm:presLayoutVars>
      </dgm:prSet>
      <dgm:spPr/>
    </dgm:pt>
    <dgm:pt modelId="{A6268A7F-D3CF-43C6-8998-9C3EAE4F1657}" type="pres">
      <dgm:prSet presAssocID="{64F36CE7-648C-42B6-A264-E6AE63B9AAED}" presName="circleA" presStyleLbl="node1" presStyleIdx="0" presStyleCnt="6"/>
      <dgm:spPr>
        <a:solidFill>
          <a:schemeClr val="tx2"/>
        </a:solidFill>
      </dgm:spPr>
    </dgm:pt>
    <dgm:pt modelId="{33727B81-72F1-4AED-952B-0CCE5D9BC1D7}" type="pres">
      <dgm:prSet presAssocID="{64F36CE7-648C-42B6-A264-E6AE63B9AAED}" presName="spaceA" presStyleCnt="0"/>
      <dgm:spPr/>
    </dgm:pt>
    <dgm:pt modelId="{58DED268-7CDB-4437-BAC1-393748DDA4B9}" type="pres">
      <dgm:prSet presAssocID="{4E17A4D3-0367-4521-B78C-61030C895BAC}" presName="space" presStyleCnt="0"/>
      <dgm:spPr/>
    </dgm:pt>
    <dgm:pt modelId="{3A493310-4925-445E-AE7D-9EB489518A2D}" type="pres">
      <dgm:prSet presAssocID="{4D01611E-9189-4122-B3A9-2F123B169FE3}" presName="compositeB" presStyleCnt="0"/>
      <dgm:spPr/>
    </dgm:pt>
    <dgm:pt modelId="{6CBB9F6F-DE00-4393-87E6-FB235D373EB1}" type="pres">
      <dgm:prSet presAssocID="{4D01611E-9189-4122-B3A9-2F123B169FE3}" presName="textB" presStyleLbl="revTx" presStyleIdx="1" presStyleCnt="6">
        <dgm:presLayoutVars>
          <dgm:bulletEnabled val="1"/>
        </dgm:presLayoutVars>
      </dgm:prSet>
      <dgm:spPr/>
    </dgm:pt>
    <dgm:pt modelId="{EE1A59D2-4CEA-43E8-9D5B-EDA570092709}" type="pres">
      <dgm:prSet presAssocID="{4D01611E-9189-4122-B3A9-2F123B169FE3}" presName="circleB" presStyleLbl="node1" presStyleIdx="1" presStyleCnt="6"/>
      <dgm:spPr>
        <a:solidFill>
          <a:srgbClr val="CA005D"/>
        </a:solidFill>
      </dgm:spPr>
    </dgm:pt>
    <dgm:pt modelId="{894282EA-5380-48B7-882C-9150819F3B4A}" type="pres">
      <dgm:prSet presAssocID="{4D01611E-9189-4122-B3A9-2F123B169FE3}" presName="spaceB" presStyleCnt="0"/>
      <dgm:spPr/>
    </dgm:pt>
    <dgm:pt modelId="{9900E796-D963-4FF8-9EE1-381D18A2E041}" type="pres">
      <dgm:prSet presAssocID="{78ACA19A-C969-4ED5-8FD9-E1C70C522401}" presName="space" presStyleCnt="0"/>
      <dgm:spPr/>
    </dgm:pt>
    <dgm:pt modelId="{2DDFA55F-6A52-4FDF-9EA3-77368D0583C1}" type="pres">
      <dgm:prSet presAssocID="{3DCE320D-9EA2-4CAC-A1F3-30528DFBD861}" presName="compositeA" presStyleCnt="0"/>
      <dgm:spPr/>
    </dgm:pt>
    <dgm:pt modelId="{C012ED39-AE80-4F38-A0CB-CFEBF2086CD0}" type="pres">
      <dgm:prSet presAssocID="{3DCE320D-9EA2-4CAC-A1F3-30528DFBD861}" presName="textA" presStyleLbl="revTx" presStyleIdx="2" presStyleCnt="6">
        <dgm:presLayoutVars>
          <dgm:bulletEnabled val="1"/>
        </dgm:presLayoutVars>
      </dgm:prSet>
      <dgm:spPr/>
    </dgm:pt>
    <dgm:pt modelId="{9B453E37-611C-4152-96F9-CE7532F30542}" type="pres">
      <dgm:prSet presAssocID="{3DCE320D-9EA2-4CAC-A1F3-30528DFBD861}" presName="circleA" presStyleLbl="node1" presStyleIdx="2" presStyleCnt="6"/>
      <dgm:spPr>
        <a:solidFill>
          <a:srgbClr val="CA005D"/>
        </a:solidFill>
      </dgm:spPr>
    </dgm:pt>
    <dgm:pt modelId="{1E800299-AE8C-415A-AC60-0CDEAC33E646}" type="pres">
      <dgm:prSet presAssocID="{3DCE320D-9EA2-4CAC-A1F3-30528DFBD861}" presName="spaceA" presStyleCnt="0"/>
      <dgm:spPr/>
    </dgm:pt>
    <dgm:pt modelId="{7B20DE4D-B82B-44A3-B249-42C45EE60330}" type="pres">
      <dgm:prSet presAssocID="{B0462C77-95C7-4390-A144-59A033867EBA}" presName="space" presStyleCnt="0"/>
      <dgm:spPr/>
    </dgm:pt>
    <dgm:pt modelId="{D747AF1C-59B1-4F08-8348-5FEFDB1F89C2}" type="pres">
      <dgm:prSet presAssocID="{F719A9AF-887A-4548-9AB7-405CD15FCCF7}" presName="compositeB" presStyleCnt="0"/>
      <dgm:spPr/>
    </dgm:pt>
    <dgm:pt modelId="{DF0042D0-8F72-45AF-A047-D010E411BFCD}" type="pres">
      <dgm:prSet presAssocID="{F719A9AF-887A-4548-9AB7-405CD15FCCF7}" presName="textB" presStyleLbl="revTx" presStyleIdx="3" presStyleCnt="6">
        <dgm:presLayoutVars>
          <dgm:bulletEnabled val="1"/>
        </dgm:presLayoutVars>
      </dgm:prSet>
      <dgm:spPr/>
    </dgm:pt>
    <dgm:pt modelId="{411BD098-A625-4618-8ABB-B5EDEE10869E}" type="pres">
      <dgm:prSet presAssocID="{F719A9AF-887A-4548-9AB7-405CD15FCCF7}" presName="circleB" presStyleLbl="node1" presStyleIdx="3" presStyleCnt="6"/>
      <dgm:spPr>
        <a:solidFill>
          <a:schemeClr val="tx2"/>
        </a:solidFill>
      </dgm:spPr>
    </dgm:pt>
    <dgm:pt modelId="{E2711293-418F-4E61-913B-B8ED525C3153}" type="pres">
      <dgm:prSet presAssocID="{F719A9AF-887A-4548-9AB7-405CD15FCCF7}" presName="spaceB" presStyleCnt="0"/>
      <dgm:spPr/>
    </dgm:pt>
    <dgm:pt modelId="{E6822BA9-0CC6-492D-BE60-B1CE8FF7D07B}" type="pres">
      <dgm:prSet presAssocID="{9FC4E853-EBDF-459C-AF0A-95F3CF39B823}" presName="space" presStyleCnt="0"/>
      <dgm:spPr/>
    </dgm:pt>
    <dgm:pt modelId="{96C6AA61-6AD4-4270-A958-72BC3DE61D30}" type="pres">
      <dgm:prSet presAssocID="{DB8A6E0F-ED9D-415C-BE94-32D50D7BA566}" presName="compositeA" presStyleCnt="0"/>
      <dgm:spPr/>
    </dgm:pt>
    <dgm:pt modelId="{986E9732-1149-46A5-A72D-D1BEB2B04DB5}" type="pres">
      <dgm:prSet presAssocID="{DB8A6E0F-ED9D-415C-BE94-32D50D7BA566}" presName="textA" presStyleLbl="revTx" presStyleIdx="4" presStyleCnt="6">
        <dgm:presLayoutVars>
          <dgm:bulletEnabled val="1"/>
        </dgm:presLayoutVars>
      </dgm:prSet>
      <dgm:spPr/>
    </dgm:pt>
    <dgm:pt modelId="{1D47FC6A-1744-45F0-8620-A50229DE9CE6}" type="pres">
      <dgm:prSet presAssocID="{DB8A6E0F-ED9D-415C-BE94-32D50D7BA566}" presName="circleA" presStyleLbl="node1" presStyleIdx="4" presStyleCnt="6"/>
      <dgm:spPr>
        <a:solidFill>
          <a:schemeClr val="tx2"/>
        </a:solidFill>
      </dgm:spPr>
    </dgm:pt>
    <dgm:pt modelId="{D8BAEA94-7764-4E1C-B366-D44E6AA54BD4}" type="pres">
      <dgm:prSet presAssocID="{DB8A6E0F-ED9D-415C-BE94-32D50D7BA566}" presName="spaceA" presStyleCnt="0"/>
      <dgm:spPr/>
    </dgm:pt>
    <dgm:pt modelId="{8889F7C6-16EC-4721-87C5-D12F6529C664}" type="pres">
      <dgm:prSet presAssocID="{271697F3-824B-4AEE-8613-73A94E18994F}" presName="space" presStyleCnt="0"/>
      <dgm:spPr/>
    </dgm:pt>
    <dgm:pt modelId="{5460CF89-98F7-498E-87ED-B69601D1087C}" type="pres">
      <dgm:prSet presAssocID="{6D194768-6C20-4073-8616-1B72C97DAB6B}" presName="compositeB" presStyleCnt="0"/>
      <dgm:spPr/>
    </dgm:pt>
    <dgm:pt modelId="{077AA24B-4F55-41AA-BDCA-41C042B6A455}" type="pres">
      <dgm:prSet presAssocID="{6D194768-6C20-4073-8616-1B72C97DAB6B}" presName="textB" presStyleLbl="revTx" presStyleIdx="5" presStyleCnt="6">
        <dgm:presLayoutVars>
          <dgm:bulletEnabled val="1"/>
        </dgm:presLayoutVars>
      </dgm:prSet>
      <dgm:spPr/>
    </dgm:pt>
    <dgm:pt modelId="{C6A12584-9CFA-4334-8868-9C1F22120E11}" type="pres">
      <dgm:prSet presAssocID="{6D194768-6C20-4073-8616-1B72C97DAB6B}" presName="circleB" presStyleLbl="node1" presStyleIdx="5" presStyleCnt="6"/>
      <dgm:spPr>
        <a:solidFill>
          <a:schemeClr val="tx2"/>
        </a:solidFill>
      </dgm:spPr>
    </dgm:pt>
    <dgm:pt modelId="{5BA26F63-8E0C-41C6-B35A-E364B08CD7AB}" type="pres">
      <dgm:prSet presAssocID="{6D194768-6C20-4073-8616-1B72C97DAB6B}" presName="spaceB" presStyleCnt="0"/>
      <dgm:spPr/>
    </dgm:pt>
  </dgm:ptLst>
  <dgm:cxnLst>
    <dgm:cxn modelId="{64494000-5CC6-4E3E-94C8-FA03C64360D7}" type="presOf" srcId="{6D194768-6C20-4073-8616-1B72C97DAB6B}" destId="{077AA24B-4F55-41AA-BDCA-41C042B6A455}" srcOrd="0" destOrd="0" presId="urn:microsoft.com/office/officeart/2005/8/layout/hProcess11"/>
    <dgm:cxn modelId="{B6A8B50F-528B-4BA7-B2B7-D9B36682C18E}" type="presOf" srcId="{F719A9AF-887A-4548-9AB7-405CD15FCCF7}" destId="{DF0042D0-8F72-45AF-A047-D010E411BFCD}" srcOrd="0" destOrd="0" presId="urn:microsoft.com/office/officeart/2005/8/layout/hProcess11"/>
    <dgm:cxn modelId="{8AF37A29-25BD-48C3-B2E1-C3E1A0EF3507}" srcId="{61B42390-CDA4-4A1E-99E9-BF20F960D367}" destId="{DB8A6E0F-ED9D-415C-BE94-32D50D7BA566}" srcOrd="4" destOrd="0" parTransId="{2EF72E81-7604-4BBA-B95F-E1147B84F3B6}" sibTransId="{271697F3-824B-4AEE-8613-73A94E18994F}"/>
    <dgm:cxn modelId="{58427F35-130E-4629-AE49-67945CF1860F}" type="presOf" srcId="{64F36CE7-648C-42B6-A264-E6AE63B9AAED}" destId="{1C665A47-9945-4F6D-8C94-36375921AA77}" srcOrd="0" destOrd="0" presId="urn:microsoft.com/office/officeart/2005/8/layout/hProcess11"/>
    <dgm:cxn modelId="{244B0A69-A9E7-4361-A133-0EFBD15CD4CE}" srcId="{61B42390-CDA4-4A1E-99E9-BF20F960D367}" destId="{64F36CE7-648C-42B6-A264-E6AE63B9AAED}" srcOrd="0" destOrd="0" parTransId="{1EF798E5-796B-43FA-8FF7-D42B23B3E4AE}" sibTransId="{4E17A4D3-0367-4521-B78C-61030C895BAC}"/>
    <dgm:cxn modelId="{1980654F-34DD-4FB3-8D26-43E91C7769A4}" srcId="{61B42390-CDA4-4A1E-99E9-BF20F960D367}" destId="{3DCE320D-9EA2-4CAC-A1F3-30528DFBD861}" srcOrd="2" destOrd="0" parTransId="{81D2CA82-D57C-46DB-9E14-D2C823CDBE32}" sibTransId="{B0462C77-95C7-4390-A144-59A033867EBA}"/>
    <dgm:cxn modelId="{F3FA0770-F882-4616-87ED-FD04239627FA}" type="presOf" srcId="{4D01611E-9189-4122-B3A9-2F123B169FE3}" destId="{6CBB9F6F-DE00-4393-87E6-FB235D373EB1}" srcOrd="0" destOrd="0" presId="urn:microsoft.com/office/officeart/2005/8/layout/hProcess11"/>
    <dgm:cxn modelId="{B30D6E8A-FE65-45B3-8BB8-C55F11D3BB97}" type="presOf" srcId="{DB8A6E0F-ED9D-415C-BE94-32D50D7BA566}" destId="{986E9732-1149-46A5-A72D-D1BEB2B04DB5}" srcOrd="0" destOrd="0" presId="urn:microsoft.com/office/officeart/2005/8/layout/hProcess11"/>
    <dgm:cxn modelId="{463F308F-49BB-43F0-8640-49DC03D22BFD}" srcId="{61B42390-CDA4-4A1E-99E9-BF20F960D367}" destId="{4D01611E-9189-4122-B3A9-2F123B169FE3}" srcOrd="1" destOrd="0" parTransId="{02CC0F63-A5D2-4870-8760-145C302A6EBD}" sibTransId="{78ACA19A-C969-4ED5-8FD9-E1C70C522401}"/>
    <dgm:cxn modelId="{FC64229B-6C75-4019-ACFB-3102640E251D}" srcId="{61B42390-CDA4-4A1E-99E9-BF20F960D367}" destId="{F719A9AF-887A-4548-9AB7-405CD15FCCF7}" srcOrd="3" destOrd="0" parTransId="{DF4BF332-A1F3-4434-972A-81AF078E6CC8}" sibTransId="{9FC4E853-EBDF-459C-AF0A-95F3CF39B823}"/>
    <dgm:cxn modelId="{FEBF5AB4-CBE7-491B-B8EC-B7E3826F4E3E}" type="presOf" srcId="{3DCE320D-9EA2-4CAC-A1F3-30528DFBD861}" destId="{C012ED39-AE80-4F38-A0CB-CFEBF2086CD0}" srcOrd="0" destOrd="0" presId="urn:microsoft.com/office/officeart/2005/8/layout/hProcess11"/>
    <dgm:cxn modelId="{CAC848E1-C82F-4B88-907A-7FD5F15C532D}" type="presOf" srcId="{61B42390-CDA4-4A1E-99E9-BF20F960D367}" destId="{2D91E976-F5C6-4D88-82C7-3A4355C74ED5}" srcOrd="0" destOrd="0" presId="urn:microsoft.com/office/officeart/2005/8/layout/hProcess11"/>
    <dgm:cxn modelId="{B94E42F8-5C6B-4591-9746-95B673EFB922}" srcId="{61B42390-CDA4-4A1E-99E9-BF20F960D367}" destId="{6D194768-6C20-4073-8616-1B72C97DAB6B}" srcOrd="5" destOrd="0" parTransId="{53BA925C-F9A1-4C28-9880-37FC2AE1CEE7}" sibTransId="{ABE17EC1-4977-4439-998C-ECB6608F5ED6}"/>
    <dgm:cxn modelId="{EFC0DC74-EB7C-4D3C-9600-A60B2E705BC6}" type="presParOf" srcId="{2D91E976-F5C6-4D88-82C7-3A4355C74ED5}" destId="{D594B197-C301-4882-AB6D-F42D48F23B43}" srcOrd="0" destOrd="0" presId="urn:microsoft.com/office/officeart/2005/8/layout/hProcess11"/>
    <dgm:cxn modelId="{51A83715-DDC2-4545-9BA6-92CC0EC4FEA4}" type="presParOf" srcId="{2D91E976-F5C6-4D88-82C7-3A4355C74ED5}" destId="{2371DB6E-3230-4FF5-AD0D-334F14B89875}" srcOrd="1" destOrd="0" presId="urn:microsoft.com/office/officeart/2005/8/layout/hProcess11"/>
    <dgm:cxn modelId="{113C7D89-79ED-4887-8162-7FE9A6E4F91E}" type="presParOf" srcId="{2371DB6E-3230-4FF5-AD0D-334F14B89875}" destId="{1C1A0684-D8BF-40F9-867F-9B1412BD84F3}" srcOrd="0" destOrd="0" presId="urn:microsoft.com/office/officeart/2005/8/layout/hProcess11"/>
    <dgm:cxn modelId="{50E01B35-CF65-468A-9389-BD47BE57B98B}" type="presParOf" srcId="{1C1A0684-D8BF-40F9-867F-9B1412BD84F3}" destId="{1C665A47-9945-4F6D-8C94-36375921AA77}" srcOrd="0" destOrd="0" presId="urn:microsoft.com/office/officeart/2005/8/layout/hProcess11"/>
    <dgm:cxn modelId="{61CE36B1-9328-4496-B7C1-E74F8A202E44}" type="presParOf" srcId="{1C1A0684-D8BF-40F9-867F-9B1412BD84F3}" destId="{A6268A7F-D3CF-43C6-8998-9C3EAE4F1657}" srcOrd="1" destOrd="0" presId="urn:microsoft.com/office/officeart/2005/8/layout/hProcess11"/>
    <dgm:cxn modelId="{BFEF4E83-A3D1-4B94-8251-E73A02734EA9}" type="presParOf" srcId="{1C1A0684-D8BF-40F9-867F-9B1412BD84F3}" destId="{33727B81-72F1-4AED-952B-0CCE5D9BC1D7}" srcOrd="2" destOrd="0" presId="urn:microsoft.com/office/officeart/2005/8/layout/hProcess11"/>
    <dgm:cxn modelId="{96D567EB-F420-4813-A365-F3F6DF156203}" type="presParOf" srcId="{2371DB6E-3230-4FF5-AD0D-334F14B89875}" destId="{58DED268-7CDB-4437-BAC1-393748DDA4B9}" srcOrd="1" destOrd="0" presId="urn:microsoft.com/office/officeart/2005/8/layout/hProcess11"/>
    <dgm:cxn modelId="{B830F385-7993-4B96-BF1B-3D64DE92A153}" type="presParOf" srcId="{2371DB6E-3230-4FF5-AD0D-334F14B89875}" destId="{3A493310-4925-445E-AE7D-9EB489518A2D}" srcOrd="2" destOrd="0" presId="urn:microsoft.com/office/officeart/2005/8/layout/hProcess11"/>
    <dgm:cxn modelId="{1796956B-3124-45FD-AC50-B44EF0276A7B}" type="presParOf" srcId="{3A493310-4925-445E-AE7D-9EB489518A2D}" destId="{6CBB9F6F-DE00-4393-87E6-FB235D373EB1}" srcOrd="0" destOrd="0" presId="urn:microsoft.com/office/officeart/2005/8/layout/hProcess11"/>
    <dgm:cxn modelId="{EDD47FD6-2F6E-4A9F-861D-D274106292C8}" type="presParOf" srcId="{3A493310-4925-445E-AE7D-9EB489518A2D}" destId="{EE1A59D2-4CEA-43E8-9D5B-EDA570092709}" srcOrd="1" destOrd="0" presId="urn:microsoft.com/office/officeart/2005/8/layout/hProcess11"/>
    <dgm:cxn modelId="{096094F8-F435-4D5D-A910-732512CA5433}" type="presParOf" srcId="{3A493310-4925-445E-AE7D-9EB489518A2D}" destId="{894282EA-5380-48B7-882C-9150819F3B4A}" srcOrd="2" destOrd="0" presId="urn:microsoft.com/office/officeart/2005/8/layout/hProcess11"/>
    <dgm:cxn modelId="{2195ECFC-5C14-496A-B304-262C36C37F9F}" type="presParOf" srcId="{2371DB6E-3230-4FF5-AD0D-334F14B89875}" destId="{9900E796-D963-4FF8-9EE1-381D18A2E041}" srcOrd="3" destOrd="0" presId="urn:microsoft.com/office/officeart/2005/8/layout/hProcess11"/>
    <dgm:cxn modelId="{33E199B0-4BBE-47BB-987E-344CECBD6DF8}" type="presParOf" srcId="{2371DB6E-3230-4FF5-AD0D-334F14B89875}" destId="{2DDFA55F-6A52-4FDF-9EA3-77368D0583C1}" srcOrd="4" destOrd="0" presId="urn:microsoft.com/office/officeart/2005/8/layout/hProcess11"/>
    <dgm:cxn modelId="{CF7BCE82-122A-4C00-B5C7-BDFC139E7D7F}" type="presParOf" srcId="{2DDFA55F-6A52-4FDF-9EA3-77368D0583C1}" destId="{C012ED39-AE80-4F38-A0CB-CFEBF2086CD0}" srcOrd="0" destOrd="0" presId="urn:microsoft.com/office/officeart/2005/8/layout/hProcess11"/>
    <dgm:cxn modelId="{A8AB5443-30AC-43C2-9449-630A4DFABFB7}" type="presParOf" srcId="{2DDFA55F-6A52-4FDF-9EA3-77368D0583C1}" destId="{9B453E37-611C-4152-96F9-CE7532F30542}" srcOrd="1" destOrd="0" presId="urn:microsoft.com/office/officeart/2005/8/layout/hProcess11"/>
    <dgm:cxn modelId="{89A2A846-6C4F-4135-9578-865A948545A9}" type="presParOf" srcId="{2DDFA55F-6A52-4FDF-9EA3-77368D0583C1}" destId="{1E800299-AE8C-415A-AC60-0CDEAC33E646}" srcOrd="2" destOrd="0" presId="urn:microsoft.com/office/officeart/2005/8/layout/hProcess11"/>
    <dgm:cxn modelId="{1417FA7E-9679-4269-8018-6E5A67A2D38B}" type="presParOf" srcId="{2371DB6E-3230-4FF5-AD0D-334F14B89875}" destId="{7B20DE4D-B82B-44A3-B249-42C45EE60330}" srcOrd="5" destOrd="0" presId="urn:microsoft.com/office/officeart/2005/8/layout/hProcess11"/>
    <dgm:cxn modelId="{019F5CCB-7C0C-48D8-B740-84A4394EFD35}" type="presParOf" srcId="{2371DB6E-3230-4FF5-AD0D-334F14B89875}" destId="{D747AF1C-59B1-4F08-8348-5FEFDB1F89C2}" srcOrd="6" destOrd="0" presId="urn:microsoft.com/office/officeart/2005/8/layout/hProcess11"/>
    <dgm:cxn modelId="{6F4FBC2D-BE2B-41EC-B6B7-D8FFFC16051D}" type="presParOf" srcId="{D747AF1C-59B1-4F08-8348-5FEFDB1F89C2}" destId="{DF0042D0-8F72-45AF-A047-D010E411BFCD}" srcOrd="0" destOrd="0" presId="urn:microsoft.com/office/officeart/2005/8/layout/hProcess11"/>
    <dgm:cxn modelId="{D9F91D21-AAE5-43CF-A2C4-691EACF919DA}" type="presParOf" srcId="{D747AF1C-59B1-4F08-8348-5FEFDB1F89C2}" destId="{411BD098-A625-4618-8ABB-B5EDEE10869E}" srcOrd="1" destOrd="0" presId="urn:microsoft.com/office/officeart/2005/8/layout/hProcess11"/>
    <dgm:cxn modelId="{DE63643A-0769-46F4-A536-87FB5A5988D9}" type="presParOf" srcId="{D747AF1C-59B1-4F08-8348-5FEFDB1F89C2}" destId="{E2711293-418F-4E61-913B-B8ED525C3153}" srcOrd="2" destOrd="0" presId="urn:microsoft.com/office/officeart/2005/8/layout/hProcess11"/>
    <dgm:cxn modelId="{06BAD71B-9842-4D86-87F6-6CFB671CA560}" type="presParOf" srcId="{2371DB6E-3230-4FF5-AD0D-334F14B89875}" destId="{E6822BA9-0CC6-492D-BE60-B1CE8FF7D07B}" srcOrd="7" destOrd="0" presId="urn:microsoft.com/office/officeart/2005/8/layout/hProcess11"/>
    <dgm:cxn modelId="{4BC51B2F-EB43-402A-A649-FC453306C209}" type="presParOf" srcId="{2371DB6E-3230-4FF5-AD0D-334F14B89875}" destId="{96C6AA61-6AD4-4270-A958-72BC3DE61D30}" srcOrd="8" destOrd="0" presId="urn:microsoft.com/office/officeart/2005/8/layout/hProcess11"/>
    <dgm:cxn modelId="{A81DBA1D-640B-47E5-BE31-A6095962F7FB}" type="presParOf" srcId="{96C6AA61-6AD4-4270-A958-72BC3DE61D30}" destId="{986E9732-1149-46A5-A72D-D1BEB2B04DB5}" srcOrd="0" destOrd="0" presId="urn:microsoft.com/office/officeart/2005/8/layout/hProcess11"/>
    <dgm:cxn modelId="{59877659-1168-405E-A450-0374ACCAE764}" type="presParOf" srcId="{96C6AA61-6AD4-4270-A958-72BC3DE61D30}" destId="{1D47FC6A-1744-45F0-8620-A50229DE9CE6}" srcOrd="1" destOrd="0" presId="urn:microsoft.com/office/officeart/2005/8/layout/hProcess11"/>
    <dgm:cxn modelId="{FDFAC054-E941-471F-8206-53BF1F92E0EF}" type="presParOf" srcId="{96C6AA61-6AD4-4270-A958-72BC3DE61D30}" destId="{D8BAEA94-7764-4E1C-B366-D44E6AA54BD4}" srcOrd="2" destOrd="0" presId="urn:microsoft.com/office/officeart/2005/8/layout/hProcess11"/>
    <dgm:cxn modelId="{17C34C4B-5174-4F49-9F50-9A51FCEEDAAC}" type="presParOf" srcId="{2371DB6E-3230-4FF5-AD0D-334F14B89875}" destId="{8889F7C6-16EC-4721-87C5-D12F6529C664}" srcOrd="9" destOrd="0" presId="urn:microsoft.com/office/officeart/2005/8/layout/hProcess11"/>
    <dgm:cxn modelId="{0CDD29C7-7DFE-42A0-AC68-7038DBFE0E4B}" type="presParOf" srcId="{2371DB6E-3230-4FF5-AD0D-334F14B89875}" destId="{5460CF89-98F7-498E-87ED-B69601D1087C}" srcOrd="10" destOrd="0" presId="urn:microsoft.com/office/officeart/2005/8/layout/hProcess11"/>
    <dgm:cxn modelId="{C8EA4E65-9030-427C-8EF2-2BE57C88DB25}" type="presParOf" srcId="{5460CF89-98F7-498E-87ED-B69601D1087C}" destId="{077AA24B-4F55-41AA-BDCA-41C042B6A455}" srcOrd="0" destOrd="0" presId="urn:microsoft.com/office/officeart/2005/8/layout/hProcess11"/>
    <dgm:cxn modelId="{415EE265-5BC6-4713-A218-2CFE4A82CE67}" type="presParOf" srcId="{5460CF89-98F7-498E-87ED-B69601D1087C}" destId="{C6A12584-9CFA-4334-8868-9C1F22120E11}" srcOrd="1" destOrd="0" presId="urn:microsoft.com/office/officeart/2005/8/layout/hProcess11"/>
    <dgm:cxn modelId="{7173D170-51DC-4516-A6AB-02D09AA3B63F}" type="presParOf" srcId="{5460CF89-98F7-498E-87ED-B69601D1087C}" destId="{5BA26F63-8E0C-41C6-B35A-E364B08CD7A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B42390-CDA4-4A1E-99E9-BF20F960D367}" type="doc">
      <dgm:prSet loTypeId="urn:microsoft.com/office/officeart/2005/8/layout/hProcess1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nl-NL"/>
        </a:p>
      </dgm:t>
    </dgm:pt>
    <dgm:pt modelId="{4D01611E-9189-4122-B3A9-2F123B169FE3}">
      <dgm:prSet phldrT="[Text]" custT="1"/>
      <dgm:spPr/>
      <dgm:t>
        <a:bodyPr/>
        <a:lstStyle/>
        <a:p>
          <a:r>
            <a:rPr lang="en-US" sz="1400" b="1" dirty="0"/>
            <a:t>Sep 2021:</a:t>
          </a:r>
          <a:r>
            <a:rPr lang="en-US" sz="1400" dirty="0"/>
            <a:t> National Health Council advisory report</a:t>
          </a:r>
        </a:p>
      </dgm:t>
    </dgm:pt>
    <dgm:pt modelId="{02CC0F63-A5D2-4870-8760-145C302A6EBD}" type="parTrans" cxnId="{463F308F-49BB-43F0-8640-49DC03D22BFD}">
      <dgm:prSet/>
      <dgm:spPr/>
      <dgm:t>
        <a:bodyPr/>
        <a:lstStyle/>
        <a:p>
          <a:endParaRPr lang="nl-NL"/>
        </a:p>
      </dgm:t>
    </dgm:pt>
    <dgm:pt modelId="{78ACA19A-C969-4ED5-8FD9-E1C70C522401}" type="sibTrans" cxnId="{463F308F-49BB-43F0-8640-49DC03D22BFD}">
      <dgm:prSet/>
      <dgm:spPr/>
      <dgm:t>
        <a:bodyPr/>
        <a:lstStyle/>
        <a:p>
          <a:endParaRPr lang="nl-NL"/>
        </a:p>
      </dgm:t>
    </dgm:pt>
    <dgm:pt modelId="{3DCE320D-9EA2-4CAC-A1F3-30528DFBD861}">
      <dgm:prSet custT="1"/>
      <dgm:spPr/>
      <dgm:t>
        <a:bodyPr/>
        <a:lstStyle/>
        <a:p>
          <a:r>
            <a:rPr lang="en-US" sz="1400" b="1" dirty="0"/>
            <a:t>End of 2021:</a:t>
          </a:r>
          <a:r>
            <a:rPr lang="en-US" sz="1400" dirty="0"/>
            <a:t> Minister Of Infrastructure and Water Management asks RIVM for strategy</a:t>
          </a:r>
          <a:endParaRPr lang="nl-NL" sz="1400" dirty="0"/>
        </a:p>
      </dgm:t>
    </dgm:pt>
    <dgm:pt modelId="{81D2CA82-D57C-46DB-9E14-D2C823CDBE32}" type="parTrans" cxnId="{1980654F-34DD-4FB3-8D26-43E91C7769A4}">
      <dgm:prSet/>
      <dgm:spPr/>
      <dgm:t>
        <a:bodyPr/>
        <a:lstStyle/>
        <a:p>
          <a:endParaRPr lang="nl-NL"/>
        </a:p>
      </dgm:t>
    </dgm:pt>
    <dgm:pt modelId="{B0462C77-95C7-4390-A144-59A033867EBA}" type="sibTrans" cxnId="{1980654F-34DD-4FB3-8D26-43E91C7769A4}">
      <dgm:prSet/>
      <dgm:spPr/>
      <dgm:t>
        <a:bodyPr/>
        <a:lstStyle/>
        <a:p>
          <a:endParaRPr lang="nl-NL"/>
        </a:p>
      </dgm:t>
    </dgm:pt>
    <dgm:pt modelId="{F719A9AF-887A-4548-9AB7-405CD15FCCF7}">
      <dgm:prSet custT="1"/>
      <dgm:spPr/>
      <dgm:t>
        <a:bodyPr/>
        <a:lstStyle/>
        <a:p>
          <a:r>
            <a:rPr lang="en-US" sz="1400" b="1" dirty="0"/>
            <a:t>Dec 2022:</a:t>
          </a:r>
          <a:r>
            <a:rPr lang="en-US" sz="1400" dirty="0"/>
            <a:t> RIVM publishes report with proposed monitoring strategy</a:t>
          </a:r>
          <a:endParaRPr lang="nl-NL" sz="1400" dirty="0"/>
        </a:p>
      </dgm:t>
    </dgm:pt>
    <dgm:pt modelId="{DF4BF332-A1F3-4434-972A-81AF078E6CC8}" type="parTrans" cxnId="{FC64229B-6C75-4019-ACFB-3102640E251D}">
      <dgm:prSet/>
      <dgm:spPr/>
      <dgm:t>
        <a:bodyPr/>
        <a:lstStyle/>
        <a:p>
          <a:endParaRPr lang="nl-NL"/>
        </a:p>
      </dgm:t>
    </dgm:pt>
    <dgm:pt modelId="{9FC4E853-EBDF-459C-AF0A-95F3CF39B823}" type="sibTrans" cxnId="{FC64229B-6C75-4019-ACFB-3102640E251D}">
      <dgm:prSet/>
      <dgm:spPr/>
      <dgm:t>
        <a:bodyPr/>
        <a:lstStyle/>
        <a:p>
          <a:endParaRPr lang="nl-NL"/>
        </a:p>
      </dgm:t>
    </dgm:pt>
    <dgm:pt modelId="{64F36CE7-648C-42B6-A264-E6AE63B9AAED}">
      <dgm:prSet phldrT="[Text]" custT="1"/>
      <dgm:spPr/>
      <dgm:t>
        <a:bodyPr/>
        <a:lstStyle/>
        <a:p>
          <a:r>
            <a:rPr lang="en-US" sz="1400" b="1" dirty="0"/>
            <a:t>Jan 2020:</a:t>
          </a:r>
          <a:r>
            <a:rPr lang="en-US" sz="1400" dirty="0"/>
            <a:t> Minister for the Environment and Housing requests advice on UFP from National Health Council</a:t>
          </a:r>
          <a:endParaRPr lang="nl-NL" sz="1400" dirty="0"/>
        </a:p>
      </dgm:t>
    </dgm:pt>
    <dgm:pt modelId="{1EF798E5-796B-43FA-8FF7-D42B23B3E4AE}" type="parTrans" cxnId="{244B0A69-A9E7-4361-A133-0EFBD15CD4CE}">
      <dgm:prSet/>
      <dgm:spPr/>
      <dgm:t>
        <a:bodyPr/>
        <a:lstStyle/>
        <a:p>
          <a:endParaRPr lang="nl-NL"/>
        </a:p>
      </dgm:t>
    </dgm:pt>
    <dgm:pt modelId="{4E17A4D3-0367-4521-B78C-61030C895BAC}" type="sibTrans" cxnId="{244B0A69-A9E7-4361-A133-0EFBD15CD4CE}">
      <dgm:prSet/>
      <dgm:spPr/>
      <dgm:t>
        <a:bodyPr/>
        <a:lstStyle/>
        <a:p>
          <a:endParaRPr lang="nl-NL"/>
        </a:p>
      </dgm:t>
    </dgm:pt>
    <dgm:pt modelId="{DB8A6E0F-ED9D-415C-BE94-32D50D7BA566}">
      <dgm:prSet custT="1"/>
      <dgm:spPr/>
      <dgm:t>
        <a:bodyPr/>
        <a:lstStyle/>
        <a:p>
          <a:r>
            <a:rPr lang="nl-NL" sz="1400" b="1" dirty="0"/>
            <a:t>2023-2024:</a:t>
          </a:r>
          <a:r>
            <a:rPr lang="nl-NL" sz="1400" dirty="0"/>
            <a:t> </a:t>
          </a:r>
          <a:r>
            <a:rPr lang="nl-NL" sz="1400" dirty="0" err="1"/>
            <a:t>tendering</a:t>
          </a:r>
          <a:r>
            <a:rPr lang="nl-NL" sz="1400" dirty="0"/>
            <a:t> </a:t>
          </a:r>
          <a:r>
            <a:rPr lang="nl-NL" sz="1400" dirty="0" err="1"/>
            <a:t>process</a:t>
          </a:r>
          <a:r>
            <a:rPr lang="nl-NL" sz="1400" dirty="0"/>
            <a:t> </a:t>
          </a:r>
          <a:r>
            <a:rPr lang="nl-NL" sz="1400" dirty="0" err="1"/>
            <a:t>for</a:t>
          </a:r>
          <a:r>
            <a:rPr lang="nl-NL" sz="1400" dirty="0"/>
            <a:t> new UFP  equipment</a:t>
          </a:r>
        </a:p>
      </dgm:t>
    </dgm:pt>
    <dgm:pt modelId="{2EF72E81-7604-4BBA-B95F-E1147B84F3B6}" type="parTrans" cxnId="{8AF37A29-25BD-48C3-B2E1-C3E1A0EF3507}">
      <dgm:prSet/>
      <dgm:spPr/>
      <dgm:t>
        <a:bodyPr/>
        <a:lstStyle/>
        <a:p>
          <a:endParaRPr lang="nl-NL"/>
        </a:p>
      </dgm:t>
    </dgm:pt>
    <dgm:pt modelId="{271697F3-824B-4AEE-8613-73A94E18994F}" type="sibTrans" cxnId="{8AF37A29-25BD-48C3-B2E1-C3E1A0EF3507}">
      <dgm:prSet/>
      <dgm:spPr/>
      <dgm:t>
        <a:bodyPr/>
        <a:lstStyle/>
        <a:p>
          <a:endParaRPr lang="nl-NL"/>
        </a:p>
      </dgm:t>
    </dgm:pt>
    <dgm:pt modelId="{6D194768-6C20-4073-8616-1B72C97DAB6B}">
      <dgm:prSet custT="1"/>
      <dgm:spPr/>
      <dgm:t>
        <a:bodyPr/>
        <a:lstStyle/>
        <a:p>
          <a:r>
            <a:rPr lang="nl-NL" sz="1400" b="1" dirty="0"/>
            <a:t>2025:</a:t>
          </a:r>
          <a:r>
            <a:rPr lang="nl-NL" sz="1400" dirty="0"/>
            <a:t> </a:t>
          </a:r>
          <a:r>
            <a:rPr lang="nl-NL" sz="1400" dirty="0" err="1"/>
            <a:t>Arrival</a:t>
          </a:r>
          <a:r>
            <a:rPr lang="nl-NL" sz="1400" dirty="0"/>
            <a:t> of new equipment</a:t>
          </a:r>
        </a:p>
      </dgm:t>
    </dgm:pt>
    <dgm:pt modelId="{53BA925C-F9A1-4C28-9880-37FC2AE1CEE7}" type="parTrans" cxnId="{B94E42F8-5C6B-4591-9746-95B673EFB922}">
      <dgm:prSet/>
      <dgm:spPr/>
      <dgm:t>
        <a:bodyPr/>
        <a:lstStyle/>
        <a:p>
          <a:endParaRPr lang="nl-NL"/>
        </a:p>
      </dgm:t>
    </dgm:pt>
    <dgm:pt modelId="{ABE17EC1-4977-4439-998C-ECB6608F5ED6}" type="sibTrans" cxnId="{B94E42F8-5C6B-4591-9746-95B673EFB922}">
      <dgm:prSet/>
      <dgm:spPr/>
      <dgm:t>
        <a:bodyPr/>
        <a:lstStyle/>
        <a:p>
          <a:endParaRPr lang="nl-NL"/>
        </a:p>
      </dgm:t>
    </dgm:pt>
    <dgm:pt modelId="{2D91E976-F5C6-4D88-82C7-3A4355C74ED5}" type="pres">
      <dgm:prSet presAssocID="{61B42390-CDA4-4A1E-99E9-BF20F960D367}" presName="Name0" presStyleCnt="0">
        <dgm:presLayoutVars>
          <dgm:dir/>
          <dgm:resizeHandles val="exact"/>
        </dgm:presLayoutVars>
      </dgm:prSet>
      <dgm:spPr/>
    </dgm:pt>
    <dgm:pt modelId="{D594B197-C301-4882-AB6D-F42D48F23B43}" type="pres">
      <dgm:prSet presAssocID="{61B42390-CDA4-4A1E-99E9-BF20F960D367}" presName="arrow" presStyleLbl="bgShp" presStyleIdx="0" presStyleCnt="1" custLinFactNeighborY="-586"/>
      <dgm:spPr>
        <a:ln>
          <a:solidFill>
            <a:schemeClr val="accent6"/>
          </a:solidFill>
        </a:ln>
      </dgm:spPr>
    </dgm:pt>
    <dgm:pt modelId="{2371DB6E-3230-4FF5-AD0D-334F14B89875}" type="pres">
      <dgm:prSet presAssocID="{61B42390-CDA4-4A1E-99E9-BF20F960D367}" presName="points" presStyleCnt="0"/>
      <dgm:spPr/>
    </dgm:pt>
    <dgm:pt modelId="{1C1A0684-D8BF-40F9-867F-9B1412BD84F3}" type="pres">
      <dgm:prSet presAssocID="{64F36CE7-648C-42B6-A264-E6AE63B9AAED}" presName="compositeA" presStyleCnt="0"/>
      <dgm:spPr/>
    </dgm:pt>
    <dgm:pt modelId="{1C665A47-9945-4F6D-8C94-36375921AA77}" type="pres">
      <dgm:prSet presAssocID="{64F36CE7-648C-42B6-A264-E6AE63B9AAED}" presName="textA" presStyleLbl="revTx" presStyleIdx="0" presStyleCnt="6" custScaleX="119956">
        <dgm:presLayoutVars>
          <dgm:bulletEnabled val="1"/>
        </dgm:presLayoutVars>
      </dgm:prSet>
      <dgm:spPr/>
    </dgm:pt>
    <dgm:pt modelId="{A6268A7F-D3CF-43C6-8998-9C3EAE4F1657}" type="pres">
      <dgm:prSet presAssocID="{64F36CE7-648C-42B6-A264-E6AE63B9AAED}" presName="circleA" presStyleLbl="node1" presStyleIdx="0" presStyleCnt="6"/>
      <dgm:spPr>
        <a:solidFill>
          <a:schemeClr val="tx2"/>
        </a:solidFill>
      </dgm:spPr>
    </dgm:pt>
    <dgm:pt modelId="{33727B81-72F1-4AED-952B-0CCE5D9BC1D7}" type="pres">
      <dgm:prSet presAssocID="{64F36CE7-648C-42B6-A264-E6AE63B9AAED}" presName="spaceA" presStyleCnt="0"/>
      <dgm:spPr/>
    </dgm:pt>
    <dgm:pt modelId="{58DED268-7CDB-4437-BAC1-393748DDA4B9}" type="pres">
      <dgm:prSet presAssocID="{4E17A4D3-0367-4521-B78C-61030C895BAC}" presName="space" presStyleCnt="0"/>
      <dgm:spPr/>
    </dgm:pt>
    <dgm:pt modelId="{3A493310-4925-445E-AE7D-9EB489518A2D}" type="pres">
      <dgm:prSet presAssocID="{4D01611E-9189-4122-B3A9-2F123B169FE3}" presName="compositeB" presStyleCnt="0"/>
      <dgm:spPr/>
    </dgm:pt>
    <dgm:pt modelId="{6CBB9F6F-DE00-4393-87E6-FB235D373EB1}" type="pres">
      <dgm:prSet presAssocID="{4D01611E-9189-4122-B3A9-2F123B169FE3}" presName="textB" presStyleLbl="revTx" presStyleIdx="1" presStyleCnt="6">
        <dgm:presLayoutVars>
          <dgm:bulletEnabled val="1"/>
        </dgm:presLayoutVars>
      </dgm:prSet>
      <dgm:spPr/>
    </dgm:pt>
    <dgm:pt modelId="{EE1A59D2-4CEA-43E8-9D5B-EDA570092709}" type="pres">
      <dgm:prSet presAssocID="{4D01611E-9189-4122-B3A9-2F123B169FE3}" presName="circleB" presStyleLbl="node1" presStyleIdx="1" presStyleCnt="6"/>
      <dgm:spPr>
        <a:solidFill>
          <a:srgbClr val="CA005D"/>
        </a:solidFill>
      </dgm:spPr>
    </dgm:pt>
    <dgm:pt modelId="{894282EA-5380-48B7-882C-9150819F3B4A}" type="pres">
      <dgm:prSet presAssocID="{4D01611E-9189-4122-B3A9-2F123B169FE3}" presName="spaceB" presStyleCnt="0"/>
      <dgm:spPr/>
    </dgm:pt>
    <dgm:pt modelId="{9900E796-D963-4FF8-9EE1-381D18A2E041}" type="pres">
      <dgm:prSet presAssocID="{78ACA19A-C969-4ED5-8FD9-E1C70C522401}" presName="space" presStyleCnt="0"/>
      <dgm:spPr/>
    </dgm:pt>
    <dgm:pt modelId="{2DDFA55F-6A52-4FDF-9EA3-77368D0583C1}" type="pres">
      <dgm:prSet presAssocID="{3DCE320D-9EA2-4CAC-A1F3-30528DFBD861}" presName="compositeA" presStyleCnt="0"/>
      <dgm:spPr/>
    </dgm:pt>
    <dgm:pt modelId="{C012ED39-AE80-4F38-A0CB-CFEBF2086CD0}" type="pres">
      <dgm:prSet presAssocID="{3DCE320D-9EA2-4CAC-A1F3-30528DFBD861}" presName="textA" presStyleLbl="revTx" presStyleIdx="2" presStyleCnt="6">
        <dgm:presLayoutVars>
          <dgm:bulletEnabled val="1"/>
        </dgm:presLayoutVars>
      </dgm:prSet>
      <dgm:spPr/>
    </dgm:pt>
    <dgm:pt modelId="{9B453E37-611C-4152-96F9-CE7532F30542}" type="pres">
      <dgm:prSet presAssocID="{3DCE320D-9EA2-4CAC-A1F3-30528DFBD861}" presName="circleA" presStyleLbl="node1" presStyleIdx="2" presStyleCnt="6"/>
      <dgm:spPr>
        <a:solidFill>
          <a:srgbClr val="CA005D"/>
        </a:solidFill>
      </dgm:spPr>
    </dgm:pt>
    <dgm:pt modelId="{1E800299-AE8C-415A-AC60-0CDEAC33E646}" type="pres">
      <dgm:prSet presAssocID="{3DCE320D-9EA2-4CAC-A1F3-30528DFBD861}" presName="spaceA" presStyleCnt="0"/>
      <dgm:spPr/>
    </dgm:pt>
    <dgm:pt modelId="{7B20DE4D-B82B-44A3-B249-42C45EE60330}" type="pres">
      <dgm:prSet presAssocID="{B0462C77-95C7-4390-A144-59A033867EBA}" presName="space" presStyleCnt="0"/>
      <dgm:spPr/>
    </dgm:pt>
    <dgm:pt modelId="{D747AF1C-59B1-4F08-8348-5FEFDB1F89C2}" type="pres">
      <dgm:prSet presAssocID="{F719A9AF-887A-4548-9AB7-405CD15FCCF7}" presName="compositeB" presStyleCnt="0"/>
      <dgm:spPr/>
    </dgm:pt>
    <dgm:pt modelId="{DF0042D0-8F72-45AF-A047-D010E411BFCD}" type="pres">
      <dgm:prSet presAssocID="{F719A9AF-887A-4548-9AB7-405CD15FCCF7}" presName="textB" presStyleLbl="revTx" presStyleIdx="3" presStyleCnt="6">
        <dgm:presLayoutVars>
          <dgm:bulletEnabled val="1"/>
        </dgm:presLayoutVars>
      </dgm:prSet>
      <dgm:spPr/>
    </dgm:pt>
    <dgm:pt modelId="{411BD098-A625-4618-8ABB-B5EDEE10869E}" type="pres">
      <dgm:prSet presAssocID="{F719A9AF-887A-4548-9AB7-405CD15FCCF7}" presName="circleB" presStyleLbl="node1" presStyleIdx="3" presStyleCnt="6"/>
      <dgm:spPr>
        <a:solidFill>
          <a:schemeClr val="tx2"/>
        </a:solidFill>
      </dgm:spPr>
    </dgm:pt>
    <dgm:pt modelId="{E2711293-418F-4E61-913B-B8ED525C3153}" type="pres">
      <dgm:prSet presAssocID="{F719A9AF-887A-4548-9AB7-405CD15FCCF7}" presName="spaceB" presStyleCnt="0"/>
      <dgm:spPr/>
    </dgm:pt>
    <dgm:pt modelId="{E6822BA9-0CC6-492D-BE60-B1CE8FF7D07B}" type="pres">
      <dgm:prSet presAssocID="{9FC4E853-EBDF-459C-AF0A-95F3CF39B823}" presName="space" presStyleCnt="0"/>
      <dgm:spPr/>
    </dgm:pt>
    <dgm:pt modelId="{96C6AA61-6AD4-4270-A958-72BC3DE61D30}" type="pres">
      <dgm:prSet presAssocID="{DB8A6E0F-ED9D-415C-BE94-32D50D7BA566}" presName="compositeA" presStyleCnt="0"/>
      <dgm:spPr/>
    </dgm:pt>
    <dgm:pt modelId="{986E9732-1149-46A5-A72D-D1BEB2B04DB5}" type="pres">
      <dgm:prSet presAssocID="{DB8A6E0F-ED9D-415C-BE94-32D50D7BA566}" presName="textA" presStyleLbl="revTx" presStyleIdx="4" presStyleCnt="6">
        <dgm:presLayoutVars>
          <dgm:bulletEnabled val="1"/>
        </dgm:presLayoutVars>
      </dgm:prSet>
      <dgm:spPr/>
    </dgm:pt>
    <dgm:pt modelId="{1D47FC6A-1744-45F0-8620-A50229DE9CE6}" type="pres">
      <dgm:prSet presAssocID="{DB8A6E0F-ED9D-415C-BE94-32D50D7BA566}" presName="circleA" presStyleLbl="node1" presStyleIdx="4" presStyleCnt="6"/>
      <dgm:spPr>
        <a:solidFill>
          <a:schemeClr val="tx2"/>
        </a:solidFill>
      </dgm:spPr>
    </dgm:pt>
    <dgm:pt modelId="{D8BAEA94-7764-4E1C-B366-D44E6AA54BD4}" type="pres">
      <dgm:prSet presAssocID="{DB8A6E0F-ED9D-415C-BE94-32D50D7BA566}" presName="spaceA" presStyleCnt="0"/>
      <dgm:spPr/>
    </dgm:pt>
    <dgm:pt modelId="{8889F7C6-16EC-4721-87C5-D12F6529C664}" type="pres">
      <dgm:prSet presAssocID="{271697F3-824B-4AEE-8613-73A94E18994F}" presName="space" presStyleCnt="0"/>
      <dgm:spPr/>
    </dgm:pt>
    <dgm:pt modelId="{5460CF89-98F7-498E-87ED-B69601D1087C}" type="pres">
      <dgm:prSet presAssocID="{6D194768-6C20-4073-8616-1B72C97DAB6B}" presName="compositeB" presStyleCnt="0"/>
      <dgm:spPr/>
    </dgm:pt>
    <dgm:pt modelId="{077AA24B-4F55-41AA-BDCA-41C042B6A455}" type="pres">
      <dgm:prSet presAssocID="{6D194768-6C20-4073-8616-1B72C97DAB6B}" presName="textB" presStyleLbl="revTx" presStyleIdx="5" presStyleCnt="6">
        <dgm:presLayoutVars>
          <dgm:bulletEnabled val="1"/>
        </dgm:presLayoutVars>
      </dgm:prSet>
      <dgm:spPr/>
    </dgm:pt>
    <dgm:pt modelId="{C6A12584-9CFA-4334-8868-9C1F22120E11}" type="pres">
      <dgm:prSet presAssocID="{6D194768-6C20-4073-8616-1B72C97DAB6B}" presName="circleB" presStyleLbl="node1" presStyleIdx="5" presStyleCnt="6"/>
      <dgm:spPr>
        <a:solidFill>
          <a:schemeClr val="tx2"/>
        </a:solidFill>
      </dgm:spPr>
    </dgm:pt>
    <dgm:pt modelId="{5BA26F63-8E0C-41C6-B35A-E364B08CD7AB}" type="pres">
      <dgm:prSet presAssocID="{6D194768-6C20-4073-8616-1B72C97DAB6B}" presName="spaceB" presStyleCnt="0"/>
      <dgm:spPr/>
    </dgm:pt>
  </dgm:ptLst>
  <dgm:cxnLst>
    <dgm:cxn modelId="{64494000-5CC6-4E3E-94C8-FA03C64360D7}" type="presOf" srcId="{6D194768-6C20-4073-8616-1B72C97DAB6B}" destId="{077AA24B-4F55-41AA-BDCA-41C042B6A455}" srcOrd="0" destOrd="0" presId="urn:microsoft.com/office/officeart/2005/8/layout/hProcess11"/>
    <dgm:cxn modelId="{B6A8B50F-528B-4BA7-B2B7-D9B36682C18E}" type="presOf" srcId="{F719A9AF-887A-4548-9AB7-405CD15FCCF7}" destId="{DF0042D0-8F72-45AF-A047-D010E411BFCD}" srcOrd="0" destOrd="0" presId="urn:microsoft.com/office/officeart/2005/8/layout/hProcess11"/>
    <dgm:cxn modelId="{8AF37A29-25BD-48C3-B2E1-C3E1A0EF3507}" srcId="{61B42390-CDA4-4A1E-99E9-BF20F960D367}" destId="{DB8A6E0F-ED9D-415C-BE94-32D50D7BA566}" srcOrd="4" destOrd="0" parTransId="{2EF72E81-7604-4BBA-B95F-E1147B84F3B6}" sibTransId="{271697F3-824B-4AEE-8613-73A94E18994F}"/>
    <dgm:cxn modelId="{58427F35-130E-4629-AE49-67945CF1860F}" type="presOf" srcId="{64F36CE7-648C-42B6-A264-E6AE63B9AAED}" destId="{1C665A47-9945-4F6D-8C94-36375921AA77}" srcOrd="0" destOrd="0" presId="urn:microsoft.com/office/officeart/2005/8/layout/hProcess11"/>
    <dgm:cxn modelId="{244B0A69-A9E7-4361-A133-0EFBD15CD4CE}" srcId="{61B42390-CDA4-4A1E-99E9-BF20F960D367}" destId="{64F36CE7-648C-42B6-A264-E6AE63B9AAED}" srcOrd="0" destOrd="0" parTransId="{1EF798E5-796B-43FA-8FF7-D42B23B3E4AE}" sibTransId="{4E17A4D3-0367-4521-B78C-61030C895BAC}"/>
    <dgm:cxn modelId="{1980654F-34DD-4FB3-8D26-43E91C7769A4}" srcId="{61B42390-CDA4-4A1E-99E9-BF20F960D367}" destId="{3DCE320D-9EA2-4CAC-A1F3-30528DFBD861}" srcOrd="2" destOrd="0" parTransId="{81D2CA82-D57C-46DB-9E14-D2C823CDBE32}" sibTransId="{B0462C77-95C7-4390-A144-59A033867EBA}"/>
    <dgm:cxn modelId="{F3FA0770-F882-4616-87ED-FD04239627FA}" type="presOf" srcId="{4D01611E-9189-4122-B3A9-2F123B169FE3}" destId="{6CBB9F6F-DE00-4393-87E6-FB235D373EB1}" srcOrd="0" destOrd="0" presId="urn:microsoft.com/office/officeart/2005/8/layout/hProcess11"/>
    <dgm:cxn modelId="{B30D6E8A-FE65-45B3-8BB8-C55F11D3BB97}" type="presOf" srcId="{DB8A6E0F-ED9D-415C-BE94-32D50D7BA566}" destId="{986E9732-1149-46A5-A72D-D1BEB2B04DB5}" srcOrd="0" destOrd="0" presId="urn:microsoft.com/office/officeart/2005/8/layout/hProcess11"/>
    <dgm:cxn modelId="{463F308F-49BB-43F0-8640-49DC03D22BFD}" srcId="{61B42390-CDA4-4A1E-99E9-BF20F960D367}" destId="{4D01611E-9189-4122-B3A9-2F123B169FE3}" srcOrd="1" destOrd="0" parTransId="{02CC0F63-A5D2-4870-8760-145C302A6EBD}" sibTransId="{78ACA19A-C969-4ED5-8FD9-E1C70C522401}"/>
    <dgm:cxn modelId="{FC64229B-6C75-4019-ACFB-3102640E251D}" srcId="{61B42390-CDA4-4A1E-99E9-BF20F960D367}" destId="{F719A9AF-887A-4548-9AB7-405CD15FCCF7}" srcOrd="3" destOrd="0" parTransId="{DF4BF332-A1F3-4434-972A-81AF078E6CC8}" sibTransId="{9FC4E853-EBDF-459C-AF0A-95F3CF39B823}"/>
    <dgm:cxn modelId="{FEBF5AB4-CBE7-491B-B8EC-B7E3826F4E3E}" type="presOf" srcId="{3DCE320D-9EA2-4CAC-A1F3-30528DFBD861}" destId="{C012ED39-AE80-4F38-A0CB-CFEBF2086CD0}" srcOrd="0" destOrd="0" presId="urn:microsoft.com/office/officeart/2005/8/layout/hProcess11"/>
    <dgm:cxn modelId="{CAC848E1-C82F-4B88-907A-7FD5F15C532D}" type="presOf" srcId="{61B42390-CDA4-4A1E-99E9-BF20F960D367}" destId="{2D91E976-F5C6-4D88-82C7-3A4355C74ED5}" srcOrd="0" destOrd="0" presId="urn:microsoft.com/office/officeart/2005/8/layout/hProcess11"/>
    <dgm:cxn modelId="{B94E42F8-5C6B-4591-9746-95B673EFB922}" srcId="{61B42390-CDA4-4A1E-99E9-BF20F960D367}" destId="{6D194768-6C20-4073-8616-1B72C97DAB6B}" srcOrd="5" destOrd="0" parTransId="{53BA925C-F9A1-4C28-9880-37FC2AE1CEE7}" sibTransId="{ABE17EC1-4977-4439-998C-ECB6608F5ED6}"/>
    <dgm:cxn modelId="{EFC0DC74-EB7C-4D3C-9600-A60B2E705BC6}" type="presParOf" srcId="{2D91E976-F5C6-4D88-82C7-3A4355C74ED5}" destId="{D594B197-C301-4882-AB6D-F42D48F23B43}" srcOrd="0" destOrd="0" presId="urn:microsoft.com/office/officeart/2005/8/layout/hProcess11"/>
    <dgm:cxn modelId="{51A83715-DDC2-4545-9BA6-92CC0EC4FEA4}" type="presParOf" srcId="{2D91E976-F5C6-4D88-82C7-3A4355C74ED5}" destId="{2371DB6E-3230-4FF5-AD0D-334F14B89875}" srcOrd="1" destOrd="0" presId="urn:microsoft.com/office/officeart/2005/8/layout/hProcess11"/>
    <dgm:cxn modelId="{113C7D89-79ED-4887-8162-7FE9A6E4F91E}" type="presParOf" srcId="{2371DB6E-3230-4FF5-AD0D-334F14B89875}" destId="{1C1A0684-D8BF-40F9-867F-9B1412BD84F3}" srcOrd="0" destOrd="0" presId="urn:microsoft.com/office/officeart/2005/8/layout/hProcess11"/>
    <dgm:cxn modelId="{50E01B35-CF65-468A-9389-BD47BE57B98B}" type="presParOf" srcId="{1C1A0684-D8BF-40F9-867F-9B1412BD84F3}" destId="{1C665A47-9945-4F6D-8C94-36375921AA77}" srcOrd="0" destOrd="0" presId="urn:microsoft.com/office/officeart/2005/8/layout/hProcess11"/>
    <dgm:cxn modelId="{61CE36B1-9328-4496-B7C1-E74F8A202E44}" type="presParOf" srcId="{1C1A0684-D8BF-40F9-867F-9B1412BD84F3}" destId="{A6268A7F-D3CF-43C6-8998-9C3EAE4F1657}" srcOrd="1" destOrd="0" presId="urn:microsoft.com/office/officeart/2005/8/layout/hProcess11"/>
    <dgm:cxn modelId="{BFEF4E83-A3D1-4B94-8251-E73A02734EA9}" type="presParOf" srcId="{1C1A0684-D8BF-40F9-867F-9B1412BD84F3}" destId="{33727B81-72F1-4AED-952B-0CCE5D9BC1D7}" srcOrd="2" destOrd="0" presId="urn:microsoft.com/office/officeart/2005/8/layout/hProcess11"/>
    <dgm:cxn modelId="{96D567EB-F420-4813-A365-F3F6DF156203}" type="presParOf" srcId="{2371DB6E-3230-4FF5-AD0D-334F14B89875}" destId="{58DED268-7CDB-4437-BAC1-393748DDA4B9}" srcOrd="1" destOrd="0" presId="urn:microsoft.com/office/officeart/2005/8/layout/hProcess11"/>
    <dgm:cxn modelId="{B830F385-7993-4B96-BF1B-3D64DE92A153}" type="presParOf" srcId="{2371DB6E-3230-4FF5-AD0D-334F14B89875}" destId="{3A493310-4925-445E-AE7D-9EB489518A2D}" srcOrd="2" destOrd="0" presId="urn:microsoft.com/office/officeart/2005/8/layout/hProcess11"/>
    <dgm:cxn modelId="{1796956B-3124-45FD-AC50-B44EF0276A7B}" type="presParOf" srcId="{3A493310-4925-445E-AE7D-9EB489518A2D}" destId="{6CBB9F6F-DE00-4393-87E6-FB235D373EB1}" srcOrd="0" destOrd="0" presId="urn:microsoft.com/office/officeart/2005/8/layout/hProcess11"/>
    <dgm:cxn modelId="{EDD47FD6-2F6E-4A9F-861D-D274106292C8}" type="presParOf" srcId="{3A493310-4925-445E-AE7D-9EB489518A2D}" destId="{EE1A59D2-4CEA-43E8-9D5B-EDA570092709}" srcOrd="1" destOrd="0" presId="urn:microsoft.com/office/officeart/2005/8/layout/hProcess11"/>
    <dgm:cxn modelId="{096094F8-F435-4D5D-A910-732512CA5433}" type="presParOf" srcId="{3A493310-4925-445E-AE7D-9EB489518A2D}" destId="{894282EA-5380-48B7-882C-9150819F3B4A}" srcOrd="2" destOrd="0" presId="urn:microsoft.com/office/officeart/2005/8/layout/hProcess11"/>
    <dgm:cxn modelId="{2195ECFC-5C14-496A-B304-262C36C37F9F}" type="presParOf" srcId="{2371DB6E-3230-4FF5-AD0D-334F14B89875}" destId="{9900E796-D963-4FF8-9EE1-381D18A2E041}" srcOrd="3" destOrd="0" presId="urn:microsoft.com/office/officeart/2005/8/layout/hProcess11"/>
    <dgm:cxn modelId="{33E199B0-4BBE-47BB-987E-344CECBD6DF8}" type="presParOf" srcId="{2371DB6E-3230-4FF5-AD0D-334F14B89875}" destId="{2DDFA55F-6A52-4FDF-9EA3-77368D0583C1}" srcOrd="4" destOrd="0" presId="urn:microsoft.com/office/officeart/2005/8/layout/hProcess11"/>
    <dgm:cxn modelId="{CF7BCE82-122A-4C00-B5C7-BDFC139E7D7F}" type="presParOf" srcId="{2DDFA55F-6A52-4FDF-9EA3-77368D0583C1}" destId="{C012ED39-AE80-4F38-A0CB-CFEBF2086CD0}" srcOrd="0" destOrd="0" presId="urn:microsoft.com/office/officeart/2005/8/layout/hProcess11"/>
    <dgm:cxn modelId="{A8AB5443-30AC-43C2-9449-630A4DFABFB7}" type="presParOf" srcId="{2DDFA55F-6A52-4FDF-9EA3-77368D0583C1}" destId="{9B453E37-611C-4152-96F9-CE7532F30542}" srcOrd="1" destOrd="0" presId="urn:microsoft.com/office/officeart/2005/8/layout/hProcess11"/>
    <dgm:cxn modelId="{89A2A846-6C4F-4135-9578-865A948545A9}" type="presParOf" srcId="{2DDFA55F-6A52-4FDF-9EA3-77368D0583C1}" destId="{1E800299-AE8C-415A-AC60-0CDEAC33E646}" srcOrd="2" destOrd="0" presId="urn:microsoft.com/office/officeart/2005/8/layout/hProcess11"/>
    <dgm:cxn modelId="{1417FA7E-9679-4269-8018-6E5A67A2D38B}" type="presParOf" srcId="{2371DB6E-3230-4FF5-AD0D-334F14B89875}" destId="{7B20DE4D-B82B-44A3-B249-42C45EE60330}" srcOrd="5" destOrd="0" presId="urn:microsoft.com/office/officeart/2005/8/layout/hProcess11"/>
    <dgm:cxn modelId="{019F5CCB-7C0C-48D8-B740-84A4394EFD35}" type="presParOf" srcId="{2371DB6E-3230-4FF5-AD0D-334F14B89875}" destId="{D747AF1C-59B1-4F08-8348-5FEFDB1F89C2}" srcOrd="6" destOrd="0" presId="urn:microsoft.com/office/officeart/2005/8/layout/hProcess11"/>
    <dgm:cxn modelId="{6F4FBC2D-BE2B-41EC-B6B7-D8FFFC16051D}" type="presParOf" srcId="{D747AF1C-59B1-4F08-8348-5FEFDB1F89C2}" destId="{DF0042D0-8F72-45AF-A047-D010E411BFCD}" srcOrd="0" destOrd="0" presId="urn:microsoft.com/office/officeart/2005/8/layout/hProcess11"/>
    <dgm:cxn modelId="{D9F91D21-AAE5-43CF-A2C4-691EACF919DA}" type="presParOf" srcId="{D747AF1C-59B1-4F08-8348-5FEFDB1F89C2}" destId="{411BD098-A625-4618-8ABB-B5EDEE10869E}" srcOrd="1" destOrd="0" presId="urn:microsoft.com/office/officeart/2005/8/layout/hProcess11"/>
    <dgm:cxn modelId="{DE63643A-0769-46F4-A536-87FB5A5988D9}" type="presParOf" srcId="{D747AF1C-59B1-4F08-8348-5FEFDB1F89C2}" destId="{E2711293-418F-4E61-913B-B8ED525C3153}" srcOrd="2" destOrd="0" presId="urn:microsoft.com/office/officeart/2005/8/layout/hProcess11"/>
    <dgm:cxn modelId="{06BAD71B-9842-4D86-87F6-6CFB671CA560}" type="presParOf" srcId="{2371DB6E-3230-4FF5-AD0D-334F14B89875}" destId="{E6822BA9-0CC6-492D-BE60-B1CE8FF7D07B}" srcOrd="7" destOrd="0" presId="urn:microsoft.com/office/officeart/2005/8/layout/hProcess11"/>
    <dgm:cxn modelId="{4BC51B2F-EB43-402A-A649-FC453306C209}" type="presParOf" srcId="{2371DB6E-3230-4FF5-AD0D-334F14B89875}" destId="{96C6AA61-6AD4-4270-A958-72BC3DE61D30}" srcOrd="8" destOrd="0" presId="urn:microsoft.com/office/officeart/2005/8/layout/hProcess11"/>
    <dgm:cxn modelId="{A81DBA1D-640B-47E5-BE31-A6095962F7FB}" type="presParOf" srcId="{96C6AA61-6AD4-4270-A958-72BC3DE61D30}" destId="{986E9732-1149-46A5-A72D-D1BEB2B04DB5}" srcOrd="0" destOrd="0" presId="urn:microsoft.com/office/officeart/2005/8/layout/hProcess11"/>
    <dgm:cxn modelId="{59877659-1168-405E-A450-0374ACCAE764}" type="presParOf" srcId="{96C6AA61-6AD4-4270-A958-72BC3DE61D30}" destId="{1D47FC6A-1744-45F0-8620-A50229DE9CE6}" srcOrd="1" destOrd="0" presId="urn:microsoft.com/office/officeart/2005/8/layout/hProcess11"/>
    <dgm:cxn modelId="{FDFAC054-E941-471F-8206-53BF1F92E0EF}" type="presParOf" srcId="{96C6AA61-6AD4-4270-A958-72BC3DE61D30}" destId="{D8BAEA94-7764-4E1C-B366-D44E6AA54BD4}" srcOrd="2" destOrd="0" presId="urn:microsoft.com/office/officeart/2005/8/layout/hProcess11"/>
    <dgm:cxn modelId="{17C34C4B-5174-4F49-9F50-9A51FCEEDAAC}" type="presParOf" srcId="{2371DB6E-3230-4FF5-AD0D-334F14B89875}" destId="{8889F7C6-16EC-4721-87C5-D12F6529C664}" srcOrd="9" destOrd="0" presId="urn:microsoft.com/office/officeart/2005/8/layout/hProcess11"/>
    <dgm:cxn modelId="{0CDD29C7-7DFE-42A0-AC68-7038DBFE0E4B}" type="presParOf" srcId="{2371DB6E-3230-4FF5-AD0D-334F14B89875}" destId="{5460CF89-98F7-498E-87ED-B69601D1087C}" srcOrd="10" destOrd="0" presId="urn:microsoft.com/office/officeart/2005/8/layout/hProcess11"/>
    <dgm:cxn modelId="{C8EA4E65-9030-427C-8EF2-2BE57C88DB25}" type="presParOf" srcId="{5460CF89-98F7-498E-87ED-B69601D1087C}" destId="{077AA24B-4F55-41AA-BDCA-41C042B6A455}" srcOrd="0" destOrd="0" presId="urn:microsoft.com/office/officeart/2005/8/layout/hProcess11"/>
    <dgm:cxn modelId="{415EE265-5BC6-4713-A218-2CFE4A82CE67}" type="presParOf" srcId="{5460CF89-98F7-498E-87ED-B69601D1087C}" destId="{C6A12584-9CFA-4334-8868-9C1F22120E11}" srcOrd="1" destOrd="0" presId="urn:microsoft.com/office/officeart/2005/8/layout/hProcess11"/>
    <dgm:cxn modelId="{7173D170-51DC-4516-A6AB-02D09AA3B63F}" type="presParOf" srcId="{5460CF89-98F7-498E-87ED-B69601D1087C}" destId="{5BA26F63-8E0C-41C6-B35A-E364B08CD7A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4B197-C301-4882-AB6D-F42D48F23B43}">
      <dsp:nvSpPr>
        <dsp:cNvPr id="0" name=""/>
        <dsp:cNvSpPr/>
      </dsp:nvSpPr>
      <dsp:spPr>
        <a:xfrm>
          <a:off x="0" y="1066025"/>
          <a:ext cx="11350625" cy="1432560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665A47-9945-4F6D-8C94-36375921AA77}">
      <dsp:nvSpPr>
        <dsp:cNvPr id="0" name=""/>
        <dsp:cNvSpPr/>
      </dsp:nvSpPr>
      <dsp:spPr>
        <a:xfrm>
          <a:off x="660" y="0"/>
          <a:ext cx="1899756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Jan 2020:</a:t>
          </a:r>
          <a:r>
            <a:rPr lang="en-US" sz="1400" kern="1200" dirty="0"/>
            <a:t> Minister for the Environment and Housing requests advice on UFP from National Health Council</a:t>
          </a:r>
          <a:endParaRPr lang="nl-NL" sz="1400" kern="1200" dirty="0"/>
        </a:p>
      </dsp:txBody>
      <dsp:txXfrm>
        <a:off x="660" y="0"/>
        <a:ext cx="1899756" cy="1432560"/>
      </dsp:txXfrm>
    </dsp:sp>
    <dsp:sp modelId="{A6268A7F-D3CF-43C6-8998-9C3EAE4F1657}">
      <dsp:nvSpPr>
        <dsp:cNvPr id="0" name=""/>
        <dsp:cNvSpPr/>
      </dsp:nvSpPr>
      <dsp:spPr>
        <a:xfrm>
          <a:off x="771468" y="1611630"/>
          <a:ext cx="358140" cy="35814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B9F6F-DE00-4393-87E6-FB235D373EB1}">
      <dsp:nvSpPr>
        <dsp:cNvPr id="0" name=""/>
        <dsp:cNvSpPr/>
      </dsp:nvSpPr>
      <dsp:spPr>
        <a:xfrm>
          <a:off x="1979602" y="2148840"/>
          <a:ext cx="1583711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Sep 2021:</a:t>
          </a:r>
          <a:r>
            <a:rPr lang="en-US" sz="1400" kern="1200" dirty="0"/>
            <a:t> National Health Council advisory report</a:t>
          </a:r>
        </a:p>
      </dsp:txBody>
      <dsp:txXfrm>
        <a:off x="1979602" y="2148840"/>
        <a:ext cx="1583711" cy="1432560"/>
      </dsp:txXfrm>
    </dsp:sp>
    <dsp:sp modelId="{EE1A59D2-4CEA-43E8-9D5B-EDA570092709}">
      <dsp:nvSpPr>
        <dsp:cNvPr id="0" name=""/>
        <dsp:cNvSpPr/>
      </dsp:nvSpPr>
      <dsp:spPr>
        <a:xfrm>
          <a:off x="2592388" y="1611630"/>
          <a:ext cx="358140" cy="358140"/>
        </a:xfrm>
        <a:prstGeom prst="ellipse">
          <a:avLst/>
        </a:prstGeom>
        <a:solidFill>
          <a:srgbClr val="CA00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2ED39-AE80-4F38-A0CB-CFEBF2086CD0}">
      <dsp:nvSpPr>
        <dsp:cNvPr id="0" name=""/>
        <dsp:cNvSpPr/>
      </dsp:nvSpPr>
      <dsp:spPr>
        <a:xfrm>
          <a:off x="3642499" y="0"/>
          <a:ext cx="1583711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End of 2021:</a:t>
          </a:r>
          <a:r>
            <a:rPr lang="en-US" sz="1400" kern="1200" dirty="0"/>
            <a:t> Minister Of Infrastructure and Water Management asks RIVM for strategy</a:t>
          </a:r>
          <a:endParaRPr lang="nl-NL" sz="1400" kern="1200" dirty="0"/>
        </a:p>
      </dsp:txBody>
      <dsp:txXfrm>
        <a:off x="3642499" y="0"/>
        <a:ext cx="1583711" cy="1432560"/>
      </dsp:txXfrm>
    </dsp:sp>
    <dsp:sp modelId="{9B453E37-611C-4152-96F9-CE7532F30542}">
      <dsp:nvSpPr>
        <dsp:cNvPr id="0" name=""/>
        <dsp:cNvSpPr/>
      </dsp:nvSpPr>
      <dsp:spPr>
        <a:xfrm>
          <a:off x="4255285" y="1611630"/>
          <a:ext cx="358140" cy="358140"/>
        </a:xfrm>
        <a:prstGeom prst="ellipse">
          <a:avLst/>
        </a:prstGeom>
        <a:solidFill>
          <a:srgbClr val="CA00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042D0-8F72-45AF-A047-D010E411BFCD}">
      <dsp:nvSpPr>
        <dsp:cNvPr id="0" name=""/>
        <dsp:cNvSpPr/>
      </dsp:nvSpPr>
      <dsp:spPr>
        <a:xfrm>
          <a:off x="5305396" y="2148840"/>
          <a:ext cx="1583711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Dec 2022:</a:t>
          </a:r>
          <a:r>
            <a:rPr lang="en-US" sz="1400" kern="1200" dirty="0"/>
            <a:t> RIVM publishes report with proposed monitoring strategy</a:t>
          </a:r>
          <a:endParaRPr lang="nl-NL" sz="1400" kern="1200" dirty="0"/>
        </a:p>
      </dsp:txBody>
      <dsp:txXfrm>
        <a:off x="5305396" y="2148840"/>
        <a:ext cx="1583711" cy="1432560"/>
      </dsp:txXfrm>
    </dsp:sp>
    <dsp:sp modelId="{411BD098-A625-4618-8ABB-B5EDEE10869E}">
      <dsp:nvSpPr>
        <dsp:cNvPr id="0" name=""/>
        <dsp:cNvSpPr/>
      </dsp:nvSpPr>
      <dsp:spPr>
        <a:xfrm>
          <a:off x="5918182" y="1611630"/>
          <a:ext cx="358140" cy="35814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E9732-1149-46A5-A72D-D1BEB2B04DB5}">
      <dsp:nvSpPr>
        <dsp:cNvPr id="0" name=""/>
        <dsp:cNvSpPr/>
      </dsp:nvSpPr>
      <dsp:spPr>
        <a:xfrm>
          <a:off x="6968293" y="0"/>
          <a:ext cx="1583711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/>
            <a:t>2023-2024:</a:t>
          </a:r>
          <a:r>
            <a:rPr lang="nl-NL" sz="1400" kern="1200" dirty="0"/>
            <a:t> </a:t>
          </a:r>
          <a:r>
            <a:rPr lang="nl-NL" sz="1400" kern="1200" dirty="0" err="1"/>
            <a:t>tendering</a:t>
          </a:r>
          <a:r>
            <a:rPr lang="nl-NL" sz="1400" kern="1200" dirty="0"/>
            <a:t> </a:t>
          </a:r>
          <a:r>
            <a:rPr lang="nl-NL" sz="1400" kern="1200" dirty="0" err="1"/>
            <a:t>process</a:t>
          </a:r>
          <a:r>
            <a:rPr lang="nl-NL" sz="1400" kern="1200" dirty="0"/>
            <a:t> </a:t>
          </a:r>
          <a:r>
            <a:rPr lang="nl-NL" sz="1400" kern="1200" dirty="0" err="1"/>
            <a:t>for</a:t>
          </a:r>
          <a:r>
            <a:rPr lang="nl-NL" sz="1400" kern="1200" dirty="0"/>
            <a:t> new UFP  equipment</a:t>
          </a:r>
        </a:p>
      </dsp:txBody>
      <dsp:txXfrm>
        <a:off x="6968293" y="0"/>
        <a:ext cx="1583711" cy="1432560"/>
      </dsp:txXfrm>
    </dsp:sp>
    <dsp:sp modelId="{1D47FC6A-1744-45F0-8620-A50229DE9CE6}">
      <dsp:nvSpPr>
        <dsp:cNvPr id="0" name=""/>
        <dsp:cNvSpPr/>
      </dsp:nvSpPr>
      <dsp:spPr>
        <a:xfrm>
          <a:off x="7581079" y="1611630"/>
          <a:ext cx="358140" cy="35814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7AA24B-4F55-41AA-BDCA-41C042B6A455}">
      <dsp:nvSpPr>
        <dsp:cNvPr id="0" name=""/>
        <dsp:cNvSpPr/>
      </dsp:nvSpPr>
      <dsp:spPr>
        <a:xfrm>
          <a:off x="8631190" y="2148840"/>
          <a:ext cx="1583711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/>
            <a:t>2025:</a:t>
          </a:r>
          <a:r>
            <a:rPr lang="nl-NL" sz="1400" kern="1200" dirty="0"/>
            <a:t> </a:t>
          </a:r>
          <a:r>
            <a:rPr lang="nl-NL" sz="1400" kern="1200" dirty="0" err="1"/>
            <a:t>Arrival</a:t>
          </a:r>
          <a:r>
            <a:rPr lang="nl-NL" sz="1400" kern="1200" dirty="0"/>
            <a:t> of new equipment</a:t>
          </a:r>
        </a:p>
      </dsp:txBody>
      <dsp:txXfrm>
        <a:off x="8631190" y="2148840"/>
        <a:ext cx="1583711" cy="1432560"/>
      </dsp:txXfrm>
    </dsp:sp>
    <dsp:sp modelId="{C6A12584-9CFA-4334-8868-9C1F22120E11}">
      <dsp:nvSpPr>
        <dsp:cNvPr id="0" name=""/>
        <dsp:cNvSpPr/>
      </dsp:nvSpPr>
      <dsp:spPr>
        <a:xfrm>
          <a:off x="9243976" y="1611630"/>
          <a:ext cx="358140" cy="35814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4B197-C301-4882-AB6D-F42D48F23B43}">
      <dsp:nvSpPr>
        <dsp:cNvPr id="0" name=""/>
        <dsp:cNvSpPr/>
      </dsp:nvSpPr>
      <dsp:spPr>
        <a:xfrm>
          <a:off x="0" y="1066025"/>
          <a:ext cx="11350625" cy="1432560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665A47-9945-4F6D-8C94-36375921AA77}">
      <dsp:nvSpPr>
        <dsp:cNvPr id="0" name=""/>
        <dsp:cNvSpPr/>
      </dsp:nvSpPr>
      <dsp:spPr>
        <a:xfrm>
          <a:off x="660" y="0"/>
          <a:ext cx="1899756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Jan 2020:</a:t>
          </a:r>
          <a:r>
            <a:rPr lang="en-US" sz="1400" kern="1200" dirty="0"/>
            <a:t> Minister for the Environment and Housing requests advice on UFP from National Health Council</a:t>
          </a:r>
          <a:endParaRPr lang="nl-NL" sz="1400" kern="1200" dirty="0"/>
        </a:p>
      </dsp:txBody>
      <dsp:txXfrm>
        <a:off x="660" y="0"/>
        <a:ext cx="1899756" cy="1432560"/>
      </dsp:txXfrm>
    </dsp:sp>
    <dsp:sp modelId="{A6268A7F-D3CF-43C6-8998-9C3EAE4F1657}">
      <dsp:nvSpPr>
        <dsp:cNvPr id="0" name=""/>
        <dsp:cNvSpPr/>
      </dsp:nvSpPr>
      <dsp:spPr>
        <a:xfrm>
          <a:off x="771468" y="1611630"/>
          <a:ext cx="358140" cy="35814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B9F6F-DE00-4393-87E6-FB235D373EB1}">
      <dsp:nvSpPr>
        <dsp:cNvPr id="0" name=""/>
        <dsp:cNvSpPr/>
      </dsp:nvSpPr>
      <dsp:spPr>
        <a:xfrm>
          <a:off x="1979602" y="2148840"/>
          <a:ext cx="1583711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Sep 2021:</a:t>
          </a:r>
          <a:r>
            <a:rPr lang="en-US" sz="1400" kern="1200" dirty="0"/>
            <a:t> National Health Council advisory report</a:t>
          </a:r>
        </a:p>
      </dsp:txBody>
      <dsp:txXfrm>
        <a:off x="1979602" y="2148840"/>
        <a:ext cx="1583711" cy="1432560"/>
      </dsp:txXfrm>
    </dsp:sp>
    <dsp:sp modelId="{EE1A59D2-4CEA-43E8-9D5B-EDA570092709}">
      <dsp:nvSpPr>
        <dsp:cNvPr id="0" name=""/>
        <dsp:cNvSpPr/>
      </dsp:nvSpPr>
      <dsp:spPr>
        <a:xfrm>
          <a:off x="2592388" y="1611630"/>
          <a:ext cx="358140" cy="358140"/>
        </a:xfrm>
        <a:prstGeom prst="ellipse">
          <a:avLst/>
        </a:prstGeom>
        <a:solidFill>
          <a:srgbClr val="CA00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2ED39-AE80-4F38-A0CB-CFEBF2086CD0}">
      <dsp:nvSpPr>
        <dsp:cNvPr id="0" name=""/>
        <dsp:cNvSpPr/>
      </dsp:nvSpPr>
      <dsp:spPr>
        <a:xfrm>
          <a:off x="3642499" y="0"/>
          <a:ext cx="1583711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End of 2021:</a:t>
          </a:r>
          <a:r>
            <a:rPr lang="en-US" sz="1400" kern="1200" dirty="0"/>
            <a:t> Minister Of Infrastructure and Water Management asks RIVM for strategy</a:t>
          </a:r>
          <a:endParaRPr lang="nl-NL" sz="1400" kern="1200" dirty="0"/>
        </a:p>
      </dsp:txBody>
      <dsp:txXfrm>
        <a:off x="3642499" y="0"/>
        <a:ext cx="1583711" cy="1432560"/>
      </dsp:txXfrm>
    </dsp:sp>
    <dsp:sp modelId="{9B453E37-611C-4152-96F9-CE7532F30542}">
      <dsp:nvSpPr>
        <dsp:cNvPr id="0" name=""/>
        <dsp:cNvSpPr/>
      </dsp:nvSpPr>
      <dsp:spPr>
        <a:xfrm>
          <a:off x="4255285" y="1611630"/>
          <a:ext cx="358140" cy="358140"/>
        </a:xfrm>
        <a:prstGeom prst="ellipse">
          <a:avLst/>
        </a:prstGeom>
        <a:solidFill>
          <a:srgbClr val="CA00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042D0-8F72-45AF-A047-D010E411BFCD}">
      <dsp:nvSpPr>
        <dsp:cNvPr id="0" name=""/>
        <dsp:cNvSpPr/>
      </dsp:nvSpPr>
      <dsp:spPr>
        <a:xfrm>
          <a:off x="5305396" y="2148840"/>
          <a:ext cx="1583711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Dec 2022:</a:t>
          </a:r>
          <a:r>
            <a:rPr lang="en-US" sz="1400" kern="1200" dirty="0"/>
            <a:t> RIVM publishes report with proposed monitoring strategy</a:t>
          </a:r>
          <a:endParaRPr lang="nl-NL" sz="1400" kern="1200" dirty="0"/>
        </a:p>
      </dsp:txBody>
      <dsp:txXfrm>
        <a:off x="5305396" y="2148840"/>
        <a:ext cx="1583711" cy="1432560"/>
      </dsp:txXfrm>
    </dsp:sp>
    <dsp:sp modelId="{411BD098-A625-4618-8ABB-B5EDEE10869E}">
      <dsp:nvSpPr>
        <dsp:cNvPr id="0" name=""/>
        <dsp:cNvSpPr/>
      </dsp:nvSpPr>
      <dsp:spPr>
        <a:xfrm>
          <a:off x="5918182" y="1611630"/>
          <a:ext cx="358140" cy="35814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E9732-1149-46A5-A72D-D1BEB2B04DB5}">
      <dsp:nvSpPr>
        <dsp:cNvPr id="0" name=""/>
        <dsp:cNvSpPr/>
      </dsp:nvSpPr>
      <dsp:spPr>
        <a:xfrm>
          <a:off x="6968293" y="0"/>
          <a:ext cx="1583711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/>
            <a:t>2023-2024:</a:t>
          </a:r>
          <a:r>
            <a:rPr lang="nl-NL" sz="1400" kern="1200" dirty="0"/>
            <a:t> </a:t>
          </a:r>
          <a:r>
            <a:rPr lang="nl-NL" sz="1400" kern="1200" dirty="0" err="1"/>
            <a:t>tendering</a:t>
          </a:r>
          <a:r>
            <a:rPr lang="nl-NL" sz="1400" kern="1200" dirty="0"/>
            <a:t> </a:t>
          </a:r>
          <a:r>
            <a:rPr lang="nl-NL" sz="1400" kern="1200" dirty="0" err="1"/>
            <a:t>process</a:t>
          </a:r>
          <a:r>
            <a:rPr lang="nl-NL" sz="1400" kern="1200" dirty="0"/>
            <a:t> </a:t>
          </a:r>
          <a:r>
            <a:rPr lang="nl-NL" sz="1400" kern="1200" dirty="0" err="1"/>
            <a:t>for</a:t>
          </a:r>
          <a:r>
            <a:rPr lang="nl-NL" sz="1400" kern="1200" dirty="0"/>
            <a:t> new UFP  equipment</a:t>
          </a:r>
        </a:p>
      </dsp:txBody>
      <dsp:txXfrm>
        <a:off x="6968293" y="0"/>
        <a:ext cx="1583711" cy="1432560"/>
      </dsp:txXfrm>
    </dsp:sp>
    <dsp:sp modelId="{1D47FC6A-1744-45F0-8620-A50229DE9CE6}">
      <dsp:nvSpPr>
        <dsp:cNvPr id="0" name=""/>
        <dsp:cNvSpPr/>
      </dsp:nvSpPr>
      <dsp:spPr>
        <a:xfrm>
          <a:off x="7581079" y="1611630"/>
          <a:ext cx="358140" cy="35814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7AA24B-4F55-41AA-BDCA-41C042B6A455}">
      <dsp:nvSpPr>
        <dsp:cNvPr id="0" name=""/>
        <dsp:cNvSpPr/>
      </dsp:nvSpPr>
      <dsp:spPr>
        <a:xfrm>
          <a:off x="8631190" y="2148840"/>
          <a:ext cx="1583711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/>
            <a:t>2025:</a:t>
          </a:r>
          <a:r>
            <a:rPr lang="nl-NL" sz="1400" kern="1200" dirty="0"/>
            <a:t> </a:t>
          </a:r>
          <a:r>
            <a:rPr lang="nl-NL" sz="1400" kern="1200" dirty="0" err="1"/>
            <a:t>Arrival</a:t>
          </a:r>
          <a:r>
            <a:rPr lang="nl-NL" sz="1400" kern="1200" dirty="0"/>
            <a:t> of new equipment</a:t>
          </a:r>
        </a:p>
      </dsp:txBody>
      <dsp:txXfrm>
        <a:off x="8631190" y="2148840"/>
        <a:ext cx="1583711" cy="1432560"/>
      </dsp:txXfrm>
    </dsp:sp>
    <dsp:sp modelId="{C6A12584-9CFA-4334-8868-9C1F22120E11}">
      <dsp:nvSpPr>
        <dsp:cNvPr id="0" name=""/>
        <dsp:cNvSpPr/>
      </dsp:nvSpPr>
      <dsp:spPr>
        <a:xfrm>
          <a:off x="9243976" y="1611630"/>
          <a:ext cx="358140" cy="35814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4B197-C301-4882-AB6D-F42D48F23B43}">
      <dsp:nvSpPr>
        <dsp:cNvPr id="0" name=""/>
        <dsp:cNvSpPr/>
      </dsp:nvSpPr>
      <dsp:spPr>
        <a:xfrm>
          <a:off x="0" y="1066025"/>
          <a:ext cx="11350625" cy="1432560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665A47-9945-4F6D-8C94-36375921AA77}">
      <dsp:nvSpPr>
        <dsp:cNvPr id="0" name=""/>
        <dsp:cNvSpPr/>
      </dsp:nvSpPr>
      <dsp:spPr>
        <a:xfrm>
          <a:off x="660" y="0"/>
          <a:ext cx="1899756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Jan 2020:</a:t>
          </a:r>
          <a:r>
            <a:rPr lang="en-US" sz="1400" kern="1200" dirty="0"/>
            <a:t> Minister for the Environment and Housing requests advice on UFP from National Health Council</a:t>
          </a:r>
          <a:endParaRPr lang="nl-NL" sz="1400" kern="1200" dirty="0"/>
        </a:p>
      </dsp:txBody>
      <dsp:txXfrm>
        <a:off x="660" y="0"/>
        <a:ext cx="1899756" cy="1432560"/>
      </dsp:txXfrm>
    </dsp:sp>
    <dsp:sp modelId="{A6268A7F-D3CF-43C6-8998-9C3EAE4F1657}">
      <dsp:nvSpPr>
        <dsp:cNvPr id="0" name=""/>
        <dsp:cNvSpPr/>
      </dsp:nvSpPr>
      <dsp:spPr>
        <a:xfrm>
          <a:off x="771468" y="1611630"/>
          <a:ext cx="358140" cy="35814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B9F6F-DE00-4393-87E6-FB235D373EB1}">
      <dsp:nvSpPr>
        <dsp:cNvPr id="0" name=""/>
        <dsp:cNvSpPr/>
      </dsp:nvSpPr>
      <dsp:spPr>
        <a:xfrm>
          <a:off x="1979602" y="2148840"/>
          <a:ext cx="1583711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Sep 2021:</a:t>
          </a:r>
          <a:r>
            <a:rPr lang="en-US" sz="1400" kern="1200" dirty="0"/>
            <a:t> National Health Council advisory report</a:t>
          </a:r>
        </a:p>
      </dsp:txBody>
      <dsp:txXfrm>
        <a:off x="1979602" y="2148840"/>
        <a:ext cx="1583711" cy="1432560"/>
      </dsp:txXfrm>
    </dsp:sp>
    <dsp:sp modelId="{EE1A59D2-4CEA-43E8-9D5B-EDA570092709}">
      <dsp:nvSpPr>
        <dsp:cNvPr id="0" name=""/>
        <dsp:cNvSpPr/>
      </dsp:nvSpPr>
      <dsp:spPr>
        <a:xfrm>
          <a:off x="2592388" y="1611630"/>
          <a:ext cx="358140" cy="358140"/>
        </a:xfrm>
        <a:prstGeom prst="ellipse">
          <a:avLst/>
        </a:prstGeom>
        <a:solidFill>
          <a:srgbClr val="CA00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2ED39-AE80-4F38-A0CB-CFEBF2086CD0}">
      <dsp:nvSpPr>
        <dsp:cNvPr id="0" name=""/>
        <dsp:cNvSpPr/>
      </dsp:nvSpPr>
      <dsp:spPr>
        <a:xfrm>
          <a:off x="3642499" y="0"/>
          <a:ext cx="1583711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End of 2021:</a:t>
          </a:r>
          <a:r>
            <a:rPr lang="en-US" sz="1400" kern="1200" dirty="0"/>
            <a:t> Minister Of Infrastructure and Water Management asks RIVM for strategy</a:t>
          </a:r>
          <a:endParaRPr lang="nl-NL" sz="1400" kern="1200" dirty="0"/>
        </a:p>
      </dsp:txBody>
      <dsp:txXfrm>
        <a:off x="3642499" y="0"/>
        <a:ext cx="1583711" cy="1432560"/>
      </dsp:txXfrm>
    </dsp:sp>
    <dsp:sp modelId="{9B453E37-611C-4152-96F9-CE7532F30542}">
      <dsp:nvSpPr>
        <dsp:cNvPr id="0" name=""/>
        <dsp:cNvSpPr/>
      </dsp:nvSpPr>
      <dsp:spPr>
        <a:xfrm>
          <a:off x="4255285" y="1611630"/>
          <a:ext cx="358140" cy="358140"/>
        </a:xfrm>
        <a:prstGeom prst="ellipse">
          <a:avLst/>
        </a:prstGeom>
        <a:solidFill>
          <a:srgbClr val="CA00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042D0-8F72-45AF-A047-D010E411BFCD}">
      <dsp:nvSpPr>
        <dsp:cNvPr id="0" name=""/>
        <dsp:cNvSpPr/>
      </dsp:nvSpPr>
      <dsp:spPr>
        <a:xfrm>
          <a:off x="5305396" y="2148840"/>
          <a:ext cx="1583711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Dec 2022:</a:t>
          </a:r>
          <a:r>
            <a:rPr lang="en-US" sz="1400" kern="1200" dirty="0"/>
            <a:t> RIVM publishes report with proposed monitoring strategy</a:t>
          </a:r>
          <a:endParaRPr lang="nl-NL" sz="1400" kern="1200" dirty="0"/>
        </a:p>
      </dsp:txBody>
      <dsp:txXfrm>
        <a:off x="5305396" y="2148840"/>
        <a:ext cx="1583711" cy="1432560"/>
      </dsp:txXfrm>
    </dsp:sp>
    <dsp:sp modelId="{411BD098-A625-4618-8ABB-B5EDEE10869E}">
      <dsp:nvSpPr>
        <dsp:cNvPr id="0" name=""/>
        <dsp:cNvSpPr/>
      </dsp:nvSpPr>
      <dsp:spPr>
        <a:xfrm>
          <a:off x="5918182" y="1611630"/>
          <a:ext cx="358140" cy="35814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E9732-1149-46A5-A72D-D1BEB2B04DB5}">
      <dsp:nvSpPr>
        <dsp:cNvPr id="0" name=""/>
        <dsp:cNvSpPr/>
      </dsp:nvSpPr>
      <dsp:spPr>
        <a:xfrm>
          <a:off x="6968293" y="0"/>
          <a:ext cx="1583711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/>
            <a:t>2023-2024:</a:t>
          </a:r>
          <a:r>
            <a:rPr lang="nl-NL" sz="1400" kern="1200" dirty="0"/>
            <a:t> </a:t>
          </a:r>
          <a:r>
            <a:rPr lang="nl-NL" sz="1400" kern="1200" dirty="0" err="1"/>
            <a:t>tendering</a:t>
          </a:r>
          <a:r>
            <a:rPr lang="nl-NL" sz="1400" kern="1200" dirty="0"/>
            <a:t> </a:t>
          </a:r>
          <a:r>
            <a:rPr lang="nl-NL" sz="1400" kern="1200" dirty="0" err="1"/>
            <a:t>process</a:t>
          </a:r>
          <a:r>
            <a:rPr lang="nl-NL" sz="1400" kern="1200" dirty="0"/>
            <a:t> </a:t>
          </a:r>
          <a:r>
            <a:rPr lang="nl-NL" sz="1400" kern="1200" dirty="0" err="1"/>
            <a:t>for</a:t>
          </a:r>
          <a:r>
            <a:rPr lang="nl-NL" sz="1400" kern="1200" dirty="0"/>
            <a:t> new UFP  equipment</a:t>
          </a:r>
        </a:p>
      </dsp:txBody>
      <dsp:txXfrm>
        <a:off x="6968293" y="0"/>
        <a:ext cx="1583711" cy="1432560"/>
      </dsp:txXfrm>
    </dsp:sp>
    <dsp:sp modelId="{1D47FC6A-1744-45F0-8620-A50229DE9CE6}">
      <dsp:nvSpPr>
        <dsp:cNvPr id="0" name=""/>
        <dsp:cNvSpPr/>
      </dsp:nvSpPr>
      <dsp:spPr>
        <a:xfrm>
          <a:off x="7581079" y="1611630"/>
          <a:ext cx="358140" cy="35814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7AA24B-4F55-41AA-BDCA-41C042B6A455}">
      <dsp:nvSpPr>
        <dsp:cNvPr id="0" name=""/>
        <dsp:cNvSpPr/>
      </dsp:nvSpPr>
      <dsp:spPr>
        <a:xfrm>
          <a:off x="8631190" y="2148840"/>
          <a:ext cx="1583711" cy="14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/>
            <a:t>2025:</a:t>
          </a:r>
          <a:r>
            <a:rPr lang="nl-NL" sz="1400" kern="1200" dirty="0"/>
            <a:t> </a:t>
          </a:r>
          <a:r>
            <a:rPr lang="nl-NL" sz="1400" kern="1200" dirty="0" err="1"/>
            <a:t>Arrival</a:t>
          </a:r>
          <a:r>
            <a:rPr lang="nl-NL" sz="1400" kern="1200" dirty="0"/>
            <a:t> of new equipment</a:t>
          </a:r>
        </a:p>
      </dsp:txBody>
      <dsp:txXfrm>
        <a:off x="8631190" y="2148840"/>
        <a:ext cx="1583711" cy="1432560"/>
      </dsp:txXfrm>
    </dsp:sp>
    <dsp:sp modelId="{C6A12584-9CFA-4334-8868-9C1F22120E11}">
      <dsp:nvSpPr>
        <dsp:cNvPr id="0" name=""/>
        <dsp:cNvSpPr/>
      </dsp:nvSpPr>
      <dsp:spPr>
        <a:xfrm>
          <a:off x="9243976" y="1611630"/>
          <a:ext cx="358140" cy="358140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04.mei.2026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04.mei.2026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204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450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697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40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C0241-EFEB-5EFB-5A95-846C0DB59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9DC99D-F9E1-A9FA-660D-0EDDFA12B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A97D88-6AA6-6886-CF80-749738EB0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818C5-7BDD-0643-FBAC-4753F17476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70AB9B-4925-44A6-B6DE-5A414CC5D09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622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693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D4B67-2D8D-2492-EBBC-3B1CDF4E8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67963A-5BA2-761F-AED0-77CE59745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7B4B0-68AD-94DA-9225-23AB99099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CCBE8-BD96-8072-AF3C-349ECDBE83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70AB9B-4925-44A6-B6DE-5A414CC5D09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68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70AB9B-4925-44A6-B6DE-5A414CC5D09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114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E05EF-BE91-AC0B-B8FC-4FE5A6201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02AE29-BAFC-DE45-8928-FAD173939D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D28C73-F407-FBCE-0DE4-9FC36BBAF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4921C-3628-09FE-9FCF-30A8454FB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70AB9B-4925-44A6-B6DE-5A414CC5D09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934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9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90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emf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emf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emf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emf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emf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emf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emf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emf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emf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emf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emf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emf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emf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2.emf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2.emf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2.emf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emf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emf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emf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1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1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2.emf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2.emf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2.emf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emf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emf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emf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3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emf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emf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emf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4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4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.emf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.emf"/></Relationships>
</file>

<file path=ppt/slideLayouts/_rels/slideLayout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.emf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5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.emf"/></Relationships>
</file>

<file path=ppt/slideLayouts/_rels/slideLayout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.emf"/></Relationships>
</file>

<file path=ppt/slideLayouts/_rels/slideLayout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.emf"/></Relationships>
</file>

<file path=ppt/slideLayouts/_rels/slideLayout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6.xml"/></Relationships>
</file>

<file path=ppt/slideLayouts/_rels/slideLayout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6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5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5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.emf"/></Relationships>
</file>

<file path=ppt/slideLayouts/_rels/slideLayout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5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.emf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.emf"/></Relationships>
</file>

<file path=ppt/slideLayouts/_rels/slideLayout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7.xml"/></Relationships>
</file>

<file path=ppt/slideLayouts/_rels/slideLayout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6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6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660F8D-0194-1549-9A85-B8585C341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6F5735C-66C3-2043-B9EA-AC9F1326D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6039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94979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6085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1244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865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437917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87896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04447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17F5261-66A0-B74B-B535-A5716F383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9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5F1CC61-8E43-9B4C-86D4-48E97E207E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865C4B2-92A2-0F42-B777-1598BF8A860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933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F66A698-50F0-7B4D-8CDA-5820E149AD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41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96DF109-7F07-6B49-9D22-303DAC72D9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3407765-6490-9145-A717-4CFC3105E9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3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1419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0B471DE-CA9C-A747-9203-D9EE45DF2A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BC7D7DCC-9B06-FC4E-9A86-29C4276AD7D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38AB228-0237-114C-824D-B97BEC79BF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88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731C307-DF3E-9A46-A45B-3AC54819A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1" name="Tijdelijke aanduiding voor afbeelding 12">
            <a:extLst>
              <a:ext uri="{FF2B5EF4-FFF2-40B4-BE49-F238E27FC236}">
                <a16:creationId xmlns:a16="http://schemas.microsoft.com/office/drawing/2014/main" id="{2C3CC95D-8CE0-EE47-8DBE-B67E4AAF31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9572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98244E9-D0BA-F24C-880C-02FB401C60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70E43BA-50EE-0343-813B-2A9915653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397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80FF39E-D217-984E-B4C6-CA00F44C61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CE9BD76-9089-A344-9586-A8ED648604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813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C9FCB92D-8F61-6F44-A920-2CF0A95D3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35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56C0A06-8064-864C-BE87-EFBB53B5E0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28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98C3205-E6C1-1146-AAA6-D154C19BE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6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5917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4941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21345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34362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07690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6651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3611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D83C114-A916-9041-B8A2-949576437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19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0E97EA4-9D07-D946-A464-7510B797E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45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68344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B47C57E-F69D-E544-94BB-56511B75C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82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4530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E5359F4-87E3-4046-B9B1-647507677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461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69096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3774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97636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747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14608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0931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0280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4947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955482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27068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74645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58541EC-CB6A-D140-AB3B-F86F1486DB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14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0CA578F-2A1D-CC47-BE6E-6CEF4628699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888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84A89D4-EFB2-F34A-B659-1B75FADA6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98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81E4872-2949-4D4D-B1CB-A6217E67F0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79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EC5B396-DA3F-764C-89A1-749E906D8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8476DAC-3456-5747-985A-22F28A5B42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71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09426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1A6734E1-7900-CB49-9AEC-EBFDFB1BC8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1AA4D617-CA40-7042-AF36-450D631EDD1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14EEE49-1409-B84D-A6E9-24EB86C9A9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134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B775CBB-7AA3-B145-95D9-0A41125A85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A894CF0F-9F35-014D-8D3B-989CF19C55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2797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4FFB40B-5401-C140-B17F-C3EAB81B12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8C6C100-009A-DE43-B3ED-B3C8876AE2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909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690DFE0-6E0C-AD42-8457-1C085895E3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0253448-98B1-0449-B6E4-D70B497082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66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D81B54F5-13FA-3C4E-974A-5D92042B0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2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6A61725-3423-2349-9518-C40DFD8E3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070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92D9BCA-7D8F-4A49-B350-A3907C145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26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51060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0381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179472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05144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52998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4622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0086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AA360A2-6A81-F745-B0BA-D17CF7C41F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0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C312E52-5F25-F145-941D-847F75FF4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98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292834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A773512-55C7-2B46-9113-E2A18B131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86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5453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 dirty="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ED6F77E-FFE0-AB46-BF4D-6C1EEF3BD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A0BF630-8A40-CF48-A9A0-E1AFC8D23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000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57284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89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30691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7251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254451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4810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732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82498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07051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FE34897-656E-D24A-B5C8-368571FB3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01358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96055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AAE31AA-4F3D-DF42-AA61-0E507CB82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81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9B233A0-EA33-A34A-AA60-CC158917FC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789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D2E9093-0E60-BA4D-901C-9AACA7755EC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1737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ADA08BF-661A-374E-B397-E088CEE567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04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3D7069-4B4C-A54F-BDA0-7D71307D3F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D0B9FFF-939E-A043-BB04-4BF01380C0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40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170399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35629C47-969E-4B47-AD76-F769B346E2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29DED0F0-B4CB-064B-851E-F53B2529A4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7758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C135EBA1-8293-C148-8A1B-ED3FB7F703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7988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6056BB8-A73D-5A48-9D00-1C93239310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9044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B75B183-5396-7241-B67A-EB5682B851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5000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28E5E4BB-799C-544E-8D22-5A18C8548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10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3E02048-3131-A141-AAB5-C0A1028E0A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0998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05B8ABC-31F6-834B-B107-1D466EBC7A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87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7578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0334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620618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659005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458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0FB6CFD-9EA3-2D46-B72F-63AC89835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4989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0535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C63CDA6-6003-E144-BBE6-D9523D7403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9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DC185B0-E99C-E24F-832B-12C799F48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98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052165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38088DE-7CF5-DD4B-B3E1-1A15C595C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12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8165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B4AB5FC-A6AE-4D42-BB0C-D8BEAB5A42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0067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741433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3723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635621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9520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785484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3697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9490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57273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87434050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053448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749705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9AABA25-0520-DF4B-A7C9-BCCCF08EE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8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F01E6C2-CD86-4C4B-A751-B19F6263B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8017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657428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725568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BBA4A9-5643-B947-B789-03FA7B6209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48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4E80764-856C-B24C-8A17-96C29DCCC6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8400953-5A04-F44D-BF79-6EBF6103A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63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117015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9CF7B166-3BDB-DD4D-9E66-B9979D5086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DF08679B-83E4-D746-88E7-3F53E547A5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D7D84EAF-BFB7-4048-8621-93432D073C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79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0C501AF-83A8-8F47-AC3C-EAC365FC52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55A507AF-B45B-684D-95AE-466A5BBBCE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3280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B57CD67-3869-1842-9B74-3FCEB9C29A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D78B70F-B67D-854F-9D0B-EF63069514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3912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E0CEB2B-043B-564A-8D16-9DB7108C1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2055431-7BC0-584F-B472-7FCAF63846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9884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5C1E4406-74FA-C541-9C68-BDAFC385A7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474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9015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A3A04D0-90F8-D146-8E89-D9429A353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6979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696FA51-D288-AA48-AB9E-CCDA008D3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8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3339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542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561910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068268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525122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95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7378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267D7E3-A1FF-6E4A-A7EC-E24F60DE2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99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tx1"/>
              </a:buCl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302FBE6-B8D0-D848-8EC3-24425BAD1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33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613710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DFA35A7-F944-564E-9436-F75025757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13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0342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A678F6F-A7BF-E344-8961-E35D98A9BA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4551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140867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917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485288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9119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2598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434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1722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37990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2322169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425233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042055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BD0E7EF-0276-1F47-BD29-7436C091D0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87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632AC58-E4C4-F844-92DA-F6A957007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2042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A5C304B-DDD6-3246-9DB4-CDB2822673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1742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419C014-7333-3B46-9AED-B8796473BF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09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tx1"/>
              </a:buCl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ysClr val="windowText" lastClr="000000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4611018-E0D5-BF45-B124-6BD0F554E3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FBC2C43-7BFC-0649-AFCD-BAAD361EB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39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011521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ysClr val="windowText" lastClr="000000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ysClr val="windowText" lastClr="000000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FF1452E-61D4-2248-8677-11F4BF817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55BAFB1C-5D11-944A-96BB-FA74D8B08F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4B78A4D-6654-DA43-A420-4A6082D50D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4978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ysClr val="windowText" lastClr="000000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2AC70C0-3F62-AD40-8225-7DFC4A386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E71B0B9D-1DF0-634C-BB24-80EFB4F29B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buClr>
                <a:schemeClr val="bg1"/>
              </a:buClr>
              <a:defRPr lang="nl-NL" dirty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506779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DF6F61C-97D5-AA49-8399-84317D339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B45C84D-F2C7-254B-BCA4-436A821E26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7818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E728E48-643E-544D-A813-C0BAB23F9F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01574D4-8B71-0B47-872D-22CF8A3BD8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7650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AF260D0C-1E71-C54C-BC16-D1CBE1023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48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C44ED47-A238-2D42-9C79-E60FB9820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4019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FCF7695-4593-1943-B84E-F8C54CACB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52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9780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9579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108113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287365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475497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2777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4000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AB1A3E9-97CB-CA43-9E2C-4CE700C68A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43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E770F96-3C80-EF44-950D-D9743531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65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434813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2861002-9B37-3648-AC12-62C3BB3C1F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9945B71-DBE8-C64D-A8FF-A06662931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37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buClr>
                <a:schemeClr val="tx1"/>
              </a:buClr>
              <a:defRPr lang="nl-NL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817E04A-B9A8-0D44-BBB8-122507EA08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3198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466592-3EDA-8A4C-9A9E-0690EAD4E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6111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031367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9623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026270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1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643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636145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4315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5168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775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en-GB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1805893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56481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366926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E8BB49C-81EE-D640-B093-EE3BB3982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49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89A82B9-7DCD-4B4C-A1E7-70EA56CC3E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3089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3124508-A1C5-A546-B635-25BCABA3F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3478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A7CF36B-46BB-C94E-AE21-AE6C325851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46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835392-A761-214F-99EE-556C415BF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BE34F56-7679-F944-B908-D1A1FBF068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30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144613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EDC8E8D9-E056-4649-A9B3-BE302117B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0F3BA90-F16A-664E-B5B7-D10815392D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214374E1-26BF-FE42-8871-3718D9ABCC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5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6B8B84C-376E-994B-A5F9-91418E6845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6C2F8E9-252A-884A-A559-1D42CD8FB1F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D2A75865-3390-1946-86B2-5ED9765DB7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532197C-DE83-454F-89D4-0F49963CE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1" name="Tijdelijke aanduiding voor afbeelding 12">
            <a:extLst>
              <a:ext uri="{FF2B5EF4-FFF2-40B4-BE49-F238E27FC236}">
                <a16:creationId xmlns:a16="http://schemas.microsoft.com/office/drawing/2014/main" id="{111098EA-700A-7C47-B485-AA4C505D97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9974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EAF6940-C706-3B44-990B-2DB25A90F7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B3C863D-9214-024B-809F-1FE4EAF587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4642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BEA51E0-C276-7444-828F-CE4067DE3E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154BFE3-FD6B-294D-8667-65262C9476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7042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4187EEEF-7429-FB49-B542-1624E0864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425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A19CB5F-4869-E04F-AB4E-4EAA863426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3438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6568C4E-8CFE-004D-A62A-096E46A1E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7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63342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0666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388079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8670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58646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5659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4854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72CD150-65C0-424A-A624-6595B850D1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2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1271B5E-675E-A040-B6D7-F179ED837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7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257671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7638C5-A36D-8E41-B66C-98CFF1DE49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29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8839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F1C96CC-923A-5341-8242-9505BA3BDE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5372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4465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9585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477891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8078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427668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4581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9312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85367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555612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415910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2254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7FB4AF3-AF59-F148-8CCF-B9596B80F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74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C7A64E4-E903-5A48-83A1-7C29AEEBB9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7053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E9895E6-7BD5-F94B-9B0D-58B5904D11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9271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3279B13-E9ED-8441-A9B7-2130459388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6536A7C-7293-7B4F-9A08-B52F28B00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FC02DBA-DB12-0647-BB1D-0A526C6226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18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169728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438D7B86-9827-5547-9BEE-2215A2D0C6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5A5C6823-8955-2649-8A7B-F479054B86A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D2F22B12-E560-9C47-968F-01B287667D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9875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40302EF-B2B6-DA4E-B976-A001A24AD9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1" name="Tijdelijke aanduiding voor afbeelding 12">
            <a:extLst>
              <a:ext uri="{FF2B5EF4-FFF2-40B4-BE49-F238E27FC236}">
                <a16:creationId xmlns:a16="http://schemas.microsoft.com/office/drawing/2014/main" id="{831C5536-20D5-AD41-9B90-902BFEAD1F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7153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D8C1CA5-17FC-4D4B-AACB-CA708DE30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2D0E9A2-DA57-244F-8AEE-CA9EFC6C05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9102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21F4804-2FCD-3A4C-932B-6EF2797AAC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A24DAF1-B536-414C-8F0A-E4265DF1B4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39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C958710-A035-984C-9963-9997447062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071F31B8-D7BF-964A-9976-98530F860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00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E726CDE-A2C6-814E-BF73-F95847F0F5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5912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9E8A857-1024-0042-8254-C3EBB1CC3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55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8324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061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663318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02049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458349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0912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1496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085C342-F410-1C42-BBE9-52289EFE77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97D35B0-A00D-BC4C-B3AF-D9CEF697BD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18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36D8277-B720-174D-B5B3-C63F2B5A7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5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170707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0BEE2FA-08FD-6844-A5BB-1041E77A4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9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2416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A4466F7-66FF-7440-943F-4BA1E995B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967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333474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9401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287072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2940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C36848C-75BB-B944-BBD6-880B1B12C7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087833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9285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2389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918363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57655092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2116892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048574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1BACB65-F63F-454C-9757-F8266C1F3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43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7B54F1D-5963-3C4B-A1C0-DBDFA458D56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1412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2ADB06B-1F91-2743-9280-06BA151DBC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72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2424C08-D06D-F64A-B964-B229C0F5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005DB3-A803-EA45-9B51-D276E955D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97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8F35859-9169-194F-A39C-F0A87138D7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8FA94E8-802A-9C4D-AADD-BF82C1F379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53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0757571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3D124ED0-166D-1948-A0B7-064FAAFF2E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905C362D-10F4-1D40-B1A6-29F85226020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D44AF61-16AD-DC47-B8B6-3E5604A607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0847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A278463-DE00-7841-AAB0-EFF5DCAC4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E2BFDCDE-887C-6C4B-B1CD-BECE659D93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9265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A19B0E3-ACD8-464C-AEC7-6FBF3C3634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AAF37A9-01FB-A847-AE00-9E29E58B1F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3040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C637DA8-F7AC-BE4A-BA8D-04D52E34B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E165BB4-0B39-9244-92BA-9B437BEA50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5081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B4CDE732-C1F2-B646-A372-AADCB2D8C6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17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58F1ABC-435C-9E4F-9A15-9F7CFE045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6892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FFD22B-E36D-8142-810D-42F92B134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C249ACB-0A73-DA4B-9FF8-90F35C6D5B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FF571F6-5093-3C46-BC43-8065F6E66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58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2653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6709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661690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230454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781892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5969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0573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F3AA971-6A5E-294A-83E1-6EAAA78615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38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DC8BBA9-CE48-E24F-9589-BC1AFF8CB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51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004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292577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D840F26-A558-C042-9F98-5B5E70C2A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08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7759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0EFE5B3-D329-4A42-87D7-F6B209C6D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184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943001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3464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0438460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0090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6788184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3592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3242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5C01093-6876-FF4B-A205-0797E4219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2AA80F83-76D5-4442-B68B-A643B29E2F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buClr>
                <a:schemeClr val="tx1"/>
              </a:buClr>
              <a:defRPr lang="nl-NL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1003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F1CB0A6-79C2-F742-81CF-E0C9D205F0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0" name="Tijdelijke aanduiding voor afbeelding 22">
            <a:extLst>
              <a:ext uri="{FF2B5EF4-FFF2-40B4-BE49-F238E27FC236}">
                <a16:creationId xmlns:a16="http://schemas.microsoft.com/office/drawing/2014/main" id="{C44F0A5B-D9BF-924B-A9EF-7E385A31E76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6E8CDD33-71AE-FF42-B5A4-69E20C3A1D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38517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263577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72683490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688577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3642004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991A3CB-B8FE-1349-B199-D551881F7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4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464EEB2-1542-BC48-986B-166AE2A564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10136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1B7711FD-C196-6945-ADDB-07729B939C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55805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C0B04D1-1B78-1544-8CB1-5654C4D382B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99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C034E99-FAD8-C340-9358-AD9D8EBB7A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8FFB247-A167-5042-9810-996F729F9B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95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6088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0DA1628-6669-A643-8175-B2DA64C84C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71C25732-F9D5-9045-B1D3-D5B9E271B2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4668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28FC4AB4-9496-574A-9711-743D695C1A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B23645D-3229-6D4F-8640-AEEAA0325F8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7607B64-A91E-B34E-B645-EB4C203BCC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04604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E454366-A851-494A-A114-376C566A2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15BF165A-719B-B949-B2AD-6DA42EFC87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buClr>
                <a:schemeClr val="bg1"/>
              </a:buClr>
              <a:defRPr lang="nl-NL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81050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25E1CA0-B98C-8743-BFBE-C85CCFD186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C44B93A-50CE-C342-AE18-B229D5F092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3964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61378A5-175B-C74A-ABFD-03A6F6D902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359C8A5-12C4-4540-B1BB-52B4CC793B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6674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9ACF8A4C-C922-B84F-8412-E0646BF0D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58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16A5D62-6207-8B4E-9FDB-37D989524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4699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1528028-6B73-3D42-A511-253946375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6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9145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9720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2752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C8A06D6-4ED4-CC44-B57B-245AE1074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5CD7942-B89D-AE4A-A51D-A847DB1DAE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83512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698837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2382256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830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948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07C651C-7A16-C24E-9EA3-A47DC4119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32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D25D8D4-507A-5D40-A528-644E7F411A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30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7">
            <a:extLst>
              <a:ext uri="{FF2B5EF4-FFF2-40B4-BE49-F238E27FC236}">
                <a16:creationId xmlns:a16="http://schemas.microsoft.com/office/drawing/2014/main" id="{1817E04A-B9A8-0D44-BBB8-122507EA08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2567687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7">
            <a:extLst>
              <a:ext uri="{FF2B5EF4-FFF2-40B4-BE49-F238E27FC236}">
                <a16:creationId xmlns:a16="http://schemas.microsoft.com/office/drawing/2014/main" id="{1817E04A-B9A8-0D44-BBB8-122507EA08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594126D-4AC9-044B-85CA-4655AA1E9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32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817E04A-B9A8-0D44-BBB8-122507EA08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6877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F399D8-ABC9-2540-8BF5-C1A1E562A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55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F608AB2-2364-F045-AC96-C84663C6D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619A6D7-E113-1446-8321-79801C04A1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92836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137658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289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9788044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463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558042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3070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2121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46263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9572649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83219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F8830F06-074A-7541-89BC-92474D168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36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8036525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D7F7517-0356-1F4A-9593-FD48630F7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70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FAD314F-14E9-B34D-B4CF-CD55C7BF3B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78959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4F59A6A-49E2-B146-AF7C-049A28575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27285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E41A1A3-2F34-3E44-BBF7-35FAF34E6A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4" name="Tijdelijke aanduiding voor afbeelding 3">
            <a:extLst>
              <a:ext uri="{FF2B5EF4-FFF2-40B4-BE49-F238E27FC236}">
                <a16:creationId xmlns:a16="http://schemas.microsoft.com/office/drawing/2014/main" id="{68F1B8EF-B9CC-234E-A911-AF80753B556C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>
            <a:extLst>
              <a:ext uri="{FF2B5EF4-FFF2-40B4-BE49-F238E27FC236}">
                <a16:creationId xmlns:a16="http://schemas.microsoft.com/office/drawing/2014/main" id="{F9E482C7-7D5B-A443-B41A-21C542E2530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>
            <a:extLst>
              <a:ext uri="{FF2B5EF4-FFF2-40B4-BE49-F238E27FC236}">
                <a16:creationId xmlns:a16="http://schemas.microsoft.com/office/drawing/2014/main" id="{80A4409A-10BE-6F4E-B38D-006C3023D3E0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tekst 13">
            <a:extLst>
              <a:ext uri="{FF2B5EF4-FFF2-40B4-BE49-F238E27FC236}">
                <a16:creationId xmlns:a16="http://schemas.microsoft.com/office/drawing/2014/main" id="{DE5A75A7-0D76-6C4B-8FBA-32A23AB9F0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4" name="Tijdelijke aanduiding voor tekst 13">
            <a:extLst>
              <a:ext uri="{FF2B5EF4-FFF2-40B4-BE49-F238E27FC236}">
                <a16:creationId xmlns:a16="http://schemas.microsoft.com/office/drawing/2014/main" id="{059E2988-83A3-964B-90F3-CA1FB6B37D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5" name="Tijdelijke aanduiding voor tekst 13">
            <a:extLst>
              <a:ext uri="{FF2B5EF4-FFF2-40B4-BE49-F238E27FC236}">
                <a16:creationId xmlns:a16="http://schemas.microsoft.com/office/drawing/2014/main" id="{84BFB83C-77BC-0543-BAD9-F0249A9284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33692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AFCE8B0-DD73-2947-9328-9115D83FD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F533466-7DBB-1D4C-BC36-B39346A614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12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8410222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35C1C912-210B-454A-A6B5-A11FA7DEDC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1513F8B-999C-884B-93DC-388C6B407F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F5DB4689-C09C-2846-9FAE-7A7537A1B6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43947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2405C03-D90E-FC41-B80B-E73391FDE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28FA2696-84C1-1649-8A59-67E687AAB0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4992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2B5321D-EB1C-2142-8695-68E40A9D89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458BCAF-E252-024E-8BA5-6635208AFE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525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FF86EAE-8C71-2D43-AC16-5AE2A45274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9665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CC7F95A-D18A-7B46-B9E6-264077809E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A532955-0E01-BD4F-9B20-F363FF28B9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77332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568E4D4D-B363-A449-9181-2C96A3C53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53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ACB56B7-4DC6-DB4B-9123-3C4E679C1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6289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ECF2DFE-783B-454A-9C87-526A42EB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27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1357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316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553139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091964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1375485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9645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F46B0DC-0026-2943-8BBB-2A0E094E3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01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2458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EFCB1B3-0962-A843-A9FB-A2BB3FE5C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33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3041858-3A34-2F42-958E-EAB3A5457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26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425038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AC9301-3D36-044B-8644-E5A87C425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02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4968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CA45824-7873-1F48-9BB9-DDA2C6912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9315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294694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043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7090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76120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841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489239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6586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460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16020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92970775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423382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5696891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D1276C3-FD7E-8747-99AA-2078056937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92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E31120-DDD1-8746-9A6A-9B79FB1A27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824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882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35E3DD-6F92-AE40-9C42-7D9BDBEB46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47599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3C3CD6-10DA-6245-AAF8-F302EE3DC0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29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68B3C94-9196-1146-852A-A5E37DC5A2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4C2FE45-2ED3-AC4F-983D-0C32918408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12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6350179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6497AA2-3A4F-6141-81F2-5C4A18980F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DBD715D-EA47-A345-A597-76F254AD9D5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B899F159-0A72-074C-ADF1-0AF04A055B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1055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F92AC7B-7C05-F74D-8F5F-CF30DBA757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770" cy="168120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E5B579D1-6EF5-AD40-B1C0-BEECF26227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1216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4A7278-1F18-AD42-80DE-A9A321632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FD482E5-723F-C34A-A373-F7F3C70CC7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83412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AF317D2-9313-F641-BE7A-40A1A7ADF9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21C7672-73E1-4C40-B7E7-EB634A9C1C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42239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4B16F6B7-620A-AE48-B4A4-7795474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0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0B8EE29-FC86-7B4F-A1DC-25C4058A1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358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9125330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6D90830-4EF1-7D46-83D0-ACC413A9F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7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18707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4723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1188427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4061436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6282650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7053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0837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D78526D-DFC9-DE41-9104-473DA714E6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59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BF1060D-B757-D940-A088-128DC25E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28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6DC891B-0BBD-3E4B-A301-653F943C4C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0049417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1217742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ECCFF30-6A2B-8340-BFB3-23EFBCEB8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2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9749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3CA3BAE-EB1B-D744-9637-89524A989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570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712147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0983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8838418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9912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4296743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9865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5593153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1790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723081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5690891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5826743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952564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D992AB0-EDA2-6E42-ADEA-6249D84BF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31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B9523A1-593C-104C-8BA3-BB79C56F01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28950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0A48EAC-0BB6-B84C-8D80-E0CF07D8DF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52620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1082845-E2CE-B542-9199-7F353C7D8F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35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EBE4755-54A0-BE4A-A1D1-44625DF7DD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4047CD3-B1FB-A84C-8FF9-E7489AE2D5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85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7390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9287584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FBE31237-1083-AB4B-91BD-AFA64A0C07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437548B-FF95-DB49-849D-A635600FE61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2A802A39-65AA-1343-9EB2-04508B4055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38949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511EAEE-859D-C44F-B575-334B22A17A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9D360720-C202-8C45-9FBF-F7D13BCD9D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4608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A0AFD14-6D12-784C-A3CF-527AFBDAA5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78DB662-DE57-FD4C-931C-27CA1372CF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62797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EB05636-7F8C-1348-B5BB-6852BA80BA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AA932E2-8B64-C74D-8AA2-137307ACA3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8659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AFC6884B-BC2E-E047-9F81-148C584CA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51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95C8C08-B68E-8848-8443-4926C5381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80745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3B540BB-06A3-4B4B-9728-91FA7F1A1F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59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7328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7963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190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5058658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9495936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0392474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5412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6081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1F52F3E-725F-8745-9F31-C52D92D32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00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2D8D946-A344-3147-A971-781F250C0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5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2052382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29F35F-0F39-594C-826B-4BDC677D6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86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590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2501335-E836-E34A-8D45-1DB78FD03D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14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C559DCA-5789-E947-96F2-E0A472AD8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1127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1160552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005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4663604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3876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3605590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7356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1950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226230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446190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F4682D3-6EE9-9948-AE97-AD6621BA3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85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063606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4675738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CC89E80-9261-BB4A-A6CC-EB46D74DD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69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5BD8074-A8E6-2B46-82E2-9C872A82DB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00534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8AEFCCC-40B4-294C-B7C6-9EF1FBDEFA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03911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45EE5BE-E669-9D46-B874-885CEBBDD2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40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62D5E0F-9972-6445-8794-088F814D9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137CDC9-2377-2F48-AF82-F834B64E27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9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3750424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D3146651-D8B6-494E-80C0-A80D432C2D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F55FD5D-8C3D-4144-9202-F4F2319DF15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060DCEA-28C2-9042-BC96-024F0183DA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02490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4551168-6021-C044-B2DE-60CB9D0613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F2D8D1E5-2231-A94F-9BE5-A199DC757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7130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2">
            <a:extLst>
              <a:ext uri="{FF2B5EF4-FFF2-40B4-BE49-F238E27FC236}">
                <a16:creationId xmlns:a16="http://schemas.microsoft.com/office/drawing/2014/main" id="{E2861002-9B37-3648-AC12-62C3BB3C1F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2334739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F713C05-60FE-1544-804E-DC45D8735A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6D17856-86D8-8F4A-9990-B5597795E2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05096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3CF64DF-3902-CF4A-9176-80ABDA8DD1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996472A-87F2-C844-B6E1-BC0F8CE69B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66501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9D7773A4-FFC1-FB46-8CEE-18FCE9837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95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83EED7A-B188-3C48-BDF0-9416B7012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03286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DD872D4-1F37-A54F-93DB-917ECEABE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94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6751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0115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7148356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2231855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89201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2861002-9B37-3648-AC12-62C3BB3C1F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8678EDA-E69F-BE4F-BF00-FCC49AC616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9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6526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9554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D5328FB-7CDC-B242-9390-805358BC2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58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23B140-D237-0D47-89C8-4E59FF95C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98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9546451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52E16F4-8910-C843-A6DB-9E1A3326C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57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352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F4F5E8-C7FF-1547-8E3A-1FDA9CAC2C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9389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1076839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8962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E2861002-9B37-3648-AC12-62C3BB3C1F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7211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9139702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7912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7081879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244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127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802641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746294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2814125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5784409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1578156-BBAE-754A-AB75-2D07F4401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98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9F5BFF9-A894-A345-87AE-F1BF2424F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52917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CBB512-407F-6A4F-B1C8-70ECBEEF70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03020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B9AA919-A960-6840-B9E4-AD3BF00A30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7613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17A6BF3-5D79-7041-86FB-B1AC91C1B8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85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49585A-CB29-BD4F-A806-E379E811B9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674738B-4A78-104F-8932-2B2D5CA5D1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20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9295834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BFF348C-E1C6-1441-9DE3-8BA6FD8216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372FB4C5-49A3-C441-885C-A0353566A38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36902018-3B72-4B4D-80FF-479ED2747F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4163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436540F-7B0B-494C-8C13-C65C533FD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1573D753-D6E6-6544-811E-1B8802789B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0354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4D05251-5B18-6E4A-BDCE-5247B18067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38A577C-7237-6F41-9ABA-C3372F8AE3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76455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79EB170-62F6-E04C-8CC3-ADC9EFA8FF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004187B-A487-144D-B3A6-C801B8BA06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3771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E05F47-579C-354C-81BF-C4519CAF9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246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E3D8C70-0B24-9C4E-A803-F7009FF2D2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B375151A-CDBA-714E-9910-7F654A10FC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8047" y="6908"/>
            <a:ext cx="3570954" cy="13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3902387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AC970B5-4562-7249-B916-9C8C70DE0A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63807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021271C-6444-6849-9656-C55971E0E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12028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5300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9396094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801183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0008223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497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411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9810EF6-C3B3-C141-B597-F3F41985BC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02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1878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B37DC5-42B0-AF48-B8FA-40B91D2993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48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945209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B65CF4A-778A-DE4E-A665-F01E5A813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72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1854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D66FF7B-BC4B-0A4E-A543-AAAA2FB64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3302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6560483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9131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0044197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030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67788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386046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2797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5043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47047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74429329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6905227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740317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B79CFB6-0714-0745-AD75-A638125C3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30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F2EF757-D83B-8243-8DB9-076E382D80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52506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7A14CB-267E-D447-B221-CC2679125B6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1100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E084EAE-4A67-E145-BFFF-CC46386C7A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21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1952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34640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6048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9625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192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294907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801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D815D00C-C7D7-DC44-8D0D-FE716DCD2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26586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85910D0-9B64-1F42-B79A-610336A5E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50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7D8CCB53-E2DA-3747-83E3-31B5E6378D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537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6D10CEA-EA95-054F-AA98-60077EF28E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215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6E0E353-A70A-8947-9924-9882AC64BC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73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54CE324-615D-4A4B-84C1-7CEB163AA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A473362-10D5-EF4B-BF5A-9F0829CFF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2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14639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AB115C70-1781-E24A-B364-14FCDFE7D56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68333CF-E58D-9242-9004-2AE2687A9F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66A65A31-7356-5644-B827-113F5C5E9D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776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2">
            <a:extLst>
              <a:ext uri="{FF2B5EF4-FFF2-40B4-BE49-F238E27FC236}">
                <a16:creationId xmlns:a16="http://schemas.microsoft.com/office/drawing/2014/main" id="{036DE1C2-6EBE-4B4C-AF0D-C793020231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AED20B3-5354-C244-AF2E-58AF0DD088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00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A50044-F8C8-AD44-8BF7-118932448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54A8C4E-52E3-EB44-909E-1D383CBF3D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45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91C355E-6E70-0A46-B795-FD910DE42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331F83B-365D-FC4C-AA46-6EBACFDA10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3EAF28-A542-614A-AD9F-EA12062493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5736" y="7172"/>
            <a:ext cx="3568700" cy="1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997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B388931A-2764-0C48-AFF5-9EE4BBAFF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423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AA02E1F-DFA6-3642-AC1F-B41F23A29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505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69BD166-8772-9849-AB6C-2A74D8429A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61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6044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8313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03155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07662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96765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9520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B0A3098-83E2-4E4B-8810-7E5E75AE9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2705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102E166-7938-6E40-9E5E-81512F6B6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16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8E65AF5-D5FA-354C-ADD0-AD312A32F2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36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82665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913CE90-9C36-7448-8374-2BE8C7463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41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8691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7CF9D88-49FE-8C4E-8109-9C513CB245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06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75934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3844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028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6.xml"/><Relationship Id="rId18" Type="http://schemas.openxmlformats.org/officeDocument/2006/relationships/slideLayout" Target="../slideLayouts/slideLayout351.xml"/><Relationship Id="rId26" Type="http://schemas.openxmlformats.org/officeDocument/2006/relationships/slideLayout" Target="../slideLayouts/slideLayout359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354.xml"/><Relationship Id="rId34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40.xml"/><Relationship Id="rId12" Type="http://schemas.openxmlformats.org/officeDocument/2006/relationships/slideLayout" Target="../slideLayouts/slideLayout345.xml"/><Relationship Id="rId17" Type="http://schemas.openxmlformats.org/officeDocument/2006/relationships/slideLayout" Target="../slideLayouts/slideLayout350.xml"/><Relationship Id="rId25" Type="http://schemas.openxmlformats.org/officeDocument/2006/relationships/slideLayout" Target="../slideLayouts/slideLayout358.xml"/><Relationship Id="rId33" Type="http://schemas.openxmlformats.org/officeDocument/2006/relationships/slideLayout" Target="../slideLayouts/slideLayout366.xml"/><Relationship Id="rId38" Type="http://schemas.openxmlformats.org/officeDocument/2006/relationships/theme" Target="../theme/theme10.xml"/><Relationship Id="rId2" Type="http://schemas.openxmlformats.org/officeDocument/2006/relationships/slideLayout" Target="../slideLayouts/slideLayout335.xml"/><Relationship Id="rId16" Type="http://schemas.openxmlformats.org/officeDocument/2006/relationships/slideLayout" Target="../slideLayouts/slideLayout349.xml"/><Relationship Id="rId20" Type="http://schemas.openxmlformats.org/officeDocument/2006/relationships/slideLayout" Target="../slideLayouts/slideLayout353.xml"/><Relationship Id="rId29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24" Type="http://schemas.openxmlformats.org/officeDocument/2006/relationships/slideLayout" Target="../slideLayouts/slideLayout357.xml"/><Relationship Id="rId32" Type="http://schemas.openxmlformats.org/officeDocument/2006/relationships/slideLayout" Target="../slideLayouts/slideLayout365.xml"/><Relationship Id="rId37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38.xml"/><Relationship Id="rId15" Type="http://schemas.openxmlformats.org/officeDocument/2006/relationships/slideLayout" Target="../slideLayouts/slideLayout348.xml"/><Relationship Id="rId23" Type="http://schemas.openxmlformats.org/officeDocument/2006/relationships/slideLayout" Target="../slideLayouts/slideLayout356.xml"/><Relationship Id="rId28" Type="http://schemas.openxmlformats.org/officeDocument/2006/relationships/slideLayout" Target="../slideLayouts/slideLayout361.xml"/><Relationship Id="rId36" Type="http://schemas.openxmlformats.org/officeDocument/2006/relationships/slideLayout" Target="../slideLayouts/slideLayout369.xml"/><Relationship Id="rId10" Type="http://schemas.openxmlformats.org/officeDocument/2006/relationships/slideLayout" Target="../slideLayouts/slideLayout343.xml"/><Relationship Id="rId19" Type="http://schemas.openxmlformats.org/officeDocument/2006/relationships/slideLayout" Target="../slideLayouts/slideLayout352.xml"/><Relationship Id="rId31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Relationship Id="rId14" Type="http://schemas.openxmlformats.org/officeDocument/2006/relationships/slideLayout" Target="../slideLayouts/slideLayout347.xml"/><Relationship Id="rId22" Type="http://schemas.openxmlformats.org/officeDocument/2006/relationships/slideLayout" Target="../slideLayouts/slideLayout355.xml"/><Relationship Id="rId27" Type="http://schemas.openxmlformats.org/officeDocument/2006/relationships/slideLayout" Target="../slideLayouts/slideLayout360.xml"/><Relationship Id="rId30" Type="http://schemas.openxmlformats.org/officeDocument/2006/relationships/slideLayout" Target="../slideLayouts/slideLayout363.xml"/><Relationship Id="rId35" Type="http://schemas.openxmlformats.org/officeDocument/2006/relationships/slideLayout" Target="../slideLayouts/slideLayout368.xml"/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3.xml"/><Relationship Id="rId18" Type="http://schemas.openxmlformats.org/officeDocument/2006/relationships/slideLayout" Target="../slideLayouts/slideLayout388.xml"/><Relationship Id="rId26" Type="http://schemas.openxmlformats.org/officeDocument/2006/relationships/slideLayout" Target="../slideLayouts/slideLayout39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391.xml"/><Relationship Id="rId34" Type="http://schemas.openxmlformats.org/officeDocument/2006/relationships/slideLayout" Target="../slideLayouts/slideLayout404.xml"/><Relationship Id="rId7" Type="http://schemas.openxmlformats.org/officeDocument/2006/relationships/slideLayout" Target="../slideLayouts/slideLayout377.xml"/><Relationship Id="rId12" Type="http://schemas.openxmlformats.org/officeDocument/2006/relationships/slideLayout" Target="../slideLayouts/slideLayout382.xml"/><Relationship Id="rId17" Type="http://schemas.openxmlformats.org/officeDocument/2006/relationships/slideLayout" Target="../slideLayouts/slideLayout387.xml"/><Relationship Id="rId25" Type="http://schemas.openxmlformats.org/officeDocument/2006/relationships/slideLayout" Target="../slideLayouts/slideLayout395.xml"/><Relationship Id="rId33" Type="http://schemas.openxmlformats.org/officeDocument/2006/relationships/slideLayout" Target="../slideLayouts/slideLayout403.xml"/><Relationship Id="rId38" Type="http://schemas.openxmlformats.org/officeDocument/2006/relationships/theme" Target="../theme/theme11.xml"/><Relationship Id="rId2" Type="http://schemas.openxmlformats.org/officeDocument/2006/relationships/slideLayout" Target="../slideLayouts/slideLayout372.xml"/><Relationship Id="rId16" Type="http://schemas.openxmlformats.org/officeDocument/2006/relationships/slideLayout" Target="../slideLayouts/slideLayout386.xml"/><Relationship Id="rId20" Type="http://schemas.openxmlformats.org/officeDocument/2006/relationships/slideLayout" Target="../slideLayouts/slideLayout390.xml"/><Relationship Id="rId29" Type="http://schemas.openxmlformats.org/officeDocument/2006/relationships/slideLayout" Target="../slideLayouts/slideLayout399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81.xml"/><Relationship Id="rId24" Type="http://schemas.openxmlformats.org/officeDocument/2006/relationships/slideLayout" Target="../slideLayouts/slideLayout394.xml"/><Relationship Id="rId32" Type="http://schemas.openxmlformats.org/officeDocument/2006/relationships/slideLayout" Target="../slideLayouts/slideLayout402.xml"/><Relationship Id="rId37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375.xml"/><Relationship Id="rId15" Type="http://schemas.openxmlformats.org/officeDocument/2006/relationships/slideLayout" Target="../slideLayouts/slideLayout385.xml"/><Relationship Id="rId23" Type="http://schemas.openxmlformats.org/officeDocument/2006/relationships/slideLayout" Target="../slideLayouts/slideLayout393.xml"/><Relationship Id="rId28" Type="http://schemas.openxmlformats.org/officeDocument/2006/relationships/slideLayout" Target="../slideLayouts/slideLayout398.xml"/><Relationship Id="rId36" Type="http://schemas.openxmlformats.org/officeDocument/2006/relationships/slideLayout" Target="../slideLayouts/slideLayout406.xml"/><Relationship Id="rId10" Type="http://schemas.openxmlformats.org/officeDocument/2006/relationships/slideLayout" Target="../slideLayouts/slideLayout380.xml"/><Relationship Id="rId19" Type="http://schemas.openxmlformats.org/officeDocument/2006/relationships/slideLayout" Target="../slideLayouts/slideLayout389.xml"/><Relationship Id="rId31" Type="http://schemas.openxmlformats.org/officeDocument/2006/relationships/slideLayout" Target="../slideLayouts/slideLayout401.xml"/><Relationship Id="rId4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9.xml"/><Relationship Id="rId14" Type="http://schemas.openxmlformats.org/officeDocument/2006/relationships/slideLayout" Target="../slideLayouts/slideLayout384.xml"/><Relationship Id="rId22" Type="http://schemas.openxmlformats.org/officeDocument/2006/relationships/slideLayout" Target="../slideLayouts/slideLayout392.xml"/><Relationship Id="rId27" Type="http://schemas.openxmlformats.org/officeDocument/2006/relationships/slideLayout" Target="../slideLayouts/slideLayout397.xml"/><Relationship Id="rId30" Type="http://schemas.openxmlformats.org/officeDocument/2006/relationships/slideLayout" Target="../slideLayouts/slideLayout400.xml"/><Relationship Id="rId35" Type="http://schemas.openxmlformats.org/officeDocument/2006/relationships/slideLayout" Target="../slideLayouts/slideLayout405.xml"/><Relationship Id="rId8" Type="http://schemas.openxmlformats.org/officeDocument/2006/relationships/slideLayout" Target="../slideLayouts/slideLayout378.xml"/><Relationship Id="rId3" Type="http://schemas.openxmlformats.org/officeDocument/2006/relationships/slideLayout" Target="../slideLayouts/slideLayout373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0.xml"/><Relationship Id="rId18" Type="http://schemas.openxmlformats.org/officeDocument/2006/relationships/slideLayout" Target="../slideLayouts/slideLayout425.xml"/><Relationship Id="rId26" Type="http://schemas.openxmlformats.org/officeDocument/2006/relationships/slideLayout" Target="../slideLayouts/slideLayout433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428.xml"/><Relationship Id="rId34" Type="http://schemas.openxmlformats.org/officeDocument/2006/relationships/slideLayout" Target="../slideLayouts/slideLayout441.xml"/><Relationship Id="rId7" Type="http://schemas.openxmlformats.org/officeDocument/2006/relationships/slideLayout" Target="../slideLayouts/slideLayout414.xml"/><Relationship Id="rId12" Type="http://schemas.openxmlformats.org/officeDocument/2006/relationships/slideLayout" Target="../slideLayouts/slideLayout419.xml"/><Relationship Id="rId17" Type="http://schemas.openxmlformats.org/officeDocument/2006/relationships/slideLayout" Target="../slideLayouts/slideLayout424.xml"/><Relationship Id="rId25" Type="http://schemas.openxmlformats.org/officeDocument/2006/relationships/slideLayout" Target="../slideLayouts/slideLayout432.xml"/><Relationship Id="rId33" Type="http://schemas.openxmlformats.org/officeDocument/2006/relationships/slideLayout" Target="../slideLayouts/slideLayout440.xml"/><Relationship Id="rId38" Type="http://schemas.openxmlformats.org/officeDocument/2006/relationships/theme" Target="../theme/theme12.xml"/><Relationship Id="rId2" Type="http://schemas.openxmlformats.org/officeDocument/2006/relationships/slideLayout" Target="../slideLayouts/slideLayout409.xml"/><Relationship Id="rId16" Type="http://schemas.openxmlformats.org/officeDocument/2006/relationships/slideLayout" Target="../slideLayouts/slideLayout423.xml"/><Relationship Id="rId20" Type="http://schemas.openxmlformats.org/officeDocument/2006/relationships/slideLayout" Target="../slideLayouts/slideLayout427.xml"/><Relationship Id="rId29" Type="http://schemas.openxmlformats.org/officeDocument/2006/relationships/slideLayout" Target="../slideLayouts/slideLayout436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24" Type="http://schemas.openxmlformats.org/officeDocument/2006/relationships/slideLayout" Target="../slideLayouts/slideLayout431.xml"/><Relationship Id="rId32" Type="http://schemas.openxmlformats.org/officeDocument/2006/relationships/slideLayout" Target="../slideLayouts/slideLayout439.xml"/><Relationship Id="rId37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12.xml"/><Relationship Id="rId15" Type="http://schemas.openxmlformats.org/officeDocument/2006/relationships/slideLayout" Target="../slideLayouts/slideLayout422.xml"/><Relationship Id="rId23" Type="http://schemas.openxmlformats.org/officeDocument/2006/relationships/slideLayout" Target="../slideLayouts/slideLayout430.xml"/><Relationship Id="rId28" Type="http://schemas.openxmlformats.org/officeDocument/2006/relationships/slideLayout" Target="../slideLayouts/slideLayout435.xml"/><Relationship Id="rId36" Type="http://schemas.openxmlformats.org/officeDocument/2006/relationships/slideLayout" Target="../slideLayouts/slideLayout443.xml"/><Relationship Id="rId10" Type="http://schemas.openxmlformats.org/officeDocument/2006/relationships/slideLayout" Target="../slideLayouts/slideLayout417.xml"/><Relationship Id="rId19" Type="http://schemas.openxmlformats.org/officeDocument/2006/relationships/slideLayout" Target="../slideLayouts/slideLayout426.xml"/><Relationship Id="rId31" Type="http://schemas.openxmlformats.org/officeDocument/2006/relationships/slideLayout" Target="../slideLayouts/slideLayout438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Relationship Id="rId14" Type="http://schemas.openxmlformats.org/officeDocument/2006/relationships/slideLayout" Target="../slideLayouts/slideLayout421.xml"/><Relationship Id="rId22" Type="http://schemas.openxmlformats.org/officeDocument/2006/relationships/slideLayout" Target="../slideLayouts/slideLayout429.xml"/><Relationship Id="rId27" Type="http://schemas.openxmlformats.org/officeDocument/2006/relationships/slideLayout" Target="../slideLayouts/slideLayout434.xml"/><Relationship Id="rId30" Type="http://schemas.openxmlformats.org/officeDocument/2006/relationships/slideLayout" Target="../slideLayouts/slideLayout437.xml"/><Relationship Id="rId35" Type="http://schemas.openxmlformats.org/officeDocument/2006/relationships/slideLayout" Target="../slideLayouts/slideLayout442.xml"/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7.xml"/><Relationship Id="rId18" Type="http://schemas.openxmlformats.org/officeDocument/2006/relationships/slideLayout" Target="../slideLayouts/slideLayout462.xml"/><Relationship Id="rId26" Type="http://schemas.openxmlformats.org/officeDocument/2006/relationships/slideLayout" Target="../slideLayouts/slideLayout470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465.xml"/><Relationship Id="rId34" Type="http://schemas.openxmlformats.org/officeDocument/2006/relationships/slideLayout" Target="../slideLayouts/slideLayout478.xml"/><Relationship Id="rId7" Type="http://schemas.openxmlformats.org/officeDocument/2006/relationships/slideLayout" Target="../slideLayouts/slideLayout451.xml"/><Relationship Id="rId12" Type="http://schemas.openxmlformats.org/officeDocument/2006/relationships/slideLayout" Target="../slideLayouts/slideLayout456.xml"/><Relationship Id="rId17" Type="http://schemas.openxmlformats.org/officeDocument/2006/relationships/slideLayout" Target="../slideLayouts/slideLayout461.xml"/><Relationship Id="rId25" Type="http://schemas.openxmlformats.org/officeDocument/2006/relationships/slideLayout" Target="../slideLayouts/slideLayout469.xml"/><Relationship Id="rId33" Type="http://schemas.openxmlformats.org/officeDocument/2006/relationships/slideLayout" Target="../slideLayouts/slideLayout477.xml"/><Relationship Id="rId38" Type="http://schemas.openxmlformats.org/officeDocument/2006/relationships/theme" Target="../theme/theme13.xml"/><Relationship Id="rId2" Type="http://schemas.openxmlformats.org/officeDocument/2006/relationships/slideLayout" Target="../slideLayouts/slideLayout446.xml"/><Relationship Id="rId16" Type="http://schemas.openxmlformats.org/officeDocument/2006/relationships/slideLayout" Target="../slideLayouts/slideLayout460.xml"/><Relationship Id="rId20" Type="http://schemas.openxmlformats.org/officeDocument/2006/relationships/slideLayout" Target="../slideLayouts/slideLayout464.xml"/><Relationship Id="rId29" Type="http://schemas.openxmlformats.org/officeDocument/2006/relationships/slideLayout" Target="../slideLayouts/slideLayout473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24" Type="http://schemas.openxmlformats.org/officeDocument/2006/relationships/slideLayout" Target="../slideLayouts/slideLayout468.xml"/><Relationship Id="rId32" Type="http://schemas.openxmlformats.org/officeDocument/2006/relationships/slideLayout" Target="../slideLayouts/slideLayout476.xml"/><Relationship Id="rId37" Type="http://schemas.openxmlformats.org/officeDocument/2006/relationships/slideLayout" Target="../slideLayouts/slideLayout481.xml"/><Relationship Id="rId5" Type="http://schemas.openxmlformats.org/officeDocument/2006/relationships/slideLayout" Target="../slideLayouts/slideLayout449.xml"/><Relationship Id="rId15" Type="http://schemas.openxmlformats.org/officeDocument/2006/relationships/slideLayout" Target="../slideLayouts/slideLayout459.xml"/><Relationship Id="rId23" Type="http://schemas.openxmlformats.org/officeDocument/2006/relationships/slideLayout" Target="../slideLayouts/slideLayout467.xml"/><Relationship Id="rId28" Type="http://schemas.openxmlformats.org/officeDocument/2006/relationships/slideLayout" Target="../slideLayouts/slideLayout472.xml"/><Relationship Id="rId36" Type="http://schemas.openxmlformats.org/officeDocument/2006/relationships/slideLayout" Target="../slideLayouts/slideLayout480.xml"/><Relationship Id="rId10" Type="http://schemas.openxmlformats.org/officeDocument/2006/relationships/slideLayout" Target="../slideLayouts/slideLayout454.xml"/><Relationship Id="rId19" Type="http://schemas.openxmlformats.org/officeDocument/2006/relationships/slideLayout" Target="../slideLayouts/slideLayout463.xml"/><Relationship Id="rId31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Relationship Id="rId14" Type="http://schemas.openxmlformats.org/officeDocument/2006/relationships/slideLayout" Target="../slideLayouts/slideLayout458.xml"/><Relationship Id="rId22" Type="http://schemas.openxmlformats.org/officeDocument/2006/relationships/slideLayout" Target="../slideLayouts/slideLayout466.xml"/><Relationship Id="rId27" Type="http://schemas.openxmlformats.org/officeDocument/2006/relationships/slideLayout" Target="../slideLayouts/slideLayout471.xml"/><Relationship Id="rId30" Type="http://schemas.openxmlformats.org/officeDocument/2006/relationships/slideLayout" Target="../slideLayouts/slideLayout474.xml"/><Relationship Id="rId35" Type="http://schemas.openxmlformats.org/officeDocument/2006/relationships/slideLayout" Target="../slideLayouts/slideLayout479.xml"/><Relationship Id="rId8" Type="http://schemas.openxmlformats.org/officeDocument/2006/relationships/slideLayout" Target="../slideLayouts/slideLayout452.xml"/><Relationship Id="rId3" Type="http://schemas.openxmlformats.org/officeDocument/2006/relationships/slideLayout" Target="../slideLayouts/slideLayout447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4.xml"/><Relationship Id="rId18" Type="http://schemas.openxmlformats.org/officeDocument/2006/relationships/slideLayout" Target="../slideLayouts/slideLayout499.xml"/><Relationship Id="rId26" Type="http://schemas.openxmlformats.org/officeDocument/2006/relationships/slideLayout" Target="../slideLayouts/slideLayout507.xml"/><Relationship Id="rId39" Type="http://schemas.openxmlformats.org/officeDocument/2006/relationships/image" Target="../media/image13.png"/><Relationship Id="rId21" Type="http://schemas.openxmlformats.org/officeDocument/2006/relationships/slideLayout" Target="../slideLayouts/slideLayout502.xml"/><Relationship Id="rId34" Type="http://schemas.openxmlformats.org/officeDocument/2006/relationships/slideLayout" Target="../slideLayouts/slideLayout515.xml"/><Relationship Id="rId7" Type="http://schemas.openxmlformats.org/officeDocument/2006/relationships/slideLayout" Target="../slideLayouts/slideLayout488.xml"/><Relationship Id="rId12" Type="http://schemas.openxmlformats.org/officeDocument/2006/relationships/slideLayout" Target="../slideLayouts/slideLayout493.xml"/><Relationship Id="rId17" Type="http://schemas.openxmlformats.org/officeDocument/2006/relationships/slideLayout" Target="../slideLayouts/slideLayout498.xml"/><Relationship Id="rId25" Type="http://schemas.openxmlformats.org/officeDocument/2006/relationships/slideLayout" Target="../slideLayouts/slideLayout506.xml"/><Relationship Id="rId33" Type="http://schemas.openxmlformats.org/officeDocument/2006/relationships/slideLayout" Target="../slideLayouts/slideLayout514.xml"/><Relationship Id="rId38" Type="http://schemas.openxmlformats.org/officeDocument/2006/relationships/theme" Target="../theme/theme14.xml"/><Relationship Id="rId2" Type="http://schemas.openxmlformats.org/officeDocument/2006/relationships/slideLayout" Target="../slideLayouts/slideLayout483.xml"/><Relationship Id="rId16" Type="http://schemas.openxmlformats.org/officeDocument/2006/relationships/slideLayout" Target="../slideLayouts/slideLayout497.xml"/><Relationship Id="rId20" Type="http://schemas.openxmlformats.org/officeDocument/2006/relationships/slideLayout" Target="../slideLayouts/slideLayout501.xml"/><Relationship Id="rId29" Type="http://schemas.openxmlformats.org/officeDocument/2006/relationships/slideLayout" Target="../slideLayouts/slideLayout510.xml"/><Relationship Id="rId1" Type="http://schemas.openxmlformats.org/officeDocument/2006/relationships/slideLayout" Target="../slideLayouts/slideLayout482.xml"/><Relationship Id="rId6" Type="http://schemas.openxmlformats.org/officeDocument/2006/relationships/slideLayout" Target="../slideLayouts/slideLayout487.xml"/><Relationship Id="rId11" Type="http://schemas.openxmlformats.org/officeDocument/2006/relationships/slideLayout" Target="../slideLayouts/slideLayout492.xml"/><Relationship Id="rId24" Type="http://schemas.openxmlformats.org/officeDocument/2006/relationships/slideLayout" Target="../slideLayouts/slideLayout505.xml"/><Relationship Id="rId32" Type="http://schemas.openxmlformats.org/officeDocument/2006/relationships/slideLayout" Target="../slideLayouts/slideLayout513.xml"/><Relationship Id="rId37" Type="http://schemas.openxmlformats.org/officeDocument/2006/relationships/slideLayout" Target="../slideLayouts/slideLayout518.xml"/><Relationship Id="rId5" Type="http://schemas.openxmlformats.org/officeDocument/2006/relationships/slideLayout" Target="../slideLayouts/slideLayout486.xml"/><Relationship Id="rId15" Type="http://schemas.openxmlformats.org/officeDocument/2006/relationships/slideLayout" Target="../slideLayouts/slideLayout496.xml"/><Relationship Id="rId23" Type="http://schemas.openxmlformats.org/officeDocument/2006/relationships/slideLayout" Target="../slideLayouts/slideLayout504.xml"/><Relationship Id="rId28" Type="http://schemas.openxmlformats.org/officeDocument/2006/relationships/slideLayout" Target="../slideLayouts/slideLayout509.xml"/><Relationship Id="rId36" Type="http://schemas.openxmlformats.org/officeDocument/2006/relationships/slideLayout" Target="../slideLayouts/slideLayout517.xml"/><Relationship Id="rId10" Type="http://schemas.openxmlformats.org/officeDocument/2006/relationships/slideLayout" Target="../slideLayouts/slideLayout491.xml"/><Relationship Id="rId19" Type="http://schemas.openxmlformats.org/officeDocument/2006/relationships/slideLayout" Target="../slideLayouts/slideLayout500.xml"/><Relationship Id="rId31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485.xml"/><Relationship Id="rId9" Type="http://schemas.openxmlformats.org/officeDocument/2006/relationships/slideLayout" Target="../slideLayouts/slideLayout490.xml"/><Relationship Id="rId14" Type="http://schemas.openxmlformats.org/officeDocument/2006/relationships/slideLayout" Target="../slideLayouts/slideLayout495.xml"/><Relationship Id="rId22" Type="http://schemas.openxmlformats.org/officeDocument/2006/relationships/slideLayout" Target="../slideLayouts/slideLayout503.xml"/><Relationship Id="rId27" Type="http://schemas.openxmlformats.org/officeDocument/2006/relationships/slideLayout" Target="../slideLayouts/slideLayout508.xml"/><Relationship Id="rId30" Type="http://schemas.openxmlformats.org/officeDocument/2006/relationships/slideLayout" Target="../slideLayouts/slideLayout511.xml"/><Relationship Id="rId35" Type="http://schemas.openxmlformats.org/officeDocument/2006/relationships/slideLayout" Target="../slideLayouts/slideLayout516.xml"/><Relationship Id="rId8" Type="http://schemas.openxmlformats.org/officeDocument/2006/relationships/slideLayout" Target="../slideLayouts/slideLayout489.xml"/><Relationship Id="rId3" Type="http://schemas.openxmlformats.org/officeDocument/2006/relationships/slideLayout" Target="../slideLayouts/slideLayout484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1.xml"/><Relationship Id="rId18" Type="http://schemas.openxmlformats.org/officeDocument/2006/relationships/slideLayout" Target="../slideLayouts/slideLayout536.xml"/><Relationship Id="rId26" Type="http://schemas.openxmlformats.org/officeDocument/2006/relationships/slideLayout" Target="../slideLayouts/slideLayout544.xml"/><Relationship Id="rId39" Type="http://schemas.openxmlformats.org/officeDocument/2006/relationships/image" Target="../media/image13.png"/><Relationship Id="rId21" Type="http://schemas.openxmlformats.org/officeDocument/2006/relationships/slideLayout" Target="../slideLayouts/slideLayout539.xml"/><Relationship Id="rId34" Type="http://schemas.openxmlformats.org/officeDocument/2006/relationships/slideLayout" Target="../slideLayouts/slideLayout552.xml"/><Relationship Id="rId7" Type="http://schemas.openxmlformats.org/officeDocument/2006/relationships/slideLayout" Target="../slideLayouts/slideLayout525.xml"/><Relationship Id="rId12" Type="http://schemas.openxmlformats.org/officeDocument/2006/relationships/slideLayout" Target="../slideLayouts/slideLayout530.xml"/><Relationship Id="rId17" Type="http://schemas.openxmlformats.org/officeDocument/2006/relationships/slideLayout" Target="../slideLayouts/slideLayout535.xml"/><Relationship Id="rId25" Type="http://schemas.openxmlformats.org/officeDocument/2006/relationships/slideLayout" Target="../slideLayouts/slideLayout543.xml"/><Relationship Id="rId33" Type="http://schemas.openxmlformats.org/officeDocument/2006/relationships/slideLayout" Target="../slideLayouts/slideLayout551.xml"/><Relationship Id="rId38" Type="http://schemas.openxmlformats.org/officeDocument/2006/relationships/theme" Target="../theme/theme15.xml"/><Relationship Id="rId2" Type="http://schemas.openxmlformats.org/officeDocument/2006/relationships/slideLayout" Target="../slideLayouts/slideLayout520.xml"/><Relationship Id="rId16" Type="http://schemas.openxmlformats.org/officeDocument/2006/relationships/slideLayout" Target="../slideLayouts/slideLayout534.xml"/><Relationship Id="rId20" Type="http://schemas.openxmlformats.org/officeDocument/2006/relationships/slideLayout" Target="../slideLayouts/slideLayout538.xml"/><Relationship Id="rId29" Type="http://schemas.openxmlformats.org/officeDocument/2006/relationships/slideLayout" Target="../slideLayouts/slideLayout547.xml"/><Relationship Id="rId1" Type="http://schemas.openxmlformats.org/officeDocument/2006/relationships/slideLayout" Target="../slideLayouts/slideLayout519.xml"/><Relationship Id="rId6" Type="http://schemas.openxmlformats.org/officeDocument/2006/relationships/slideLayout" Target="../slideLayouts/slideLayout524.xml"/><Relationship Id="rId11" Type="http://schemas.openxmlformats.org/officeDocument/2006/relationships/slideLayout" Target="../slideLayouts/slideLayout529.xml"/><Relationship Id="rId24" Type="http://schemas.openxmlformats.org/officeDocument/2006/relationships/slideLayout" Target="../slideLayouts/slideLayout542.xml"/><Relationship Id="rId32" Type="http://schemas.openxmlformats.org/officeDocument/2006/relationships/slideLayout" Target="../slideLayouts/slideLayout550.xml"/><Relationship Id="rId37" Type="http://schemas.openxmlformats.org/officeDocument/2006/relationships/slideLayout" Target="../slideLayouts/slideLayout555.xml"/><Relationship Id="rId5" Type="http://schemas.openxmlformats.org/officeDocument/2006/relationships/slideLayout" Target="../slideLayouts/slideLayout523.xml"/><Relationship Id="rId15" Type="http://schemas.openxmlformats.org/officeDocument/2006/relationships/slideLayout" Target="../slideLayouts/slideLayout533.xml"/><Relationship Id="rId23" Type="http://schemas.openxmlformats.org/officeDocument/2006/relationships/slideLayout" Target="../slideLayouts/slideLayout541.xml"/><Relationship Id="rId28" Type="http://schemas.openxmlformats.org/officeDocument/2006/relationships/slideLayout" Target="../slideLayouts/slideLayout546.xml"/><Relationship Id="rId36" Type="http://schemas.openxmlformats.org/officeDocument/2006/relationships/slideLayout" Target="../slideLayouts/slideLayout554.xml"/><Relationship Id="rId10" Type="http://schemas.openxmlformats.org/officeDocument/2006/relationships/slideLayout" Target="../slideLayouts/slideLayout528.xml"/><Relationship Id="rId19" Type="http://schemas.openxmlformats.org/officeDocument/2006/relationships/slideLayout" Target="../slideLayouts/slideLayout537.xml"/><Relationship Id="rId31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22.xml"/><Relationship Id="rId9" Type="http://schemas.openxmlformats.org/officeDocument/2006/relationships/slideLayout" Target="../slideLayouts/slideLayout527.xml"/><Relationship Id="rId14" Type="http://schemas.openxmlformats.org/officeDocument/2006/relationships/slideLayout" Target="../slideLayouts/slideLayout532.xml"/><Relationship Id="rId22" Type="http://schemas.openxmlformats.org/officeDocument/2006/relationships/slideLayout" Target="../slideLayouts/slideLayout540.xml"/><Relationship Id="rId27" Type="http://schemas.openxmlformats.org/officeDocument/2006/relationships/slideLayout" Target="../slideLayouts/slideLayout545.xml"/><Relationship Id="rId30" Type="http://schemas.openxmlformats.org/officeDocument/2006/relationships/slideLayout" Target="../slideLayouts/slideLayout548.xml"/><Relationship Id="rId35" Type="http://schemas.openxmlformats.org/officeDocument/2006/relationships/slideLayout" Target="../slideLayouts/slideLayout553.xml"/><Relationship Id="rId8" Type="http://schemas.openxmlformats.org/officeDocument/2006/relationships/slideLayout" Target="../slideLayouts/slideLayout526.xml"/><Relationship Id="rId3" Type="http://schemas.openxmlformats.org/officeDocument/2006/relationships/slideLayout" Target="../slideLayouts/slideLayout521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8.xml"/><Relationship Id="rId18" Type="http://schemas.openxmlformats.org/officeDocument/2006/relationships/slideLayout" Target="../slideLayouts/slideLayout573.xml"/><Relationship Id="rId26" Type="http://schemas.openxmlformats.org/officeDocument/2006/relationships/slideLayout" Target="../slideLayouts/slideLayout581.xml"/><Relationship Id="rId39" Type="http://schemas.openxmlformats.org/officeDocument/2006/relationships/image" Target="../media/image13.png"/><Relationship Id="rId21" Type="http://schemas.openxmlformats.org/officeDocument/2006/relationships/slideLayout" Target="../slideLayouts/slideLayout576.xml"/><Relationship Id="rId34" Type="http://schemas.openxmlformats.org/officeDocument/2006/relationships/slideLayout" Target="../slideLayouts/slideLayout589.xml"/><Relationship Id="rId7" Type="http://schemas.openxmlformats.org/officeDocument/2006/relationships/slideLayout" Target="../slideLayouts/slideLayout562.xml"/><Relationship Id="rId12" Type="http://schemas.openxmlformats.org/officeDocument/2006/relationships/slideLayout" Target="../slideLayouts/slideLayout567.xml"/><Relationship Id="rId17" Type="http://schemas.openxmlformats.org/officeDocument/2006/relationships/slideLayout" Target="../slideLayouts/slideLayout572.xml"/><Relationship Id="rId25" Type="http://schemas.openxmlformats.org/officeDocument/2006/relationships/slideLayout" Target="../slideLayouts/slideLayout580.xml"/><Relationship Id="rId33" Type="http://schemas.openxmlformats.org/officeDocument/2006/relationships/slideLayout" Target="../slideLayouts/slideLayout588.xml"/><Relationship Id="rId38" Type="http://schemas.openxmlformats.org/officeDocument/2006/relationships/theme" Target="../theme/theme16.xml"/><Relationship Id="rId2" Type="http://schemas.openxmlformats.org/officeDocument/2006/relationships/slideLayout" Target="../slideLayouts/slideLayout557.xml"/><Relationship Id="rId16" Type="http://schemas.openxmlformats.org/officeDocument/2006/relationships/slideLayout" Target="../slideLayouts/slideLayout571.xml"/><Relationship Id="rId20" Type="http://schemas.openxmlformats.org/officeDocument/2006/relationships/slideLayout" Target="../slideLayouts/slideLayout575.xml"/><Relationship Id="rId29" Type="http://schemas.openxmlformats.org/officeDocument/2006/relationships/slideLayout" Target="../slideLayouts/slideLayout584.xml"/><Relationship Id="rId1" Type="http://schemas.openxmlformats.org/officeDocument/2006/relationships/slideLayout" Target="../slideLayouts/slideLayout556.xml"/><Relationship Id="rId6" Type="http://schemas.openxmlformats.org/officeDocument/2006/relationships/slideLayout" Target="../slideLayouts/slideLayout561.xml"/><Relationship Id="rId11" Type="http://schemas.openxmlformats.org/officeDocument/2006/relationships/slideLayout" Target="../slideLayouts/slideLayout566.xml"/><Relationship Id="rId24" Type="http://schemas.openxmlformats.org/officeDocument/2006/relationships/slideLayout" Target="../slideLayouts/slideLayout579.xml"/><Relationship Id="rId32" Type="http://schemas.openxmlformats.org/officeDocument/2006/relationships/slideLayout" Target="../slideLayouts/slideLayout587.xml"/><Relationship Id="rId37" Type="http://schemas.openxmlformats.org/officeDocument/2006/relationships/slideLayout" Target="../slideLayouts/slideLayout592.xml"/><Relationship Id="rId5" Type="http://schemas.openxmlformats.org/officeDocument/2006/relationships/slideLayout" Target="../slideLayouts/slideLayout560.xml"/><Relationship Id="rId15" Type="http://schemas.openxmlformats.org/officeDocument/2006/relationships/slideLayout" Target="../slideLayouts/slideLayout570.xml"/><Relationship Id="rId23" Type="http://schemas.openxmlformats.org/officeDocument/2006/relationships/slideLayout" Target="../slideLayouts/slideLayout578.xml"/><Relationship Id="rId28" Type="http://schemas.openxmlformats.org/officeDocument/2006/relationships/slideLayout" Target="../slideLayouts/slideLayout583.xml"/><Relationship Id="rId36" Type="http://schemas.openxmlformats.org/officeDocument/2006/relationships/slideLayout" Target="../slideLayouts/slideLayout591.xml"/><Relationship Id="rId10" Type="http://schemas.openxmlformats.org/officeDocument/2006/relationships/slideLayout" Target="../slideLayouts/slideLayout565.xml"/><Relationship Id="rId19" Type="http://schemas.openxmlformats.org/officeDocument/2006/relationships/slideLayout" Target="../slideLayouts/slideLayout574.xml"/><Relationship Id="rId31" Type="http://schemas.openxmlformats.org/officeDocument/2006/relationships/slideLayout" Target="../slideLayouts/slideLayout586.xml"/><Relationship Id="rId4" Type="http://schemas.openxmlformats.org/officeDocument/2006/relationships/slideLayout" Target="../slideLayouts/slideLayout559.xml"/><Relationship Id="rId9" Type="http://schemas.openxmlformats.org/officeDocument/2006/relationships/slideLayout" Target="../slideLayouts/slideLayout564.xml"/><Relationship Id="rId14" Type="http://schemas.openxmlformats.org/officeDocument/2006/relationships/slideLayout" Target="../slideLayouts/slideLayout569.xml"/><Relationship Id="rId22" Type="http://schemas.openxmlformats.org/officeDocument/2006/relationships/slideLayout" Target="../slideLayouts/slideLayout577.xml"/><Relationship Id="rId27" Type="http://schemas.openxmlformats.org/officeDocument/2006/relationships/slideLayout" Target="../slideLayouts/slideLayout582.xml"/><Relationship Id="rId30" Type="http://schemas.openxmlformats.org/officeDocument/2006/relationships/slideLayout" Target="../slideLayouts/slideLayout585.xml"/><Relationship Id="rId35" Type="http://schemas.openxmlformats.org/officeDocument/2006/relationships/slideLayout" Target="../slideLayouts/slideLayout590.xml"/><Relationship Id="rId8" Type="http://schemas.openxmlformats.org/officeDocument/2006/relationships/slideLayout" Target="../slideLayouts/slideLayout563.xml"/><Relationship Id="rId3" Type="http://schemas.openxmlformats.org/officeDocument/2006/relationships/slideLayout" Target="../slideLayouts/slideLayout558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5.xml"/><Relationship Id="rId18" Type="http://schemas.openxmlformats.org/officeDocument/2006/relationships/slideLayout" Target="../slideLayouts/slideLayout610.xml"/><Relationship Id="rId26" Type="http://schemas.openxmlformats.org/officeDocument/2006/relationships/slideLayout" Target="../slideLayouts/slideLayout618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613.xml"/><Relationship Id="rId34" Type="http://schemas.openxmlformats.org/officeDocument/2006/relationships/slideLayout" Target="../slideLayouts/slideLayout626.xml"/><Relationship Id="rId7" Type="http://schemas.openxmlformats.org/officeDocument/2006/relationships/slideLayout" Target="../slideLayouts/slideLayout599.xml"/><Relationship Id="rId12" Type="http://schemas.openxmlformats.org/officeDocument/2006/relationships/slideLayout" Target="../slideLayouts/slideLayout604.xml"/><Relationship Id="rId17" Type="http://schemas.openxmlformats.org/officeDocument/2006/relationships/slideLayout" Target="../slideLayouts/slideLayout609.xml"/><Relationship Id="rId25" Type="http://schemas.openxmlformats.org/officeDocument/2006/relationships/slideLayout" Target="../slideLayouts/slideLayout617.xml"/><Relationship Id="rId33" Type="http://schemas.openxmlformats.org/officeDocument/2006/relationships/slideLayout" Target="../slideLayouts/slideLayout625.xml"/><Relationship Id="rId38" Type="http://schemas.openxmlformats.org/officeDocument/2006/relationships/theme" Target="../theme/theme17.xml"/><Relationship Id="rId2" Type="http://schemas.openxmlformats.org/officeDocument/2006/relationships/slideLayout" Target="../slideLayouts/slideLayout594.xml"/><Relationship Id="rId16" Type="http://schemas.openxmlformats.org/officeDocument/2006/relationships/slideLayout" Target="../slideLayouts/slideLayout608.xml"/><Relationship Id="rId20" Type="http://schemas.openxmlformats.org/officeDocument/2006/relationships/slideLayout" Target="../slideLayouts/slideLayout612.xml"/><Relationship Id="rId29" Type="http://schemas.openxmlformats.org/officeDocument/2006/relationships/slideLayout" Target="../slideLayouts/slideLayout621.xml"/><Relationship Id="rId1" Type="http://schemas.openxmlformats.org/officeDocument/2006/relationships/slideLayout" Target="../slideLayouts/slideLayout593.xml"/><Relationship Id="rId6" Type="http://schemas.openxmlformats.org/officeDocument/2006/relationships/slideLayout" Target="../slideLayouts/slideLayout598.xml"/><Relationship Id="rId11" Type="http://schemas.openxmlformats.org/officeDocument/2006/relationships/slideLayout" Target="../slideLayouts/slideLayout603.xml"/><Relationship Id="rId24" Type="http://schemas.openxmlformats.org/officeDocument/2006/relationships/slideLayout" Target="../slideLayouts/slideLayout616.xml"/><Relationship Id="rId32" Type="http://schemas.openxmlformats.org/officeDocument/2006/relationships/slideLayout" Target="../slideLayouts/slideLayout624.xml"/><Relationship Id="rId37" Type="http://schemas.openxmlformats.org/officeDocument/2006/relationships/slideLayout" Target="../slideLayouts/slideLayout629.xml"/><Relationship Id="rId5" Type="http://schemas.openxmlformats.org/officeDocument/2006/relationships/slideLayout" Target="../slideLayouts/slideLayout597.xml"/><Relationship Id="rId15" Type="http://schemas.openxmlformats.org/officeDocument/2006/relationships/slideLayout" Target="../slideLayouts/slideLayout607.xml"/><Relationship Id="rId23" Type="http://schemas.openxmlformats.org/officeDocument/2006/relationships/slideLayout" Target="../slideLayouts/slideLayout615.xml"/><Relationship Id="rId28" Type="http://schemas.openxmlformats.org/officeDocument/2006/relationships/slideLayout" Target="../slideLayouts/slideLayout620.xml"/><Relationship Id="rId36" Type="http://schemas.openxmlformats.org/officeDocument/2006/relationships/slideLayout" Target="../slideLayouts/slideLayout628.xml"/><Relationship Id="rId10" Type="http://schemas.openxmlformats.org/officeDocument/2006/relationships/slideLayout" Target="../slideLayouts/slideLayout602.xml"/><Relationship Id="rId19" Type="http://schemas.openxmlformats.org/officeDocument/2006/relationships/slideLayout" Target="../slideLayouts/slideLayout611.xml"/><Relationship Id="rId31" Type="http://schemas.openxmlformats.org/officeDocument/2006/relationships/slideLayout" Target="../slideLayouts/slideLayout623.xml"/><Relationship Id="rId4" Type="http://schemas.openxmlformats.org/officeDocument/2006/relationships/slideLayout" Target="../slideLayouts/slideLayout596.xml"/><Relationship Id="rId9" Type="http://schemas.openxmlformats.org/officeDocument/2006/relationships/slideLayout" Target="../slideLayouts/slideLayout601.xml"/><Relationship Id="rId14" Type="http://schemas.openxmlformats.org/officeDocument/2006/relationships/slideLayout" Target="../slideLayouts/slideLayout606.xml"/><Relationship Id="rId22" Type="http://schemas.openxmlformats.org/officeDocument/2006/relationships/slideLayout" Target="../slideLayouts/slideLayout614.xml"/><Relationship Id="rId27" Type="http://schemas.openxmlformats.org/officeDocument/2006/relationships/slideLayout" Target="../slideLayouts/slideLayout619.xml"/><Relationship Id="rId30" Type="http://schemas.openxmlformats.org/officeDocument/2006/relationships/slideLayout" Target="../slideLayouts/slideLayout622.xml"/><Relationship Id="rId35" Type="http://schemas.openxmlformats.org/officeDocument/2006/relationships/slideLayout" Target="../slideLayouts/slideLayout627.xml"/><Relationship Id="rId8" Type="http://schemas.openxmlformats.org/officeDocument/2006/relationships/slideLayout" Target="../slideLayouts/slideLayout600.xml"/><Relationship Id="rId3" Type="http://schemas.openxmlformats.org/officeDocument/2006/relationships/slideLayout" Target="../slideLayouts/slideLayout59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132.xml"/><Relationship Id="rId34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slideLayout" Target="../slideLayouts/slideLayout144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29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slideLayout" Target="../slideLayouts/slideLayout143.xml"/><Relationship Id="rId37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36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31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slideLayout" Target="../slideLayouts/slideLayout141.xml"/><Relationship Id="rId35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74.xml"/><Relationship Id="rId39" Type="http://schemas.openxmlformats.org/officeDocument/2006/relationships/image" Target="../media/image13.png"/><Relationship Id="rId21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33" Type="http://schemas.openxmlformats.org/officeDocument/2006/relationships/slideLayout" Target="../slideLayouts/slideLayout181.xml"/><Relationship Id="rId38" Type="http://schemas.openxmlformats.org/officeDocument/2006/relationships/theme" Target="../theme/theme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32" Type="http://schemas.openxmlformats.org/officeDocument/2006/relationships/slideLayout" Target="../slideLayouts/slideLayout180.xml"/><Relationship Id="rId37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36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31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slideLayout" Target="../slideLayouts/slideLayout178.xml"/><Relationship Id="rId35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26" Type="http://schemas.openxmlformats.org/officeDocument/2006/relationships/slideLayout" Target="../slideLayouts/slideLayout211.xml"/><Relationship Id="rId39" Type="http://schemas.openxmlformats.org/officeDocument/2006/relationships/image" Target="../media/image13.png"/><Relationship Id="rId21" Type="http://schemas.openxmlformats.org/officeDocument/2006/relationships/slideLayout" Target="../slideLayouts/slideLayout206.xml"/><Relationship Id="rId34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5" Type="http://schemas.openxmlformats.org/officeDocument/2006/relationships/slideLayout" Target="../slideLayouts/slideLayout210.xml"/><Relationship Id="rId33" Type="http://schemas.openxmlformats.org/officeDocument/2006/relationships/slideLayout" Target="../slideLayouts/slideLayout218.xml"/><Relationship Id="rId38" Type="http://schemas.openxmlformats.org/officeDocument/2006/relationships/theme" Target="../theme/theme6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205.xml"/><Relationship Id="rId29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24" Type="http://schemas.openxmlformats.org/officeDocument/2006/relationships/slideLayout" Target="../slideLayouts/slideLayout209.xml"/><Relationship Id="rId32" Type="http://schemas.openxmlformats.org/officeDocument/2006/relationships/slideLayout" Target="../slideLayouts/slideLayout217.xml"/><Relationship Id="rId37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23" Type="http://schemas.openxmlformats.org/officeDocument/2006/relationships/slideLayout" Target="../slideLayouts/slideLayout208.xml"/><Relationship Id="rId28" Type="http://schemas.openxmlformats.org/officeDocument/2006/relationships/slideLayout" Target="../slideLayouts/slideLayout213.xml"/><Relationship Id="rId36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204.xml"/><Relationship Id="rId31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7.xml"/><Relationship Id="rId27" Type="http://schemas.openxmlformats.org/officeDocument/2006/relationships/slideLayout" Target="../slideLayouts/slideLayout212.xml"/><Relationship Id="rId30" Type="http://schemas.openxmlformats.org/officeDocument/2006/relationships/slideLayout" Target="../slideLayouts/slideLayout215.xml"/><Relationship Id="rId35" Type="http://schemas.openxmlformats.org/officeDocument/2006/relationships/slideLayout" Target="../slideLayouts/slideLayout220.xml"/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5.xml"/><Relationship Id="rId18" Type="http://schemas.openxmlformats.org/officeDocument/2006/relationships/slideLayout" Target="../slideLayouts/slideLayout240.xml"/><Relationship Id="rId26" Type="http://schemas.openxmlformats.org/officeDocument/2006/relationships/slideLayout" Target="../slideLayouts/slideLayout248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43.xml"/><Relationship Id="rId34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17" Type="http://schemas.openxmlformats.org/officeDocument/2006/relationships/slideLayout" Target="../slideLayouts/slideLayout239.xml"/><Relationship Id="rId25" Type="http://schemas.openxmlformats.org/officeDocument/2006/relationships/slideLayout" Target="../slideLayouts/slideLayout247.xml"/><Relationship Id="rId33" Type="http://schemas.openxmlformats.org/officeDocument/2006/relationships/slideLayout" Target="../slideLayouts/slideLayout255.xml"/><Relationship Id="rId38" Type="http://schemas.openxmlformats.org/officeDocument/2006/relationships/theme" Target="../theme/theme7.xml"/><Relationship Id="rId2" Type="http://schemas.openxmlformats.org/officeDocument/2006/relationships/slideLayout" Target="../slideLayouts/slideLayout224.xml"/><Relationship Id="rId16" Type="http://schemas.openxmlformats.org/officeDocument/2006/relationships/slideLayout" Target="../slideLayouts/slideLayout238.xml"/><Relationship Id="rId20" Type="http://schemas.openxmlformats.org/officeDocument/2006/relationships/slideLayout" Target="../slideLayouts/slideLayout242.xml"/><Relationship Id="rId29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46.xml"/><Relationship Id="rId32" Type="http://schemas.openxmlformats.org/officeDocument/2006/relationships/slideLayout" Target="../slideLayouts/slideLayout254.xml"/><Relationship Id="rId37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37.xml"/><Relationship Id="rId23" Type="http://schemas.openxmlformats.org/officeDocument/2006/relationships/slideLayout" Target="../slideLayouts/slideLayout245.xml"/><Relationship Id="rId28" Type="http://schemas.openxmlformats.org/officeDocument/2006/relationships/slideLayout" Target="../slideLayouts/slideLayout250.xml"/><Relationship Id="rId36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32.xml"/><Relationship Id="rId19" Type="http://schemas.openxmlformats.org/officeDocument/2006/relationships/slideLayout" Target="../slideLayouts/slideLayout241.xml"/><Relationship Id="rId31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Relationship Id="rId22" Type="http://schemas.openxmlformats.org/officeDocument/2006/relationships/slideLayout" Target="../slideLayouts/slideLayout244.xml"/><Relationship Id="rId27" Type="http://schemas.openxmlformats.org/officeDocument/2006/relationships/slideLayout" Target="../slideLayouts/slideLayout249.xml"/><Relationship Id="rId30" Type="http://schemas.openxmlformats.org/officeDocument/2006/relationships/slideLayout" Target="../slideLayouts/slideLayout252.xml"/><Relationship Id="rId35" Type="http://schemas.openxmlformats.org/officeDocument/2006/relationships/slideLayout" Target="../slideLayouts/slideLayout257.xml"/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2.xml"/><Relationship Id="rId18" Type="http://schemas.openxmlformats.org/officeDocument/2006/relationships/slideLayout" Target="../slideLayouts/slideLayout277.xml"/><Relationship Id="rId26" Type="http://schemas.openxmlformats.org/officeDocument/2006/relationships/slideLayout" Target="../slideLayouts/slideLayout285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80.xml"/><Relationship Id="rId34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17" Type="http://schemas.openxmlformats.org/officeDocument/2006/relationships/slideLayout" Target="../slideLayouts/slideLayout276.xml"/><Relationship Id="rId25" Type="http://schemas.openxmlformats.org/officeDocument/2006/relationships/slideLayout" Target="../slideLayouts/slideLayout284.xml"/><Relationship Id="rId33" Type="http://schemas.openxmlformats.org/officeDocument/2006/relationships/slideLayout" Target="../slideLayouts/slideLayout292.xml"/><Relationship Id="rId38" Type="http://schemas.openxmlformats.org/officeDocument/2006/relationships/theme" Target="../theme/theme8.xml"/><Relationship Id="rId2" Type="http://schemas.openxmlformats.org/officeDocument/2006/relationships/slideLayout" Target="../slideLayouts/slideLayout261.xml"/><Relationship Id="rId16" Type="http://schemas.openxmlformats.org/officeDocument/2006/relationships/slideLayout" Target="../slideLayouts/slideLayout275.xml"/><Relationship Id="rId20" Type="http://schemas.openxmlformats.org/officeDocument/2006/relationships/slideLayout" Target="../slideLayouts/slideLayout279.xml"/><Relationship Id="rId29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24" Type="http://schemas.openxmlformats.org/officeDocument/2006/relationships/slideLayout" Target="../slideLayouts/slideLayout283.xml"/><Relationship Id="rId32" Type="http://schemas.openxmlformats.org/officeDocument/2006/relationships/slideLayout" Target="../slideLayouts/slideLayout291.xml"/><Relationship Id="rId37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64.xml"/><Relationship Id="rId15" Type="http://schemas.openxmlformats.org/officeDocument/2006/relationships/slideLayout" Target="../slideLayouts/slideLayout274.xml"/><Relationship Id="rId23" Type="http://schemas.openxmlformats.org/officeDocument/2006/relationships/slideLayout" Target="../slideLayouts/slideLayout282.xml"/><Relationship Id="rId28" Type="http://schemas.openxmlformats.org/officeDocument/2006/relationships/slideLayout" Target="../slideLayouts/slideLayout287.xml"/><Relationship Id="rId36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69.xml"/><Relationship Id="rId19" Type="http://schemas.openxmlformats.org/officeDocument/2006/relationships/slideLayout" Target="../slideLayouts/slideLayout278.xml"/><Relationship Id="rId31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slideLayout" Target="../slideLayouts/slideLayout273.xml"/><Relationship Id="rId22" Type="http://schemas.openxmlformats.org/officeDocument/2006/relationships/slideLayout" Target="../slideLayouts/slideLayout281.xml"/><Relationship Id="rId27" Type="http://schemas.openxmlformats.org/officeDocument/2006/relationships/slideLayout" Target="../slideLayouts/slideLayout286.xml"/><Relationship Id="rId30" Type="http://schemas.openxmlformats.org/officeDocument/2006/relationships/slideLayout" Target="../slideLayouts/slideLayout289.xml"/><Relationship Id="rId35" Type="http://schemas.openxmlformats.org/officeDocument/2006/relationships/slideLayout" Target="../slideLayouts/slideLayout294.xml"/><Relationship Id="rId8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62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9.xml"/><Relationship Id="rId18" Type="http://schemas.openxmlformats.org/officeDocument/2006/relationships/slideLayout" Target="../slideLayouts/slideLayout314.xml"/><Relationship Id="rId26" Type="http://schemas.openxmlformats.org/officeDocument/2006/relationships/slideLayout" Target="../slideLayouts/slideLayout322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317.xml"/><Relationship Id="rId34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03.xml"/><Relationship Id="rId12" Type="http://schemas.openxmlformats.org/officeDocument/2006/relationships/slideLayout" Target="../slideLayouts/slideLayout308.xml"/><Relationship Id="rId17" Type="http://schemas.openxmlformats.org/officeDocument/2006/relationships/slideLayout" Target="../slideLayouts/slideLayout313.xml"/><Relationship Id="rId25" Type="http://schemas.openxmlformats.org/officeDocument/2006/relationships/slideLayout" Target="../slideLayouts/slideLayout321.xml"/><Relationship Id="rId33" Type="http://schemas.openxmlformats.org/officeDocument/2006/relationships/slideLayout" Target="../slideLayouts/slideLayout329.xml"/><Relationship Id="rId38" Type="http://schemas.openxmlformats.org/officeDocument/2006/relationships/theme" Target="../theme/theme9.xml"/><Relationship Id="rId2" Type="http://schemas.openxmlformats.org/officeDocument/2006/relationships/slideLayout" Target="../slideLayouts/slideLayout298.xml"/><Relationship Id="rId16" Type="http://schemas.openxmlformats.org/officeDocument/2006/relationships/slideLayout" Target="../slideLayouts/slideLayout312.xml"/><Relationship Id="rId20" Type="http://schemas.openxmlformats.org/officeDocument/2006/relationships/slideLayout" Target="../slideLayouts/slideLayout316.xml"/><Relationship Id="rId29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24" Type="http://schemas.openxmlformats.org/officeDocument/2006/relationships/slideLayout" Target="../slideLayouts/slideLayout320.xml"/><Relationship Id="rId32" Type="http://schemas.openxmlformats.org/officeDocument/2006/relationships/slideLayout" Target="../slideLayouts/slideLayout328.xml"/><Relationship Id="rId37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01.xml"/><Relationship Id="rId15" Type="http://schemas.openxmlformats.org/officeDocument/2006/relationships/slideLayout" Target="../slideLayouts/slideLayout311.xml"/><Relationship Id="rId23" Type="http://schemas.openxmlformats.org/officeDocument/2006/relationships/slideLayout" Target="../slideLayouts/slideLayout319.xml"/><Relationship Id="rId28" Type="http://schemas.openxmlformats.org/officeDocument/2006/relationships/slideLayout" Target="../slideLayouts/slideLayout324.xml"/><Relationship Id="rId36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06.xml"/><Relationship Id="rId19" Type="http://schemas.openxmlformats.org/officeDocument/2006/relationships/slideLayout" Target="../slideLayouts/slideLayout315.xml"/><Relationship Id="rId31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Relationship Id="rId14" Type="http://schemas.openxmlformats.org/officeDocument/2006/relationships/slideLayout" Target="../slideLayouts/slideLayout310.xml"/><Relationship Id="rId22" Type="http://schemas.openxmlformats.org/officeDocument/2006/relationships/slideLayout" Target="../slideLayouts/slideLayout318.xml"/><Relationship Id="rId27" Type="http://schemas.openxmlformats.org/officeDocument/2006/relationships/slideLayout" Target="../slideLayouts/slideLayout323.xml"/><Relationship Id="rId30" Type="http://schemas.openxmlformats.org/officeDocument/2006/relationships/slideLayout" Target="../slideLayouts/slideLayout326.xml"/><Relationship Id="rId35" Type="http://schemas.openxmlformats.org/officeDocument/2006/relationships/slideLayout" Target="../slideLayouts/slideLayout331.xml"/><Relationship Id="rId8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2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808B11-D078-144E-BFA9-BB483B794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650" r:id="rId2"/>
    <p:sldLayoutId id="2147483725" r:id="rId3"/>
    <p:sldLayoutId id="2147483719" r:id="rId4"/>
    <p:sldLayoutId id="2147483726" r:id="rId5"/>
    <p:sldLayoutId id="2147483666" r:id="rId6"/>
    <p:sldLayoutId id="2147483690" r:id="rId7"/>
    <p:sldLayoutId id="2147483728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89" r:id="rId15"/>
    <p:sldLayoutId id="2147483712" r:id="rId16"/>
    <p:sldLayoutId id="2147483711" r:id="rId17"/>
    <p:sldLayoutId id="2147483675" r:id="rId18"/>
    <p:sldLayoutId id="2147483657" r:id="rId19"/>
    <p:sldLayoutId id="2147483691" r:id="rId20"/>
    <p:sldLayoutId id="2147483729" r:id="rId21"/>
    <p:sldLayoutId id="2147483739" r:id="rId22"/>
    <p:sldLayoutId id="2147483740" r:id="rId23"/>
    <p:sldLayoutId id="2147483718" r:id="rId24"/>
    <p:sldLayoutId id="2147483717" r:id="rId25"/>
    <p:sldLayoutId id="2147483714" r:id="rId26"/>
    <p:sldLayoutId id="2147483713" r:id="rId27"/>
    <p:sldLayoutId id="2147483716" r:id="rId28"/>
    <p:sldLayoutId id="2147483715" r:id="rId29"/>
    <p:sldLayoutId id="2147483707" r:id="rId30"/>
    <p:sldLayoutId id="2147483667" r:id="rId31"/>
    <p:sldLayoutId id="2147483702" r:id="rId32"/>
    <p:sldLayoutId id="2147483721" r:id="rId33"/>
    <p:sldLayoutId id="2147483700" r:id="rId34"/>
    <p:sldLayoutId id="2147483692" r:id="rId35"/>
    <p:sldLayoutId id="2147483722" r:id="rId36"/>
    <p:sldLayoutId id="2147483723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D4649E4-0867-DC49-B255-3BA5E7E7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  <p:sldLayoutId id="2147484061" r:id="rId16"/>
    <p:sldLayoutId id="2147484062" r:id="rId17"/>
    <p:sldLayoutId id="2147484063" r:id="rId18"/>
    <p:sldLayoutId id="2147484064" r:id="rId19"/>
    <p:sldLayoutId id="2147484065" r:id="rId20"/>
    <p:sldLayoutId id="2147484066" r:id="rId21"/>
    <p:sldLayoutId id="2147484067" r:id="rId22"/>
    <p:sldLayoutId id="2147484068" r:id="rId23"/>
    <p:sldLayoutId id="2147484069" r:id="rId24"/>
    <p:sldLayoutId id="2147484070" r:id="rId25"/>
    <p:sldLayoutId id="2147484071" r:id="rId26"/>
    <p:sldLayoutId id="2147484072" r:id="rId27"/>
    <p:sldLayoutId id="2147484073" r:id="rId28"/>
    <p:sldLayoutId id="2147484074" r:id="rId29"/>
    <p:sldLayoutId id="2147484075" r:id="rId30"/>
    <p:sldLayoutId id="2147484076" r:id="rId31"/>
    <p:sldLayoutId id="2147484077" r:id="rId32"/>
    <p:sldLayoutId id="2147484078" r:id="rId33"/>
    <p:sldLayoutId id="2147484079" r:id="rId34"/>
    <p:sldLayoutId id="2147484080" r:id="rId35"/>
    <p:sldLayoutId id="2147484081" r:id="rId36"/>
    <p:sldLayoutId id="2147484082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47064-45CD-5C4F-944D-FA0335691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1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  <p:sldLayoutId id="2147484097" r:id="rId14"/>
    <p:sldLayoutId id="2147484098" r:id="rId15"/>
    <p:sldLayoutId id="2147484099" r:id="rId16"/>
    <p:sldLayoutId id="2147484100" r:id="rId17"/>
    <p:sldLayoutId id="2147484101" r:id="rId18"/>
    <p:sldLayoutId id="2147484102" r:id="rId19"/>
    <p:sldLayoutId id="2147484103" r:id="rId20"/>
    <p:sldLayoutId id="2147484104" r:id="rId21"/>
    <p:sldLayoutId id="2147484105" r:id="rId22"/>
    <p:sldLayoutId id="2147484106" r:id="rId23"/>
    <p:sldLayoutId id="2147484107" r:id="rId24"/>
    <p:sldLayoutId id="2147484108" r:id="rId25"/>
    <p:sldLayoutId id="2147484109" r:id="rId26"/>
    <p:sldLayoutId id="2147484110" r:id="rId27"/>
    <p:sldLayoutId id="2147484111" r:id="rId28"/>
    <p:sldLayoutId id="2147484112" r:id="rId29"/>
    <p:sldLayoutId id="2147484113" r:id="rId30"/>
    <p:sldLayoutId id="2147484114" r:id="rId31"/>
    <p:sldLayoutId id="2147484115" r:id="rId32"/>
    <p:sldLayoutId id="2147484116" r:id="rId33"/>
    <p:sldLayoutId id="2147484117" r:id="rId34"/>
    <p:sldLayoutId id="2147484118" r:id="rId35"/>
    <p:sldLayoutId id="2147484119" r:id="rId36"/>
    <p:sldLayoutId id="2147484120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0A165C8-D66E-F946-9F6F-EF11DC08A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8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3" r:id="rId12"/>
    <p:sldLayoutId id="2147484134" r:id="rId13"/>
    <p:sldLayoutId id="2147484135" r:id="rId14"/>
    <p:sldLayoutId id="2147484136" r:id="rId15"/>
    <p:sldLayoutId id="2147484137" r:id="rId16"/>
    <p:sldLayoutId id="2147484138" r:id="rId17"/>
    <p:sldLayoutId id="2147484139" r:id="rId18"/>
    <p:sldLayoutId id="2147484140" r:id="rId19"/>
    <p:sldLayoutId id="2147484141" r:id="rId20"/>
    <p:sldLayoutId id="2147484142" r:id="rId21"/>
    <p:sldLayoutId id="2147484143" r:id="rId22"/>
    <p:sldLayoutId id="2147484144" r:id="rId23"/>
    <p:sldLayoutId id="2147484145" r:id="rId24"/>
    <p:sldLayoutId id="2147484146" r:id="rId25"/>
    <p:sldLayoutId id="2147484147" r:id="rId26"/>
    <p:sldLayoutId id="2147484148" r:id="rId27"/>
    <p:sldLayoutId id="2147484149" r:id="rId28"/>
    <p:sldLayoutId id="2147484150" r:id="rId29"/>
    <p:sldLayoutId id="2147484151" r:id="rId30"/>
    <p:sldLayoutId id="2147484152" r:id="rId31"/>
    <p:sldLayoutId id="2147484153" r:id="rId32"/>
    <p:sldLayoutId id="2147484154" r:id="rId33"/>
    <p:sldLayoutId id="2147484155" r:id="rId34"/>
    <p:sldLayoutId id="2147484156" r:id="rId35"/>
    <p:sldLayoutId id="2147484157" r:id="rId36"/>
    <p:sldLayoutId id="2147484158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D4EBA2F-FD7E-AA41-861E-9C1EB1EEA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0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  <p:sldLayoutId id="2147484172" r:id="rId13"/>
    <p:sldLayoutId id="2147484173" r:id="rId14"/>
    <p:sldLayoutId id="2147484174" r:id="rId15"/>
    <p:sldLayoutId id="2147484175" r:id="rId16"/>
    <p:sldLayoutId id="2147484176" r:id="rId17"/>
    <p:sldLayoutId id="2147484177" r:id="rId18"/>
    <p:sldLayoutId id="2147484178" r:id="rId19"/>
    <p:sldLayoutId id="2147484179" r:id="rId20"/>
    <p:sldLayoutId id="2147484180" r:id="rId21"/>
    <p:sldLayoutId id="2147484181" r:id="rId22"/>
    <p:sldLayoutId id="2147484182" r:id="rId23"/>
    <p:sldLayoutId id="2147484183" r:id="rId24"/>
    <p:sldLayoutId id="2147484184" r:id="rId25"/>
    <p:sldLayoutId id="2147484185" r:id="rId26"/>
    <p:sldLayoutId id="2147484186" r:id="rId27"/>
    <p:sldLayoutId id="2147484187" r:id="rId28"/>
    <p:sldLayoutId id="2147484188" r:id="rId29"/>
    <p:sldLayoutId id="2147484189" r:id="rId30"/>
    <p:sldLayoutId id="2147484190" r:id="rId31"/>
    <p:sldLayoutId id="2147484191" r:id="rId32"/>
    <p:sldLayoutId id="2147484192" r:id="rId33"/>
    <p:sldLayoutId id="2147484193" r:id="rId34"/>
    <p:sldLayoutId id="2147484194" r:id="rId35"/>
    <p:sldLayoutId id="2147484195" r:id="rId36"/>
    <p:sldLayoutId id="2147484196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93EAC62-7F5B-8A44-BC29-CEED6BB80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3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  <p:sldLayoutId id="2147484212" r:id="rId15"/>
    <p:sldLayoutId id="2147484213" r:id="rId16"/>
    <p:sldLayoutId id="2147484214" r:id="rId17"/>
    <p:sldLayoutId id="2147484215" r:id="rId18"/>
    <p:sldLayoutId id="2147484216" r:id="rId19"/>
    <p:sldLayoutId id="2147484217" r:id="rId20"/>
    <p:sldLayoutId id="2147484218" r:id="rId21"/>
    <p:sldLayoutId id="2147484219" r:id="rId22"/>
    <p:sldLayoutId id="2147484220" r:id="rId23"/>
    <p:sldLayoutId id="2147484221" r:id="rId24"/>
    <p:sldLayoutId id="2147484222" r:id="rId25"/>
    <p:sldLayoutId id="2147484223" r:id="rId26"/>
    <p:sldLayoutId id="2147484224" r:id="rId27"/>
    <p:sldLayoutId id="2147484225" r:id="rId28"/>
    <p:sldLayoutId id="2147484226" r:id="rId29"/>
    <p:sldLayoutId id="2147484227" r:id="rId30"/>
    <p:sldLayoutId id="2147484228" r:id="rId31"/>
    <p:sldLayoutId id="2147484229" r:id="rId32"/>
    <p:sldLayoutId id="2147484230" r:id="rId33"/>
    <p:sldLayoutId id="2147484231" r:id="rId34"/>
    <p:sldLayoutId id="2147484232" r:id="rId35"/>
    <p:sldLayoutId id="2147484233" r:id="rId36"/>
    <p:sldLayoutId id="2147484234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11B2933-5997-A34E-B170-A9007385D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7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  <p:sldLayoutId id="2147484247" r:id="rId12"/>
    <p:sldLayoutId id="2147484248" r:id="rId13"/>
    <p:sldLayoutId id="2147484249" r:id="rId14"/>
    <p:sldLayoutId id="2147484250" r:id="rId15"/>
    <p:sldLayoutId id="2147484251" r:id="rId16"/>
    <p:sldLayoutId id="2147484252" r:id="rId17"/>
    <p:sldLayoutId id="2147484253" r:id="rId18"/>
    <p:sldLayoutId id="2147484254" r:id="rId19"/>
    <p:sldLayoutId id="2147484255" r:id="rId20"/>
    <p:sldLayoutId id="2147484256" r:id="rId21"/>
    <p:sldLayoutId id="2147484257" r:id="rId22"/>
    <p:sldLayoutId id="2147484258" r:id="rId23"/>
    <p:sldLayoutId id="2147484259" r:id="rId24"/>
    <p:sldLayoutId id="2147484260" r:id="rId25"/>
    <p:sldLayoutId id="2147484261" r:id="rId26"/>
    <p:sldLayoutId id="2147484262" r:id="rId27"/>
    <p:sldLayoutId id="2147484263" r:id="rId28"/>
    <p:sldLayoutId id="2147484264" r:id="rId29"/>
    <p:sldLayoutId id="2147484265" r:id="rId30"/>
    <p:sldLayoutId id="2147484266" r:id="rId31"/>
    <p:sldLayoutId id="2147484267" r:id="rId32"/>
    <p:sldLayoutId id="2147484268" r:id="rId33"/>
    <p:sldLayoutId id="2147484269" r:id="rId34"/>
    <p:sldLayoutId id="2147484270" r:id="rId35"/>
    <p:sldLayoutId id="2147484271" r:id="rId36"/>
    <p:sldLayoutId id="2147484272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E68011D-0CB5-8740-8A5F-B46B5CF3A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7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  <p:sldLayoutId id="2147484285" r:id="rId12"/>
    <p:sldLayoutId id="2147484286" r:id="rId13"/>
    <p:sldLayoutId id="2147484287" r:id="rId14"/>
    <p:sldLayoutId id="2147484288" r:id="rId15"/>
    <p:sldLayoutId id="2147484289" r:id="rId16"/>
    <p:sldLayoutId id="2147484290" r:id="rId17"/>
    <p:sldLayoutId id="2147484291" r:id="rId18"/>
    <p:sldLayoutId id="2147484292" r:id="rId19"/>
    <p:sldLayoutId id="2147484293" r:id="rId20"/>
    <p:sldLayoutId id="2147484294" r:id="rId21"/>
    <p:sldLayoutId id="2147484295" r:id="rId22"/>
    <p:sldLayoutId id="2147484296" r:id="rId23"/>
    <p:sldLayoutId id="2147484297" r:id="rId24"/>
    <p:sldLayoutId id="2147484298" r:id="rId25"/>
    <p:sldLayoutId id="2147484299" r:id="rId26"/>
    <p:sldLayoutId id="2147484300" r:id="rId27"/>
    <p:sldLayoutId id="2147484301" r:id="rId28"/>
    <p:sldLayoutId id="2147484302" r:id="rId29"/>
    <p:sldLayoutId id="2147484303" r:id="rId30"/>
    <p:sldLayoutId id="2147484304" r:id="rId31"/>
    <p:sldLayoutId id="2147484305" r:id="rId32"/>
    <p:sldLayoutId id="2147484306" r:id="rId33"/>
    <p:sldLayoutId id="2147484307" r:id="rId34"/>
    <p:sldLayoutId id="2147484308" r:id="rId35"/>
    <p:sldLayoutId id="2147484309" r:id="rId36"/>
    <p:sldLayoutId id="2147484310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CD2E6F4-6638-894F-98A3-CED6AD4A2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6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CCC3EFD-5666-154D-B35E-5574C9B1D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A34A4EC-7D06-6644-8C98-B5197760F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3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  <p:sldLayoutId id="2147483810" r:id="rId31"/>
    <p:sldLayoutId id="2147483811" r:id="rId32"/>
    <p:sldLayoutId id="2147483812" r:id="rId33"/>
    <p:sldLayoutId id="2147483813" r:id="rId34"/>
    <p:sldLayoutId id="2147483814" r:id="rId35"/>
    <p:sldLayoutId id="2147483815" r:id="rId36"/>
    <p:sldLayoutId id="2147483816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4EA48F5-3B2F-264A-80BD-501848177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6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  <p:sldLayoutId id="2147483850" r:id="rId33"/>
    <p:sldLayoutId id="2147483851" r:id="rId34"/>
    <p:sldLayoutId id="2147483852" r:id="rId35"/>
    <p:sldLayoutId id="2147483853" r:id="rId36"/>
    <p:sldLayoutId id="2147483854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7E18EBE-482B-7E48-89D1-039D8F337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6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  <p:sldLayoutId id="2147483875" r:id="rId20"/>
    <p:sldLayoutId id="2147483876" r:id="rId21"/>
    <p:sldLayoutId id="2147483877" r:id="rId22"/>
    <p:sldLayoutId id="2147483878" r:id="rId23"/>
    <p:sldLayoutId id="2147483879" r:id="rId24"/>
    <p:sldLayoutId id="2147483880" r:id="rId25"/>
    <p:sldLayoutId id="2147483881" r:id="rId26"/>
    <p:sldLayoutId id="2147483882" r:id="rId27"/>
    <p:sldLayoutId id="2147483883" r:id="rId28"/>
    <p:sldLayoutId id="2147483884" r:id="rId29"/>
    <p:sldLayoutId id="2147483885" r:id="rId30"/>
    <p:sldLayoutId id="2147483886" r:id="rId31"/>
    <p:sldLayoutId id="2147483887" r:id="rId32"/>
    <p:sldLayoutId id="2147483888" r:id="rId33"/>
    <p:sldLayoutId id="2147483889" r:id="rId34"/>
    <p:sldLayoutId id="2147483890" r:id="rId35"/>
    <p:sldLayoutId id="2147483891" r:id="rId36"/>
    <p:sldLayoutId id="2147483892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37" name="Afbeelding 36">
            <a:extLst>
              <a:ext uri="{FF2B5EF4-FFF2-40B4-BE49-F238E27FC236}">
                <a16:creationId xmlns:a16="http://schemas.microsoft.com/office/drawing/2014/main" id="{ED518EBA-44F0-9144-AC57-3270B06A38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2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8" r:id="rId25"/>
    <p:sldLayoutId id="2147483919" r:id="rId26"/>
    <p:sldLayoutId id="2147483920" r:id="rId27"/>
    <p:sldLayoutId id="2147483921" r:id="rId28"/>
    <p:sldLayoutId id="2147483922" r:id="rId29"/>
    <p:sldLayoutId id="2147483923" r:id="rId30"/>
    <p:sldLayoutId id="2147483924" r:id="rId31"/>
    <p:sldLayoutId id="2147483925" r:id="rId32"/>
    <p:sldLayoutId id="2147483926" r:id="rId33"/>
    <p:sldLayoutId id="2147483927" r:id="rId34"/>
    <p:sldLayoutId id="2147483928" r:id="rId35"/>
    <p:sldLayoutId id="2147483929" r:id="rId36"/>
    <p:sldLayoutId id="2147483930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9E498AD-2242-094E-9CA5-B0BF63533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7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  <p:sldLayoutId id="2147483952" r:id="rId21"/>
    <p:sldLayoutId id="2147483953" r:id="rId22"/>
    <p:sldLayoutId id="2147483954" r:id="rId23"/>
    <p:sldLayoutId id="2147483955" r:id="rId24"/>
    <p:sldLayoutId id="2147483956" r:id="rId25"/>
    <p:sldLayoutId id="2147483957" r:id="rId26"/>
    <p:sldLayoutId id="2147483958" r:id="rId27"/>
    <p:sldLayoutId id="2147483959" r:id="rId28"/>
    <p:sldLayoutId id="2147483960" r:id="rId29"/>
    <p:sldLayoutId id="2147483961" r:id="rId30"/>
    <p:sldLayoutId id="2147483962" r:id="rId31"/>
    <p:sldLayoutId id="2147483963" r:id="rId32"/>
    <p:sldLayoutId id="2147483964" r:id="rId33"/>
    <p:sldLayoutId id="2147483965" r:id="rId34"/>
    <p:sldLayoutId id="2147483966" r:id="rId35"/>
    <p:sldLayoutId id="2147483967" r:id="rId36"/>
    <p:sldLayoutId id="2147483968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94C5400-D7ED-1E44-BA9E-5361256F8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4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  <p:sldLayoutId id="2147484000" r:id="rId31"/>
    <p:sldLayoutId id="2147484001" r:id="rId32"/>
    <p:sldLayoutId id="2147484002" r:id="rId33"/>
    <p:sldLayoutId id="2147484003" r:id="rId34"/>
    <p:sldLayoutId id="2147484004" r:id="rId35"/>
    <p:sldLayoutId id="2147484005" r:id="rId36"/>
    <p:sldLayoutId id="2147484006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075388C-50A2-4345-A1B1-96ADAB6FF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9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27" r:id="rId20"/>
    <p:sldLayoutId id="2147484028" r:id="rId21"/>
    <p:sldLayoutId id="2147484029" r:id="rId22"/>
    <p:sldLayoutId id="2147484030" r:id="rId23"/>
    <p:sldLayoutId id="2147484031" r:id="rId24"/>
    <p:sldLayoutId id="2147484032" r:id="rId25"/>
    <p:sldLayoutId id="2147484033" r:id="rId26"/>
    <p:sldLayoutId id="2147484034" r:id="rId27"/>
    <p:sldLayoutId id="2147484035" r:id="rId28"/>
    <p:sldLayoutId id="2147484036" r:id="rId29"/>
    <p:sldLayoutId id="2147484037" r:id="rId30"/>
    <p:sldLayoutId id="2147484038" r:id="rId31"/>
    <p:sldLayoutId id="2147484039" r:id="rId32"/>
    <p:sldLayoutId id="2147484040" r:id="rId33"/>
    <p:sldLayoutId id="2147484041" r:id="rId34"/>
    <p:sldLayoutId id="2147484042" r:id="rId35"/>
    <p:sldLayoutId id="2147484043" r:id="rId36"/>
    <p:sldLayoutId id="2147484044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ivm.nl/publicaties/empirical-modelling-of-ufp" TargetMode="External"/><Relationship Id="rId3" Type="http://schemas.openxmlformats.org/officeDocument/2006/relationships/image" Target="../media/image49.emf"/><Relationship Id="rId7" Type="http://schemas.openxmlformats.org/officeDocument/2006/relationships/hyperlink" Target="http://www.rivm.nl/publicaties/voorstel-voor-meten-en-modelleren-van-ultrafijnstof-in-nederland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healthcouncil.nl/documents/2021/09/15/risks-of-ultrafine-particles-in-the-outside-air" TargetMode="External"/><Relationship Id="rId5" Type="http://schemas.openxmlformats.org/officeDocument/2006/relationships/hyperlink" Target="https://data.rivm.nl/data/luchtmeetnet/" TargetMode="External"/><Relationship Id="rId4" Type="http://schemas.openxmlformats.org/officeDocument/2006/relationships/hyperlink" Target="http://www.luchtmeetnet.nl/" TargetMode="External"/><Relationship Id="rId9" Type="http://schemas.openxmlformats.org/officeDocument/2006/relationships/hyperlink" Target="https://www.rivm.nl/publicaties/modelling-ultrafine-particle-dynamics-using-salsa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chtmeetnet.nl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3200" y="1255484"/>
            <a:ext cx="5004000" cy="2810358"/>
          </a:xfrm>
        </p:spPr>
        <p:txBody>
          <a:bodyPr anchor="b">
            <a:normAutofit fontScale="90000"/>
          </a:bodyPr>
          <a:lstStyle/>
          <a:p>
            <a:r>
              <a:rPr lang="en-GB" dirty="0"/>
              <a:t>Expansion of the UFP measuring capabilities of the Dutch National Air Quality Monitoring Network - Appendix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3200" y="4263656"/>
            <a:ext cx="5004000" cy="259434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nl-NL" b="1" dirty="0"/>
              <a:t>Anneke Batenburg</a:t>
            </a:r>
            <a:r>
              <a:rPr lang="nl-NL" dirty="0"/>
              <a:t>, Joost Wesseling, Dirk Wever, Sjoerd van Ratingen, Ernie Weijers, </a:t>
            </a:r>
            <a:r>
              <a:rPr lang="nl-NL" dirty="0" err="1"/>
              <a:t>and</a:t>
            </a:r>
            <a:r>
              <a:rPr lang="nl-NL" dirty="0"/>
              <a:t> Guus Stefess</a:t>
            </a:r>
          </a:p>
          <a:p>
            <a:pPr>
              <a:lnSpc>
                <a:spcPct val="120000"/>
              </a:lnSpc>
            </a:pPr>
            <a:r>
              <a:rPr lang="nl-NL" b="1" dirty="0"/>
              <a:t>←</a:t>
            </a:r>
            <a:r>
              <a:rPr lang="nl-NL" dirty="0"/>
              <a:t> RIVM, Bilthoven, </a:t>
            </a:r>
            <a:r>
              <a:rPr lang="nl-NL" dirty="0" err="1"/>
              <a:t>the</a:t>
            </a:r>
            <a:r>
              <a:rPr lang="nl-NL" dirty="0"/>
              <a:t> Netherlands</a:t>
            </a:r>
          </a:p>
          <a:p>
            <a:pPr>
              <a:lnSpc>
                <a:spcPct val="120000"/>
              </a:lnSpc>
            </a:pPr>
            <a:r>
              <a:rPr lang="nl-NL" dirty="0"/>
              <a:t>anneke.batenburg@rivm.nl</a:t>
            </a:r>
          </a:p>
          <a:p>
            <a:pPr>
              <a:lnSpc>
                <a:spcPct val="120000"/>
              </a:lnSpc>
              <a:spcBef>
                <a:spcPts val="2400"/>
              </a:spcBef>
            </a:pPr>
            <a:r>
              <a:rPr lang="nl-NL" dirty="0"/>
              <a:t>EGU 2026, Vienna, 5 May 2026</a:t>
            </a:r>
          </a:p>
        </p:txBody>
      </p:sp>
      <p:pic>
        <p:nvPicPr>
          <p:cNvPr id="26" name="Picture Placeholder 25" descr="A building with flags in front of it&#10;&#10;AI-generated content may be incorrect.">
            <a:extLst>
              <a:ext uri="{FF2B5EF4-FFF2-40B4-BE49-F238E27FC236}">
                <a16:creationId xmlns:a16="http://schemas.microsoft.com/office/drawing/2014/main" id="{F40209CA-BD3E-2716-387F-67E6A92EF15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r="86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3533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C77E7-32D3-C2DF-CF27-676EEAF94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26997AE-230C-0582-B328-13934084E0E5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530679" y="3276411"/>
          <a:ext cx="11350625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31A58AF9-4FB9-C14F-B269-D947CE7B4528}"/>
              </a:ext>
            </a:extLst>
          </p:cNvPr>
          <p:cNvSpPr txBox="1">
            <a:spLocks/>
          </p:cNvSpPr>
          <p:nvPr/>
        </p:nvSpPr>
        <p:spPr>
          <a:xfrm>
            <a:off x="165600" y="180000"/>
            <a:ext cx="5003800" cy="948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Timeline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FAE09E-E31F-2C3E-9BD5-296F1AF746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" b="894"/>
          <a:stretch/>
        </p:blipFill>
        <p:spPr>
          <a:xfrm>
            <a:off x="1576017" y="866417"/>
            <a:ext cx="3457434" cy="2258138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017D1DBA-4182-453A-A471-D5D42512B85F}"/>
              </a:ext>
            </a:extLst>
          </p:cNvPr>
          <p:cNvSpPr/>
          <p:nvPr/>
        </p:nvSpPr>
        <p:spPr>
          <a:xfrm rot="10800000">
            <a:off x="3121481" y="3190874"/>
            <a:ext cx="366499" cy="1443053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A0330D-E0B8-FF78-C6D2-0CB72D8F05B7}"/>
              </a:ext>
            </a:extLst>
          </p:cNvPr>
          <p:cNvSpPr txBox="1"/>
          <p:nvPr/>
        </p:nvSpPr>
        <p:spPr>
          <a:xfrm>
            <a:off x="2894639" y="1513122"/>
            <a:ext cx="2259256" cy="107721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Recommendation: measure UFP structurally within the LML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66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54024-0C78-4F26-BD13-4DAE7275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4409F-ADE4-A91D-6527-3A3EC67F2C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44" r="1250"/>
          <a:stretch>
            <a:fillRect/>
          </a:stretch>
        </p:blipFill>
        <p:spPr>
          <a:xfrm>
            <a:off x="-1" y="1850571"/>
            <a:ext cx="12204000" cy="4864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EE61BD-EA90-C483-82D8-7264E84C1984}"/>
              </a:ext>
            </a:extLst>
          </p:cNvPr>
          <p:cNvSpPr txBox="1"/>
          <p:nvPr/>
        </p:nvSpPr>
        <p:spPr>
          <a:xfrm>
            <a:off x="7201145" y="360000"/>
            <a:ext cx="46728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National Health Council,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advisory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report ”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Risks of ultrafine particles in the outside air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”, No. 2021/38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51C3A6F-0520-F88C-CE70-06563EAECFDE}"/>
              </a:ext>
            </a:extLst>
          </p:cNvPr>
          <p:cNvSpPr txBox="1">
            <a:spLocks/>
          </p:cNvSpPr>
          <p:nvPr/>
        </p:nvSpPr>
        <p:spPr>
          <a:xfrm>
            <a:off x="165600" y="180000"/>
            <a:ext cx="5003800" cy="948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Size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</a:t>
            </a:r>
            <a:r>
              <a:rPr kumimoji="0" 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and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health </a:t>
            </a:r>
            <a:r>
              <a:rPr kumimoji="0" 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effects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of UFP</a:t>
            </a:r>
          </a:p>
        </p:txBody>
      </p:sp>
    </p:spTree>
    <p:extLst>
      <p:ext uri="{BB962C8B-B14F-4D97-AF65-F5344CB8AC3E}">
        <p14:creationId xmlns:p14="http://schemas.microsoft.com/office/powerpoint/2010/main" val="1846239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16DC7-985B-ECF6-AED2-E72EE90D2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D08081-8B2D-8473-901A-B66C9EFB6FDA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530679" y="3276411"/>
          <a:ext cx="11350625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79DB5EEB-0138-701D-3441-3BDC1EC2ABA6}"/>
              </a:ext>
            </a:extLst>
          </p:cNvPr>
          <p:cNvSpPr txBox="1">
            <a:spLocks/>
          </p:cNvSpPr>
          <p:nvPr/>
        </p:nvSpPr>
        <p:spPr>
          <a:xfrm>
            <a:off x="165600" y="180000"/>
            <a:ext cx="5003800" cy="948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Timeline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80352D-1652-4FF7-E4DC-A9B3C605DF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852" y="867355"/>
            <a:ext cx="4412319" cy="22572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16372C-C563-73E7-F61D-7AB3F2DA770F}"/>
              </a:ext>
            </a:extLst>
          </p:cNvPr>
          <p:cNvSpPr txBox="1"/>
          <p:nvPr/>
        </p:nvSpPr>
        <p:spPr>
          <a:xfrm>
            <a:off x="4562038" y="2109961"/>
            <a:ext cx="403510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Proposal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for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the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modelling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and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measurement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 of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ultrafine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particles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 in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the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ijksoverheidSansHeading" panose="020B0503040202060203" pitchFamily="34" charset="0"/>
                <a:ea typeface="+mn-ea"/>
                <a:cs typeface="+mn-cs"/>
              </a:rPr>
              <a:t> Netherlands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656506A-FDF3-A596-7AFD-A9DBFEC28844}"/>
              </a:ext>
            </a:extLst>
          </p:cNvPr>
          <p:cNvSpPr/>
          <p:nvPr/>
        </p:nvSpPr>
        <p:spPr>
          <a:xfrm rot="10800000">
            <a:off x="6455231" y="3181349"/>
            <a:ext cx="366499" cy="1443053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07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8950910-3488-0C0B-57CD-D3729CAF4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257" y="234453"/>
            <a:ext cx="5447693" cy="4174832"/>
          </a:xfrm>
          <a:prstGeom prst="rect">
            <a:avLst/>
          </a:prstGeom>
        </p:spPr>
      </p:pic>
      <p:pic>
        <p:nvPicPr>
          <p:cNvPr id="4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663157A6-0613-4987-A903-EA755CF44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582" y="870407"/>
            <a:ext cx="3467100" cy="41275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6FA0DF-1841-7B52-1451-D4421FB12D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9550" y="4330198"/>
            <a:ext cx="11830050" cy="2925151"/>
          </a:xfrm>
        </p:spPr>
        <p:txBody>
          <a:bodyPr numCol="2">
            <a:noAutofit/>
          </a:bodyPr>
          <a:lstStyle/>
          <a:p>
            <a:endParaRPr lang="en-US" sz="2200" dirty="0"/>
          </a:p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</a:rPr>
              <a:t>First stage</a:t>
            </a:r>
          </a:p>
          <a:p>
            <a:r>
              <a:rPr lang="en-US" sz="2200" dirty="0"/>
              <a:t>Calibration of concentration map </a:t>
            </a:r>
          </a:p>
          <a:p>
            <a:r>
              <a:rPr lang="en-US" sz="2200" dirty="0"/>
              <a:t>Start with stationary rural background locations for geographical coverage (green circles)</a:t>
            </a:r>
          </a:p>
          <a:p>
            <a:pPr marL="0" indent="0">
              <a:buNone/>
            </a:pPr>
            <a:endParaRPr lang="en-US" sz="22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2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</a:rPr>
              <a:t>Later stages</a:t>
            </a:r>
          </a:p>
          <a:p>
            <a:r>
              <a:rPr lang="en-US" sz="2200" dirty="0"/>
              <a:t>Urban background</a:t>
            </a:r>
          </a:p>
          <a:p>
            <a:r>
              <a:rPr lang="en-US" sz="2200" dirty="0"/>
              <a:t>Local contribution from “coupled” street stations</a:t>
            </a:r>
          </a:p>
          <a:p>
            <a:r>
              <a:rPr lang="en-US" sz="2200" dirty="0"/>
              <a:t>Multi-year trends</a:t>
            </a:r>
          </a:p>
          <a:p>
            <a:r>
              <a:rPr lang="en-US" sz="2200" dirty="0"/>
              <a:t>Mobile measurements near sources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4795B-1285-4EE6-AE1B-B59DA8AD00B2}"/>
              </a:ext>
            </a:extLst>
          </p:cNvPr>
          <p:cNvSpPr txBox="1"/>
          <p:nvPr/>
        </p:nvSpPr>
        <p:spPr>
          <a:xfrm rot="19801640">
            <a:off x="2386269" y="2874691"/>
            <a:ext cx="2062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Highly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indicative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2A06033F-9897-9F4B-B511-74C71D819DFC}"/>
              </a:ext>
            </a:extLst>
          </p:cNvPr>
          <p:cNvSpPr/>
          <p:nvPr/>
        </p:nvSpPr>
        <p:spPr>
          <a:xfrm rot="9650477">
            <a:off x="4759664" y="2513615"/>
            <a:ext cx="2552784" cy="423167"/>
          </a:xfrm>
          <a:prstGeom prst="leftRight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C9ED1-5F76-EDEF-B91C-0393961B22E5}"/>
              </a:ext>
            </a:extLst>
          </p:cNvPr>
          <p:cNvSpPr txBox="1"/>
          <p:nvPr/>
        </p:nvSpPr>
        <p:spPr>
          <a:xfrm rot="19801640">
            <a:off x="9561315" y="2480363"/>
            <a:ext cx="206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Exploratory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adjust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we go.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3EE57C4-E86D-8733-095B-1875454EECC6}"/>
              </a:ext>
            </a:extLst>
          </p:cNvPr>
          <p:cNvSpPr txBox="1">
            <a:spLocks/>
          </p:cNvSpPr>
          <p:nvPr/>
        </p:nvSpPr>
        <p:spPr>
          <a:xfrm>
            <a:off x="165600" y="180000"/>
            <a:ext cx="5003800" cy="948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Monitoring </a:t>
            </a:r>
            <a:r>
              <a:rPr kumimoji="0" 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strategy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srgbClr val="CA005D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8651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381E9-9F88-8A09-3114-78BA24E1E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0B4198-5EF3-1A26-5705-64C858F45EB4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530679" y="3276411"/>
          <a:ext cx="11350625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C8971A6E-39EE-AD80-EAE0-F62FAB522DF3}"/>
              </a:ext>
            </a:extLst>
          </p:cNvPr>
          <p:cNvSpPr txBox="1">
            <a:spLocks/>
          </p:cNvSpPr>
          <p:nvPr/>
        </p:nvSpPr>
        <p:spPr>
          <a:xfrm>
            <a:off x="165600" y="180000"/>
            <a:ext cx="5003800" cy="948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Timeline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CFA193A9-A78E-00EE-1805-6F81DA1E7328}"/>
              </a:ext>
            </a:extLst>
          </p:cNvPr>
          <p:cNvSpPr/>
          <p:nvPr/>
        </p:nvSpPr>
        <p:spPr>
          <a:xfrm rot="10800000">
            <a:off x="9750881" y="3181349"/>
            <a:ext cx="366499" cy="1443053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FD36100-1382-BBA5-F299-B52B3B07E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701" y="195825"/>
            <a:ext cx="1905373" cy="285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90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5D1853-13DD-4EA6-93DB-5A2713D6D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34" y="642257"/>
            <a:ext cx="10711359" cy="62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6072BA-D24F-42AB-9DD4-0CBE3642FA15}"/>
              </a:ext>
            </a:extLst>
          </p:cNvPr>
          <p:cNvSpPr txBox="1"/>
          <p:nvPr/>
        </p:nvSpPr>
        <p:spPr>
          <a:xfrm>
            <a:off x="1683672" y="6247299"/>
            <a:ext cx="303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1: Inlet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CA005D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D713D-0B8A-4803-9616-F7D710AFC1BE}"/>
              </a:ext>
            </a:extLst>
          </p:cNvPr>
          <p:cNvSpPr txBox="1"/>
          <p:nvPr/>
        </p:nvSpPr>
        <p:spPr>
          <a:xfrm>
            <a:off x="6443212" y="4518159"/>
            <a:ext cx="5144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2: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Working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fluid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vapour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condenses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on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ultrafine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particles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8B20E7-6F90-48D4-B0FD-5681116C88F0}"/>
              </a:ext>
            </a:extLst>
          </p:cNvPr>
          <p:cNvSpPr txBox="1"/>
          <p:nvPr/>
        </p:nvSpPr>
        <p:spPr>
          <a:xfrm>
            <a:off x="6882119" y="1139926"/>
            <a:ext cx="514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3: Optical detection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CA005D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C9B88F37-6369-3732-F466-E840B2E43C11}"/>
              </a:ext>
            </a:extLst>
          </p:cNvPr>
          <p:cNvSpPr txBox="1">
            <a:spLocks/>
          </p:cNvSpPr>
          <p:nvPr/>
        </p:nvSpPr>
        <p:spPr>
          <a:xfrm>
            <a:off x="-1250005" y="1581826"/>
            <a:ext cx="5004000" cy="5168900"/>
          </a:xfrm>
          <a:prstGeom prst="rect">
            <a:avLst/>
          </a:prstGeom>
        </p:spPr>
        <p:txBody>
          <a:bodyPr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800" marR="0" lvl="0" indent="-3168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A005D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16800" marR="0" lvl="0" indent="-3168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A005D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0084ACF-0FC3-87D9-8228-0C3355677E0F}"/>
              </a:ext>
            </a:extLst>
          </p:cNvPr>
          <p:cNvSpPr txBox="1">
            <a:spLocks/>
          </p:cNvSpPr>
          <p:nvPr/>
        </p:nvSpPr>
        <p:spPr>
          <a:xfrm>
            <a:off x="165600" y="180000"/>
            <a:ext cx="5660797" cy="11445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Condensation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</a:t>
            </a:r>
            <a:r>
              <a:rPr kumimoji="0" 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Particle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Counter (CPC)</a:t>
            </a:r>
          </a:p>
        </p:txBody>
      </p:sp>
    </p:spTree>
    <p:extLst>
      <p:ext uri="{BB962C8B-B14F-4D97-AF65-F5344CB8AC3E}">
        <p14:creationId xmlns:p14="http://schemas.microsoft.com/office/powerpoint/2010/main" val="97873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machine with a screen&#10;&#10;Description automatically generated">
            <a:extLst>
              <a:ext uri="{FF2B5EF4-FFF2-40B4-BE49-F238E27FC236}">
                <a16:creationId xmlns:a16="http://schemas.microsoft.com/office/drawing/2014/main" id="{A2E37A76-33A2-7473-0B1F-DFAFAE1EF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38" y="1574278"/>
            <a:ext cx="5852160" cy="4389120"/>
          </a:xfrm>
          <a:prstGeom prst="rect">
            <a:avLst/>
          </a:prstGeom>
        </p:spPr>
      </p:pic>
      <p:pic>
        <p:nvPicPr>
          <p:cNvPr id="14" name="Picture 13" descr="A white machine with a screen&#10;&#10;Description automatically generated">
            <a:extLst>
              <a:ext uri="{FF2B5EF4-FFF2-40B4-BE49-F238E27FC236}">
                <a16:creationId xmlns:a16="http://schemas.microsoft.com/office/drawing/2014/main" id="{2690EE9F-C8E8-FE5E-EABC-A1166411F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33" y="612789"/>
            <a:ext cx="3611417" cy="54060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09C84A-60EE-1431-61C2-A67D4AD96AFD}"/>
              </a:ext>
            </a:extLst>
          </p:cNvPr>
          <p:cNvSpPr txBox="1"/>
          <p:nvPr/>
        </p:nvSpPr>
        <p:spPr>
          <a:xfrm>
            <a:off x="2360285" y="5781298"/>
            <a:ext cx="4692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TSI 3750-CEN10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Butanol as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working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fluid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CEN/TS 16976:2024 compliant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8981FB-1354-0A36-7D2D-9A0E58D3D477}"/>
              </a:ext>
            </a:extLst>
          </p:cNvPr>
          <p:cNvSpPr txBox="1"/>
          <p:nvPr/>
        </p:nvSpPr>
        <p:spPr>
          <a:xfrm>
            <a:off x="7154436" y="5809006"/>
            <a:ext cx="375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TSI 3789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Water as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working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fluid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0A607C-322A-B8C4-D28C-26791071EC61}"/>
              </a:ext>
            </a:extLst>
          </p:cNvPr>
          <p:cNvSpPr txBox="1"/>
          <p:nvPr/>
        </p:nvSpPr>
        <p:spPr>
          <a:xfrm rot="20717226">
            <a:off x="3216967" y="1189959"/>
            <a:ext cx="1708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×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FD0E59-73D4-43DD-0AF5-BDEAE90153A6}"/>
              </a:ext>
            </a:extLst>
          </p:cNvPr>
          <p:cNvSpPr txBox="1"/>
          <p:nvPr/>
        </p:nvSpPr>
        <p:spPr>
          <a:xfrm rot="20717226">
            <a:off x="7031224" y="1189961"/>
            <a:ext cx="1708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× 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89DF13-9993-BF25-782B-06022BBF4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3211" y="1078111"/>
            <a:ext cx="1116787" cy="4379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C1E20A-0D9D-529F-7817-AE6DEB141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218" y="3191701"/>
            <a:ext cx="2093067" cy="1529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F66AD8-8B17-3DFC-3891-96415A7A8FE2}"/>
              </a:ext>
            </a:extLst>
          </p:cNvPr>
          <p:cNvSpPr txBox="1"/>
          <p:nvPr/>
        </p:nvSpPr>
        <p:spPr>
          <a:xfrm rot="20717226">
            <a:off x="570715" y="2593910"/>
            <a:ext cx="1708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×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D96000-2BF9-F0F3-6F52-F680DD7620D4}"/>
              </a:ext>
            </a:extLst>
          </p:cNvPr>
          <p:cNvSpPr txBox="1"/>
          <p:nvPr/>
        </p:nvSpPr>
        <p:spPr>
          <a:xfrm rot="20717226">
            <a:off x="10661855" y="434194"/>
            <a:ext cx="1708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× 8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7857081-AE60-F36D-F8B2-18F4FCC40CA5}"/>
              </a:ext>
            </a:extLst>
          </p:cNvPr>
          <p:cNvSpPr txBox="1">
            <a:spLocks/>
          </p:cNvSpPr>
          <p:nvPr/>
        </p:nvSpPr>
        <p:spPr>
          <a:xfrm>
            <a:off x="165600" y="180000"/>
            <a:ext cx="5993874" cy="948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New CPCs</a:t>
            </a:r>
          </a:p>
        </p:txBody>
      </p:sp>
    </p:spTree>
    <p:extLst>
      <p:ext uri="{BB962C8B-B14F-4D97-AF65-F5344CB8AC3E}">
        <p14:creationId xmlns:p14="http://schemas.microsoft.com/office/powerpoint/2010/main" val="159346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42E2D9-3A29-CB07-E66E-0C60A73F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00" y="180000"/>
            <a:ext cx="5660797" cy="948047"/>
          </a:xfrm>
        </p:spPr>
        <p:txBody>
          <a:bodyPr>
            <a:normAutofit fontScale="90000"/>
          </a:bodyPr>
          <a:lstStyle/>
          <a:p>
            <a:r>
              <a:rPr lang="nl-NL" dirty="0"/>
              <a:t>Field </a:t>
            </a:r>
            <a:r>
              <a:rPr lang="nl-NL" dirty="0" err="1"/>
              <a:t>comparison</a:t>
            </a:r>
            <a:r>
              <a:rPr lang="nl-NL" dirty="0"/>
              <a:t> of butanol-CPCs</a:t>
            </a:r>
          </a:p>
        </p:txBody>
      </p:sp>
      <p:pic>
        <p:nvPicPr>
          <p:cNvPr id="6" name="Picture 5" descr="A graph showing a graph&#10;&#10;AI-generated content may be incorrect.">
            <a:extLst>
              <a:ext uri="{FF2B5EF4-FFF2-40B4-BE49-F238E27FC236}">
                <a16:creationId xmlns:a16="http://schemas.microsoft.com/office/drawing/2014/main" id="{67856AEC-2A00-F101-6493-4D8E003F3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4" y="1184276"/>
            <a:ext cx="11830527" cy="561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43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82C7B-09E9-D009-92EA-02074E265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4C0C72-DE75-34CF-1CE2-26B1D84AC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337" y="58055"/>
            <a:ext cx="5815584" cy="6524368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DD7B758B-F291-2B7E-7756-62EA04AE7506}"/>
              </a:ext>
            </a:extLst>
          </p:cNvPr>
          <p:cNvSpPr/>
          <p:nvPr/>
        </p:nvSpPr>
        <p:spPr>
          <a:xfrm>
            <a:off x="10273004" y="645890"/>
            <a:ext cx="503853" cy="503853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E842048-E178-D905-710D-00F6908746E7}"/>
              </a:ext>
            </a:extLst>
          </p:cNvPr>
          <p:cNvSpPr/>
          <p:nvPr/>
        </p:nvSpPr>
        <p:spPr>
          <a:xfrm>
            <a:off x="10640014" y="3186923"/>
            <a:ext cx="503853" cy="503853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B4B08A28-CC5B-9C2B-DE47-9E35CE5159DA}"/>
              </a:ext>
            </a:extLst>
          </p:cNvPr>
          <p:cNvSpPr/>
          <p:nvPr/>
        </p:nvSpPr>
        <p:spPr>
          <a:xfrm>
            <a:off x="8599726" y="3395309"/>
            <a:ext cx="503853" cy="503853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B90909C6-4458-C6C0-DE7B-1A82B2329EFB}"/>
              </a:ext>
            </a:extLst>
          </p:cNvPr>
          <p:cNvSpPr/>
          <p:nvPr/>
        </p:nvSpPr>
        <p:spPr>
          <a:xfrm>
            <a:off x="7881261" y="4533643"/>
            <a:ext cx="503853" cy="503853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6A32753-C8F6-AE8E-11A3-CE0844CFE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08" y="2109657"/>
            <a:ext cx="5527774" cy="3071943"/>
          </a:xfrm>
        </p:spPr>
        <p:txBody>
          <a:bodyPr numCol="1">
            <a:normAutofit/>
          </a:bodyPr>
          <a:lstStyle/>
          <a:p>
            <a:r>
              <a:rPr lang="nl-NL" dirty="0"/>
              <a:t>Water-CPCs </a:t>
            </a:r>
            <a:r>
              <a:rPr lang="nl-NL" dirty="0" err="1"/>
              <a:t>still</a:t>
            </a:r>
            <a:r>
              <a:rPr lang="nl-NL" dirty="0"/>
              <a:t> have </a:t>
            </a:r>
            <a:r>
              <a:rPr lang="nl-NL" dirty="0" err="1"/>
              <a:t>some</a:t>
            </a:r>
            <a:r>
              <a:rPr lang="nl-NL" dirty="0"/>
              <a:t> issues</a:t>
            </a:r>
          </a:p>
          <a:p>
            <a:r>
              <a:rPr lang="nl-NL" dirty="0"/>
              <a:t>5 </a:t>
            </a:r>
            <a:r>
              <a:rPr lang="nl-NL" dirty="0" err="1"/>
              <a:t>working</a:t>
            </a:r>
            <a:r>
              <a:rPr lang="nl-NL" dirty="0"/>
              <a:t> butanol-CPCs</a:t>
            </a:r>
          </a:p>
          <a:p>
            <a:pPr lvl="1"/>
            <a:r>
              <a:rPr lang="nl-NL" dirty="0"/>
              <a:t>1 as lab standard</a:t>
            </a:r>
          </a:p>
          <a:p>
            <a:pPr lvl="1"/>
            <a:r>
              <a:rPr lang="nl-NL" dirty="0"/>
              <a:t>4 </a:t>
            </a:r>
            <a:r>
              <a:rPr lang="nl-NL" dirty="0" err="1"/>
              <a:t>deployable</a:t>
            </a:r>
            <a:endParaRPr lang="nl-NL" dirty="0"/>
          </a:p>
          <a:p>
            <a:r>
              <a:rPr lang="nl-NL" dirty="0" err="1"/>
              <a:t>Geographical</a:t>
            </a:r>
            <a:r>
              <a:rPr lang="nl-NL" dirty="0"/>
              <a:t> </a:t>
            </a:r>
            <a:r>
              <a:rPr lang="nl-NL" dirty="0" err="1"/>
              <a:t>coverage</a:t>
            </a:r>
            <a:r>
              <a:rPr lang="nl-NL" dirty="0"/>
              <a:t> </a:t>
            </a:r>
            <a:r>
              <a:rPr lang="nl-NL" dirty="0" err="1"/>
              <a:t>needed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concentration</a:t>
            </a:r>
            <a:r>
              <a:rPr lang="nl-NL" dirty="0"/>
              <a:t> map/</a:t>
            </a:r>
            <a:r>
              <a:rPr lang="nl-NL" dirty="0" err="1"/>
              <a:t>models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EC05F1B-6C9C-CCE1-13EC-71AFBE02021B}"/>
              </a:ext>
            </a:extLst>
          </p:cNvPr>
          <p:cNvSpPr txBox="1">
            <a:spLocks/>
          </p:cNvSpPr>
          <p:nvPr/>
        </p:nvSpPr>
        <p:spPr>
          <a:xfrm>
            <a:off x="165600" y="180000"/>
            <a:ext cx="5003800" cy="948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Location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shortlist</a:t>
            </a:r>
          </a:p>
        </p:txBody>
      </p:sp>
    </p:spTree>
    <p:extLst>
      <p:ext uri="{BB962C8B-B14F-4D97-AF65-F5344CB8AC3E}">
        <p14:creationId xmlns:p14="http://schemas.microsoft.com/office/powerpoint/2010/main" val="27500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3FBCC-87F9-E78E-F373-BD773EEB3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D4A8AEA-2FA5-431C-A109-65AC01FD2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6" t="7543" r="25758" b="6262"/>
          <a:stretch>
            <a:fillRect/>
          </a:stretch>
        </p:blipFill>
        <p:spPr bwMode="auto">
          <a:xfrm>
            <a:off x="7232072" y="35882"/>
            <a:ext cx="4812800" cy="682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17B68E-9456-E110-C8B8-3E3AEB2D95C3}"/>
              </a:ext>
            </a:extLst>
          </p:cNvPr>
          <p:cNvSpPr txBox="1"/>
          <p:nvPr/>
        </p:nvSpPr>
        <p:spPr>
          <a:xfrm>
            <a:off x="363730" y="2043125"/>
            <a:ext cx="704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TSI 3938W50-PP-CEN10 Scanning Mobility Particle Sizer (SMPS)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Mobility Particle Size Spectrometer (MPSS)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measuring the size distribution of ultrafine particles at “supersites”  according to the new EU Air Quality Directive (2024/2881)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CEN/TS 17434:2020 compliant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1FAF9B-020A-698B-800B-0B255C5C7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748" y="5276682"/>
            <a:ext cx="2093067" cy="1529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73D1F4-72D7-490A-660D-FA165EB72835}"/>
              </a:ext>
            </a:extLst>
          </p:cNvPr>
          <p:cNvSpPr txBox="1"/>
          <p:nvPr/>
        </p:nvSpPr>
        <p:spPr>
          <a:xfrm rot="20717226">
            <a:off x="3933976" y="5666363"/>
            <a:ext cx="1708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× 2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30B5A2D-AE07-40E3-F6D4-3BB4621076BD}"/>
              </a:ext>
            </a:extLst>
          </p:cNvPr>
          <p:cNvSpPr txBox="1">
            <a:spLocks/>
          </p:cNvSpPr>
          <p:nvPr/>
        </p:nvSpPr>
        <p:spPr>
          <a:xfrm>
            <a:off x="165600" y="128244"/>
            <a:ext cx="5993874" cy="948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On the way: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sizing systems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2F8139-9FC3-3E34-3E88-EF8FA7E1BC88}"/>
              </a:ext>
            </a:extLst>
          </p:cNvPr>
          <p:cNvSpPr txBox="1"/>
          <p:nvPr/>
        </p:nvSpPr>
        <p:spPr>
          <a:xfrm rot="20717226">
            <a:off x="6851114" y="606380"/>
            <a:ext cx="1708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× 2</a:t>
            </a:r>
          </a:p>
        </p:txBody>
      </p:sp>
    </p:spTree>
    <p:extLst>
      <p:ext uri="{BB962C8B-B14F-4D97-AF65-F5344CB8AC3E}">
        <p14:creationId xmlns:p14="http://schemas.microsoft.com/office/powerpoint/2010/main" val="2293194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9EC0F2F2-1938-DB16-910C-701C71250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6457" y="-102641"/>
            <a:ext cx="5040000" cy="3780000"/>
          </a:xfrm>
          <a:prstGeom prst="rect">
            <a:avLst/>
          </a:prstGeom>
        </p:spPr>
      </p:pic>
      <p:pic>
        <p:nvPicPr>
          <p:cNvPr id="8" name="Picture 7" descr="A green box with white objects on it&#10;&#10;Description automatically generated with medium confidence">
            <a:extLst>
              <a:ext uri="{FF2B5EF4-FFF2-40B4-BE49-F238E27FC236}">
                <a16:creationId xmlns:a16="http://schemas.microsoft.com/office/drawing/2014/main" id="{1D4810FA-2991-EAFC-E6E9-70012DE8F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5" y="948047"/>
            <a:ext cx="5040000" cy="2938070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4D6EA9A0-4709-4502-A8BE-00CEE67C4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457" y="3714685"/>
            <a:ext cx="5040000" cy="3780000"/>
          </a:xfrm>
          <a:prstGeom prst="rect">
            <a:avLst/>
          </a:prstGeom>
        </p:spPr>
      </p:pic>
      <p:pic>
        <p:nvPicPr>
          <p:cNvPr id="13" name="Picture 12" descr="A person standing in a small box&#10;&#10;Description automatically generated">
            <a:extLst>
              <a:ext uri="{FF2B5EF4-FFF2-40B4-BE49-F238E27FC236}">
                <a16:creationId xmlns:a16="http://schemas.microsoft.com/office/drawing/2014/main" id="{14885F52-EDEA-758D-0F7B-C12973E6E0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2" y="3952573"/>
            <a:ext cx="3840000" cy="2880000"/>
          </a:xfrm>
          <a:prstGeom prst="rect">
            <a:avLst/>
          </a:prstGeom>
        </p:spPr>
      </p:pic>
      <p:pic>
        <p:nvPicPr>
          <p:cNvPr id="15" name="Picture 14" descr="A person standing next to a traffic cone&#10;&#10;Description automatically generated">
            <a:extLst>
              <a:ext uri="{FF2B5EF4-FFF2-40B4-BE49-F238E27FC236}">
                <a16:creationId xmlns:a16="http://schemas.microsoft.com/office/drawing/2014/main" id="{E7E9041D-C258-7485-D8A5-0ADD677F50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5755" y="4312573"/>
            <a:ext cx="2880000" cy="21600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A343DA00-7CE1-4F3D-26AA-4849023B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-224200"/>
            <a:ext cx="5943600" cy="948047"/>
          </a:xfrm>
        </p:spPr>
        <p:txBody>
          <a:bodyPr>
            <a:normAutofit fontScale="90000"/>
          </a:bodyPr>
          <a:lstStyle/>
          <a:p>
            <a:r>
              <a:rPr lang="nl-NL" dirty="0"/>
              <a:t>LML </a:t>
            </a:r>
            <a:r>
              <a:rPr lang="nl-NL" dirty="0" err="1"/>
              <a:t>measurement</a:t>
            </a:r>
            <a:r>
              <a:rPr lang="nl-NL" dirty="0"/>
              <a:t> </a:t>
            </a:r>
            <a:r>
              <a:rPr lang="nl-NL" dirty="0" err="1"/>
              <a:t>cabins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2110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B009B8-D361-C4F1-4F65-DA9FA30A50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6768" r="1146"/>
          <a:stretch>
            <a:fillRect/>
          </a:stretch>
        </p:blipFill>
        <p:spPr>
          <a:xfrm>
            <a:off x="8430" y="798948"/>
            <a:ext cx="6044029" cy="571896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25460A-A856-D725-7160-B8DD3DD8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859" y="21771"/>
            <a:ext cx="5930400" cy="1584324"/>
          </a:xfrm>
        </p:spPr>
        <p:txBody>
          <a:bodyPr anchor="ctr">
            <a:normAutofit/>
          </a:bodyPr>
          <a:lstStyle/>
          <a:p>
            <a:r>
              <a:rPr lang="nl-NL" sz="3400" dirty="0" err="1">
                <a:solidFill>
                  <a:schemeClr val="bg1"/>
                </a:solidFill>
              </a:rPr>
              <a:t>Questions</a:t>
            </a:r>
            <a:r>
              <a:rPr lang="nl-NL" sz="3400" dirty="0">
                <a:solidFill>
                  <a:schemeClr val="bg1"/>
                </a:solidFill>
              </a:rPr>
              <a:t> / </a:t>
            </a:r>
            <a:r>
              <a:rPr lang="nl-NL" sz="3400" dirty="0" err="1">
                <a:solidFill>
                  <a:schemeClr val="bg1"/>
                </a:solidFill>
              </a:rPr>
              <a:t>references</a:t>
            </a:r>
            <a:r>
              <a:rPr lang="nl-NL" sz="3400" dirty="0">
                <a:solidFill>
                  <a:schemeClr val="bg1"/>
                </a:solidFill>
              </a:rPr>
              <a:t> / resources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DB2978-6BCD-C429-F5A2-7AC32CAFCE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2153" y="1067787"/>
            <a:ext cx="5471812" cy="5975927"/>
          </a:xfrm>
        </p:spPr>
        <p:txBody>
          <a:bodyPr numCol="1" anchor="ctr">
            <a:normAutofit/>
          </a:bodyPr>
          <a:lstStyle/>
          <a:p>
            <a:r>
              <a:rPr lang="en-GB" sz="1600" noProof="0" dirty="0"/>
              <a:t>Air quality data from the last hour: </a:t>
            </a:r>
            <a:r>
              <a:rPr lang="en-GB" sz="1600" noProof="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http://www.luchtmeetnet.nl/</a:t>
            </a:r>
            <a:endParaRPr lang="en-GB" sz="1600" noProof="0" dirty="0"/>
          </a:p>
          <a:p>
            <a:r>
              <a:rPr lang="en-GB" sz="1600" noProof="0" dirty="0"/>
              <a:t>Validated data: </a:t>
            </a:r>
            <a:r>
              <a:rPr lang="en-GB" sz="1600" noProof="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data.rivm.nl/data/</a:t>
            </a:r>
            <a:r>
              <a:rPr lang="en-GB" sz="1600" noProof="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luchtmeetnet</a:t>
            </a:r>
            <a:r>
              <a:rPr lang="en-GB" sz="1600" noProof="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GB" sz="1600" noProof="0" dirty="0"/>
          </a:p>
          <a:p>
            <a:r>
              <a:rPr lang="en-GB" sz="1600" noProof="0" dirty="0"/>
              <a:t>Health council advisory report: </a:t>
            </a:r>
            <a:r>
              <a:rPr lang="en-GB" sz="1600" noProof="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www.healthcouncil.nl/documents/2021/09/15/risks-of-ultrafine-particles-in-the-outside-air</a:t>
            </a:r>
            <a:r>
              <a:rPr lang="en-GB" sz="1600" noProof="0" dirty="0"/>
              <a:t> </a:t>
            </a:r>
          </a:p>
          <a:p>
            <a:r>
              <a:rPr lang="en-GB" sz="1600" noProof="0" dirty="0"/>
              <a:t>Proposed RIVM measurement strategy: </a:t>
            </a:r>
            <a:r>
              <a:rPr lang="en-GB" sz="1600" noProof="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www.rivm.nl/publicaties/voorstel-voor-meten-en-modelleren-van-ultrafijnstof-in-nederland</a:t>
            </a:r>
            <a:endParaRPr lang="en-GB" sz="1600" noProof="0" dirty="0"/>
          </a:p>
          <a:p>
            <a:r>
              <a:rPr lang="en-GB" sz="1600" noProof="0" dirty="0"/>
              <a:t>Empirical national UFP map using existing indicative measurements: </a:t>
            </a:r>
            <a:r>
              <a:rPr lang="en-GB" sz="1600" noProof="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www.rivm.nl/publicaties/empirical-modelling-of-ufp</a:t>
            </a:r>
            <a:r>
              <a:rPr lang="en-GB" sz="1600" noProof="0" dirty="0"/>
              <a:t>  </a:t>
            </a:r>
          </a:p>
          <a:p>
            <a:r>
              <a:rPr lang="en-GB" sz="1600" noProof="0" dirty="0"/>
              <a:t>Modelling particle dynamics using indicative UFP measurements as starting conditions: </a:t>
            </a:r>
            <a:r>
              <a:rPr lang="en-GB" sz="1600" noProof="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www.rivm.nl/publicaties/modelling-ultrafine-particle-dynamics-using-salsa</a:t>
            </a:r>
            <a:r>
              <a:rPr lang="en-GB" sz="1600" noProof="0" dirty="0"/>
              <a:t> </a:t>
            </a:r>
          </a:p>
          <a:p>
            <a:endParaRPr lang="en-GB" sz="1600" noProof="0" dirty="0"/>
          </a:p>
        </p:txBody>
      </p:sp>
    </p:spTree>
    <p:extLst>
      <p:ext uri="{BB962C8B-B14F-4D97-AF65-F5344CB8AC3E}">
        <p14:creationId xmlns:p14="http://schemas.microsoft.com/office/powerpoint/2010/main" val="318721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0AF3-CADA-F592-CFF7-6BC73662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Ongoing</a:t>
            </a:r>
            <a:r>
              <a:rPr lang="nl-NL" dirty="0"/>
              <a:t> </a:t>
            </a:r>
            <a:r>
              <a:rPr lang="nl-NL" dirty="0" err="1"/>
              <a:t>indicative</a:t>
            </a:r>
            <a:r>
              <a:rPr lang="nl-NL" dirty="0"/>
              <a:t> UFP </a:t>
            </a:r>
            <a:r>
              <a:rPr lang="nl-NL" dirty="0" err="1"/>
              <a:t>measurements</a:t>
            </a:r>
            <a:r>
              <a:rPr lang="nl-NL" dirty="0"/>
              <a:t> in Utrecht </a:t>
            </a:r>
            <a:r>
              <a:rPr lang="nl-NL" dirty="0" err="1"/>
              <a:t>province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BCF37C-7234-7201-20D4-FB275BA54CCE}"/>
              </a:ext>
            </a:extLst>
          </p:cNvPr>
          <p:cNvSpPr txBox="1"/>
          <p:nvPr/>
        </p:nvSpPr>
        <p:spPr>
          <a:xfrm>
            <a:off x="553358" y="3918859"/>
            <a:ext cx="11203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/>
              <a:t>Before</a:t>
            </a:r>
            <a:r>
              <a:rPr lang="nl-NL" sz="2800" dirty="0"/>
              <a:t> </a:t>
            </a:r>
            <a:r>
              <a:rPr lang="nl-NL" sz="2800" dirty="0" err="1"/>
              <a:t>acquiring</a:t>
            </a:r>
            <a:r>
              <a:rPr lang="nl-NL" sz="2800" dirty="0"/>
              <a:t> </a:t>
            </a:r>
            <a:r>
              <a:rPr lang="nl-NL" sz="2800" dirty="0" err="1"/>
              <a:t>the</a:t>
            </a:r>
            <a:r>
              <a:rPr lang="nl-NL" sz="2800" dirty="0"/>
              <a:t> new CEN-compliant UFP </a:t>
            </a:r>
            <a:r>
              <a:rPr lang="nl-NL" sz="2800" dirty="0" err="1"/>
              <a:t>counting</a:t>
            </a:r>
            <a:r>
              <a:rPr lang="nl-NL" sz="2800" dirty="0"/>
              <a:t> equipment, RIVM has been </a:t>
            </a:r>
            <a:r>
              <a:rPr lang="nl-NL" sz="2800" dirty="0" err="1"/>
              <a:t>measuring</a:t>
            </a:r>
            <a:r>
              <a:rPr lang="nl-NL" sz="2800" dirty="0"/>
              <a:t> at </a:t>
            </a:r>
            <a:r>
              <a:rPr lang="nl-NL" sz="2800" dirty="0" err="1"/>
              <a:t>three</a:t>
            </a:r>
            <a:r>
              <a:rPr lang="nl-NL" sz="2800" dirty="0"/>
              <a:t> </a:t>
            </a:r>
            <a:r>
              <a:rPr lang="nl-NL" sz="2800" dirty="0" err="1"/>
              <a:t>locations</a:t>
            </a:r>
            <a:r>
              <a:rPr lang="nl-NL" sz="2800" dirty="0"/>
              <a:t> </a:t>
            </a:r>
            <a:r>
              <a:rPr lang="nl-NL" sz="2800" dirty="0" err="1"/>
              <a:t>around</a:t>
            </a:r>
            <a:r>
              <a:rPr lang="nl-NL" sz="2800" dirty="0"/>
              <a:t> Utrecht </a:t>
            </a:r>
            <a:r>
              <a:rPr lang="nl-NL" sz="2800" dirty="0" err="1"/>
              <a:t>with</a:t>
            </a:r>
            <a:r>
              <a:rPr lang="nl-NL" sz="2800" dirty="0"/>
              <a:t> </a:t>
            </a:r>
            <a:r>
              <a:rPr lang="nl-NL" sz="2800" dirty="0" err="1"/>
              <a:t>older</a:t>
            </a:r>
            <a:r>
              <a:rPr lang="nl-NL" sz="2800" dirty="0"/>
              <a:t> equipment. </a:t>
            </a:r>
            <a:r>
              <a:rPr lang="nl-NL" sz="2800" dirty="0" err="1"/>
              <a:t>What</a:t>
            </a:r>
            <a:r>
              <a:rPr lang="nl-NL" sz="2800" dirty="0"/>
              <a:t> </a:t>
            </a:r>
            <a:r>
              <a:rPr lang="nl-NL" sz="2800" dirty="0" err="1"/>
              <a:t>follows</a:t>
            </a:r>
            <a:r>
              <a:rPr lang="nl-NL" sz="2800" dirty="0"/>
              <a:t> are </a:t>
            </a:r>
            <a:r>
              <a:rPr lang="nl-NL" sz="2800" dirty="0" err="1"/>
              <a:t>some</a:t>
            </a:r>
            <a:r>
              <a:rPr lang="nl-NL" sz="2800" dirty="0"/>
              <a:t> of </a:t>
            </a:r>
            <a:r>
              <a:rPr lang="nl-NL" sz="2800" dirty="0" err="1"/>
              <a:t>the</a:t>
            </a:r>
            <a:r>
              <a:rPr lang="nl-NL" sz="2800" dirty="0"/>
              <a:t> </a:t>
            </a:r>
            <a:r>
              <a:rPr lang="nl-NL" sz="2800" dirty="0" err="1"/>
              <a:t>preliminary</a:t>
            </a:r>
            <a:r>
              <a:rPr lang="nl-NL" sz="2800" dirty="0"/>
              <a:t> </a:t>
            </a:r>
            <a:r>
              <a:rPr lang="nl-NL" sz="2800" dirty="0" err="1"/>
              <a:t>results</a:t>
            </a:r>
            <a:r>
              <a:rPr lang="nl-NL" sz="2800" dirty="0"/>
              <a:t> of </a:t>
            </a:r>
            <a:r>
              <a:rPr lang="nl-NL" sz="2800" dirty="0" err="1"/>
              <a:t>those</a:t>
            </a:r>
            <a:r>
              <a:rPr lang="nl-NL" sz="2800" dirty="0"/>
              <a:t> </a:t>
            </a:r>
            <a:r>
              <a:rPr lang="nl-NL" sz="2800" dirty="0" err="1"/>
              <a:t>measurements</a:t>
            </a:r>
            <a:r>
              <a:rPr lang="nl-NL" sz="2800" dirty="0"/>
              <a:t>. </a:t>
            </a:r>
            <a:r>
              <a:rPr lang="nl-NL" sz="2800" dirty="0" err="1"/>
              <a:t>I’m</a:t>
            </a:r>
            <a:r>
              <a:rPr lang="nl-NL" sz="2800" dirty="0"/>
              <a:t> </a:t>
            </a:r>
            <a:r>
              <a:rPr lang="nl-NL" sz="2800" dirty="0" err="1"/>
              <a:t>not</a:t>
            </a:r>
            <a:r>
              <a:rPr lang="nl-NL" sz="2800" dirty="0"/>
              <a:t> </a:t>
            </a:r>
            <a:r>
              <a:rPr lang="nl-NL" sz="2800" dirty="0" err="1"/>
              <a:t>showing</a:t>
            </a:r>
            <a:r>
              <a:rPr lang="nl-NL" sz="2800" dirty="0"/>
              <a:t> </a:t>
            </a:r>
            <a:r>
              <a:rPr lang="nl-NL" sz="2800" dirty="0" err="1"/>
              <a:t>them</a:t>
            </a:r>
            <a:r>
              <a:rPr lang="nl-NL" sz="2800" dirty="0"/>
              <a:t> in </a:t>
            </a:r>
            <a:r>
              <a:rPr lang="nl-NL" sz="2800" dirty="0" err="1"/>
              <a:t>the</a:t>
            </a:r>
            <a:r>
              <a:rPr lang="nl-NL" sz="2800" dirty="0"/>
              <a:t> </a:t>
            </a:r>
            <a:r>
              <a:rPr lang="nl-NL" sz="2800" dirty="0" err="1"/>
              <a:t>main</a:t>
            </a:r>
            <a:r>
              <a:rPr lang="nl-NL" sz="2800" dirty="0"/>
              <a:t> </a:t>
            </a:r>
            <a:r>
              <a:rPr lang="nl-NL" sz="2800" dirty="0" err="1"/>
              <a:t>presentation</a:t>
            </a:r>
            <a:r>
              <a:rPr lang="nl-NL" sz="2800" dirty="0"/>
              <a:t> </a:t>
            </a:r>
            <a:r>
              <a:rPr lang="nl-NL" sz="2800" dirty="0" err="1"/>
              <a:t>due</a:t>
            </a:r>
            <a:r>
              <a:rPr lang="nl-NL" sz="2800" dirty="0"/>
              <a:t> </a:t>
            </a:r>
            <a:r>
              <a:rPr lang="nl-NL" sz="2800" dirty="0" err="1"/>
              <a:t>to</a:t>
            </a:r>
            <a:r>
              <a:rPr lang="nl-NL" sz="2800" dirty="0"/>
              <a:t> time </a:t>
            </a:r>
            <a:r>
              <a:rPr lang="nl-NL" sz="2800" dirty="0" err="1"/>
              <a:t>constraints</a:t>
            </a:r>
            <a:r>
              <a:rPr lang="nl-NL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7125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5D1853-13DD-4EA6-93DB-5A2713D6D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3" y="1747159"/>
            <a:ext cx="8709257" cy="506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microscope&#10;&#10;Description automatically generated">
            <a:extLst>
              <a:ext uri="{FF2B5EF4-FFF2-40B4-BE49-F238E27FC236}">
                <a16:creationId xmlns:a16="http://schemas.microsoft.com/office/drawing/2014/main" id="{0C0ECD6D-6CA8-2945-0801-A509C0975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1" y="1125840"/>
            <a:ext cx="3529222" cy="264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6072BA-D24F-42AB-9DD4-0CBE3642FA15}"/>
              </a:ext>
            </a:extLst>
          </p:cNvPr>
          <p:cNvSpPr txBox="1"/>
          <p:nvPr/>
        </p:nvSpPr>
        <p:spPr>
          <a:xfrm>
            <a:off x="3734657" y="6361599"/>
            <a:ext cx="3038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1: Inlet</a:t>
            </a:r>
            <a:endParaRPr lang="nl-NL" sz="2000" b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D713D-0B8A-4803-9616-F7D710AFC1BE}"/>
              </a:ext>
            </a:extLst>
          </p:cNvPr>
          <p:cNvSpPr txBox="1"/>
          <p:nvPr/>
        </p:nvSpPr>
        <p:spPr>
          <a:xfrm>
            <a:off x="8123945" y="5026383"/>
            <a:ext cx="3839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2: Ultrafine particles grow in water </a:t>
            </a:r>
            <a:r>
              <a:rPr lang="en-US" sz="2000" b="1" dirty="0" err="1">
                <a:solidFill>
                  <a:schemeClr val="tx2"/>
                </a:solidFill>
              </a:rPr>
              <a:t>vapour</a:t>
            </a:r>
            <a:endParaRPr lang="nl-NL" sz="2000" b="1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8B20E7-6F90-48D4-B0FD-5681116C88F0}"/>
              </a:ext>
            </a:extLst>
          </p:cNvPr>
          <p:cNvSpPr txBox="1"/>
          <p:nvPr/>
        </p:nvSpPr>
        <p:spPr>
          <a:xfrm>
            <a:off x="8069886" y="2060996"/>
            <a:ext cx="5144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3: Optical detection</a:t>
            </a:r>
            <a:endParaRPr lang="nl-NL" sz="2000" b="1" dirty="0">
              <a:solidFill>
                <a:schemeClr val="tx2"/>
              </a:solidFill>
            </a:endParaRP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C9B88F37-6369-3732-F466-E840B2E43C11}"/>
              </a:ext>
            </a:extLst>
          </p:cNvPr>
          <p:cNvSpPr txBox="1">
            <a:spLocks/>
          </p:cNvSpPr>
          <p:nvPr/>
        </p:nvSpPr>
        <p:spPr>
          <a:xfrm>
            <a:off x="-1250005" y="1581826"/>
            <a:ext cx="5004000" cy="5168900"/>
          </a:xfrm>
          <a:prstGeom prst="rect">
            <a:avLst/>
          </a:prstGeom>
        </p:spPr>
        <p:txBody>
          <a:bodyPr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  <a:p>
            <a:endParaRPr lang="nl-NL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F7BF7C4B-98AD-08F2-BA6F-1F788B3EF8A0}"/>
              </a:ext>
            </a:extLst>
          </p:cNvPr>
          <p:cNvSpPr txBox="1">
            <a:spLocks/>
          </p:cNvSpPr>
          <p:nvPr/>
        </p:nvSpPr>
        <p:spPr>
          <a:xfrm>
            <a:off x="448745" y="3687289"/>
            <a:ext cx="3260512" cy="3038781"/>
          </a:xfrm>
          <a:prstGeom prst="rect">
            <a:avLst/>
          </a:prstGeom>
        </p:spPr>
        <p:txBody>
          <a:bodyPr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erdana" panose="020B0604030504040204" pitchFamily="34" charset="0"/>
              <a:buNone/>
            </a:pPr>
            <a:r>
              <a:rPr lang="nl-NL" sz="2000" b="1" dirty="0">
                <a:solidFill>
                  <a:schemeClr val="tx2"/>
                </a:solidFill>
              </a:rPr>
              <a:t>TSI EPC 3783</a:t>
            </a:r>
          </a:p>
          <a:p>
            <a:r>
              <a:rPr lang="nl-NL" sz="2000" dirty="0" err="1"/>
              <a:t>Older</a:t>
            </a:r>
            <a:r>
              <a:rPr lang="nl-NL" sz="2000" dirty="0"/>
              <a:t> </a:t>
            </a:r>
            <a:r>
              <a:rPr lang="nl-NL" sz="2000" dirty="0" err="1"/>
              <a:t>generation</a:t>
            </a:r>
            <a:r>
              <a:rPr lang="nl-NL" sz="2000" dirty="0"/>
              <a:t> device</a:t>
            </a:r>
          </a:p>
          <a:p>
            <a:r>
              <a:rPr lang="nl-NL" sz="2000" dirty="0"/>
              <a:t>Water-</a:t>
            </a:r>
            <a:r>
              <a:rPr lang="nl-NL" sz="2000" dirty="0" err="1"/>
              <a:t>based</a:t>
            </a:r>
            <a:endParaRPr lang="nl-NL" sz="2000" dirty="0"/>
          </a:p>
          <a:p>
            <a:r>
              <a:rPr lang="nl-NL" sz="2000" i="1" dirty="0"/>
              <a:t>D</a:t>
            </a:r>
            <a:r>
              <a:rPr lang="nl-NL" sz="2000" baseline="-25000" dirty="0"/>
              <a:t>50</a:t>
            </a:r>
            <a:r>
              <a:rPr lang="nl-NL" sz="2000" dirty="0"/>
              <a:t> = 7 nm</a:t>
            </a:r>
          </a:p>
          <a:p>
            <a:r>
              <a:rPr lang="nl-NL" sz="2000" dirty="0" err="1"/>
              <a:t>Not</a:t>
            </a:r>
            <a:r>
              <a:rPr lang="nl-NL" sz="2000" dirty="0"/>
              <a:t> compliant </a:t>
            </a:r>
            <a:r>
              <a:rPr lang="nl-NL" sz="2000" dirty="0" err="1"/>
              <a:t>with</a:t>
            </a:r>
            <a:r>
              <a:rPr lang="nl-NL" sz="2000" dirty="0"/>
              <a:t> FprEN16976:2024</a:t>
            </a:r>
          </a:p>
          <a:p>
            <a:r>
              <a:rPr lang="nl-NL" sz="2000" dirty="0"/>
              <a:t>RIVM has 3</a:t>
            </a:r>
          </a:p>
          <a:p>
            <a:endParaRPr lang="nl-NL" sz="2000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A18832C6-4ED6-202A-6027-D7BF7F369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80000"/>
            <a:ext cx="5003800" cy="948047"/>
          </a:xfrm>
        </p:spPr>
        <p:txBody>
          <a:bodyPr/>
          <a:lstStyle/>
          <a:p>
            <a:r>
              <a:rPr lang="nl-NL" dirty="0"/>
              <a:t>Equipment (</a:t>
            </a:r>
            <a:r>
              <a:rPr lang="nl-NL" dirty="0" err="1"/>
              <a:t>current</a:t>
            </a:r>
            <a:r>
              <a:rPr lang="nl-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234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048EB32-EB8E-598E-EC6E-C7A88725A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933700" y="736600"/>
            <a:ext cx="6080760" cy="608076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531925-4DF7-7692-7307-A9FD7C2E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88100"/>
            <a:ext cx="2997200" cy="948047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Measurement</a:t>
            </a:r>
            <a:r>
              <a:rPr lang="nl-NL" dirty="0"/>
              <a:t> </a:t>
            </a:r>
            <a:r>
              <a:rPr lang="nl-NL" dirty="0" err="1"/>
              <a:t>locations</a:t>
            </a:r>
            <a:r>
              <a:rPr lang="nl-NL" dirty="0"/>
              <a:t> (</a:t>
            </a:r>
            <a:r>
              <a:rPr lang="nl-NL" dirty="0" err="1"/>
              <a:t>current</a:t>
            </a:r>
            <a:r>
              <a:rPr lang="nl-NL" dirty="0"/>
              <a:t>)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10DE7D1-7F0E-95AB-862E-49C88212C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6200" y="3418554"/>
            <a:ext cx="3072384" cy="307238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6168CA0-0F11-B001-778A-64D05E0D8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014460" y="152400"/>
            <a:ext cx="3072384" cy="307238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D7ABB13-37DD-6DE6-CCAE-24EA52F49E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014460" y="3495327"/>
            <a:ext cx="3072384" cy="307238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64370F-A220-1360-B57A-3CC85B34C744}"/>
              </a:ext>
            </a:extLst>
          </p:cNvPr>
          <p:cNvCxnSpPr>
            <a:cxnSpLocks/>
          </p:cNvCxnSpPr>
          <p:nvPr/>
        </p:nvCxnSpPr>
        <p:spPr>
          <a:xfrm flipH="1">
            <a:off x="7928975" y="1752092"/>
            <a:ext cx="2306181" cy="236099"/>
          </a:xfrm>
          <a:prstGeom prst="line">
            <a:avLst/>
          </a:prstGeom>
          <a:ln w="38100">
            <a:solidFill>
              <a:srgbClr val="01689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5B6566-1033-316D-A5DE-DECAF6F5287A}"/>
              </a:ext>
            </a:extLst>
          </p:cNvPr>
          <p:cNvCxnSpPr>
            <a:cxnSpLocks/>
          </p:cNvCxnSpPr>
          <p:nvPr/>
        </p:nvCxnSpPr>
        <p:spPr>
          <a:xfrm flipH="1" flipV="1">
            <a:off x="7928975" y="3495327"/>
            <a:ext cx="2358025" cy="1394174"/>
          </a:xfrm>
          <a:prstGeom prst="line">
            <a:avLst/>
          </a:prstGeom>
          <a:ln w="38100">
            <a:solidFill>
              <a:srgbClr val="4214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55F1A6-A35C-7A76-40FB-FB30E02D2E3B}"/>
              </a:ext>
            </a:extLst>
          </p:cNvPr>
          <p:cNvCxnSpPr>
            <a:cxnSpLocks/>
          </p:cNvCxnSpPr>
          <p:nvPr/>
        </p:nvCxnSpPr>
        <p:spPr>
          <a:xfrm flipH="1" flipV="1">
            <a:off x="1905000" y="4954746"/>
            <a:ext cx="2591499" cy="271595"/>
          </a:xfrm>
          <a:prstGeom prst="line">
            <a:avLst/>
          </a:prstGeom>
          <a:ln w="38100">
            <a:solidFill>
              <a:srgbClr val="CA005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7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C9B88F37-6369-3732-F466-E840B2E43C11}"/>
              </a:ext>
            </a:extLst>
          </p:cNvPr>
          <p:cNvSpPr txBox="1">
            <a:spLocks/>
          </p:cNvSpPr>
          <p:nvPr/>
        </p:nvSpPr>
        <p:spPr>
          <a:xfrm>
            <a:off x="-1250005" y="1581826"/>
            <a:ext cx="5004000" cy="5168900"/>
          </a:xfrm>
          <a:prstGeom prst="rect">
            <a:avLst/>
          </a:prstGeom>
        </p:spPr>
        <p:txBody>
          <a:bodyPr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  <a:p>
            <a:endParaRPr lang="nl-NL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A18832C6-4ED6-202A-6027-D7BF7F369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80000"/>
            <a:ext cx="5003800" cy="948047"/>
          </a:xfrm>
        </p:spPr>
        <p:txBody>
          <a:bodyPr/>
          <a:lstStyle/>
          <a:p>
            <a:r>
              <a:rPr lang="nl-NL" dirty="0"/>
              <a:t>Preliminary </a:t>
            </a:r>
            <a:r>
              <a:rPr lang="nl-NL" dirty="0" err="1"/>
              <a:t>results</a:t>
            </a:r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B5EFCF-82B0-0680-EB5A-0462C991D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447" y="1195387"/>
            <a:ext cx="11239106" cy="562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80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CB5EFCF-82B0-0680-EB5A-0462C991D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8250" y="942976"/>
            <a:ext cx="9715500" cy="5829300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C9B88F37-6369-3732-F466-E840B2E43C11}"/>
              </a:ext>
            </a:extLst>
          </p:cNvPr>
          <p:cNvSpPr txBox="1">
            <a:spLocks/>
          </p:cNvSpPr>
          <p:nvPr/>
        </p:nvSpPr>
        <p:spPr>
          <a:xfrm>
            <a:off x="-1250005" y="1581826"/>
            <a:ext cx="5004000" cy="5168900"/>
          </a:xfrm>
          <a:prstGeom prst="rect">
            <a:avLst/>
          </a:prstGeom>
        </p:spPr>
        <p:txBody>
          <a:bodyPr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  <a:p>
            <a:endParaRPr lang="nl-NL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A18832C6-4ED6-202A-6027-D7BF7F369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80000"/>
            <a:ext cx="5003800" cy="948047"/>
          </a:xfrm>
        </p:spPr>
        <p:txBody>
          <a:bodyPr/>
          <a:lstStyle/>
          <a:p>
            <a:r>
              <a:rPr lang="nl-NL" dirty="0"/>
              <a:t>Preliminary </a:t>
            </a:r>
            <a:r>
              <a:rPr lang="nl-NL" dirty="0" err="1"/>
              <a:t>results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9505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3200" y="1255484"/>
            <a:ext cx="5004000" cy="2810358"/>
          </a:xfrm>
        </p:spPr>
        <p:txBody>
          <a:bodyPr anchor="b">
            <a:normAutofit fontScale="90000"/>
          </a:bodyPr>
          <a:lstStyle/>
          <a:p>
            <a:r>
              <a:rPr lang="en-GB" dirty="0"/>
              <a:t>Expansion of the UFP measuring capabilities of the Dutch National Air Quality Monitoring Network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3200" y="4263656"/>
            <a:ext cx="5004000" cy="259434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nl-NL" b="1" dirty="0"/>
              <a:t>Anneke Batenburg</a:t>
            </a:r>
            <a:r>
              <a:rPr lang="nl-NL" dirty="0"/>
              <a:t>, Joost Wesseling, Dirk Wever, Sjoerd van Ratingen, Ernie Weijers, </a:t>
            </a:r>
            <a:r>
              <a:rPr lang="nl-NL" dirty="0" err="1"/>
              <a:t>and</a:t>
            </a:r>
            <a:r>
              <a:rPr lang="nl-NL" dirty="0"/>
              <a:t> Guus Stefess</a:t>
            </a:r>
          </a:p>
          <a:p>
            <a:pPr>
              <a:lnSpc>
                <a:spcPct val="120000"/>
              </a:lnSpc>
            </a:pPr>
            <a:r>
              <a:rPr lang="nl-NL" b="1" dirty="0"/>
              <a:t>←</a:t>
            </a:r>
            <a:r>
              <a:rPr lang="nl-NL" dirty="0"/>
              <a:t> RIVM, Bilthoven, </a:t>
            </a:r>
            <a:r>
              <a:rPr lang="nl-NL" dirty="0" err="1"/>
              <a:t>the</a:t>
            </a:r>
            <a:r>
              <a:rPr lang="nl-NL" dirty="0"/>
              <a:t> Netherlands</a:t>
            </a:r>
          </a:p>
          <a:p>
            <a:pPr>
              <a:lnSpc>
                <a:spcPct val="120000"/>
              </a:lnSpc>
            </a:pPr>
            <a:r>
              <a:rPr lang="nl-NL" dirty="0"/>
              <a:t>anneke.batenburg@rivm.nl</a:t>
            </a:r>
          </a:p>
          <a:p>
            <a:pPr>
              <a:lnSpc>
                <a:spcPct val="120000"/>
              </a:lnSpc>
              <a:spcBef>
                <a:spcPts val="2400"/>
              </a:spcBef>
            </a:pPr>
            <a:r>
              <a:rPr lang="nl-NL" dirty="0"/>
              <a:t>EGU 2026, Vienna, 5 May 2026</a:t>
            </a:r>
          </a:p>
        </p:txBody>
      </p:sp>
      <p:pic>
        <p:nvPicPr>
          <p:cNvPr id="26" name="Picture Placeholder 25" descr="A building with flags in front of it&#10;&#10;AI-generated content may be incorrect.">
            <a:extLst>
              <a:ext uri="{FF2B5EF4-FFF2-40B4-BE49-F238E27FC236}">
                <a16:creationId xmlns:a16="http://schemas.microsoft.com/office/drawing/2014/main" id="{F40209CA-BD3E-2716-387F-67E6A92EF15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r="86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0454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D518C-F60C-BBDE-CE50-0E7085E34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ountry with orange dots&#10;&#10;AI-generated content may be incorrect.">
            <a:extLst>
              <a:ext uri="{FF2B5EF4-FFF2-40B4-BE49-F238E27FC236}">
                <a16:creationId xmlns:a16="http://schemas.microsoft.com/office/drawing/2014/main" id="{66899544-3F88-2FCF-4C92-417BC7D04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765" y="132346"/>
            <a:ext cx="5927478" cy="661634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A9BA3D-AFD3-67AB-5004-3E64DE8ED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725" y="1451873"/>
            <a:ext cx="6194784" cy="5720318"/>
          </a:xfrm>
        </p:spPr>
        <p:txBody>
          <a:bodyPr>
            <a:noAutofit/>
          </a:bodyPr>
          <a:lstStyle/>
          <a:p>
            <a:pPr marL="316800" indent="-316800">
              <a:lnSpc>
                <a:spcPct val="120000"/>
              </a:lnSpc>
              <a:buClr>
                <a:srgbClr val="CA005D"/>
              </a:buClr>
              <a:buFont typeface="Verdana" panose="020B0604030504040204" pitchFamily="34" charset="0"/>
              <a:buChar char="›"/>
              <a:defRPr/>
            </a:pPr>
            <a:r>
              <a:rPr lang="en-GB" sz="2600" noProof="0" dirty="0">
                <a:solidFill>
                  <a:srgbClr val="000000"/>
                </a:solidFill>
              </a:rPr>
              <a:t>&gt; 50 locations by RIVM (“</a:t>
            </a:r>
            <a:r>
              <a:rPr lang="en-GB" sz="2600" noProof="0" dirty="0" err="1">
                <a:solidFill>
                  <a:srgbClr val="000000"/>
                </a:solidFill>
              </a:rPr>
              <a:t>Landelijk</a:t>
            </a:r>
            <a:r>
              <a:rPr lang="en-GB" sz="2600" noProof="0" dirty="0">
                <a:solidFill>
                  <a:srgbClr val="000000"/>
                </a:solidFill>
              </a:rPr>
              <a:t> </a:t>
            </a:r>
            <a:r>
              <a:rPr lang="en-GB" sz="2600" noProof="0" dirty="0" err="1">
                <a:solidFill>
                  <a:srgbClr val="000000"/>
                </a:solidFill>
              </a:rPr>
              <a:t>Meetnet</a:t>
            </a:r>
            <a:r>
              <a:rPr lang="en-GB" sz="2600" noProof="0" dirty="0">
                <a:solidFill>
                  <a:srgbClr val="000000"/>
                </a:solidFill>
              </a:rPr>
              <a:t> </a:t>
            </a:r>
            <a:r>
              <a:rPr lang="en-GB" sz="2600" noProof="0" dirty="0" err="1">
                <a:solidFill>
                  <a:srgbClr val="000000"/>
                </a:solidFill>
              </a:rPr>
              <a:t>Luchtkwaliteit</a:t>
            </a:r>
            <a:r>
              <a:rPr lang="en-GB" sz="2600" noProof="0" dirty="0">
                <a:solidFill>
                  <a:srgbClr val="000000"/>
                </a:solidFill>
              </a:rPr>
              <a:t>” = LML)</a:t>
            </a:r>
          </a:p>
          <a:p>
            <a:pPr marL="316800" indent="-316800">
              <a:lnSpc>
                <a:spcPct val="120000"/>
              </a:lnSpc>
              <a:buClr>
                <a:srgbClr val="CA005D"/>
              </a:buClr>
              <a:buFont typeface="Verdana" panose="020B0604030504040204" pitchFamily="34" charset="0"/>
              <a:buChar char="›"/>
              <a:defRPr/>
            </a:pPr>
            <a:r>
              <a:rPr lang="en-GB" sz="2600" noProof="0" dirty="0">
                <a:solidFill>
                  <a:srgbClr val="000000"/>
                </a:solidFill>
              </a:rPr>
              <a:t>+ ≈ 50 locations by regional partners</a:t>
            </a:r>
          </a:p>
          <a:p>
            <a:pPr marL="316800" lvl="0" indent="-316800">
              <a:lnSpc>
                <a:spcPct val="120000"/>
              </a:lnSpc>
              <a:buClr>
                <a:srgbClr val="CA005D"/>
              </a:buClr>
              <a:buFont typeface="Verdana" panose="020B0604030504040204" pitchFamily="34" charset="0"/>
              <a:buChar char="›"/>
              <a:defRPr/>
            </a:pPr>
            <a:r>
              <a:rPr lang="en-GB" sz="2600" noProof="0" dirty="0">
                <a:solidFill>
                  <a:srgbClr val="000000"/>
                </a:solidFill>
              </a:rPr>
              <a:t>Distributed over different types of environment (rural, urban, ...).</a:t>
            </a:r>
          </a:p>
          <a:p>
            <a:pPr marL="316800" indent="-316800">
              <a:lnSpc>
                <a:spcPct val="120000"/>
              </a:lnSpc>
              <a:buClr>
                <a:srgbClr val="CA005D"/>
              </a:buClr>
              <a:buFont typeface="Verdana" panose="020B0604030504040204" pitchFamily="34" charset="0"/>
              <a:buChar char="›"/>
              <a:defRPr/>
            </a:pPr>
            <a:r>
              <a:rPr lang="en-GB" sz="2600" noProof="0" dirty="0">
                <a:solidFill>
                  <a:srgbClr val="000000"/>
                </a:solidFill>
              </a:rPr>
              <a:t>Components measured vary by location, focus on health.</a:t>
            </a:r>
          </a:p>
          <a:p>
            <a:pPr>
              <a:lnSpc>
                <a:spcPct val="120000"/>
              </a:lnSpc>
              <a:buClr>
                <a:srgbClr val="CA005D"/>
              </a:buClr>
              <a:defRPr/>
            </a:pPr>
            <a:endParaRPr lang="en-GB" sz="2600" noProof="0" dirty="0">
              <a:solidFill>
                <a:srgbClr val="000000"/>
              </a:solidFill>
            </a:endParaRPr>
          </a:p>
          <a:p>
            <a:pPr marL="316800" indent="-316800">
              <a:lnSpc>
                <a:spcPct val="120000"/>
              </a:lnSpc>
              <a:buClr>
                <a:srgbClr val="CA005D"/>
              </a:buClr>
              <a:buFont typeface="Verdana" panose="020B0604030504040204" pitchFamily="34" charset="0"/>
              <a:buChar char="›"/>
              <a:defRPr/>
            </a:pPr>
            <a:endParaRPr lang="en-GB" sz="2600" noProof="0" dirty="0">
              <a:solidFill>
                <a:srgbClr val="000000"/>
              </a:solidFill>
            </a:endParaRPr>
          </a:p>
          <a:p>
            <a:pPr marL="316800" lvl="0" indent="-316800">
              <a:lnSpc>
                <a:spcPct val="120000"/>
              </a:lnSpc>
              <a:buClr>
                <a:srgbClr val="CA005D"/>
              </a:buClr>
              <a:buFont typeface="Verdana" panose="020B0604030504040204" pitchFamily="34" charset="0"/>
              <a:buChar char="›"/>
              <a:defRPr/>
            </a:pPr>
            <a:endParaRPr lang="en-GB" sz="2600" noProof="0" dirty="0">
              <a:solidFill>
                <a:srgbClr val="000000"/>
              </a:solidFill>
            </a:endParaRPr>
          </a:p>
          <a:p>
            <a:pPr marL="316800" lvl="0" indent="-316800">
              <a:lnSpc>
                <a:spcPct val="120000"/>
              </a:lnSpc>
              <a:buClr>
                <a:srgbClr val="CA005D"/>
              </a:buClr>
              <a:buFont typeface="Verdana" panose="020B0604030504040204" pitchFamily="34" charset="0"/>
              <a:buChar char="›"/>
              <a:defRPr/>
            </a:pPr>
            <a:endParaRPr lang="en-GB" sz="2600" noProof="0" dirty="0">
              <a:solidFill>
                <a:srgbClr val="000000"/>
              </a:solidFill>
            </a:endParaRPr>
          </a:p>
          <a:p>
            <a:endParaRPr lang="en-GB" sz="2600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1935A9-366E-7483-BF4F-EBC62AF6974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FA0B4-7E31-C586-0C8E-57C6D72930CA}"/>
              </a:ext>
            </a:extLst>
          </p:cNvPr>
          <p:cNvSpPr txBox="1"/>
          <p:nvPr/>
        </p:nvSpPr>
        <p:spPr>
          <a:xfrm>
            <a:off x="6994177" y="5797915"/>
            <a:ext cx="61837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3"/>
              </a:rPr>
              <a:t>https://www.luchtmeetnet.nl/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6910F27-F606-FDC0-8D34-27D6AA0BADE2}"/>
              </a:ext>
            </a:extLst>
          </p:cNvPr>
          <p:cNvSpPr txBox="1">
            <a:spLocks/>
          </p:cNvSpPr>
          <p:nvPr/>
        </p:nvSpPr>
        <p:spPr>
          <a:xfrm>
            <a:off x="165600" y="180000"/>
            <a:ext cx="5003800" cy="948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The </a:t>
            </a:r>
            <a:r>
              <a:rPr kumimoji="0" 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existing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</a:t>
            </a:r>
            <a:r>
              <a:rPr kumimoji="0" 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A005D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network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srgbClr val="CA005D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2466396"/>
      </p:ext>
    </p:extLst>
  </p:cSld>
  <p:clrMapOvr>
    <a:masterClrMapping/>
  </p:clrMapOvr>
</p:sld>
</file>

<file path=ppt/theme/theme1.xml><?xml version="1.0" encoding="utf-8"?>
<a:theme xmlns:a="http://schemas.openxmlformats.org/drawingml/2006/main" name="Rijkshuisstijl Robijnrood">
  <a:themeElements>
    <a:clrScheme name="Aangepast 56">
      <a:dk1>
        <a:srgbClr val="000000"/>
      </a:dk1>
      <a:lt1>
        <a:srgbClr val="FFFFFF"/>
      </a:lt1>
      <a:dk2>
        <a:srgbClr val="CA005D"/>
      </a:dk2>
      <a:lt2>
        <a:srgbClr val="F6D8E6"/>
      </a:lt2>
      <a:accent1>
        <a:srgbClr val="F9E11E"/>
      </a:accent1>
      <a:accent2>
        <a:srgbClr val="FFB612"/>
      </a:accent2>
      <a:accent3>
        <a:srgbClr val="777C00"/>
      </a:accent3>
      <a:accent4>
        <a:srgbClr val="75D1B5"/>
      </a:accent4>
      <a:accent5>
        <a:srgbClr val="8EC9E7"/>
      </a:accent5>
      <a:accent6>
        <a:srgbClr val="017BC6"/>
      </a:accent6>
      <a:hlink>
        <a:srgbClr val="CA205D"/>
      </a:hlink>
      <a:folHlink>
        <a:srgbClr val="F6D8E6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E3AF7736-6FA2-456B-8671-7F86E75B7F3E}"/>
    </a:ext>
  </a:extLst>
</a:theme>
</file>

<file path=ppt/theme/theme10.xml><?xml version="1.0" encoding="utf-8"?>
<a:theme xmlns:a="http://schemas.openxmlformats.org/drawingml/2006/main" name="Rijkshuisstijl Mintgroen">
  <a:themeElements>
    <a:clrScheme name="Rijks Mintgroen">
      <a:dk1>
        <a:srgbClr val="000000"/>
      </a:dk1>
      <a:lt1>
        <a:srgbClr val="FFFFFF"/>
      </a:lt1>
      <a:dk2>
        <a:srgbClr val="75D1B5"/>
      </a:dk2>
      <a:lt2>
        <a:srgbClr val="D6F1E8"/>
      </a:lt2>
      <a:accent1>
        <a:srgbClr val="38870D"/>
      </a:accent1>
      <a:accent2>
        <a:srgbClr val="F9E11E"/>
      </a:accent2>
      <a:accent3>
        <a:srgbClr val="42145F"/>
      </a:accent3>
      <a:accent4>
        <a:srgbClr val="00689A"/>
      </a:accent4>
      <a:accent5>
        <a:srgbClr val="663227"/>
      </a:accent5>
      <a:accent6>
        <a:srgbClr val="A90061"/>
      </a:accent6>
      <a:hlink>
        <a:srgbClr val="38870D"/>
      </a:hlink>
      <a:folHlink>
        <a:srgbClr val="E0EDDB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E6FD8DCB-333A-4ED8-BE45-55E8A62D072E}"/>
    </a:ext>
  </a:extLst>
</a:theme>
</file>

<file path=ppt/theme/theme11.xml><?xml version="1.0" encoding="utf-8"?>
<a:theme xmlns:a="http://schemas.openxmlformats.org/drawingml/2006/main" name="Rijkshuisstijl Mosgroen">
  <a:themeElements>
    <a:clrScheme name="Rijks Mosgroen">
      <a:dk1>
        <a:srgbClr val="000000"/>
      </a:dk1>
      <a:lt1>
        <a:srgbClr val="FFFFFF"/>
      </a:lt1>
      <a:dk2>
        <a:srgbClr val="777C00"/>
      </a:dk2>
      <a:lt2>
        <a:srgbClr val="EAEBD8"/>
      </a:lt2>
      <a:accent1>
        <a:srgbClr val="F9E11E"/>
      </a:accent1>
      <a:accent2>
        <a:srgbClr val="42145F"/>
      </a:accent2>
      <a:accent3>
        <a:srgbClr val="38870D"/>
      </a:accent3>
      <a:accent4>
        <a:srgbClr val="017BC6"/>
      </a:accent4>
      <a:accent5>
        <a:srgbClr val="75D1B5"/>
      </a:accent5>
      <a:accent6>
        <a:srgbClr val="8EC9E7"/>
      </a:accent6>
      <a:hlink>
        <a:srgbClr val="777C00"/>
      </a:hlink>
      <a:folHlink>
        <a:srgbClr val="D6D6B2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0AD67599-C3E2-4799-8F15-C30619C727B8}"/>
    </a:ext>
  </a:extLst>
</a:theme>
</file>

<file path=ppt/theme/theme12.xml><?xml version="1.0" encoding="utf-8"?>
<a:theme xmlns:a="http://schemas.openxmlformats.org/drawingml/2006/main" name="Rijkshuisstijl Violet">
  <a:themeElements>
    <a:clrScheme name="Rijks Oranje">
      <a:dk1>
        <a:srgbClr val="000000"/>
      </a:dk1>
      <a:lt1>
        <a:srgbClr val="FFFFFF"/>
      </a:lt1>
      <a:dk2>
        <a:srgbClr val="E17000"/>
      </a:dk2>
      <a:lt2>
        <a:srgbClr val="FBE9D8"/>
      </a:lt2>
      <a:accent1>
        <a:srgbClr val="777C00"/>
      </a:accent1>
      <a:accent2>
        <a:srgbClr val="42145F"/>
      </a:accent2>
      <a:accent3>
        <a:srgbClr val="00689A"/>
      </a:accent3>
      <a:accent4>
        <a:srgbClr val="663227"/>
      </a:accent4>
      <a:accent5>
        <a:srgbClr val="38870D"/>
      </a:accent5>
      <a:accent6>
        <a:srgbClr val="FFB612"/>
      </a:accent6>
      <a:hlink>
        <a:srgbClr val="E17000"/>
      </a:hlink>
      <a:folHlink>
        <a:srgbClr val="F6D4B2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D31876C5-C5A3-4404-A8AF-61C4FBF0D143}"/>
    </a:ext>
  </a:extLst>
</a:theme>
</file>

<file path=ppt/theme/theme13.xml><?xml version="1.0" encoding="utf-8"?>
<a:theme xmlns:a="http://schemas.openxmlformats.org/drawingml/2006/main" name="Rijkshuisstijl Paars">
  <a:themeElements>
    <a:clrScheme name="Rijks Paars">
      <a:dk1>
        <a:srgbClr val="000000"/>
      </a:dk1>
      <a:lt1>
        <a:srgbClr val="FFFFFF"/>
      </a:lt1>
      <a:dk2>
        <a:srgbClr val="42145F"/>
      </a:dk2>
      <a:lt2>
        <a:srgbClr val="E2DBE6"/>
      </a:lt2>
      <a:accent1>
        <a:srgbClr val="E17000"/>
      </a:accent1>
      <a:accent2>
        <a:srgbClr val="777C00"/>
      </a:accent2>
      <a:accent3>
        <a:srgbClr val="FFB612"/>
      </a:accent3>
      <a:accent4>
        <a:srgbClr val="94700A"/>
      </a:accent4>
      <a:accent5>
        <a:srgbClr val="F9E11E"/>
      </a:accent5>
      <a:accent6>
        <a:srgbClr val="38870D"/>
      </a:accent6>
      <a:hlink>
        <a:srgbClr val="42145F"/>
      </a:hlink>
      <a:folHlink>
        <a:srgbClr val="C6B7C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8D236998-B3BD-4A1D-B48B-2EF8FCD7FE7B}"/>
    </a:ext>
  </a:extLst>
</a:theme>
</file>

<file path=ppt/theme/theme14.xml><?xml version="1.0" encoding="utf-8"?>
<a:theme xmlns:a="http://schemas.openxmlformats.org/drawingml/2006/main" name="Rijkshuisstijl Bruin">
  <a:themeElements>
    <a:clrScheme name="Rijks Bruin 1">
      <a:dk1>
        <a:srgbClr val="000000"/>
      </a:dk1>
      <a:lt1>
        <a:srgbClr val="FFFFFF"/>
      </a:lt1>
      <a:dk2>
        <a:srgbClr val="94700A"/>
      </a:dk2>
      <a:lt2>
        <a:srgbClr val="EFEADA"/>
      </a:lt2>
      <a:accent1>
        <a:srgbClr val="42145F"/>
      </a:accent1>
      <a:accent2>
        <a:srgbClr val="F9E11E"/>
      </a:accent2>
      <a:accent3>
        <a:srgbClr val="38870D"/>
      </a:accent3>
      <a:accent4>
        <a:srgbClr val="D52A1C"/>
      </a:accent4>
      <a:accent5>
        <a:srgbClr val="017BC6"/>
      </a:accent5>
      <a:accent6>
        <a:srgbClr val="E17000"/>
      </a:accent6>
      <a:hlink>
        <a:srgbClr val="94700A"/>
      </a:hlink>
      <a:folHlink>
        <a:srgbClr val="DFD4B4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06F8EBC2-3F7A-4110-8C70-FA1D4685469F}"/>
    </a:ext>
  </a:extLst>
</a:theme>
</file>

<file path=ppt/theme/theme15.xml><?xml version="1.0" encoding="utf-8"?>
<a:theme xmlns:a="http://schemas.openxmlformats.org/drawingml/2006/main" name="Rijkshuisstijl Donkerblauw">
  <a:themeElements>
    <a:clrScheme name="Rijks Donkerblauw">
      <a:dk1>
        <a:srgbClr val="000000"/>
      </a:dk1>
      <a:lt1>
        <a:srgbClr val="FFFFFF"/>
      </a:lt1>
      <a:dk2>
        <a:srgbClr val="00689A"/>
      </a:dk2>
      <a:lt2>
        <a:srgbClr val="E4EFF9"/>
      </a:lt2>
      <a:accent1>
        <a:srgbClr val="F092CD"/>
      </a:accent1>
      <a:accent2>
        <a:srgbClr val="F9E11E"/>
      </a:accent2>
      <a:accent3>
        <a:srgbClr val="FFB612"/>
      </a:accent3>
      <a:accent4>
        <a:srgbClr val="017BC6"/>
      </a:accent4>
      <a:accent5>
        <a:srgbClr val="75D1B5"/>
      </a:accent5>
      <a:accent6>
        <a:srgbClr val="E17000"/>
      </a:accent6>
      <a:hlink>
        <a:srgbClr val="00689A"/>
      </a:hlink>
      <a:folHlink>
        <a:srgbClr val="CCDFF0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8984BF61-5F65-4A2C-BBD8-3597B13887E6}"/>
    </a:ext>
  </a:extLst>
</a:theme>
</file>

<file path=ppt/theme/theme16.xml><?xml version="1.0" encoding="utf-8"?>
<a:theme xmlns:a="http://schemas.openxmlformats.org/drawingml/2006/main" name="Rijkshuisstijl Donkerbruin">
  <a:themeElements>
    <a:clrScheme name="Rijks Donker Bruin">
      <a:dk1>
        <a:srgbClr val="000000"/>
      </a:dk1>
      <a:lt1>
        <a:srgbClr val="FFFFFF"/>
      </a:lt1>
      <a:dk2>
        <a:srgbClr val="663227"/>
      </a:dk2>
      <a:lt2>
        <a:srgbClr val="E7E1DE"/>
      </a:lt2>
      <a:accent1>
        <a:srgbClr val="A90061"/>
      </a:accent1>
      <a:accent2>
        <a:srgbClr val="D52A1C"/>
      </a:accent2>
      <a:accent3>
        <a:srgbClr val="FFB612"/>
      </a:accent3>
      <a:accent4>
        <a:srgbClr val="017BC6"/>
      </a:accent4>
      <a:accent5>
        <a:srgbClr val="38870D"/>
      </a:accent5>
      <a:accent6>
        <a:srgbClr val="F9E11E"/>
      </a:accent6>
      <a:hlink>
        <a:srgbClr val="663227"/>
      </a:hlink>
      <a:folHlink>
        <a:srgbClr val="D1C1BD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1F56C865-EE39-421D-BA6C-8E108ADC5BCB}"/>
    </a:ext>
  </a:extLst>
</a:theme>
</file>

<file path=ppt/theme/theme17.xml><?xml version="1.0" encoding="utf-8"?>
<a:theme xmlns:a="http://schemas.openxmlformats.org/drawingml/2006/main" name="1_Rijkshuisstijl Violet">
  <a:themeElements>
    <a:clrScheme name="Rijks Violet">
      <a:dk1>
        <a:srgbClr val="000000"/>
      </a:dk1>
      <a:lt1>
        <a:srgbClr val="FFFFFF"/>
      </a:lt1>
      <a:dk2>
        <a:srgbClr val="A90061"/>
      </a:dk2>
      <a:lt2>
        <a:srgbClr val="F6E5EF"/>
      </a:lt2>
      <a:accent1>
        <a:srgbClr val="42145F"/>
      </a:accent1>
      <a:accent2>
        <a:srgbClr val="F092CD"/>
      </a:accent2>
      <a:accent3>
        <a:srgbClr val="FFB612"/>
      </a:accent3>
      <a:accent4>
        <a:srgbClr val="8FCAE7"/>
      </a:accent4>
      <a:accent5>
        <a:srgbClr val="F9E11E"/>
      </a:accent5>
      <a:accent6>
        <a:srgbClr val="76D2B6"/>
      </a:accent6>
      <a:hlink>
        <a:srgbClr val="A90061"/>
      </a:hlink>
      <a:folHlink>
        <a:srgbClr val="E5B2CF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3F41A26C-0782-482E-9972-359FB2BA0F1D}"/>
    </a:ext>
  </a:extLst>
</a:theme>
</file>

<file path=ppt/theme/theme18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ijkshuisstijl Rood">
  <a:themeElements>
    <a:clrScheme name="Rijks Rood">
      <a:dk1>
        <a:srgbClr val="000000"/>
      </a:dk1>
      <a:lt1>
        <a:srgbClr val="FFFFFF"/>
      </a:lt1>
      <a:dk2>
        <a:srgbClr val="D52A1C"/>
      </a:dk2>
      <a:lt2>
        <a:srgbClr val="F8DFDC"/>
      </a:lt2>
      <a:accent1>
        <a:srgbClr val="38870D"/>
      </a:accent1>
      <a:accent2>
        <a:srgbClr val="42145F"/>
      </a:accent2>
      <a:accent3>
        <a:srgbClr val="E17000"/>
      </a:accent3>
      <a:accent4>
        <a:srgbClr val="777C00"/>
      </a:accent4>
      <a:accent5>
        <a:srgbClr val="75D1B5"/>
      </a:accent5>
      <a:accent6>
        <a:srgbClr val="F9E11E"/>
      </a:accent6>
      <a:hlink>
        <a:srgbClr val="D52A1C"/>
      </a:hlink>
      <a:folHlink>
        <a:srgbClr val="F2BEBA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5FFD4F9C-A2B3-410A-AFA1-F347CAC98963}"/>
    </a:ext>
  </a:extLst>
</a:theme>
</file>

<file path=ppt/theme/theme3.xml><?xml version="1.0" encoding="utf-8"?>
<a:theme xmlns:a="http://schemas.openxmlformats.org/drawingml/2006/main" name="Rijkshuisstijl Roze">
  <a:themeElements>
    <a:clrScheme name="Aangepast 57">
      <a:dk1>
        <a:srgbClr val="000000"/>
      </a:dk1>
      <a:lt1>
        <a:srgbClr val="FFFFFF"/>
      </a:lt1>
      <a:dk2>
        <a:srgbClr val="F092CD"/>
      </a:dk2>
      <a:lt2>
        <a:srgbClr val="FCEEF7"/>
      </a:lt2>
      <a:accent1>
        <a:srgbClr val="CA005D"/>
      </a:accent1>
      <a:accent2>
        <a:srgbClr val="42145F"/>
      </a:accent2>
      <a:accent3>
        <a:srgbClr val="00689A"/>
      </a:accent3>
      <a:accent4>
        <a:srgbClr val="663227"/>
      </a:accent4>
      <a:accent5>
        <a:srgbClr val="275837"/>
      </a:accent5>
      <a:accent6>
        <a:srgbClr val="75D1B5"/>
      </a:accent6>
      <a:hlink>
        <a:srgbClr val="F092CD"/>
      </a:hlink>
      <a:folHlink>
        <a:srgbClr val="F6D8E6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25203823-7882-4036-9969-89E559391B3E}"/>
    </a:ext>
  </a:extLst>
</a:theme>
</file>

<file path=ppt/theme/theme4.xml><?xml version="1.0" encoding="utf-8"?>
<a:theme xmlns:a="http://schemas.openxmlformats.org/drawingml/2006/main" name="Rijkshuisstijl Donkergeel">
  <a:themeElements>
    <a:clrScheme name="Rijks Donkergeel">
      <a:dk1>
        <a:srgbClr val="000000"/>
      </a:dk1>
      <a:lt1>
        <a:srgbClr val="FFFFFF"/>
      </a:lt1>
      <a:dk2>
        <a:srgbClr val="FFB612"/>
      </a:dk2>
      <a:lt2>
        <a:srgbClr val="FEE8B7"/>
      </a:lt2>
      <a:accent1>
        <a:srgbClr val="E17000"/>
      </a:accent1>
      <a:accent2>
        <a:srgbClr val="42145F"/>
      </a:accent2>
      <a:accent3>
        <a:srgbClr val="00689A"/>
      </a:accent3>
      <a:accent4>
        <a:srgbClr val="A90061"/>
      </a:accent4>
      <a:accent5>
        <a:srgbClr val="663227"/>
      </a:accent5>
      <a:accent6>
        <a:srgbClr val="275837"/>
      </a:accent6>
      <a:hlink>
        <a:srgbClr val="FFB612"/>
      </a:hlink>
      <a:folHlink>
        <a:srgbClr val="F6D4B2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5FC640F1-1280-492F-9366-1568D2EBFEA4}"/>
    </a:ext>
  </a:extLst>
</a:theme>
</file>

<file path=ppt/theme/theme5.xml><?xml version="1.0" encoding="utf-8"?>
<a:theme xmlns:a="http://schemas.openxmlformats.org/drawingml/2006/main" name="Rijkshuisstijl Donkergroen">
  <a:themeElements>
    <a:clrScheme name="Rijks Donkergroen">
      <a:dk1>
        <a:srgbClr val="000000"/>
      </a:dk1>
      <a:lt1>
        <a:srgbClr val="FFFFFF"/>
      </a:lt1>
      <a:dk2>
        <a:srgbClr val="275837"/>
      </a:dk2>
      <a:lt2>
        <a:srgbClr val="DEE5E1"/>
      </a:lt2>
      <a:accent1>
        <a:srgbClr val="F092CD"/>
      </a:accent1>
      <a:accent2>
        <a:srgbClr val="FFB612"/>
      </a:accent2>
      <a:accent3>
        <a:srgbClr val="8EC9E7"/>
      </a:accent3>
      <a:accent4>
        <a:srgbClr val="75D1B5"/>
      </a:accent4>
      <a:accent5>
        <a:srgbClr val="94700A"/>
      </a:accent5>
      <a:accent6>
        <a:srgbClr val="A90061"/>
      </a:accent6>
      <a:hlink>
        <a:srgbClr val="275837"/>
      </a:hlink>
      <a:folHlink>
        <a:srgbClr val="BDCDC2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CA79EFF4-A687-4D26-9147-38B212EA5152}"/>
    </a:ext>
  </a:extLst>
</a:theme>
</file>

<file path=ppt/theme/theme6.xml><?xml version="1.0" encoding="utf-8"?>
<a:theme xmlns:a="http://schemas.openxmlformats.org/drawingml/2006/main" name="Rijkshuisstijl Geel">
  <a:themeElements>
    <a:clrScheme name="Rijks Geel">
      <a:dk1>
        <a:srgbClr val="000000"/>
      </a:dk1>
      <a:lt1>
        <a:srgbClr val="FFFFFF"/>
      </a:lt1>
      <a:dk2>
        <a:srgbClr val="F9E11E"/>
      </a:dk2>
      <a:lt2>
        <a:srgbClr val="FEFBDC"/>
      </a:lt2>
      <a:accent1>
        <a:srgbClr val="94700A"/>
      </a:accent1>
      <a:accent2>
        <a:srgbClr val="00689A"/>
      </a:accent2>
      <a:accent3>
        <a:srgbClr val="42145F"/>
      </a:accent3>
      <a:accent4>
        <a:srgbClr val="38870D"/>
      </a:accent4>
      <a:accent5>
        <a:srgbClr val="777C00"/>
      </a:accent5>
      <a:accent6>
        <a:srgbClr val="A90061"/>
      </a:accent6>
      <a:hlink>
        <a:srgbClr val="94700A"/>
      </a:hlink>
      <a:folHlink>
        <a:srgbClr val="DFD4B4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061F48A2-F6AC-4CB1-8FFE-29522CCADC65}"/>
    </a:ext>
  </a:extLst>
</a:theme>
</file>

<file path=ppt/theme/theme7.xml><?xml version="1.0" encoding="utf-8"?>
<a:theme xmlns:a="http://schemas.openxmlformats.org/drawingml/2006/main" name="Rijkshuisstijl Groen">
  <a:themeElements>
    <a:clrScheme name="Rijks Groen">
      <a:dk1>
        <a:srgbClr val="000000"/>
      </a:dk1>
      <a:lt1>
        <a:srgbClr val="FFFFFF"/>
      </a:lt1>
      <a:dk2>
        <a:srgbClr val="38870D"/>
      </a:dk2>
      <a:lt2>
        <a:srgbClr val="E0EDDB"/>
      </a:lt2>
      <a:accent1>
        <a:srgbClr val="F9E11E"/>
      </a:accent1>
      <a:accent2>
        <a:srgbClr val="663227"/>
      </a:accent2>
      <a:accent3>
        <a:srgbClr val="FFB612"/>
      </a:accent3>
      <a:accent4>
        <a:srgbClr val="275837"/>
      </a:accent4>
      <a:accent5>
        <a:srgbClr val="00689A"/>
      </a:accent5>
      <a:accent6>
        <a:srgbClr val="42145F"/>
      </a:accent6>
      <a:hlink>
        <a:srgbClr val="38870D"/>
      </a:hlink>
      <a:folHlink>
        <a:srgbClr val="E0EDDB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B861245E-46A3-4B64-9C51-B458BC45AEDB}"/>
    </a:ext>
  </a:extLst>
</a:theme>
</file>

<file path=ppt/theme/theme8.xml><?xml version="1.0" encoding="utf-8"?>
<a:theme xmlns:a="http://schemas.openxmlformats.org/drawingml/2006/main" name="Rijkshuisstijl Hemelblauw">
  <a:themeElements>
    <a:clrScheme name="Aangepast 3">
      <a:dk1>
        <a:srgbClr val="000000"/>
      </a:dk1>
      <a:lt1>
        <a:srgbClr val="FFFFFF"/>
      </a:lt1>
      <a:dk2>
        <a:srgbClr val="007BC7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1DDE7887-A7C6-426C-AB32-FB632C4EB0BE}"/>
    </a:ext>
  </a:extLst>
</a:theme>
</file>

<file path=ppt/theme/theme9.xml><?xml version="1.0" encoding="utf-8"?>
<a:theme xmlns:a="http://schemas.openxmlformats.org/drawingml/2006/main" name="Rijkshuisstijl Lichtblau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final versie_format ENG_docgen  -  Alleen-lezen" id="{66EA6C17-D777-40AE-8A7C-B6ACFD1E5139}" vid="{63551383-6F14-450A-B06B-B2BF11F28FB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9C343B960B2141AB0C7501552A82B1" ma:contentTypeVersion="2" ma:contentTypeDescription="Een nieuw document maken." ma:contentTypeScope="" ma:versionID="b4d489c80eb827de178a7bd21597fc28">
  <xsd:schema xmlns:xsd="http://www.w3.org/2001/XMLSchema" xmlns:xs="http://www.w3.org/2001/XMLSchema" xmlns:p="http://schemas.microsoft.com/office/2006/metadata/properties" xmlns:ns2="b84ce8f5-0adc-46c0-9494-99564f4bb7cd" targetNamespace="http://schemas.microsoft.com/office/2006/metadata/properties" ma:root="true" ma:fieldsID="726402660c04754c06bfa58bb7ec528d" ns2:_="">
    <xsd:import namespace="b84ce8f5-0adc-46c0-9494-99564f4bb7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4ce8f5-0adc-46c0-9494-99564f4bb7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51666F-CE4B-4632-89E3-2027242490A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211A53D-87D9-4077-9122-DF008AB8B1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3763C4-A810-4C66-8251-6A2C76048B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4ce8f5-0adc-46c0-9494-99564f4bb7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sjabloon Engels</Template>
  <TotalTime>397</TotalTime>
  <Words>801</Words>
  <Application>Microsoft Office PowerPoint</Application>
  <PresentationFormat>Widescreen</PresentationFormat>
  <Paragraphs>123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Arial</vt:lpstr>
      <vt:lpstr>Calibri</vt:lpstr>
      <vt:lpstr>RijksoverheidSansHeading</vt:lpstr>
      <vt:lpstr>Verdana</vt:lpstr>
      <vt:lpstr>Wingdings</vt:lpstr>
      <vt:lpstr>Rijkshuisstijl Robijnrood</vt:lpstr>
      <vt:lpstr>Rijkshuisstijl Rood</vt:lpstr>
      <vt:lpstr>Rijkshuisstijl Roze</vt:lpstr>
      <vt:lpstr>Rijkshuisstijl Donkergeel</vt:lpstr>
      <vt:lpstr>Rijkshuisstijl Donkergroen</vt:lpstr>
      <vt:lpstr>Rijkshuisstijl Geel</vt:lpstr>
      <vt:lpstr>Rijkshuisstijl Groen</vt:lpstr>
      <vt:lpstr>Rijkshuisstijl Hemelblauw</vt:lpstr>
      <vt:lpstr>Rijkshuisstijl Lichtblauw</vt:lpstr>
      <vt:lpstr>Rijkshuisstijl Mintgroen</vt:lpstr>
      <vt:lpstr>Rijkshuisstijl Mosgroen</vt:lpstr>
      <vt:lpstr>Rijkshuisstijl Violet</vt:lpstr>
      <vt:lpstr>Rijkshuisstijl Paars</vt:lpstr>
      <vt:lpstr>Rijkshuisstijl Bruin</vt:lpstr>
      <vt:lpstr>Rijkshuisstijl Donkerblauw</vt:lpstr>
      <vt:lpstr>Rijkshuisstijl Donkerbruin</vt:lpstr>
      <vt:lpstr>1_Rijkshuisstijl Violet</vt:lpstr>
      <vt:lpstr>Expansion of the UFP measuring capabilities of the Dutch National Air Quality Monitoring Network - Appendix</vt:lpstr>
      <vt:lpstr>LML measurement cabins</vt:lpstr>
      <vt:lpstr>Ongoing indicative UFP measurements in Utrecht province</vt:lpstr>
      <vt:lpstr>Equipment (current)</vt:lpstr>
      <vt:lpstr>Measurement locations (current)</vt:lpstr>
      <vt:lpstr>Preliminary results</vt:lpstr>
      <vt:lpstr>Preliminary results</vt:lpstr>
      <vt:lpstr>Expansion of the UFP measuring capabilities of the Dutch National Air Quality Monitoring Network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Field comparison of butanol-CPCs</vt:lpstr>
      <vt:lpstr>PowerPoint Presentation</vt:lpstr>
      <vt:lpstr>PowerPoint Presentation</vt:lpstr>
      <vt:lpstr>Questions / references /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Anneke Batenburg</dc:creator>
  <cp:lastModifiedBy>Anneke Batenburg</cp:lastModifiedBy>
  <cp:revision>33</cp:revision>
  <dcterms:created xsi:type="dcterms:W3CDTF">2026-04-29T14:37:20Z</dcterms:created>
  <dcterms:modified xsi:type="dcterms:W3CDTF">2026-05-04T19:41:27Z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0x010100B49C343B960B2141AB0C7501552A82B1</vt:lpwstr>
  </property>
</Properties>
</file>