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9"/>
  </p:notesMasterIdLst>
  <p:sldIdLst>
    <p:sldId id="381" r:id="rId5"/>
    <p:sldId id="432" r:id="rId6"/>
    <p:sldId id="433" r:id="rId7"/>
    <p:sldId id="434" r:id="rId8"/>
    <p:sldId id="435" r:id="rId9"/>
    <p:sldId id="436" r:id="rId10"/>
    <p:sldId id="437" r:id="rId11"/>
    <p:sldId id="438" r:id="rId12"/>
    <p:sldId id="439" r:id="rId13"/>
    <p:sldId id="440" r:id="rId14"/>
    <p:sldId id="442" r:id="rId15"/>
    <p:sldId id="445" r:id="rId16"/>
    <p:sldId id="441" r:id="rId17"/>
    <p:sldId id="443" r:id="rId18"/>
  </p:sldIdLst>
  <p:sldSz cx="12192000" cy="6858000"/>
  <p:notesSz cx="6858000" cy="9144000"/>
  <p:embeddedFontLst>
    <p:embeddedFont>
      <p:font typeface="Cambria Math" panose="02040503050406030204" pitchFamily="18" charset="0"/>
      <p:regular r:id="rId20"/>
    </p:embeddedFont>
    <p:embeddedFont>
      <p:font typeface="Comic Sans MS" panose="030F0702030302020204" pitchFamily="66" charset="0"/>
      <p:regular r:id="rId21"/>
      <p:bold r:id="rId22"/>
      <p:italic r:id="rId23"/>
      <p:boldItalic r:id="rId24"/>
    </p:embeddedFont>
    <p:embeddedFont>
      <p:font typeface="Consolas" panose="020B0609020204030204" pitchFamily="49" charset="0"/>
      <p:regular r:id="rId25"/>
      <p:bold r:id="rId26"/>
      <p:italic r:id="rId27"/>
      <p:boldItalic r:id="rId28"/>
    </p:embeddedFont>
    <p:embeddedFont>
      <p:font typeface="Helvetica" panose="020B0604020202020204" pitchFamily="34" charset="0"/>
      <p:regular r:id="rId29"/>
      <p:bold r:id="rId30"/>
      <p:italic r:id="rId31"/>
      <p:boldItalic r:id="rId32"/>
    </p:embeddedFont>
    <p:embeddedFont>
      <p:font typeface="Imperial Sans Text" panose="020B0604020202020204" charset="0"/>
      <p:regular r:id="rId33"/>
      <p:bold r:id="rId34"/>
    </p:embeddedFont>
    <p:embeddedFont>
      <p:font typeface="Imperial Sans Text Medium" panose="020B0604020202020204" charset="0"/>
      <p:regular r:id="rId35"/>
    </p:embeddedFont>
    <p:embeddedFont>
      <p:font typeface="Imperial Sans Text Semibold" panose="020B0604020202020204" charset="0"/>
      <p:bold r:id="rId36"/>
    </p:embeddedFont>
  </p:embeddedFontLst>
  <p:defaultTex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3C6"/>
    <a:srgbClr val="EE6F43"/>
    <a:srgbClr val="31A5C4"/>
    <a:srgbClr val="989B9D"/>
    <a:srgbClr val="3A3A3A"/>
    <a:srgbClr val="FF1919"/>
    <a:srgbClr val="FBF7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F62742-6B84-4980-84E3-2E6894FBAA26}" v="571" dt="2026-04-30T07:50:27.055"/>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12" autoAdjust="0"/>
    <p:restoredTop sz="88808" autoAdjust="0"/>
  </p:normalViewPr>
  <p:slideViewPr>
    <p:cSldViewPr snapToGrid="0">
      <p:cViewPr varScale="1">
        <p:scale>
          <a:sx n="111" d="100"/>
          <a:sy n="111" d="100"/>
        </p:scale>
        <p:origin x="768" y="96"/>
      </p:cViewPr>
      <p:guideLst>
        <p:guide orient="horz" pos="2160"/>
        <p:guide pos="3840"/>
      </p:guideLst>
    </p:cSldViewPr>
  </p:slideViewPr>
  <p:outlineViewPr>
    <p:cViewPr>
      <p:scale>
        <a:sx n="33" d="100"/>
        <a:sy n="33" d="100"/>
      </p:scale>
      <p:origin x="0" y="-4542"/>
    </p:cViewPr>
  </p:outlineViewPr>
  <p:notesTextViewPr>
    <p:cViewPr>
      <p:scale>
        <a:sx n="200" d="100"/>
        <a:sy n="2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9" Type="http://schemas.openxmlformats.org/officeDocument/2006/relationships/theme" Target="theme/theme1.xml"/><Relationship Id="rId21" Type="http://schemas.openxmlformats.org/officeDocument/2006/relationships/font" Target="fonts/font2.fntdata"/><Relationship Id="rId34" Type="http://schemas.openxmlformats.org/officeDocument/2006/relationships/font" Target="fonts/font15.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hishek Sabnis" userId="46f4778964a5cdaa" providerId="LiveId" clId="{687A9772-ABB3-41B7-8D8D-0D5FEE419EFB}"/>
    <pc:docChg chg="addSld modSld">
      <pc:chgData name="Abhishek Sabnis" userId="46f4778964a5cdaa" providerId="LiveId" clId="{687A9772-ABB3-41B7-8D8D-0D5FEE419EFB}" dt="2026-04-15T20:44:46.791" v="8" actId="1076"/>
      <pc:docMkLst>
        <pc:docMk/>
      </pc:docMkLst>
      <pc:sldChg chg="addSp modSp mod">
        <pc:chgData name="Abhishek Sabnis" userId="46f4778964a5cdaa" providerId="LiveId" clId="{687A9772-ABB3-41B7-8D8D-0D5FEE419EFB}" dt="2026-04-15T20:44:46.791" v="8" actId="1076"/>
        <pc:sldMkLst>
          <pc:docMk/>
          <pc:sldMk cId="1761227008" sldId="438"/>
        </pc:sldMkLst>
        <pc:spChg chg="add mod">
          <ac:chgData name="Abhishek Sabnis" userId="46f4778964a5cdaa" providerId="LiveId" clId="{687A9772-ABB3-41B7-8D8D-0D5FEE419EFB}" dt="2026-04-15T20:44:46.791" v="8" actId="1076"/>
          <ac:spMkLst>
            <pc:docMk/>
            <pc:sldMk cId="1761227008" sldId="438"/>
            <ac:spMk id="5" creationId="{27D15159-CA47-ED2B-A017-3CBD8FDA53E2}"/>
          </ac:spMkLst>
        </pc:spChg>
        <pc:grpChg chg="ord">
          <ac:chgData name="Abhishek Sabnis" userId="46f4778964a5cdaa" providerId="LiveId" clId="{687A9772-ABB3-41B7-8D8D-0D5FEE419EFB}" dt="2026-04-15T20:44:34.245" v="6" actId="166"/>
          <ac:grpSpMkLst>
            <pc:docMk/>
            <pc:sldMk cId="1761227008" sldId="438"/>
            <ac:grpSpMk id="82" creationId="{2B354933-A7A1-E90D-0333-6DCE792047F9}"/>
          </ac:grpSpMkLst>
        </pc:grpChg>
        <pc:grpChg chg="ord">
          <ac:chgData name="Abhishek Sabnis" userId="46f4778964a5cdaa" providerId="LiveId" clId="{687A9772-ABB3-41B7-8D8D-0D5FEE419EFB}" dt="2026-04-15T20:44:19.722" v="4" actId="166"/>
          <ac:grpSpMkLst>
            <pc:docMk/>
            <pc:sldMk cId="1761227008" sldId="438"/>
            <ac:grpSpMk id="83" creationId="{58427232-4485-41CF-7D8E-864F0F8B5AB9}"/>
          </ac:grpSpMkLst>
        </pc:grpChg>
      </pc:sldChg>
    </pc:docChg>
  </pc:docChgLst>
  <pc:docChgLst>
    <pc:chgData name="Abhishek Sabnis" userId="46f4778964a5cdaa" providerId="LiveId" clId="{81CBF721-1B6F-44D3-80A4-E62854D28DDE}"/>
    <pc:docChg chg="undo custSel addSld delSld modSld sldOrd">
      <pc:chgData name="Abhishek Sabnis" userId="46f4778964a5cdaa" providerId="LiveId" clId="{81CBF721-1B6F-44D3-80A4-E62854D28DDE}" dt="2026-04-30T07:52:47.146" v="2022" actId="20577"/>
      <pc:docMkLst>
        <pc:docMk/>
      </pc:docMkLst>
      <pc:sldChg chg="del">
        <pc:chgData name="Abhishek Sabnis" userId="46f4778964a5cdaa" providerId="LiveId" clId="{81CBF721-1B6F-44D3-80A4-E62854D28DDE}" dt="2026-04-30T07:49:29.815" v="2008" actId="47"/>
        <pc:sldMkLst>
          <pc:docMk/>
          <pc:sldMk cId="74590074" sldId="365"/>
        </pc:sldMkLst>
      </pc:sldChg>
      <pc:sldChg chg="modSp mod">
        <pc:chgData name="Abhishek Sabnis" userId="46f4778964a5cdaa" providerId="LiveId" clId="{81CBF721-1B6F-44D3-80A4-E62854D28DDE}" dt="2026-04-30T07:50:46.475" v="2018" actId="20577"/>
        <pc:sldMkLst>
          <pc:docMk/>
          <pc:sldMk cId="1283162919" sldId="381"/>
        </pc:sldMkLst>
        <pc:spChg chg="mod">
          <ac:chgData name="Abhishek Sabnis" userId="46f4778964a5cdaa" providerId="LiveId" clId="{81CBF721-1B6F-44D3-80A4-E62854D28DDE}" dt="2026-04-30T07:17:19.231" v="55" actId="14100"/>
          <ac:spMkLst>
            <pc:docMk/>
            <pc:sldMk cId="1283162919" sldId="381"/>
            <ac:spMk id="2" creationId="{5F5EEA7B-C0CD-5562-C3C7-FB6B8E1875A5}"/>
          </ac:spMkLst>
        </pc:spChg>
        <pc:spChg chg="mod">
          <ac:chgData name="Abhishek Sabnis" userId="46f4778964a5cdaa" providerId="LiveId" clId="{81CBF721-1B6F-44D3-80A4-E62854D28DDE}" dt="2026-04-30T07:50:46.475" v="2018" actId="20577"/>
          <ac:spMkLst>
            <pc:docMk/>
            <pc:sldMk cId="1283162919" sldId="381"/>
            <ac:spMk id="8" creationId="{01BEB0EE-7BEC-3165-8F6C-C89A402DC8E9}"/>
          </ac:spMkLst>
        </pc:spChg>
      </pc:sldChg>
      <pc:sldChg chg="del">
        <pc:chgData name="Abhishek Sabnis" userId="46f4778964a5cdaa" providerId="LiveId" clId="{81CBF721-1B6F-44D3-80A4-E62854D28DDE}" dt="2026-04-30T07:12:03.900" v="0" actId="47"/>
        <pc:sldMkLst>
          <pc:docMk/>
          <pc:sldMk cId="2104435224" sldId="416"/>
        </pc:sldMkLst>
      </pc:sldChg>
      <pc:sldChg chg="addSp modSp mod">
        <pc:chgData name="Abhishek Sabnis" userId="46f4778964a5cdaa" providerId="LiveId" clId="{81CBF721-1B6F-44D3-80A4-E62854D28DDE}" dt="2026-04-30T07:22:25.066" v="381" actId="20577"/>
        <pc:sldMkLst>
          <pc:docMk/>
          <pc:sldMk cId="3268174668" sldId="432"/>
        </pc:sldMkLst>
        <pc:spChg chg="mod">
          <ac:chgData name="Abhishek Sabnis" userId="46f4778964a5cdaa" providerId="LiveId" clId="{81CBF721-1B6F-44D3-80A4-E62854D28DDE}" dt="2026-04-30T07:17:38.962" v="56" actId="14100"/>
          <ac:spMkLst>
            <pc:docMk/>
            <pc:sldMk cId="3268174668" sldId="432"/>
            <ac:spMk id="5" creationId="{C187E503-9C59-2A4D-BEE0-E2EF0E502D9B}"/>
          </ac:spMkLst>
        </pc:spChg>
        <pc:spChg chg="mod">
          <ac:chgData name="Abhishek Sabnis" userId="46f4778964a5cdaa" providerId="LiveId" clId="{81CBF721-1B6F-44D3-80A4-E62854D28DDE}" dt="2026-04-30T07:17:54.014" v="66" actId="20577"/>
          <ac:spMkLst>
            <pc:docMk/>
            <pc:sldMk cId="3268174668" sldId="432"/>
            <ac:spMk id="9" creationId="{87F57C65-4954-76D4-AAD0-FBF760D674F8}"/>
          </ac:spMkLst>
        </pc:spChg>
        <pc:spChg chg="mod">
          <ac:chgData name="Abhishek Sabnis" userId="46f4778964a5cdaa" providerId="LiveId" clId="{81CBF721-1B6F-44D3-80A4-E62854D28DDE}" dt="2026-04-30T07:17:50.625" v="65" actId="1076"/>
          <ac:spMkLst>
            <pc:docMk/>
            <pc:sldMk cId="3268174668" sldId="432"/>
            <ac:spMk id="10" creationId="{13871896-FC6F-3593-8466-7CA4BB8D1DD5}"/>
          </ac:spMkLst>
        </pc:spChg>
        <pc:spChg chg="mod">
          <ac:chgData name="Abhishek Sabnis" userId="46f4778964a5cdaa" providerId="LiveId" clId="{81CBF721-1B6F-44D3-80A4-E62854D28DDE}" dt="2026-04-30T07:17:50.625" v="65" actId="1076"/>
          <ac:spMkLst>
            <pc:docMk/>
            <pc:sldMk cId="3268174668" sldId="432"/>
            <ac:spMk id="13" creationId="{043A6513-85E5-9310-3A58-959AE047DC45}"/>
          </ac:spMkLst>
        </pc:spChg>
        <pc:spChg chg="add mod">
          <ac:chgData name="Abhishek Sabnis" userId="46f4778964a5cdaa" providerId="LiveId" clId="{81CBF721-1B6F-44D3-80A4-E62854D28DDE}" dt="2026-04-30T07:22:25.066" v="381" actId="20577"/>
          <ac:spMkLst>
            <pc:docMk/>
            <pc:sldMk cId="3268174668" sldId="432"/>
            <ac:spMk id="15" creationId="{A9770903-8CF6-30BA-54B1-1DFF408B8556}"/>
          </ac:spMkLst>
        </pc:spChg>
      </pc:sldChg>
      <pc:sldChg chg="addSp modSp mod">
        <pc:chgData name="Abhishek Sabnis" userId="46f4778964a5cdaa" providerId="LiveId" clId="{81CBF721-1B6F-44D3-80A4-E62854D28DDE}" dt="2026-04-30T07:15:34.619" v="18" actId="1076"/>
        <pc:sldMkLst>
          <pc:docMk/>
          <pc:sldMk cId="2730598099" sldId="435"/>
        </pc:sldMkLst>
        <pc:spChg chg="add mod">
          <ac:chgData name="Abhishek Sabnis" userId="46f4778964a5cdaa" providerId="LiveId" clId="{81CBF721-1B6F-44D3-80A4-E62854D28DDE}" dt="2026-04-30T07:15:18.584" v="10" actId="14100"/>
          <ac:spMkLst>
            <pc:docMk/>
            <pc:sldMk cId="2730598099" sldId="435"/>
            <ac:spMk id="5" creationId="{74A973C7-AA3F-8B18-4A4E-FA7176C75A7F}"/>
          </ac:spMkLst>
        </pc:spChg>
        <pc:spChg chg="add mod">
          <ac:chgData name="Abhishek Sabnis" userId="46f4778964a5cdaa" providerId="LiveId" clId="{81CBF721-1B6F-44D3-80A4-E62854D28DDE}" dt="2026-04-30T07:15:34.619" v="18" actId="1076"/>
          <ac:spMkLst>
            <pc:docMk/>
            <pc:sldMk cId="2730598099" sldId="435"/>
            <ac:spMk id="7" creationId="{9A261FBD-B5D8-5EF4-C011-F3D5D9E8CACD}"/>
          </ac:spMkLst>
        </pc:spChg>
      </pc:sldChg>
      <pc:sldChg chg="modSp mod">
        <pc:chgData name="Abhishek Sabnis" userId="46f4778964a5cdaa" providerId="LiveId" clId="{81CBF721-1B6F-44D3-80A4-E62854D28DDE}" dt="2026-04-30T07:52:47.146" v="2022" actId="20577"/>
        <pc:sldMkLst>
          <pc:docMk/>
          <pc:sldMk cId="1528637370" sldId="441"/>
        </pc:sldMkLst>
        <pc:spChg chg="mod">
          <ac:chgData name="Abhishek Sabnis" userId="46f4778964a5cdaa" providerId="LiveId" clId="{81CBF721-1B6F-44D3-80A4-E62854D28DDE}" dt="2026-04-30T07:52:47.146" v="2022" actId="20577"/>
          <ac:spMkLst>
            <pc:docMk/>
            <pc:sldMk cId="1528637370" sldId="441"/>
            <ac:spMk id="6" creationId="{7BF9739D-3210-2F8D-E6DD-FDBF14CB713B}"/>
          </ac:spMkLst>
        </pc:spChg>
      </pc:sldChg>
      <pc:sldChg chg="addSp modSp mod">
        <pc:chgData name="Abhishek Sabnis" userId="46f4778964a5cdaa" providerId="LiveId" clId="{81CBF721-1B6F-44D3-80A4-E62854D28DDE}" dt="2026-04-30T07:31:02.536" v="766" actId="20577"/>
        <pc:sldMkLst>
          <pc:docMk/>
          <pc:sldMk cId="2834250053" sldId="442"/>
        </pc:sldMkLst>
        <pc:spChg chg="add mod">
          <ac:chgData name="Abhishek Sabnis" userId="46f4778964a5cdaa" providerId="LiveId" clId="{81CBF721-1B6F-44D3-80A4-E62854D28DDE}" dt="2026-04-30T07:30:49.730" v="761" actId="208"/>
          <ac:spMkLst>
            <pc:docMk/>
            <pc:sldMk cId="2834250053" sldId="442"/>
            <ac:spMk id="5" creationId="{9668178B-FE76-CF66-6BD0-ECF89FDDA381}"/>
          </ac:spMkLst>
        </pc:spChg>
        <pc:spChg chg="add mod">
          <ac:chgData name="Abhishek Sabnis" userId="46f4778964a5cdaa" providerId="LiveId" clId="{81CBF721-1B6F-44D3-80A4-E62854D28DDE}" dt="2026-04-30T07:31:02.536" v="766" actId="20577"/>
          <ac:spMkLst>
            <pc:docMk/>
            <pc:sldMk cId="2834250053" sldId="442"/>
            <ac:spMk id="7" creationId="{F92A57C8-D7C1-243E-DE45-76CD1F9809FC}"/>
          </ac:spMkLst>
        </pc:spChg>
        <pc:picChg chg="mod">
          <ac:chgData name="Abhishek Sabnis" userId="46f4778964a5cdaa" providerId="LiveId" clId="{81CBF721-1B6F-44D3-80A4-E62854D28DDE}" dt="2026-04-30T07:23:33.999" v="382" actId="1076"/>
          <ac:picMkLst>
            <pc:docMk/>
            <pc:sldMk cId="2834250053" sldId="442"/>
            <ac:picMk id="8" creationId="{56982A11-60F7-6F7B-17C0-81CB8CB58972}"/>
          </ac:picMkLst>
        </pc:picChg>
        <pc:cxnChg chg="add">
          <ac:chgData name="Abhishek Sabnis" userId="46f4778964a5cdaa" providerId="LiveId" clId="{81CBF721-1B6F-44D3-80A4-E62854D28DDE}" dt="2026-04-30T07:30:25.631" v="755" actId="11529"/>
          <ac:cxnSpMkLst>
            <pc:docMk/>
            <pc:sldMk cId="2834250053" sldId="442"/>
            <ac:cxnSpMk id="11" creationId="{AF7CEB30-3C88-44AE-2FC3-D5630C2A0AD0}"/>
          </ac:cxnSpMkLst>
        </pc:cxnChg>
        <pc:cxnChg chg="add mod">
          <ac:chgData name="Abhishek Sabnis" userId="46f4778964a5cdaa" providerId="LiveId" clId="{81CBF721-1B6F-44D3-80A4-E62854D28DDE}" dt="2026-04-30T07:30:35.298" v="760" actId="1076"/>
          <ac:cxnSpMkLst>
            <pc:docMk/>
            <pc:sldMk cId="2834250053" sldId="442"/>
            <ac:cxnSpMk id="13" creationId="{CF2F7DC4-794A-BCC8-7F35-C25878DC6565}"/>
          </ac:cxnSpMkLst>
        </pc:cxnChg>
      </pc:sldChg>
      <pc:sldChg chg="addSp modSp mod modAnim">
        <pc:chgData name="Abhishek Sabnis" userId="46f4778964a5cdaa" providerId="LiveId" clId="{81CBF721-1B6F-44D3-80A4-E62854D28DDE}" dt="2026-04-30T07:49:16.662" v="2007" actId="14100"/>
        <pc:sldMkLst>
          <pc:docMk/>
          <pc:sldMk cId="2188895511" sldId="443"/>
        </pc:sldMkLst>
        <pc:spChg chg="add mod">
          <ac:chgData name="Abhishek Sabnis" userId="46f4778964a5cdaa" providerId="LiveId" clId="{81CBF721-1B6F-44D3-80A4-E62854D28DDE}" dt="2026-04-30T07:49:02.864" v="2005" actId="20577"/>
          <ac:spMkLst>
            <pc:docMk/>
            <pc:sldMk cId="2188895511" sldId="443"/>
            <ac:spMk id="5" creationId="{5789A9B6-7BB2-F580-96A8-43DADA8CB6C4}"/>
          </ac:spMkLst>
        </pc:spChg>
        <pc:spChg chg="mod">
          <ac:chgData name="Abhishek Sabnis" userId="46f4778964a5cdaa" providerId="LiveId" clId="{81CBF721-1B6F-44D3-80A4-E62854D28DDE}" dt="2026-04-30T07:46:00.433" v="1556" actId="1076"/>
          <ac:spMkLst>
            <pc:docMk/>
            <pc:sldMk cId="2188895511" sldId="443"/>
            <ac:spMk id="17" creationId="{D1B7BAD9-7A8B-99F1-ADC2-D70D64810E79}"/>
          </ac:spMkLst>
        </pc:spChg>
        <pc:spChg chg="mod">
          <ac:chgData name="Abhishek Sabnis" userId="46f4778964a5cdaa" providerId="LiveId" clId="{81CBF721-1B6F-44D3-80A4-E62854D28DDE}" dt="2026-04-30T07:45:35.699" v="1547" actId="1076"/>
          <ac:spMkLst>
            <pc:docMk/>
            <pc:sldMk cId="2188895511" sldId="443"/>
            <ac:spMk id="18" creationId="{F6FBA809-B749-01D7-91A8-04EE41D044DE}"/>
          </ac:spMkLst>
        </pc:spChg>
        <pc:spChg chg="mod">
          <ac:chgData name="Abhishek Sabnis" userId="46f4778964a5cdaa" providerId="LiveId" clId="{81CBF721-1B6F-44D3-80A4-E62854D28DDE}" dt="2026-04-30T07:45:41.640" v="1550" actId="1076"/>
          <ac:spMkLst>
            <pc:docMk/>
            <pc:sldMk cId="2188895511" sldId="443"/>
            <ac:spMk id="19" creationId="{01B45910-7244-A72E-FBE0-E76600230F09}"/>
          </ac:spMkLst>
        </pc:spChg>
        <pc:spChg chg="mod">
          <ac:chgData name="Abhishek Sabnis" userId="46f4778964a5cdaa" providerId="LiveId" clId="{81CBF721-1B6F-44D3-80A4-E62854D28DDE}" dt="2026-04-30T07:49:16.662" v="2007" actId="14100"/>
          <ac:spMkLst>
            <pc:docMk/>
            <pc:sldMk cId="2188895511" sldId="443"/>
            <ac:spMk id="22" creationId="{9D709082-39AF-0D3C-BA1F-0D39F387B3BA}"/>
          </ac:spMkLst>
        </pc:spChg>
        <pc:picChg chg="mod">
          <ac:chgData name="Abhishek Sabnis" userId="46f4778964a5cdaa" providerId="LiveId" clId="{81CBF721-1B6F-44D3-80A4-E62854D28DDE}" dt="2026-04-30T07:44:46.891" v="1537" actId="14100"/>
          <ac:picMkLst>
            <pc:docMk/>
            <pc:sldMk cId="2188895511" sldId="443"/>
            <ac:picMk id="8" creationId="{02C0CCE9-51E2-7E29-AB82-1B1C42A248A1}"/>
          </ac:picMkLst>
        </pc:picChg>
        <pc:picChg chg="mod">
          <ac:chgData name="Abhishek Sabnis" userId="46f4778964a5cdaa" providerId="LiveId" clId="{81CBF721-1B6F-44D3-80A4-E62854D28DDE}" dt="2026-04-30T07:45:57.392" v="1555" actId="1076"/>
          <ac:picMkLst>
            <pc:docMk/>
            <pc:sldMk cId="2188895511" sldId="443"/>
            <ac:picMk id="10" creationId="{970CAA84-E47C-EB59-F024-C9A0B5C421FF}"/>
          </ac:picMkLst>
        </pc:picChg>
        <pc:picChg chg="mod">
          <ac:chgData name="Abhishek Sabnis" userId="46f4778964a5cdaa" providerId="LiveId" clId="{81CBF721-1B6F-44D3-80A4-E62854D28DDE}" dt="2026-04-30T07:45:57.392" v="1555" actId="1076"/>
          <ac:picMkLst>
            <pc:docMk/>
            <pc:sldMk cId="2188895511" sldId="443"/>
            <ac:picMk id="12" creationId="{B5CAABD0-0D71-F0EC-33D4-21A1947A9165}"/>
          </ac:picMkLst>
        </pc:picChg>
        <pc:picChg chg="mod">
          <ac:chgData name="Abhishek Sabnis" userId="46f4778964a5cdaa" providerId="LiveId" clId="{81CBF721-1B6F-44D3-80A4-E62854D28DDE}" dt="2026-04-30T07:45:57.392" v="1555" actId="1076"/>
          <ac:picMkLst>
            <pc:docMk/>
            <pc:sldMk cId="2188895511" sldId="443"/>
            <ac:picMk id="14" creationId="{CD0A1D1F-818B-1CC7-02EE-E85981E974EE}"/>
          </ac:picMkLst>
        </pc:picChg>
        <pc:picChg chg="mod">
          <ac:chgData name="Abhishek Sabnis" userId="46f4778964a5cdaa" providerId="LiveId" clId="{81CBF721-1B6F-44D3-80A4-E62854D28DDE}" dt="2026-04-30T07:45:57.392" v="1555" actId="1076"/>
          <ac:picMkLst>
            <pc:docMk/>
            <pc:sldMk cId="2188895511" sldId="443"/>
            <ac:picMk id="16" creationId="{F0339680-6930-2EF2-BB52-EF6898B4B78F}"/>
          </ac:picMkLst>
        </pc:picChg>
      </pc:sldChg>
      <pc:sldChg chg="del">
        <pc:chgData name="Abhishek Sabnis" userId="46f4778964a5cdaa" providerId="LiveId" clId="{81CBF721-1B6F-44D3-80A4-E62854D28DDE}" dt="2026-04-30T07:49:35.988" v="2009" actId="47"/>
        <pc:sldMkLst>
          <pc:docMk/>
          <pc:sldMk cId="46448672" sldId="444"/>
        </pc:sldMkLst>
      </pc:sldChg>
      <pc:sldChg chg="addSp delSp modSp add mod ord">
        <pc:chgData name="Abhishek Sabnis" userId="46f4778964a5cdaa" providerId="LiveId" clId="{81CBF721-1B6F-44D3-80A4-E62854D28DDE}" dt="2026-04-30T07:52:40.973" v="2020"/>
        <pc:sldMkLst>
          <pc:docMk/>
          <pc:sldMk cId="555642091" sldId="445"/>
        </pc:sldMkLst>
        <pc:spChg chg="mod">
          <ac:chgData name="Abhishek Sabnis" userId="46f4778964a5cdaa" providerId="LiveId" clId="{81CBF721-1B6F-44D3-80A4-E62854D28DDE}" dt="2026-04-30T07:43:44.323" v="1421" actId="20577"/>
          <ac:spMkLst>
            <pc:docMk/>
            <pc:sldMk cId="555642091" sldId="445"/>
            <ac:spMk id="6" creationId="{A79AE4B1-7EA0-9B40-72C7-90310A786041}"/>
          </ac:spMkLst>
        </pc:spChg>
        <pc:spChg chg="add del mod">
          <ac:chgData name="Abhishek Sabnis" userId="46f4778964a5cdaa" providerId="LiveId" clId="{81CBF721-1B6F-44D3-80A4-E62854D28DDE}" dt="2026-04-30T07:31:40.907" v="769" actId="478"/>
          <ac:spMkLst>
            <pc:docMk/>
            <pc:sldMk cId="555642091" sldId="445"/>
            <ac:spMk id="7" creationId="{919BC412-117C-51A9-0B06-8AF2CD480448}"/>
          </ac:spMkLst>
        </pc:spChg>
        <pc:spChg chg="del">
          <ac:chgData name="Abhishek Sabnis" userId="46f4778964a5cdaa" providerId="LiveId" clId="{81CBF721-1B6F-44D3-80A4-E62854D28DDE}" dt="2026-04-30T07:31:42.010" v="770" actId="478"/>
          <ac:spMkLst>
            <pc:docMk/>
            <pc:sldMk cId="555642091" sldId="445"/>
            <ac:spMk id="9" creationId="{C883F078-0A83-ADD9-62EC-AFE6C1EFB4C9}"/>
          </ac:spMkLst>
        </pc:spChg>
        <pc:spChg chg="del">
          <ac:chgData name="Abhishek Sabnis" userId="46f4778964a5cdaa" providerId="LiveId" clId="{81CBF721-1B6F-44D3-80A4-E62854D28DDE}" dt="2026-04-30T07:31:42.762" v="771" actId="478"/>
          <ac:spMkLst>
            <pc:docMk/>
            <pc:sldMk cId="555642091" sldId="445"/>
            <ac:spMk id="10" creationId="{7BC4EF22-9492-9A19-5EA5-E2C3DBBCACB8}"/>
          </ac:spMkLst>
        </pc:spChg>
        <pc:spChg chg="del">
          <ac:chgData name="Abhishek Sabnis" userId="46f4778964a5cdaa" providerId="LiveId" clId="{81CBF721-1B6F-44D3-80A4-E62854D28DDE}" dt="2026-04-30T07:31:43.434" v="772" actId="478"/>
          <ac:spMkLst>
            <pc:docMk/>
            <pc:sldMk cId="555642091" sldId="445"/>
            <ac:spMk id="12" creationId="{79EC52DD-FB5C-10A5-2B99-AA08C06E8828}"/>
          </ac:spMkLst>
        </pc:spChg>
        <pc:spChg chg="add mod">
          <ac:chgData name="Abhishek Sabnis" userId="46f4778964a5cdaa" providerId="LiveId" clId="{81CBF721-1B6F-44D3-80A4-E62854D28DDE}" dt="2026-04-30T07:34:18.774" v="797" actId="1076"/>
          <ac:spMkLst>
            <pc:docMk/>
            <pc:sldMk cId="555642091" sldId="445"/>
            <ac:spMk id="21" creationId="{8A3507D2-7A0B-E31B-270B-47E77A6852B8}"/>
          </ac:spMkLst>
        </pc:spChg>
        <pc:spChg chg="add mod">
          <ac:chgData name="Abhishek Sabnis" userId="46f4778964a5cdaa" providerId="LiveId" clId="{81CBF721-1B6F-44D3-80A4-E62854D28DDE}" dt="2026-04-30T07:34:22.876" v="798" actId="1076"/>
          <ac:spMkLst>
            <pc:docMk/>
            <pc:sldMk cId="555642091" sldId="445"/>
            <ac:spMk id="22" creationId="{87D981E1-A508-A352-5C1A-496E61942AB8}"/>
          </ac:spMkLst>
        </pc:spChg>
        <pc:spChg chg="add del mod">
          <ac:chgData name="Abhishek Sabnis" userId="46f4778964a5cdaa" providerId="LiveId" clId="{81CBF721-1B6F-44D3-80A4-E62854D28DDE}" dt="2026-04-30T07:33:52.123" v="791" actId="478"/>
          <ac:spMkLst>
            <pc:docMk/>
            <pc:sldMk cId="555642091" sldId="445"/>
            <ac:spMk id="23" creationId="{1591E945-7051-975D-5F0F-DA1ABC7EBFD5}"/>
          </ac:spMkLst>
        </pc:spChg>
        <pc:spChg chg="add del mod">
          <ac:chgData name="Abhishek Sabnis" userId="46f4778964a5cdaa" providerId="LiveId" clId="{81CBF721-1B6F-44D3-80A4-E62854D28DDE}" dt="2026-04-30T07:33:54.108" v="794" actId="478"/>
          <ac:spMkLst>
            <pc:docMk/>
            <pc:sldMk cId="555642091" sldId="445"/>
            <ac:spMk id="24" creationId="{FF8E0CBE-A504-1434-D43C-2AB43BD25150}"/>
          </ac:spMkLst>
        </pc:spChg>
        <pc:spChg chg="add del mod">
          <ac:chgData name="Abhishek Sabnis" userId="46f4778964a5cdaa" providerId="LiveId" clId="{81CBF721-1B6F-44D3-80A4-E62854D28DDE}" dt="2026-04-30T07:34:28.763" v="800" actId="478"/>
          <ac:spMkLst>
            <pc:docMk/>
            <pc:sldMk cId="555642091" sldId="445"/>
            <ac:spMk id="25" creationId="{0C875909-F311-0B5F-5BB0-5A10434ADCD0}"/>
          </ac:spMkLst>
        </pc:spChg>
        <pc:spChg chg="add mod">
          <ac:chgData name="Abhishek Sabnis" userId="46f4778964a5cdaa" providerId="LiveId" clId="{81CBF721-1B6F-44D3-80A4-E62854D28DDE}" dt="2026-04-30T07:37:52.894" v="1069" actId="1076"/>
          <ac:spMkLst>
            <pc:docMk/>
            <pc:sldMk cId="555642091" sldId="445"/>
            <ac:spMk id="26" creationId="{A2CDF934-8ED2-8E82-70EC-D06EB5E3FD57}"/>
          </ac:spMkLst>
        </pc:spChg>
        <pc:spChg chg="add mod">
          <ac:chgData name="Abhishek Sabnis" userId="46f4778964a5cdaa" providerId="LiveId" clId="{81CBF721-1B6F-44D3-80A4-E62854D28DDE}" dt="2026-04-30T07:41:09.804" v="1300" actId="1076"/>
          <ac:spMkLst>
            <pc:docMk/>
            <pc:sldMk cId="555642091" sldId="445"/>
            <ac:spMk id="27" creationId="{EC6B969A-861D-D1EC-58AE-81B30659F401}"/>
          </ac:spMkLst>
        </pc:spChg>
        <pc:spChg chg="add del mod">
          <ac:chgData name="Abhishek Sabnis" userId="46f4778964a5cdaa" providerId="LiveId" clId="{81CBF721-1B6F-44D3-80A4-E62854D28DDE}" dt="2026-04-30T07:43:29.691" v="1416" actId="478"/>
          <ac:spMkLst>
            <pc:docMk/>
            <pc:sldMk cId="555642091" sldId="445"/>
            <ac:spMk id="28" creationId="{C16B40D6-6ECA-1D98-DFB3-24736B2F688A}"/>
          </ac:spMkLst>
        </pc:spChg>
        <pc:spChg chg="add del">
          <ac:chgData name="Abhishek Sabnis" userId="46f4778964a5cdaa" providerId="LiveId" clId="{81CBF721-1B6F-44D3-80A4-E62854D28DDE}" dt="2026-04-30T07:43:01.274" v="1408" actId="478"/>
          <ac:spMkLst>
            <pc:docMk/>
            <pc:sldMk cId="555642091" sldId="445"/>
            <ac:spMk id="29" creationId="{97AA7A28-918D-FE26-2CC5-83AB29ECDF2E}"/>
          </ac:spMkLst>
        </pc:spChg>
        <pc:spChg chg="add mod">
          <ac:chgData name="Abhishek Sabnis" userId="46f4778964a5cdaa" providerId="LiveId" clId="{81CBF721-1B6F-44D3-80A4-E62854D28DDE}" dt="2026-04-30T07:43:38.722" v="1420" actId="1076"/>
          <ac:spMkLst>
            <pc:docMk/>
            <pc:sldMk cId="555642091" sldId="445"/>
            <ac:spMk id="30" creationId="{4EB6C9FA-E771-601F-7C64-0C7650E7972E}"/>
          </ac:spMkLst>
        </pc:spChg>
        <pc:picChg chg="del">
          <ac:chgData name="Abhishek Sabnis" userId="46f4778964a5cdaa" providerId="LiveId" clId="{81CBF721-1B6F-44D3-80A4-E62854D28DDE}" dt="2026-04-30T07:31:34.858" v="768" actId="478"/>
          <ac:picMkLst>
            <pc:docMk/>
            <pc:sldMk cId="555642091" sldId="445"/>
            <ac:picMk id="8" creationId="{7110E65F-E949-F203-70D8-71E7282E5E03}"/>
          </ac:picMkLst>
        </pc:picChg>
        <pc:picChg chg="add mod">
          <ac:chgData name="Abhishek Sabnis" userId="46f4778964a5cdaa" providerId="LiveId" clId="{81CBF721-1B6F-44D3-80A4-E62854D28DDE}" dt="2026-04-30T07:34:14.454" v="796" actId="14100"/>
          <ac:picMkLst>
            <pc:docMk/>
            <pc:sldMk cId="555642091" sldId="445"/>
            <ac:picMk id="11" creationId="{739BC72C-7166-DF3B-F415-09A34F575294}"/>
          </ac:picMkLst>
        </pc:picChg>
        <pc:picChg chg="add mod">
          <ac:chgData name="Abhishek Sabnis" userId="46f4778964a5cdaa" providerId="LiveId" clId="{81CBF721-1B6F-44D3-80A4-E62854D28DDE}" dt="2026-04-30T07:34:14.454" v="796" actId="14100"/>
          <ac:picMkLst>
            <pc:docMk/>
            <pc:sldMk cId="555642091" sldId="445"/>
            <ac:picMk id="14" creationId="{7CEBCAB6-82DE-92E9-8F15-9F3479DB708C}"/>
          </ac:picMkLst>
        </pc:picChg>
        <pc:picChg chg="add del mod">
          <ac:chgData name="Abhishek Sabnis" userId="46f4778964a5cdaa" providerId="LiveId" clId="{81CBF721-1B6F-44D3-80A4-E62854D28DDE}" dt="2026-04-30T07:33:50.682" v="789" actId="478"/>
          <ac:picMkLst>
            <pc:docMk/>
            <pc:sldMk cId="555642091" sldId="445"/>
            <ac:picMk id="15" creationId="{5BC73330-E87F-FD36-2503-068924350039}"/>
          </ac:picMkLst>
        </pc:picChg>
        <pc:picChg chg="add del mod">
          <ac:chgData name="Abhishek Sabnis" userId="46f4778964a5cdaa" providerId="LiveId" clId="{81CBF721-1B6F-44D3-80A4-E62854D28DDE}" dt="2026-04-30T07:33:52.703" v="792" actId="478"/>
          <ac:picMkLst>
            <pc:docMk/>
            <pc:sldMk cId="555642091" sldId="445"/>
            <ac:picMk id="16" creationId="{720D1B9C-DC73-C52B-6F80-2856B5428B52}"/>
          </ac:picMkLst>
        </pc:picChg>
        <pc:picChg chg="add mod modCrop">
          <ac:chgData name="Abhishek Sabnis" userId="46f4778964a5cdaa" providerId="LiveId" clId="{81CBF721-1B6F-44D3-80A4-E62854D28DDE}" dt="2026-04-30T07:36:31.277" v="978" actId="732"/>
          <ac:picMkLst>
            <pc:docMk/>
            <pc:sldMk cId="555642091" sldId="445"/>
            <ac:picMk id="17" creationId="{32D51CB2-7B9B-DA77-416A-959B023847A4}"/>
          </ac:picMkLst>
        </pc:picChg>
        <pc:picChg chg="add mod modCrop">
          <ac:chgData name="Abhishek Sabnis" userId="46f4778964a5cdaa" providerId="LiveId" clId="{81CBF721-1B6F-44D3-80A4-E62854D28DDE}" dt="2026-04-30T07:36:36.431" v="979" actId="732"/>
          <ac:picMkLst>
            <pc:docMk/>
            <pc:sldMk cId="555642091" sldId="445"/>
            <ac:picMk id="18" creationId="{F1CCF601-5C20-5D57-45DC-0F0BCFF9F7A0}"/>
          </ac:picMkLst>
        </pc:picChg>
        <pc:picChg chg="add del mod">
          <ac:chgData name="Abhishek Sabnis" userId="46f4778964a5cdaa" providerId="LiveId" clId="{81CBF721-1B6F-44D3-80A4-E62854D28DDE}" dt="2026-04-30T07:33:51.323" v="790" actId="478"/>
          <ac:picMkLst>
            <pc:docMk/>
            <pc:sldMk cId="555642091" sldId="445"/>
            <ac:picMk id="19" creationId="{C3CB4E2A-3FF8-91B3-4C63-E06421E85E43}"/>
          </ac:picMkLst>
        </pc:picChg>
        <pc:picChg chg="add del mod">
          <ac:chgData name="Abhishek Sabnis" userId="46f4778964a5cdaa" providerId="LiveId" clId="{81CBF721-1B6F-44D3-80A4-E62854D28DDE}" dt="2026-04-30T07:33:53.353" v="793" actId="478"/>
          <ac:picMkLst>
            <pc:docMk/>
            <pc:sldMk cId="555642091" sldId="445"/>
            <ac:picMk id="20" creationId="{D750320C-21F1-4D49-8799-D42F2F41D395}"/>
          </ac:picMkLst>
        </pc:picChg>
      </pc:sldChg>
      <pc:sldChg chg="del">
        <pc:chgData name="Abhishek Sabnis" userId="46f4778964a5cdaa" providerId="LiveId" clId="{81CBF721-1B6F-44D3-80A4-E62854D28DDE}" dt="2026-04-30T07:14:00.685" v="1" actId="47"/>
        <pc:sldMkLst>
          <pc:docMk/>
          <pc:sldMk cId="1731709107" sldId="445"/>
        </pc:sldMkLst>
      </pc:sldChg>
      <pc:sldChg chg="del">
        <pc:chgData name="Abhishek Sabnis" userId="46f4778964a5cdaa" providerId="LiveId" clId="{81CBF721-1B6F-44D3-80A4-E62854D28DDE}" dt="2026-04-30T07:14:05.487" v="2" actId="47"/>
        <pc:sldMkLst>
          <pc:docMk/>
          <pc:sldMk cId="86254459" sldId="4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0D2A8-8F95-47C2-ABE1-A779F5A43C98}" type="datetimeFigureOut">
              <a:rPr lang="en-US" smtClean="0"/>
              <a:t>4/30/2026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663E2-27CE-4C79-91D3-7F5C4262D57F}" type="slidenum">
              <a:rPr lang="en-US" smtClean="0"/>
              <a:t>‹#›</a:t>
            </a:fld>
            <a:endParaRPr lang="en-US"/>
          </a:p>
        </p:txBody>
      </p:sp>
    </p:spTree>
    <p:extLst>
      <p:ext uri="{BB962C8B-B14F-4D97-AF65-F5344CB8AC3E}">
        <p14:creationId xmlns:p14="http://schemas.microsoft.com/office/powerpoint/2010/main" val="1230559577"/>
      </p:ext>
    </p:extLst>
  </p:cSld>
  <p:clrMap bg1="lt1" tx1="dk1" bg2="lt2" tx2="dk2" accent1="accent1" accent2="accent2" accent3="accent3" accent4="accent4" accent5="accent5" accent6="accent6" hlink="hlink" folHlink="folHlink"/>
  <p:notesStyle>
    <a:lvl1pPr marL="0" algn="l" defTabSz="914353" rtl="0" eaLnBrk="1" latinLnBrk="0" hangingPunct="1">
      <a:defRPr sz="1200" kern="1200">
        <a:solidFill>
          <a:schemeClr val="tx1"/>
        </a:solidFill>
        <a:latin typeface="+mn-lt"/>
        <a:ea typeface="+mn-ea"/>
        <a:cs typeface="+mn-cs"/>
      </a:defRPr>
    </a:lvl1pPr>
    <a:lvl2pPr marL="457177" algn="l" defTabSz="914353" rtl="0" eaLnBrk="1" latinLnBrk="0" hangingPunct="1">
      <a:defRPr sz="1200" kern="1200">
        <a:solidFill>
          <a:schemeClr val="tx1"/>
        </a:solidFill>
        <a:latin typeface="+mn-lt"/>
        <a:ea typeface="+mn-ea"/>
        <a:cs typeface="+mn-cs"/>
      </a:defRPr>
    </a:lvl2pPr>
    <a:lvl3pPr marL="914353" algn="l" defTabSz="914353" rtl="0" eaLnBrk="1" latinLnBrk="0" hangingPunct="1">
      <a:defRPr sz="1200" kern="1200">
        <a:solidFill>
          <a:schemeClr val="tx1"/>
        </a:solidFill>
        <a:latin typeface="+mn-lt"/>
        <a:ea typeface="+mn-ea"/>
        <a:cs typeface="+mn-cs"/>
      </a:defRPr>
    </a:lvl3pPr>
    <a:lvl4pPr marL="1371530" algn="l" defTabSz="914353" rtl="0" eaLnBrk="1" latinLnBrk="0" hangingPunct="1">
      <a:defRPr sz="1200" kern="1200">
        <a:solidFill>
          <a:schemeClr val="tx1"/>
        </a:solidFill>
        <a:latin typeface="+mn-lt"/>
        <a:ea typeface="+mn-ea"/>
        <a:cs typeface="+mn-cs"/>
      </a:defRPr>
    </a:lvl4pPr>
    <a:lvl5pPr marL="1828706" algn="l" defTabSz="914353" rtl="0" eaLnBrk="1" latinLnBrk="0" hangingPunct="1">
      <a:defRPr sz="1200" kern="1200">
        <a:solidFill>
          <a:schemeClr val="tx1"/>
        </a:solidFill>
        <a:latin typeface="+mn-lt"/>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7663E2-27CE-4C79-91D3-7F5C4262D57F}" type="slidenum">
              <a:rPr lang="en-US" smtClean="0"/>
              <a:t>1</a:t>
            </a:fld>
            <a:endParaRPr lang="en-US"/>
          </a:p>
        </p:txBody>
      </p:sp>
    </p:spTree>
    <p:extLst>
      <p:ext uri="{BB962C8B-B14F-4D97-AF65-F5344CB8AC3E}">
        <p14:creationId xmlns:p14="http://schemas.microsoft.com/office/powerpoint/2010/main" val="942373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6E168-56E9-4EDF-E11D-52D0F5652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253B8-9057-3403-8E11-B4359F748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5058D-E71F-C881-8C4A-ADBFD046E10F}"/>
              </a:ext>
            </a:extLst>
          </p:cNvPr>
          <p:cNvSpPr>
            <a:spLocks noGrp="1"/>
          </p:cNvSpPr>
          <p:nvPr>
            <p:ph type="body" idx="1"/>
          </p:nvPr>
        </p:nvSpPr>
        <p:spPr/>
        <p:txBody>
          <a:bodyPr/>
          <a:lstStyle/>
          <a:p>
            <a:endParaRPr lang="en-GB" altLang="zh-CN" dirty="0"/>
          </a:p>
        </p:txBody>
      </p:sp>
      <p:sp>
        <p:nvSpPr>
          <p:cNvPr id="4" name="Slide Number Placeholder 3">
            <a:extLst>
              <a:ext uri="{FF2B5EF4-FFF2-40B4-BE49-F238E27FC236}">
                <a16:creationId xmlns:a16="http://schemas.microsoft.com/office/drawing/2014/main" id="{0915EFB9-F293-B97E-1F06-2EBAB0BBD8A7}"/>
              </a:ext>
            </a:extLst>
          </p:cNvPr>
          <p:cNvSpPr>
            <a:spLocks noGrp="1"/>
          </p:cNvSpPr>
          <p:nvPr>
            <p:ph type="sldNum" sz="quarter" idx="5"/>
          </p:nvPr>
        </p:nvSpPr>
        <p:spPr/>
        <p:txBody>
          <a:bodyPr/>
          <a:lstStyle/>
          <a:p>
            <a:fld id="{877663E2-27CE-4C79-91D3-7F5C4262D57F}" type="slidenum">
              <a:rPr lang="en-US" smtClean="0"/>
              <a:t>2</a:t>
            </a:fld>
            <a:endParaRPr lang="en-US"/>
          </a:p>
        </p:txBody>
      </p:sp>
    </p:spTree>
    <p:extLst>
      <p:ext uri="{BB962C8B-B14F-4D97-AF65-F5344CB8AC3E}">
        <p14:creationId xmlns:p14="http://schemas.microsoft.com/office/powerpoint/2010/main" val="708432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77663E2-27CE-4C79-91D3-7F5C4262D57F}" type="slidenum">
              <a:rPr lang="en-US" smtClean="0"/>
              <a:t>6</a:t>
            </a:fld>
            <a:endParaRPr lang="en-US"/>
          </a:p>
        </p:txBody>
      </p:sp>
    </p:spTree>
    <p:extLst>
      <p:ext uri="{BB962C8B-B14F-4D97-AF65-F5344CB8AC3E}">
        <p14:creationId xmlns:p14="http://schemas.microsoft.com/office/powerpoint/2010/main" val="540092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802863CF-25C1-DECF-F640-C736ECDB9551}"/>
              </a:ext>
            </a:extLst>
          </p:cNvPr>
          <p:cNvSpPr>
            <a:spLocks noGrp="1"/>
          </p:cNvSpPr>
          <p:nvPr>
            <p:ph type="ctrTitle" hasCustomPrompt="1"/>
          </p:nvPr>
        </p:nvSpPr>
        <p:spPr>
          <a:xfrm>
            <a:off x="1516592" y="2006486"/>
            <a:ext cx="9144000" cy="849136"/>
          </a:xfrm>
          <a:prstGeom prst="rect">
            <a:avLst/>
          </a:prstGeom>
        </p:spPr>
        <p:txBody>
          <a:bodyPr anchor="b"/>
          <a:lstStyle>
            <a:lvl1pPr algn="ctr">
              <a:defRPr sz="4800" baseline="0">
                <a:solidFill>
                  <a:srgbClr val="31A5C4"/>
                </a:solidFill>
                <a:latin typeface="+mj-lt"/>
              </a:defRPr>
            </a:lvl1pPr>
          </a:lstStyle>
          <a:p>
            <a:r>
              <a:rPr lang="en-GB" dirty="0"/>
              <a:t>Title </a:t>
            </a:r>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hasCustomPrompt="1"/>
          </p:nvPr>
        </p:nvSpPr>
        <p:spPr>
          <a:xfrm>
            <a:off x="1524000" y="2969879"/>
            <a:ext cx="9144000" cy="1322348"/>
          </a:xfrm>
          <a:prstGeom prst="rect">
            <a:avLst/>
          </a:prstGeom>
        </p:spPr>
        <p:txBody>
          <a:bodyPr/>
          <a:lstStyle>
            <a:lvl1pPr marL="0" indent="0" algn="ctr">
              <a:buNone/>
              <a:defRPr sz="2800" baseline="0">
                <a:solidFill>
                  <a:srgbClr val="989B9D"/>
                </a:solidFill>
                <a:latin typeface="+mj-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ltLang="zh-CN" dirty="0"/>
              <a:t>subtitle</a:t>
            </a:r>
            <a:endParaRPr lang="en-GB" dirty="0"/>
          </a:p>
        </p:txBody>
      </p:sp>
      <p:sp>
        <p:nvSpPr>
          <p:cNvPr id="34" name="Text Placeholder 17">
            <a:extLst>
              <a:ext uri="{FF2B5EF4-FFF2-40B4-BE49-F238E27FC236}">
                <a16:creationId xmlns:a16="http://schemas.microsoft.com/office/drawing/2014/main" id="{C53F61BD-18EB-B863-761D-89639D8806F9}"/>
              </a:ext>
            </a:extLst>
          </p:cNvPr>
          <p:cNvSpPr>
            <a:spLocks noGrp="1"/>
          </p:cNvSpPr>
          <p:nvPr>
            <p:ph type="body" sz="quarter" idx="10" hasCustomPrompt="1"/>
          </p:nvPr>
        </p:nvSpPr>
        <p:spPr>
          <a:xfrm>
            <a:off x="3298993" y="4922237"/>
            <a:ext cx="5579198" cy="902898"/>
          </a:xfrm>
          <a:prstGeom prst="rect">
            <a:avLst/>
          </a:prstGeom>
        </p:spPr>
        <p:txBody>
          <a:bodyPr anchor="b"/>
          <a:lstStyle>
            <a:lvl1pPr algn="ctr">
              <a:defRPr sz="2000" baseline="0">
                <a:solidFill>
                  <a:srgbClr val="3A3A3A"/>
                </a:solidFill>
                <a:latin typeface="+mj-lt"/>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ltLang="zh-CN" dirty="0"/>
              <a:t>Author</a:t>
            </a:r>
            <a:endParaRPr lang="zh-CN" altLang="en-US" dirty="0"/>
          </a:p>
        </p:txBody>
      </p:sp>
      <p:pic>
        <p:nvPicPr>
          <p:cNvPr id="11" name="图形 10">
            <a:extLst>
              <a:ext uri="{FF2B5EF4-FFF2-40B4-BE49-F238E27FC236}">
                <a16:creationId xmlns:a16="http://schemas.microsoft.com/office/drawing/2014/main" id="{82BD2633-05DC-BAAF-916A-9BC560B6F4F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93474" y="324916"/>
            <a:ext cx="3144726" cy="914400"/>
          </a:xfrm>
          <a:prstGeom prst="rect">
            <a:avLst/>
          </a:prstGeom>
        </p:spPr>
      </p:pic>
      <p:pic>
        <p:nvPicPr>
          <p:cNvPr id="12" name="图片 11" descr="徽标&#10;&#10;AI 生成的内容可能不正确。">
            <a:extLst>
              <a:ext uri="{FF2B5EF4-FFF2-40B4-BE49-F238E27FC236}">
                <a16:creationId xmlns:a16="http://schemas.microsoft.com/office/drawing/2014/main" id="{54F69DDE-F8E0-4F8D-492F-08C374A76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910" y="324916"/>
            <a:ext cx="2821117" cy="914400"/>
          </a:xfrm>
          <a:prstGeom prst="rect">
            <a:avLst/>
          </a:prstGeom>
        </p:spPr>
      </p:pic>
      <p:grpSp>
        <p:nvGrpSpPr>
          <p:cNvPr id="2" name="Group 7">
            <a:extLst>
              <a:ext uri="{FF2B5EF4-FFF2-40B4-BE49-F238E27FC236}">
                <a16:creationId xmlns:a16="http://schemas.microsoft.com/office/drawing/2014/main" id="{5F06029B-D960-3AA7-D4C4-684FD4A24311}"/>
              </a:ext>
            </a:extLst>
          </p:cNvPr>
          <p:cNvGrpSpPr>
            <a:grpSpLocks/>
          </p:cNvGrpSpPr>
          <p:nvPr userDrawn="1"/>
        </p:nvGrpSpPr>
        <p:grpSpPr bwMode="auto">
          <a:xfrm>
            <a:off x="0" y="1484314"/>
            <a:ext cx="12177184" cy="96837"/>
            <a:chOff x="0" y="900"/>
            <a:chExt cx="6472" cy="96"/>
          </a:xfrm>
        </p:grpSpPr>
        <p:sp>
          <p:nvSpPr>
            <p:cNvPr id="3" name="Rectangle 8">
              <a:extLst>
                <a:ext uri="{FF2B5EF4-FFF2-40B4-BE49-F238E27FC236}">
                  <a16:creationId xmlns:a16="http://schemas.microsoft.com/office/drawing/2014/main" id="{7B14C2EB-A58A-4F97-12A0-7DD557A65B2D}"/>
                </a:ext>
              </a:extLst>
            </p:cNvPr>
            <p:cNvSpPr>
              <a:spLocks noChangeArrowheads="1"/>
            </p:cNvSpPr>
            <p:nvPr/>
          </p:nvSpPr>
          <p:spPr bwMode="auto">
            <a:xfrm>
              <a:off x="0" y="900"/>
              <a:ext cx="6472" cy="47"/>
            </a:xfrm>
            <a:prstGeom prst="rect">
              <a:avLst/>
            </a:prstGeom>
            <a:gradFill rotWithShape="1">
              <a:gsLst>
                <a:gs pos="0">
                  <a:srgbClr val="A86F0A"/>
                </a:gs>
                <a:gs pos="50000">
                  <a:srgbClr val="F09F0E"/>
                </a:gs>
                <a:gs pos="100000">
                  <a:srgbClr val="A86F0A"/>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ea typeface="ＭＳ Ｐゴシック" panose="020B0600070205080204" pitchFamily="34" charset="-128"/>
                </a:defRPr>
              </a:lvl1pPr>
              <a:lvl2pPr marL="742950" indent="-285750">
                <a:defRPr sz="1600">
                  <a:solidFill>
                    <a:schemeClr val="tx1"/>
                  </a:solidFill>
                  <a:latin typeface="Times New Roman" panose="02020603050405020304" pitchFamily="18" charset="0"/>
                  <a:ea typeface="ＭＳ Ｐゴシック" panose="020B0600070205080204" pitchFamily="34" charset="-128"/>
                </a:defRPr>
              </a:lvl2pPr>
              <a:lvl3pPr marL="1143000" indent="-228600">
                <a:defRPr sz="1600">
                  <a:solidFill>
                    <a:schemeClr val="tx1"/>
                  </a:solidFill>
                  <a:latin typeface="Times New Roman" panose="02020603050405020304" pitchFamily="18" charset="0"/>
                  <a:ea typeface="ＭＳ Ｐゴシック" panose="020B0600070205080204" pitchFamily="34" charset="-128"/>
                </a:defRPr>
              </a:lvl3pPr>
              <a:lvl4pPr marL="1600200" indent="-228600">
                <a:defRPr sz="1600">
                  <a:solidFill>
                    <a:schemeClr val="tx1"/>
                  </a:solidFill>
                  <a:latin typeface="Times New Roman" panose="02020603050405020304" pitchFamily="18" charset="0"/>
                  <a:ea typeface="ＭＳ Ｐゴシック" panose="020B0600070205080204" pitchFamily="34" charset="-128"/>
                </a:defRPr>
              </a:lvl4pPr>
              <a:lvl5pPr marL="2057400" indent="-228600">
                <a:defRPr sz="16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9pPr>
            </a:lstStyle>
            <a:p>
              <a:pPr>
                <a:defRPr/>
              </a:pPr>
              <a:endParaRPr lang="fr-FR" altLang="fr-FR" sz="1600"/>
            </a:p>
          </p:txBody>
        </p:sp>
        <p:sp>
          <p:nvSpPr>
            <p:cNvPr id="4" name="Rectangle 9">
              <a:extLst>
                <a:ext uri="{FF2B5EF4-FFF2-40B4-BE49-F238E27FC236}">
                  <a16:creationId xmlns:a16="http://schemas.microsoft.com/office/drawing/2014/main" id="{80C33433-1766-77D5-CEB1-6E19DE190B8C}"/>
                </a:ext>
              </a:extLst>
            </p:cNvPr>
            <p:cNvSpPr>
              <a:spLocks noChangeArrowheads="1"/>
            </p:cNvSpPr>
            <p:nvPr/>
          </p:nvSpPr>
          <p:spPr bwMode="auto">
            <a:xfrm>
              <a:off x="0" y="972"/>
              <a:ext cx="6472" cy="24"/>
            </a:xfrm>
            <a:prstGeom prst="rect">
              <a:avLst/>
            </a:prstGeom>
            <a:gradFill rotWithShape="0">
              <a:gsLst>
                <a:gs pos="0">
                  <a:srgbClr val="4464B1"/>
                </a:gs>
                <a:gs pos="50000">
                  <a:srgbClr val="618FFD"/>
                </a:gs>
                <a:gs pos="100000">
                  <a:srgbClr val="4464B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a:solidFill>
                    <a:schemeClr val="tx1"/>
                  </a:solidFill>
                  <a:latin typeface="Times New Roman" panose="02020603050405020304" pitchFamily="18" charset="0"/>
                  <a:ea typeface="ＭＳ Ｐゴシック" panose="020B0600070205080204" pitchFamily="34" charset="-128"/>
                </a:defRPr>
              </a:lvl1pPr>
              <a:lvl2pPr marL="742950" indent="-285750">
                <a:defRPr sz="1600">
                  <a:solidFill>
                    <a:schemeClr val="tx1"/>
                  </a:solidFill>
                  <a:latin typeface="Times New Roman" panose="02020603050405020304" pitchFamily="18" charset="0"/>
                  <a:ea typeface="ＭＳ Ｐゴシック" panose="020B0600070205080204" pitchFamily="34" charset="-128"/>
                </a:defRPr>
              </a:lvl2pPr>
              <a:lvl3pPr marL="1143000" indent="-228600">
                <a:defRPr sz="1600">
                  <a:solidFill>
                    <a:schemeClr val="tx1"/>
                  </a:solidFill>
                  <a:latin typeface="Times New Roman" panose="02020603050405020304" pitchFamily="18" charset="0"/>
                  <a:ea typeface="ＭＳ Ｐゴシック" panose="020B0600070205080204" pitchFamily="34" charset="-128"/>
                </a:defRPr>
              </a:lvl3pPr>
              <a:lvl4pPr marL="1600200" indent="-228600">
                <a:defRPr sz="1600">
                  <a:solidFill>
                    <a:schemeClr val="tx1"/>
                  </a:solidFill>
                  <a:latin typeface="Times New Roman" panose="02020603050405020304" pitchFamily="18" charset="0"/>
                  <a:ea typeface="ＭＳ Ｐゴシック" panose="020B0600070205080204" pitchFamily="34" charset="-128"/>
                </a:defRPr>
              </a:lvl4pPr>
              <a:lvl5pPr marL="2057400" indent="-228600">
                <a:defRPr sz="16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Times New Roman" panose="02020603050405020304" pitchFamily="18" charset="0"/>
                  <a:ea typeface="ＭＳ Ｐゴシック" panose="020B0600070205080204" pitchFamily="34" charset="-128"/>
                </a:defRPr>
              </a:lvl9pPr>
            </a:lstStyle>
            <a:p>
              <a:pPr>
                <a:defRPr/>
              </a:pPr>
              <a:endParaRPr lang="fr-FR" altLang="fr-FR" sz="1600"/>
            </a:p>
          </p:txBody>
        </p:sp>
      </p:grpSp>
      <p:pic>
        <p:nvPicPr>
          <p:cNvPr id="13" name="图片 12" descr="徽标&#10;&#10;AI 生成的内容可能不正确。">
            <a:extLst>
              <a:ext uri="{FF2B5EF4-FFF2-40B4-BE49-F238E27FC236}">
                <a16:creationId xmlns:a16="http://schemas.microsoft.com/office/drawing/2014/main" id="{4E027B0C-65E1-109A-58F3-6694CA7D367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54" y="324916"/>
            <a:ext cx="2048255" cy="914400"/>
          </a:xfrm>
          <a:prstGeom prst="rect">
            <a:avLst/>
          </a:prstGeom>
        </p:spPr>
      </p:pic>
    </p:spTree>
    <p:extLst>
      <p:ext uri="{BB962C8B-B14F-4D97-AF65-F5344CB8AC3E}">
        <p14:creationId xmlns:p14="http://schemas.microsoft.com/office/powerpoint/2010/main" val="424234421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a:prstGeom prst="rect">
            <a:avLst/>
          </a:prstGeom>
        </p:spPr>
        <p:txBody>
          <a:bodyPr/>
          <a:lstStyle/>
          <a:p>
            <a:r>
              <a:rPr lang="zh-CN" altLang="en-US"/>
              <a:t>单击此处编辑母版标题样式</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30446F0E-5589-4414-A631-4C7CE07A0FBD}" type="datetime1">
              <a:rPr lang="en-GB" altLang="zh-CN" smtClean="0"/>
              <a:t>30/04/2026</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a:prstGeom prst="rect">
            <a:avLst/>
          </a:prstGeo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zh-CN" altLang="en-US"/>
              <a:t>单击此处编辑母版副标题样式</a:t>
            </a:r>
            <a:endParaRPr lang="en-GB"/>
          </a:p>
        </p:txBody>
      </p:sp>
    </p:spTree>
    <p:extLst>
      <p:ext uri="{BB962C8B-B14F-4D97-AF65-F5344CB8AC3E}">
        <p14:creationId xmlns:p14="http://schemas.microsoft.com/office/powerpoint/2010/main" val="202019597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a:xfrm>
            <a:off x="325800" y="252000"/>
            <a:ext cx="11540763" cy="378044"/>
          </a:xfrm>
          <a:prstGeom prst="rect">
            <a:avLst/>
          </a:prstGeom>
        </p:spPr>
        <p:txBody>
          <a:bodyPr/>
          <a:lstStyle/>
          <a:p>
            <a:r>
              <a:rPr lang="zh-CN" altLang="en-US"/>
              <a:t>单击此处编辑母版标题样式</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D982FD81-2D6C-4E4C-820A-2D484BE08E84}" type="datetime1">
              <a:rPr lang="en-GB" altLang="zh-CN" smtClean="0"/>
              <a:t>30/04/2026</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a:prstGeom prst="rect">
            <a:avLst/>
          </a:prstGeom>
        </p:spPr>
        <p:txBody>
          <a:bodyPr/>
          <a:lstStyle>
            <a:lvl1pPr>
              <a:defRPr sz="1800"/>
            </a:lvl1pPr>
            <a:lvl2pPr>
              <a:defRPr sz="1800"/>
            </a:lvl2pPr>
            <a:lvl3pPr>
              <a:defRPr sz="1800"/>
            </a:lvl3pPr>
            <a:lvl4pPr>
              <a:defRPr sz="1800"/>
            </a:lvl4pPr>
            <a:lvl5pPr>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a:prstGeom prst="rect">
            <a:avLst/>
          </a:prstGeom>
        </p:spPr>
        <p:txBody>
          <a:bodyPr/>
          <a:lstStyle>
            <a:lvl1pPr>
              <a:defRPr sz="1800"/>
            </a:lvl1pPr>
            <a:lvl2pPr>
              <a:defRPr sz="1800"/>
            </a:lvl2pPr>
            <a:lvl3pPr>
              <a:defRPr sz="1800"/>
            </a:lvl3pPr>
            <a:lvl4pPr>
              <a:defRPr sz="1800"/>
            </a:lvl4pPr>
            <a:lvl5pPr>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a:prstGeom prst="rect">
            <a:avLst/>
          </a:prstGeom>
        </p:spPr>
        <p:txBody>
          <a:bodyPr/>
          <a:lstStyle>
            <a:lvl1pPr>
              <a:defRPr sz="1800"/>
            </a:lvl1pPr>
            <a:lvl2pPr>
              <a:defRPr sz="1800"/>
            </a:lvl2pPr>
            <a:lvl3pPr>
              <a:defRPr sz="1800"/>
            </a:lvl3pPr>
            <a:lvl4pPr>
              <a:defRPr sz="1800"/>
            </a:lvl4pPr>
            <a:lvl5pPr>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a:prstGeom prst="rect">
            <a:avLst/>
          </a:prstGeo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zh-CN" altLang="en-US"/>
              <a:t>单击此处编辑母版副标题样式</a:t>
            </a:r>
            <a:endParaRPr lang="en-GB"/>
          </a:p>
        </p:txBody>
      </p:sp>
    </p:spTree>
    <p:extLst>
      <p:ext uri="{BB962C8B-B14F-4D97-AF65-F5344CB8AC3E}">
        <p14:creationId xmlns:p14="http://schemas.microsoft.com/office/powerpoint/2010/main" val="388475608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a:xfrm>
            <a:off x="325800" y="252000"/>
            <a:ext cx="11540763" cy="378044"/>
          </a:xfrm>
          <a:prstGeom prst="rect">
            <a:avLst/>
          </a:prstGeom>
        </p:spPr>
        <p:txBody>
          <a:bodyPr/>
          <a:lstStyle/>
          <a:p>
            <a:r>
              <a:rPr lang="zh-CN" altLang="en-US"/>
              <a:t>单击此处编辑母版标题样式</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8B458F66-BFEF-4725-8C4C-8C322A937AAB}" type="datetime1">
              <a:rPr lang="en-GB" altLang="zh-CN" smtClean="0"/>
              <a:t>30/04/2026</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a:prstGeom prst="rect">
            <a:avLst/>
          </a:prstGeom>
        </p:spPr>
        <p:txBody>
          <a:bodyPr/>
          <a:lstStyle>
            <a:lvl1pPr>
              <a:defRPr sz="1800"/>
            </a:lvl1pPr>
            <a:lvl2pPr>
              <a:defRPr sz="1800"/>
            </a:lvl2pPr>
            <a:lvl3pPr>
              <a:defRPr sz="1800"/>
            </a:lvl3pPr>
            <a:lvl4pPr>
              <a:defRPr sz="1800"/>
            </a:lvl4pPr>
            <a:lvl5pPr>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a:prstGeom prst="rect">
            <a:avLst/>
          </a:prstGeom>
        </p:spPr>
        <p:txBody>
          <a:bodyPr/>
          <a:lstStyle>
            <a:lvl1pPr>
              <a:defRPr sz="1800"/>
            </a:lvl1pPr>
            <a:lvl2pPr>
              <a:defRPr sz="1800"/>
            </a:lvl2pPr>
            <a:lvl3pPr>
              <a:defRPr sz="1800"/>
            </a:lvl3pPr>
            <a:lvl4pPr>
              <a:defRPr sz="1800"/>
            </a:lvl4pPr>
            <a:lvl5pPr>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a:prstGeom prst="rect">
            <a:avLst/>
          </a:prstGeom>
        </p:spPr>
        <p:txBody>
          <a:bodyPr/>
          <a:lstStyle>
            <a:lvl1pPr>
              <a:defRPr sz="1800"/>
            </a:lvl1pPr>
            <a:lvl2pPr>
              <a:defRPr sz="1800"/>
            </a:lvl2pPr>
            <a:lvl3pPr>
              <a:defRPr sz="1800"/>
            </a:lvl3pPr>
            <a:lvl4pPr>
              <a:defRPr sz="1800"/>
            </a:lvl4pPr>
            <a:lvl5pPr>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a:prstGeom prst="rect">
            <a:avLst/>
          </a:prstGeo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zh-CN" altLang="en-US"/>
              <a:t>单击此处编辑母版副标题样式</a:t>
            </a:r>
            <a:endParaRPr lang="en-GB"/>
          </a:p>
        </p:txBody>
      </p:sp>
    </p:spTree>
    <p:extLst>
      <p:ext uri="{BB962C8B-B14F-4D97-AF65-F5344CB8AC3E}">
        <p14:creationId xmlns:p14="http://schemas.microsoft.com/office/powerpoint/2010/main" val="26866366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a:xfrm>
            <a:off x="325800" y="252000"/>
            <a:ext cx="11540763" cy="378044"/>
          </a:xfrm>
          <a:prstGeom prst="rect">
            <a:avLst/>
          </a:prstGeom>
        </p:spPr>
        <p:txBody>
          <a:bodyPr/>
          <a:lstStyle/>
          <a:p>
            <a:r>
              <a:rPr lang="zh-CN" altLang="en-US"/>
              <a:t>单击此处编辑母版标题样式</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6FA9458D-B030-4581-84DA-E4A877377A93}" type="datetime1">
              <a:rPr lang="en-GB" altLang="zh-CN" smtClean="0"/>
              <a:t>30/04/2026</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a:prstGeom prst="rect">
            <a:avLst/>
          </a:prstGeom>
        </p:spPr>
        <p:txBody>
          <a:bodyPr/>
          <a:lstStyle>
            <a:lvl1pPr rtl="0">
              <a:defRPr sz="1800"/>
            </a:lvl1pPr>
            <a:lvl2pPr rtl="0">
              <a:defRPr sz="1800"/>
            </a:lvl2pPr>
            <a:lvl3pPr rtl="0">
              <a:defRPr sz="1800"/>
            </a:lvl3pPr>
            <a:lvl4pPr rtl="0">
              <a:defRPr sz="1800"/>
            </a:lvl4pPr>
            <a:lvl5pPr rtl="0">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a:prstGeom prst="rect">
            <a:avLst/>
          </a:prstGeom>
        </p:spPr>
        <p:txBody>
          <a:bodyPr/>
          <a:lstStyle>
            <a:lvl1pPr rtl="0">
              <a:defRPr sz="1800"/>
            </a:lvl1pPr>
            <a:lvl2pPr rtl="0">
              <a:defRPr sz="1800"/>
            </a:lvl2pPr>
            <a:lvl3pPr rtl="0">
              <a:defRPr sz="1800"/>
            </a:lvl3pPr>
            <a:lvl4pPr rtl="0">
              <a:defRPr sz="1800"/>
            </a:lvl4pPr>
            <a:lvl5pPr rtl="0">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a:prstGeom prst="rect">
            <a:avLst/>
          </a:prstGeom>
        </p:spPr>
        <p:txBody>
          <a:bodyPr/>
          <a:lstStyle>
            <a:lvl1pPr rtl="0">
              <a:defRPr sz="1800"/>
            </a:lvl1pPr>
            <a:lvl2pPr rtl="0">
              <a:defRPr sz="1800"/>
            </a:lvl2pPr>
            <a:lvl3pPr rtl="0">
              <a:defRPr sz="1800"/>
            </a:lvl3pPr>
            <a:lvl4pPr rtl="0">
              <a:defRPr sz="1800"/>
            </a:lvl4pPr>
            <a:lvl5pPr rtl="0">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prstGeom prst="rect">
            <a:avLst/>
          </a:prstGeom>
          <a:solidFill>
            <a:schemeClr val="bg1">
              <a:lumMod val="85000"/>
            </a:schemeClr>
          </a:solidFill>
        </p:spPr>
        <p:txBody>
          <a:bodyPr/>
          <a:lstStyle/>
          <a:p>
            <a:r>
              <a:rPr lang="zh-CN" altLang="en-US"/>
              <a:t>单击图标添加图片</a:t>
            </a:r>
            <a:endParaRPr lang="en-US"/>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prstGeom prst="rect">
            <a:avLst/>
          </a:prstGeom>
          <a:solidFill>
            <a:schemeClr val="bg1">
              <a:lumMod val="85000"/>
            </a:schemeClr>
          </a:solidFill>
        </p:spPr>
        <p:txBody>
          <a:bodyPr/>
          <a:lstStyle/>
          <a:p>
            <a:r>
              <a:rPr lang="zh-CN" altLang="en-US"/>
              <a:t>单击图标添加图片</a:t>
            </a:r>
            <a:endParaRPr lang="en-US"/>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prstGeom prst="rect">
            <a:avLst/>
          </a:prstGeom>
          <a:solidFill>
            <a:schemeClr val="bg1">
              <a:lumMod val="85000"/>
            </a:schemeClr>
          </a:solidFill>
        </p:spPr>
        <p:txBody>
          <a:bodyPr/>
          <a:lstStyle/>
          <a:p>
            <a:r>
              <a:rPr lang="zh-CN" altLang="en-US"/>
              <a:t>单击图标添加图片</a:t>
            </a:r>
            <a:endParaRPr lang="en-US"/>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a:prstGeom prst="rect">
            <a:avLst/>
          </a:prstGeo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zh-CN" altLang="en-US"/>
              <a:t>单击此处编辑母版副标题样式</a:t>
            </a:r>
            <a:endParaRPr lang="en-GB"/>
          </a:p>
        </p:txBody>
      </p:sp>
    </p:spTree>
    <p:extLst>
      <p:ext uri="{BB962C8B-B14F-4D97-AF65-F5344CB8AC3E}">
        <p14:creationId xmlns:p14="http://schemas.microsoft.com/office/powerpoint/2010/main" val="103706673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Images and Captions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a:xfrm>
            <a:off x="325800" y="252000"/>
            <a:ext cx="11540763" cy="378044"/>
          </a:xfrm>
          <a:prstGeom prst="rect">
            <a:avLst/>
          </a:prstGeom>
        </p:spPr>
        <p:txBody>
          <a:bodyPr/>
          <a:lstStyle/>
          <a:p>
            <a:r>
              <a:rPr lang="zh-CN" altLang="en-US"/>
              <a:t>单击此处编辑母版标题样式</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E4622DC0-3EFF-45B5-9E63-4FB3E6C90A4F}" type="datetime1">
              <a:rPr lang="en-GB" altLang="zh-CN" smtClean="0"/>
              <a:t>30/04/2026</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a:prstGeom prst="rect">
            <a:avLst/>
          </a:prstGeom>
        </p:spPr>
        <p:txBody>
          <a:bodyPr/>
          <a:lstStyle>
            <a:lvl1pPr rtl="0">
              <a:defRPr sz="1800"/>
            </a:lvl1pPr>
            <a:lvl2pPr rtl="0">
              <a:defRPr sz="1800"/>
            </a:lvl2pPr>
            <a:lvl3pPr rtl="0">
              <a:defRPr sz="1800"/>
            </a:lvl3pPr>
            <a:lvl4pPr rtl="0">
              <a:defRPr sz="1800"/>
            </a:lvl4pPr>
            <a:lvl5pPr rtl="0">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a:prstGeom prst="rect">
            <a:avLst/>
          </a:prstGeom>
        </p:spPr>
        <p:txBody>
          <a:bodyPr/>
          <a:lstStyle>
            <a:lvl1pPr rtl="0">
              <a:defRPr sz="1800"/>
            </a:lvl1pPr>
            <a:lvl2pPr rtl="0">
              <a:defRPr sz="1800"/>
            </a:lvl2pPr>
            <a:lvl3pPr rtl="0">
              <a:defRPr sz="1800"/>
            </a:lvl3pPr>
            <a:lvl4pPr rtl="0">
              <a:defRPr sz="1800"/>
            </a:lvl4pPr>
            <a:lvl5pPr rtl="0">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a:prstGeom prst="rect">
            <a:avLst/>
          </a:prstGeom>
        </p:spPr>
        <p:txBody>
          <a:bodyPr/>
          <a:lstStyle>
            <a:lvl1pPr rtl="0">
              <a:defRPr sz="1800"/>
            </a:lvl1pPr>
            <a:lvl2pPr rtl="0">
              <a:defRPr sz="1800"/>
            </a:lvl2pPr>
            <a:lvl3pPr rtl="0">
              <a:defRPr sz="1800"/>
            </a:lvl3pPr>
            <a:lvl4pPr rtl="0">
              <a:defRPr sz="1800"/>
            </a:lvl4pPr>
            <a:lvl5pPr rtl="0">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prstGeom prst="rect">
            <a:avLst/>
          </a:prstGeom>
          <a:solidFill>
            <a:schemeClr val="bg1">
              <a:lumMod val="85000"/>
            </a:schemeClr>
          </a:solidFill>
        </p:spPr>
        <p:txBody>
          <a:bodyPr/>
          <a:lstStyle/>
          <a:p>
            <a:r>
              <a:rPr lang="zh-CN" altLang="en-US"/>
              <a:t>单击图标添加图片</a:t>
            </a:r>
            <a:endParaRPr lang="en-US"/>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prstGeom prst="rect">
            <a:avLst/>
          </a:prstGeom>
          <a:solidFill>
            <a:schemeClr val="bg1">
              <a:lumMod val="85000"/>
            </a:schemeClr>
          </a:solidFill>
        </p:spPr>
        <p:txBody>
          <a:bodyPr/>
          <a:lstStyle/>
          <a:p>
            <a:r>
              <a:rPr lang="zh-CN" altLang="en-US"/>
              <a:t>单击图标添加图片</a:t>
            </a:r>
            <a:endParaRPr lang="en-US"/>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prstGeom prst="rect">
            <a:avLst/>
          </a:prstGeom>
          <a:solidFill>
            <a:schemeClr val="bg1">
              <a:lumMod val="85000"/>
            </a:schemeClr>
          </a:solidFill>
        </p:spPr>
        <p:txBody>
          <a:bodyPr/>
          <a:lstStyle/>
          <a:p>
            <a:r>
              <a:rPr lang="zh-CN" altLang="en-US"/>
              <a:t>单击图标添加图片</a:t>
            </a:r>
            <a:endParaRPr lang="en-US"/>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a:prstGeom prst="rect">
            <a:avLst/>
          </a:prstGeo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zh-CN" altLang="en-US"/>
              <a:t>单击此处编辑母版副标题样式</a:t>
            </a:r>
            <a:endParaRPr lang="en-GB"/>
          </a:p>
        </p:txBody>
      </p:sp>
    </p:spTree>
    <p:extLst>
      <p:ext uri="{BB962C8B-B14F-4D97-AF65-F5344CB8AC3E}">
        <p14:creationId xmlns:p14="http://schemas.microsoft.com/office/powerpoint/2010/main" val="116098037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a:prstGeom prst="rect">
            <a:avLst/>
          </a:prstGeom>
        </p:spPr>
        <p:txBody>
          <a:bodyPr/>
          <a:lstStyle>
            <a:lvl1pPr>
              <a:defRPr sz="4800"/>
            </a:lvl1pPr>
          </a:lstStyle>
          <a:p>
            <a:r>
              <a:rPr lang="zh-CN" altLang="en-US"/>
              <a:t>单击此处编辑母版标题样式</a:t>
            </a:r>
            <a:endParaRPr lang="en-US"/>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fld id="{99776305-6028-47FB-8834-5CDECC78B168}" type="datetime1">
              <a:rPr lang="en-GB" altLang="zh-CN" smtClean="0"/>
              <a:t>30/04/2026</a:t>
            </a:fld>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403934480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Tex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a:prstGeom prst="rect">
            <a:avLst/>
          </a:prstGeom>
        </p:spPr>
        <p:txBody>
          <a:bodyPr/>
          <a:lstStyle>
            <a:lvl1pPr>
              <a:defRPr sz="4800"/>
            </a:lvl1pPr>
          </a:lstStyle>
          <a:p>
            <a:r>
              <a:rPr lang="zh-CN" altLang="en-US"/>
              <a:t>单击此处编辑母版标题样式</a:t>
            </a:r>
            <a:endParaRPr lang="en-US"/>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fld id="{6223E419-F0B5-47ED-874C-B9C7E419E45A}" type="datetime1">
              <a:rPr lang="en-GB" altLang="zh-CN" smtClean="0"/>
              <a:t>30/04/2026</a:t>
            </a:fld>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32447539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Tex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a:prstGeom prst="rect">
            <a:avLst/>
          </a:prstGeom>
        </p:spPr>
        <p:txBody>
          <a:bodyPr/>
          <a:lstStyle>
            <a:lvl1pPr>
              <a:defRPr sz="4800"/>
            </a:lvl1pPr>
          </a:lstStyle>
          <a:p>
            <a:r>
              <a:rPr lang="zh-CN" altLang="en-US"/>
              <a:t>单击此处编辑母版标题样式</a:t>
            </a:r>
            <a:endParaRPr lang="en-US"/>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fld id="{150D6FF9-FEC9-49F6-9CB5-33F37B446046}" type="datetime1">
              <a:rPr lang="en-GB" altLang="zh-CN" smtClean="0"/>
              <a:t>30/04/2026</a:t>
            </a:fld>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351801924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fld id="{76E849B2-9BA3-4D0D-98D2-C6BC5B9722D5}" type="datetime1">
              <a:rPr lang="en-GB" altLang="zh-CN" smtClean="0"/>
              <a:t>30/04/2026</a:t>
            </a:fld>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a:prstGeom prst="rect">
            <a:avLst/>
          </a:prstGeom>
        </p:spPr>
        <p:txBody>
          <a:bodyPr anchor="b"/>
          <a:lstStyle>
            <a:lvl1pPr algn="l">
              <a:defRPr sz="6400">
                <a:solidFill>
                  <a:schemeClr val="accent1"/>
                </a:solidFill>
              </a:defRPr>
            </a:lvl1pPr>
          </a:lstStyle>
          <a:p>
            <a:r>
              <a:rPr lang="zh-CN" altLang="en-US"/>
              <a:t>单击此处编辑母版标题样式</a:t>
            </a:r>
            <a:endParaRPr lang="en-GB"/>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a:prstGeom prst="rect">
            <a:avLst/>
          </a:prstGeo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zh-CN" altLang="en-US"/>
              <a:t>单击此处编辑母版副标题样式</a:t>
            </a:r>
            <a:endParaRPr lang="en-GB"/>
          </a:p>
        </p:txBody>
      </p:sp>
    </p:spTree>
    <p:extLst>
      <p:ext uri="{BB962C8B-B14F-4D97-AF65-F5344CB8AC3E}">
        <p14:creationId xmlns:p14="http://schemas.microsoft.com/office/powerpoint/2010/main" val="267369607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Smoke">
    <p:bg>
      <p:bgPr>
        <a:solidFill>
          <a:schemeClr val="bg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fld id="{1DAAE723-C2E8-491A-B683-3BFD3F520D81}" type="datetime1">
              <a:rPr lang="en-GB" altLang="zh-CN" smtClean="0"/>
              <a:t>30/04/2026</a:t>
            </a:fld>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a:prstGeom prst="rect">
            <a:avLst/>
          </a:prstGeom>
        </p:spPr>
        <p:txBody>
          <a:bodyPr anchor="b"/>
          <a:lstStyle>
            <a:lvl1pPr algn="l">
              <a:defRPr sz="6400">
                <a:solidFill>
                  <a:schemeClr val="accent1"/>
                </a:solidFill>
              </a:defRPr>
            </a:lvl1pPr>
          </a:lstStyle>
          <a:p>
            <a:r>
              <a:rPr lang="zh-CN" altLang="en-US"/>
              <a:t>单击此处编辑母版标题样式</a:t>
            </a:r>
            <a:endParaRPr lang="en-GB"/>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a:prstGeom prst="rect">
            <a:avLst/>
          </a:prstGeo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zh-CN" altLang="en-US"/>
              <a:t>单击此处编辑母版副标题样式</a:t>
            </a:r>
            <a:endParaRPr lang="en-GB"/>
          </a:p>
        </p:txBody>
      </p:sp>
    </p:spTree>
    <p:extLst>
      <p:ext uri="{BB962C8B-B14F-4D97-AF65-F5344CB8AC3E}">
        <p14:creationId xmlns:p14="http://schemas.microsoft.com/office/powerpoint/2010/main" val="194925788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age - 1">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DB77637-F128-E404-2B15-4B08ADE3E84A}"/>
              </a:ext>
            </a:extLst>
          </p:cNvPr>
          <p:cNvSpPr>
            <a:spLocks noGrp="1"/>
          </p:cNvSpPr>
          <p:nvPr>
            <p:ph type="dt" sz="half" idx="10"/>
          </p:nvPr>
        </p:nvSpPr>
        <p:spPr/>
        <p:txBody>
          <a:bodyPr/>
          <a:lstStyle/>
          <a:p>
            <a:fld id="{CAEDBBEF-B5FB-42B9-8C48-570D429E4297}" type="datetime1">
              <a:rPr lang="en-GB" altLang="zh-CN" smtClean="0"/>
              <a:pPr/>
              <a:t>30/04/2026</a:t>
            </a:fld>
            <a:endParaRPr lang="en-GB" dirty="0"/>
          </a:p>
        </p:txBody>
      </p:sp>
      <p:sp>
        <p:nvSpPr>
          <p:cNvPr id="4" name="灯片编号占位符 3">
            <a:extLst>
              <a:ext uri="{FF2B5EF4-FFF2-40B4-BE49-F238E27FC236}">
                <a16:creationId xmlns:a16="http://schemas.microsoft.com/office/drawing/2014/main" id="{9ED6AD18-71E5-339D-B471-6B82DF1420B2}"/>
              </a:ext>
            </a:extLst>
          </p:cNvPr>
          <p:cNvSpPr>
            <a:spLocks noGrp="1"/>
          </p:cNvSpPr>
          <p:nvPr>
            <p:ph type="sldNum" sz="quarter" idx="11"/>
          </p:nvPr>
        </p:nvSpPr>
        <p:spPr/>
        <p:txBody>
          <a:bodyPr/>
          <a:lstStyle/>
          <a:p>
            <a:fld id="{CBA53E11-492D-48B3-9F9B-09541CA2A39A}" type="slidenum">
              <a:rPr lang="en-GB" smtClean="0"/>
              <a:pPr/>
              <a:t>‹#›</a:t>
            </a:fld>
            <a:endParaRPr lang="en-GB" dirty="0"/>
          </a:p>
        </p:txBody>
      </p:sp>
      <p:sp>
        <p:nvSpPr>
          <p:cNvPr id="5" name="Title 1">
            <a:extLst>
              <a:ext uri="{FF2B5EF4-FFF2-40B4-BE49-F238E27FC236}">
                <a16:creationId xmlns:a16="http://schemas.microsoft.com/office/drawing/2014/main" id="{7FA21EB5-487A-2A9B-1C0B-5F1335D0ADF0}"/>
              </a:ext>
            </a:extLst>
          </p:cNvPr>
          <p:cNvSpPr>
            <a:spLocks noGrp="1"/>
          </p:cNvSpPr>
          <p:nvPr>
            <p:ph type="title" hasCustomPrompt="1"/>
          </p:nvPr>
        </p:nvSpPr>
        <p:spPr>
          <a:xfrm>
            <a:off x="97015" y="145633"/>
            <a:ext cx="11540763" cy="378044"/>
          </a:xfrm>
          <a:prstGeom prst="rect">
            <a:avLst/>
          </a:prstGeom>
        </p:spPr>
        <p:txBody>
          <a:bodyPr/>
          <a:lstStyle>
            <a:lvl1pPr>
              <a:defRPr sz="3200" b="1">
                <a:solidFill>
                  <a:srgbClr val="31A5C4"/>
                </a:solidFill>
                <a:latin typeface="+mj-lt"/>
              </a:defRPr>
            </a:lvl1pPr>
          </a:lstStyle>
          <a:p>
            <a:r>
              <a:rPr lang="en-GB" altLang="zh-CN" dirty="0"/>
              <a:t>Title</a:t>
            </a:r>
            <a:endParaRPr lang="en-GB" dirty="0"/>
          </a:p>
        </p:txBody>
      </p:sp>
      <p:sp>
        <p:nvSpPr>
          <p:cNvPr id="6" name="Content Placeholder 2">
            <a:extLst>
              <a:ext uri="{FF2B5EF4-FFF2-40B4-BE49-F238E27FC236}">
                <a16:creationId xmlns:a16="http://schemas.microsoft.com/office/drawing/2014/main" id="{86C251B0-BB6D-B048-D357-5086E27202CD}"/>
              </a:ext>
            </a:extLst>
          </p:cNvPr>
          <p:cNvSpPr>
            <a:spLocks noGrp="1"/>
          </p:cNvSpPr>
          <p:nvPr>
            <p:ph idx="1"/>
          </p:nvPr>
        </p:nvSpPr>
        <p:spPr>
          <a:xfrm>
            <a:off x="97014" y="1092065"/>
            <a:ext cx="11540763" cy="5140809"/>
          </a:xfrm>
          <a:prstGeom prst="rect">
            <a:avLst/>
          </a:prstGeom>
        </p:spPr>
        <p:txBody>
          <a:bodyPr/>
          <a:lstStyle>
            <a:lvl1pPr>
              <a:defRPr sz="1600" baseline="0">
                <a:latin typeface="Helvetica" pitchFamily="2" charset="0"/>
              </a:defRPr>
            </a:lvl1pPr>
            <a:lvl2pPr>
              <a:defRPr sz="1600" baseline="0">
                <a:latin typeface="Helvetica" pitchFamily="2" charset="0"/>
              </a:defRPr>
            </a:lvl2pPr>
            <a:lvl3pPr>
              <a:buClr>
                <a:srgbClr val="31A5C4"/>
              </a:buClr>
              <a:defRPr sz="1600" baseline="0">
                <a:latin typeface="Helvetica" pitchFamily="2" charset="0"/>
              </a:defRPr>
            </a:lvl3pPr>
            <a:lvl4pPr>
              <a:buClr>
                <a:srgbClr val="31A5C4"/>
              </a:buClr>
              <a:defRPr sz="1600" baseline="0">
                <a:latin typeface="Helvetica" pitchFamily="2" charset="0"/>
              </a:defRPr>
            </a:lvl4pPr>
            <a:lvl5pPr marL="485975" indent="-161991" algn="l">
              <a:buClr>
                <a:srgbClr val="31A5C4"/>
              </a:buClr>
              <a:buFont typeface="Arial" panose="020B0604020202020204" pitchFamily="34" charset="0"/>
              <a:buChar char="•"/>
              <a:defRPr sz="1600" baseline="0">
                <a:latin typeface="Helvetica" pitchFamily="2"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GB" dirty="0"/>
          </a:p>
        </p:txBody>
      </p:sp>
      <p:sp>
        <p:nvSpPr>
          <p:cNvPr id="7" name="Subtitle 2">
            <a:extLst>
              <a:ext uri="{FF2B5EF4-FFF2-40B4-BE49-F238E27FC236}">
                <a16:creationId xmlns:a16="http://schemas.microsoft.com/office/drawing/2014/main" id="{F5F5412A-6D48-4A28-5A02-6B59EEC5EA97}"/>
              </a:ext>
            </a:extLst>
          </p:cNvPr>
          <p:cNvSpPr>
            <a:spLocks noGrp="1"/>
          </p:cNvSpPr>
          <p:nvPr>
            <p:ph type="subTitle" idx="13" hasCustomPrompt="1"/>
          </p:nvPr>
        </p:nvSpPr>
        <p:spPr>
          <a:xfrm>
            <a:off x="97014" y="531476"/>
            <a:ext cx="11540763" cy="371567"/>
          </a:xfrm>
          <a:prstGeom prst="rect">
            <a:avLst/>
          </a:prstGeom>
        </p:spPr>
        <p:txBody>
          <a:bodyPr/>
          <a:lstStyle>
            <a:lvl1pPr marL="0" indent="0" algn="l">
              <a:lnSpc>
                <a:spcPct val="90000"/>
              </a:lnSpc>
              <a:buNone/>
              <a:defRPr sz="2400" b="0">
                <a:solidFill>
                  <a:srgbClr val="EE6F4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ltLang="zh-CN" dirty="0"/>
              <a:t>Subtitle</a:t>
            </a:r>
            <a:endParaRPr lang="en-GB" dirty="0"/>
          </a:p>
        </p:txBody>
      </p:sp>
    </p:spTree>
    <p:extLst>
      <p:ext uri="{BB962C8B-B14F-4D97-AF65-F5344CB8AC3E}">
        <p14:creationId xmlns:p14="http://schemas.microsoft.com/office/powerpoint/2010/main" val="429400401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D2B2BE1B-012C-4566-A0C3-0CAB8C68EE75}" type="datetime1">
              <a:rPr lang="en-GB" altLang="zh-CN" smtClean="0"/>
              <a:t>30/04/2026</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a:prstGeom prst="rect">
            <a:avLst/>
          </a:prstGeom>
        </p:spPr>
        <p:txBody>
          <a:bodyPr/>
          <a:lstStyle/>
          <a:p>
            <a:r>
              <a:rPr lang="zh-CN" altLang="en-US"/>
              <a:t>单击此处编辑母版标题样式</a:t>
            </a:r>
            <a:endParaRPr lang="en-US"/>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a:prstGeom prst="rect">
            <a:avLst/>
          </a:prstGeo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zh-CN" altLang="en-US"/>
              <a:t>单击此处编辑母版副标题样式</a:t>
            </a:r>
            <a:endParaRPr lang="en-GB"/>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a:prstGeom prst="rect">
            <a:avLst/>
          </a:prstGeom>
        </p:spPr>
        <p:txBody>
          <a:bodyPr/>
          <a:lstStyle>
            <a:lvl1pPr>
              <a:defRPr sz="1800"/>
            </a:lvl1pPr>
            <a:lvl2pPr>
              <a:defRPr sz="1800"/>
            </a:lvl2pPr>
            <a:lvl3pPr>
              <a:defRPr sz="1800"/>
            </a:lvl3pPr>
            <a:lvl4pPr>
              <a:defRPr sz="1800"/>
            </a:lvl4pPr>
            <a:lvl5pPr>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293963589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and Conten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11C0D966-9840-4311-810D-6BCA5EE7345C}" type="datetime1">
              <a:rPr lang="en-GB" altLang="zh-CN" smtClean="0"/>
              <a:t>30/04/2026</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a:prstGeom prst="rect">
            <a:avLst/>
          </a:prstGeom>
        </p:spPr>
        <p:txBody>
          <a:bodyPr/>
          <a:lstStyle/>
          <a:p>
            <a:r>
              <a:rPr lang="zh-CN" altLang="en-US"/>
              <a:t>单击此处编辑母版标题样式</a:t>
            </a:r>
            <a:endParaRPr lang="en-US"/>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a:prstGeom prst="rect">
            <a:avLst/>
          </a:prstGeo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zh-CN" altLang="en-US"/>
              <a:t>单击此处编辑母版副标题样式</a:t>
            </a:r>
            <a:endParaRPr lang="en-GB"/>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a:prstGeom prst="rect">
            <a:avLst/>
          </a:prstGeom>
        </p:spPr>
        <p:txBody>
          <a:bodyPr/>
          <a:lstStyle>
            <a:lvl1pPr>
              <a:defRPr sz="1800"/>
            </a:lvl1pPr>
            <a:lvl2pPr>
              <a:defRPr sz="1800"/>
            </a:lvl2pPr>
            <a:lvl3pPr>
              <a:defRPr sz="1800"/>
            </a:lvl3pPr>
            <a:lvl4pPr>
              <a:defRPr sz="1800"/>
            </a:lvl4pPr>
            <a:lvl5pPr>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220639597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nd Four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4D92FE34-0ADF-4A36-8336-B126771B9F92}" type="datetime1">
              <a:rPr lang="en-GB" altLang="zh-CN" smtClean="0"/>
              <a:t>30/04/2026</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a:prstGeom prst="rect">
            <a:avLst/>
          </a:prstGeom>
        </p:spPr>
        <p:txBody>
          <a:bodyPr/>
          <a:lstStyle>
            <a:lvl1pPr>
              <a:defRPr sz="1800"/>
            </a:lvl1pPr>
            <a:lvl2pPr>
              <a:defRPr sz="1800"/>
            </a:lvl2pPr>
            <a:lvl3pPr>
              <a:defRPr sz="1800"/>
            </a:lvl3pPr>
            <a:lvl4pPr>
              <a:defRPr sz="1800"/>
            </a:lvl4pPr>
            <a:lvl5pPr>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prstGeom prst="rect">
            <a:avLst/>
          </a:prstGeom>
          <a:solidFill>
            <a:schemeClr val="bg1">
              <a:lumMod val="85000"/>
            </a:schemeClr>
          </a:solidFill>
        </p:spPr>
        <p:txBody>
          <a:bodyPr/>
          <a:lstStyle/>
          <a:p>
            <a:r>
              <a:rPr lang="zh-CN" altLang="en-US"/>
              <a:t>单击图标添加图片</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prstGeom prst="rect">
            <a:avLst/>
          </a:prstGeom>
          <a:solidFill>
            <a:schemeClr val="bg1">
              <a:lumMod val="85000"/>
            </a:schemeClr>
          </a:solidFill>
        </p:spPr>
        <p:txBody>
          <a:bodyPr/>
          <a:lstStyle/>
          <a:p>
            <a:r>
              <a:rPr lang="zh-CN" altLang="en-US"/>
              <a:t>单击图标添加图片</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a:prstGeom prst="rect">
            <a:avLst/>
          </a:prstGeo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zh-CN" altLang="en-US"/>
              <a:t>单击此处编辑母版副标题样式</a:t>
            </a:r>
            <a:endParaRPr lang="en-GB"/>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a:prstGeom prst="rect">
            <a:avLst/>
          </a:prstGeom>
        </p:spPr>
        <p:txBody>
          <a:bodyPr/>
          <a:lstStyle/>
          <a:p>
            <a:r>
              <a:rPr lang="zh-CN" altLang="en-US"/>
              <a:t>单击此处编辑母版标题样式</a:t>
            </a:r>
            <a:endParaRPr lang="en-US"/>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prstGeom prst="rect">
            <a:avLst/>
          </a:prstGeom>
          <a:solidFill>
            <a:schemeClr val="bg1">
              <a:lumMod val="85000"/>
            </a:schemeClr>
          </a:solidFill>
        </p:spPr>
        <p:txBody>
          <a:bodyPr/>
          <a:lstStyle/>
          <a:p>
            <a:r>
              <a:rPr lang="zh-CN" altLang="en-US"/>
              <a:t>单击图标添加图片</a:t>
            </a:r>
            <a:endParaRPr lang="en-US"/>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prstGeom prst="rect">
            <a:avLst/>
          </a:prstGeom>
          <a:solidFill>
            <a:schemeClr val="bg1">
              <a:lumMod val="85000"/>
            </a:schemeClr>
          </a:solidFill>
        </p:spPr>
        <p:txBody>
          <a:bodyPr/>
          <a:lstStyle/>
          <a:p>
            <a:r>
              <a:rPr lang="zh-CN" altLang="en-US"/>
              <a:t>单击图标添加图片</a:t>
            </a:r>
            <a:endParaRPr lang="en-US"/>
          </a:p>
        </p:txBody>
      </p:sp>
    </p:spTree>
    <p:extLst>
      <p:ext uri="{BB962C8B-B14F-4D97-AF65-F5344CB8AC3E}">
        <p14:creationId xmlns:p14="http://schemas.microsoft.com/office/powerpoint/2010/main" val="246506536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Four Images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CCEA7787-F6EC-4C9A-A66B-3B919783F552}" type="datetime1">
              <a:rPr lang="en-GB" altLang="zh-CN" smtClean="0"/>
              <a:t>30/04/2026</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a:prstGeom prst="rect">
            <a:avLst/>
          </a:prstGeom>
        </p:spPr>
        <p:txBody>
          <a:bodyPr/>
          <a:lstStyle>
            <a:lvl1pPr>
              <a:defRPr sz="1800"/>
            </a:lvl1pPr>
            <a:lvl2pPr>
              <a:defRPr sz="1800"/>
            </a:lvl2pPr>
            <a:lvl3pPr>
              <a:defRPr sz="1800"/>
            </a:lvl3pPr>
            <a:lvl4pPr>
              <a:defRPr sz="1800"/>
            </a:lvl4pPr>
            <a:lvl5pPr>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prstGeom prst="rect">
            <a:avLst/>
          </a:prstGeom>
          <a:solidFill>
            <a:schemeClr val="bg1">
              <a:lumMod val="85000"/>
            </a:schemeClr>
          </a:solidFill>
        </p:spPr>
        <p:txBody>
          <a:bodyPr/>
          <a:lstStyle/>
          <a:p>
            <a:r>
              <a:rPr lang="zh-CN" altLang="en-US"/>
              <a:t>单击图标添加图片</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prstGeom prst="rect">
            <a:avLst/>
          </a:prstGeom>
          <a:solidFill>
            <a:schemeClr val="bg1">
              <a:lumMod val="85000"/>
            </a:schemeClr>
          </a:solidFill>
        </p:spPr>
        <p:txBody>
          <a:bodyPr/>
          <a:lstStyle/>
          <a:p>
            <a:r>
              <a:rPr lang="zh-CN" altLang="en-US"/>
              <a:t>单击图标添加图片</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a:prstGeom prst="rect">
            <a:avLst/>
          </a:prstGeo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zh-CN" altLang="en-US"/>
              <a:t>单击此处编辑母版副标题样式</a:t>
            </a:r>
            <a:endParaRPr lang="en-GB"/>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a:prstGeom prst="rect">
            <a:avLst/>
          </a:prstGeom>
        </p:spPr>
        <p:txBody>
          <a:bodyPr/>
          <a:lstStyle/>
          <a:p>
            <a:r>
              <a:rPr lang="zh-CN" altLang="en-US"/>
              <a:t>单击此处编辑母版标题样式</a:t>
            </a:r>
            <a:endParaRPr lang="en-US"/>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prstGeom prst="rect">
            <a:avLst/>
          </a:prstGeom>
          <a:solidFill>
            <a:schemeClr val="bg1">
              <a:lumMod val="85000"/>
            </a:schemeClr>
          </a:solidFill>
        </p:spPr>
        <p:txBody>
          <a:bodyPr/>
          <a:lstStyle/>
          <a:p>
            <a:r>
              <a:rPr lang="zh-CN" altLang="en-US"/>
              <a:t>单击图标添加图片</a:t>
            </a:r>
            <a:endParaRPr lang="en-US"/>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prstGeom prst="rect">
            <a:avLst/>
          </a:prstGeom>
          <a:solidFill>
            <a:schemeClr val="bg1">
              <a:lumMod val="85000"/>
            </a:schemeClr>
          </a:solidFill>
        </p:spPr>
        <p:txBody>
          <a:bodyPr/>
          <a:lstStyle/>
          <a:p>
            <a:r>
              <a:rPr lang="zh-CN" altLang="en-US"/>
              <a:t>单击图标添加图片</a:t>
            </a:r>
            <a:endParaRPr lang="en-US"/>
          </a:p>
        </p:txBody>
      </p:sp>
    </p:spTree>
    <p:extLst>
      <p:ext uri="{BB962C8B-B14F-4D97-AF65-F5344CB8AC3E}">
        <p14:creationId xmlns:p14="http://schemas.microsoft.com/office/powerpoint/2010/main" val="229356906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and Nine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03885F5C-EEA8-46A7-8D3F-A9F5E30A35A8}" type="datetime1">
              <a:rPr lang="en-GB" altLang="zh-CN" smtClean="0"/>
              <a:t>30/04/2026</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a:prstGeom prst="rect">
            <a:avLst/>
          </a:prstGeom>
        </p:spPr>
        <p:txBody>
          <a:bodyPr/>
          <a:lstStyle>
            <a:lvl1pPr>
              <a:defRPr sz="1800"/>
            </a:lvl1pPr>
            <a:lvl2pPr>
              <a:defRPr sz="1800"/>
            </a:lvl2pPr>
            <a:lvl3pPr>
              <a:defRPr sz="1800"/>
            </a:lvl3pPr>
            <a:lvl4pPr>
              <a:defRPr sz="1800"/>
            </a:lvl4pPr>
            <a:lvl5pPr>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prstGeom prst="rect">
            <a:avLst/>
          </a:prstGeom>
          <a:solidFill>
            <a:schemeClr val="bg1">
              <a:lumMod val="85000"/>
            </a:schemeClr>
          </a:solidFill>
        </p:spPr>
        <p:txBody>
          <a:bodyPr/>
          <a:lstStyle/>
          <a:p>
            <a:r>
              <a:rPr lang="zh-CN" altLang="en-US"/>
              <a:t>单击图标添加图片</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prstGeom prst="rect">
            <a:avLst/>
          </a:prstGeom>
          <a:solidFill>
            <a:schemeClr val="bg1">
              <a:lumMod val="85000"/>
            </a:schemeClr>
          </a:solidFill>
        </p:spPr>
        <p:txBody>
          <a:bodyPr/>
          <a:lstStyle/>
          <a:p>
            <a:r>
              <a:rPr lang="zh-CN" altLang="en-US"/>
              <a:t>单击图标添加图片</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a:prstGeom prst="rect">
            <a:avLst/>
          </a:prstGeo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zh-CN" altLang="en-US"/>
              <a:t>单击此处编辑母版副标题样式</a:t>
            </a:r>
            <a:endParaRPr lang="en-GB"/>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a:prstGeom prst="rect">
            <a:avLst/>
          </a:prstGeom>
        </p:spPr>
        <p:txBody>
          <a:bodyPr/>
          <a:lstStyle/>
          <a:p>
            <a:r>
              <a:rPr lang="zh-CN" altLang="en-US"/>
              <a:t>单击此处编辑母版标题样式</a:t>
            </a:r>
            <a:endParaRPr lang="en-US"/>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prstGeom prst="rect">
            <a:avLst/>
          </a:prstGeom>
          <a:solidFill>
            <a:schemeClr val="bg1">
              <a:lumMod val="85000"/>
            </a:schemeClr>
          </a:solidFill>
        </p:spPr>
        <p:txBody>
          <a:bodyPr/>
          <a:lstStyle/>
          <a:p>
            <a:r>
              <a:rPr lang="zh-CN" altLang="en-US"/>
              <a:t>单击图标添加图片</a:t>
            </a:r>
            <a:endParaRPr lang="en-US"/>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prstGeom prst="rect">
            <a:avLst/>
          </a:prstGeom>
          <a:solidFill>
            <a:schemeClr val="bg1">
              <a:lumMod val="85000"/>
            </a:schemeClr>
          </a:solidFill>
        </p:spPr>
        <p:txBody>
          <a:bodyPr/>
          <a:lstStyle/>
          <a:p>
            <a:r>
              <a:rPr lang="zh-CN" altLang="en-US"/>
              <a:t>单击图标添加图片</a:t>
            </a:r>
            <a:endParaRPr lang="en-US"/>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prstGeom prst="rect">
            <a:avLst/>
          </a:prstGeom>
          <a:solidFill>
            <a:schemeClr val="bg1">
              <a:lumMod val="85000"/>
            </a:schemeClr>
          </a:solidFill>
        </p:spPr>
        <p:txBody>
          <a:bodyPr/>
          <a:lstStyle/>
          <a:p>
            <a:r>
              <a:rPr lang="zh-CN" altLang="en-US"/>
              <a:t>单击图标添加图片</a:t>
            </a:r>
            <a:endParaRPr lang="en-US"/>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prstGeom prst="rect">
            <a:avLst/>
          </a:prstGeom>
          <a:solidFill>
            <a:schemeClr val="bg1">
              <a:lumMod val="85000"/>
            </a:schemeClr>
          </a:solidFill>
        </p:spPr>
        <p:txBody>
          <a:bodyPr/>
          <a:lstStyle/>
          <a:p>
            <a:r>
              <a:rPr lang="zh-CN" altLang="en-US"/>
              <a:t>单击图标添加图片</a:t>
            </a:r>
            <a:endParaRPr lang="en-US"/>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prstGeom prst="rect">
            <a:avLst/>
          </a:prstGeom>
          <a:solidFill>
            <a:schemeClr val="bg1">
              <a:lumMod val="85000"/>
            </a:schemeClr>
          </a:solidFill>
        </p:spPr>
        <p:txBody>
          <a:bodyPr/>
          <a:lstStyle/>
          <a:p>
            <a:r>
              <a:rPr lang="zh-CN" altLang="en-US"/>
              <a:t>单击图标添加图片</a:t>
            </a:r>
            <a:endParaRPr lang="en-US"/>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prstGeom prst="rect">
            <a:avLst/>
          </a:prstGeom>
          <a:solidFill>
            <a:schemeClr val="bg1">
              <a:lumMod val="85000"/>
            </a:schemeClr>
          </a:solidFill>
        </p:spPr>
        <p:txBody>
          <a:bodyPr/>
          <a:lstStyle/>
          <a:p>
            <a:r>
              <a:rPr lang="zh-CN" altLang="en-US"/>
              <a:t>单击图标添加图片</a:t>
            </a:r>
            <a:endParaRPr lang="en-US"/>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prstGeom prst="rect">
            <a:avLst/>
          </a:prstGeom>
          <a:solidFill>
            <a:schemeClr val="bg1">
              <a:lumMod val="85000"/>
            </a:schemeClr>
          </a:solidFill>
        </p:spPr>
        <p:txBody>
          <a:bodyPr/>
          <a:lstStyle/>
          <a:p>
            <a:r>
              <a:rPr lang="zh-CN" altLang="en-US"/>
              <a:t>单击图标添加图片</a:t>
            </a:r>
            <a:endParaRPr lang="en-US"/>
          </a:p>
        </p:txBody>
      </p:sp>
    </p:spTree>
    <p:extLst>
      <p:ext uri="{BB962C8B-B14F-4D97-AF65-F5344CB8AC3E}">
        <p14:creationId xmlns:p14="http://schemas.microsoft.com/office/powerpoint/2010/main" val="120070496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and Nine Images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B356753C-BB38-4CB9-9038-830ECD629312}" type="datetime1">
              <a:rPr lang="en-GB" altLang="zh-CN" smtClean="0"/>
              <a:t>30/04/2026</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a:prstGeom prst="rect">
            <a:avLst/>
          </a:prstGeom>
        </p:spPr>
        <p:txBody>
          <a:bodyPr/>
          <a:lstStyle>
            <a:lvl1pPr>
              <a:defRPr sz="1800"/>
            </a:lvl1pPr>
            <a:lvl2pPr>
              <a:defRPr sz="1800"/>
            </a:lvl2pPr>
            <a:lvl3pPr>
              <a:defRPr sz="1800"/>
            </a:lvl3pPr>
            <a:lvl4pPr>
              <a:defRPr sz="1800"/>
            </a:lvl4pPr>
            <a:lvl5pPr>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prstGeom prst="rect">
            <a:avLst/>
          </a:prstGeom>
          <a:solidFill>
            <a:schemeClr val="bg1">
              <a:lumMod val="85000"/>
            </a:schemeClr>
          </a:solidFill>
        </p:spPr>
        <p:txBody>
          <a:bodyPr/>
          <a:lstStyle/>
          <a:p>
            <a:r>
              <a:rPr lang="zh-CN" altLang="en-US"/>
              <a:t>单击图标添加图片</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prstGeom prst="rect">
            <a:avLst/>
          </a:prstGeom>
          <a:solidFill>
            <a:schemeClr val="bg1">
              <a:lumMod val="85000"/>
            </a:schemeClr>
          </a:solidFill>
        </p:spPr>
        <p:txBody>
          <a:bodyPr/>
          <a:lstStyle/>
          <a:p>
            <a:r>
              <a:rPr lang="zh-CN" altLang="en-US"/>
              <a:t>单击图标添加图片</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a:prstGeom prst="rect">
            <a:avLst/>
          </a:prstGeo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zh-CN" altLang="en-US"/>
              <a:t>单击此处编辑母版副标题样式</a:t>
            </a:r>
            <a:endParaRPr lang="en-GB"/>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a:prstGeom prst="rect">
            <a:avLst/>
          </a:prstGeom>
        </p:spPr>
        <p:txBody>
          <a:bodyPr/>
          <a:lstStyle/>
          <a:p>
            <a:r>
              <a:rPr lang="zh-CN" altLang="en-US"/>
              <a:t>单击此处编辑母版标题样式</a:t>
            </a:r>
            <a:endParaRPr lang="en-US"/>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prstGeom prst="rect">
            <a:avLst/>
          </a:prstGeom>
          <a:solidFill>
            <a:schemeClr val="bg1">
              <a:lumMod val="85000"/>
            </a:schemeClr>
          </a:solidFill>
        </p:spPr>
        <p:txBody>
          <a:bodyPr/>
          <a:lstStyle/>
          <a:p>
            <a:r>
              <a:rPr lang="zh-CN" altLang="en-US"/>
              <a:t>单击图标添加图片</a:t>
            </a:r>
            <a:endParaRPr lang="en-US"/>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prstGeom prst="rect">
            <a:avLst/>
          </a:prstGeom>
          <a:solidFill>
            <a:schemeClr val="bg1">
              <a:lumMod val="85000"/>
            </a:schemeClr>
          </a:solidFill>
        </p:spPr>
        <p:txBody>
          <a:bodyPr/>
          <a:lstStyle/>
          <a:p>
            <a:r>
              <a:rPr lang="zh-CN" altLang="en-US"/>
              <a:t>单击图标添加图片</a:t>
            </a:r>
            <a:endParaRPr lang="en-US"/>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prstGeom prst="rect">
            <a:avLst/>
          </a:prstGeom>
          <a:solidFill>
            <a:schemeClr val="bg1">
              <a:lumMod val="85000"/>
            </a:schemeClr>
          </a:solidFill>
        </p:spPr>
        <p:txBody>
          <a:bodyPr/>
          <a:lstStyle/>
          <a:p>
            <a:r>
              <a:rPr lang="zh-CN" altLang="en-US"/>
              <a:t>单击图标添加图片</a:t>
            </a:r>
            <a:endParaRPr lang="en-US"/>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prstGeom prst="rect">
            <a:avLst/>
          </a:prstGeom>
          <a:solidFill>
            <a:schemeClr val="bg1">
              <a:lumMod val="85000"/>
            </a:schemeClr>
          </a:solidFill>
        </p:spPr>
        <p:txBody>
          <a:bodyPr/>
          <a:lstStyle/>
          <a:p>
            <a:r>
              <a:rPr lang="zh-CN" altLang="en-US"/>
              <a:t>单击图标添加图片</a:t>
            </a:r>
            <a:endParaRPr lang="en-US"/>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prstGeom prst="rect">
            <a:avLst/>
          </a:prstGeom>
          <a:solidFill>
            <a:schemeClr val="bg1">
              <a:lumMod val="85000"/>
            </a:schemeClr>
          </a:solidFill>
        </p:spPr>
        <p:txBody>
          <a:bodyPr/>
          <a:lstStyle/>
          <a:p>
            <a:r>
              <a:rPr lang="zh-CN" altLang="en-US"/>
              <a:t>单击图标添加图片</a:t>
            </a:r>
            <a:endParaRPr lang="en-US"/>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prstGeom prst="rect">
            <a:avLst/>
          </a:prstGeom>
          <a:solidFill>
            <a:schemeClr val="bg1">
              <a:lumMod val="85000"/>
            </a:schemeClr>
          </a:solidFill>
        </p:spPr>
        <p:txBody>
          <a:bodyPr/>
          <a:lstStyle/>
          <a:p>
            <a:r>
              <a:rPr lang="zh-CN" altLang="en-US"/>
              <a:t>单击图标添加图片</a:t>
            </a:r>
            <a:endParaRPr lang="en-US"/>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prstGeom prst="rect">
            <a:avLst/>
          </a:prstGeom>
          <a:solidFill>
            <a:schemeClr val="bg1">
              <a:lumMod val="85000"/>
            </a:schemeClr>
          </a:solidFill>
        </p:spPr>
        <p:txBody>
          <a:bodyPr/>
          <a:lstStyle/>
          <a:p>
            <a:r>
              <a:rPr lang="zh-CN" altLang="en-US"/>
              <a:t>单击图标添加图片</a:t>
            </a:r>
            <a:endParaRPr lang="en-US"/>
          </a:p>
        </p:txBody>
      </p:sp>
    </p:spTree>
    <p:extLst>
      <p:ext uri="{BB962C8B-B14F-4D97-AF65-F5344CB8AC3E}">
        <p14:creationId xmlns:p14="http://schemas.microsoft.com/office/powerpoint/2010/main" val="318878468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8B077F97-D5E1-4D1C-B664-9FA493F3F65B}" type="datetime1">
              <a:rPr lang="en-GB" altLang="zh-CN" smtClean="0"/>
              <a:t>30/04/2026</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a:prstGeom prst="rect">
            <a:avLst/>
          </a:prstGeom>
        </p:spPr>
        <p:txBody>
          <a:bodyPr/>
          <a:lstStyle>
            <a:lvl1pPr>
              <a:defRPr sz="1800"/>
            </a:lvl1pPr>
            <a:lvl2pPr>
              <a:defRPr sz="1800"/>
            </a:lvl2pPr>
            <a:lvl3pPr>
              <a:defRPr sz="1800"/>
            </a:lvl3pPr>
            <a:lvl4pPr>
              <a:defRPr sz="1800"/>
            </a:lvl4pPr>
            <a:lvl5pPr>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a:prstGeom prst="rect">
            <a:avLst/>
          </a:prstGeo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133955305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Conten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69844486-B553-4642-B5A0-71D1249980C7}" type="datetime1">
              <a:rPr lang="en-GB" altLang="zh-CN" smtClean="0"/>
              <a:t>30/04/2026</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a:prstGeom prst="rect">
            <a:avLst/>
          </a:prstGeom>
        </p:spPr>
        <p:txBody>
          <a:bodyPr/>
          <a:lstStyle>
            <a:lvl1pPr>
              <a:defRPr sz="1800"/>
            </a:lvl1pPr>
            <a:lvl2pPr>
              <a:defRPr sz="1800"/>
            </a:lvl2pPr>
            <a:lvl3pPr>
              <a:defRPr sz="1800"/>
            </a:lvl3pPr>
            <a:lvl4pPr>
              <a:defRPr sz="1800"/>
            </a:lvl4pPr>
            <a:lvl5pPr>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a:prstGeom prst="rect">
            <a:avLst/>
          </a:prstGeo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364018343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E5B930C8-1FEB-44BF-9CC0-82402251AC2A}" type="datetime1">
              <a:rPr lang="en-GB" altLang="zh-CN" smtClean="0"/>
              <a:t>30/04/2026</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a:prstGeom prst="rect">
            <a:avLst/>
          </a:prstGeom>
        </p:spPr>
        <p:txBody>
          <a:bodyPr/>
          <a:lstStyle>
            <a:lvl1pPr>
              <a:defRPr sz="1800"/>
            </a:lvl1pPr>
            <a:lvl2pPr>
              <a:defRPr sz="1800"/>
            </a:lvl2pPr>
            <a:lvl3pPr>
              <a:defRPr sz="1800"/>
            </a:lvl3pPr>
            <a:lvl4pPr>
              <a:defRPr sz="1800"/>
            </a:lvl4pPr>
            <a:lvl5pPr>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a:prstGeom prst="rect">
            <a:avLst/>
          </a:prstGeo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78587760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Tex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24CD369A-0242-48FC-8963-FE5D80848254}" type="datetime1">
              <a:rPr lang="en-GB" altLang="zh-CN" smtClean="0"/>
              <a:t>30/04/2026</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a:prstGeom prst="rect">
            <a:avLst/>
          </a:prstGeom>
        </p:spPr>
        <p:txBody>
          <a:bodyPr/>
          <a:lstStyle>
            <a:lvl1pPr>
              <a:defRPr sz="1800"/>
            </a:lvl1pPr>
            <a:lvl2pPr>
              <a:defRPr sz="1800"/>
            </a:lvl2pPr>
            <a:lvl3pPr>
              <a:defRPr sz="1800"/>
            </a:lvl3pPr>
            <a:lvl4pPr>
              <a:defRPr sz="1800"/>
            </a:lvl4pPr>
            <a:lvl5pPr>
              <a:defRPr sz="18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a:prstGeom prst="rect">
            <a:avLst/>
          </a:prstGeo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424084216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hasCustomPrompt="1"/>
          </p:nvPr>
        </p:nvSpPr>
        <p:spPr>
          <a:xfrm>
            <a:off x="97015" y="145633"/>
            <a:ext cx="11540763" cy="378044"/>
          </a:xfrm>
          <a:prstGeom prst="rect">
            <a:avLst/>
          </a:prstGeom>
        </p:spPr>
        <p:txBody>
          <a:bodyPr/>
          <a:lstStyle>
            <a:lvl1pPr>
              <a:defRPr b="1">
                <a:solidFill>
                  <a:srgbClr val="31A5C4"/>
                </a:solidFill>
                <a:latin typeface="+mj-lt"/>
              </a:defRPr>
            </a:lvl1pPr>
          </a:lstStyle>
          <a:p>
            <a:r>
              <a:rPr lang="en-GB" altLang="zh-CN" dirty="0"/>
              <a:t>Title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97014" y="1092065"/>
            <a:ext cx="11540763" cy="5140809"/>
          </a:xfrm>
          <a:prstGeom prst="rect">
            <a:avLst/>
          </a:prstGeom>
        </p:spPr>
        <p:txBody>
          <a:bodyPr/>
          <a:lstStyle>
            <a:lvl1pPr>
              <a:defRPr sz="1600" baseline="0">
                <a:latin typeface="Helvetica" pitchFamily="2" charset="0"/>
              </a:defRPr>
            </a:lvl1pPr>
            <a:lvl2pPr>
              <a:defRPr sz="1600" baseline="0">
                <a:latin typeface="Helvetica" pitchFamily="2" charset="0"/>
              </a:defRPr>
            </a:lvl2pPr>
            <a:lvl3pPr>
              <a:buClr>
                <a:srgbClr val="31A5C4"/>
              </a:buClr>
              <a:defRPr sz="1600" baseline="0">
                <a:latin typeface="Helvetica" pitchFamily="2" charset="0"/>
              </a:defRPr>
            </a:lvl3pPr>
            <a:lvl4pPr>
              <a:buClr>
                <a:srgbClr val="31A5C4"/>
              </a:buClr>
              <a:defRPr sz="1600" baseline="0">
                <a:latin typeface="Helvetica" pitchFamily="2" charset="0"/>
              </a:defRPr>
            </a:lvl4pPr>
            <a:lvl5pPr marL="485975" indent="-161991" algn="l">
              <a:buClr>
                <a:srgbClr val="31A5C4"/>
              </a:buClr>
              <a:buFont typeface="Arial" panose="020B0604020202020204" pitchFamily="34" charset="0"/>
              <a:buChar char="•"/>
              <a:defRPr sz="1600" baseline="0">
                <a:latin typeface="Helvetica" pitchFamily="2"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GB" dirty="0"/>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hasCustomPrompt="1"/>
          </p:nvPr>
        </p:nvSpPr>
        <p:spPr>
          <a:xfrm>
            <a:off x="97014" y="531476"/>
            <a:ext cx="11540763" cy="371567"/>
          </a:xfrm>
          <a:prstGeom prst="rect">
            <a:avLst/>
          </a:prstGeom>
        </p:spPr>
        <p:txBody>
          <a:bodyPr/>
          <a:lstStyle>
            <a:lvl1pPr marL="0" indent="0" algn="l">
              <a:lnSpc>
                <a:spcPct val="90000"/>
              </a:lnSpc>
              <a:buNone/>
              <a:defRPr sz="2400" b="0">
                <a:solidFill>
                  <a:srgbClr val="EE6F4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ltLang="zh-CN" dirty="0"/>
              <a:t>Subtitle</a:t>
            </a:r>
            <a:endParaRPr lang="en-GB" dirty="0"/>
          </a:p>
        </p:txBody>
      </p:sp>
      <p:sp>
        <p:nvSpPr>
          <p:cNvPr id="17" name="Date Placeholder 3">
            <a:extLst>
              <a:ext uri="{FF2B5EF4-FFF2-40B4-BE49-F238E27FC236}">
                <a16:creationId xmlns:a16="http://schemas.microsoft.com/office/drawing/2014/main" id="{B8FE9B5D-9F5D-725C-F01F-917F62B0192F}"/>
              </a:ext>
            </a:extLst>
          </p:cNvPr>
          <p:cNvSpPr>
            <a:spLocks noGrp="1"/>
          </p:cNvSpPr>
          <p:nvPr>
            <p:ph type="dt" sz="half" idx="2"/>
          </p:nvPr>
        </p:nvSpPr>
        <p:spPr>
          <a:xfrm>
            <a:off x="10641349" y="6612240"/>
            <a:ext cx="1233647" cy="137270"/>
          </a:xfrm>
          <a:prstGeom prst="rect">
            <a:avLst/>
          </a:prstGeom>
        </p:spPr>
        <p:txBody>
          <a:bodyPr vert="horz" lIns="0" tIns="0" rIns="0" bIns="0" rtlCol="0" anchor="b">
            <a:noAutofit/>
          </a:bodyPr>
          <a:lstStyle>
            <a:lvl1pPr algn="r">
              <a:defRPr sz="850">
                <a:solidFill>
                  <a:srgbClr val="31A5C4"/>
                </a:solidFill>
              </a:defRPr>
            </a:lvl1pPr>
          </a:lstStyle>
          <a:p>
            <a:fld id="{CAEDBBEF-B5FB-42B9-8C48-570D429E4297}" type="datetime1">
              <a:rPr lang="en-GB" altLang="zh-CN" smtClean="0"/>
              <a:pPr/>
              <a:t>30/04/2026</a:t>
            </a:fld>
            <a:endParaRPr lang="en-GB" dirty="0"/>
          </a:p>
        </p:txBody>
      </p:sp>
      <p:sp>
        <p:nvSpPr>
          <p:cNvPr id="18" name="Slide Number Placeholder 5">
            <a:extLst>
              <a:ext uri="{FF2B5EF4-FFF2-40B4-BE49-F238E27FC236}">
                <a16:creationId xmlns:a16="http://schemas.microsoft.com/office/drawing/2014/main" id="{7F0115A5-1E82-248E-9161-7218155B788F}"/>
              </a:ext>
            </a:extLst>
          </p:cNvPr>
          <p:cNvSpPr>
            <a:spLocks noGrp="1"/>
          </p:cNvSpPr>
          <p:nvPr>
            <p:ph type="sldNum" sz="quarter" idx="4"/>
          </p:nvPr>
        </p:nvSpPr>
        <p:spPr>
          <a:xfrm>
            <a:off x="5936755" y="6612240"/>
            <a:ext cx="318491" cy="137272"/>
          </a:xfrm>
          <a:prstGeom prst="rect">
            <a:avLst/>
          </a:prstGeom>
        </p:spPr>
        <p:txBody>
          <a:bodyPr vert="horz" lIns="0" tIns="0" rIns="0" bIns="0" rtlCol="0" anchor="b">
            <a:noAutofit/>
          </a:bodyPr>
          <a:lstStyle>
            <a:lvl1pPr algn="ctr">
              <a:defRPr sz="850" b="1">
                <a:solidFill>
                  <a:srgbClr val="31A5C4"/>
                </a:solidFill>
              </a:defRPr>
            </a:lvl1pPr>
          </a:lstStyle>
          <a:p>
            <a:fld id="{CBA53E11-492D-48B3-9F9B-09541CA2A39A}" type="slidenum">
              <a:rPr lang="en-GB" smtClean="0"/>
              <a:pPr/>
              <a:t>‹#›</a:t>
            </a:fld>
            <a:endParaRPr lang="en-GB" dirty="0"/>
          </a:p>
        </p:txBody>
      </p:sp>
    </p:spTree>
    <p:extLst>
      <p:ext uri="{BB962C8B-B14F-4D97-AF65-F5344CB8AC3E}">
        <p14:creationId xmlns:p14="http://schemas.microsoft.com/office/powerpoint/2010/main" val="331746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fld id="{1EB83447-2F46-4FBF-8DB7-B973B6E45B07}" type="datetime1">
              <a:rPr lang="en-GB" altLang="zh-CN" smtClean="0"/>
              <a:t>30/04/2026</a:t>
            </a:fld>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prstGeom prst="rect">
            <a:avLst/>
          </a:prstGeom>
          <a:solidFill>
            <a:schemeClr val="bg1">
              <a:lumMod val="85000"/>
            </a:schemeClr>
          </a:solidFill>
        </p:spPr>
        <p:txBody>
          <a:bodyPr/>
          <a:lstStyle/>
          <a:p>
            <a:r>
              <a:rPr lang="zh-CN" altLang="en-US"/>
              <a:t>单击图标添加图片</a:t>
            </a:r>
            <a:endParaRPr lang="en-US"/>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a:prstGeom prst="rect">
            <a:avLst/>
          </a:prstGeo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Tree>
    <p:extLst>
      <p:ext uri="{BB962C8B-B14F-4D97-AF65-F5344CB8AC3E}">
        <p14:creationId xmlns:p14="http://schemas.microsoft.com/office/powerpoint/2010/main" val="330675283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a:prstGeom prst="rect">
            <a:avLst/>
          </a:prstGeom>
        </p:spPr>
        <p:txBody>
          <a:bodyPr anchor="t"/>
          <a:lstStyle>
            <a:lvl1pPr algn="l">
              <a:defRPr sz="6400">
                <a:solidFill>
                  <a:schemeClr val="accent1"/>
                </a:solidFill>
              </a:defRPr>
            </a:lvl1pPr>
          </a:lstStyle>
          <a:p>
            <a:r>
              <a:rPr lang="zh-CN" altLang="en-US"/>
              <a:t>单击此处编辑母版标题样式</a:t>
            </a:r>
            <a:endParaRPr lang="en-GB"/>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6E1CB8A6-5DB1-3B99-A9F8-9597AF152C7E}"/>
              </a:ext>
            </a:extLst>
          </p:cNvPr>
          <p:cNvSpPr>
            <a:spLocks noGrp="1"/>
          </p:cNvSpPr>
          <p:nvPr>
            <p:ph type="body" sz="quarter" idx="10"/>
          </p:nvPr>
        </p:nvSpPr>
        <p:spPr>
          <a:xfrm>
            <a:off x="330271" y="5789336"/>
            <a:ext cx="5579198" cy="740845"/>
          </a:xfrm>
          <a:prstGeom prst="rect">
            <a:avLst/>
          </a:prstGeom>
        </p:spPr>
        <p:txBody>
          <a:bodyPr anchor="b"/>
          <a:lstStyle>
            <a:lvl1pPr>
              <a:defRPr sz="2000">
                <a:solidFill>
                  <a:schemeClr val="accent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zh-CN" altLang="en-US"/>
              <a:t>单击此处编辑母版文本样式</a:t>
            </a:r>
          </a:p>
        </p:txBody>
      </p:sp>
    </p:spTree>
    <p:extLst>
      <p:ext uri="{BB962C8B-B14F-4D97-AF65-F5344CB8AC3E}">
        <p14:creationId xmlns:p14="http://schemas.microsoft.com/office/powerpoint/2010/main" val="176181910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616" y="1092065"/>
            <a:ext cx="11540763" cy="5140809"/>
          </a:xfrm>
          <a:prstGeom prst="rect">
            <a:avLst/>
          </a:prstGeom>
        </p:spPr>
        <p:txBody>
          <a:bodyPr/>
          <a:lstStyle>
            <a:lvl1pPr>
              <a:defRPr sz="1600" baseline="0">
                <a:latin typeface="Helvetica" pitchFamily="2" charset="0"/>
              </a:defRPr>
            </a:lvl1pPr>
            <a:lvl2pPr>
              <a:defRPr sz="1600" baseline="0">
                <a:latin typeface="Helvetica" pitchFamily="2" charset="0"/>
              </a:defRPr>
            </a:lvl2pPr>
            <a:lvl3pPr>
              <a:buClr>
                <a:srgbClr val="31A5C4"/>
              </a:buClr>
              <a:defRPr sz="1600" baseline="0">
                <a:latin typeface="Helvetica" pitchFamily="2" charset="0"/>
              </a:defRPr>
            </a:lvl3pPr>
            <a:lvl4pPr>
              <a:buClr>
                <a:srgbClr val="31A5C4"/>
              </a:buClr>
              <a:defRPr sz="1600" baseline="0">
                <a:latin typeface="Helvetica" pitchFamily="2" charset="0"/>
              </a:defRPr>
            </a:lvl4pPr>
            <a:lvl5pPr marL="485975" indent="-161991" algn="l">
              <a:buClr>
                <a:srgbClr val="31A5C4"/>
              </a:buClr>
              <a:buFont typeface="Arial" panose="020B0604020202020204" pitchFamily="34" charset="0"/>
              <a:buChar char="•"/>
              <a:defRPr sz="1600" baseline="0">
                <a:latin typeface="Helvetica" pitchFamily="2"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GB" dirty="0"/>
          </a:p>
        </p:txBody>
      </p:sp>
      <p:sp>
        <p:nvSpPr>
          <p:cNvPr id="17" name="Date Placeholder 3">
            <a:extLst>
              <a:ext uri="{FF2B5EF4-FFF2-40B4-BE49-F238E27FC236}">
                <a16:creationId xmlns:a16="http://schemas.microsoft.com/office/drawing/2014/main" id="{B8FE9B5D-9F5D-725C-F01F-917F62B0192F}"/>
              </a:ext>
            </a:extLst>
          </p:cNvPr>
          <p:cNvSpPr>
            <a:spLocks noGrp="1"/>
          </p:cNvSpPr>
          <p:nvPr>
            <p:ph type="dt" sz="half" idx="2"/>
          </p:nvPr>
        </p:nvSpPr>
        <p:spPr>
          <a:xfrm>
            <a:off x="10641349" y="6612240"/>
            <a:ext cx="1233647" cy="137270"/>
          </a:xfrm>
          <a:prstGeom prst="rect">
            <a:avLst/>
          </a:prstGeom>
        </p:spPr>
        <p:txBody>
          <a:bodyPr vert="horz" lIns="0" tIns="0" rIns="0" bIns="0" rtlCol="0" anchor="b">
            <a:noAutofit/>
          </a:bodyPr>
          <a:lstStyle>
            <a:lvl1pPr algn="r">
              <a:defRPr sz="850">
                <a:solidFill>
                  <a:srgbClr val="31A5C4"/>
                </a:solidFill>
              </a:defRPr>
            </a:lvl1pPr>
          </a:lstStyle>
          <a:p>
            <a:fld id="{CAEDBBEF-B5FB-42B9-8C48-570D429E4297}" type="datetime1">
              <a:rPr lang="en-GB" altLang="zh-CN" smtClean="0"/>
              <a:pPr/>
              <a:t>30/04/2026</a:t>
            </a:fld>
            <a:endParaRPr lang="en-GB" dirty="0"/>
          </a:p>
        </p:txBody>
      </p:sp>
      <p:sp>
        <p:nvSpPr>
          <p:cNvPr id="18" name="Slide Number Placeholder 5">
            <a:extLst>
              <a:ext uri="{FF2B5EF4-FFF2-40B4-BE49-F238E27FC236}">
                <a16:creationId xmlns:a16="http://schemas.microsoft.com/office/drawing/2014/main" id="{7F0115A5-1E82-248E-9161-7218155B788F}"/>
              </a:ext>
            </a:extLst>
          </p:cNvPr>
          <p:cNvSpPr>
            <a:spLocks noGrp="1"/>
          </p:cNvSpPr>
          <p:nvPr>
            <p:ph type="sldNum" sz="quarter" idx="4"/>
          </p:nvPr>
        </p:nvSpPr>
        <p:spPr>
          <a:xfrm>
            <a:off x="5936755" y="6612240"/>
            <a:ext cx="318491" cy="137272"/>
          </a:xfrm>
          <a:prstGeom prst="rect">
            <a:avLst/>
          </a:prstGeom>
        </p:spPr>
        <p:txBody>
          <a:bodyPr vert="horz" lIns="0" tIns="0" rIns="0" bIns="0" rtlCol="0" anchor="b">
            <a:noAutofit/>
          </a:bodyPr>
          <a:lstStyle>
            <a:lvl1pPr algn="ctr">
              <a:defRPr sz="850" b="1">
                <a:solidFill>
                  <a:srgbClr val="31A5C4"/>
                </a:solidFill>
              </a:defRPr>
            </a:lvl1pPr>
          </a:lstStyle>
          <a:p>
            <a:fld id="{CBA53E11-492D-48B3-9F9B-09541CA2A39A}" type="slidenum">
              <a:rPr lang="en-GB" smtClean="0"/>
              <a:pPr/>
              <a:t>‹#›</a:t>
            </a:fld>
            <a:endParaRPr lang="en-GB" dirty="0"/>
          </a:p>
        </p:txBody>
      </p:sp>
      <p:sp>
        <p:nvSpPr>
          <p:cNvPr id="5" name="Rectangle 39">
            <a:extLst>
              <a:ext uri="{FF2B5EF4-FFF2-40B4-BE49-F238E27FC236}">
                <a16:creationId xmlns:a16="http://schemas.microsoft.com/office/drawing/2014/main" id="{3AE3B8DE-E9F3-09D2-C29E-5B78ACD91128}"/>
              </a:ext>
            </a:extLst>
          </p:cNvPr>
          <p:cNvSpPr/>
          <p:nvPr userDrawn="1"/>
        </p:nvSpPr>
        <p:spPr>
          <a:xfrm>
            <a:off x="325616" y="14846"/>
            <a:ext cx="108000" cy="1035020"/>
          </a:xfrm>
          <a:prstGeom prst="rect">
            <a:avLst/>
          </a:prstGeom>
          <a:solidFill>
            <a:srgbClr val="31A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内容占位符 9">
            <a:extLst>
              <a:ext uri="{FF2B5EF4-FFF2-40B4-BE49-F238E27FC236}">
                <a16:creationId xmlns:a16="http://schemas.microsoft.com/office/drawing/2014/main" id="{A713F4D8-D22B-9156-D24D-1F24463290C2}"/>
              </a:ext>
            </a:extLst>
          </p:cNvPr>
          <p:cNvSpPr>
            <a:spLocks noGrp="1"/>
          </p:cNvSpPr>
          <p:nvPr>
            <p:ph sz="quarter" idx="10" hasCustomPrompt="1"/>
          </p:nvPr>
        </p:nvSpPr>
        <p:spPr>
          <a:xfrm>
            <a:off x="509777" y="14847"/>
            <a:ext cx="8224571" cy="1035020"/>
          </a:xfrm>
          <a:prstGeom prst="rect">
            <a:avLst/>
          </a:prstGeom>
          <a:solidFill>
            <a:srgbClr val="31A5C4"/>
          </a:solidFill>
        </p:spPr>
        <p:txBody>
          <a:bodyPr/>
          <a:lstStyle>
            <a:lvl1pPr>
              <a:defRPr sz="3200">
                <a:solidFill>
                  <a:schemeClr val="bg1"/>
                </a:solidFill>
              </a:defRPr>
            </a:lvl1pPr>
          </a:lstStyle>
          <a:p>
            <a:pPr lvl="0"/>
            <a:r>
              <a:rPr lang="en-GB" altLang="zh-CN" dirty="0"/>
              <a:t>Title</a:t>
            </a:r>
          </a:p>
          <a:p>
            <a:pPr lvl="0"/>
            <a:r>
              <a:rPr lang="en-GB" dirty="0"/>
              <a:t>subtitle</a:t>
            </a:r>
          </a:p>
        </p:txBody>
      </p:sp>
    </p:spTree>
    <p:extLst>
      <p:ext uri="{BB962C8B-B14F-4D97-AF65-F5344CB8AC3E}">
        <p14:creationId xmlns:p14="http://schemas.microsoft.com/office/powerpoint/2010/main" val="274385191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a:prstGeom prst="rect">
            <a:avLst/>
          </a:prstGeom>
        </p:spPr>
        <p:txBody>
          <a:bodyPr/>
          <a:lstStyle>
            <a:lvl1pPr>
              <a:defRPr sz="6400"/>
            </a:lvl1pPr>
          </a:lstStyle>
          <a:p>
            <a:r>
              <a:rPr lang="zh-CN" altLang="en-US"/>
              <a:t>单击此处编辑母版标题样式</a:t>
            </a:r>
            <a:endParaRPr lang="en-US"/>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fld id="{F8FC6DC3-5399-40D6-A78D-2B041460D17A}" type="datetime1">
              <a:rPr lang="en-GB" altLang="zh-CN" smtClean="0"/>
              <a:t>30/04/2026</a:t>
            </a:fld>
            <a:endParaRPr lang="en-GB"/>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Tree>
    <p:extLst>
      <p:ext uri="{BB962C8B-B14F-4D97-AF65-F5344CB8AC3E}">
        <p14:creationId xmlns:p14="http://schemas.microsoft.com/office/powerpoint/2010/main" val="40208481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a:prstGeom prst="rect">
            <a:avLst/>
          </a:prstGeom>
        </p:spPr>
        <p:txBody>
          <a:bodyPr/>
          <a:lstStyle>
            <a:lvl1pPr>
              <a:defRPr sz="6400"/>
            </a:lvl1pPr>
          </a:lstStyle>
          <a:p>
            <a:r>
              <a:rPr lang="zh-CN" altLang="en-US"/>
              <a:t>单击此处编辑母版标题样式</a:t>
            </a:r>
            <a:endParaRPr lang="en-US"/>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fld id="{58D5A6B0-4B6E-4664-8B72-72ABB5F34958}" type="datetime1">
              <a:rPr lang="en-GB" altLang="zh-CN" smtClean="0"/>
              <a:t>30/04/2026</a:t>
            </a:fld>
            <a:endParaRPr lang="en-GB"/>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Tree>
    <p:extLst>
      <p:ext uri="{BB962C8B-B14F-4D97-AF65-F5344CB8AC3E}">
        <p14:creationId xmlns:p14="http://schemas.microsoft.com/office/powerpoint/2010/main" val="396122023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a:prstGeom prst="rect">
            <a:avLst/>
          </a:prstGeom>
        </p:spPr>
        <p:txBody>
          <a:bodyPr/>
          <a:lstStyle>
            <a:lvl1pPr>
              <a:defRPr b="0"/>
            </a:lvl1pPr>
          </a:lstStyle>
          <a:p>
            <a:r>
              <a:rPr lang="zh-CN" altLang="en-US" dirty="0"/>
              <a:t>单击此处编辑母版标题样式</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fld id="{BE45ED0D-9C0A-45FC-B1FF-B5AFADBD8CF2}" type="datetime1">
              <a:rPr lang="en-GB" altLang="zh-CN" smtClean="0"/>
              <a:t>30/04/2026</a:t>
            </a:fld>
            <a:endParaRPr lang="en-GB"/>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a:prstGeom prst="rect">
            <a:avLst/>
          </a:prstGeo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zh-CN" altLang="en-US"/>
              <a:t>单击此处编辑母版副标题样式</a:t>
            </a:r>
            <a:endParaRPr lang="en-GB"/>
          </a:p>
        </p:txBody>
      </p:sp>
    </p:spTree>
    <p:extLst>
      <p:ext uri="{BB962C8B-B14F-4D97-AF65-F5344CB8AC3E}">
        <p14:creationId xmlns:p14="http://schemas.microsoft.com/office/powerpoint/2010/main" val="2193464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a:prstGeom prst="rect">
            <a:avLst/>
          </a:prstGeom>
        </p:spPr>
        <p:txBody>
          <a:bodyPr/>
          <a:lstStyle>
            <a:lvl1pPr>
              <a:defRPr/>
            </a:lvl1pPr>
          </a:lstStyle>
          <a:p>
            <a:r>
              <a:rPr lang="zh-CN" altLang="en-US"/>
              <a:t>单击此处编辑母版标题样式</a:t>
            </a:r>
            <a:endParaRPr lang="en-GB"/>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fld id="{520177FE-26F7-4CCF-B217-F52D105FDD92}" type="datetime1">
              <a:rPr lang="en-GB" altLang="zh-CN" smtClean="0"/>
              <a:t>30/04/2026</a:t>
            </a:fld>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a:prstGeom prst="rect">
            <a:avLst/>
          </a:prstGeo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zh-CN" altLang="en-US"/>
              <a:t>单击此处编辑母版副标题样式</a:t>
            </a:r>
            <a:endParaRPr lang="en-GB"/>
          </a:p>
        </p:txBody>
      </p:sp>
    </p:spTree>
    <p:extLst>
      <p:ext uri="{BB962C8B-B14F-4D97-AF65-F5344CB8AC3E}">
        <p14:creationId xmlns:p14="http://schemas.microsoft.com/office/powerpoint/2010/main" val="121846384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a:prstGeom prst="rect">
            <a:avLst/>
          </a:prstGeom>
        </p:spPr>
        <p:txBody>
          <a:bodyPr/>
          <a:lstStyle/>
          <a:p>
            <a:r>
              <a:rPr lang="zh-CN" altLang="en-US"/>
              <a:t>单击此处编辑母版标题样式</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GB"/>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29D2BA7C-4156-4C7E-83B7-7E64AD8CF157}" type="datetime1">
              <a:rPr lang="en-GB" altLang="zh-CN" smtClean="0"/>
              <a:t>30/04/2026</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a:xfrm>
            <a:off x="1965261" y="6393702"/>
            <a:ext cx="3423452" cy="137272"/>
          </a:xfrm>
          <a:prstGeom prst="rect">
            <a:avLst/>
          </a:prstGeom>
        </p:spPr>
        <p:txBody>
          <a:bodyPr/>
          <a:lstStyle/>
          <a:p>
            <a:r>
              <a:rPr lang="en-US"/>
              <a:t>Department of Earth Science and Engineering</a:t>
            </a:r>
            <a:endParaRPr lang="en-GB"/>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a:prstGeom prst="rect">
            <a:avLst/>
          </a:prstGeo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zh-CN" altLang="en-US"/>
              <a:t>单击此处编辑母版副标题样式</a:t>
            </a:r>
            <a:endParaRPr lang="en-GB"/>
          </a:p>
        </p:txBody>
      </p:sp>
    </p:spTree>
    <p:extLst>
      <p:ext uri="{BB962C8B-B14F-4D97-AF65-F5344CB8AC3E}">
        <p14:creationId xmlns:p14="http://schemas.microsoft.com/office/powerpoint/2010/main" val="209035858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descr="形状&#10;&#10;AI 生成的内容可能不正确。">
            <a:extLst>
              <a:ext uri="{FF2B5EF4-FFF2-40B4-BE49-F238E27FC236}">
                <a16:creationId xmlns:a16="http://schemas.microsoft.com/office/drawing/2014/main" id="{B1B5C803-38D4-5930-3D55-E77CAAB3F925}"/>
              </a:ext>
            </a:extLst>
          </p:cNvPr>
          <p:cNvPicPr>
            <a:picLocks noChangeAspect="1"/>
          </p:cNvPicPr>
          <p:nvPr userDrawn="1"/>
        </p:nvPicPr>
        <p:blipFill>
          <a:blip r:embed="rId33">
            <a:extLst>
              <a:ext uri="{28A0092B-C50C-407E-A947-70E740481C1C}">
                <a14:useLocalDpi xmlns:a14="http://schemas.microsoft.com/office/drawing/2010/main" val="0"/>
              </a:ext>
            </a:extLst>
          </a:blip>
          <a:srcRect t="56689" r="66920"/>
          <a:stretch>
            <a:fillRect/>
          </a:stretch>
        </p:blipFill>
        <p:spPr>
          <a:xfrm>
            <a:off x="0" y="3888067"/>
            <a:ext cx="3024425" cy="2969933"/>
          </a:xfrm>
          <a:prstGeom prst="rect">
            <a:avLst/>
          </a:prstGeom>
        </p:spPr>
      </p:pic>
      <p:sp>
        <p:nvSpPr>
          <p:cNvPr id="4" name="Date Placeholder 3">
            <a:extLst>
              <a:ext uri="{FF2B5EF4-FFF2-40B4-BE49-F238E27FC236}">
                <a16:creationId xmlns:a16="http://schemas.microsoft.com/office/drawing/2014/main" id="{1CD1A8F0-AC4B-E4A0-94D0-99C4BFD973A7}"/>
              </a:ext>
            </a:extLst>
          </p:cNvPr>
          <p:cNvSpPr>
            <a:spLocks noGrp="1"/>
          </p:cNvSpPr>
          <p:nvPr>
            <p:ph type="dt" sz="half" idx="2"/>
          </p:nvPr>
        </p:nvSpPr>
        <p:spPr>
          <a:xfrm>
            <a:off x="10888999" y="6612240"/>
            <a:ext cx="1233647" cy="137270"/>
          </a:xfrm>
          <a:prstGeom prst="rect">
            <a:avLst/>
          </a:prstGeom>
        </p:spPr>
        <p:txBody>
          <a:bodyPr vert="horz" lIns="0" tIns="0" rIns="0" bIns="0" rtlCol="0" anchor="b">
            <a:noAutofit/>
          </a:bodyPr>
          <a:lstStyle>
            <a:lvl1pPr algn="r">
              <a:defRPr sz="850">
                <a:solidFill>
                  <a:srgbClr val="31A5C4"/>
                </a:solidFill>
              </a:defRPr>
            </a:lvl1pPr>
          </a:lstStyle>
          <a:p>
            <a:fld id="{CAEDBBEF-B5FB-42B9-8C48-570D429E4297}" type="datetime1">
              <a:rPr lang="en-GB" altLang="zh-CN" smtClean="0"/>
              <a:pPr/>
              <a:t>30/04/2026</a:t>
            </a:fld>
            <a:endParaRPr lang="en-GB" dirty="0"/>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5936755" y="6612240"/>
            <a:ext cx="318491" cy="137272"/>
          </a:xfrm>
          <a:prstGeom prst="rect">
            <a:avLst/>
          </a:prstGeom>
        </p:spPr>
        <p:txBody>
          <a:bodyPr vert="horz" lIns="0" tIns="0" rIns="0" bIns="0" rtlCol="0" anchor="b">
            <a:noAutofit/>
          </a:bodyPr>
          <a:lstStyle>
            <a:lvl1pPr algn="ctr">
              <a:defRPr sz="850" b="1">
                <a:solidFill>
                  <a:srgbClr val="31A5C4"/>
                </a:solidFill>
              </a:defRPr>
            </a:lvl1pPr>
          </a:lstStyle>
          <a:p>
            <a:fld id="{CBA53E11-492D-48B3-9F9B-09541CA2A39A}" type="slidenum">
              <a:rPr lang="en-GB" smtClean="0"/>
              <a:pPr/>
              <a:t>‹#›</a:t>
            </a:fld>
            <a:endParaRPr lang="en-GB" dirty="0"/>
          </a:p>
        </p:txBody>
      </p:sp>
      <p:sp>
        <p:nvSpPr>
          <p:cNvPr id="7" name="TextBox 6">
            <a:extLst>
              <a:ext uri="{FF2B5EF4-FFF2-40B4-BE49-F238E27FC236}">
                <a16:creationId xmlns:a16="http://schemas.microsoft.com/office/drawing/2014/main" id="{D296CDD9-97E9-735B-8549-0F3AE3CCAC58}"/>
              </a:ext>
            </a:extLst>
          </p:cNvPr>
          <p:cNvSpPr txBox="1"/>
          <p:nvPr userDrawn="1"/>
        </p:nvSpPr>
        <p:spPr>
          <a:xfrm>
            <a:off x="103981" y="6612240"/>
            <a:ext cx="3900711" cy="137270"/>
          </a:xfrm>
          <a:prstGeom prst="rect">
            <a:avLst/>
          </a:prstGeom>
          <a:noFill/>
        </p:spPr>
        <p:txBody>
          <a:bodyPr wrap="square" lIns="0" tIns="0" rIns="0" bIns="0" rtlCol="0" anchor="b">
            <a:noAutofit/>
          </a:bodyPr>
          <a:lstStyle/>
          <a:p>
            <a:r>
              <a:rPr lang="fr-FR" sz="900" b="1" baseline="0" dirty="0">
                <a:solidFill>
                  <a:srgbClr val="31A5C4"/>
                </a:solidFill>
                <a:latin typeface="Helvetica" pitchFamily="2" charset="0"/>
              </a:rPr>
              <a:t>École nationale des ponts et chaussées</a:t>
            </a:r>
            <a:r>
              <a:rPr lang="fr-FR" sz="900" baseline="0" dirty="0">
                <a:solidFill>
                  <a:srgbClr val="31A5C4"/>
                </a:solidFill>
                <a:latin typeface="Helvetica" pitchFamily="2" charset="0"/>
              </a:rPr>
              <a:t> </a:t>
            </a:r>
            <a:r>
              <a:rPr lang="fr-FR" sz="900" baseline="0" dirty="0">
                <a:solidFill>
                  <a:srgbClr val="000000"/>
                </a:solidFill>
                <a:latin typeface="Helvetica" pitchFamily="2" charset="0"/>
              </a:rPr>
              <a:t>| Institut Polytechnique de Paris</a:t>
            </a:r>
            <a:endParaRPr lang="en-GB" sz="900" baseline="0" dirty="0">
              <a:latin typeface="Helvetica" pitchFamily="2" charset="0"/>
            </a:endParaRPr>
          </a:p>
        </p:txBody>
      </p:sp>
      <p:grpSp>
        <p:nvGrpSpPr>
          <p:cNvPr id="8" name="组合 7">
            <a:extLst>
              <a:ext uri="{FF2B5EF4-FFF2-40B4-BE49-F238E27FC236}">
                <a16:creationId xmlns:a16="http://schemas.microsoft.com/office/drawing/2014/main" id="{B8F4D28F-E20F-9D04-65E9-7E760948B05F}"/>
              </a:ext>
            </a:extLst>
          </p:cNvPr>
          <p:cNvGrpSpPr/>
          <p:nvPr userDrawn="1"/>
        </p:nvGrpSpPr>
        <p:grpSpPr>
          <a:xfrm>
            <a:off x="8353359" y="184690"/>
            <a:ext cx="3769287" cy="384048"/>
            <a:chOff x="8326979" y="108490"/>
            <a:chExt cx="3769287" cy="384048"/>
          </a:xfrm>
        </p:grpSpPr>
        <p:pic>
          <p:nvPicPr>
            <p:cNvPr id="14" name="图形 13">
              <a:extLst>
                <a:ext uri="{FF2B5EF4-FFF2-40B4-BE49-F238E27FC236}">
                  <a16:creationId xmlns:a16="http://schemas.microsoft.com/office/drawing/2014/main" id="{1669FE7A-5650-5369-38CD-0D1533F5600C}"/>
                </a:ext>
              </a:extLst>
            </p:cNvPr>
            <p:cNvPicPr>
              <a:picLocks noChangeAspect="1"/>
            </p:cNvPicPr>
            <p:nvPr/>
          </p:nvPicPr>
          <p:blipFill>
            <a:blip>
              <a:extLst>
                <a:ext uri="{96DAC541-7B7A-43D3-8B79-37D633B846F1}">
                  <asvg:svgBlip xmlns:asvg="http://schemas.microsoft.com/office/drawing/2016/SVG/main" r:embed="rId34"/>
                </a:ext>
              </a:extLst>
            </a:blip>
            <a:stretch>
              <a:fillRect/>
            </a:stretch>
          </p:blipFill>
          <p:spPr>
            <a:xfrm>
              <a:off x="8326979" y="108490"/>
              <a:ext cx="1320785" cy="384048"/>
            </a:xfrm>
            <a:prstGeom prst="rect">
              <a:avLst/>
            </a:prstGeom>
          </p:spPr>
        </p:pic>
        <p:pic>
          <p:nvPicPr>
            <p:cNvPr id="15" name="图片 14" descr="徽标&#10;&#10;AI 生成的内容可能不正确。">
              <a:extLst>
                <a:ext uri="{FF2B5EF4-FFF2-40B4-BE49-F238E27FC236}">
                  <a16:creationId xmlns:a16="http://schemas.microsoft.com/office/drawing/2014/main" id="{CDE67945-B922-741D-E993-D610EAFFBD59}"/>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849447" y="108490"/>
              <a:ext cx="1184869" cy="384048"/>
            </a:xfrm>
            <a:prstGeom prst="rect">
              <a:avLst/>
            </a:prstGeom>
          </p:spPr>
        </p:pic>
        <p:pic>
          <p:nvPicPr>
            <p:cNvPr id="5" name="图片 4" descr="徽标&#10;&#10;AI 生成的内容可能不正确。">
              <a:extLst>
                <a:ext uri="{FF2B5EF4-FFF2-40B4-BE49-F238E27FC236}">
                  <a16:creationId xmlns:a16="http://schemas.microsoft.com/office/drawing/2014/main" id="{6EE873D3-BA31-A55A-169D-0F812579BF2C}"/>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1235999" y="108490"/>
              <a:ext cx="860267" cy="384048"/>
            </a:xfrm>
            <a:prstGeom prst="rect">
              <a:avLst/>
            </a:prstGeom>
          </p:spPr>
        </p:pic>
      </p:grpSp>
    </p:spTree>
    <p:extLst>
      <p:ext uri="{BB962C8B-B14F-4D97-AF65-F5344CB8AC3E}">
        <p14:creationId xmlns:p14="http://schemas.microsoft.com/office/powerpoint/2010/main" val="11450821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50" r:id="rId3"/>
    <p:sldLayoutId id="2147483717" r:id="rId4"/>
    <p:sldLayoutId id="2147483658" r:id="rId5"/>
    <p:sldLayoutId id="2147483681" r:id="rId6"/>
    <p:sldLayoutId id="2147483715" r:id="rId7"/>
    <p:sldLayoutId id="2147483683" r:id="rId8"/>
    <p:sldLayoutId id="2147483652" r:id="rId9"/>
    <p:sldLayoutId id="2147483685" r:id="rId10"/>
    <p:sldLayoutId id="2147483659" r:id="rId11"/>
    <p:sldLayoutId id="2147483687" r:id="rId12"/>
    <p:sldLayoutId id="2147483660" r:id="rId13"/>
    <p:sldLayoutId id="2147483689" r:id="rId14"/>
    <p:sldLayoutId id="2147483677" r:id="rId15"/>
    <p:sldLayoutId id="2147483691" r:id="rId16"/>
    <p:sldLayoutId id="2147483692" r:id="rId17"/>
    <p:sldLayoutId id="2147483667" r:id="rId18"/>
    <p:sldLayoutId id="2147483693" r:id="rId19"/>
    <p:sldLayoutId id="2147483661" r:id="rId20"/>
    <p:sldLayoutId id="2147483695" r:id="rId21"/>
    <p:sldLayoutId id="2147483669" r:id="rId22"/>
    <p:sldLayoutId id="2147483697" r:id="rId23"/>
    <p:sldLayoutId id="2147483678" r:id="rId24"/>
    <p:sldLayoutId id="2147483699" r:id="rId25"/>
    <p:sldLayoutId id="2147483662" r:id="rId26"/>
    <p:sldLayoutId id="2147483701" r:id="rId27"/>
    <p:sldLayoutId id="2147483663" r:id="rId28"/>
    <p:sldLayoutId id="2147483703" r:id="rId29"/>
    <p:sldLayoutId id="2147483664" r:id="rId30"/>
    <p:sldLayoutId id="2147483674" r:id="rId31"/>
  </p:sldLayoutIdLst>
  <p:transition>
    <p:fade/>
  </p:transition>
  <p:hf hdr="0"/>
  <p:txStyles>
    <p:titleStyle>
      <a:lvl1pPr algn="l" defTabSz="685765" rtl="0" eaLnBrk="1" latinLnBrk="0" hangingPunct="1">
        <a:lnSpc>
          <a:spcPct val="90000"/>
        </a:lnSpc>
        <a:spcBef>
          <a:spcPct val="0"/>
        </a:spcBef>
        <a:buNone/>
        <a:defRPr sz="2600" b="0" kern="1200" baseline="0">
          <a:solidFill>
            <a:srgbClr val="31A5C4"/>
          </a:solidFill>
          <a:latin typeface="Helvetica" pitchFamily="2" charset="0"/>
          <a:ea typeface="+mj-ea"/>
          <a:cs typeface="+mj-cs"/>
        </a:defRPr>
      </a:lvl1pPr>
    </p:titleStyle>
    <p:bodyStyle>
      <a:lvl1pPr marL="0" indent="0" algn="l" defTabSz="685765" rtl="0" eaLnBrk="1" latinLnBrk="0" hangingPunct="1">
        <a:lnSpc>
          <a:spcPct val="105000"/>
        </a:lnSpc>
        <a:spcBef>
          <a:spcPts val="0"/>
        </a:spcBef>
        <a:buFont typeface="Arial" panose="020B0604020202020204" pitchFamily="34" charset="0"/>
        <a:buNone/>
        <a:defRPr sz="1600" kern="1200" baseline="0">
          <a:solidFill>
            <a:schemeClr val="tx1"/>
          </a:solidFill>
          <a:latin typeface="Helvetica" pitchFamily="2" charset="0"/>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1600" b="0" kern="1200" baseline="0">
          <a:solidFill>
            <a:schemeClr val="tx1"/>
          </a:solidFill>
          <a:latin typeface="Helvetica" pitchFamily="2" charset="0"/>
          <a:ea typeface="+mn-ea"/>
          <a:cs typeface="+mn-cs"/>
        </a:defRPr>
      </a:lvl2pPr>
      <a:lvl3pPr marL="161991" indent="-161991" algn="l" defTabSz="685765" rtl="0" eaLnBrk="1" latinLnBrk="0" hangingPunct="1">
        <a:lnSpc>
          <a:spcPct val="105000"/>
        </a:lnSpc>
        <a:spcBef>
          <a:spcPts val="0"/>
        </a:spcBef>
        <a:buClr>
          <a:srgbClr val="31A5C4"/>
        </a:buClr>
        <a:buFont typeface="Arial" panose="020B0604020202020204" pitchFamily="34" charset="0"/>
        <a:buChar char="•"/>
        <a:defRPr sz="1600" kern="1200" baseline="0">
          <a:solidFill>
            <a:schemeClr val="tx1"/>
          </a:solidFill>
          <a:latin typeface="Helvetica" pitchFamily="2" charset="0"/>
          <a:ea typeface="+mn-ea"/>
          <a:cs typeface="+mn-cs"/>
        </a:defRPr>
      </a:lvl3pPr>
      <a:lvl4pPr marL="323984" indent="-161991" algn="l" defTabSz="685765" rtl="0" eaLnBrk="1" latinLnBrk="0" hangingPunct="1">
        <a:lnSpc>
          <a:spcPct val="105000"/>
        </a:lnSpc>
        <a:spcBef>
          <a:spcPts val="0"/>
        </a:spcBef>
        <a:buClr>
          <a:srgbClr val="31A5C4"/>
        </a:buClr>
        <a:buFont typeface="Arial" panose="020B0604020202020204" pitchFamily="34" charset="0"/>
        <a:buChar char="•"/>
        <a:defRPr sz="1600" kern="1200" baseline="0">
          <a:solidFill>
            <a:schemeClr val="tx1"/>
          </a:solidFill>
          <a:latin typeface="Helvetica" pitchFamily="2" charset="0"/>
          <a:ea typeface="+mn-ea"/>
          <a:cs typeface="+mn-cs"/>
        </a:defRPr>
      </a:lvl4pPr>
      <a:lvl5pPr marL="485975" indent="-161991" algn="l" defTabSz="685765" rtl="0" eaLnBrk="1" latinLnBrk="0" hangingPunct="1">
        <a:lnSpc>
          <a:spcPct val="105000"/>
        </a:lnSpc>
        <a:spcBef>
          <a:spcPts val="0"/>
        </a:spcBef>
        <a:buClr>
          <a:srgbClr val="31A5C4"/>
        </a:buClr>
        <a:buFont typeface="Arial" panose="020B0604020202020204" pitchFamily="34" charset="0"/>
        <a:buChar char="•"/>
        <a:defRPr sz="1600" kern="1200" baseline="0">
          <a:solidFill>
            <a:schemeClr val="tx1"/>
          </a:solidFill>
          <a:latin typeface="Helvetica" pitchFamily="2" charset="0"/>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765" rtl="0" eaLnBrk="1" latinLnBrk="0" hangingPunct="1">
        <a:defRPr sz="1600" kern="1200">
          <a:solidFill>
            <a:schemeClr val="tx1"/>
          </a:solidFill>
          <a:latin typeface="+mn-lt"/>
          <a:ea typeface="+mn-ea"/>
          <a:cs typeface="+mn-cs"/>
        </a:defRPr>
      </a:lvl1pPr>
      <a:lvl2pPr marL="342882" algn="l" defTabSz="685765" rtl="0" eaLnBrk="1" latinLnBrk="0" hangingPunct="1">
        <a:defRPr sz="1600" kern="1200">
          <a:solidFill>
            <a:schemeClr val="tx1"/>
          </a:solidFill>
          <a:latin typeface="+mn-lt"/>
          <a:ea typeface="+mn-ea"/>
          <a:cs typeface="+mn-cs"/>
        </a:defRPr>
      </a:lvl2pPr>
      <a:lvl3pPr marL="685765" algn="l" defTabSz="685765" rtl="0" eaLnBrk="1" latinLnBrk="0" hangingPunct="1">
        <a:defRPr sz="1600" kern="1200">
          <a:solidFill>
            <a:schemeClr val="tx1"/>
          </a:solidFill>
          <a:latin typeface="+mn-lt"/>
          <a:ea typeface="+mn-ea"/>
          <a:cs typeface="+mn-cs"/>
        </a:defRPr>
      </a:lvl3pPr>
      <a:lvl4pPr marL="1028647" algn="l" defTabSz="685765" rtl="0" eaLnBrk="1" latinLnBrk="0" hangingPunct="1">
        <a:defRPr sz="1600" kern="1200">
          <a:solidFill>
            <a:schemeClr val="tx1"/>
          </a:solidFill>
          <a:latin typeface="+mn-lt"/>
          <a:ea typeface="+mn-ea"/>
          <a:cs typeface="+mn-cs"/>
        </a:defRPr>
      </a:lvl4pPr>
      <a:lvl5pPr marL="1371530" algn="l" defTabSz="685765" rtl="0" eaLnBrk="1" latinLnBrk="0" hangingPunct="1">
        <a:defRPr sz="1600" kern="1200">
          <a:solidFill>
            <a:schemeClr val="tx1"/>
          </a:solidFill>
          <a:latin typeface="+mn-lt"/>
          <a:ea typeface="+mn-ea"/>
          <a:cs typeface="+mn-cs"/>
        </a:defRPr>
      </a:lvl5pPr>
      <a:lvl6pPr marL="1714412" algn="l" defTabSz="685765" rtl="0" eaLnBrk="1" latinLnBrk="0" hangingPunct="1">
        <a:defRPr sz="1600" kern="1200">
          <a:solidFill>
            <a:schemeClr val="tx1"/>
          </a:solidFill>
          <a:latin typeface="+mn-lt"/>
          <a:ea typeface="+mn-ea"/>
          <a:cs typeface="+mn-cs"/>
        </a:defRPr>
      </a:lvl6pPr>
      <a:lvl7pPr marL="2057295" algn="l" defTabSz="685765" rtl="0" eaLnBrk="1" latinLnBrk="0" hangingPunct="1">
        <a:defRPr sz="1600" kern="1200">
          <a:solidFill>
            <a:schemeClr val="tx1"/>
          </a:solidFill>
          <a:latin typeface="+mn-lt"/>
          <a:ea typeface="+mn-ea"/>
          <a:cs typeface="+mn-cs"/>
        </a:defRPr>
      </a:lvl7pPr>
      <a:lvl8pPr marL="2400177" algn="l" defTabSz="685765" rtl="0" eaLnBrk="1" latinLnBrk="0" hangingPunct="1">
        <a:defRPr sz="1600" kern="1200">
          <a:solidFill>
            <a:schemeClr val="tx1"/>
          </a:solidFill>
          <a:latin typeface="+mn-lt"/>
          <a:ea typeface="+mn-ea"/>
          <a:cs typeface="+mn-cs"/>
        </a:defRPr>
      </a:lvl8pPr>
      <a:lvl9pPr marL="2743060" algn="l" defTabSz="685765"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06" userDrawn="1">
          <p15:clr>
            <a:srgbClr val="F26B43"/>
          </p15:clr>
        </p15:guide>
        <p15:guide id="4" pos="7475" userDrawn="1">
          <p15:clr>
            <a:srgbClr val="F26B43"/>
          </p15:clr>
        </p15:guide>
        <p15:guide id="5" orient="horz" pos="207" userDrawn="1">
          <p15:clr>
            <a:srgbClr val="F26B43"/>
          </p15:clr>
        </p15:guide>
        <p15:guide id="6" orient="horz" pos="4114" userDrawn="1">
          <p15:clr>
            <a:srgbClr val="F26B43"/>
          </p15:clr>
        </p15:guide>
        <p15:guide id="7" orient="horz" pos="3944" userDrawn="1">
          <p15:clr>
            <a:srgbClr val="F26B43"/>
          </p15:clr>
        </p15:guide>
        <p15:guide id="8" orient="horz" pos="879" userDrawn="1">
          <p15:clr>
            <a:srgbClr val="F26B43"/>
          </p15:clr>
        </p15:guide>
        <p15:guide id="9" pos="3723" userDrawn="1">
          <p15:clr>
            <a:srgbClr val="F26B43"/>
          </p15:clr>
        </p15:guide>
        <p15:guide id="10" pos="395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4.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3.png"/><Relationship Id="rId2" Type="http://schemas.openxmlformats.org/officeDocument/2006/relationships/image" Target="../media/image82.png"/><Relationship Id="rId16" Type="http://schemas.openxmlformats.org/officeDocument/2006/relationships/image" Target="../media/image5.sv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2.png"/><Relationship Id="rId5" Type="http://schemas.openxmlformats.org/officeDocument/2006/relationships/image" Target="../media/image85.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5.png"/></Relationships>
</file>

<file path=ppt/slides/_rels/slide11.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5.sv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2.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5.svg"/><Relationship Id="rId1" Type="http://schemas.openxmlformats.org/officeDocument/2006/relationships/slideLayout" Target="../slideLayouts/slideLayout2.xml"/><Relationship Id="rId6" Type="http://schemas.openxmlformats.org/officeDocument/2006/relationships/image" Target="../media/image105.gif"/><Relationship Id="rId5" Type="http://schemas.openxmlformats.org/officeDocument/2006/relationships/image" Target="../media/image104.gif"/><Relationship Id="rId4" Type="http://schemas.openxmlformats.org/officeDocument/2006/relationships/image" Target="../media/image103.gif"/></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5.sv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geodair.fr/donnees/consultation" TargetMode="External"/><Relationship Id="rId5" Type="http://schemas.openxmlformats.org/officeDocument/2006/relationships/hyperlink" Target="https://animalia-life.club/qa/pictures/effects-of-air-pollution-on-environment"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5.svg"/><Relationship Id="rId2" Type="http://schemas.openxmlformats.org/officeDocument/2006/relationships/image" Target="../media/image11.gif"/><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svg"/><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810.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7.png"/><Relationship Id="rId21" Type="http://schemas.openxmlformats.org/officeDocument/2006/relationships/image" Target="../media/image30.png"/><Relationship Id="rId7" Type="http://schemas.openxmlformats.org/officeDocument/2006/relationships/image" Target="../media/image21.png"/><Relationship Id="rId12" Type="http://schemas.openxmlformats.org/officeDocument/2006/relationships/image" Target="../media/image70.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16.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60.png"/><Relationship Id="rId24" Type="http://schemas.openxmlformats.org/officeDocument/2006/relationships/image" Target="../media/image33.png"/><Relationship Id="rId5" Type="http://schemas.openxmlformats.org/officeDocument/2006/relationships/image" Target="../media/image19.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50.png"/><Relationship Id="rId19" Type="http://schemas.openxmlformats.org/officeDocument/2006/relationships/image" Target="../media/image28.png"/><Relationship Id="rId4"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3.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17.png"/><Relationship Id="rId4" Type="http://schemas.openxmlformats.org/officeDocument/2006/relationships/image" Target="../media/image37.png"/><Relationship Id="rId9" Type="http://schemas.openxmlformats.org/officeDocument/2006/relationships/image" Target="../media/image18.png"/><Relationship Id="rId1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18" Type="http://schemas.openxmlformats.org/officeDocument/2006/relationships/image" Target="../media/image58.png"/><Relationship Id="rId26" Type="http://schemas.openxmlformats.org/officeDocument/2006/relationships/image" Target="../media/image5.svg"/><Relationship Id="rId3" Type="http://schemas.openxmlformats.org/officeDocument/2006/relationships/image" Target="../media/image19.png"/><Relationship Id="rId21" Type="http://schemas.openxmlformats.org/officeDocument/2006/relationships/image" Target="../media/image62.png"/><Relationship Id="rId7" Type="http://schemas.openxmlformats.org/officeDocument/2006/relationships/image" Target="../media/image49.png"/><Relationship Id="rId12" Type="http://schemas.microsoft.com/office/2007/relationships/hdphoto" Target="../media/hdphoto2.wdp"/><Relationship Id="rId17" Type="http://schemas.openxmlformats.org/officeDocument/2006/relationships/image" Target="../media/image57.png"/><Relationship Id="rId25" Type="http://schemas.openxmlformats.org/officeDocument/2006/relationships/image" Target="../media/image36.png"/><Relationship Id="rId2" Type="http://schemas.openxmlformats.org/officeDocument/2006/relationships/image" Target="../media/image20.png"/><Relationship Id="rId16" Type="http://schemas.openxmlformats.org/officeDocument/2006/relationships/image" Target="../media/image56.png"/><Relationship Id="rId20" Type="http://schemas.openxmlformats.org/officeDocument/2006/relationships/image" Target="../media/image61.png"/><Relationship Id="rId29" Type="http://schemas.openxmlformats.org/officeDocument/2006/relationships/image" Target="../media/image650.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image" Target="../media/image64.png"/><Relationship Id="rId5" Type="http://schemas.openxmlformats.org/officeDocument/2006/relationships/image" Target="../media/image47.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6.png"/><Relationship Id="rId10" Type="http://schemas.microsoft.com/office/2007/relationships/hdphoto" Target="../media/hdphoto1.wdp"/><Relationship Id="rId19" Type="http://schemas.openxmlformats.org/officeDocument/2006/relationships/image" Target="../media/image59.png"/><Relationship Id="rId4" Type="http://schemas.openxmlformats.org/officeDocument/2006/relationships/image" Target="../media/image21.png"/><Relationship Id="rId9" Type="http://schemas.openxmlformats.org/officeDocument/2006/relationships/image" Target="../media/image52.png"/><Relationship Id="rId14" Type="http://schemas.microsoft.com/office/2007/relationships/hdphoto" Target="../media/hdphoto3.wdp"/><Relationship Id="rId22" Type="http://schemas.openxmlformats.org/officeDocument/2006/relationships/image" Target="../media/image90.png"/><Relationship Id="rId27" Type="http://schemas.openxmlformats.org/officeDocument/2006/relationships/image" Target="../media/image65.png"/><Relationship Id="rId30" Type="http://schemas.openxmlformats.org/officeDocument/2006/relationships/image" Target="../media/image660.png"/></Relationships>
</file>

<file path=ppt/slides/_rels/slide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8.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67.png"/><Relationship Id="rId16" Type="http://schemas.openxmlformats.org/officeDocument/2006/relationships/image" Target="../media/image5.sv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69.png"/><Relationship Id="rId9" Type="http://schemas.openxmlformats.org/officeDocument/2006/relationships/image" Target="../media/image75.png"/><Relationship Id="rId1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EEA7B-C0CD-5562-C3C7-FB6B8E1875A5}"/>
              </a:ext>
            </a:extLst>
          </p:cNvPr>
          <p:cNvSpPr>
            <a:spLocks noGrp="1"/>
          </p:cNvSpPr>
          <p:nvPr>
            <p:ph type="ctrTitle"/>
          </p:nvPr>
        </p:nvSpPr>
        <p:spPr>
          <a:xfrm>
            <a:off x="1232434" y="2729792"/>
            <a:ext cx="9727131" cy="1246986"/>
          </a:xfrm>
        </p:spPr>
        <p:txBody>
          <a:bodyPr/>
          <a:lstStyle/>
          <a:p>
            <a:r>
              <a:rPr lang="en-US" sz="2800" dirty="0"/>
              <a:t>Predicting Air Pollution from sparse and movable observation points using machine learning techniques</a:t>
            </a:r>
            <a:endParaRPr lang="en-GB" sz="2800" dirty="0"/>
          </a:p>
        </p:txBody>
      </p:sp>
      <p:pic>
        <p:nvPicPr>
          <p:cNvPr id="3" name="Graphic 2">
            <a:extLst>
              <a:ext uri="{FF2B5EF4-FFF2-40B4-BE49-F238E27FC236}">
                <a16:creationId xmlns:a16="http://schemas.microsoft.com/office/drawing/2014/main" id="{B132331D-AB6A-D703-67AD-CD49F3A2D31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72962" y="721894"/>
            <a:ext cx="2339350" cy="256905"/>
          </a:xfrm>
          <a:prstGeom prst="rect">
            <a:avLst/>
          </a:prstGeom>
        </p:spPr>
      </p:pic>
      <p:sp>
        <p:nvSpPr>
          <p:cNvPr id="7" name="TextBox 6">
            <a:extLst>
              <a:ext uri="{FF2B5EF4-FFF2-40B4-BE49-F238E27FC236}">
                <a16:creationId xmlns:a16="http://schemas.microsoft.com/office/drawing/2014/main" id="{95A58C74-FFF2-EAFA-A715-AC0F36EF06B6}"/>
              </a:ext>
            </a:extLst>
          </p:cNvPr>
          <p:cNvSpPr txBox="1"/>
          <p:nvPr/>
        </p:nvSpPr>
        <p:spPr>
          <a:xfrm>
            <a:off x="3188369" y="4860758"/>
            <a:ext cx="914400" cy="914400"/>
          </a:xfrm>
          <a:prstGeom prst="rect">
            <a:avLst/>
          </a:prstGeom>
          <a:noFill/>
        </p:spPr>
        <p:txBody>
          <a:bodyPr wrap="none" lIns="0" tIns="0" rIns="0" bIns="0" rtlCol="0">
            <a:noAutofit/>
          </a:bodyPr>
          <a:lstStyle/>
          <a:p>
            <a:pPr algn="l">
              <a:lnSpc>
                <a:spcPct val="105000"/>
              </a:lnSpc>
            </a:pPr>
            <a:endParaRPr lang="en-IN" sz="1600" dirty="0">
              <a:solidFill>
                <a:schemeClr val="tx1"/>
              </a:solidFill>
            </a:endParaRPr>
          </a:p>
        </p:txBody>
      </p:sp>
      <p:sp>
        <p:nvSpPr>
          <p:cNvPr id="8" name="Text Placeholder 3">
            <a:extLst>
              <a:ext uri="{FF2B5EF4-FFF2-40B4-BE49-F238E27FC236}">
                <a16:creationId xmlns:a16="http://schemas.microsoft.com/office/drawing/2014/main" id="{01BEB0EE-7BEC-3165-8F6C-C89A402DC8E9}"/>
              </a:ext>
            </a:extLst>
          </p:cNvPr>
          <p:cNvSpPr>
            <a:spLocks noGrp="1"/>
          </p:cNvSpPr>
          <p:nvPr>
            <p:ph type="body" sz="quarter" idx="10"/>
          </p:nvPr>
        </p:nvSpPr>
        <p:spPr>
          <a:xfrm>
            <a:off x="1440611" y="4693637"/>
            <a:ext cx="9342407" cy="1442469"/>
          </a:xfrm>
        </p:spPr>
        <p:txBody>
          <a:bodyPr/>
          <a:lstStyle/>
          <a:p>
            <a:r>
              <a:rPr lang="en-IN" dirty="0"/>
              <a:t>Abhishek Ajit Sabnis, Mihai Mitrea, Lya Lugon, Karine Sartelet, Marc Bocquet, Xiaoyuan Cheng, Shupeng Zhu, Sibo Cheng</a:t>
            </a:r>
          </a:p>
          <a:p>
            <a:endParaRPr lang="en-IN" dirty="0"/>
          </a:p>
          <a:p>
            <a:r>
              <a:rPr lang="en-IN" dirty="0"/>
              <a:t>(Supplement material to Poster)</a:t>
            </a:r>
          </a:p>
        </p:txBody>
      </p:sp>
    </p:spTree>
    <p:extLst>
      <p:ext uri="{BB962C8B-B14F-4D97-AF65-F5344CB8AC3E}">
        <p14:creationId xmlns:p14="http://schemas.microsoft.com/office/powerpoint/2010/main" val="128316291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F5F8F-C357-6A89-CF69-685DE39FD084}"/>
            </a:ext>
          </a:extLst>
        </p:cNvPr>
        <p:cNvGrpSpPr/>
        <p:nvPr/>
      </p:nvGrpSpPr>
      <p:grpSpPr>
        <a:xfrm>
          <a:off x="0" y="0"/>
          <a:ext cx="0" cy="0"/>
          <a:chOff x="0" y="0"/>
          <a:chExt cx="0" cy="0"/>
        </a:xfrm>
      </p:grpSpPr>
      <p:sp>
        <p:nvSpPr>
          <p:cNvPr id="57" name="Flowchart: Terminator 56">
            <a:extLst>
              <a:ext uri="{FF2B5EF4-FFF2-40B4-BE49-F238E27FC236}">
                <a16:creationId xmlns:a16="http://schemas.microsoft.com/office/drawing/2014/main" id="{D3F7109A-7FDA-2F94-CE39-EB47AFEBBCDB}"/>
              </a:ext>
            </a:extLst>
          </p:cNvPr>
          <p:cNvSpPr/>
          <p:nvPr/>
        </p:nvSpPr>
        <p:spPr>
          <a:xfrm>
            <a:off x="6897152" y="1458038"/>
            <a:ext cx="1554431" cy="713580"/>
          </a:xfrm>
          <a:prstGeom prst="flowChartTermina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sz="1600">
              <a:solidFill>
                <a:schemeClr val="bg1"/>
              </a:solidFill>
            </a:endParaRPr>
          </a:p>
        </p:txBody>
      </p:sp>
      <p:sp>
        <p:nvSpPr>
          <p:cNvPr id="56" name="Flowchart: Terminator 55">
            <a:extLst>
              <a:ext uri="{FF2B5EF4-FFF2-40B4-BE49-F238E27FC236}">
                <a16:creationId xmlns:a16="http://schemas.microsoft.com/office/drawing/2014/main" id="{F1ED6FBF-0B6D-9DB7-13A0-CB143B03C732}"/>
              </a:ext>
            </a:extLst>
          </p:cNvPr>
          <p:cNvSpPr/>
          <p:nvPr/>
        </p:nvSpPr>
        <p:spPr>
          <a:xfrm>
            <a:off x="3657153" y="1460137"/>
            <a:ext cx="1554431" cy="713580"/>
          </a:xfrm>
          <a:prstGeom prst="flowChartTermina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sz="1600">
              <a:solidFill>
                <a:schemeClr val="bg1"/>
              </a:solidFill>
            </a:endParaRPr>
          </a:p>
        </p:txBody>
      </p:sp>
      <p:sp>
        <p:nvSpPr>
          <p:cNvPr id="42" name="Flowchart: Terminator 41">
            <a:extLst>
              <a:ext uri="{FF2B5EF4-FFF2-40B4-BE49-F238E27FC236}">
                <a16:creationId xmlns:a16="http://schemas.microsoft.com/office/drawing/2014/main" id="{17C9E3B8-F178-962D-0639-59D7E40A0819}"/>
              </a:ext>
            </a:extLst>
          </p:cNvPr>
          <p:cNvSpPr/>
          <p:nvPr/>
        </p:nvSpPr>
        <p:spPr>
          <a:xfrm>
            <a:off x="5038723" y="5491577"/>
            <a:ext cx="2383103" cy="771525"/>
          </a:xfrm>
          <a:prstGeom prst="flowChartTermina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sz="1600">
              <a:solidFill>
                <a:schemeClr val="bg1"/>
              </a:solidFill>
            </a:endParaRPr>
          </a:p>
        </p:txBody>
      </p:sp>
      <p:sp>
        <p:nvSpPr>
          <p:cNvPr id="41" name="Flowchart: Terminator 40">
            <a:extLst>
              <a:ext uri="{FF2B5EF4-FFF2-40B4-BE49-F238E27FC236}">
                <a16:creationId xmlns:a16="http://schemas.microsoft.com/office/drawing/2014/main" id="{1FEC9E50-5084-457B-BADD-E771631CA848}"/>
              </a:ext>
            </a:extLst>
          </p:cNvPr>
          <p:cNvSpPr/>
          <p:nvPr/>
        </p:nvSpPr>
        <p:spPr>
          <a:xfrm>
            <a:off x="5038724" y="4138074"/>
            <a:ext cx="2383103" cy="771525"/>
          </a:xfrm>
          <a:prstGeom prst="flowChartTermina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sz="1600">
              <a:solidFill>
                <a:schemeClr val="bg1"/>
              </a:solidFill>
            </a:endParaRPr>
          </a:p>
        </p:txBody>
      </p:sp>
      <p:sp>
        <p:nvSpPr>
          <p:cNvPr id="40" name="Flowchart: Terminator 39">
            <a:extLst>
              <a:ext uri="{FF2B5EF4-FFF2-40B4-BE49-F238E27FC236}">
                <a16:creationId xmlns:a16="http://schemas.microsoft.com/office/drawing/2014/main" id="{A2062E43-2472-EBD2-942C-B81F4C46225E}"/>
              </a:ext>
            </a:extLst>
          </p:cNvPr>
          <p:cNvSpPr/>
          <p:nvPr/>
        </p:nvSpPr>
        <p:spPr>
          <a:xfrm>
            <a:off x="5038725" y="2971800"/>
            <a:ext cx="2383103" cy="771525"/>
          </a:xfrm>
          <a:prstGeom prst="flowChartTermina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sz="1600">
              <a:solidFill>
                <a:schemeClr val="bg1"/>
              </a:solidFill>
            </a:endParaRPr>
          </a:p>
        </p:txBody>
      </p:sp>
      <p:sp>
        <p:nvSpPr>
          <p:cNvPr id="2" name="Date Placeholder 1">
            <a:extLst>
              <a:ext uri="{FF2B5EF4-FFF2-40B4-BE49-F238E27FC236}">
                <a16:creationId xmlns:a16="http://schemas.microsoft.com/office/drawing/2014/main" id="{F7BAD41E-0545-AA48-C05B-DB170FC4FA1E}"/>
              </a:ext>
            </a:extLst>
          </p:cNvPr>
          <p:cNvSpPr>
            <a:spLocks noGrp="1"/>
          </p:cNvSpPr>
          <p:nvPr>
            <p:ph type="dt" sz="half" idx="10"/>
          </p:nvPr>
        </p:nvSpPr>
        <p:spPr/>
        <p:txBody>
          <a:bodyPr/>
          <a:lstStyle/>
          <a:p>
            <a:fld id="{CAEDBBEF-B5FB-42B9-8C48-570D429E4297}" type="datetime1">
              <a:rPr lang="en-GB" altLang="zh-CN" smtClean="0"/>
              <a:pPr/>
              <a:t>30/04/2026</a:t>
            </a:fld>
            <a:endParaRPr lang="en-GB" dirty="0"/>
          </a:p>
        </p:txBody>
      </p:sp>
      <p:sp>
        <p:nvSpPr>
          <p:cNvPr id="3" name="Slide Number Placeholder 2">
            <a:extLst>
              <a:ext uri="{FF2B5EF4-FFF2-40B4-BE49-F238E27FC236}">
                <a16:creationId xmlns:a16="http://schemas.microsoft.com/office/drawing/2014/main" id="{EA94E9DB-9009-AA19-8745-527DD2E21807}"/>
              </a:ext>
            </a:extLst>
          </p:cNvPr>
          <p:cNvSpPr>
            <a:spLocks noGrp="1"/>
          </p:cNvSpPr>
          <p:nvPr>
            <p:ph type="sldNum" sz="quarter" idx="11"/>
          </p:nvPr>
        </p:nvSpPr>
        <p:spPr/>
        <p:txBody>
          <a:bodyPr/>
          <a:lstStyle/>
          <a:p>
            <a:fld id="{CBA53E11-492D-48B3-9F9B-09541CA2A39A}" type="slidenum">
              <a:rPr lang="en-GB" smtClean="0"/>
              <a:pPr/>
              <a:t>10</a:t>
            </a:fld>
            <a:endParaRPr lang="en-GB" dirty="0"/>
          </a:p>
        </p:txBody>
      </p:sp>
      <p:sp>
        <p:nvSpPr>
          <p:cNvPr id="4" name="Title 3">
            <a:extLst>
              <a:ext uri="{FF2B5EF4-FFF2-40B4-BE49-F238E27FC236}">
                <a16:creationId xmlns:a16="http://schemas.microsoft.com/office/drawing/2014/main" id="{11DFFBDA-EA20-D93B-9378-2E1BBF4F701F}"/>
              </a:ext>
            </a:extLst>
          </p:cNvPr>
          <p:cNvSpPr>
            <a:spLocks noGrp="1"/>
          </p:cNvSpPr>
          <p:nvPr>
            <p:ph type="title"/>
          </p:nvPr>
        </p:nvSpPr>
        <p:spPr/>
        <p:txBody>
          <a:bodyPr/>
          <a:lstStyle/>
          <a:p>
            <a:r>
              <a:rPr lang="en-IN" dirty="0"/>
              <a:t>Results</a:t>
            </a:r>
          </a:p>
        </p:txBody>
      </p:sp>
      <p:sp>
        <p:nvSpPr>
          <p:cNvPr id="6" name="Subtitle 5">
            <a:extLst>
              <a:ext uri="{FF2B5EF4-FFF2-40B4-BE49-F238E27FC236}">
                <a16:creationId xmlns:a16="http://schemas.microsoft.com/office/drawing/2014/main" id="{926A0EF2-128E-CC4A-1E49-8CFDC45CBBC3}"/>
              </a:ext>
            </a:extLst>
          </p:cNvPr>
          <p:cNvSpPr>
            <a:spLocks noGrp="1"/>
          </p:cNvSpPr>
          <p:nvPr>
            <p:ph type="subTitle" idx="13"/>
          </p:nvPr>
        </p:nvSpPr>
        <p:spPr/>
        <p:txBody>
          <a:bodyPr/>
          <a:lstStyle/>
          <a:p>
            <a:r>
              <a:rPr lang="en-IN" dirty="0"/>
              <a:t>Simulation data</a:t>
            </a:r>
          </a:p>
        </p:txBody>
      </p:sp>
      <p:sp>
        <p:nvSpPr>
          <p:cNvPr id="13" name="TextBox 12">
            <a:extLst>
              <a:ext uri="{FF2B5EF4-FFF2-40B4-BE49-F238E27FC236}">
                <a16:creationId xmlns:a16="http://schemas.microsoft.com/office/drawing/2014/main" id="{C791220D-45EE-CBBF-5478-13D080C31F55}"/>
              </a:ext>
            </a:extLst>
          </p:cNvPr>
          <p:cNvSpPr txBox="1"/>
          <p:nvPr/>
        </p:nvSpPr>
        <p:spPr>
          <a:xfrm>
            <a:off x="3892793" y="1605782"/>
            <a:ext cx="1299716" cy="650764"/>
          </a:xfrm>
          <a:prstGeom prst="rect">
            <a:avLst/>
          </a:prstGeom>
          <a:noFill/>
        </p:spPr>
        <p:txBody>
          <a:bodyPr wrap="none" lIns="0" tIns="0" rIns="0" bIns="0" rtlCol="0">
            <a:noAutofit/>
          </a:bodyPr>
          <a:lstStyle/>
          <a:p>
            <a:pPr algn="l">
              <a:lnSpc>
                <a:spcPct val="105000"/>
              </a:lnSpc>
            </a:pPr>
            <a:r>
              <a:rPr lang="en-IN" sz="1600" dirty="0"/>
              <a:t>PM</a:t>
            </a:r>
            <a:r>
              <a:rPr lang="en-IN" sz="1100" dirty="0"/>
              <a:t>10</a:t>
            </a:r>
            <a:r>
              <a:rPr lang="en-IN" sz="1600" dirty="0">
                <a:solidFill>
                  <a:schemeClr val="tx1"/>
                </a:solidFill>
              </a:rPr>
              <a:t> Ground</a:t>
            </a:r>
          </a:p>
          <a:p>
            <a:pPr algn="l">
              <a:lnSpc>
                <a:spcPct val="105000"/>
              </a:lnSpc>
            </a:pPr>
            <a:r>
              <a:rPr lang="en-IN" sz="1600" dirty="0">
                <a:solidFill>
                  <a:schemeClr val="tx1"/>
                </a:solidFill>
              </a:rPr>
              <a:t>Truth</a:t>
            </a:r>
          </a:p>
        </p:txBody>
      </p:sp>
      <p:sp>
        <p:nvSpPr>
          <p:cNvPr id="14" name="TextBox 13">
            <a:extLst>
              <a:ext uri="{FF2B5EF4-FFF2-40B4-BE49-F238E27FC236}">
                <a16:creationId xmlns:a16="http://schemas.microsoft.com/office/drawing/2014/main" id="{316158FC-E847-2AD8-50A3-4116C6A2D35E}"/>
              </a:ext>
            </a:extLst>
          </p:cNvPr>
          <p:cNvSpPr txBox="1"/>
          <p:nvPr/>
        </p:nvSpPr>
        <p:spPr>
          <a:xfrm>
            <a:off x="5222260" y="3204396"/>
            <a:ext cx="1602304" cy="449207"/>
          </a:xfrm>
          <a:prstGeom prst="rect">
            <a:avLst/>
          </a:prstGeom>
          <a:noFill/>
        </p:spPr>
        <p:txBody>
          <a:bodyPr wrap="none" lIns="0" tIns="0" rIns="0" bIns="0" rtlCol="0">
            <a:noAutofit/>
          </a:bodyPr>
          <a:lstStyle/>
          <a:p>
            <a:pPr algn="l">
              <a:lnSpc>
                <a:spcPct val="105000"/>
              </a:lnSpc>
            </a:pPr>
            <a:r>
              <a:rPr lang="en-IN" sz="1600" dirty="0">
                <a:solidFill>
                  <a:schemeClr val="tx1"/>
                </a:solidFill>
              </a:rPr>
              <a:t>Deterministic (</a:t>
            </a:r>
            <a:r>
              <a:rPr lang="en-IN" sz="1600" dirty="0" err="1">
                <a:solidFill>
                  <a:schemeClr val="tx1"/>
                </a:solidFill>
              </a:rPr>
              <a:t>VUnet</a:t>
            </a:r>
            <a:r>
              <a:rPr lang="en-IN" sz="1600" dirty="0">
                <a:solidFill>
                  <a:schemeClr val="tx1"/>
                </a:solidFill>
              </a:rPr>
              <a:t>)</a:t>
            </a:r>
          </a:p>
        </p:txBody>
      </p:sp>
      <p:sp>
        <p:nvSpPr>
          <p:cNvPr id="23" name="TextBox 22">
            <a:extLst>
              <a:ext uri="{FF2B5EF4-FFF2-40B4-BE49-F238E27FC236}">
                <a16:creationId xmlns:a16="http://schemas.microsoft.com/office/drawing/2014/main" id="{3B0294FF-3354-4365-9C60-7C7201023021}"/>
              </a:ext>
            </a:extLst>
          </p:cNvPr>
          <p:cNvSpPr txBox="1"/>
          <p:nvPr/>
        </p:nvSpPr>
        <p:spPr>
          <a:xfrm>
            <a:off x="5222260" y="4411164"/>
            <a:ext cx="2383103" cy="449207"/>
          </a:xfrm>
          <a:prstGeom prst="rect">
            <a:avLst/>
          </a:prstGeom>
          <a:noFill/>
        </p:spPr>
        <p:txBody>
          <a:bodyPr wrap="none" lIns="0" tIns="0" rIns="0" bIns="0" rtlCol="0">
            <a:noAutofit/>
          </a:bodyPr>
          <a:lstStyle/>
          <a:p>
            <a:pPr algn="l">
              <a:lnSpc>
                <a:spcPct val="105000"/>
              </a:lnSpc>
            </a:pPr>
            <a:r>
              <a:rPr lang="en-IN" sz="1600" dirty="0">
                <a:solidFill>
                  <a:schemeClr val="tx1"/>
                </a:solidFill>
              </a:rPr>
              <a:t>Generative (Diffusion)</a:t>
            </a:r>
          </a:p>
        </p:txBody>
      </p:sp>
      <p:sp>
        <p:nvSpPr>
          <p:cNvPr id="24" name="TextBox 23">
            <a:extLst>
              <a:ext uri="{FF2B5EF4-FFF2-40B4-BE49-F238E27FC236}">
                <a16:creationId xmlns:a16="http://schemas.microsoft.com/office/drawing/2014/main" id="{C5A69F40-A297-72E0-138B-B4E6B13C8641}"/>
              </a:ext>
            </a:extLst>
          </p:cNvPr>
          <p:cNvSpPr txBox="1"/>
          <p:nvPr/>
        </p:nvSpPr>
        <p:spPr>
          <a:xfrm>
            <a:off x="5294848" y="5730352"/>
            <a:ext cx="1602304" cy="449207"/>
          </a:xfrm>
          <a:prstGeom prst="rect">
            <a:avLst/>
          </a:prstGeom>
          <a:noFill/>
        </p:spPr>
        <p:txBody>
          <a:bodyPr wrap="none" lIns="0" tIns="0" rIns="0" bIns="0" rtlCol="0">
            <a:noAutofit/>
          </a:bodyPr>
          <a:lstStyle/>
          <a:p>
            <a:pPr algn="l">
              <a:lnSpc>
                <a:spcPct val="105000"/>
              </a:lnSpc>
            </a:pPr>
            <a:r>
              <a:rPr lang="en-IN" sz="1600" dirty="0">
                <a:solidFill>
                  <a:schemeClr val="tx1"/>
                </a:solidFill>
              </a:rPr>
              <a:t>Kriging </a:t>
            </a:r>
            <a:r>
              <a:rPr lang="en-IN" sz="1600" dirty="0"/>
              <a:t>(Traditional)</a:t>
            </a:r>
            <a:endParaRPr lang="en-IN" sz="1600" dirty="0">
              <a:solidFill>
                <a:schemeClr val="tx1"/>
              </a:solidFill>
            </a:endParaRPr>
          </a:p>
        </p:txBody>
      </p:sp>
      <p:sp>
        <p:nvSpPr>
          <p:cNvPr id="27" name="TextBox 26">
            <a:extLst>
              <a:ext uri="{FF2B5EF4-FFF2-40B4-BE49-F238E27FC236}">
                <a16:creationId xmlns:a16="http://schemas.microsoft.com/office/drawing/2014/main" id="{ED4FE797-A776-E5E5-5C69-2E8A71405B09}"/>
              </a:ext>
            </a:extLst>
          </p:cNvPr>
          <p:cNvSpPr txBox="1"/>
          <p:nvPr/>
        </p:nvSpPr>
        <p:spPr>
          <a:xfrm>
            <a:off x="7151867" y="1570882"/>
            <a:ext cx="1299716" cy="650764"/>
          </a:xfrm>
          <a:prstGeom prst="rect">
            <a:avLst/>
          </a:prstGeom>
          <a:noFill/>
        </p:spPr>
        <p:txBody>
          <a:bodyPr wrap="none" lIns="0" tIns="0" rIns="0" bIns="0" rtlCol="0">
            <a:noAutofit/>
          </a:bodyPr>
          <a:lstStyle/>
          <a:p>
            <a:pPr algn="l">
              <a:lnSpc>
                <a:spcPct val="105000"/>
              </a:lnSpc>
            </a:pPr>
            <a:r>
              <a:rPr lang="en-IN" sz="1600" dirty="0"/>
              <a:t>PM</a:t>
            </a:r>
            <a:r>
              <a:rPr lang="en-IN" sz="1100" dirty="0">
                <a:solidFill>
                  <a:schemeClr val="tx1"/>
                </a:solidFill>
              </a:rPr>
              <a:t>2.5</a:t>
            </a:r>
            <a:r>
              <a:rPr lang="en-IN" sz="1600" dirty="0">
                <a:solidFill>
                  <a:schemeClr val="tx1"/>
                </a:solidFill>
              </a:rPr>
              <a:t> Ground</a:t>
            </a:r>
          </a:p>
          <a:p>
            <a:pPr algn="l">
              <a:lnSpc>
                <a:spcPct val="105000"/>
              </a:lnSpc>
            </a:pPr>
            <a:r>
              <a:rPr lang="en-IN" sz="1600" dirty="0">
                <a:solidFill>
                  <a:schemeClr val="tx1"/>
                </a:solidFill>
              </a:rPr>
              <a:t>Truth</a:t>
            </a:r>
          </a:p>
        </p:txBody>
      </p:sp>
      <p:pic>
        <p:nvPicPr>
          <p:cNvPr id="7" name="Picture 6">
            <a:extLst>
              <a:ext uri="{FF2B5EF4-FFF2-40B4-BE49-F238E27FC236}">
                <a16:creationId xmlns:a16="http://schemas.microsoft.com/office/drawing/2014/main" id="{4811A575-052A-0F74-980E-84AE7A100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036" y="934921"/>
            <a:ext cx="2781304" cy="1759814"/>
          </a:xfrm>
          <a:prstGeom prst="rect">
            <a:avLst/>
          </a:prstGeom>
        </p:spPr>
      </p:pic>
      <p:pic>
        <p:nvPicPr>
          <p:cNvPr id="11" name="Picture 10">
            <a:extLst>
              <a:ext uri="{FF2B5EF4-FFF2-40B4-BE49-F238E27FC236}">
                <a16:creationId xmlns:a16="http://schemas.microsoft.com/office/drawing/2014/main" id="{14B4E43E-AEE4-3A99-9C5E-E45F1C7E7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326" y="2779124"/>
            <a:ext cx="1995325" cy="1299749"/>
          </a:xfrm>
          <a:prstGeom prst="rect">
            <a:avLst/>
          </a:prstGeom>
        </p:spPr>
      </p:pic>
      <p:pic>
        <p:nvPicPr>
          <p:cNvPr id="17" name="Picture 16">
            <a:extLst>
              <a:ext uri="{FF2B5EF4-FFF2-40B4-BE49-F238E27FC236}">
                <a16:creationId xmlns:a16="http://schemas.microsoft.com/office/drawing/2014/main" id="{EAD2B417-145B-4554-3685-94901D7A9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25" y="2742066"/>
            <a:ext cx="2054195" cy="1299751"/>
          </a:xfrm>
          <a:prstGeom prst="rect">
            <a:avLst/>
          </a:prstGeom>
        </p:spPr>
      </p:pic>
      <p:pic>
        <p:nvPicPr>
          <p:cNvPr id="21" name="Picture 20">
            <a:extLst>
              <a:ext uri="{FF2B5EF4-FFF2-40B4-BE49-F238E27FC236}">
                <a16:creationId xmlns:a16="http://schemas.microsoft.com/office/drawing/2014/main" id="{87EC8DF2-FC6B-D792-D4FB-9151A35C71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3902" y="4049798"/>
            <a:ext cx="1995324" cy="1299749"/>
          </a:xfrm>
          <a:prstGeom prst="rect">
            <a:avLst/>
          </a:prstGeom>
        </p:spPr>
      </p:pic>
      <p:pic>
        <p:nvPicPr>
          <p:cNvPr id="28" name="Picture 27">
            <a:extLst>
              <a:ext uri="{FF2B5EF4-FFF2-40B4-BE49-F238E27FC236}">
                <a16:creationId xmlns:a16="http://schemas.microsoft.com/office/drawing/2014/main" id="{A0C980C6-EDF0-80CA-F177-5FD7267D95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988" y="4014067"/>
            <a:ext cx="2054192" cy="1299749"/>
          </a:xfrm>
          <a:prstGeom prst="rect">
            <a:avLst/>
          </a:prstGeom>
        </p:spPr>
      </p:pic>
      <p:pic>
        <p:nvPicPr>
          <p:cNvPr id="32" name="Picture 31">
            <a:extLst>
              <a:ext uri="{FF2B5EF4-FFF2-40B4-BE49-F238E27FC236}">
                <a16:creationId xmlns:a16="http://schemas.microsoft.com/office/drawing/2014/main" id="{E47E3BC1-C15E-787E-60EB-541E20869F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852" y="5273205"/>
            <a:ext cx="2054192" cy="1299748"/>
          </a:xfrm>
          <a:prstGeom prst="rect">
            <a:avLst/>
          </a:prstGeom>
        </p:spPr>
      </p:pic>
      <p:pic>
        <p:nvPicPr>
          <p:cNvPr id="36" name="Picture 35">
            <a:extLst>
              <a:ext uri="{FF2B5EF4-FFF2-40B4-BE49-F238E27FC236}">
                <a16:creationId xmlns:a16="http://schemas.microsoft.com/office/drawing/2014/main" id="{4AC26023-8C20-DE2A-B2C9-E8CEB96419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1740" y="5297501"/>
            <a:ext cx="1995324" cy="1299749"/>
          </a:xfrm>
          <a:prstGeom prst="rect">
            <a:avLst/>
          </a:prstGeom>
        </p:spPr>
      </p:pic>
      <p:pic>
        <p:nvPicPr>
          <p:cNvPr id="43" name="Picture 42">
            <a:extLst>
              <a:ext uri="{FF2B5EF4-FFF2-40B4-BE49-F238E27FC236}">
                <a16:creationId xmlns:a16="http://schemas.microsoft.com/office/drawing/2014/main" id="{6B27E2D0-3CFE-5BAC-39F2-117421486A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11047" y="932058"/>
            <a:ext cx="2781304" cy="1759814"/>
          </a:xfrm>
          <a:prstGeom prst="rect">
            <a:avLst/>
          </a:prstGeom>
        </p:spPr>
      </p:pic>
      <p:pic>
        <p:nvPicPr>
          <p:cNvPr id="45" name="Picture 44">
            <a:extLst>
              <a:ext uri="{FF2B5EF4-FFF2-40B4-BE49-F238E27FC236}">
                <a16:creationId xmlns:a16="http://schemas.microsoft.com/office/drawing/2014/main" id="{A662A171-076D-A542-60FE-049C736EE4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0001" y="2779124"/>
            <a:ext cx="1995324" cy="1299749"/>
          </a:xfrm>
          <a:prstGeom prst="rect">
            <a:avLst/>
          </a:prstGeom>
        </p:spPr>
      </p:pic>
      <p:pic>
        <p:nvPicPr>
          <p:cNvPr id="47" name="Picture 46">
            <a:extLst>
              <a:ext uri="{FF2B5EF4-FFF2-40B4-BE49-F238E27FC236}">
                <a16:creationId xmlns:a16="http://schemas.microsoft.com/office/drawing/2014/main" id="{0B636744-552D-0C3B-00F3-E634C0A762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92952" y="2779124"/>
            <a:ext cx="2054192" cy="1299749"/>
          </a:xfrm>
          <a:prstGeom prst="rect">
            <a:avLst/>
          </a:prstGeom>
        </p:spPr>
      </p:pic>
      <p:pic>
        <p:nvPicPr>
          <p:cNvPr id="49" name="Picture 48">
            <a:extLst>
              <a:ext uri="{FF2B5EF4-FFF2-40B4-BE49-F238E27FC236}">
                <a16:creationId xmlns:a16="http://schemas.microsoft.com/office/drawing/2014/main" id="{CEB62EC8-A26C-332B-88D5-215DC7D4F2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02467" y="4032921"/>
            <a:ext cx="2060959" cy="1304030"/>
          </a:xfrm>
          <a:prstGeom prst="rect">
            <a:avLst/>
          </a:prstGeom>
        </p:spPr>
      </p:pic>
      <p:pic>
        <p:nvPicPr>
          <p:cNvPr id="51" name="Picture 50">
            <a:extLst>
              <a:ext uri="{FF2B5EF4-FFF2-40B4-BE49-F238E27FC236}">
                <a16:creationId xmlns:a16="http://schemas.microsoft.com/office/drawing/2014/main" id="{9046CE58-DC77-5356-942F-EFFE5B44699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63428" y="4045517"/>
            <a:ext cx="2001897" cy="1304030"/>
          </a:xfrm>
          <a:prstGeom prst="rect">
            <a:avLst/>
          </a:prstGeom>
        </p:spPr>
      </p:pic>
      <p:pic>
        <p:nvPicPr>
          <p:cNvPr id="53" name="Picture 52">
            <a:extLst>
              <a:ext uri="{FF2B5EF4-FFF2-40B4-BE49-F238E27FC236}">
                <a16:creationId xmlns:a16="http://schemas.microsoft.com/office/drawing/2014/main" id="{5171A999-8C07-7DC1-B9BA-7CA897D4F4E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70001" y="5293220"/>
            <a:ext cx="2001896" cy="1304030"/>
          </a:xfrm>
          <a:prstGeom prst="rect">
            <a:avLst/>
          </a:prstGeom>
        </p:spPr>
      </p:pic>
      <p:pic>
        <p:nvPicPr>
          <p:cNvPr id="55" name="Picture 54">
            <a:extLst>
              <a:ext uri="{FF2B5EF4-FFF2-40B4-BE49-F238E27FC236}">
                <a16:creationId xmlns:a16="http://schemas.microsoft.com/office/drawing/2014/main" id="{B14869F0-CF63-E348-5F88-A8A15CB7636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02467" y="5308210"/>
            <a:ext cx="2060958" cy="1304030"/>
          </a:xfrm>
          <a:prstGeom prst="rect">
            <a:avLst/>
          </a:prstGeom>
        </p:spPr>
      </p:pic>
      <p:pic>
        <p:nvPicPr>
          <p:cNvPr id="58" name="Graphic 57">
            <a:extLst>
              <a:ext uri="{FF2B5EF4-FFF2-40B4-BE49-F238E27FC236}">
                <a16:creationId xmlns:a16="http://schemas.microsoft.com/office/drawing/2014/main" id="{A734E0A0-FCB1-F306-BB48-D55970B55C85}"/>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7131984" y="357717"/>
            <a:ext cx="1054052" cy="115755"/>
          </a:xfrm>
          <a:prstGeom prst="rect">
            <a:avLst/>
          </a:prstGeom>
        </p:spPr>
      </p:pic>
    </p:spTree>
    <p:extLst>
      <p:ext uri="{BB962C8B-B14F-4D97-AF65-F5344CB8AC3E}">
        <p14:creationId xmlns:p14="http://schemas.microsoft.com/office/powerpoint/2010/main" val="3856447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par>
                                <p:cTn id="57" presetID="10" presetClass="entr" presetSubtype="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childTnLst>
                                </p:cTn>
                              </p:par>
                              <p:par>
                                <p:cTn id="60" presetID="10" presetClass="entr" presetSubtype="0" fill="hold"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500"/>
                                        <p:tgtEl>
                                          <p:spTgt spid="42"/>
                                        </p:tgtEl>
                                      </p:cBhvr>
                                    </p:animEffect>
                                  </p:childTnLst>
                                </p:cTn>
                              </p:par>
                              <p:par>
                                <p:cTn id="77" presetID="10" presetClass="entr" presetSubtype="0" fill="hold"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cTn>
                              </p:par>
                              <p:par>
                                <p:cTn id="80" presetID="10" presetClass="entr" presetSubtype="0" fill="hold" nodeType="with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fade">
                                      <p:cBhvr>
                                        <p:cTn id="8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42" grpId="0" animBg="1"/>
      <p:bldP spid="41" grpId="0" animBg="1"/>
      <p:bldP spid="40" grpId="0" animBg="1"/>
      <p:bldP spid="13" grpId="0"/>
      <p:bldP spid="14" grpId="0"/>
      <p:bldP spid="23" grpId="0"/>
      <p:bldP spid="24"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53A072-53EE-8BCC-52F8-6C9D697A9C55}"/>
              </a:ext>
            </a:extLst>
          </p:cNvPr>
          <p:cNvSpPr>
            <a:spLocks noGrp="1"/>
          </p:cNvSpPr>
          <p:nvPr>
            <p:ph type="dt" sz="half" idx="10"/>
          </p:nvPr>
        </p:nvSpPr>
        <p:spPr/>
        <p:txBody>
          <a:bodyPr/>
          <a:lstStyle/>
          <a:p>
            <a:fld id="{CAEDBBEF-B5FB-42B9-8C48-570D429E4297}" type="datetime1">
              <a:rPr lang="en-GB" altLang="zh-CN" smtClean="0"/>
              <a:pPr/>
              <a:t>30/04/2026</a:t>
            </a:fld>
            <a:endParaRPr lang="en-GB" dirty="0"/>
          </a:p>
        </p:txBody>
      </p:sp>
      <p:sp>
        <p:nvSpPr>
          <p:cNvPr id="3" name="Slide Number Placeholder 2">
            <a:extLst>
              <a:ext uri="{FF2B5EF4-FFF2-40B4-BE49-F238E27FC236}">
                <a16:creationId xmlns:a16="http://schemas.microsoft.com/office/drawing/2014/main" id="{1B08DF2A-F85E-8CB3-0CAD-28AD584CB0BE}"/>
              </a:ext>
            </a:extLst>
          </p:cNvPr>
          <p:cNvSpPr>
            <a:spLocks noGrp="1"/>
          </p:cNvSpPr>
          <p:nvPr>
            <p:ph type="sldNum" sz="quarter" idx="11"/>
          </p:nvPr>
        </p:nvSpPr>
        <p:spPr/>
        <p:txBody>
          <a:bodyPr/>
          <a:lstStyle/>
          <a:p>
            <a:fld id="{CBA53E11-492D-48B3-9F9B-09541CA2A39A}" type="slidenum">
              <a:rPr lang="en-GB" smtClean="0"/>
              <a:pPr/>
              <a:t>11</a:t>
            </a:fld>
            <a:endParaRPr lang="en-GB" dirty="0"/>
          </a:p>
        </p:txBody>
      </p:sp>
      <p:sp>
        <p:nvSpPr>
          <p:cNvPr id="4" name="Title 3">
            <a:extLst>
              <a:ext uri="{FF2B5EF4-FFF2-40B4-BE49-F238E27FC236}">
                <a16:creationId xmlns:a16="http://schemas.microsoft.com/office/drawing/2014/main" id="{48EEBEB4-654F-D42F-101A-7A45521222C8}"/>
              </a:ext>
            </a:extLst>
          </p:cNvPr>
          <p:cNvSpPr>
            <a:spLocks noGrp="1"/>
          </p:cNvSpPr>
          <p:nvPr>
            <p:ph type="title"/>
          </p:nvPr>
        </p:nvSpPr>
        <p:spPr/>
        <p:txBody>
          <a:bodyPr/>
          <a:lstStyle/>
          <a:p>
            <a:r>
              <a:rPr lang="en-IN" dirty="0"/>
              <a:t>Results</a:t>
            </a:r>
          </a:p>
        </p:txBody>
      </p:sp>
      <p:sp>
        <p:nvSpPr>
          <p:cNvPr id="6" name="Subtitle 5">
            <a:extLst>
              <a:ext uri="{FF2B5EF4-FFF2-40B4-BE49-F238E27FC236}">
                <a16:creationId xmlns:a16="http://schemas.microsoft.com/office/drawing/2014/main" id="{CA6BA3A6-4312-36F5-3401-4FC496B13926}"/>
              </a:ext>
            </a:extLst>
          </p:cNvPr>
          <p:cNvSpPr>
            <a:spLocks noGrp="1"/>
          </p:cNvSpPr>
          <p:nvPr>
            <p:ph type="subTitle" idx="13"/>
          </p:nvPr>
        </p:nvSpPr>
        <p:spPr/>
        <p:txBody>
          <a:bodyPr/>
          <a:lstStyle/>
          <a:p>
            <a:r>
              <a:rPr lang="en-IN" dirty="0"/>
              <a:t>Simulation data – Ensemble effect of Generative model</a:t>
            </a:r>
          </a:p>
        </p:txBody>
      </p:sp>
      <p:pic>
        <p:nvPicPr>
          <p:cNvPr id="8" name="Picture 7">
            <a:extLst>
              <a:ext uri="{FF2B5EF4-FFF2-40B4-BE49-F238E27FC236}">
                <a16:creationId xmlns:a16="http://schemas.microsoft.com/office/drawing/2014/main" id="{56982A11-60F7-6F7B-17C0-81CB8CB58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633" y="859417"/>
            <a:ext cx="7086991" cy="3149774"/>
          </a:xfrm>
          <a:prstGeom prst="rect">
            <a:avLst/>
          </a:prstGeom>
        </p:spPr>
      </p:pic>
      <p:pic>
        <p:nvPicPr>
          <p:cNvPr id="10" name="Picture 9">
            <a:extLst>
              <a:ext uri="{FF2B5EF4-FFF2-40B4-BE49-F238E27FC236}">
                <a16:creationId xmlns:a16="http://schemas.microsoft.com/office/drawing/2014/main" id="{23BFAADB-EAE0-C810-8145-6C1A0FB51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75" y="3965565"/>
            <a:ext cx="2693268" cy="2512268"/>
          </a:xfrm>
          <a:prstGeom prst="rect">
            <a:avLst/>
          </a:prstGeom>
        </p:spPr>
      </p:pic>
      <p:pic>
        <p:nvPicPr>
          <p:cNvPr id="12" name="Picture 11">
            <a:extLst>
              <a:ext uri="{FF2B5EF4-FFF2-40B4-BE49-F238E27FC236}">
                <a16:creationId xmlns:a16="http://schemas.microsoft.com/office/drawing/2014/main" id="{4AD2CA76-2E9D-16CA-32C8-4B6376909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2496" y="3966293"/>
            <a:ext cx="2693268" cy="2511539"/>
          </a:xfrm>
          <a:prstGeom prst="rect">
            <a:avLst/>
          </a:prstGeom>
        </p:spPr>
      </p:pic>
      <p:pic>
        <p:nvPicPr>
          <p:cNvPr id="14" name="Picture 13">
            <a:extLst>
              <a:ext uri="{FF2B5EF4-FFF2-40B4-BE49-F238E27FC236}">
                <a16:creationId xmlns:a16="http://schemas.microsoft.com/office/drawing/2014/main" id="{4671A198-3B43-8DCE-7DEB-93CB07AF7E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3185" y="3983850"/>
            <a:ext cx="2638969" cy="2562949"/>
          </a:xfrm>
          <a:prstGeom prst="rect">
            <a:avLst/>
          </a:prstGeom>
        </p:spPr>
      </p:pic>
      <p:pic>
        <p:nvPicPr>
          <p:cNvPr id="16" name="Picture 15">
            <a:extLst>
              <a:ext uri="{FF2B5EF4-FFF2-40B4-BE49-F238E27FC236}">
                <a16:creationId xmlns:a16="http://schemas.microsoft.com/office/drawing/2014/main" id="{0C10DBFA-2F9C-1B91-738C-DC22D2BDD1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0796" y="3940224"/>
            <a:ext cx="2638969" cy="2562949"/>
          </a:xfrm>
          <a:prstGeom prst="rect">
            <a:avLst/>
          </a:prstGeom>
        </p:spPr>
      </p:pic>
      <p:sp>
        <p:nvSpPr>
          <p:cNvPr id="17" name="TextBox 16">
            <a:extLst>
              <a:ext uri="{FF2B5EF4-FFF2-40B4-BE49-F238E27FC236}">
                <a16:creationId xmlns:a16="http://schemas.microsoft.com/office/drawing/2014/main" id="{85E8353B-E0B6-CF00-C61B-9D73F35797FA}"/>
              </a:ext>
            </a:extLst>
          </p:cNvPr>
          <p:cNvSpPr txBox="1"/>
          <p:nvPr/>
        </p:nvSpPr>
        <p:spPr>
          <a:xfrm>
            <a:off x="522633" y="6175232"/>
            <a:ext cx="695796" cy="371567"/>
          </a:xfrm>
          <a:prstGeom prst="rect">
            <a:avLst/>
          </a:prstGeom>
          <a:noFill/>
        </p:spPr>
        <p:txBody>
          <a:bodyPr wrap="none" lIns="0" tIns="0" rIns="0" bIns="0" rtlCol="0">
            <a:noAutofit/>
          </a:bodyPr>
          <a:lstStyle/>
          <a:p>
            <a:pPr algn="l">
              <a:lnSpc>
                <a:spcPct val="105000"/>
              </a:lnSpc>
            </a:pPr>
            <a:r>
              <a:rPr lang="en-IN" sz="1600" dirty="0">
                <a:solidFill>
                  <a:schemeClr val="tx1"/>
                </a:solidFill>
              </a:rPr>
              <a:t>NO</a:t>
            </a:r>
            <a:r>
              <a:rPr lang="en-IN" sz="1100" dirty="0">
                <a:solidFill>
                  <a:schemeClr val="tx1"/>
                </a:solidFill>
              </a:rPr>
              <a:t>2</a:t>
            </a:r>
            <a:endParaRPr lang="en-IN" sz="1600" dirty="0">
              <a:solidFill>
                <a:schemeClr val="tx1"/>
              </a:solidFill>
            </a:endParaRPr>
          </a:p>
        </p:txBody>
      </p:sp>
      <p:sp>
        <p:nvSpPr>
          <p:cNvPr id="18" name="TextBox 17">
            <a:extLst>
              <a:ext uri="{FF2B5EF4-FFF2-40B4-BE49-F238E27FC236}">
                <a16:creationId xmlns:a16="http://schemas.microsoft.com/office/drawing/2014/main" id="{C7466288-46C7-608D-E50C-465E539945EE}"/>
              </a:ext>
            </a:extLst>
          </p:cNvPr>
          <p:cNvSpPr txBox="1"/>
          <p:nvPr/>
        </p:nvSpPr>
        <p:spPr>
          <a:xfrm>
            <a:off x="3638211" y="6173468"/>
            <a:ext cx="695796" cy="371567"/>
          </a:xfrm>
          <a:prstGeom prst="rect">
            <a:avLst/>
          </a:prstGeom>
          <a:noFill/>
        </p:spPr>
        <p:txBody>
          <a:bodyPr wrap="none" lIns="0" tIns="0" rIns="0" bIns="0" rtlCol="0">
            <a:noAutofit/>
          </a:bodyPr>
          <a:lstStyle/>
          <a:p>
            <a:pPr algn="l">
              <a:lnSpc>
                <a:spcPct val="105000"/>
              </a:lnSpc>
            </a:pPr>
            <a:r>
              <a:rPr lang="en-IN" sz="1600" dirty="0">
                <a:solidFill>
                  <a:schemeClr val="tx1"/>
                </a:solidFill>
              </a:rPr>
              <a:t>O</a:t>
            </a:r>
            <a:r>
              <a:rPr lang="en-IN" sz="1100" dirty="0"/>
              <a:t>3</a:t>
            </a:r>
            <a:endParaRPr lang="en-IN" sz="1600" dirty="0">
              <a:solidFill>
                <a:schemeClr val="tx1"/>
              </a:solidFill>
            </a:endParaRPr>
          </a:p>
        </p:txBody>
      </p:sp>
      <p:sp>
        <p:nvSpPr>
          <p:cNvPr id="19" name="TextBox 18">
            <a:extLst>
              <a:ext uri="{FF2B5EF4-FFF2-40B4-BE49-F238E27FC236}">
                <a16:creationId xmlns:a16="http://schemas.microsoft.com/office/drawing/2014/main" id="{B83FEA11-E5DC-CA20-A88A-C89D72AE02A7}"/>
              </a:ext>
            </a:extLst>
          </p:cNvPr>
          <p:cNvSpPr txBox="1"/>
          <p:nvPr/>
        </p:nvSpPr>
        <p:spPr>
          <a:xfrm>
            <a:off x="6154421" y="6173469"/>
            <a:ext cx="695796" cy="371567"/>
          </a:xfrm>
          <a:prstGeom prst="rect">
            <a:avLst/>
          </a:prstGeom>
          <a:noFill/>
        </p:spPr>
        <p:txBody>
          <a:bodyPr wrap="none" lIns="0" tIns="0" rIns="0" bIns="0" rtlCol="0">
            <a:noAutofit/>
          </a:bodyPr>
          <a:lstStyle/>
          <a:p>
            <a:pPr algn="l">
              <a:lnSpc>
                <a:spcPct val="105000"/>
              </a:lnSpc>
            </a:pPr>
            <a:r>
              <a:rPr lang="en-IN" sz="1600" dirty="0"/>
              <a:t>PM</a:t>
            </a:r>
            <a:r>
              <a:rPr lang="en-IN" sz="1100" dirty="0"/>
              <a:t>10</a:t>
            </a:r>
            <a:endParaRPr lang="en-IN" sz="1600" dirty="0">
              <a:solidFill>
                <a:schemeClr val="tx1"/>
              </a:solidFill>
            </a:endParaRPr>
          </a:p>
        </p:txBody>
      </p:sp>
      <p:sp>
        <p:nvSpPr>
          <p:cNvPr id="20" name="TextBox 19">
            <a:extLst>
              <a:ext uri="{FF2B5EF4-FFF2-40B4-BE49-F238E27FC236}">
                <a16:creationId xmlns:a16="http://schemas.microsoft.com/office/drawing/2014/main" id="{B486893D-F773-1593-5899-B9CE997FD8B4}"/>
              </a:ext>
            </a:extLst>
          </p:cNvPr>
          <p:cNvSpPr txBox="1"/>
          <p:nvPr/>
        </p:nvSpPr>
        <p:spPr>
          <a:xfrm>
            <a:off x="8962154" y="6173468"/>
            <a:ext cx="695796" cy="371567"/>
          </a:xfrm>
          <a:prstGeom prst="rect">
            <a:avLst/>
          </a:prstGeom>
          <a:noFill/>
        </p:spPr>
        <p:txBody>
          <a:bodyPr wrap="none" lIns="0" tIns="0" rIns="0" bIns="0" rtlCol="0">
            <a:noAutofit/>
          </a:bodyPr>
          <a:lstStyle/>
          <a:p>
            <a:pPr algn="l">
              <a:lnSpc>
                <a:spcPct val="105000"/>
              </a:lnSpc>
            </a:pPr>
            <a:r>
              <a:rPr lang="en-IN" sz="1600" dirty="0"/>
              <a:t>PM</a:t>
            </a:r>
            <a:r>
              <a:rPr lang="en-IN" sz="1100" dirty="0">
                <a:solidFill>
                  <a:schemeClr val="tx1"/>
                </a:solidFill>
              </a:rPr>
              <a:t>2.5</a:t>
            </a:r>
            <a:endParaRPr lang="en-IN" sz="1600" dirty="0">
              <a:solidFill>
                <a:schemeClr val="tx1"/>
              </a:solidFill>
            </a:endParaRPr>
          </a:p>
        </p:txBody>
      </p:sp>
      <p:pic>
        <p:nvPicPr>
          <p:cNvPr id="21" name="Graphic 20">
            <a:extLst>
              <a:ext uri="{FF2B5EF4-FFF2-40B4-BE49-F238E27FC236}">
                <a16:creationId xmlns:a16="http://schemas.microsoft.com/office/drawing/2014/main" id="{E479F66E-5E74-4A49-C7F1-7B351BFFD3E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131984" y="357717"/>
            <a:ext cx="1054052" cy="115755"/>
          </a:xfrm>
          <a:prstGeom prst="rect">
            <a:avLst/>
          </a:prstGeom>
        </p:spPr>
      </p:pic>
      <p:sp>
        <p:nvSpPr>
          <p:cNvPr id="5" name="TextBox 4">
            <a:extLst>
              <a:ext uri="{FF2B5EF4-FFF2-40B4-BE49-F238E27FC236}">
                <a16:creationId xmlns:a16="http://schemas.microsoft.com/office/drawing/2014/main" id="{9668178B-FE76-CF66-6BD0-ECF89FDDA381}"/>
              </a:ext>
            </a:extLst>
          </p:cNvPr>
          <p:cNvSpPr txBox="1"/>
          <p:nvPr/>
        </p:nvSpPr>
        <p:spPr>
          <a:xfrm>
            <a:off x="8066833" y="1241456"/>
            <a:ext cx="3602533" cy="914400"/>
          </a:xfrm>
          <a:prstGeom prst="rect">
            <a:avLst/>
          </a:prstGeom>
          <a:noFill/>
          <a:ln>
            <a:solidFill>
              <a:schemeClr val="accent3">
                <a:lumMod val="75000"/>
              </a:schemeClr>
            </a:solidFill>
          </a:ln>
        </p:spPr>
        <p:txBody>
          <a:bodyPr wrap="square" lIns="0" tIns="0" rIns="0" bIns="0" rtlCol="0" anchor="ctr">
            <a:noAutofit/>
          </a:bodyPr>
          <a:lstStyle/>
          <a:p>
            <a:pPr algn="ctr">
              <a:lnSpc>
                <a:spcPct val="105000"/>
              </a:lnSpc>
            </a:pPr>
            <a:r>
              <a:rPr lang="en-IN" sz="1600" dirty="0">
                <a:solidFill>
                  <a:schemeClr val="tx1"/>
                </a:solidFill>
              </a:rPr>
              <a:t>Stochasticity enables </a:t>
            </a:r>
            <a:r>
              <a:rPr lang="en-IN" sz="1600" dirty="0" err="1">
                <a:solidFill>
                  <a:schemeClr val="tx1"/>
                </a:solidFill>
              </a:rPr>
              <a:t>ensembling</a:t>
            </a:r>
            <a:r>
              <a:rPr lang="en-IN" sz="1600" dirty="0"/>
              <a:t> in diffusion models and it outperforms the best discriminative model.</a:t>
            </a:r>
            <a:endParaRPr lang="en-IN" sz="1600" dirty="0">
              <a:solidFill>
                <a:schemeClr val="tx1"/>
              </a:solidFill>
            </a:endParaRPr>
          </a:p>
        </p:txBody>
      </p:sp>
      <p:sp>
        <p:nvSpPr>
          <p:cNvPr id="7" name="TextBox 6">
            <a:extLst>
              <a:ext uri="{FF2B5EF4-FFF2-40B4-BE49-F238E27FC236}">
                <a16:creationId xmlns:a16="http://schemas.microsoft.com/office/drawing/2014/main" id="{F92A57C8-D7C1-243E-DE45-76CD1F9809FC}"/>
              </a:ext>
            </a:extLst>
          </p:cNvPr>
          <p:cNvSpPr txBox="1"/>
          <p:nvPr/>
        </p:nvSpPr>
        <p:spPr>
          <a:xfrm>
            <a:off x="8066833" y="2750645"/>
            <a:ext cx="3602533" cy="914400"/>
          </a:xfrm>
          <a:prstGeom prst="rect">
            <a:avLst/>
          </a:prstGeom>
          <a:noFill/>
          <a:ln>
            <a:solidFill>
              <a:schemeClr val="accent3">
                <a:lumMod val="75000"/>
              </a:schemeClr>
            </a:solidFill>
          </a:ln>
        </p:spPr>
        <p:txBody>
          <a:bodyPr wrap="square" lIns="0" tIns="0" rIns="0" bIns="0" rtlCol="0" anchor="ctr">
            <a:noAutofit/>
          </a:bodyPr>
          <a:lstStyle/>
          <a:p>
            <a:pPr algn="ctr">
              <a:lnSpc>
                <a:spcPct val="105000"/>
              </a:lnSpc>
            </a:pPr>
            <a:r>
              <a:rPr lang="en-IN" sz="1600" dirty="0">
                <a:solidFill>
                  <a:schemeClr val="tx1"/>
                </a:solidFill>
              </a:rPr>
              <a:t>95% confidence bounding ellipse for ground truth vs predicted points of diffusion model</a:t>
            </a:r>
          </a:p>
        </p:txBody>
      </p:sp>
      <p:cxnSp>
        <p:nvCxnSpPr>
          <p:cNvPr id="11" name="Straight Arrow Connector 10">
            <a:extLst>
              <a:ext uri="{FF2B5EF4-FFF2-40B4-BE49-F238E27FC236}">
                <a16:creationId xmlns:a16="http://schemas.microsoft.com/office/drawing/2014/main" id="{AF7CEB30-3C88-44AE-2FC3-D5630C2A0AD0}"/>
              </a:ext>
            </a:extLst>
          </p:cNvPr>
          <p:cNvCxnSpPr/>
          <p:nvPr/>
        </p:nvCxnSpPr>
        <p:spPr>
          <a:xfrm>
            <a:off x="7609624" y="1698656"/>
            <a:ext cx="3266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F2F7DC4-794A-BCC8-7F35-C25878DC6565}"/>
              </a:ext>
            </a:extLst>
          </p:cNvPr>
          <p:cNvCxnSpPr>
            <a:cxnSpLocks/>
          </p:cNvCxnSpPr>
          <p:nvPr/>
        </p:nvCxnSpPr>
        <p:spPr>
          <a:xfrm flipV="1">
            <a:off x="9868099" y="3708671"/>
            <a:ext cx="0" cy="275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250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630C4-84EB-4F6C-A3DD-5500F61A590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5C3BA88F-E9C8-AA93-C4FC-04E898CD44F3}"/>
              </a:ext>
            </a:extLst>
          </p:cNvPr>
          <p:cNvSpPr>
            <a:spLocks noGrp="1"/>
          </p:cNvSpPr>
          <p:nvPr>
            <p:ph type="dt" sz="half" idx="10"/>
          </p:nvPr>
        </p:nvSpPr>
        <p:spPr/>
        <p:txBody>
          <a:bodyPr/>
          <a:lstStyle/>
          <a:p>
            <a:fld id="{CAEDBBEF-B5FB-42B9-8C48-570D429E4297}" type="datetime1">
              <a:rPr lang="en-GB" altLang="zh-CN" smtClean="0"/>
              <a:pPr/>
              <a:t>30/04/2026</a:t>
            </a:fld>
            <a:endParaRPr lang="en-GB" dirty="0"/>
          </a:p>
        </p:txBody>
      </p:sp>
      <p:sp>
        <p:nvSpPr>
          <p:cNvPr id="3" name="Slide Number Placeholder 2">
            <a:extLst>
              <a:ext uri="{FF2B5EF4-FFF2-40B4-BE49-F238E27FC236}">
                <a16:creationId xmlns:a16="http://schemas.microsoft.com/office/drawing/2014/main" id="{51EAE79A-CCE9-E8F0-9C0D-B20B867F272C}"/>
              </a:ext>
            </a:extLst>
          </p:cNvPr>
          <p:cNvSpPr>
            <a:spLocks noGrp="1"/>
          </p:cNvSpPr>
          <p:nvPr>
            <p:ph type="sldNum" sz="quarter" idx="11"/>
          </p:nvPr>
        </p:nvSpPr>
        <p:spPr/>
        <p:txBody>
          <a:bodyPr/>
          <a:lstStyle/>
          <a:p>
            <a:fld id="{CBA53E11-492D-48B3-9F9B-09541CA2A39A}" type="slidenum">
              <a:rPr lang="en-GB" smtClean="0"/>
              <a:pPr/>
              <a:t>12</a:t>
            </a:fld>
            <a:endParaRPr lang="en-GB" dirty="0"/>
          </a:p>
        </p:txBody>
      </p:sp>
      <p:sp>
        <p:nvSpPr>
          <p:cNvPr id="4" name="Title 3">
            <a:extLst>
              <a:ext uri="{FF2B5EF4-FFF2-40B4-BE49-F238E27FC236}">
                <a16:creationId xmlns:a16="http://schemas.microsoft.com/office/drawing/2014/main" id="{35B749BE-073E-6C8B-A033-105B53AF712C}"/>
              </a:ext>
            </a:extLst>
          </p:cNvPr>
          <p:cNvSpPr>
            <a:spLocks noGrp="1"/>
          </p:cNvSpPr>
          <p:nvPr>
            <p:ph type="title"/>
          </p:nvPr>
        </p:nvSpPr>
        <p:spPr/>
        <p:txBody>
          <a:bodyPr/>
          <a:lstStyle/>
          <a:p>
            <a:r>
              <a:rPr lang="en-IN" dirty="0"/>
              <a:t>Results</a:t>
            </a:r>
          </a:p>
        </p:txBody>
      </p:sp>
      <p:sp>
        <p:nvSpPr>
          <p:cNvPr id="6" name="Subtitle 5">
            <a:extLst>
              <a:ext uri="{FF2B5EF4-FFF2-40B4-BE49-F238E27FC236}">
                <a16:creationId xmlns:a16="http://schemas.microsoft.com/office/drawing/2014/main" id="{A79AE4B1-7EA0-9B40-72C7-90310A786041}"/>
              </a:ext>
            </a:extLst>
          </p:cNvPr>
          <p:cNvSpPr>
            <a:spLocks noGrp="1"/>
          </p:cNvSpPr>
          <p:nvPr>
            <p:ph type="subTitle" idx="13"/>
          </p:nvPr>
        </p:nvSpPr>
        <p:spPr/>
        <p:txBody>
          <a:bodyPr/>
          <a:lstStyle/>
          <a:p>
            <a:r>
              <a:rPr lang="en-IN" dirty="0"/>
              <a:t>Simulation Data</a:t>
            </a:r>
          </a:p>
        </p:txBody>
      </p:sp>
      <p:pic>
        <p:nvPicPr>
          <p:cNvPr id="13" name="Graphic 12">
            <a:extLst>
              <a:ext uri="{FF2B5EF4-FFF2-40B4-BE49-F238E27FC236}">
                <a16:creationId xmlns:a16="http://schemas.microsoft.com/office/drawing/2014/main" id="{C803F622-F6C3-C1DD-6AE2-BB44BC016DB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131984" y="357717"/>
            <a:ext cx="1054052" cy="115755"/>
          </a:xfrm>
          <a:prstGeom prst="rect">
            <a:avLst/>
          </a:prstGeom>
        </p:spPr>
      </p:pic>
      <p:pic>
        <p:nvPicPr>
          <p:cNvPr id="11" name="Picture 10">
            <a:extLst>
              <a:ext uri="{FF2B5EF4-FFF2-40B4-BE49-F238E27FC236}">
                <a16:creationId xmlns:a16="http://schemas.microsoft.com/office/drawing/2014/main" id="{739BC72C-7166-DF3B-F415-09A34F575294}"/>
              </a:ext>
            </a:extLst>
          </p:cNvPr>
          <p:cNvPicPr>
            <a:picLocks noChangeAspect="1"/>
          </p:cNvPicPr>
          <p:nvPr/>
        </p:nvPicPr>
        <p:blipFill>
          <a:blip r:embed="rId3">
            <a:extLst>
              <a:ext uri="{28A0092B-C50C-407E-A947-70E740481C1C}">
                <a14:useLocalDpi xmlns:a14="http://schemas.microsoft.com/office/drawing/2010/main" val="0"/>
              </a:ext>
            </a:extLst>
          </a:blip>
          <a:srcRect l="3704"/>
          <a:stretch>
            <a:fillRect/>
          </a:stretch>
        </p:blipFill>
        <p:spPr>
          <a:xfrm>
            <a:off x="97014" y="1180409"/>
            <a:ext cx="3476733" cy="2707840"/>
          </a:xfrm>
          <a:prstGeom prst="rect">
            <a:avLst/>
          </a:prstGeom>
        </p:spPr>
      </p:pic>
      <p:pic>
        <p:nvPicPr>
          <p:cNvPr id="14" name="Picture 13">
            <a:extLst>
              <a:ext uri="{FF2B5EF4-FFF2-40B4-BE49-F238E27FC236}">
                <a16:creationId xmlns:a16="http://schemas.microsoft.com/office/drawing/2014/main" id="{7CEBCAB6-82DE-92E9-8F15-9F3479DB708C}"/>
              </a:ext>
            </a:extLst>
          </p:cNvPr>
          <p:cNvPicPr>
            <a:picLocks noChangeAspect="1"/>
          </p:cNvPicPr>
          <p:nvPr/>
        </p:nvPicPr>
        <p:blipFill>
          <a:blip r:embed="rId4">
            <a:extLst>
              <a:ext uri="{28A0092B-C50C-407E-A947-70E740481C1C}">
                <a14:useLocalDpi xmlns:a14="http://schemas.microsoft.com/office/drawing/2010/main" val="0"/>
              </a:ext>
            </a:extLst>
          </a:blip>
          <a:srcRect l="4278"/>
          <a:stretch>
            <a:fillRect/>
          </a:stretch>
        </p:blipFill>
        <p:spPr>
          <a:xfrm>
            <a:off x="6228931" y="1185989"/>
            <a:ext cx="3547813" cy="2779781"/>
          </a:xfrm>
          <a:prstGeom prst="rect">
            <a:avLst/>
          </a:prstGeom>
        </p:spPr>
      </p:pic>
      <p:pic>
        <p:nvPicPr>
          <p:cNvPr id="17" name="Picture 16">
            <a:extLst>
              <a:ext uri="{FF2B5EF4-FFF2-40B4-BE49-F238E27FC236}">
                <a16:creationId xmlns:a16="http://schemas.microsoft.com/office/drawing/2014/main" id="{32D51CB2-7B9B-DA77-416A-959B023847A4}"/>
              </a:ext>
            </a:extLst>
          </p:cNvPr>
          <p:cNvPicPr>
            <a:picLocks noChangeAspect="1"/>
          </p:cNvPicPr>
          <p:nvPr/>
        </p:nvPicPr>
        <p:blipFill>
          <a:blip r:embed="rId5">
            <a:extLst>
              <a:ext uri="{28A0092B-C50C-407E-A947-70E740481C1C}">
                <a14:useLocalDpi xmlns:a14="http://schemas.microsoft.com/office/drawing/2010/main" val="0"/>
              </a:ext>
            </a:extLst>
          </a:blip>
          <a:srcRect r="12055"/>
          <a:stretch>
            <a:fillRect/>
          </a:stretch>
        </p:blipFill>
        <p:spPr>
          <a:xfrm>
            <a:off x="3308279" y="910841"/>
            <a:ext cx="2264385" cy="3221211"/>
          </a:xfrm>
          <a:prstGeom prst="rect">
            <a:avLst/>
          </a:prstGeom>
        </p:spPr>
      </p:pic>
      <p:pic>
        <p:nvPicPr>
          <p:cNvPr id="18" name="Picture 17">
            <a:extLst>
              <a:ext uri="{FF2B5EF4-FFF2-40B4-BE49-F238E27FC236}">
                <a16:creationId xmlns:a16="http://schemas.microsoft.com/office/drawing/2014/main" id="{F1CCF601-5C20-5D57-45DC-0F0BCFF9F7A0}"/>
              </a:ext>
            </a:extLst>
          </p:cNvPr>
          <p:cNvPicPr>
            <a:picLocks noChangeAspect="1"/>
          </p:cNvPicPr>
          <p:nvPr/>
        </p:nvPicPr>
        <p:blipFill>
          <a:blip r:embed="rId6">
            <a:extLst>
              <a:ext uri="{28A0092B-C50C-407E-A947-70E740481C1C}">
                <a14:useLocalDpi xmlns:a14="http://schemas.microsoft.com/office/drawing/2010/main" val="0"/>
              </a:ext>
            </a:extLst>
          </a:blip>
          <a:srcRect r="10338"/>
          <a:stretch>
            <a:fillRect/>
          </a:stretch>
        </p:blipFill>
        <p:spPr>
          <a:xfrm>
            <a:off x="9487924" y="910841"/>
            <a:ext cx="2264386" cy="3221211"/>
          </a:xfrm>
          <a:prstGeom prst="rect">
            <a:avLst/>
          </a:prstGeom>
        </p:spPr>
      </p:pic>
      <p:sp>
        <p:nvSpPr>
          <p:cNvPr id="21" name="TextBox 20">
            <a:extLst>
              <a:ext uri="{FF2B5EF4-FFF2-40B4-BE49-F238E27FC236}">
                <a16:creationId xmlns:a16="http://schemas.microsoft.com/office/drawing/2014/main" id="{8A3507D2-7A0B-E31B-270B-47E77A6852B8}"/>
              </a:ext>
            </a:extLst>
          </p:cNvPr>
          <p:cNvSpPr txBox="1"/>
          <p:nvPr/>
        </p:nvSpPr>
        <p:spPr>
          <a:xfrm>
            <a:off x="1523025" y="3841440"/>
            <a:ext cx="509369" cy="276999"/>
          </a:xfrm>
          <a:prstGeom prst="rect">
            <a:avLst/>
          </a:prstGeom>
          <a:noFill/>
        </p:spPr>
        <p:txBody>
          <a:bodyPr wrap="square" rtlCol="0">
            <a:spAutoFit/>
          </a:bodyPr>
          <a:lstStyle/>
          <a:p>
            <a:r>
              <a:rPr lang="en-IN" sz="1200" dirty="0"/>
              <a:t>NO</a:t>
            </a:r>
            <a:r>
              <a:rPr lang="en-IN" sz="1000" dirty="0"/>
              <a:t>2</a:t>
            </a:r>
            <a:endParaRPr lang="en-IN" sz="1200" dirty="0"/>
          </a:p>
        </p:txBody>
      </p:sp>
      <p:sp>
        <p:nvSpPr>
          <p:cNvPr id="22" name="TextBox 21">
            <a:extLst>
              <a:ext uri="{FF2B5EF4-FFF2-40B4-BE49-F238E27FC236}">
                <a16:creationId xmlns:a16="http://schemas.microsoft.com/office/drawing/2014/main" id="{87D981E1-A508-A352-5C1A-496E61942AB8}"/>
              </a:ext>
            </a:extLst>
          </p:cNvPr>
          <p:cNvSpPr txBox="1"/>
          <p:nvPr/>
        </p:nvSpPr>
        <p:spPr>
          <a:xfrm>
            <a:off x="7832107" y="3888249"/>
            <a:ext cx="394585" cy="276999"/>
          </a:xfrm>
          <a:prstGeom prst="rect">
            <a:avLst/>
          </a:prstGeom>
          <a:noFill/>
        </p:spPr>
        <p:txBody>
          <a:bodyPr wrap="square" rtlCol="0">
            <a:spAutoFit/>
          </a:bodyPr>
          <a:lstStyle/>
          <a:p>
            <a:r>
              <a:rPr lang="en-IN" sz="1200" dirty="0"/>
              <a:t>O</a:t>
            </a:r>
            <a:r>
              <a:rPr lang="en-IN" sz="1000" dirty="0"/>
              <a:t>3</a:t>
            </a:r>
            <a:endParaRPr lang="en-IN" sz="1200" dirty="0"/>
          </a:p>
        </p:txBody>
      </p:sp>
      <p:sp>
        <p:nvSpPr>
          <p:cNvPr id="26" name="TextBox 25">
            <a:extLst>
              <a:ext uri="{FF2B5EF4-FFF2-40B4-BE49-F238E27FC236}">
                <a16:creationId xmlns:a16="http://schemas.microsoft.com/office/drawing/2014/main" id="{A2CDF934-8ED2-8E82-70EC-D06EB5E3FD57}"/>
              </a:ext>
            </a:extLst>
          </p:cNvPr>
          <p:cNvSpPr txBox="1"/>
          <p:nvPr/>
        </p:nvSpPr>
        <p:spPr>
          <a:xfrm>
            <a:off x="963769" y="4118439"/>
            <a:ext cx="10674008" cy="741725"/>
          </a:xfrm>
          <a:prstGeom prst="rect">
            <a:avLst/>
          </a:prstGeom>
          <a:noFill/>
          <a:ln>
            <a:solidFill>
              <a:schemeClr val="bg1"/>
            </a:solidFill>
          </a:ln>
        </p:spPr>
        <p:txBody>
          <a:bodyPr wrap="square" lIns="0" tIns="0" rIns="0" bIns="0" rtlCol="0" anchor="ctr">
            <a:noAutofit/>
          </a:bodyPr>
          <a:lstStyle/>
          <a:p>
            <a:pPr>
              <a:lnSpc>
                <a:spcPct val="105000"/>
              </a:lnSpc>
            </a:pPr>
            <a:r>
              <a:rPr lang="en-IN" sz="1600" dirty="0">
                <a:solidFill>
                  <a:schemeClr val="tx1"/>
                </a:solidFill>
              </a:rPr>
              <a:t>Demonstration of reverse sampling in diffusion model along with the power spectral graph of intermediate outputs.</a:t>
            </a:r>
          </a:p>
        </p:txBody>
      </p:sp>
      <p:sp>
        <p:nvSpPr>
          <p:cNvPr id="27" name="TextBox 26">
            <a:extLst>
              <a:ext uri="{FF2B5EF4-FFF2-40B4-BE49-F238E27FC236}">
                <a16:creationId xmlns:a16="http://schemas.microsoft.com/office/drawing/2014/main" id="{EC6B969A-861D-D1EC-58AE-81B30659F401}"/>
              </a:ext>
            </a:extLst>
          </p:cNvPr>
          <p:cNvSpPr txBox="1"/>
          <p:nvPr/>
        </p:nvSpPr>
        <p:spPr>
          <a:xfrm>
            <a:off x="963769" y="5012833"/>
            <a:ext cx="6361204" cy="914400"/>
          </a:xfrm>
          <a:prstGeom prst="rect">
            <a:avLst/>
          </a:prstGeom>
          <a:noFill/>
          <a:ln>
            <a:solidFill>
              <a:schemeClr val="accent3">
                <a:lumMod val="75000"/>
              </a:schemeClr>
            </a:solidFill>
          </a:ln>
        </p:spPr>
        <p:txBody>
          <a:bodyPr wrap="square" lIns="0" tIns="0" rIns="0" bIns="0" rtlCol="0" anchor="ctr">
            <a:noAutofit/>
          </a:bodyPr>
          <a:lstStyle/>
          <a:p>
            <a:pPr algn="ctr">
              <a:lnSpc>
                <a:spcPct val="105000"/>
              </a:lnSpc>
            </a:pPr>
            <a:r>
              <a:rPr lang="en-IN" sz="1600" dirty="0">
                <a:solidFill>
                  <a:schemeClr val="tx1"/>
                </a:solidFill>
              </a:rPr>
              <a:t>The reconstruction happens in a coarse-to-fine manner with low frequency components (coarse structure) getting aligned followed by high frequency (fine details)</a:t>
            </a:r>
          </a:p>
        </p:txBody>
      </p:sp>
      <p:sp>
        <p:nvSpPr>
          <p:cNvPr id="30" name="Cloud 29">
            <a:extLst>
              <a:ext uri="{FF2B5EF4-FFF2-40B4-BE49-F238E27FC236}">
                <a16:creationId xmlns:a16="http://schemas.microsoft.com/office/drawing/2014/main" id="{4EB6C9FA-E771-601F-7C64-0C7650E7972E}"/>
              </a:ext>
            </a:extLst>
          </p:cNvPr>
          <p:cNvSpPr/>
          <p:nvPr/>
        </p:nvSpPr>
        <p:spPr>
          <a:xfrm>
            <a:off x="8475786" y="4860164"/>
            <a:ext cx="3030036" cy="1585794"/>
          </a:xfrm>
          <a:prstGeom prst="cloud">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1600" dirty="0">
                <a:solidFill>
                  <a:schemeClr val="tx1"/>
                </a:solidFill>
              </a:rPr>
              <a:t>Diffusion implicitly performs alignment in frequency domain!</a:t>
            </a:r>
          </a:p>
        </p:txBody>
      </p:sp>
    </p:spTree>
    <p:extLst>
      <p:ext uri="{BB962C8B-B14F-4D97-AF65-F5344CB8AC3E}">
        <p14:creationId xmlns:p14="http://schemas.microsoft.com/office/powerpoint/2010/main" val="55564209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6895CC-5041-9DD7-463B-543345DCF296}"/>
              </a:ext>
            </a:extLst>
          </p:cNvPr>
          <p:cNvSpPr>
            <a:spLocks noGrp="1"/>
          </p:cNvSpPr>
          <p:nvPr>
            <p:ph type="dt" sz="half" idx="10"/>
          </p:nvPr>
        </p:nvSpPr>
        <p:spPr/>
        <p:txBody>
          <a:bodyPr/>
          <a:lstStyle/>
          <a:p>
            <a:fld id="{CAEDBBEF-B5FB-42B9-8C48-570D429E4297}" type="datetime1">
              <a:rPr lang="en-GB" altLang="zh-CN" smtClean="0"/>
              <a:pPr/>
              <a:t>30/04/2026</a:t>
            </a:fld>
            <a:endParaRPr lang="en-GB" dirty="0"/>
          </a:p>
        </p:txBody>
      </p:sp>
      <p:sp>
        <p:nvSpPr>
          <p:cNvPr id="3" name="Slide Number Placeholder 2">
            <a:extLst>
              <a:ext uri="{FF2B5EF4-FFF2-40B4-BE49-F238E27FC236}">
                <a16:creationId xmlns:a16="http://schemas.microsoft.com/office/drawing/2014/main" id="{F814A705-89F6-C169-18DC-0B3F14C9E97A}"/>
              </a:ext>
            </a:extLst>
          </p:cNvPr>
          <p:cNvSpPr>
            <a:spLocks noGrp="1"/>
          </p:cNvSpPr>
          <p:nvPr>
            <p:ph type="sldNum" sz="quarter" idx="11"/>
          </p:nvPr>
        </p:nvSpPr>
        <p:spPr/>
        <p:txBody>
          <a:bodyPr/>
          <a:lstStyle/>
          <a:p>
            <a:fld id="{CBA53E11-492D-48B3-9F9B-09541CA2A39A}" type="slidenum">
              <a:rPr lang="en-GB" smtClean="0"/>
              <a:pPr/>
              <a:t>13</a:t>
            </a:fld>
            <a:endParaRPr lang="en-GB" dirty="0"/>
          </a:p>
        </p:txBody>
      </p:sp>
      <p:sp>
        <p:nvSpPr>
          <p:cNvPr id="4" name="Title 3">
            <a:extLst>
              <a:ext uri="{FF2B5EF4-FFF2-40B4-BE49-F238E27FC236}">
                <a16:creationId xmlns:a16="http://schemas.microsoft.com/office/drawing/2014/main" id="{9C70063C-DED0-94D3-49F5-87272B9C0872}"/>
              </a:ext>
            </a:extLst>
          </p:cNvPr>
          <p:cNvSpPr>
            <a:spLocks noGrp="1"/>
          </p:cNvSpPr>
          <p:nvPr>
            <p:ph type="title"/>
          </p:nvPr>
        </p:nvSpPr>
        <p:spPr/>
        <p:txBody>
          <a:bodyPr/>
          <a:lstStyle/>
          <a:p>
            <a:r>
              <a:rPr lang="en-IN" dirty="0"/>
              <a:t>Results</a:t>
            </a:r>
          </a:p>
        </p:txBody>
      </p:sp>
      <p:pic>
        <p:nvPicPr>
          <p:cNvPr id="8" name="Content Placeholder 7">
            <a:extLst>
              <a:ext uri="{FF2B5EF4-FFF2-40B4-BE49-F238E27FC236}">
                <a16:creationId xmlns:a16="http://schemas.microsoft.com/office/drawing/2014/main" id="{A7B1B548-B10A-88DF-A72B-361AC35611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8258" y="746714"/>
            <a:ext cx="7667876" cy="5771562"/>
          </a:xfrm>
          <a:prstGeom prst="rect">
            <a:avLst/>
          </a:prstGeom>
        </p:spPr>
      </p:pic>
      <p:sp>
        <p:nvSpPr>
          <p:cNvPr id="6" name="Subtitle 5">
            <a:extLst>
              <a:ext uri="{FF2B5EF4-FFF2-40B4-BE49-F238E27FC236}">
                <a16:creationId xmlns:a16="http://schemas.microsoft.com/office/drawing/2014/main" id="{7BF9739D-3210-2F8D-E6DD-FDBF14CB713B}"/>
              </a:ext>
            </a:extLst>
          </p:cNvPr>
          <p:cNvSpPr>
            <a:spLocks noGrp="1"/>
          </p:cNvSpPr>
          <p:nvPr>
            <p:ph type="subTitle" idx="13"/>
          </p:nvPr>
        </p:nvSpPr>
        <p:spPr/>
        <p:txBody>
          <a:bodyPr/>
          <a:lstStyle/>
          <a:p>
            <a:r>
              <a:rPr lang="en-IN" dirty="0"/>
              <a:t>Real world data</a:t>
            </a:r>
          </a:p>
        </p:txBody>
      </p:sp>
      <p:sp>
        <p:nvSpPr>
          <p:cNvPr id="9" name="Left Brace 8">
            <a:extLst>
              <a:ext uri="{FF2B5EF4-FFF2-40B4-BE49-F238E27FC236}">
                <a16:creationId xmlns:a16="http://schemas.microsoft.com/office/drawing/2014/main" id="{B04A77D8-0A46-44FE-1690-8BE0AC1D13E3}"/>
              </a:ext>
            </a:extLst>
          </p:cNvPr>
          <p:cNvSpPr/>
          <p:nvPr/>
        </p:nvSpPr>
        <p:spPr>
          <a:xfrm>
            <a:off x="1917079" y="2519391"/>
            <a:ext cx="200025" cy="247650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IN"/>
          </a:p>
        </p:txBody>
      </p:sp>
      <p:sp>
        <p:nvSpPr>
          <p:cNvPr id="10" name="Flowchart: Terminator 9">
            <a:extLst>
              <a:ext uri="{FF2B5EF4-FFF2-40B4-BE49-F238E27FC236}">
                <a16:creationId xmlns:a16="http://schemas.microsoft.com/office/drawing/2014/main" id="{C451187A-556F-4161-787B-281DC90019DD}"/>
              </a:ext>
            </a:extLst>
          </p:cNvPr>
          <p:cNvSpPr/>
          <p:nvPr/>
        </p:nvSpPr>
        <p:spPr>
          <a:xfrm>
            <a:off x="179859" y="3450460"/>
            <a:ext cx="1621643" cy="614362"/>
          </a:xfrm>
          <a:prstGeom prst="flowChartTermina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IN" sz="1600" dirty="0">
                <a:solidFill>
                  <a:schemeClr val="tx1">
                    <a:lumMod val="95000"/>
                    <a:lumOff val="5000"/>
                  </a:schemeClr>
                </a:solidFill>
              </a:rPr>
              <a:t>Deterministic</a:t>
            </a:r>
          </a:p>
        </p:txBody>
      </p:sp>
      <p:sp>
        <p:nvSpPr>
          <p:cNvPr id="12" name="Flowchart: Terminator 11">
            <a:extLst>
              <a:ext uri="{FF2B5EF4-FFF2-40B4-BE49-F238E27FC236}">
                <a16:creationId xmlns:a16="http://schemas.microsoft.com/office/drawing/2014/main" id="{20CA5907-BD55-7AE8-0D30-C85A4AE8ADAD}"/>
              </a:ext>
            </a:extLst>
          </p:cNvPr>
          <p:cNvSpPr/>
          <p:nvPr/>
        </p:nvSpPr>
        <p:spPr>
          <a:xfrm>
            <a:off x="179859" y="5584060"/>
            <a:ext cx="1621643" cy="614362"/>
          </a:xfrm>
          <a:prstGeom prst="flowChartTermina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IN" sz="1600" dirty="0">
                <a:solidFill>
                  <a:schemeClr val="tx1">
                    <a:lumMod val="95000"/>
                    <a:lumOff val="5000"/>
                  </a:schemeClr>
                </a:solidFill>
              </a:rPr>
              <a:t>Generative</a:t>
            </a:r>
          </a:p>
        </p:txBody>
      </p:sp>
      <p:pic>
        <p:nvPicPr>
          <p:cNvPr id="13" name="Graphic 12">
            <a:extLst>
              <a:ext uri="{FF2B5EF4-FFF2-40B4-BE49-F238E27FC236}">
                <a16:creationId xmlns:a16="http://schemas.microsoft.com/office/drawing/2014/main" id="{69498922-5CE5-E491-E777-E3F873C1286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31984" y="357717"/>
            <a:ext cx="1054052" cy="115755"/>
          </a:xfrm>
          <a:prstGeom prst="rect">
            <a:avLst/>
          </a:prstGeom>
        </p:spPr>
      </p:pic>
    </p:spTree>
    <p:extLst>
      <p:ext uri="{BB962C8B-B14F-4D97-AF65-F5344CB8AC3E}">
        <p14:creationId xmlns:p14="http://schemas.microsoft.com/office/powerpoint/2010/main" val="152863737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DDBCA-30E9-97D5-4BC0-D9DB79D3BBB9}"/>
              </a:ext>
            </a:extLst>
          </p:cNvPr>
          <p:cNvSpPr>
            <a:spLocks noGrp="1"/>
          </p:cNvSpPr>
          <p:nvPr>
            <p:ph type="dt" sz="half" idx="10"/>
          </p:nvPr>
        </p:nvSpPr>
        <p:spPr/>
        <p:txBody>
          <a:bodyPr/>
          <a:lstStyle/>
          <a:p>
            <a:fld id="{CAEDBBEF-B5FB-42B9-8C48-570D429E4297}" type="datetime1">
              <a:rPr lang="en-GB" altLang="zh-CN" smtClean="0"/>
              <a:pPr/>
              <a:t>30/04/2026</a:t>
            </a:fld>
            <a:endParaRPr lang="en-GB" dirty="0"/>
          </a:p>
        </p:txBody>
      </p:sp>
      <p:sp>
        <p:nvSpPr>
          <p:cNvPr id="3" name="Slide Number Placeholder 2">
            <a:extLst>
              <a:ext uri="{FF2B5EF4-FFF2-40B4-BE49-F238E27FC236}">
                <a16:creationId xmlns:a16="http://schemas.microsoft.com/office/drawing/2014/main" id="{352E630D-F242-A5C2-AB7C-A6364AA3F367}"/>
              </a:ext>
            </a:extLst>
          </p:cNvPr>
          <p:cNvSpPr>
            <a:spLocks noGrp="1"/>
          </p:cNvSpPr>
          <p:nvPr>
            <p:ph type="sldNum" sz="quarter" idx="11"/>
          </p:nvPr>
        </p:nvSpPr>
        <p:spPr/>
        <p:txBody>
          <a:bodyPr/>
          <a:lstStyle/>
          <a:p>
            <a:fld id="{CBA53E11-492D-48B3-9F9B-09541CA2A39A}" type="slidenum">
              <a:rPr lang="en-GB" smtClean="0"/>
              <a:pPr/>
              <a:t>14</a:t>
            </a:fld>
            <a:endParaRPr lang="en-GB" dirty="0"/>
          </a:p>
        </p:txBody>
      </p:sp>
      <p:sp>
        <p:nvSpPr>
          <p:cNvPr id="4" name="Title 3">
            <a:extLst>
              <a:ext uri="{FF2B5EF4-FFF2-40B4-BE49-F238E27FC236}">
                <a16:creationId xmlns:a16="http://schemas.microsoft.com/office/drawing/2014/main" id="{35139528-167A-C13C-F74E-BDDE8BE5A496}"/>
              </a:ext>
            </a:extLst>
          </p:cNvPr>
          <p:cNvSpPr>
            <a:spLocks noGrp="1"/>
          </p:cNvSpPr>
          <p:nvPr>
            <p:ph type="title"/>
          </p:nvPr>
        </p:nvSpPr>
        <p:spPr/>
        <p:txBody>
          <a:bodyPr/>
          <a:lstStyle/>
          <a:p>
            <a:r>
              <a:rPr lang="en-IN" dirty="0"/>
              <a:t>Results</a:t>
            </a:r>
          </a:p>
        </p:txBody>
      </p:sp>
      <p:sp>
        <p:nvSpPr>
          <p:cNvPr id="6" name="Subtitle 5">
            <a:extLst>
              <a:ext uri="{FF2B5EF4-FFF2-40B4-BE49-F238E27FC236}">
                <a16:creationId xmlns:a16="http://schemas.microsoft.com/office/drawing/2014/main" id="{F329229A-359A-6926-C9FA-79B8BE6C81A1}"/>
              </a:ext>
            </a:extLst>
          </p:cNvPr>
          <p:cNvSpPr>
            <a:spLocks noGrp="1"/>
          </p:cNvSpPr>
          <p:nvPr>
            <p:ph type="subTitle" idx="13"/>
          </p:nvPr>
        </p:nvSpPr>
        <p:spPr/>
        <p:txBody>
          <a:bodyPr/>
          <a:lstStyle/>
          <a:p>
            <a:r>
              <a:rPr lang="en-IN" dirty="0"/>
              <a:t>Real world data</a:t>
            </a:r>
          </a:p>
        </p:txBody>
      </p:sp>
      <p:pic>
        <p:nvPicPr>
          <p:cNvPr id="8" name="Picture 7">
            <a:extLst>
              <a:ext uri="{FF2B5EF4-FFF2-40B4-BE49-F238E27FC236}">
                <a16:creationId xmlns:a16="http://schemas.microsoft.com/office/drawing/2014/main" id="{02C0CCE9-51E2-7E29-AB82-1B1C42A248A1}"/>
              </a:ext>
            </a:extLst>
          </p:cNvPr>
          <p:cNvPicPr>
            <a:picLocks noChangeAspect="1"/>
          </p:cNvPicPr>
          <p:nvPr/>
        </p:nvPicPr>
        <p:blipFill>
          <a:blip r:embed="rId2">
            <a:extLst>
              <a:ext uri="{28A0092B-C50C-407E-A947-70E740481C1C}">
                <a14:useLocalDpi xmlns:a14="http://schemas.microsoft.com/office/drawing/2010/main" val="0"/>
              </a:ext>
            </a:extLst>
          </a:blip>
          <a:srcRect t="10308" r="8750"/>
          <a:stretch>
            <a:fillRect/>
          </a:stretch>
        </p:blipFill>
        <p:spPr>
          <a:xfrm>
            <a:off x="600071" y="1107520"/>
            <a:ext cx="3902598" cy="4603168"/>
          </a:xfrm>
          <a:prstGeom prst="rect">
            <a:avLst/>
          </a:prstGeom>
        </p:spPr>
      </p:pic>
      <p:pic>
        <p:nvPicPr>
          <p:cNvPr id="10" name="Picture 9">
            <a:extLst>
              <a:ext uri="{FF2B5EF4-FFF2-40B4-BE49-F238E27FC236}">
                <a16:creationId xmlns:a16="http://schemas.microsoft.com/office/drawing/2014/main" id="{970CAA84-E47C-EB59-F024-C9A0B5C42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3240" y="621305"/>
            <a:ext cx="2566657" cy="2545475"/>
          </a:xfrm>
          <a:prstGeom prst="rect">
            <a:avLst/>
          </a:prstGeom>
        </p:spPr>
      </p:pic>
      <p:pic>
        <p:nvPicPr>
          <p:cNvPr id="12" name="Picture 11">
            <a:extLst>
              <a:ext uri="{FF2B5EF4-FFF2-40B4-BE49-F238E27FC236}">
                <a16:creationId xmlns:a16="http://schemas.microsoft.com/office/drawing/2014/main" id="{B5CAABD0-0D71-F0EC-33D4-21A1947A9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7975" y="621305"/>
            <a:ext cx="2573719" cy="2534883"/>
          </a:xfrm>
          <a:prstGeom prst="rect">
            <a:avLst/>
          </a:prstGeom>
        </p:spPr>
      </p:pic>
      <p:pic>
        <p:nvPicPr>
          <p:cNvPr id="14" name="Picture 13">
            <a:extLst>
              <a:ext uri="{FF2B5EF4-FFF2-40B4-BE49-F238E27FC236}">
                <a16:creationId xmlns:a16="http://schemas.microsoft.com/office/drawing/2014/main" id="{CD0A1D1F-818B-1CC7-02EE-E85981E974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2534" y="3172466"/>
            <a:ext cx="2573719" cy="2534883"/>
          </a:xfrm>
          <a:prstGeom prst="rect">
            <a:avLst/>
          </a:prstGeom>
        </p:spPr>
      </p:pic>
      <p:pic>
        <p:nvPicPr>
          <p:cNvPr id="16" name="Picture 15">
            <a:extLst>
              <a:ext uri="{FF2B5EF4-FFF2-40B4-BE49-F238E27FC236}">
                <a16:creationId xmlns:a16="http://schemas.microsoft.com/office/drawing/2014/main" id="{F0339680-6930-2EF2-BB52-EF6898B4B7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7268" y="3172466"/>
            <a:ext cx="2573719" cy="2534883"/>
          </a:xfrm>
          <a:prstGeom prst="rect">
            <a:avLst/>
          </a:prstGeom>
        </p:spPr>
      </p:pic>
      <p:sp>
        <p:nvSpPr>
          <p:cNvPr id="17" name="TextBox 16">
            <a:extLst>
              <a:ext uri="{FF2B5EF4-FFF2-40B4-BE49-F238E27FC236}">
                <a16:creationId xmlns:a16="http://schemas.microsoft.com/office/drawing/2014/main" id="{D1B7BAD9-7A8B-99F1-ADC2-D70D64810E79}"/>
              </a:ext>
            </a:extLst>
          </p:cNvPr>
          <p:cNvSpPr txBox="1"/>
          <p:nvPr/>
        </p:nvSpPr>
        <p:spPr>
          <a:xfrm>
            <a:off x="5461196" y="735953"/>
            <a:ext cx="695796" cy="371567"/>
          </a:xfrm>
          <a:prstGeom prst="rect">
            <a:avLst/>
          </a:prstGeom>
          <a:noFill/>
        </p:spPr>
        <p:txBody>
          <a:bodyPr wrap="none" lIns="0" tIns="0" rIns="0" bIns="0" rtlCol="0">
            <a:noAutofit/>
          </a:bodyPr>
          <a:lstStyle/>
          <a:p>
            <a:pPr algn="l">
              <a:lnSpc>
                <a:spcPct val="105000"/>
              </a:lnSpc>
            </a:pPr>
            <a:r>
              <a:rPr lang="en-IN" sz="1600" dirty="0">
                <a:solidFill>
                  <a:schemeClr val="tx1"/>
                </a:solidFill>
              </a:rPr>
              <a:t>NO</a:t>
            </a:r>
            <a:r>
              <a:rPr lang="en-IN" sz="1100" dirty="0">
                <a:solidFill>
                  <a:schemeClr val="tx1"/>
                </a:solidFill>
              </a:rPr>
              <a:t>2</a:t>
            </a:r>
            <a:endParaRPr lang="en-IN" sz="1600" dirty="0">
              <a:solidFill>
                <a:schemeClr val="tx1"/>
              </a:solidFill>
            </a:endParaRPr>
          </a:p>
        </p:txBody>
      </p:sp>
      <p:sp>
        <p:nvSpPr>
          <p:cNvPr id="18" name="TextBox 17">
            <a:extLst>
              <a:ext uri="{FF2B5EF4-FFF2-40B4-BE49-F238E27FC236}">
                <a16:creationId xmlns:a16="http://schemas.microsoft.com/office/drawing/2014/main" id="{F6FBA809-B749-01D7-91A8-04EE41D044DE}"/>
              </a:ext>
            </a:extLst>
          </p:cNvPr>
          <p:cNvSpPr txBox="1"/>
          <p:nvPr/>
        </p:nvSpPr>
        <p:spPr>
          <a:xfrm>
            <a:off x="11244031" y="839152"/>
            <a:ext cx="695796" cy="371567"/>
          </a:xfrm>
          <a:prstGeom prst="rect">
            <a:avLst/>
          </a:prstGeom>
          <a:noFill/>
        </p:spPr>
        <p:txBody>
          <a:bodyPr wrap="none" lIns="0" tIns="0" rIns="0" bIns="0" rtlCol="0">
            <a:noAutofit/>
          </a:bodyPr>
          <a:lstStyle/>
          <a:p>
            <a:pPr algn="l">
              <a:lnSpc>
                <a:spcPct val="105000"/>
              </a:lnSpc>
            </a:pPr>
            <a:r>
              <a:rPr lang="en-IN" sz="1600" dirty="0">
                <a:solidFill>
                  <a:schemeClr val="tx1"/>
                </a:solidFill>
              </a:rPr>
              <a:t>O</a:t>
            </a:r>
            <a:r>
              <a:rPr lang="en-IN" sz="1100" dirty="0"/>
              <a:t>3</a:t>
            </a:r>
            <a:endParaRPr lang="en-IN" sz="1600" dirty="0">
              <a:solidFill>
                <a:schemeClr val="tx1"/>
              </a:solidFill>
            </a:endParaRPr>
          </a:p>
        </p:txBody>
      </p:sp>
      <p:sp>
        <p:nvSpPr>
          <p:cNvPr id="19" name="TextBox 18">
            <a:extLst>
              <a:ext uri="{FF2B5EF4-FFF2-40B4-BE49-F238E27FC236}">
                <a16:creationId xmlns:a16="http://schemas.microsoft.com/office/drawing/2014/main" id="{01B45910-7244-A72E-FBE0-E76600230F09}"/>
              </a:ext>
            </a:extLst>
          </p:cNvPr>
          <p:cNvSpPr txBox="1"/>
          <p:nvPr/>
        </p:nvSpPr>
        <p:spPr>
          <a:xfrm>
            <a:off x="5400204" y="3409104"/>
            <a:ext cx="695796" cy="371567"/>
          </a:xfrm>
          <a:prstGeom prst="rect">
            <a:avLst/>
          </a:prstGeom>
          <a:noFill/>
        </p:spPr>
        <p:txBody>
          <a:bodyPr wrap="none" lIns="0" tIns="0" rIns="0" bIns="0" rtlCol="0">
            <a:noAutofit/>
          </a:bodyPr>
          <a:lstStyle/>
          <a:p>
            <a:pPr algn="l">
              <a:lnSpc>
                <a:spcPct val="105000"/>
              </a:lnSpc>
            </a:pPr>
            <a:r>
              <a:rPr lang="en-IN" sz="1600" dirty="0"/>
              <a:t>PM</a:t>
            </a:r>
            <a:r>
              <a:rPr lang="en-IN" sz="1100" dirty="0"/>
              <a:t>10</a:t>
            </a:r>
            <a:endParaRPr lang="en-IN" sz="1600" dirty="0">
              <a:solidFill>
                <a:schemeClr val="tx1"/>
              </a:solidFill>
            </a:endParaRPr>
          </a:p>
        </p:txBody>
      </p:sp>
      <p:sp>
        <p:nvSpPr>
          <p:cNvPr id="20" name="TextBox 19">
            <a:extLst>
              <a:ext uri="{FF2B5EF4-FFF2-40B4-BE49-F238E27FC236}">
                <a16:creationId xmlns:a16="http://schemas.microsoft.com/office/drawing/2014/main" id="{39B3BA1C-C370-ECE9-3AB7-1085DAC005F4}"/>
              </a:ext>
            </a:extLst>
          </p:cNvPr>
          <p:cNvSpPr txBox="1"/>
          <p:nvPr/>
        </p:nvSpPr>
        <p:spPr>
          <a:xfrm>
            <a:off x="11370167" y="3465719"/>
            <a:ext cx="695796" cy="371567"/>
          </a:xfrm>
          <a:prstGeom prst="rect">
            <a:avLst/>
          </a:prstGeom>
          <a:noFill/>
        </p:spPr>
        <p:txBody>
          <a:bodyPr wrap="none" lIns="0" tIns="0" rIns="0" bIns="0" rtlCol="0">
            <a:noAutofit/>
          </a:bodyPr>
          <a:lstStyle/>
          <a:p>
            <a:pPr algn="l">
              <a:lnSpc>
                <a:spcPct val="105000"/>
              </a:lnSpc>
            </a:pPr>
            <a:r>
              <a:rPr lang="en-IN" sz="1600" dirty="0"/>
              <a:t>PM</a:t>
            </a:r>
            <a:r>
              <a:rPr lang="en-IN" sz="1100" dirty="0">
                <a:solidFill>
                  <a:schemeClr val="tx1"/>
                </a:solidFill>
              </a:rPr>
              <a:t>2.5</a:t>
            </a:r>
            <a:endParaRPr lang="en-IN" sz="1600" dirty="0">
              <a:solidFill>
                <a:schemeClr val="tx1"/>
              </a:solidFill>
            </a:endParaRPr>
          </a:p>
        </p:txBody>
      </p:sp>
      <p:pic>
        <p:nvPicPr>
          <p:cNvPr id="21" name="Graphic 20">
            <a:extLst>
              <a:ext uri="{FF2B5EF4-FFF2-40B4-BE49-F238E27FC236}">
                <a16:creationId xmlns:a16="http://schemas.microsoft.com/office/drawing/2014/main" id="{D0680E6A-63E9-720B-D1FF-E5148306A8C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131984" y="357717"/>
            <a:ext cx="1054052" cy="115755"/>
          </a:xfrm>
          <a:prstGeom prst="rect">
            <a:avLst/>
          </a:prstGeom>
        </p:spPr>
      </p:pic>
      <p:sp>
        <p:nvSpPr>
          <p:cNvPr id="22" name="TextBox 21">
            <a:extLst>
              <a:ext uri="{FF2B5EF4-FFF2-40B4-BE49-F238E27FC236}">
                <a16:creationId xmlns:a16="http://schemas.microsoft.com/office/drawing/2014/main" id="{9D709082-39AF-0D3C-BA1F-0D39F387B3BA}"/>
              </a:ext>
            </a:extLst>
          </p:cNvPr>
          <p:cNvSpPr txBox="1"/>
          <p:nvPr/>
        </p:nvSpPr>
        <p:spPr>
          <a:xfrm>
            <a:off x="600071" y="5707349"/>
            <a:ext cx="4021891" cy="767578"/>
          </a:xfrm>
          <a:prstGeom prst="rect">
            <a:avLst/>
          </a:prstGeom>
          <a:noFill/>
        </p:spPr>
        <p:txBody>
          <a:bodyPr wrap="square" lIns="0" tIns="0" rIns="0" bIns="0" rtlCol="0">
            <a:normAutofit/>
          </a:bodyPr>
          <a:lstStyle/>
          <a:p>
            <a:pPr algn="ctr"/>
            <a:r>
              <a:rPr lang="en-IN" sz="1600" dirty="0">
                <a:solidFill>
                  <a:schemeClr val="tx1">
                    <a:lumMod val="95000"/>
                    <a:lumOff val="5000"/>
                  </a:schemeClr>
                </a:solidFill>
              </a:rPr>
              <a:t>Diffusion model has best alignment of power value with polyphemus (ground truth)</a:t>
            </a:r>
          </a:p>
        </p:txBody>
      </p:sp>
      <p:sp>
        <p:nvSpPr>
          <p:cNvPr id="5" name="TextBox 4">
            <a:extLst>
              <a:ext uri="{FF2B5EF4-FFF2-40B4-BE49-F238E27FC236}">
                <a16:creationId xmlns:a16="http://schemas.microsoft.com/office/drawing/2014/main" id="{5789A9B6-7BB2-F580-96A8-43DADA8CB6C4}"/>
              </a:ext>
            </a:extLst>
          </p:cNvPr>
          <p:cNvSpPr txBox="1"/>
          <p:nvPr/>
        </p:nvSpPr>
        <p:spPr>
          <a:xfrm>
            <a:off x="5330850" y="5729006"/>
            <a:ext cx="6791796" cy="836256"/>
          </a:xfrm>
          <a:prstGeom prst="rect">
            <a:avLst/>
          </a:prstGeom>
          <a:noFill/>
        </p:spPr>
        <p:txBody>
          <a:bodyPr wrap="square" lIns="0" tIns="0" rIns="0" bIns="0" rtlCol="0">
            <a:normAutofit fontScale="92500"/>
          </a:bodyPr>
          <a:lstStyle/>
          <a:p>
            <a:pPr algn="ctr"/>
            <a:r>
              <a:rPr lang="en-IN" sz="1600" dirty="0">
                <a:solidFill>
                  <a:schemeClr val="tx1">
                    <a:lumMod val="95000"/>
                    <a:lumOff val="5000"/>
                  </a:schemeClr>
                </a:solidFill>
              </a:rPr>
              <a:t>Distribution of ground truth vs predicted for real world data for Diffusion model. The error distribution for outer and inner city point is similar which shows our model performs irrespective of location being around a denser sensor network</a:t>
            </a:r>
          </a:p>
        </p:txBody>
      </p:sp>
    </p:spTree>
    <p:extLst>
      <p:ext uri="{BB962C8B-B14F-4D97-AF65-F5344CB8AC3E}">
        <p14:creationId xmlns:p14="http://schemas.microsoft.com/office/powerpoint/2010/main" val="2188895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DBA98-02A2-55C1-200E-49A4020109A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9CADCC9-083D-102C-1894-DBAA1A9E7333}"/>
              </a:ext>
            </a:extLst>
          </p:cNvPr>
          <p:cNvSpPr>
            <a:spLocks noGrp="1"/>
          </p:cNvSpPr>
          <p:nvPr>
            <p:ph type="dt" sz="half" idx="10"/>
          </p:nvPr>
        </p:nvSpPr>
        <p:spPr/>
        <p:txBody>
          <a:bodyPr/>
          <a:lstStyle/>
          <a:p>
            <a:fld id="{CAEDBBEF-B5FB-42B9-8C48-570D429E4297}" type="datetime1">
              <a:rPr lang="en-GB" altLang="zh-CN" smtClean="0"/>
              <a:pPr/>
              <a:t>30/04/2026</a:t>
            </a:fld>
            <a:endParaRPr lang="en-GB" dirty="0"/>
          </a:p>
        </p:txBody>
      </p:sp>
      <p:sp>
        <p:nvSpPr>
          <p:cNvPr id="3" name="Slide Number Placeholder 2">
            <a:extLst>
              <a:ext uri="{FF2B5EF4-FFF2-40B4-BE49-F238E27FC236}">
                <a16:creationId xmlns:a16="http://schemas.microsoft.com/office/drawing/2014/main" id="{5FBBEE4D-9340-2E02-4814-CE3AECA6BC03}"/>
              </a:ext>
            </a:extLst>
          </p:cNvPr>
          <p:cNvSpPr>
            <a:spLocks noGrp="1"/>
          </p:cNvSpPr>
          <p:nvPr>
            <p:ph type="sldNum" sz="quarter" idx="11"/>
          </p:nvPr>
        </p:nvSpPr>
        <p:spPr/>
        <p:txBody>
          <a:bodyPr/>
          <a:lstStyle/>
          <a:p>
            <a:fld id="{CBA53E11-492D-48B3-9F9B-09541CA2A39A}" type="slidenum">
              <a:rPr lang="en-GB" smtClean="0"/>
              <a:pPr/>
              <a:t>2</a:t>
            </a:fld>
            <a:endParaRPr lang="en-GB" dirty="0"/>
          </a:p>
        </p:txBody>
      </p:sp>
      <p:sp>
        <p:nvSpPr>
          <p:cNvPr id="4" name="Title 3">
            <a:extLst>
              <a:ext uri="{FF2B5EF4-FFF2-40B4-BE49-F238E27FC236}">
                <a16:creationId xmlns:a16="http://schemas.microsoft.com/office/drawing/2014/main" id="{6414AFF5-7764-07E4-6D93-F1A799F30004}"/>
              </a:ext>
            </a:extLst>
          </p:cNvPr>
          <p:cNvSpPr>
            <a:spLocks noGrp="1"/>
          </p:cNvSpPr>
          <p:nvPr>
            <p:ph type="title"/>
          </p:nvPr>
        </p:nvSpPr>
        <p:spPr/>
        <p:txBody>
          <a:bodyPr/>
          <a:lstStyle/>
          <a:p>
            <a:r>
              <a:rPr lang="en-GB" dirty="0"/>
              <a:t>Introduction</a:t>
            </a:r>
            <a:br>
              <a:rPr lang="en-GB" dirty="0"/>
            </a:br>
            <a:endParaRPr lang="en-GB" dirty="0"/>
          </a:p>
        </p:txBody>
      </p:sp>
      <p:sp>
        <p:nvSpPr>
          <p:cNvPr id="6" name="Subtitle 5">
            <a:extLst>
              <a:ext uri="{FF2B5EF4-FFF2-40B4-BE49-F238E27FC236}">
                <a16:creationId xmlns:a16="http://schemas.microsoft.com/office/drawing/2014/main" id="{4AAAA90B-624F-7483-36AB-EC157015AE85}"/>
              </a:ext>
            </a:extLst>
          </p:cNvPr>
          <p:cNvSpPr>
            <a:spLocks noGrp="1"/>
          </p:cNvSpPr>
          <p:nvPr>
            <p:ph type="subTitle" idx="13"/>
          </p:nvPr>
        </p:nvSpPr>
        <p:spPr/>
        <p:txBody>
          <a:bodyPr/>
          <a:lstStyle/>
          <a:p>
            <a:r>
              <a:rPr lang="en-GB" dirty="0"/>
              <a:t>Motivation</a:t>
            </a:r>
          </a:p>
        </p:txBody>
      </p:sp>
      <p:sp>
        <p:nvSpPr>
          <p:cNvPr id="5" name="Arrow: Down 4">
            <a:extLst>
              <a:ext uri="{FF2B5EF4-FFF2-40B4-BE49-F238E27FC236}">
                <a16:creationId xmlns:a16="http://schemas.microsoft.com/office/drawing/2014/main" id="{C187E503-9C59-2A4D-BEE0-E2EF0E502D9B}"/>
              </a:ext>
            </a:extLst>
          </p:cNvPr>
          <p:cNvSpPr/>
          <p:nvPr/>
        </p:nvSpPr>
        <p:spPr>
          <a:xfrm>
            <a:off x="5482988" y="1149488"/>
            <a:ext cx="1844511" cy="3521926"/>
          </a:xfrm>
          <a:prstGeom prst="downArrow">
            <a:avLst>
              <a:gd name="adj1" fmla="val 100000"/>
              <a:gd name="adj2" fmla="val 34532"/>
            </a:avLst>
          </a:prstGeom>
          <a:gradFill flip="none" rotWithShape="1">
            <a:gsLst>
              <a:gs pos="0">
                <a:srgbClr val="7B68EE">
                  <a:lumMod val="110000"/>
                  <a:satMod val="105000"/>
                  <a:tint val="67000"/>
                </a:srgbClr>
              </a:gs>
              <a:gs pos="50000">
                <a:srgbClr val="7B68EE">
                  <a:lumMod val="105000"/>
                  <a:satMod val="103000"/>
                  <a:tint val="73000"/>
                </a:srgbClr>
              </a:gs>
              <a:gs pos="100000">
                <a:srgbClr val="7B68EE">
                  <a:lumMod val="105000"/>
                  <a:satMod val="109000"/>
                  <a:tint val="81000"/>
                </a:srgbClr>
              </a:gs>
            </a:gsLst>
            <a:lin ang="5400000" scaled="1"/>
            <a:tileRect/>
          </a:gradFill>
          <a:ln w="6350" cap="flat" cmpd="sng" algn="ctr">
            <a:solidFill>
              <a:srgbClr val="7B68EE"/>
            </a:solidFill>
            <a:prstDash val="solid"/>
            <a:miter lim="800000"/>
          </a:ln>
          <a:effectLst/>
        </p:spPr>
        <p:txBody>
          <a:bodyPr rtlCol="0" anchor="ctr"/>
          <a:lstStyle/>
          <a:p>
            <a:pPr marL="0" marR="0" lvl="0" indent="0" algn="ctr" defTabSz="914353" eaLnBrk="1" fontAlgn="auto" latinLnBrk="0" hangingPunct="1">
              <a:lnSpc>
                <a:spcPct val="100000"/>
              </a:lnSpc>
              <a:spcBef>
                <a:spcPts val="0"/>
              </a:spcBef>
              <a:spcAft>
                <a:spcPts val="0"/>
              </a:spcAft>
              <a:buClrTx/>
              <a:buSzTx/>
              <a:buFontTx/>
              <a:buNone/>
              <a:tabLst/>
              <a:defRPr/>
            </a:pPr>
            <a:endParaRPr kumimoji="0" lang="en-IN" sz="1600" b="0" i="0" u="none" strike="noStrike" kern="0" cap="none" spc="0" normalizeH="0" baseline="0" noProof="0" dirty="0">
              <a:ln>
                <a:noFill/>
              </a:ln>
              <a:solidFill>
                <a:prstClr val="white"/>
              </a:solidFill>
              <a:effectLst/>
              <a:uLnTx/>
              <a:uFillTx/>
              <a:latin typeface="Imperial Sans Text"/>
              <a:ea typeface="+mn-ea"/>
              <a:cs typeface="+mn-cs"/>
            </a:endParaRPr>
          </a:p>
        </p:txBody>
      </p:sp>
      <p:pic>
        <p:nvPicPr>
          <p:cNvPr id="7" name="Picture 2" descr="Effects Of Air Pollution On Environment">
            <a:extLst>
              <a:ext uri="{FF2B5EF4-FFF2-40B4-BE49-F238E27FC236}">
                <a16:creationId xmlns:a16="http://schemas.microsoft.com/office/drawing/2014/main" id="{3AC24659-F78C-4DCA-1272-0190BF161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438" y="1149488"/>
            <a:ext cx="5110745" cy="38330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FCF40FD-F9D3-0CFE-2AD1-9410DD03C8CD}"/>
              </a:ext>
            </a:extLst>
          </p:cNvPr>
          <p:cNvPicPr>
            <a:picLocks noChangeAspect="1"/>
          </p:cNvPicPr>
          <p:nvPr/>
        </p:nvPicPr>
        <p:blipFill>
          <a:blip r:embed="rId4"/>
          <a:stretch>
            <a:fillRect/>
          </a:stretch>
        </p:blipFill>
        <p:spPr>
          <a:xfrm>
            <a:off x="7374305" y="1149488"/>
            <a:ext cx="4694327" cy="3238781"/>
          </a:xfrm>
          <a:prstGeom prst="rect">
            <a:avLst/>
          </a:prstGeom>
        </p:spPr>
      </p:pic>
      <p:sp>
        <p:nvSpPr>
          <p:cNvPr id="9" name="文本框 7">
            <a:extLst>
              <a:ext uri="{FF2B5EF4-FFF2-40B4-BE49-F238E27FC236}">
                <a16:creationId xmlns:a16="http://schemas.microsoft.com/office/drawing/2014/main" id="{87F57C65-4954-76D4-AAD0-FBF760D674F8}"/>
              </a:ext>
            </a:extLst>
          </p:cNvPr>
          <p:cNvSpPr txBox="1"/>
          <p:nvPr/>
        </p:nvSpPr>
        <p:spPr>
          <a:xfrm>
            <a:off x="5419159" y="1219930"/>
            <a:ext cx="1972171" cy="1200329"/>
          </a:xfrm>
          <a:prstGeom prst="rect">
            <a:avLst/>
          </a:prstGeom>
          <a:noFill/>
        </p:spPr>
        <p:txBody>
          <a:bodyPr wrap="square">
            <a:spAutoFit/>
          </a:bodyPr>
          <a:lstStyle/>
          <a:p>
            <a:pPr algn="ctr" defTabSz="914353"/>
            <a:r>
              <a:rPr lang="en-GB" dirty="0">
                <a:solidFill>
                  <a:prstClr val="black"/>
                </a:solidFill>
                <a:latin typeface="Imperial Sans Text"/>
              </a:rPr>
              <a:t>We need</a:t>
            </a:r>
          </a:p>
          <a:p>
            <a:pPr algn="ctr" defTabSz="914353"/>
            <a:endParaRPr lang="en-GB" dirty="0">
              <a:solidFill>
                <a:prstClr val="black"/>
              </a:solidFill>
              <a:latin typeface="Imperial Sans Text"/>
            </a:endParaRPr>
          </a:p>
          <a:p>
            <a:pPr algn="ctr" defTabSz="914353"/>
            <a:r>
              <a:rPr lang="en-GB" dirty="0">
                <a:solidFill>
                  <a:prstClr val="black"/>
                </a:solidFill>
                <a:latin typeface="Imperial Sans Text"/>
              </a:rPr>
              <a:t>Accurate and fine scale monitoring</a:t>
            </a:r>
          </a:p>
        </p:txBody>
      </p:sp>
      <p:sp>
        <p:nvSpPr>
          <p:cNvPr id="10" name="文本框 7">
            <a:extLst>
              <a:ext uri="{FF2B5EF4-FFF2-40B4-BE49-F238E27FC236}">
                <a16:creationId xmlns:a16="http://schemas.microsoft.com/office/drawing/2014/main" id="{13871896-FC6F-3593-8466-7CA4BB8D1DD5}"/>
              </a:ext>
            </a:extLst>
          </p:cNvPr>
          <p:cNvSpPr txBox="1"/>
          <p:nvPr/>
        </p:nvSpPr>
        <p:spPr>
          <a:xfrm>
            <a:off x="5482988" y="3315875"/>
            <a:ext cx="1844511" cy="530915"/>
          </a:xfrm>
          <a:prstGeom prst="rect">
            <a:avLst/>
          </a:prstGeom>
          <a:noFill/>
        </p:spPr>
        <p:txBody>
          <a:bodyPr wrap="square">
            <a:spAutoFit/>
          </a:bodyPr>
          <a:lstStyle/>
          <a:p>
            <a:pPr algn="ctr" defTabSz="914353"/>
            <a:r>
              <a:rPr lang="en-GB" dirty="0">
                <a:solidFill>
                  <a:prstClr val="black"/>
                </a:solidFill>
                <a:latin typeface="Imperial Sans Text"/>
              </a:rPr>
              <a:t>Urban planning</a:t>
            </a:r>
          </a:p>
          <a:p>
            <a:pPr algn="ctr" defTabSz="914353"/>
            <a:endParaRPr lang="en-GB" sz="1050" dirty="0">
              <a:solidFill>
                <a:prstClr val="black"/>
              </a:solidFill>
              <a:latin typeface="Imperial Sans Text"/>
            </a:endParaRPr>
          </a:p>
        </p:txBody>
      </p:sp>
      <p:sp>
        <p:nvSpPr>
          <p:cNvPr id="11" name="TextBox 10">
            <a:extLst>
              <a:ext uri="{FF2B5EF4-FFF2-40B4-BE49-F238E27FC236}">
                <a16:creationId xmlns:a16="http://schemas.microsoft.com/office/drawing/2014/main" id="{D74DD806-A60E-FC06-072D-3F1F3A9C9CBD}"/>
              </a:ext>
            </a:extLst>
          </p:cNvPr>
          <p:cNvSpPr txBox="1"/>
          <p:nvPr/>
        </p:nvSpPr>
        <p:spPr>
          <a:xfrm>
            <a:off x="334769" y="5087007"/>
            <a:ext cx="5240694" cy="250103"/>
          </a:xfrm>
          <a:prstGeom prst="rect">
            <a:avLst/>
          </a:prstGeom>
          <a:noFill/>
        </p:spPr>
        <p:txBody>
          <a:bodyPr wrap="none" lIns="0" tIns="0" rIns="0" bIns="0" rtlCol="0">
            <a:noAutofit/>
          </a:bodyPr>
          <a:lstStyle/>
          <a:p>
            <a:pPr defTabSz="914353">
              <a:lnSpc>
                <a:spcPct val="105000"/>
              </a:lnSpc>
            </a:pPr>
            <a:r>
              <a:rPr lang="en-IN" sz="1200" dirty="0">
                <a:solidFill>
                  <a:prstClr val="black"/>
                </a:solidFill>
                <a:latin typeface="Imperial Sans Text"/>
                <a:hlinkClick r:id="rId5"/>
              </a:rPr>
              <a:t>https://animalia-life.club/qa/pictures/effects-of-air-pollution-on-environment</a:t>
            </a:r>
            <a:endParaRPr lang="en-IN" sz="1200" dirty="0">
              <a:solidFill>
                <a:prstClr val="black"/>
              </a:solidFill>
              <a:latin typeface="Imperial Sans Text"/>
            </a:endParaRPr>
          </a:p>
        </p:txBody>
      </p:sp>
      <p:sp>
        <p:nvSpPr>
          <p:cNvPr id="12" name="TextBox 11">
            <a:extLst>
              <a:ext uri="{FF2B5EF4-FFF2-40B4-BE49-F238E27FC236}">
                <a16:creationId xmlns:a16="http://schemas.microsoft.com/office/drawing/2014/main" id="{2A450F8C-A2EB-18DB-0058-0EDAF6C27C19}"/>
              </a:ext>
            </a:extLst>
          </p:cNvPr>
          <p:cNvSpPr txBox="1"/>
          <p:nvPr/>
        </p:nvSpPr>
        <p:spPr>
          <a:xfrm>
            <a:off x="7374305" y="4480602"/>
            <a:ext cx="3154878" cy="190812"/>
          </a:xfrm>
          <a:prstGeom prst="rect">
            <a:avLst/>
          </a:prstGeom>
          <a:noFill/>
        </p:spPr>
        <p:txBody>
          <a:bodyPr wrap="none" lIns="0" tIns="0" rIns="0" bIns="0" rtlCol="0">
            <a:noAutofit/>
          </a:bodyPr>
          <a:lstStyle/>
          <a:p>
            <a:pPr defTabSz="914353">
              <a:lnSpc>
                <a:spcPct val="105000"/>
              </a:lnSpc>
            </a:pPr>
            <a:r>
              <a:rPr lang="en-IN" sz="1200" dirty="0">
                <a:solidFill>
                  <a:prstClr val="black"/>
                </a:solidFill>
                <a:latin typeface="Imperial Sans Text"/>
                <a:hlinkClick r:id="rId6"/>
              </a:rPr>
              <a:t>https://www.geodair.fr/donnees/consultation</a:t>
            </a:r>
            <a:endParaRPr lang="en-IN" sz="1200" dirty="0">
              <a:solidFill>
                <a:prstClr val="black"/>
              </a:solidFill>
              <a:latin typeface="Imperial Sans Text"/>
            </a:endParaRPr>
          </a:p>
        </p:txBody>
      </p:sp>
      <p:sp>
        <p:nvSpPr>
          <p:cNvPr id="13" name="TextBox 12">
            <a:extLst>
              <a:ext uri="{FF2B5EF4-FFF2-40B4-BE49-F238E27FC236}">
                <a16:creationId xmlns:a16="http://schemas.microsoft.com/office/drawing/2014/main" id="{043A6513-85E5-9310-3A58-959AE047DC45}"/>
              </a:ext>
            </a:extLst>
          </p:cNvPr>
          <p:cNvSpPr txBox="1"/>
          <p:nvPr/>
        </p:nvSpPr>
        <p:spPr>
          <a:xfrm>
            <a:off x="5482988" y="2625877"/>
            <a:ext cx="1844511" cy="592306"/>
          </a:xfrm>
          <a:prstGeom prst="rect">
            <a:avLst/>
          </a:prstGeom>
          <a:noFill/>
        </p:spPr>
        <p:txBody>
          <a:bodyPr wrap="none" lIns="0" tIns="0" rIns="0" bIns="0" rtlCol="0">
            <a:noAutofit/>
          </a:bodyPr>
          <a:lstStyle/>
          <a:p>
            <a:pPr algn="ctr"/>
            <a:r>
              <a:rPr lang="en-GB" dirty="0">
                <a:solidFill>
                  <a:prstClr val="black"/>
                </a:solidFill>
                <a:latin typeface="Imperial Sans Text"/>
              </a:rPr>
              <a:t>Climate change</a:t>
            </a:r>
          </a:p>
          <a:p>
            <a:pPr algn="ctr"/>
            <a:r>
              <a:rPr lang="en-GB" dirty="0">
                <a:solidFill>
                  <a:prstClr val="black"/>
                </a:solidFill>
                <a:latin typeface="Imperial Sans Text"/>
              </a:rPr>
              <a:t>mitigation policies</a:t>
            </a:r>
          </a:p>
        </p:txBody>
      </p:sp>
      <p:pic>
        <p:nvPicPr>
          <p:cNvPr id="14" name="Graphic 13">
            <a:extLst>
              <a:ext uri="{FF2B5EF4-FFF2-40B4-BE49-F238E27FC236}">
                <a16:creationId xmlns:a16="http://schemas.microsoft.com/office/drawing/2014/main" id="{68C240CA-EDA3-123B-1513-BEC63B9B282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131984" y="357717"/>
            <a:ext cx="1054052" cy="115755"/>
          </a:xfrm>
          <a:prstGeom prst="rect">
            <a:avLst/>
          </a:prstGeom>
        </p:spPr>
      </p:pic>
      <p:sp>
        <p:nvSpPr>
          <p:cNvPr id="15" name="TextBox 14">
            <a:extLst>
              <a:ext uri="{FF2B5EF4-FFF2-40B4-BE49-F238E27FC236}">
                <a16:creationId xmlns:a16="http://schemas.microsoft.com/office/drawing/2014/main" id="{A9770903-8CF6-30BA-54B1-1DFF408B8556}"/>
              </a:ext>
            </a:extLst>
          </p:cNvPr>
          <p:cNvSpPr txBox="1"/>
          <p:nvPr/>
        </p:nvSpPr>
        <p:spPr>
          <a:xfrm>
            <a:off x="7659010" y="4879910"/>
            <a:ext cx="4000564" cy="914400"/>
          </a:xfrm>
          <a:prstGeom prst="rect">
            <a:avLst/>
          </a:prstGeom>
          <a:noFill/>
        </p:spPr>
        <p:txBody>
          <a:bodyPr wrap="square" lIns="0" tIns="0" rIns="0" bIns="0" rtlCol="0">
            <a:noAutofit/>
          </a:bodyPr>
          <a:lstStyle/>
          <a:p>
            <a:pPr algn="l">
              <a:lnSpc>
                <a:spcPct val="105000"/>
              </a:lnSpc>
            </a:pPr>
            <a:r>
              <a:rPr lang="en-IN" sz="1600" dirty="0">
                <a:solidFill>
                  <a:schemeClr val="tx1"/>
                </a:solidFill>
              </a:rPr>
              <a:t>Current infrastructure of sensor stations is not sufficient to monitor full-grid pollutants</a:t>
            </a:r>
          </a:p>
        </p:txBody>
      </p:sp>
    </p:spTree>
    <p:extLst>
      <p:ext uri="{BB962C8B-B14F-4D97-AF65-F5344CB8AC3E}">
        <p14:creationId xmlns:p14="http://schemas.microsoft.com/office/powerpoint/2010/main" val="3268174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723D11-AFA3-7812-13F5-DF04B218FEEE}"/>
              </a:ext>
            </a:extLst>
          </p:cNvPr>
          <p:cNvSpPr>
            <a:spLocks noGrp="1"/>
          </p:cNvSpPr>
          <p:nvPr>
            <p:ph type="dt" sz="half" idx="10"/>
          </p:nvPr>
        </p:nvSpPr>
        <p:spPr/>
        <p:txBody>
          <a:bodyPr/>
          <a:lstStyle/>
          <a:p>
            <a:fld id="{CAEDBBEF-B5FB-42B9-8C48-570D429E4297}" type="datetime1">
              <a:rPr lang="en-GB" altLang="zh-CN" smtClean="0"/>
              <a:pPr/>
              <a:t>30/04/2026</a:t>
            </a:fld>
            <a:endParaRPr lang="en-GB" dirty="0"/>
          </a:p>
        </p:txBody>
      </p:sp>
      <p:sp>
        <p:nvSpPr>
          <p:cNvPr id="3" name="Slide Number Placeholder 2">
            <a:extLst>
              <a:ext uri="{FF2B5EF4-FFF2-40B4-BE49-F238E27FC236}">
                <a16:creationId xmlns:a16="http://schemas.microsoft.com/office/drawing/2014/main" id="{A3EC0A23-1396-3318-7C4E-CCE26F8FDDC3}"/>
              </a:ext>
            </a:extLst>
          </p:cNvPr>
          <p:cNvSpPr>
            <a:spLocks noGrp="1"/>
          </p:cNvSpPr>
          <p:nvPr>
            <p:ph type="sldNum" sz="quarter" idx="11"/>
          </p:nvPr>
        </p:nvSpPr>
        <p:spPr/>
        <p:txBody>
          <a:bodyPr/>
          <a:lstStyle/>
          <a:p>
            <a:fld id="{CBA53E11-492D-48B3-9F9B-09541CA2A39A}" type="slidenum">
              <a:rPr lang="en-GB" smtClean="0"/>
              <a:pPr/>
              <a:t>3</a:t>
            </a:fld>
            <a:endParaRPr lang="en-GB" dirty="0"/>
          </a:p>
        </p:txBody>
      </p:sp>
      <p:sp>
        <p:nvSpPr>
          <p:cNvPr id="4" name="Title 3">
            <a:extLst>
              <a:ext uri="{FF2B5EF4-FFF2-40B4-BE49-F238E27FC236}">
                <a16:creationId xmlns:a16="http://schemas.microsoft.com/office/drawing/2014/main" id="{999006FC-E786-512C-6AF3-500086556FA0}"/>
              </a:ext>
            </a:extLst>
          </p:cNvPr>
          <p:cNvSpPr>
            <a:spLocks noGrp="1"/>
          </p:cNvSpPr>
          <p:nvPr>
            <p:ph type="title"/>
          </p:nvPr>
        </p:nvSpPr>
        <p:spPr/>
        <p:txBody>
          <a:bodyPr/>
          <a:lstStyle/>
          <a:p>
            <a:r>
              <a:rPr lang="en-IN" dirty="0"/>
              <a:t>Introduction</a:t>
            </a:r>
            <a:br>
              <a:rPr lang="en-IN" dirty="0"/>
            </a:br>
            <a:endParaRPr lang="en-IN" dirty="0"/>
          </a:p>
        </p:txBody>
      </p:sp>
      <p:sp>
        <p:nvSpPr>
          <p:cNvPr id="6" name="Subtitle 5">
            <a:extLst>
              <a:ext uri="{FF2B5EF4-FFF2-40B4-BE49-F238E27FC236}">
                <a16:creationId xmlns:a16="http://schemas.microsoft.com/office/drawing/2014/main" id="{955E28F7-B3F5-697E-55BF-1871FFDFC683}"/>
              </a:ext>
            </a:extLst>
          </p:cNvPr>
          <p:cNvSpPr>
            <a:spLocks noGrp="1"/>
          </p:cNvSpPr>
          <p:nvPr>
            <p:ph type="subTitle" idx="13"/>
          </p:nvPr>
        </p:nvSpPr>
        <p:spPr/>
        <p:txBody>
          <a:bodyPr/>
          <a:lstStyle/>
          <a:p>
            <a:r>
              <a:rPr lang="en-IN" dirty="0"/>
              <a:t>Problem Statement</a:t>
            </a:r>
          </a:p>
          <a:p>
            <a:endParaRPr lang="en-IN" dirty="0"/>
          </a:p>
        </p:txBody>
      </p:sp>
      <p:sp>
        <p:nvSpPr>
          <p:cNvPr id="7" name="文本框 7">
            <a:extLst>
              <a:ext uri="{FF2B5EF4-FFF2-40B4-BE49-F238E27FC236}">
                <a16:creationId xmlns:a16="http://schemas.microsoft.com/office/drawing/2014/main" id="{2CB05EB4-89BB-1AAD-C04C-2B9417C492D5}"/>
              </a:ext>
            </a:extLst>
          </p:cNvPr>
          <p:cNvSpPr txBox="1"/>
          <p:nvPr/>
        </p:nvSpPr>
        <p:spPr>
          <a:xfrm>
            <a:off x="2452978" y="1008369"/>
            <a:ext cx="7286044" cy="830997"/>
          </a:xfrm>
          <a:prstGeom prst="rect">
            <a:avLst/>
          </a:prstGeom>
          <a:noFill/>
        </p:spPr>
        <p:txBody>
          <a:bodyPr wrap="square">
            <a:spAutoFit/>
          </a:bodyPr>
          <a:lstStyle/>
          <a:p>
            <a:pPr algn="ctr" defTabSz="914353"/>
            <a:r>
              <a:rPr lang="en-IN" sz="2400" dirty="0">
                <a:solidFill>
                  <a:prstClr val="black"/>
                </a:solidFill>
                <a:latin typeface="Imperial Sans Text"/>
              </a:rPr>
              <a:t>Can we use machine learning to reconstruct the pollution field?</a:t>
            </a:r>
          </a:p>
        </p:txBody>
      </p:sp>
      <p:pic>
        <p:nvPicPr>
          <p:cNvPr id="8" name="Picture 7">
            <a:extLst>
              <a:ext uri="{FF2B5EF4-FFF2-40B4-BE49-F238E27FC236}">
                <a16:creationId xmlns:a16="http://schemas.microsoft.com/office/drawing/2014/main" id="{F94D0993-8DA8-F334-4C31-C63D442AF3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04" y="2209322"/>
            <a:ext cx="2937387" cy="2464006"/>
          </a:xfrm>
          <a:prstGeom prst="rect">
            <a:avLst/>
          </a:prstGeom>
        </p:spPr>
      </p:pic>
      <p:pic>
        <p:nvPicPr>
          <p:cNvPr id="9" name="Picture 8">
            <a:extLst>
              <a:ext uri="{FF2B5EF4-FFF2-40B4-BE49-F238E27FC236}">
                <a16:creationId xmlns:a16="http://schemas.microsoft.com/office/drawing/2014/main" id="{FC45BADE-409C-1F75-E1DD-1C97986E6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9915" y="2322732"/>
            <a:ext cx="2864091" cy="2237186"/>
          </a:xfrm>
          <a:prstGeom prst="rect">
            <a:avLst/>
          </a:prstGeom>
        </p:spPr>
      </p:pic>
      <p:pic>
        <p:nvPicPr>
          <p:cNvPr id="10" name="Picture 9">
            <a:extLst>
              <a:ext uri="{FF2B5EF4-FFF2-40B4-BE49-F238E27FC236}">
                <a16:creationId xmlns:a16="http://schemas.microsoft.com/office/drawing/2014/main" id="{7F3838AD-BC2D-0CBF-452C-A74B99260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0193" y="1839366"/>
            <a:ext cx="4830106" cy="4757860"/>
          </a:xfrm>
          <a:prstGeom prst="rect">
            <a:avLst/>
          </a:prstGeom>
        </p:spPr>
      </p:pic>
      <p:sp>
        <p:nvSpPr>
          <p:cNvPr id="11" name="文本框 7">
            <a:extLst>
              <a:ext uri="{FF2B5EF4-FFF2-40B4-BE49-F238E27FC236}">
                <a16:creationId xmlns:a16="http://schemas.microsoft.com/office/drawing/2014/main" id="{84DC7172-6EC3-FBE1-7CA5-F4DFB72040FE}"/>
              </a:ext>
            </a:extLst>
          </p:cNvPr>
          <p:cNvSpPr txBox="1"/>
          <p:nvPr/>
        </p:nvSpPr>
        <p:spPr>
          <a:xfrm>
            <a:off x="0" y="4892011"/>
            <a:ext cx="4103333" cy="584775"/>
          </a:xfrm>
          <a:prstGeom prst="rect">
            <a:avLst/>
          </a:prstGeom>
          <a:noFill/>
        </p:spPr>
        <p:txBody>
          <a:bodyPr wrap="square">
            <a:spAutoFit/>
          </a:bodyPr>
          <a:lstStyle/>
          <a:p>
            <a:pPr defTabSz="914353"/>
            <a:r>
              <a:rPr lang="en-IN" sz="1600" b="1" dirty="0">
                <a:solidFill>
                  <a:prstClr val="black"/>
                </a:solidFill>
                <a:latin typeface="Imperial Sans Text"/>
              </a:rPr>
              <a:t>Task: Reconstruct multi variable field for NO2, O3, PM10, PM2.5</a:t>
            </a:r>
          </a:p>
        </p:txBody>
      </p:sp>
      <p:sp>
        <p:nvSpPr>
          <p:cNvPr id="12" name="文本框 7">
            <a:extLst>
              <a:ext uri="{FF2B5EF4-FFF2-40B4-BE49-F238E27FC236}">
                <a16:creationId xmlns:a16="http://schemas.microsoft.com/office/drawing/2014/main" id="{A4DF9A1E-E5E6-43FB-EC87-8C9EF5546B23}"/>
              </a:ext>
            </a:extLst>
          </p:cNvPr>
          <p:cNvSpPr txBox="1"/>
          <p:nvPr/>
        </p:nvSpPr>
        <p:spPr>
          <a:xfrm>
            <a:off x="8841171" y="4892011"/>
            <a:ext cx="3350829" cy="830997"/>
          </a:xfrm>
          <a:prstGeom prst="rect">
            <a:avLst/>
          </a:prstGeom>
          <a:noFill/>
        </p:spPr>
        <p:txBody>
          <a:bodyPr wrap="square">
            <a:spAutoFit/>
          </a:bodyPr>
          <a:lstStyle/>
          <a:p>
            <a:pPr defTabSz="914353"/>
            <a:r>
              <a:rPr lang="en-IN" sz="1600" b="1" dirty="0">
                <a:solidFill>
                  <a:prstClr val="black"/>
                </a:solidFill>
                <a:latin typeface="Imperial Sans Text"/>
              </a:rPr>
              <a:t>Challenge: Sparse number of available sensors that can vary temporally</a:t>
            </a:r>
          </a:p>
        </p:txBody>
      </p:sp>
      <p:pic>
        <p:nvPicPr>
          <p:cNvPr id="13" name="Graphic 12">
            <a:extLst>
              <a:ext uri="{FF2B5EF4-FFF2-40B4-BE49-F238E27FC236}">
                <a16:creationId xmlns:a16="http://schemas.microsoft.com/office/drawing/2014/main" id="{BCDF0CA7-A40B-1567-8CC2-56C36F6A747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31984" y="357717"/>
            <a:ext cx="1054052" cy="115755"/>
          </a:xfrm>
          <a:prstGeom prst="rect">
            <a:avLst/>
          </a:prstGeom>
        </p:spPr>
      </p:pic>
    </p:spTree>
    <p:extLst>
      <p:ext uri="{BB962C8B-B14F-4D97-AF65-F5344CB8AC3E}">
        <p14:creationId xmlns:p14="http://schemas.microsoft.com/office/powerpoint/2010/main" val="1069619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2CB24D-F18D-CAFD-C4D3-632FEBD0F309}"/>
              </a:ext>
            </a:extLst>
          </p:cNvPr>
          <p:cNvSpPr>
            <a:spLocks noGrp="1"/>
          </p:cNvSpPr>
          <p:nvPr>
            <p:ph type="dt" sz="half" idx="10"/>
          </p:nvPr>
        </p:nvSpPr>
        <p:spPr/>
        <p:txBody>
          <a:bodyPr/>
          <a:lstStyle/>
          <a:p>
            <a:fld id="{CAEDBBEF-B5FB-42B9-8C48-570D429E4297}" type="datetime1">
              <a:rPr lang="en-GB" altLang="zh-CN" smtClean="0"/>
              <a:pPr/>
              <a:t>30/04/2026</a:t>
            </a:fld>
            <a:endParaRPr lang="en-GB" dirty="0"/>
          </a:p>
        </p:txBody>
      </p:sp>
      <p:sp>
        <p:nvSpPr>
          <p:cNvPr id="3" name="Slide Number Placeholder 2">
            <a:extLst>
              <a:ext uri="{FF2B5EF4-FFF2-40B4-BE49-F238E27FC236}">
                <a16:creationId xmlns:a16="http://schemas.microsoft.com/office/drawing/2014/main" id="{7FA162E5-006F-D1CA-B0A6-1E9CF995523E}"/>
              </a:ext>
            </a:extLst>
          </p:cNvPr>
          <p:cNvSpPr>
            <a:spLocks noGrp="1"/>
          </p:cNvSpPr>
          <p:nvPr>
            <p:ph type="sldNum" sz="quarter" idx="11"/>
          </p:nvPr>
        </p:nvSpPr>
        <p:spPr/>
        <p:txBody>
          <a:bodyPr/>
          <a:lstStyle/>
          <a:p>
            <a:fld id="{CBA53E11-492D-48B3-9F9B-09541CA2A39A}" type="slidenum">
              <a:rPr lang="en-GB" smtClean="0"/>
              <a:pPr/>
              <a:t>4</a:t>
            </a:fld>
            <a:endParaRPr lang="en-GB" dirty="0"/>
          </a:p>
        </p:txBody>
      </p:sp>
      <p:sp>
        <p:nvSpPr>
          <p:cNvPr id="4" name="Title 3">
            <a:extLst>
              <a:ext uri="{FF2B5EF4-FFF2-40B4-BE49-F238E27FC236}">
                <a16:creationId xmlns:a16="http://schemas.microsoft.com/office/drawing/2014/main" id="{B16B45E9-CFD9-339F-E05C-08BA7ED9106A}"/>
              </a:ext>
            </a:extLst>
          </p:cNvPr>
          <p:cNvSpPr>
            <a:spLocks noGrp="1"/>
          </p:cNvSpPr>
          <p:nvPr>
            <p:ph type="title"/>
          </p:nvPr>
        </p:nvSpPr>
        <p:spPr/>
        <p:txBody>
          <a:bodyPr/>
          <a:lstStyle/>
          <a:p>
            <a:r>
              <a:rPr lang="en-IN" dirty="0"/>
              <a:t>What are the existing limitations?</a:t>
            </a:r>
          </a:p>
        </p:txBody>
      </p:sp>
      <p:sp>
        <p:nvSpPr>
          <p:cNvPr id="7" name="TextBox 6">
            <a:extLst>
              <a:ext uri="{FF2B5EF4-FFF2-40B4-BE49-F238E27FC236}">
                <a16:creationId xmlns:a16="http://schemas.microsoft.com/office/drawing/2014/main" id="{235EE1C8-36BC-794A-2E8D-195E2B4EE9BA}"/>
              </a:ext>
            </a:extLst>
          </p:cNvPr>
          <p:cNvSpPr txBox="1"/>
          <p:nvPr/>
        </p:nvSpPr>
        <p:spPr>
          <a:xfrm>
            <a:off x="684542" y="6089031"/>
            <a:ext cx="2420856" cy="338554"/>
          </a:xfrm>
          <a:prstGeom prst="rect">
            <a:avLst/>
          </a:prstGeom>
          <a:noFill/>
        </p:spPr>
        <p:txBody>
          <a:bodyPr wrap="none" rtlCol="0">
            <a:spAutoFit/>
          </a:bodyPr>
          <a:lstStyle/>
          <a:p>
            <a:pPr defTabSz="914353"/>
            <a:r>
              <a:rPr lang="en-IN" sz="1600" dirty="0">
                <a:solidFill>
                  <a:prstClr val="black"/>
                </a:solidFill>
                <a:latin typeface="Imperial Sans Text"/>
              </a:rPr>
              <a:t>Ground truth simulations</a:t>
            </a:r>
          </a:p>
        </p:txBody>
      </p:sp>
      <p:sp>
        <p:nvSpPr>
          <p:cNvPr id="8" name="TextBox 7">
            <a:extLst>
              <a:ext uri="{FF2B5EF4-FFF2-40B4-BE49-F238E27FC236}">
                <a16:creationId xmlns:a16="http://schemas.microsoft.com/office/drawing/2014/main" id="{11B63729-5BF5-CD32-BFDB-1B9F949E35B9}"/>
              </a:ext>
            </a:extLst>
          </p:cNvPr>
          <p:cNvSpPr txBox="1"/>
          <p:nvPr/>
        </p:nvSpPr>
        <p:spPr>
          <a:xfrm>
            <a:off x="8936692" y="6089031"/>
            <a:ext cx="2031325" cy="338554"/>
          </a:xfrm>
          <a:prstGeom prst="rect">
            <a:avLst/>
          </a:prstGeom>
          <a:noFill/>
        </p:spPr>
        <p:txBody>
          <a:bodyPr wrap="none" rtlCol="0">
            <a:spAutoFit/>
          </a:bodyPr>
          <a:lstStyle/>
          <a:p>
            <a:pPr algn="ctr" defTabSz="914353"/>
            <a:r>
              <a:rPr lang="en-IN" sz="1600" dirty="0">
                <a:solidFill>
                  <a:prstClr val="black"/>
                </a:solidFill>
                <a:latin typeface="Imperial Sans Text"/>
              </a:rPr>
              <a:t>ML model prediction</a:t>
            </a:r>
          </a:p>
        </p:txBody>
      </p:sp>
      <p:pic>
        <p:nvPicPr>
          <p:cNvPr id="9" name="Picture 8">
            <a:extLst>
              <a:ext uri="{FF2B5EF4-FFF2-40B4-BE49-F238E27FC236}">
                <a16:creationId xmlns:a16="http://schemas.microsoft.com/office/drawing/2014/main" id="{EA3F26A8-A6CC-4487-1437-4521D5723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570" y="4236821"/>
            <a:ext cx="2577438" cy="1752658"/>
          </a:xfrm>
          <a:prstGeom prst="rect">
            <a:avLst/>
          </a:prstGeom>
        </p:spPr>
      </p:pic>
      <p:pic>
        <p:nvPicPr>
          <p:cNvPr id="10" name="Picture 9">
            <a:extLst>
              <a:ext uri="{FF2B5EF4-FFF2-40B4-BE49-F238E27FC236}">
                <a16:creationId xmlns:a16="http://schemas.microsoft.com/office/drawing/2014/main" id="{1F6C5236-B6B1-7D11-338C-49A6D4E25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8392" y="4236821"/>
            <a:ext cx="2577438" cy="1752658"/>
          </a:xfrm>
          <a:prstGeom prst="rect">
            <a:avLst/>
          </a:prstGeom>
        </p:spPr>
      </p:pic>
      <p:pic>
        <p:nvPicPr>
          <p:cNvPr id="11" name="Picture 10">
            <a:extLst>
              <a:ext uri="{FF2B5EF4-FFF2-40B4-BE49-F238E27FC236}">
                <a16:creationId xmlns:a16="http://schemas.microsoft.com/office/drawing/2014/main" id="{4DEB0107-6209-E639-5402-E0E5C3E92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3927" y="4236821"/>
            <a:ext cx="2577440" cy="1752659"/>
          </a:xfrm>
          <a:prstGeom prst="rect">
            <a:avLst/>
          </a:prstGeom>
        </p:spPr>
      </p:pic>
      <p:sp>
        <p:nvSpPr>
          <p:cNvPr id="12" name="TextBox 11">
            <a:extLst>
              <a:ext uri="{FF2B5EF4-FFF2-40B4-BE49-F238E27FC236}">
                <a16:creationId xmlns:a16="http://schemas.microsoft.com/office/drawing/2014/main" id="{DC923BCD-AEAD-D6E1-3D03-7E8CFC32A149}"/>
              </a:ext>
            </a:extLst>
          </p:cNvPr>
          <p:cNvSpPr txBox="1"/>
          <p:nvPr/>
        </p:nvSpPr>
        <p:spPr>
          <a:xfrm>
            <a:off x="8113910" y="6441733"/>
            <a:ext cx="2592376" cy="307777"/>
          </a:xfrm>
          <a:prstGeom prst="rect">
            <a:avLst/>
          </a:prstGeom>
          <a:noFill/>
        </p:spPr>
        <p:txBody>
          <a:bodyPr wrap="none" rtlCol="0">
            <a:spAutoFit/>
          </a:bodyPr>
          <a:lstStyle/>
          <a:p>
            <a:pPr defTabSz="914353"/>
            <a:r>
              <a:rPr lang="en-IN" sz="1400" dirty="0">
                <a:solidFill>
                  <a:srgbClr val="FF0000"/>
                </a:solidFill>
                <a:latin typeface="Imperial Sans Text"/>
              </a:rPr>
              <a:t>Example: 32 timesteps of NO</a:t>
            </a:r>
            <a:r>
              <a:rPr lang="en-IN" sz="1100" dirty="0">
                <a:solidFill>
                  <a:srgbClr val="FF0000"/>
                </a:solidFill>
                <a:latin typeface="Imperial Sans Text"/>
              </a:rPr>
              <a:t>2</a:t>
            </a:r>
            <a:endParaRPr lang="en-IN" sz="1400" dirty="0">
              <a:solidFill>
                <a:srgbClr val="FF0000"/>
              </a:solidFill>
              <a:latin typeface="Imperial Sans Text"/>
            </a:endParaRPr>
          </a:p>
        </p:txBody>
      </p:sp>
      <p:sp>
        <p:nvSpPr>
          <p:cNvPr id="13" name="TextBox 12">
            <a:extLst>
              <a:ext uri="{FF2B5EF4-FFF2-40B4-BE49-F238E27FC236}">
                <a16:creationId xmlns:a16="http://schemas.microsoft.com/office/drawing/2014/main" id="{866512DA-8F1A-668A-2F5E-F913782F1757}"/>
              </a:ext>
            </a:extLst>
          </p:cNvPr>
          <p:cNvSpPr txBox="1"/>
          <p:nvPr/>
        </p:nvSpPr>
        <p:spPr>
          <a:xfrm>
            <a:off x="5012713" y="6027465"/>
            <a:ext cx="2279791" cy="584775"/>
          </a:xfrm>
          <a:prstGeom prst="rect">
            <a:avLst/>
          </a:prstGeom>
          <a:noFill/>
        </p:spPr>
        <p:txBody>
          <a:bodyPr wrap="none" rtlCol="0">
            <a:spAutoFit/>
          </a:bodyPr>
          <a:lstStyle/>
          <a:p>
            <a:pPr algn="ctr" defTabSz="914353"/>
            <a:r>
              <a:rPr lang="en-IN" sz="1600" dirty="0">
                <a:solidFill>
                  <a:prstClr val="black"/>
                </a:solidFill>
                <a:latin typeface="Imperial Sans Text"/>
              </a:rPr>
              <a:t>Model input</a:t>
            </a:r>
          </a:p>
          <a:p>
            <a:pPr algn="ctr" defTabSz="914353"/>
            <a:r>
              <a:rPr lang="en-IN" sz="1600" dirty="0">
                <a:solidFill>
                  <a:prstClr val="black"/>
                </a:solidFill>
                <a:latin typeface="Imperial Sans Text"/>
              </a:rPr>
              <a:t>(Voronoi Tessellations)</a:t>
            </a:r>
          </a:p>
        </p:txBody>
      </p:sp>
      <p:sp>
        <p:nvSpPr>
          <p:cNvPr id="16" name="Rectangle: Rounded Corners 15">
            <a:extLst>
              <a:ext uri="{FF2B5EF4-FFF2-40B4-BE49-F238E27FC236}">
                <a16:creationId xmlns:a16="http://schemas.microsoft.com/office/drawing/2014/main" id="{5700FCE4-C792-23E4-5C3C-34640DFEF4F2}"/>
              </a:ext>
            </a:extLst>
          </p:cNvPr>
          <p:cNvSpPr/>
          <p:nvPr/>
        </p:nvSpPr>
        <p:spPr>
          <a:xfrm>
            <a:off x="684542" y="979713"/>
            <a:ext cx="2323323" cy="1247218"/>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1600" dirty="0">
                <a:solidFill>
                  <a:schemeClr val="tx1"/>
                </a:solidFill>
              </a:rPr>
              <a:t>Most methods model pollutants individually (ignoring intrinsic interactions among pollutants)</a:t>
            </a:r>
          </a:p>
        </p:txBody>
      </p:sp>
      <p:sp>
        <p:nvSpPr>
          <p:cNvPr id="17" name="Rectangle: Rounded Corners 16">
            <a:extLst>
              <a:ext uri="{FF2B5EF4-FFF2-40B4-BE49-F238E27FC236}">
                <a16:creationId xmlns:a16="http://schemas.microsoft.com/office/drawing/2014/main" id="{2B6F6506-D70B-777E-1332-4A25DC09C34A}"/>
              </a:ext>
            </a:extLst>
          </p:cNvPr>
          <p:cNvSpPr/>
          <p:nvPr/>
        </p:nvSpPr>
        <p:spPr>
          <a:xfrm>
            <a:off x="4913578" y="979713"/>
            <a:ext cx="2323323" cy="1247218"/>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1600" dirty="0">
                <a:solidFill>
                  <a:schemeClr val="tx1"/>
                </a:solidFill>
              </a:rPr>
              <a:t>Methods trained on synthetic data do not evaluate on real-world observations</a:t>
            </a:r>
          </a:p>
        </p:txBody>
      </p:sp>
      <p:sp>
        <p:nvSpPr>
          <p:cNvPr id="18" name="Rectangle: Rounded Corners 17">
            <a:extLst>
              <a:ext uri="{FF2B5EF4-FFF2-40B4-BE49-F238E27FC236}">
                <a16:creationId xmlns:a16="http://schemas.microsoft.com/office/drawing/2014/main" id="{06739ED2-A8D4-41A3-65E0-BACC36E945F3}"/>
              </a:ext>
            </a:extLst>
          </p:cNvPr>
          <p:cNvSpPr/>
          <p:nvPr/>
        </p:nvSpPr>
        <p:spPr>
          <a:xfrm>
            <a:off x="8936692" y="979713"/>
            <a:ext cx="2323323" cy="1247218"/>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1600" dirty="0">
                <a:solidFill>
                  <a:schemeClr val="tx1"/>
                </a:solidFill>
              </a:rPr>
              <a:t>Real world sensors switch on-and-off over time (temporal missing data)</a:t>
            </a:r>
          </a:p>
        </p:txBody>
      </p:sp>
      <p:pic>
        <p:nvPicPr>
          <p:cNvPr id="20" name="Graphic 19" descr="Earth globe: Africa and Europe with solid fill">
            <a:extLst>
              <a:ext uri="{FF2B5EF4-FFF2-40B4-BE49-F238E27FC236}">
                <a16:creationId xmlns:a16="http://schemas.microsoft.com/office/drawing/2014/main" id="{045164AE-87E0-527D-5851-D78E21F8570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71021" y="1921202"/>
            <a:ext cx="530346" cy="530346"/>
          </a:xfrm>
          <a:prstGeom prst="rect">
            <a:avLst/>
          </a:prstGeom>
        </p:spPr>
      </p:pic>
      <p:grpSp>
        <p:nvGrpSpPr>
          <p:cNvPr id="25" name="Group 24">
            <a:extLst>
              <a:ext uri="{FF2B5EF4-FFF2-40B4-BE49-F238E27FC236}">
                <a16:creationId xmlns:a16="http://schemas.microsoft.com/office/drawing/2014/main" id="{2FDC71B5-49B4-8EFB-6C27-7824119E6DCD}"/>
              </a:ext>
            </a:extLst>
          </p:cNvPr>
          <p:cNvGrpSpPr/>
          <p:nvPr/>
        </p:nvGrpSpPr>
        <p:grpSpPr>
          <a:xfrm>
            <a:off x="2609388" y="2031308"/>
            <a:ext cx="685848" cy="490798"/>
            <a:chOff x="2497270" y="2173173"/>
            <a:chExt cx="685848" cy="490798"/>
          </a:xfrm>
        </p:grpSpPr>
        <p:sp>
          <p:nvSpPr>
            <p:cNvPr id="21" name="TextBox 20">
              <a:extLst>
                <a:ext uri="{FF2B5EF4-FFF2-40B4-BE49-F238E27FC236}">
                  <a16:creationId xmlns:a16="http://schemas.microsoft.com/office/drawing/2014/main" id="{18F62A87-812F-EABA-4DCB-B48D8C5A1858}"/>
                </a:ext>
              </a:extLst>
            </p:cNvPr>
            <p:cNvSpPr txBox="1"/>
            <p:nvPr/>
          </p:nvSpPr>
          <p:spPr>
            <a:xfrm>
              <a:off x="2523322" y="2186375"/>
              <a:ext cx="484543" cy="231419"/>
            </a:xfrm>
            <a:prstGeom prst="rect">
              <a:avLst/>
            </a:prstGeom>
            <a:noFill/>
          </p:spPr>
          <p:txBody>
            <a:bodyPr wrap="none" lIns="0" tIns="0" rIns="0" bIns="0" rtlCol="0">
              <a:noAutofit/>
            </a:bodyPr>
            <a:lstStyle/>
            <a:p>
              <a:pPr algn="l">
                <a:lnSpc>
                  <a:spcPct val="105000"/>
                </a:lnSpc>
              </a:pPr>
              <a:r>
                <a:rPr lang="en-IN" sz="1400" dirty="0">
                  <a:solidFill>
                    <a:schemeClr val="tx1"/>
                  </a:solidFill>
                  <a:latin typeface="Comic Sans MS" panose="030F0702030302020204" pitchFamily="66" charset="0"/>
                </a:rPr>
                <a:t>NO</a:t>
              </a:r>
              <a:r>
                <a:rPr lang="en-IN" sz="1000" dirty="0">
                  <a:solidFill>
                    <a:schemeClr val="tx1"/>
                  </a:solidFill>
                  <a:latin typeface="Comic Sans MS" panose="030F0702030302020204" pitchFamily="66" charset="0"/>
                </a:rPr>
                <a:t>2</a:t>
              </a:r>
              <a:endParaRPr lang="en-IN" sz="1400" dirty="0">
                <a:solidFill>
                  <a:schemeClr val="tx1"/>
                </a:solidFill>
                <a:latin typeface="Comic Sans MS" panose="030F0702030302020204" pitchFamily="66" charset="0"/>
              </a:endParaRPr>
            </a:p>
          </p:txBody>
        </p:sp>
        <p:sp>
          <p:nvSpPr>
            <p:cNvPr id="22" name="TextBox 21">
              <a:extLst>
                <a:ext uri="{FF2B5EF4-FFF2-40B4-BE49-F238E27FC236}">
                  <a16:creationId xmlns:a16="http://schemas.microsoft.com/office/drawing/2014/main" id="{B9EC1199-76B1-461D-9456-97AE91F02BCD}"/>
                </a:ext>
              </a:extLst>
            </p:cNvPr>
            <p:cNvSpPr txBox="1"/>
            <p:nvPr/>
          </p:nvSpPr>
          <p:spPr>
            <a:xfrm>
              <a:off x="2832611" y="2432552"/>
              <a:ext cx="350507" cy="231419"/>
            </a:xfrm>
            <a:prstGeom prst="rect">
              <a:avLst/>
            </a:prstGeom>
            <a:noFill/>
          </p:spPr>
          <p:txBody>
            <a:bodyPr wrap="none" lIns="0" tIns="0" rIns="0" bIns="0" rtlCol="0">
              <a:noAutofit/>
            </a:bodyPr>
            <a:lstStyle/>
            <a:p>
              <a:pPr algn="l">
                <a:lnSpc>
                  <a:spcPct val="105000"/>
                </a:lnSpc>
              </a:pPr>
              <a:r>
                <a:rPr lang="en-IN" sz="1400" dirty="0">
                  <a:solidFill>
                    <a:schemeClr val="tx1"/>
                  </a:solidFill>
                  <a:latin typeface="Comic Sans MS" panose="030F0702030302020204" pitchFamily="66" charset="0"/>
                </a:rPr>
                <a:t>O</a:t>
              </a:r>
              <a:r>
                <a:rPr lang="en-IN" sz="1000" dirty="0">
                  <a:latin typeface="Comic Sans MS" panose="030F0702030302020204" pitchFamily="66" charset="0"/>
                </a:rPr>
                <a:t>3</a:t>
              </a:r>
              <a:endParaRPr lang="en-IN" sz="1400" dirty="0">
                <a:solidFill>
                  <a:schemeClr val="tx1"/>
                </a:solidFill>
                <a:latin typeface="Comic Sans MS" panose="030F0702030302020204" pitchFamily="66" charset="0"/>
              </a:endParaRPr>
            </a:p>
          </p:txBody>
        </p:sp>
        <p:sp>
          <p:nvSpPr>
            <p:cNvPr id="23" name="Arrow: Curved Left 22">
              <a:extLst>
                <a:ext uri="{FF2B5EF4-FFF2-40B4-BE49-F238E27FC236}">
                  <a16:creationId xmlns:a16="http://schemas.microsoft.com/office/drawing/2014/main" id="{27538E93-B213-1F38-739F-2A1D7553336B}"/>
                </a:ext>
              </a:extLst>
            </p:cNvPr>
            <p:cNvSpPr/>
            <p:nvPr/>
          </p:nvSpPr>
          <p:spPr>
            <a:xfrm rot="20633349">
              <a:off x="2951089" y="2173173"/>
              <a:ext cx="180000" cy="296318"/>
            </a:xfrm>
            <a:prstGeom prst="curvedLeft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sz="1600">
                <a:solidFill>
                  <a:schemeClr val="bg1"/>
                </a:solidFill>
              </a:endParaRPr>
            </a:p>
          </p:txBody>
        </p:sp>
        <p:sp>
          <p:nvSpPr>
            <p:cNvPr id="24" name="Arrow: Curved Left 23">
              <a:extLst>
                <a:ext uri="{FF2B5EF4-FFF2-40B4-BE49-F238E27FC236}">
                  <a16:creationId xmlns:a16="http://schemas.microsoft.com/office/drawing/2014/main" id="{CB0C7591-C59D-801A-478E-7551F36E94CA}"/>
                </a:ext>
              </a:extLst>
            </p:cNvPr>
            <p:cNvSpPr/>
            <p:nvPr/>
          </p:nvSpPr>
          <p:spPr>
            <a:xfrm rot="7567261">
              <a:off x="2555429" y="2366868"/>
              <a:ext cx="180000" cy="296318"/>
            </a:xfrm>
            <a:prstGeom prst="curvedLeftArrow">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sz="1600">
                <a:solidFill>
                  <a:schemeClr val="bg1"/>
                </a:solidFill>
              </a:endParaRPr>
            </a:p>
          </p:txBody>
        </p:sp>
      </p:grpSp>
      <p:grpSp>
        <p:nvGrpSpPr>
          <p:cNvPr id="29" name="Group 28">
            <a:extLst>
              <a:ext uri="{FF2B5EF4-FFF2-40B4-BE49-F238E27FC236}">
                <a16:creationId xmlns:a16="http://schemas.microsoft.com/office/drawing/2014/main" id="{A334BF5B-A297-97A6-B89F-72B9BFDF8F9E}"/>
              </a:ext>
            </a:extLst>
          </p:cNvPr>
          <p:cNvGrpSpPr/>
          <p:nvPr/>
        </p:nvGrpSpPr>
        <p:grpSpPr>
          <a:xfrm>
            <a:off x="10888999" y="2012152"/>
            <a:ext cx="599616" cy="457200"/>
            <a:chOff x="10888999" y="2012152"/>
            <a:chExt cx="599616" cy="457200"/>
          </a:xfrm>
        </p:grpSpPr>
        <p:pic>
          <p:nvPicPr>
            <p:cNvPr id="27" name="Graphic 26" descr="Exclamation mark with solid fill">
              <a:extLst>
                <a:ext uri="{FF2B5EF4-FFF2-40B4-BE49-F238E27FC236}">
                  <a16:creationId xmlns:a16="http://schemas.microsoft.com/office/drawing/2014/main" id="{AD464B1C-DFC3-AF9F-F19B-899C4E83D42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888999" y="2012152"/>
              <a:ext cx="457200" cy="457200"/>
            </a:xfrm>
            <a:prstGeom prst="rect">
              <a:avLst/>
            </a:prstGeom>
          </p:spPr>
        </p:pic>
        <p:pic>
          <p:nvPicPr>
            <p:cNvPr id="28" name="Graphic 27" descr="Exclamation mark with solid fill">
              <a:extLst>
                <a:ext uri="{FF2B5EF4-FFF2-40B4-BE49-F238E27FC236}">
                  <a16:creationId xmlns:a16="http://schemas.microsoft.com/office/drawing/2014/main" id="{5B0013CA-32B6-52D9-593D-EDECF08E241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031415" y="2012152"/>
              <a:ext cx="457200" cy="457200"/>
            </a:xfrm>
            <a:prstGeom prst="rect">
              <a:avLst/>
            </a:prstGeom>
          </p:spPr>
        </p:pic>
      </p:grpSp>
      <p:sp>
        <p:nvSpPr>
          <p:cNvPr id="31" name="Cloud 30">
            <a:extLst>
              <a:ext uri="{FF2B5EF4-FFF2-40B4-BE49-F238E27FC236}">
                <a16:creationId xmlns:a16="http://schemas.microsoft.com/office/drawing/2014/main" id="{162B9577-99E2-BDBA-CE98-E8D766004A24}"/>
              </a:ext>
            </a:extLst>
          </p:cNvPr>
          <p:cNvSpPr/>
          <p:nvPr/>
        </p:nvSpPr>
        <p:spPr>
          <a:xfrm>
            <a:off x="4606672" y="2346090"/>
            <a:ext cx="3390317" cy="1932065"/>
          </a:xfrm>
          <a:prstGeom prst="cloud">
            <a:avLst/>
          </a:prstGeom>
          <a:solidFill>
            <a:srgbClr val="AFEEEE"/>
          </a:solidFill>
          <a:ln>
            <a:solidFill>
              <a:srgbClr val="0064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IN" sz="1600" dirty="0">
                <a:solidFill>
                  <a:schemeClr val="tx1">
                    <a:lumMod val="95000"/>
                    <a:lumOff val="5000"/>
                  </a:schemeClr>
                </a:solidFill>
              </a:rPr>
              <a:t>Create </a:t>
            </a:r>
            <a:r>
              <a:rPr lang="en-IN" sz="1600" u="sng" dirty="0">
                <a:solidFill>
                  <a:schemeClr val="tx1">
                    <a:lumMod val="95000"/>
                    <a:lumOff val="5000"/>
                  </a:schemeClr>
                </a:solidFill>
              </a:rPr>
              <a:t>jointly processed </a:t>
            </a:r>
            <a:r>
              <a:rPr lang="en-IN" sz="1600" dirty="0">
                <a:solidFill>
                  <a:schemeClr val="tx1">
                    <a:lumMod val="95000"/>
                    <a:lumOff val="5000"/>
                  </a:schemeClr>
                </a:solidFill>
              </a:rPr>
              <a:t>ML based model trained on simulation data and evaluate on </a:t>
            </a:r>
            <a:r>
              <a:rPr lang="en-IN" sz="1600" u="sng" dirty="0">
                <a:solidFill>
                  <a:schemeClr val="tx1">
                    <a:lumMod val="95000"/>
                    <a:lumOff val="5000"/>
                  </a:schemeClr>
                </a:solidFill>
              </a:rPr>
              <a:t>real world data </a:t>
            </a:r>
          </a:p>
        </p:txBody>
      </p:sp>
      <p:pic>
        <p:nvPicPr>
          <p:cNvPr id="32" name="Graphic 31">
            <a:extLst>
              <a:ext uri="{FF2B5EF4-FFF2-40B4-BE49-F238E27FC236}">
                <a16:creationId xmlns:a16="http://schemas.microsoft.com/office/drawing/2014/main" id="{E9E10946-6B85-190C-9AE8-52748D9E13E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131984" y="357717"/>
            <a:ext cx="1054052" cy="115755"/>
          </a:xfrm>
          <a:prstGeom prst="rect">
            <a:avLst/>
          </a:prstGeom>
        </p:spPr>
      </p:pic>
      <p:cxnSp>
        <p:nvCxnSpPr>
          <p:cNvPr id="34" name="Connector: Curved 33">
            <a:extLst>
              <a:ext uri="{FF2B5EF4-FFF2-40B4-BE49-F238E27FC236}">
                <a16:creationId xmlns:a16="http://schemas.microsoft.com/office/drawing/2014/main" id="{FB92CFE9-D835-7816-8823-13A5C367B53E}"/>
              </a:ext>
            </a:extLst>
          </p:cNvPr>
          <p:cNvCxnSpPr>
            <a:cxnSpLocks/>
          </p:cNvCxnSpPr>
          <p:nvPr/>
        </p:nvCxnSpPr>
        <p:spPr>
          <a:xfrm rot="10800000">
            <a:off x="3233180" y="1571665"/>
            <a:ext cx="1948411" cy="1330862"/>
          </a:xfrm>
          <a:prstGeom prst="curved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cxnSp>
        <p:nvCxnSpPr>
          <p:cNvPr id="40" name="Connector: Curved 39">
            <a:extLst>
              <a:ext uri="{FF2B5EF4-FFF2-40B4-BE49-F238E27FC236}">
                <a16:creationId xmlns:a16="http://schemas.microsoft.com/office/drawing/2014/main" id="{A3F2E71E-169C-CAEB-7FD9-C91415F5E034}"/>
              </a:ext>
            </a:extLst>
          </p:cNvPr>
          <p:cNvCxnSpPr>
            <a:cxnSpLocks/>
          </p:cNvCxnSpPr>
          <p:nvPr/>
        </p:nvCxnSpPr>
        <p:spPr>
          <a:xfrm rot="5400000" flipH="1" flipV="1">
            <a:off x="7170132" y="2635120"/>
            <a:ext cx="2734140" cy="2045275"/>
          </a:xfrm>
          <a:prstGeom prst="curvedConnector3">
            <a:avLst/>
          </a:prstGeom>
          <a:ln w="12700">
            <a:tailEnd type="triangle"/>
          </a:ln>
        </p:spPr>
        <p:style>
          <a:lnRef idx="1">
            <a:schemeClr val="dk1"/>
          </a:lnRef>
          <a:fillRef idx="0">
            <a:schemeClr val="dk1"/>
          </a:fillRef>
          <a:effectRef idx="0">
            <a:schemeClr val="dk1"/>
          </a:effectRef>
          <a:fontRef idx="minor">
            <a:schemeClr val="tx1"/>
          </a:fontRef>
        </p:style>
      </p:cxnSp>
      <p:sp>
        <p:nvSpPr>
          <p:cNvPr id="46" name="Arc 45">
            <a:extLst>
              <a:ext uri="{FF2B5EF4-FFF2-40B4-BE49-F238E27FC236}">
                <a16:creationId xmlns:a16="http://schemas.microsoft.com/office/drawing/2014/main" id="{E69864D1-A075-3E27-A80E-892F4D065443}"/>
              </a:ext>
            </a:extLst>
          </p:cNvPr>
          <p:cNvSpPr/>
          <p:nvPr/>
        </p:nvSpPr>
        <p:spPr>
          <a:xfrm flipV="1">
            <a:off x="6914373" y="1603322"/>
            <a:ext cx="949135" cy="2118038"/>
          </a:xfrm>
          <a:prstGeom prst="arc">
            <a:avLst>
              <a:gd name="adj1" fmla="val 16200000"/>
              <a:gd name="adj2" fmla="val 5832535"/>
            </a:avLst>
          </a:prstGeom>
          <a:ln w="12700">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IN"/>
          </a:p>
        </p:txBody>
      </p:sp>
    </p:spTree>
    <p:extLst>
      <p:ext uri="{BB962C8B-B14F-4D97-AF65-F5344CB8AC3E}">
        <p14:creationId xmlns:p14="http://schemas.microsoft.com/office/powerpoint/2010/main" val="347409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500"/>
                                        <p:tgtEl>
                                          <p:spTgt spid="4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P spid="16" grpId="0" animBg="1"/>
      <p:bldP spid="17" grpId="0" animBg="1"/>
      <p:bldP spid="18" grpId="0" animBg="1"/>
      <p:bldP spid="31"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3ED6E-9810-EEB0-006F-B3DDBA715853}"/>
              </a:ext>
            </a:extLst>
          </p:cNvPr>
          <p:cNvSpPr>
            <a:spLocks noGrp="1"/>
          </p:cNvSpPr>
          <p:nvPr>
            <p:ph type="dt" sz="half" idx="10"/>
          </p:nvPr>
        </p:nvSpPr>
        <p:spPr/>
        <p:txBody>
          <a:bodyPr/>
          <a:lstStyle/>
          <a:p>
            <a:fld id="{CAEDBBEF-B5FB-42B9-8C48-570D429E4297}" type="datetime1">
              <a:rPr lang="en-GB" altLang="zh-CN" smtClean="0"/>
              <a:pPr/>
              <a:t>30/04/2026</a:t>
            </a:fld>
            <a:endParaRPr lang="en-GB" dirty="0"/>
          </a:p>
        </p:txBody>
      </p:sp>
      <p:sp>
        <p:nvSpPr>
          <p:cNvPr id="3" name="Slide Number Placeholder 2">
            <a:extLst>
              <a:ext uri="{FF2B5EF4-FFF2-40B4-BE49-F238E27FC236}">
                <a16:creationId xmlns:a16="http://schemas.microsoft.com/office/drawing/2014/main" id="{4A47371E-C002-C504-1D4B-C8B9C4A6B881}"/>
              </a:ext>
            </a:extLst>
          </p:cNvPr>
          <p:cNvSpPr>
            <a:spLocks noGrp="1"/>
          </p:cNvSpPr>
          <p:nvPr>
            <p:ph type="sldNum" sz="quarter" idx="11"/>
          </p:nvPr>
        </p:nvSpPr>
        <p:spPr/>
        <p:txBody>
          <a:bodyPr/>
          <a:lstStyle/>
          <a:p>
            <a:fld id="{CBA53E11-492D-48B3-9F9B-09541CA2A39A}" type="slidenum">
              <a:rPr lang="en-GB" smtClean="0"/>
              <a:pPr/>
              <a:t>5</a:t>
            </a:fld>
            <a:endParaRPr lang="en-GB" dirty="0"/>
          </a:p>
        </p:txBody>
      </p:sp>
      <p:sp>
        <p:nvSpPr>
          <p:cNvPr id="4" name="Title 3">
            <a:extLst>
              <a:ext uri="{FF2B5EF4-FFF2-40B4-BE49-F238E27FC236}">
                <a16:creationId xmlns:a16="http://schemas.microsoft.com/office/drawing/2014/main" id="{87E31616-2C91-8A39-82BE-3B228CE437A9}"/>
              </a:ext>
            </a:extLst>
          </p:cNvPr>
          <p:cNvSpPr>
            <a:spLocks noGrp="1"/>
          </p:cNvSpPr>
          <p:nvPr>
            <p:ph type="title"/>
          </p:nvPr>
        </p:nvSpPr>
        <p:spPr/>
        <p:txBody>
          <a:bodyPr/>
          <a:lstStyle/>
          <a:p>
            <a:r>
              <a:rPr lang="en-IN" dirty="0"/>
              <a:t>Data Preparation</a:t>
            </a:r>
          </a:p>
        </p:txBody>
      </p:sp>
      <p:sp>
        <p:nvSpPr>
          <p:cNvPr id="6" name="Subtitle 5">
            <a:extLst>
              <a:ext uri="{FF2B5EF4-FFF2-40B4-BE49-F238E27FC236}">
                <a16:creationId xmlns:a16="http://schemas.microsoft.com/office/drawing/2014/main" id="{0558AF06-F4E8-6A85-D0F0-32A93B5F378F}"/>
              </a:ext>
            </a:extLst>
          </p:cNvPr>
          <p:cNvSpPr>
            <a:spLocks noGrp="1"/>
          </p:cNvSpPr>
          <p:nvPr>
            <p:ph type="subTitle" idx="13"/>
          </p:nvPr>
        </p:nvSpPr>
        <p:spPr/>
        <p:txBody>
          <a:bodyPr/>
          <a:lstStyle/>
          <a:p>
            <a:r>
              <a:rPr lang="en-IN" dirty="0"/>
              <a:t>Simulation data (for training model)</a:t>
            </a:r>
          </a:p>
        </p:txBody>
      </p:sp>
      <p:grpSp>
        <p:nvGrpSpPr>
          <p:cNvPr id="81" name="Group 80">
            <a:extLst>
              <a:ext uri="{FF2B5EF4-FFF2-40B4-BE49-F238E27FC236}">
                <a16:creationId xmlns:a16="http://schemas.microsoft.com/office/drawing/2014/main" id="{BAE233B4-1CBD-3254-1471-D0EEDFA45E89}"/>
              </a:ext>
            </a:extLst>
          </p:cNvPr>
          <p:cNvGrpSpPr/>
          <p:nvPr/>
        </p:nvGrpSpPr>
        <p:grpSpPr>
          <a:xfrm>
            <a:off x="-57171" y="1030693"/>
            <a:ext cx="6000031" cy="2175630"/>
            <a:chOff x="3194837" y="1092065"/>
            <a:chExt cx="5378030" cy="2125404"/>
          </a:xfrm>
        </p:grpSpPr>
        <p:grpSp>
          <p:nvGrpSpPr>
            <p:cNvPr id="45" name="Group 44">
              <a:extLst>
                <a:ext uri="{FF2B5EF4-FFF2-40B4-BE49-F238E27FC236}">
                  <a16:creationId xmlns:a16="http://schemas.microsoft.com/office/drawing/2014/main" id="{31E2BB30-9945-0878-317E-C9EBC84C9A43}"/>
                </a:ext>
              </a:extLst>
            </p:cNvPr>
            <p:cNvGrpSpPr/>
            <p:nvPr/>
          </p:nvGrpSpPr>
          <p:grpSpPr>
            <a:xfrm>
              <a:off x="4514839" y="1092065"/>
              <a:ext cx="1421916" cy="1035925"/>
              <a:chOff x="8851264" y="3685632"/>
              <a:chExt cx="1440924" cy="996631"/>
            </a:xfrm>
          </p:grpSpPr>
          <p:pic>
            <p:nvPicPr>
              <p:cNvPr id="46" name="Picture 45" descr="A blue and green background&#10;&#10;AI-generated content may be incorrect.">
                <a:extLst>
                  <a:ext uri="{FF2B5EF4-FFF2-40B4-BE49-F238E27FC236}">
                    <a16:creationId xmlns:a16="http://schemas.microsoft.com/office/drawing/2014/main" id="{47DFF394-3491-60E8-F3ED-9123FC1E03B9}"/>
                  </a:ext>
                </a:extLst>
              </p:cNvPr>
              <p:cNvPicPr>
                <a:picLocks noChangeAspect="1"/>
              </p:cNvPicPr>
              <p:nvPr/>
            </p:nvPicPr>
            <p:blipFill>
              <a:blip r:embed="rId2"/>
              <a:stretch>
                <a:fillRect/>
              </a:stretch>
            </p:blipFill>
            <p:spPr>
              <a:xfrm>
                <a:off x="8851264" y="3685632"/>
                <a:ext cx="1086368" cy="741266"/>
              </a:xfrm>
              <a:prstGeom prst="rect">
                <a:avLst/>
              </a:prstGeom>
            </p:spPr>
          </p:pic>
          <p:pic>
            <p:nvPicPr>
              <p:cNvPr id="47" name="Picture 46" descr="A blue and green background&#10;&#10;AI-generated content may be incorrect.">
                <a:extLst>
                  <a:ext uri="{FF2B5EF4-FFF2-40B4-BE49-F238E27FC236}">
                    <a16:creationId xmlns:a16="http://schemas.microsoft.com/office/drawing/2014/main" id="{6E92DD4E-6D8A-6297-7C99-CE3D25B6B10E}"/>
                  </a:ext>
                </a:extLst>
              </p:cNvPr>
              <p:cNvPicPr>
                <a:picLocks noChangeAspect="1"/>
              </p:cNvPicPr>
              <p:nvPr/>
            </p:nvPicPr>
            <p:blipFill>
              <a:blip r:embed="rId2"/>
              <a:stretch>
                <a:fillRect/>
              </a:stretch>
            </p:blipFill>
            <p:spPr>
              <a:xfrm>
                <a:off x="8930578" y="3768964"/>
                <a:ext cx="1086368" cy="741266"/>
              </a:xfrm>
              <a:prstGeom prst="rect">
                <a:avLst/>
              </a:prstGeom>
            </p:spPr>
          </p:pic>
          <p:pic>
            <p:nvPicPr>
              <p:cNvPr id="48" name="Picture 47" descr="A blue and green spot&#10;&#10;AI-generated content may be incorrect.">
                <a:extLst>
                  <a:ext uri="{FF2B5EF4-FFF2-40B4-BE49-F238E27FC236}">
                    <a16:creationId xmlns:a16="http://schemas.microsoft.com/office/drawing/2014/main" id="{DD7D1CCD-1FBE-4693-9C30-6BF44844DEBB}"/>
                  </a:ext>
                </a:extLst>
              </p:cNvPr>
              <p:cNvPicPr>
                <a:picLocks noChangeAspect="1"/>
              </p:cNvPicPr>
              <p:nvPr/>
            </p:nvPicPr>
            <p:blipFill>
              <a:blip r:embed="rId3"/>
              <a:stretch>
                <a:fillRect/>
              </a:stretch>
            </p:blipFill>
            <p:spPr>
              <a:xfrm>
                <a:off x="9035536" y="3850418"/>
                <a:ext cx="1087071" cy="740545"/>
              </a:xfrm>
              <a:prstGeom prst="rect">
                <a:avLst/>
              </a:prstGeom>
            </p:spPr>
          </p:pic>
          <p:pic>
            <p:nvPicPr>
              <p:cNvPr id="49" name="Picture 48" descr="A bright light in the sky&#10;&#10;AI-generated content may be incorrect.">
                <a:extLst>
                  <a:ext uri="{FF2B5EF4-FFF2-40B4-BE49-F238E27FC236}">
                    <a16:creationId xmlns:a16="http://schemas.microsoft.com/office/drawing/2014/main" id="{B43EB4CD-9AFF-61E6-37FA-84DDCF61D566}"/>
                  </a:ext>
                </a:extLst>
              </p:cNvPr>
              <p:cNvPicPr>
                <a:picLocks noChangeAspect="1"/>
              </p:cNvPicPr>
              <p:nvPr/>
            </p:nvPicPr>
            <p:blipFill>
              <a:blip r:embed="rId4"/>
              <a:stretch>
                <a:fillRect/>
              </a:stretch>
            </p:blipFill>
            <p:spPr>
              <a:xfrm flipV="1">
                <a:off x="9137982" y="3895220"/>
                <a:ext cx="1154206" cy="787043"/>
              </a:xfrm>
              <a:prstGeom prst="rect">
                <a:avLst/>
              </a:prstGeom>
            </p:spPr>
          </p:pic>
        </p:grpSp>
        <p:grpSp>
          <p:nvGrpSpPr>
            <p:cNvPr id="50" name="Group 49">
              <a:extLst>
                <a:ext uri="{FF2B5EF4-FFF2-40B4-BE49-F238E27FC236}">
                  <a16:creationId xmlns:a16="http://schemas.microsoft.com/office/drawing/2014/main" id="{05BF79B1-1E03-5D67-18C5-8B71062ABC8A}"/>
                </a:ext>
              </a:extLst>
            </p:cNvPr>
            <p:cNvGrpSpPr/>
            <p:nvPr/>
          </p:nvGrpSpPr>
          <p:grpSpPr>
            <a:xfrm>
              <a:off x="3194837" y="1796476"/>
              <a:ext cx="2830523" cy="1420993"/>
              <a:chOff x="70749" y="1140035"/>
              <a:chExt cx="3335559" cy="1674534"/>
            </a:xfrm>
          </p:grpSpPr>
          <p:grpSp>
            <p:nvGrpSpPr>
              <p:cNvPr id="51" name="Group 50">
                <a:extLst>
                  <a:ext uri="{FF2B5EF4-FFF2-40B4-BE49-F238E27FC236}">
                    <a16:creationId xmlns:a16="http://schemas.microsoft.com/office/drawing/2014/main" id="{FEA62275-F335-F763-FB58-57475FAD62CD}"/>
                  </a:ext>
                </a:extLst>
              </p:cNvPr>
              <p:cNvGrpSpPr/>
              <p:nvPr/>
            </p:nvGrpSpPr>
            <p:grpSpPr>
              <a:xfrm>
                <a:off x="768909" y="1140035"/>
                <a:ext cx="1601259" cy="1275573"/>
                <a:chOff x="505534" y="1645403"/>
                <a:chExt cx="2126741" cy="1638387"/>
              </a:xfrm>
            </p:grpSpPr>
            <p:pic>
              <p:nvPicPr>
                <p:cNvPr id="61" name="Picture 60">
                  <a:extLst>
                    <a:ext uri="{FF2B5EF4-FFF2-40B4-BE49-F238E27FC236}">
                      <a16:creationId xmlns:a16="http://schemas.microsoft.com/office/drawing/2014/main" id="{8D18687B-B0AE-1550-F9AA-1A5DB6198CE2}"/>
                    </a:ext>
                  </a:extLst>
                </p:cNvPr>
                <p:cNvPicPr>
                  <a:picLocks noChangeAspect="1"/>
                </p:cNvPicPr>
                <p:nvPr/>
              </p:nvPicPr>
              <p:blipFill>
                <a:blip r:embed="rId5"/>
                <a:stretch>
                  <a:fillRect/>
                </a:stretch>
              </p:blipFill>
              <p:spPr>
                <a:xfrm>
                  <a:off x="505534" y="1645403"/>
                  <a:ext cx="1730591" cy="1215690"/>
                </a:xfrm>
                <a:prstGeom prst="rect">
                  <a:avLst/>
                </a:prstGeom>
              </p:spPr>
            </p:pic>
            <p:pic>
              <p:nvPicPr>
                <p:cNvPr id="62" name="Picture 61">
                  <a:extLst>
                    <a:ext uri="{FF2B5EF4-FFF2-40B4-BE49-F238E27FC236}">
                      <a16:creationId xmlns:a16="http://schemas.microsoft.com/office/drawing/2014/main" id="{92A69113-1FB3-62CE-1925-E4C150CD3B6D}"/>
                    </a:ext>
                  </a:extLst>
                </p:cNvPr>
                <p:cNvPicPr>
                  <a:picLocks noChangeAspect="1"/>
                </p:cNvPicPr>
                <p:nvPr/>
              </p:nvPicPr>
              <p:blipFill>
                <a:blip r:embed="rId6"/>
                <a:stretch>
                  <a:fillRect/>
                </a:stretch>
              </p:blipFill>
              <p:spPr>
                <a:xfrm>
                  <a:off x="637584" y="1786303"/>
                  <a:ext cx="1730591" cy="1215688"/>
                </a:xfrm>
                <a:prstGeom prst="rect">
                  <a:avLst/>
                </a:prstGeom>
              </p:spPr>
            </p:pic>
            <p:pic>
              <p:nvPicPr>
                <p:cNvPr id="63" name="Picture 62">
                  <a:extLst>
                    <a:ext uri="{FF2B5EF4-FFF2-40B4-BE49-F238E27FC236}">
                      <a16:creationId xmlns:a16="http://schemas.microsoft.com/office/drawing/2014/main" id="{F77EB0F2-1EBC-B3BA-57B0-AEFE485E9D59}"/>
                    </a:ext>
                  </a:extLst>
                </p:cNvPr>
                <p:cNvPicPr>
                  <a:picLocks noChangeAspect="1"/>
                </p:cNvPicPr>
                <p:nvPr/>
              </p:nvPicPr>
              <p:blipFill>
                <a:blip r:embed="rId7"/>
                <a:stretch>
                  <a:fillRect/>
                </a:stretch>
              </p:blipFill>
              <p:spPr>
                <a:xfrm>
                  <a:off x="769634" y="1927202"/>
                  <a:ext cx="1730591" cy="1215689"/>
                </a:xfrm>
                <a:prstGeom prst="rect">
                  <a:avLst/>
                </a:prstGeom>
              </p:spPr>
            </p:pic>
            <p:pic>
              <p:nvPicPr>
                <p:cNvPr id="64" name="Picture 63">
                  <a:extLst>
                    <a:ext uri="{FF2B5EF4-FFF2-40B4-BE49-F238E27FC236}">
                      <a16:creationId xmlns:a16="http://schemas.microsoft.com/office/drawing/2014/main" id="{37E6ADD4-695A-EDE6-32F4-ED68B4EB4A4C}"/>
                    </a:ext>
                  </a:extLst>
                </p:cNvPr>
                <p:cNvPicPr>
                  <a:picLocks noChangeAspect="1"/>
                </p:cNvPicPr>
                <p:nvPr/>
              </p:nvPicPr>
              <p:blipFill>
                <a:blip r:embed="rId8"/>
                <a:srcRect r="1264" b="916"/>
                <a:stretch>
                  <a:fillRect/>
                </a:stretch>
              </p:blipFill>
              <p:spPr>
                <a:xfrm flipV="1">
                  <a:off x="901683" y="2068102"/>
                  <a:ext cx="1730592" cy="1215688"/>
                </a:xfrm>
                <a:prstGeom prst="rect">
                  <a:avLst/>
                </a:prstGeom>
              </p:spPr>
            </p:pic>
          </p:grpSp>
          <p:grpSp>
            <p:nvGrpSpPr>
              <p:cNvPr id="52" name="Group 51">
                <a:extLst>
                  <a:ext uri="{FF2B5EF4-FFF2-40B4-BE49-F238E27FC236}">
                    <a16:creationId xmlns:a16="http://schemas.microsoft.com/office/drawing/2014/main" id="{6CA184CB-DC57-A0E1-DE02-F779860D7A06}"/>
                  </a:ext>
                </a:extLst>
              </p:cNvPr>
              <p:cNvGrpSpPr/>
              <p:nvPr/>
            </p:nvGrpSpPr>
            <p:grpSpPr>
              <a:xfrm>
                <a:off x="70749" y="1870698"/>
                <a:ext cx="1382908" cy="883545"/>
                <a:chOff x="-173243" y="2482893"/>
                <a:chExt cx="1432118" cy="888615"/>
              </a:xfrm>
            </p:grpSpPr>
            <p:cxnSp>
              <p:nvCxnSpPr>
                <p:cNvPr id="56" name="Straight Arrow Connector 55">
                  <a:extLst>
                    <a:ext uri="{FF2B5EF4-FFF2-40B4-BE49-F238E27FC236}">
                      <a16:creationId xmlns:a16="http://schemas.microsoft.com/office/drawing/2014/main" id="{99D525D0-E530-B6B9-DCF1-55079D7F30EB}"/>
                    </a:ext>
                  </a:extLst>
                </p:cNvPr>
                <p:cNvCxnSpPr>
                  <a:cxnSpLocks/>
                </p:cNvCxnSpPr>
                <p:nvPr/>
              </p:nvCxnSpPr>
              <p:spPr>
                <a:xfrm flipH="1" flipV="1">
                  <a:off x="417201" y="2482893"/>
                  <a:ext cx="736955" cy="717208"/>
                </a:xfrm>
                <a:prstGeom prst="straightConnector1">
                  <a:avLst/>
                </a:prstGeom>
                <a:noFill/>
                <a:ln w="1270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14766CBA-7CF8-F3F4-6D8D-B2CCAA50C32A}"/>
                        </a:ext>
                      </a:extLst>
                    </p:cNvPr>
                    <p:cNvSpPr txBox="1"/>
                    <p:nvPr/>
                  </p:nvSpPr>
                  <p:spPr>
                    <a:xfrm>
                      <a:off x="578808" y="3006735"/>
                      <a:ext cx="680067" cy="364773"/>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IN" sz="1400" b="0" i="1" u="none" strike="noStrike" kern="0" cap="none" spc="0" normalizeH="0" baseline="0" noProof="0" smtClean="0">
                                <a:ln>
                                  <a:noFill/>
                                </a:ln>
                                <a:solidFill>
                                  <a:prstClr val="black"/>
                                </a:solidFill>
                                <a:effectLst/>
                                <a:uLnTx/>
                                <a:uFillTx/>
                                <a:latin typeface="Cambria Math" panose="02040503050406030204" pitchFamily="18" charset="0"/>
                              </a:rPr>
                              <m:t>𝑁</m:t>
                            </m:r>
                            <m:sSub>
                              <m:sSubPr>
                                <m:ctrlPr>
                                  <a:rPr kumimoji="0" lang="en-IN" sz="1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IN" sz="1400" b="0" i="1" u="none" strike="noStrike" kern="0" cap="none" spc="0" normalizeH="0" baseline="0" noProof="0" smtClean="0">
                                    <a:ln>
                                      <a:noFill/>
                                    </a:ln>
                                    <a:solidFill>
                                      <a:prstClr val="black"/>
                                    </a:solidFill>
                                    <a:effectLst/>
                                    <a:uLnTx/>
                                    <a:uFillTx/>
                                    <a:latin typeface="Cambria Math" panose="02040503050406030204" pitchFamily="18" charset="0"/>
                                  </a:rPr>
                                  <m:t>𝑂</m:t>
                                </m:r>
                              </m:e>
                              <m:sub>
                                <m:r>
                                  <a:rPr kumimoji="0" lang="en-IN" sz="1400" b="0" i="1" u="none" strike="noStrike" kern="0" cap="none" spc="0" normalizeH="0" baseline="0" noProof="0" smtClean="0">
                                    <a:ln>
                                      <a:noFill/>
                                    </a:ln>
                                    <a:solidFill>
                                      <a:prstClr val="black"/>
                                    </a:solidFill>
                                    <a:effectLst/>
                                    <a:uLnTx/>
                                    <a:uFillTx/>
                                    <a:latin typeface="Cambria Math" panose="02040503050406030204" pitchFamily="18" charset="0"/>
                                  </a:rPr>
                                  <m:t>2</m:t>
                                </m:r>
                              </m:sub>
                            </m:sSub>
                          </m:oMath>
                        </m:oMathPara>
                      </a14:m>
                      <a:endParaRPr kumimoji="0" lang="en-IN" sz="14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1" name="TextBox 10">
                      <a:extLst>
                        <a:ext uri="{FF2B5EF4-FFF2-40B4-BE49-F238E27FC236}">
                          <a16:creationId xmlns:a16="http://schemas.microsoft.com/office/drawing/2014/main" id="{A2C1B702-34F1-DEEC-CDF3-FC1FC53D2F80}"/>
                        </a:ext>
                      </a:extLst>
                    </p:cNvPr>
                    <p:cNvSpPr txBox="1">
                      <a:spLocks noRot="1" noChangeAspect="1" noMove="1" noResize="1" noEditPoints="1" noAdjustHandles="1" noChangeArrowheads="1" noChangeShapeType="1" noTextEdit="1"/>
                    </p:cNvSpPr>
                    <p:nvPr/>
                  </p:nvSpPr>
                  <p:spPr>
                    <a:xfrm>
                      <a:off x="578808" y="3006735"/>
                      <a:ext cx="680067" cy="364773"/>
                    </a:xfrm>
                    <a:prstGeom prst="rect">
                      <a:avLst/>
                    </a:prstGeom>
                    <a:blipFill>
                      <a:blip r:embed="rId10"/>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36E149A1-80A3-D9D9-5709-3BB04BA6CBDF}"/>
                        </a:ext>
                      </a:extLst>
                    </p:cNvPr>
                    <p:cNvSpPr txBox="1"/>
                    <p:nvPr/>
                  </p:nvSpPr>
                  <p:spPr>
                    <a:xfrm>
                      <a:off x="321642" y="2878747"/>
                      <a:ext cx="514332" cy="36477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IN" sz="1400" b="0" i="1" u="none" strike="noStrike" kern="0" cap="none" spc="0" normalizeH="0" baseline="0" noProof="0" smtClean="0">
                                    <a:ln>
                                      <a:noFill/>
                                    </a:ln>
                                    <a:solidFill>
                                      <a:prstClr val="black"/>
                                    </a:solidFill>
                                    <a:effectLst/>
                                    <a:uLnTx/>
                                    <a:uFillTx/>
                                    <a:latin typeface="Cambria Math" panose="02040503050406030204" pitchFamily="18" charset="0"/>
                                  </a:rPr>
                                </m:ctrlPr>
                              </m:sSubPr>
                              <m:e>
                                <m:r>
                                  <a:rPr kumimoji="0" lang="en-IN" sz="1400" b="0" i="1" u="none" strike="noStrike" kern="0" cap="none" spc="0" normalizeH="0" baseline="0" noProof="0" smtClean="0">
                                    <a:ln>
                                      <a:noFill/>
                                    </a:ln>
                                    <a:solidFill>
                                      <a:prstClr val="black"/>
                                    </a:solidFill>
                                    <a:effectLst/>
                                    <a:uLnTx/>
                                    <a:uFillTx/>
                                    <a:latin typeface="Cambria Math" panose="02040503050406030204" pitchFamily="18" charset="0"/>
                                  </a:rPr>
                                  <m:t>𝑂</m:t>
                                </m:r>
                              </m:e>
                              <m:sub>
                                <m:r>
                                  <a:rPr kumimoji="0" lang="en-IN" sz="1400" b="0" i="1" u="none" strike="noStrike" kern="0" cap="none" spc="0" normalizeH="0" baseline="0" noProof="0" smtClean="0">
                                    <a:ln>
                                      <a:noFill/>
                                    </a:ln>
                                    <a:solidFill>
                                      <a:prstClr val="black"/>
                                    </a:solidFill>
                                    <a:effectLst/>
                                    <a:uLnTx/>
                                    <a:uFillTx/>
                                    <a:latin typeface="Cambria Math" panose="02040503050406030204" pitchFamily="18" charset="0"/>
                                  </a:rPr>
                                  <m:t>3</m:t>
                                </m:r>
                              </m:sub>
                            </m:sSub>
                          </m:oMath>
                        </m:oMathPara>
                      </a14:m>
                      <a:endParaRPr kumimoji="0" lang="en-IN" sz="14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2" name="TextBox 11">
                      <a:extLst>
                        <a:ext uri="{FF2B5EF4-FFF2-40B4-BE49-F238E27FC236}">
                          <a16:creationId xmlns:a16="http://schemas.microsoft.com/office/drawing/2014/main" id="{BA2AE056-258A-5355-D140-22C5C8C4230F}"/>
                        </a:ext>
                      </a:extLst>
                    </p:cNvPr>
                    <p:cNvSpPr txBox="1">
                      <a:spLocks noRot="1" noChangeAspect="1" noMove="1" noResize="1" noEditPoints="1" noAdjustHandles="1" noChangeArrowheads="1" noChangeShapeType="1" noTextEdit="1"/>
                    </p:cNvSpPr>
                    <p:nvPr/>
                  </p:nvSpPr>
                  <p:spPr>
                    <a:xfrm>
                      <a:off x="321642" y="2878747"/>
                      <a:ext cx="514332" cy="364772"/>
                    </a:xfrm>
                    <a:prstGeom prst="rect">
                      <a:avLst/>
                    </a:prstGeom>
                    <a:blipFill>
                      <a:blip r:embed="rId11"/>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0D196DB7-B50C-7923-5A5B-B65FDC5AABB3}"/>
                        </a:ext>
                      </a:extLst>
                    </p:cNvPr>
                    <p:cNvSpPr txBox="1"/>
                    <p:nvPr/>
                  </p:nvSpPr>
                  <p:spPr>
                    <a:xfrm>
                      <a:off x="-11318" y="2703331"/>
                      <a:ext cx="837661" cy="36477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IN" sz="1400" b="0" i="1" u="none" strike="noStrike" kern="0" cap="none" spc="0" normalizeH="0" baseline="0" noProof="0" smtClean="0">
                                <a:ln>
                                  <a:noFill/>
                                </a:ln>
                                <a:solidFill>
                                  <a:prstClr val="black"/>
                                </a:solidFill>
                                <a:effectLst/>
                                <a:uLnTx/>
                                <a:uFillTx/>
                                <a:latin typeface="Cambria Math" panose="02040503050406030204" pitchFamily="18" charset="0"/>
                              </a:rPr>
                              <m:t>𝑃𝑀</m:t>
                            </m:r>
                            <m:r>
                              <a:rPr kumimoji="0" lang="en-IN" sz="1400" b="0" i="1" u="none" strike="noStrike" kern="0" cap="none" spc="0" normalizeH="0" baseline="0" noProof="0" smtClean="0">
                                <a:ln>
                                  <a:noFill/>
                                </a:ln>
                                <a:solidFill>
                                  <a:prstClr val="black"/>
                                </a:solidFill>
                                <a:effectLst/>
                                <a:uLnTx/>
                                <a:uFillTx/>
                                <a:latin typeface="Cambria Math" panose="02040503050406030204" pitchFamily="18" charset="0"/>
                              </a:rPr>
                              <m:t>10</m:t>
                            </m:r>
                          </m:oMath>
                        </m:oMathPara>
                      </a14:m>
                      <a:endParaRPr kumimoji="0" lang="en-IN" sz="14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3" name="TextBox 12">
                      <a:extLst>
                        <a:ext uri="{FF2B5EF4-FFF2-40B4-BE49-F238E27FC236}">
                          <a16:creationId xmlns:a16="http://schemas.microsoft.com/office/drawing/2014/main" id="{CC9DB731-E560-BF19-F7B7-9A688478A929}"/>
                        </a:ext>
                      </a:extLst>
                    </p:cNvPr>
                    <p:cNvSpPr txBox="1">
                      <a:spLocks noRot="1" noChangeAspect="1" noMove="1" noResize="1" noEditPoints="1" noAdjustHandles="1" noChangeArrowheads="1" noChangeShapeType="1" noTextEdit="1"/>
                    </p:cNvSpPr>
                    <p:nvPr/>
                  </p:nvSpPr>
                  <p:spPr>
                    <a:xfrm>
                      <a:off x="-11318" y="2703331"/>
                      <a:ext cx="837661" cy="364772"/>
                    </a:xfrm>
                    <a:prstGeom prst="rect">
                      <a:avLst/>
                    </a:prstGeom>
                    <a:blipFill>
                      <a:blip r:embed="rId12"/>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C1099560-B6D5-BC0E-1CC3-91CD941554E7}"/>
                        </a:ext>
                      </a:extLst>
                    </p:cNvPr>
                    <p:cNvSpPr txBox="1"/>
                    <p:nvPr/>
                  </p:nvSpPr>
                  <p:spPr>
                    <a:xfrm>
                      <a:off x="-173243" y="2517233"/>
                      <a:ext cx="882655" cy="364772"/>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IN" sz="1400" b="0" i="1" u="none" strike="noStrike" kern="0" cap="none" spc="0" normalizeH="0" baseline="0" noProof="0" smtClean="0">
                                <a:ln>
                                  <a:noFill/>
                                </a:ln>
                                <a:solidFill>
                                  <a:prstClr val="black"/>
                                </a:solidFill>
                                <a:effectLst/>
                                <a:uLnTx/>
                                <a:uFillTx/>
                                <a:latin typeface="Cambria Math" panose="02040503050406030204" pitchFamily="18" charset="0"/>
                              </a:rPr>
                              <m:t>𝑃𝑀</m:t>
                            </m:r>
                            <m:r>
                              <a:rPr kumimoji="0" lang="en-IN" sz="1400" b="0" i="1" u="none" strike="noStrike" kern="0" cap="none" spc="0" normalizeH="0" baseline="0" noProof="0" smtClean="0">
                                <a:ln>
                                  <a:noFill/>
                                </a:ln>
                                <a:solidFill>
                                  <a:prstClr val="black"/>
                                </a:solidFill>
                                <a:effectLst/>
                                <a:uLnTx/>
                                <a:uFillTx/>
                                <a:latin typeface="Cambria Math" panose="02040503050406030204" pitchFamily="18" charset="0"/>
                              </a:rPr>
                              <m:t>2.5</m:t>
                            </m:r>
                          </m:oMath>
                        </m:oMathPara>
                      </a14:m>
                      <a:endParaRPr kumimoji="0" lang="en-IN" sz="105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4" name="TextBox 13">
                      <a:extLst>
                        <a:ext uri="{FF2B5EF4-FFF2-40B4-BE49-F238E27FC236}">
                          <a16:creationId xmlns:a16="http://schemas.microsoft.com/office/drawing/2014/main" id="{642B1219-EF33-369F-B11A-4B57A16BC6E1}"/>
                        </a:ext>
                      </a:extLst>
                    </p:cNvPr>
                    <p:cNvSpPr txBox="1">
                      <a:spLocks noRot="1" noChangeAspect="1" noMove="1" noResize="1" noEditPoints="1" noAdjustHandles="1" noChangeArrowheads="1" noChangeShapeType="1" noTextEdit="1"/>
                    </p:cNvSpPr>
                    <p:nvPr/>
                  </p:nvSpPr>
                  <p:spPr>
                    <a:xfrm>
                      <a:off x="-173243" y="2517233"/>
                      <a:ext cx="882655" cy="364772"/>
                    </a:xfrm>
                    <a:prstGeom prst="rect">
                      <a:avLst/>
                    </a:prstGeom>
                    <a:blipFill>
                      <a:blip r:embed="rId13"/>
                      <a:stretch>
                        <a:fillRect/>
                      </a:stretch>
                    </a:blipFill>
                  </p:spPr>
                  <p:txBody>
                    <a:bodyPr/>
                    <a:lstStyle/>
                    <a:p>
                      <a:r>
                        <a:rPr lang="en-IN">
                          <a:noFill/>
                        </a:rPr>
                        <a:t> </a:t>
                      </a:r>
                    </a:p>
                  </p:txBody>
                </p:sp>
              </mc:Fallback>
            </mc:AlternateContent>
          </p:grpSp>
          <p:sp>
            <p:nvSpPr>
              <p:cNvPr id="53" name="TextBox 52">
                <a:extLst>
                  <a:ext uri="{FF2B5EF4-FFF2-40B4-BE49-F238E27FC236}">
                    <a16:creationId xmlns:a16="http://schemas.microsoft.com/office/drawing/2014/main" id="{59BA1C24-0886-9920-1D14-252B6217F1F6}"/>
                  </a:ext>
                </a:extLst>
              </p:cNvPr>
              <p:cNvSpPr txBox="1"/>
              <p:nvPr/>
            </p:nvSpPr>
            <p:spPr>
              <a:xfrm rot="7678568">
                <a:off x="2296341" y="1609005"/>
                <a:ext cx="699315" cy="58861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IN" sz="2646" b="0" i="0" u="none" strike="noStrike" kern="0" cap="none" spc="0" normalizeH="0" baseline="0" noProof="0" dirty="0">
                    <a:ln>
                      <a:noFill/>
                    </a:ln>
                    <a:solidFill>
                      <a:prstClr val="black"/>
                    </a:solidFill>
                    <a:effectLst/>
                    <a:uLnTx/>
                    <a:uFillTx/>
                    <a:latin typeface="Calibri" panose="020F0502020204030204"/>
                  </a:rPr>
                  <a:t>. . .</a:t>
                </a:r>
              </a:p>
            </p:txBody>
          </p:sp>
          <p:sp>
            <p:nvSpPr>
              <p:cNvPr id="54" name="TextBox 53">
                <a:extLst>
                  <a:ext uri="{FF2B5EF4-FFF2-40B4-BE49-F238E27FC236}">
                    <a16:creationId xmlns:a16="http://schemas.microsoft.com/office/drawing/2014/main" id="{1630E1AA-F1B1-521D-2779-6231B641EBF3}"/>
                  </a:ext>
                </a:extLst>
              </p:cNvPr>
              <p:cNvSpPr txBox="1"/>
              <p:nvPr/>
            </p:nvSpPr>
            <p:spPr>
              <a:xfrm>
                <a:off x="1400309" y="2415608"/>
                <a:ext cx="652090" cy="398961"/>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dirty="0">
                    <a:ln>
                      <a:noFill/>
                    </a:ln>
                    <a:solidFill>
                      <a:prstClr val="black"/>
                    </a:solidFill>
                    <a:effectLst/>
                    <a:uLnTx/>
                    <a:uFillTx/>
                    <a:latin typeface="Calibri" panose="020F0502020204030204"/>
                  </a:rPr>
                  <a:t>t = 0</a:t>
                </a:r>
              </a:p>
            </p:txBody>
          </p:sp>
          <p:sp>
            <p:nvSpPr>
              <p:cNvPr id="55" name="TextBox 54">
                <a:extLst>
                  <a:ext uri="{FF2B5EF4-FFF2-40B4-BE49-F238E27FC236}">
                    <a16:creationId xmlns:a16="http://schemas.microsoft.com/office/drawing/2014/main" id="{CBE21D02-03A4-1596-32A1-6C179E89ABE6}"/>
                  </a:ext>
                </a:extLst>
              </p:cNvPr>
              <p:cNvSpPr txBox="1"/>
              <p:nvPr/>
            </p:nvSpPr>
            <p:spPr>
              <a:xfrm>
                <a:off x="2790110" y="1507929"/>
                <a:ext cx="616198" cy="378635"/>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IN" sz="1488" b="0" i="0" u="none" strike="noStrike" kern="0" cap="none" spc="0" normalizeH="0" baseline="0" noProof="0" dirty="0">
                    <a:ln>
                      <a:noFill/>
                    </a:ln>
                    <a:solidFill>
                      <a:prstClr val="black"/>
                    </a:solidFill>
                    <a:effectLst/>
                    <a:uLnTx/>
                    <a:uFillTx/>
                    <a:latin typeface="Calibri" panose="020F0502020204030204"/>
                  </a:rPr>
                  <a:t>t = T</a:t>
                </a:r>
              </a:p>
            </p:txBody>
          </p:sp>
        </p:grpSp>
        <p:sp>
          <p:nvSpPr>
            <p:cNvPr id="65" name="TextBox 64">
              <a:extLst>
                <a:ext uri="{FF2B5EF4-FFF2-40B4-BE49-F238E27FC236}">
                  <a16:creationId xmlns:a16="http://schemas.microsoft.com/office/drawing/2014/main" id="{DC29B89B-61E7-87D6-437F-EBDD6BE6C4E3}"/>
                </a:ext>
              </a:extLst>
            </p:cNvPr>
            <p:cNvSpPr txBox="1"/>
            <p:nvPr/>
          </p:nvSpPr>
          <p:spPr>
            <a:xfrm>
              <a:off x="6627549" y="1445437"/>
              <a:ext cx="1945318" cy="597365"/>
            </a:xfrm>
            <a:prstGeom prst="rect">
              <a:avLst/>
            </a:prstGeom>
            <a:noFill/>
          </p:spPr>
          <p:txBody>
            <a:bodyPr wrap="none" rtlCol="0">
              <a:spAutoFit/>
            </a:bodyPr>
            <a:lstStyle/>
            <a:p>
              <a:pPr defTabSz="457200"/>
              <a:r>
                <a:rPr lang="en-IN" sz="1500" b="1" dirty="0">
                  <a:solidFill>
                    <a:prstClr val="black"/>
                  </a:solidFill>
                  <a:cs typeface="Times New Roman" panose="02020603050405020304" pitchFamily="18" charset="0"/>
                </a:rPr>
                <a:t>Simulation dataset</a:t>
              </a:r>
            </a:p>
            <a:p>
              <a:pPr defTabSz="457200"/>
              <a:r>
                <a:rPr lang="en-IN" sz="1500" dirty="0">
                  <a:solidFill>
                    <a:prstClr val="black"/>
                  </a:solidFill>
                  <a:cs typeface="Times New Roman" panose="02020603050405020304" pitchFamily="18" charset="0"/>
                </a:rPr>
                <a:t>Jan 01 2014 to Dec 20 2014</a:t>
              </a:r>
            </a:p>
            <a:p>
              <a:pPr defTabSz="457200"/>
              <a:r>
                <a:rPr lang="en-IN" sz="1500" dirty="0">
                  <a:solidFill>
                    <a:prstClr val="black"/>
                  </a:solidFill>
                  <a:cs typeface="Times New Roman" panose="02020603050405020304" pitchFamily="18" charset="0"/>
                </a:rPr>
                <a:t>(Hourly recording)</a:t>
              </a:r>
            </a:p>
          </p:txBody>
        </p:sp>
      </p:grpSp>
      <p:grpSp>
        <p:nvGrpSpPr>
          <p:cNvPr id="82" name="Group 81">
            <a:extLst>
              <a:ext uri="{FF2B5EF4-FFF2-40B4-BE49-F238E27FC236}">
                <a16:creationId xmlns:a16="http://schemas.microsoft.com/office/drawing/2014/main" id="{4EF75079-0590-5A3C-EBF1-D9950F387C09}"/>
              </a:ext>
            </a:extLst>
          </p:cNvPr>
          <p:cNvGrpSpPr/>
          <p:nvPr/>
        </p:nvGrpSpPr>
        <p:grpSpPr>
          <a:xfrm>
            <a:off x="6674711" y="686722"/>
            <a:ext cx="4907066" cy="2439461"/>
            <a:chOff x="8007103" y="2388256"/>
            <a:chExt cx="4536864" cy="2306129"/>
          </a:xfrm>
        </p:grpSpPr>
        <p:sp>
          <p:nvSpPr>
            <p:cNvPr id="44" name="Rectangle 43">
              <a:extLst>
                <a:ext uri="{FF2B5EF4-FFF2-40B4-BE49-F238E27FC236}">
                  <a16:creationId xmlns:a16="http://schemas.microsoft.com/office/drawing/2014/main" id="{C177FAA6-CA9B-A515-F905-E5B64FF6DA12}"/>
                </a:ext>
              </a:extLst>
            </p:cNvPr>
            <p:cNvSpPr/>
            <p:nvPr/>
          </p:nvSpPr>
          <p:spPr>
            <a:xfrm>
              <a:off x="8007103" y="2388257"/>
              <a:ext cx="4536864" cy="2251206"/>
            </a:xfrm>
            <a:prstGeom prst="rect">
              <a:avLst/>
            </a:prstGeom>
            <a:solidFill>
              <a:srgbClr val="70AD47">
                <a:lumMod val="20000"/>
                <a:lumOff val="80000"/>
              </a:srgbClr>
            </a:solidFill>
            <a:ln w="19050" cap="flat" cmpd="sng" algn="ctr">
              <a:solidFill>
                <a:srgbClr val="70AD47">
                  <a:lumMod val="75000"/>
                </a:srgbClr>
              </a:solidFill>
              <a:prstDash val="dashDot"/>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N" sz="1296"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F690B40F-7B67-88E9-7246-48B51A519E31}"/>
                </a:ext>
              </a:extLst>
            </p:cNvPr>
            <p:cNvSpPr txBox="1"/>
            <p:nvPr/>
          </p:nvSpPr>
          <p:spPr>
            <a:xfrm>
              <a:off x="10805819" y="3058614"/>
              <a:ext cx="1684378" cy="1396583"/>
            </a:xfrm>
            <a:prstGeom prst="rect">
              <a:avLst/>
            </a:prstGeom>
            <a:noFill/>
          </p:spPr>
          <p:txBody>
            <a:bodyPr wrap="square" rtlCol="0">
              <a:spAutoFit/>
            </a:bodyPr>
            <a:lstStyle/>
            <a:p>
              <a:pPr algn="ctr" defTabSz="457200"/>
              <a:r>
                <a:rPr lang="en-IN" sz="1500" b="1" dirty="0">
                  <a:solidFill>
                    <a:prstClr val="black"/>
                  </a:solidFill>
                  <a:cs typeface="Times New Roman" panose="02020603050405020304" pitchFamily="18" charset="0"/>
                </a:rPr>
                <a:t>Step 1: Mask with sensor location</a:t>
              </a:r>
            </a:p>
            <a:p>
              <a:pPr algn="ctr" defTabSz="457200"/>
              <a:endParaRPr lang="en-IN" sz="1500" b="1" dirty="0">
                <a:solidFill>
                  <a:prstClr val="black"/>
                </a:solidFill>
                <a:cs typeface="Times New Roman" panose="02020603050405020304" pitchFamily="18" charset="0"/>
              </a:endParaRPr>
            </a:p>
            <a:p>
              <a:pPr algn="ctr" defTabSz="457200"/>
              <a:r>
                <a:rPr lang="en-IN" sz="1500" b="1" dirty="0">
                  <a:solidFill>
                    <a:prstClr val="black"/>
                  </a:solidFill>
                  <a:cs typeface="Times New Roman" panose="02020603050405020304" pitchFamily="18" charset="0"/>
                </a:rPr>
                <a:t>Step 2: Create Voronoi Tessellations</a:t>
              </a:r>
            </a:p>
          </p:txBody>
        </p:sp>
        <p:grpSp>
          <p:nvGrpSpPr>
            <p:cNvPr id="67" name="Group 66">
              <a:extLst>
                <a:ext uri="{FF2B5EF4-FFF2-40B4-BE49-F238E27FC236}">
                  <a16:creationId xmlns:a16="http://schemas.microsoft.com/office/drawing/2014/main" id="{24EAFA40-4456-9677-DF13-4227E1529EA7}"/>
                </a:ext>
              </a:extLst>
            </p:cNvPr>
            <p:cNvGrpSpPr/>
            <p:nvPr/>
          </p:nvGrpSpPr>
          <p:grpSpPr>
            <a:xfrm>
              <a:off x="8164498" y="2388256"/>
              <a:ext cx="3284213" cy="2306129"/>
              <a:chOff x="334821" y="2802021"/>
              <a:chExt cx="3088868" cy="2157919"/>
            </a:xfrm>
          </p:grpSpPr>
          <p:pic>
            <p:nvPicPr>
              <p:cNvPr id="68" name="Picture 67">
                <a:extLst>
                  <a:ext uri="{FF2B5EF4-FFF2-40B4-BE49-F238E27FC236}">
                    <a16:creationId xmlns:a16="http://schemas.microsoft.com/office/drawing/2014/main" id="{DFAF5B0F-34F1-847C-A056-0000EC83F34E}"/>
                  </a:ext>
                </a:extLst>
              </p:cNvPr>
              <p:cNvPicPr>
                <a:picLocks noChangeAspect="1"/>
              </p:cNvPicPr>
              <p:nvPr/>
            </p:nvPicPr>
            <p:blipFill>
              <a:blip r:embed="rId14"/>
              <a:srcRect l="77981" t="55353" r="5304" b="8202"/>
              <a:stretch>
                <a:fillRect/>
              </a:stretch>
            </p:blipFill>
            <p:spPr>
              <a:xfrm flipV="1">
                <a:off x="1608697" y="3922371"/>
                <a:ext cx="1154825" cy="806682"/>
              </a:xfrm>
              <a:prstGeom prst="rect">
                <a:avLst/>
              </a:prstGeom>
            </p:spPr>
          </p:pic>
          <p:pic>
            <p:nvPicPr>
              <p:cNvPr id="69" name="Picture 68">
                <a:extLst>
                  <a:ext uri="{FF2B5EF4-FFF2-40B4-BE49-F238E27FC236}">
                    <a16:creationId xmlns:a16="http://schemas.microsoft.com/office/drawing/2014/main" id="{5351D04A-5716-C83D-0DD5-38072DC74833}"/>
                  </a:ext>
                </a:extLst>
              </p:cNvPr>
              <p:cNvPicPr>
                <a:picLocks noChangeAspect="1"/>
              </p:cNvPicPr>
              <p:nvPr/>
            </p:nvPicPr>
            <p:blipFill>
              <a:blip r:embed="rId14"/>
              <a:srcRect l="53059" t="55095" r="30288" b="8200"/>
              <a:stretch>
                <a:fillRect/>
              </a:stretch>
            </p:blipFill>
            <p:spPr>
              <a:xfrm flipV="1">
                <a:off x="352683" y="3909162"/>
                <a:ext cx="1154825" cy="812472"/>
              </a:xfrm>
              <a:prstGeom prst="rect">
                <a:avLst/>
              </a:prstGeom>
            </p:spPr>
          </p:pic>
          <p:pic>
            <p:nvPicPr>
              <p:cNvPr id="70" name="Picture 69">
                <a:extLst>
                  <a:ext uri="{FF2B5EF4-FFF2-40B4-BE49-F238E27FC236}">
                    <a16:creationId xmlns:a16="http://schemas.microsoft.com/office/drawing/2014/main" id="{7843DC27-0FA2-0BC4-DB89-22173EAEABE0}"/>
                  </a:ext>
                </a:extLst>
              </p:cNvPr>
              <p:cNvPicPr>
                <a:picLocks noChangeAspect="1"/>
              </p:cNvPicPr>
              <p:nvPr/>
            </p:nvPicPr>
            <p:blipFill>
              <a:blip r:embed="rId14"/>
              <a:srcRect l="28063" t="55148" r="55320" b="8474"/>
              <a:stretch>
                <a:fillRect/>
              </a:stretch>
            </p:blipFill>
            <p:spPr>
              <a:xfrm flipV="1">
                <a:off x="1608697" y="2897548"/>
                <a:ext cx="1152337" cy="784546"/>
              </a:xfrm>
              <a:prstGeom prst="rect">
                <a:avLst/>
              </a:prstGeom>
            </p:spPr>
          </p:pic>
          <p:pic>
            <p:nvPicPr>
              <p:cNvPr id="71" name="Picture 70">
                <a:extLst>
                  <a:ext uri="{FF2B5EF4-FFF2-40B4-BE49-F238E27FC236}">
                    <a16:creationId xmlns:a16="http://schemas.microsoft.com/office/drawing/2014/main" id="{DAEB9E57-8F11-B100-63AD-6DC2E7BBAA19}"/>
                  </a:ext>
                </a:extLst>
              </p:cNvPr>
              <p:cNvPicPr>
                <a:picLocks noChangeAspect="1"/>
              </p:cNvPicPr>
              <p:nvPr/>
            </p:nvPicPr>
            <p:blipFill>
              <a:blip r:embed="rId14"/>
              <a:srcRect l="2904" t="55099" r="80445" b="8471"/>
              <a:stretch>
                <a:fillRect/>
              </a:stretch>
            </p:blipFill>
            <p:spPr>
              <a:xfrm flipV="1">
                <a:off x="334821" y="2897547"/>
                <a:ext cx="1154825" cy="785677"/>
              </a:xfrm>
              <a:prstGeom prst="rect">
                <a:avLst/>
              </a:prstGeom>
            </p:spPr>
          </p:pic>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6E793A2D-7DB4-4EB6-9DC4-AE9D6A6C95FB}"/>
                      </a:ext>
                    </a:extLst>
                  </p:cNvPr>
                  <p:cNvSpPr txBox="1"/>
                  <p:nvPr/>
                </p:nvSpPr>
                <p:spPr>
                  <a:xfrm>
                    <a:off x="697035" y="3682094"/>
                    <a:ext cx="484581" cy="272256"/>
                  </a:xfrm>
                  <a:prstGeom prst="rect">
                    <a:avLst/>
                  </a:prstGeom>
                  <a:noFill/>
                </p:spPr>
                <p:txBody>
                  <a:bodyPr wrap="none" rtlCol="0">
                    <a:spAutoFit/>
                  </a:bodyPr>
                  <a:lstStyle/>
                  <a:p>
                    <a:pPr defTabSz="457200"/>
                    <a14:m>
                      <m:oMathPara xmlns:m="http://schemas.openxmlformats.org/officeDocument/2006/math">
                        <m:oMathParaPr>
                          <m:jc m:val="centerGroup"/>
                        </m:oMathParaPr>
                        <m:oMath xmlns:m="http://schemas.openxmlformats.org/officeDocument/2006/math">
                          <m:r>
                            <a:rPr lang="en-IN" sz="1400" i="1">
                              <a:solidFill>
                                <a:prstClr val="black"/>
                              </a:solidFill>
                              <a:latin typeface="Cambria Math" panose="02040503050406030204" pitchFamily="18" charset="0"/>
                            </a:rPr>
                            <m:t>𝑁</m:t>
                          </m:r>
                          <m:sSub>
                            <m:sSubPr>
                              <m:ctrlPr>
                                <a:rPr lang="en-IN" sz="1400" i="1">
                                  <a:solidFill>
                                    <a:prstClr val="black"/>
                                  </a:solidFill>
                                  <a:latin typeface="Cambria Math" panose="02040503050406030204" pitchFamily="18" charset="0"/>
                                </a:rPr>
                              </m:ctrlPr>
                            </m:sSubPr>
                            <m:e>
                              <m:r>
                                <a:rPr lang="en-IN" sz="1400" i="1">
                                  <a:solidFill>
                                    <a:prstClr val="black"/>
                                  </a:solidFill>
                                  <a:latin typeface="Cambria Math" panose="02040503050406030204" pitchFamily="18" charset="0"/>
                                </a:rPr>
                                <m:t>𝑂</m:t>
                              </m:r>
                            </m:e>
                            <m:sub>
                              <m:r>
                                <a:rPr lang="en-IN" sz="1400" i="1">
                                  <a:solidFill>
                                    <a:prstClr val="black"/>
                                  </a:solidFill>
                                  <a:latin typeface="Cambria Math" panose="02040503050406030204" pitchFamily="18" charset="0"/>
                                </a:rPr>
                                <m:t>2</m:t>
                              </m:r>
                            </m:sub>
                          </m:sSub>
                        </m:oMath>
                      </m:oMathPara>
                    </a14:m>
                    <a:endParaRPr lang="en-IN" sz="1400" dirty="0">
                      <a:solidFill>
                        <a:prstClr val="black"/>
                      </a:solidFill>
                      <a:latin typeface="Calibri" panose="020F0502020204030204"/>
                    </a:endParaRPr>
                  </a:p>
                </p:txBody>
              </p:sp>
            </mc:Choice>
            <mc:Fallback xmlns="">
              <p:sp>
                <p:nvSpPr>
                  <p:cNvPr id="72" name="TextBox 71">
                    <a:extLst>
                      <a:ext uri="{FF2B5EF4-FFF2-40B4-BE49-F238E27FC236}">
                        <a16:creationId xmlns:a16="http://schemas.microsoft.com/office/drawing/2014/main" id="{6E793A2D-7DB4-4EB6-9DC4-AE9D6A6C95FB}"/>
                      </a:ext>
                    </a:extLst>
                  </p:cNvPr>
                  <p:cNvSpPr txBox="1">
                    <a:spLocks noRot="1" noChangeAspect="1" noMove="1" noResize="1" noEditPoints="1" noAdjustHandles="1" noChangeArrowheads="1" noChangeShapeType="1" noTextEdit="1"/>
                  </p:cNvSpPr>
                  <p:nvPr/>
                </p:nvSpPr>
                <p:spPr>
                  <a:xfrm>
                    <a:off x="697035" y="3682094"/>
                    <a:ext cx="484581" cy="272256"/>
                  </a:xfrm>
                  <a:prstGeom prst="rect">
                    <a:avLst/>
                  </a:prstGeom>
                  <a:blipFill>
                    <a:blip r:embed="rId15"/>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06ACC6C6-8B14-FF91-990A-076C2E3F20CD}"/>
                      </a:ext>
                    </a:extLst>
                  </p:cNvPr>
                  <p:cNvSpPr txBox="1"/>
                  <p:nvPr/>
                </p:nvSpPr>
                <p:spPr>
                  <a:xfrm>
                    <a:off x="2029509" y="3682094"/>
                    <a:ext cx="366488" cy="272256"/>
                  </a:xfrm>
                  <a:prstGeom prst="rect">
                    <a:avLst/>
                  </a:prstGeom>
                  <a:noFill/>
                </p:spPr>
                <p:txBody>
                  <a:bodyPr wrap="none" rtlCol="0">
                    <a:spAutoFit/>
                  </a:bodyPr>
                  <a:lstStyle/>
                  <a:p>
                    <a:pPr defTabSz="457200"/>
                    <a14:m>
                      <m:oMathPara xmlns:m="http://schemas.openxmlformats.org/officeDocument/2006/math">
                        <m:oMathParaPr>
                          <m:jc m:val="centerGroup"/>
                        </m:oMathParaPr>
                        <m:oMath xmlns:m="http://schemas.openxmlformats.org/officeDocument/2006/math">
                          <m:sSub>
                            <m:sSubPr>
                              <m:ctrlPr>
                                <a:rPr lang="en-IN" sz="1400" i="1">
                                  <a:solidFill>
                                    <a:prstClr val="black"/>
                                  </a:solidFill>
                                  <a:latin typeface="Cambria Math" panose="02040503050406030204" pitchFamily="18" charset="0"/>
                                </a:rPr>
                              </m:ctrlPr>
                            </m:sSubPr>
                            <m:e>
                              <m:r>
                                <a:rPr lang="en-IN" sz="1400" i="1">
                                  <a:solidFill>
                                    <a:prstClr val="black"/>
                                  </a:solidFill>
                                  <a:latin typeface="Cambria Math" panose="02040503050406030204" pitchFamily="18" charset="0"/>
                                </a:rPr>
                                <m:t>𝑂</m:t>
                              </m:r>
                            </m:e>
                            <m:sub>
                              <m:r>
                                <a:rPr lang="en-IN" sz="1400" i="1">
                                  <a:solidFill>
                                    <a:prstClr val="black"/>
                                  </a:solidFill>
                                  <a:latin typeface="Cambria Math" panose="02040503050406030204" pitchFamily="18" charset="0"/>
                                </a:rPr>
                                <m:t>3</m:t>
                              </m:r>
                            </m:sub>
                          </m:sSub>
                        </m:oMath>
                      </m:oMathPara>
                    </a14:m>
                    <a:endParaRPr lang="en-IN" sz="1400" dirty="0">
                      <a:solidFill>
                        <a:prstClr val="black"/>
                      </a:solidFill>
                      <a:latin typeface="Calibri" panose="020F0502020204030204"/>
                    </a:endParaRPr>
                  </a:p>
                </p:txBody>
              </p:sp>
            </mc:Choice>
            <mc:Fallback xmlns="">
              <p:sp>
                <p:nvSpPr>
                  <p:cNvPr id="73" name="TextBox 72">
                    <a:extLst>
                      <a:ext uri="{FF2B5EF4-FFF2-40B4-BE49-F238E27FC236}">
                        <a16:creationId xmlns:a16="http://schemas.microsoft.com/office/drawing/2014/main" id="{06ACC6C6-8B14-FF91-990A-076C2E3F20CD}"/>
                      </a:ext>
                    </a:extLst>
                  </p:cNvPr>
                  <p:cNvSpPr txBox="1">
                    <a:spLocks noRot="1" noChangeAspect="1" noMove="1" noResize="1" noEditPoints="1" noAdjustHandles="1" noChangeArrowheads="1" noChangeShapeType="1" noTextEdit="1"/>
                  </p:cNvSpPr>
                  <p:nvPr/>
                </p:nvSpPr>
                <p:spPr>
                  <a:xfrm>
                    <a:off x="2029509" y="3682094"/>
                    <a:ext cx="366488" cy="272256"/>
                  </a:xfrm>
                  <a:prstGeom prst="rect">
                    <a:avLst/>
                  </a:prstGeom>
                  <a:blipFill>
                    <a:blip r:embed="rId16"/>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B3061B98-9648-1920-BC2B-8A14C9CA284F}"/>
                      </a:ext>
                    </a:extLst>
                  </p:cNvPr>
                  <p:cNvSpPr txBox="1"/>
                  <p:nvPr/>
                </p:nvSpPr>
                <p:spPr>
                  <a:xfrm>
                    <a:off x="662792" y="4664136"/>
                    <a:ext cx="596874" cy="272256"/>
                  </a:xfrm>
                  <a:prstGeom prst="rect">
                    <a:avLst/>
                  </a:prstGeom>
                  <a:noFill/>
                </p:spPr>
                <p:txBody>
                  <a:bodyPr wrap="none" rtlCol="0">
                    <a:spAutoFit/>
                  </a:bodyPr>
                  <a:lstStyle/>
                  <a:p>
                    <a:pPr defTabSz="457200"/>
                    <a14:m>
                      <m:oMathPara xmlns:m="http://schemas.openxmlformats.org/officeDocument/2006/math">
                        <m:oMathParaPr>
                          <m:jc m:val="centerGroup"/>
                        </m:oMathParaPr>
                        <m:oMath xmlns:m="http://schemas.openxmlformats.org/officeDocument/2006/math">
                          <m:r>
                            <a:rPr lang="en-IN" sz="1400" i="1">
                              <a:solidFill>
                                <a:prstClr val="black"/>
                              </a:solidFill>
                              <a:latin typeface="Cambria Math" panose="02040503050406030204" pitchFamily="18" charset="0"/>
                            </a:rPr>
                            <m:t>𝑃𝑀</m:t>
                          </m:r>
                          <m:r>
                            <a:rPr lang="en-IN" sz="1400" i="1">
                              <a:solidFill>
                                <a:prstClr val="black"/>
                              </a:solidFill>
                              <a:latin typeface="Cambria Math" panose="02040503050406030204" pitchFamily="18" charset="0"/>
                            </a:rPr>
                            <m:t>10</m:t>
                          </m:r>
                        </m:oMath>
                      </m:oMathPara>
                    </a14:m>
                    <a:endParaRPr lang="en-IN" sz="1400" dirty="0">
                      <a:solidFill>
                        <a:prstClr val="black"/>
                      </a:solidFill>
                      <a:latin typeface="Calibri" panose="020F0502020204030204"/>
                    </a:endParaRPr>
                  </a:p>
                </p:txBody>
              </p:sp>
            </mc:Choice>
            <mc:Fallback xmlns="">
              <p:sp>
                <p:nvSpPr>
                  <p:cNvPr id="74" name="TextBox 73">
                    <a:extLst>
                      <a:ext uri="{FF2B5EF4-FFF2-40B4-BE49-F238E27FC236}">
                        <a16:creationId xmlns:a16="http://schemas.microsoft.com/office/drawing/2014/main" id="{B3061B98-9648-1920-BC2B-8A14C9CA284F}"/>
                      </a:ext>
                    </a:extLst>
                  </p:cNvPr>
                  <p:cNvSpPr txBox="1">
                    <a:spLocks noRot="1" noChangeAspect="1" noMove="1" noResize="1" noEditPoints="1" noAdjustHandles="1" noChangeArrowheads="1" noChangeShapeType="1" noTextEdit="1"/>
                  </p:cNvSpPr>
                  <p:nvPr/>
                </p:nvSpPr>
                <p:spPr>
                  <a:xfrm>
                    <a:off x="662792" y="4664136"/>
                    <a:ext cx="596874" cy="272256"/>
                  </a:xfrm>
                  <a:prstGeom prst="rect">
                    <a:avLst/>
                  </a:prstGeom>
                  <a:blipFill>
                    <a:blip r:embed="rId17"/>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1331CCC6-9A32-F9A8-10B3-A04D043E2E63}"/>
                      </a:ext>
                    </a:extLst>
                  </p:cNvPr>
                  <p:cNvSpPr txBox="1"/>
                  <p:nvPr/>
                </p:nvSpPr>
                <p:spPr>
                  <a:xfrm>
                    <a:off x="1941677" y="4687684"/>
                    <a:ext cx="628934" cy="272256"/>
                  </a:xfrm>
                  <a:prstGeom prst="rect">
                    <a:avLst/>
                  </a:prstGeom>
                  <a:noFill/>
                </p:spPr>
                <p:txBody>
                  <a:bodyPr wrap="none" rtlCol="0">
                    <a:spAutoFit/>
                  </a:bodyPr>
                  <a:lstStyle/>
                  <a:p>
                    <a:pPr defTabSz="457200"/>
                    <a14:m>
                      <m:oMathPara xmlns:m="http://schemas.openxmlformats.org/officeDocument/2006/math">
                        <m:oMathParaPr>
                          <m:jc m:val="centerGroup"/>
                        </m:oMathParaPr>
                        <m:oMath xmlns:m="http://schemas.openxmlformats.org/officeDocument/2006/math">
                          <m:r>
                            <a:rPr lang="en-IN" sz="1400" i="1">
                              <a:solidFill>
                                <a:prstClr val="black"/>
                              </a:solidFill>
                              <a:latin typeface="Cambria Math" panose="02040503050406030204" pitchFamily="18" charset="0"/>
                            </a:rPr>
                            <m:t>𝑃𝑀</m:t>
                          </m:r>
                          <m:r>
                            <a:rPr lang="en-IN" sz="1400" i="1">
                              <a:solidFill>
                                <a:prstClr val="black"/>
                              </a:solidFill>
                              <a:latin typeface="Cambria Math" panose="02040503050406030204" pitchFamily="18" charset="0"/>
                            </a:rPr>
                            <m:t>2.5</m:t>
                          </m:r>
                        </m:oMath>
                      </m:oMathPara>
                    </a14:m>
                    <a:endParaRPr lang="en-IN" sz="1400" dirty="0">
                      <a:solidFill>
                        <a:prstClr val="black"/>
                      </a:solidFill>
                      <a:latin typeface="Calibri" panose="020F0502020204030204"/>
                    </a:endParaRPr>
                  </a:p>
                </p:txBody>
              </p:sp>
            </mc:Choice>
            <mc:Fallback xmlns="">
              <p:sp>
                <p:nvSpPr>
                  <p:cNvPr id="75" name="TextBox 74">
                    <a:extLst>
                      <a:ext uri="{FF2B5EF4-FFF2-40B4-BE49-F238E27FC236}">
                        <a16:creationId xmlns:a16="http://schemas.microsoft.com/office/drawing/2014/main" id="{1331CCC6-9A32-F9A8-10B3-A04D043E2E63}"/>
                      </a:ext>
                    </a:extLst>
                  </p:cNvPr>
                  <p:cNvSpPr txBox="1">
                    <a:spLocks noRot="1" noChangeAspect="1" noMove="1" noResize="1" noEditPoints="1" noAdjustHandles="1" noChangeArrowheads="1" noChangeShapeType="1" noTextEdit="1"/>
                  </p:cNvSpPr>
                  <p:nvPr/>
                </p:nvSpPr>
                <p:spPr>
                  <a:xfrm>
                    <a:off x="1941677" y="4687684"/>
                    <a:ext cx="628934" cy="272256"/>
                  </a:xfrm>
                  <a:prstGeom prst="rect">
                    <a:avLst/>
                  </a:prstGeom>
                  <a:blipFill>
                    <a:blip r:embed="rId18"/>
                    <a:stretch>
                      <a:fillRect/>
                    </a:stretch>
                  </a:blipFill>
                </p:spPr>
                <p:txBody>
                  <a:bodyPr/>
                  <a:lstStyle/>
                  <a:p>
                    <a:r>
                      <a:rPr lang="en-IN">
                        <a:noFill/>
                      </a:rPr>
                      <a:t> </a:t>
                    </a:r>
                  </a:p>
                </p:txBody>
              </p:sp>
            </mc:Fallback>
          </mc:AlternateContent>
          <p:sp>
            <p:nvSpPr>
              <p:cNvPr id="76" name="TextBox 75">
                <a:extLst>
                  <a:ext uri="{FF2B5EF4-FFF2-40B4-BE49-F238E27FC236}">
                    <a16:creationId xmlns:a16="http://schemas.microsoft.com/office/drawing/2014/main" id="{3D4C102E-3803-6E3E-536C-C083CAC65933}"/>
                  </a:ext>
                </a:extLst>
              </p:cNvPr>
              <p:cNvSpPr txBox="1"/>
              <p:nvPr/>
            </p:nvSpPr>
            <p:spPr>
              <a:xfrm>
                <a:off x="2819036" y="2802021"/>
                <a:ext cx="604653" cy="369332"/>
              </a:xfrm>
              <a:prstGeom prst="rect">
                <a:avLst/>
              </a:prstGeom>
              <a:noFill/>
            </p:spPr>
            <p:txBody>
              <a:bodyPr wrap="none" rtlCol="0">
                <a:spAutoFit/>
              </a:bodyPr>
              <a:lstStyle/>
              <a:p>
                <a:pPr defTabSz="457200"/>
                <a:r>
                  <a:rPr lang="en-IN" dirty="0">
                    <a:solidFill>
                      <a:prstClr val="black"/>
                    </a:solidFill>
                    <a:latin typeface="Calibri" panose="020F0502020204030204"/>
                  </a:rPr>
                  <a:t>t = n</a:t>
                </a:r>
              </a:p>
            </p:txBody>
          </p:sp>
        </p:grpSp>
      </p:grpSp>
      <p:sp>
        <p:nvSpPr>
          <p:cNvPr id="83" name="Arrow: Right 82">
            <a:extLst>
              <a:ext uri="{FF2B5EF4-FFF2-40B4-BE49-F238E27FC236}">
                <a16:creationId xmlns:a16="http://schemas.microsoft.com/office/drawing/2014/main" id="{180F86CD-B59C-F120-D814-1C478815B5B6}"/>
              </a:ext>
            </a:extLst>
          </p:cNvPr>
          <p:cNvSpPr/>
          <p:nvPr/>
        </p:nvSpPr>
        <p:spPr>
          <a:xfrm rot="5400000">
            <a:off x="4047143" y="4542666"/>
            <a:ext cx="2681877" cy="622876"/>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IN" sz="1600">
              <a:solidFill>
                <a:schemeClr val="bg1"/>
              </a:solidFill>
            </a:endParaRPr>
          </a:p>
        </p:txBody>
      </p:sp>
      <p:pic>
        <p:nvPicPr>
          <p:cNvPr id="85" name="Picture 84">
            <a:extLst>
              <a:ext uri="{FF2B5EF4-FFF2-40B4-BE49-F238E27FC236}">
                <a16:creationId xmlns:a16="http://schemas.microsoft.com/office/drawing/2014/main" id="{EC1CF485-9A38-2F0C-7652-8024BE8C7D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449659" y="3223333"/>
            <a:ext cx="2056163" cy="1717542"/>
          </a:xfrm>
          <a:prstGeom prst="rect">
            <a:avLst/>
          </a:prstGeom>
        </p:spPr>
      </p:pic>
      <p:pic>
        <p:nvPicPr>
          <p:cNvPr id="87" name="Picture 86">
            <a:extLst>
              <a:ext uri="{FF2B5EF4-FFF2-40B4-BE49-F238E27FC236}">
                <a16:creationId xmlns:a16="http://schemas.microsoft.com/office/drawing/2014/main" id="{D0BDC183-1DF3-DECE-8317-747D4BF69B4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3888" y="3227219"/>
            <a:ext cx="2057327" cy="1717542"/>
          </a:xfrm>
          <a:prstGeom prst="rect">
            <a:avLst/>
          </a:prstGeom>
        </p:spPr>
      </p:pic>
      <p:pic>
        <p:nvPicPr>
          <p:cNvPr id="89" name="Picture 88">
            <a:extLst>
              <a:ext uri="{FF2B5EF4-FFF2-40B4-BE49-F238E27FC236}">
                <a16:creationId xmlns:a16="http://schemas.microsoft.com/office/drawing/2014/main" id="{62005F1E-6B8C-6A79-BCA9-F9F71DAA875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01866" y="3227219"/>
            <a:ext cx="2057327" cy="1717542"/>
          </a:xfrm>
          <a:prstGeom prst="rect">
            <a:avLst/>
          </a:prstGeom>
        </p:spPr>
      </p:pic>
      <p:pic>
        <p:nvPicPr>
          <p:cNvPr id="91" name="Picture 90">
            <a:extLst>
              <a:ext uri="{FF2B5EF4-FFF2-40B4-BE49-F238E27FC236}">
                <a16:creationId xmlns:a16="http://schemas.microsoft.com/office/drawing/2014/main" id="{8472D4A3-8712-8F4F-6476-F993DC31CF1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222116" y="3223333"/>
            <a:ext cx="2056163" cy="1717542"/>
          </a:xfrm>
          <a:prstGeom prst="rect">
            <a:avLst/>
          </a:prstGeom>
        </p:spPr>
      </p:pic>
      <p:pic>
        <p:nvPicPr>
          <p:cNvPr id="95" name="Picture 94">
            <a:extLst>
              <a:ext uri="{FF2B5EF4-FFF2-40B4-BE49-F238E27FC236}">
                <a16:creationId xmlns:a16="http://schemas.microsoft.com/office/drawing/2014/main" id="{074693B3-82E9-7BA7-C208-FFA552D701F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11913" y="4926175"/>
            <a:ext cx="2192160" cy="1717542"/>
          </a:xfrm>
          <a:prstGeom prst="rect">
            <a:avLst/>
          </a:prstGeom>
        </p:spPr>
      </p:pic>
      <p:pic>
        <p:nvPicPr>
          <p:cNvPr id="97" name="Picture 96">
            <a:extLst>
              <a:ext uri="{FF2B5EF4-FFF2-40B4-BE49-F238E27FC236}">
                <a16:creationId xmlns:a16="http://schemas.microsoft.com/office/drawing/2014/main" id="{9E308E1E-E3ED-1E41-21D6-93395A3E749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393079" y="4912991"/>
            <a:ext cx="2255094" cy="1717542"/>
          </a:xfrm>
          <a:prstGeom prst="rect">
            <a:avLst/>
          </a:prstGeom>
        </p:spPr>
      </p:pic>
      <p:pic>
        <p:nvPicPr>
          <p:cNvPr id="99" name="Picture 98">
            <a:extLst>
              <a:ext uri="{FF2B5EF4-FFF2-40B4-BE49-F238E27FC236}">
                <a16:creationId xmlns:a16="http://schemas.microsoft.com/office/drawing/2014/main" id="{931EDE6A-FD37-474F-E099-803417736A9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932482" y="4904001"/>
            <a:ext cx="2196094" cy="1717542"/>
          </a:xfrm>
          <a:prstGeom prst="rect">
            <a:avLst/>
          </a:prstGeom>
        </p:spPr>
      </p:pic>
      <p:pic>
        <p:nvPicPr>
          <p:cNvPr id="101" name="Picture 100">
            <a:extLst>
              <a:ext uri="{FF2B5EF4-FFF2-40B4-BE49-F238E27FC236}">
                <a16:creationId xmlns:a16="http://schemas.microsoft.com/office/drawing/2014/main" id="{6C3A9861-2267-9B84-5140-CAB2FF4CF43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22872" y="4912991"/>
            <a:ext cx="2190849" cy="1717542"/>
          </a:xfrm>
          <a:prstGeom prst="rect">
            <a:avLst/>
          </a:prstGeom>
        </p:spPr>
      </p:pic>
      <p:sp>
        <p:nvSpPr>
          <p:cNvPr id="102" name="Rectangle: Rounded Corners 101">
            <a:extLst>
              <a:ext uri="{FF2B5EF4-FFF2-40B4-BE49-F238E27FC236}">
                <a16:creationId xmlns:a16="http://schemas.microsoft.com/office/drawing/2014/main" id="{96800EC5-5B6D-F4E6-AA1C-FCA5F25C4DAB}"/>
              </a:ext>
            </a:extLst>
          </p:cNvPr>
          <p:cNvSpPr/>
          <p:nvPr/>
        </p:nvSpPr>
        <p:spPr>
          <a:xfrm>
            <a:off x="5699520" y="3742053"/>
            <a:ext cx="1424941" cy="2584471"/>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IN" sz="1600" dirty="0">
              <a:solidFill>
                <a:schemeClr val="tx1">
                  <a:lumMod val="95000"/>
                  <a:lumOff val="5000"/>
                </a:schemeClr>
              </a:solidFill>
            </a:endParaRPr>
          </a:p>
        </p:txBody>
      </p:sp>
      <p:sp>
        <p:nvSpPr>
          <p:cNvPr id="103" name="TextBox 102">
            <a:extLst>
              <a:ext uri="{FF2B5EF4-FFF2-40B4-BE49-F238E27FC236}">
                <a16:creationId xmlns:a16="http://schemas.microsoft.com/office/drawing/2014/main" id="{FD33A225-930C-33DB-06ED-C936BDCBB03D}"/>
              </a:ext>
            </a:extLst>
          </p:cNvPr>
          <p:cNvSpPr txBox="1"/>
          <p:nvPr/>
        </p:nvSpPr>
        <p:spPr>
          <a:xfrm>
            <a:off x="5709566" y="4082104"/>
            <a:ext cx="1453519" cy="2285552"/>
          </a:xfrm>
          <a:prstGeom prst="rect">
            <a:avLst/>
          </a:prstGeom>
          <a:noFill/>
        </p:spPr>
        <p:txBody>
          <a:bodyPr wrap="square" lIns="0" tIns="0" rIns="0" bIns="0" rtlCol="0">
            <a:normAutofit/>
          </a:bodyPr>
          <a:lstStyle/>
          <a:p>
            <a:pPr algn="ctr"/>
            <a:r>
              <a:rPr lang="en-IN" sz="1600" dirty="0">
                <a:solidFill>
                  <a:schemeClr val="tx1">
                    <a:lumMod val="95000"/>
                    <a:lumOff val="5000"/>
                  </a:schemeClr>
                </a:solidFill>
              </a:rPr>
              <a:t>Apply augmentations on simulation dataset to mimic the real-world data distribution</a:t>
            </a:r>
          </a:p>
        </p:txBody>
      </p:sp>
      <p:sp>
        <p:nvSpPr>
          <p:cNvPr id="104" name="TextBox 103">
            <a:extLst>
              <a:ext uri="{FF2B5EF4-FFF2-40B4-BE49-F238E27FC236}">
                <a16:creationId xmlns:a16="http://schemas.microsoft.com/office/drawing/2014/main" id="{CDCA8160-E419-DC02-2D88-F5FC684F7AB7}"/>
              </a:ext>
            </a:extLst>
          </p:cNvPr>
          <p:cNvSpPr txBox="1"/>
          <p:nvPr/>
        </p:nvSpPr>
        <p:spPr>
          <a:xfrm>
            <a:off x="2134690" y="3763727"/>
            <a:ext cx="695796" cy="371567"/>
          </a:xfrm>
          <a:prstGeom prst="rect">
            <a:avLst/>
          </a:prstGeom>
          <a:noFill/>
        </p:spPr>
        <p:txBody>
          <a:bodyPr wrap="none" lIns="0" tIns="0" rIns="0" bIns="0" rtlCol="0">
            <a:noAutofit/>
          </a:bodyPr>
          <a:lstStyle/>
          <a:p>
            <a:pPr algn="l">
              <a:lnSpc>
                <a:spcPct val="105000"/>
              </a:lnSpc>
            </a:pPr>
            <a:r>
              <a:rPr lang="en-IN" sz="1600" dirty="0">
                <a:solidFill>
                  <a:schemeClr val="tx1"/>
                </a:solidFill>
              </a:rPr>
              <a:t>NO</a:t>
            </a:r>
            <a:r>
              <a:rPr lang="en-IN" sz="1100" dirty="0">
                <a:solidFill>
                  <a:schemeClr val="tx1"/>
                </a:solidFill>
              </a:rPr>
              <a:t>2</a:t>
            </a:r>
            <a:endParaRPr lang="en-IN" sz="1600" dirty="0">
              <a:solidFill>
                <a:schemeClr val="tx1"/>
              </a:solidFill>
            </a:endParaRPr>
          </a:p>
        </p:txBody>
      </p:sp>
      <p:sp>
        <p:nvSpPr>
          <p:cNvPr id="105" name="TextBox 104">
            <a:extLst>
              <a:ext uri="{FF2B5EF4-FFF2-40B4-BE49-F238E27FC236}">
                <a16:creationId xmlns:a16="http://schemas.microsoft.com/office/drawing/2014/main" id="{6CC0D9B1-D40A-24C7-5B99-B6936DC09020}"/>
              </a:ext>
            </a:extLst>
          </p:cNvPr>
          <p:cNvSpPr txBox="1"/>
          <p:nvPr/>
        </p:nvSpPr>
        <p:spPr>
          <a:xfrm>
            <a:off x="4534777" y="3763727"/>
            <a:ext cx="695796" cy="371567"/>
          </a:xfrm>
          <a:prstGeom prst="rect">
            <a:avLst/>
          </a:prstGeom>
          <a:noFill/>
        </p:spPr>
        <p:txBody>
          <a:bodyPr wrap="none" lIns="0" tIns="0" rIns="0" bIns="0" rtlCol="0">
            <a:noAutofit/>
          </a:bodyPr>
          <a:lstStyle/>
          <a:p>
            <a:pPr algn="l">
              <a:lnSpc>
                <a:spcPct val="105000"/>
              </a:lnSpc>
            </a:pPr>
            <a:r>
              <a:rPr lang="en-IN" sz="1600" dirty="0">
                <a:solidFill>
                  <a:schemeClr val="tx1"/>
                </a:solidFill>
              </a:rPr>
              <a:t>O</a:t>
            </a:r>
            <a:r>
              <a:rPr lang="en-IN" sz="1100" dirty="0"/>
              <a:t>3</a:t>
            </a:r>
            <a:endParaRPr lang="en-IN" sz="1600" dirty="0">
              <a:solidFill>
                <a:schemeClr val="tx1"/>
              </a:solidFill>
            </a:endParaRPr>
          </a:p>
        </p:txBody>
      </p:sp>
      <p:sp>
        <p:nvSpPr>
          <p:cNvPr id="106" name="TextBox 105">
            <a:extLst>
              <a:ext uri="{FF2B5EF4-FFF2-40B4-BE49-F238E27FC236}">
                <a16:creationId xmlns:a16="http://schemas.microsoft.com/office/drawing/2014/main" id="{BDEAA545-B268-853C-0903-8A80EE5A9C37}"/>
              </a:ext>
            </a:extLst>
          </p:cNvPr>
          <p:cNvSpPr txBox="1"/>
          <p:nvPr/>
        </p:nvSpPr>
        <p:spPr>
          <a:xfrm>
            <a:off x="8582483" y="3742053"/>
            <a:ext cx="695796" cy="371567"/>
          </a:xfrm>
          <a:prstGeom prst="rect">
            <a:avLst/>
          </a:prstGeom>
          <a:noFill/>
        </p:spPr>
        <p:txBody>
          <a:bodyPr wrap="none" lIns="0" tIns="0" rIns="0" bIns="0" rtlCol="0">
            <a:noAutofit/>
          </a:bodyPr>
          <a:lstStyle/>
          <a:p>
            <a:pPr algn="l">
              <a:lnSpc>
                <a:spcPct val="105000"/>
              </a:lnSpc>
            </a:pPr>
            <a:r>
              <a:rPr lang="en-IN" sz="1600" dirty="0"/>
              <a:t>PM</a:t>
            </a:r>
            <a:r>
              <a:rPr lang="en-IN" sz="1100" dirty="0"/>
              <a:t>10</a:t>
            </a:r>
            <a:endParaRPr lang="en-IN" sz="1600" dirty="0">
              <a:solidFill>
                <a:schemeClr val="tx1"/>
              </a:solidFill>
            </a:endParaRPr>
          </a:p>
        </p:txBody>
      </p:sp>
      <p:sp>
        <p:nvSpPr>
          <p:cNvPr id="107" name="TextBox 106">
            <a:extLst>
              <a:ext uri="{FF2B5EF4-FFF2-40B4-BE49-F238E27FC236}">
                <a16:creationId xmlns:a16="http://schemas.microsoft.com/office/drawing/2014/main" id="{B27DD716-A02D-2C79-49A4-3DEF4FDE6E7A}"/>
              </a:ext>
            </a:extLst>
          </p:cNvPr>
          <p:cNvSpPr txBox="1"/>
          <p:nvPr/>
        </p:nvSpPr>
        <p:spPr>
          <a:xfrm>
            <a:off x="10810026" y="3742053"/>
            <a:ext cx="695796" cy="371567"/>
          </a:xfrm>
          <a:prstGeom prst="rect">
            <a:avLst/>
          </a:prstGeom>
          <a:noFill/>
        </p:spPr>
        <p:txBody>
          <a:bodyPr wrap="none" lIns="0" tIns="0" rIns="0" bIns="0" rtlCol="0">
            <a:noAutofit/>
          </a:bodyPr>
          <a:lstStyle/>
          <a:p>
            <a:pPr algn="l">
              <a:lnSpc>
                <a:spcPct val="105000"/>
              </a:lnSpc>
            </a:pPr>
            <a:r>
              <a:rPr lang="en-IN" sz="1600" dirty="0"/>
              <a:t>PM</a:t>
            </a:r>
            <a:r>
              <a:rPr lang="en-IN" sz="1100" dirty="0">
                <a:solidFill>
                  <a:schemeClr val="tx1"/>
                </a:solidFill>
              </a:rPr>
              <a:t>2.5</a:t>
            </a:r>
            <a:endParaRPr lang="en-IN" sz="1600" dirty="0">
              <a:solidFill>
                <a:schemeClr val="tx1"/>
              </a:solidFill>
            </a:endParaRPr>
          </a:p>
        </p:txBody>
      </p:sp>
      <p:pic>
        <p:nvPicPr>
          <p:cNvPr id="108" name="Graphic 107">
            <a:extLst>
              <a:ext uri="{FF2B5EF4-FFF2-40B4-BE49-F238E27FC236}">
                <a16:creationId xmlns:a16="http://schemas.microsoft.com/office/drawing/2014/main" id="{E4CC7F48-D960-DB8F-EC4D-FA915DD109EA}"/>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7131984" y="357717"/>
            <a:ext cx="1054052" cy="115755"/>
          </a:xfrm>
          <a:prstGeom prst="rect">
            <a:avLst/>
          </a:prstGeom>
        </p:spPr>
      </p:pic>
      <p:sp>
        <p:nvSpPr>
          <p:cNvPr id="5" name="TextBox 4">
            <a:extLst>
              <a:ext uri="{FF2B5EF4-FFF2-40B4-BE49-F238E27FC236}">
                <a16:creationId xmlns:a16="http://schemas.microsoft.com/office/drawing/2014/main" id="{74A973C7-AA3F-8B18-4A4E-FA7176C75A7F}"/>
              </a:ext>
            </a:extLst>
          </p:cNvPr>
          <p:cNvSpPr txBox="1"/>
          <p:nvPr/>
        </p:nvSpPr>
        <p:spPr>
          <a:xfrm>
            <a:off x="90861" y="3916392"/>
            <a:ext cx="914400" cy="315049"/>
          </a:xfrm>
          <a:prstGeom prst="rect">
            <a:avLst/>
          </a:prstGeom>
          <a:noFill/>
        </p:spPr>
        <p:txBody>
          <a:bodyPr wrap="none" lIns="0" tIns="0" rIns="0" bIns="0" rtlCol="0">
            <a:noAutofit/>
          </a:bodyPr>
          <a:lstStyle/>
          <a:p>
            <a:pPr algn="l">
              <a:lnSpc>
                <a:spcPct val="105000"/>
              </a:lnSpc>
            </a:pPr>
            <a:r>
              <a:rPr lang="en-IN" sz="1600" dirty="0">
                <a:solidFill>
                  <a:schemeClr val="tx1"/>
                </a:solidFill>
              </a:rPr>
              <a:t>Before</a:t>
            </a:r>
          </a:p>
        </p:txBody>
      </p:sp>
      <p:sp>
        <p:nvSpPr>
          <p:cNvPr id="7" name="TextBox 6">
            <a:extLst>
              <a:ext uri="{FF2B5EF4-FFF2-40B4-BE49-F238E27FC236}">
                <a16:creationId xmlns:a16="http://schemas.microsoft.com/office/drawing/2014/main" id="{9A261FBD-B5D8-5EF4-C011-F3D5D9E8CACD}"/>
              </a:ext>
            </a:extLst>
          </p:cNvPr>
          <p:cNvSpPr txBox="1"/>
          <p:nvPr/>
        </p:nvSpPr>
        <p:spPr>
          <a:xfrm>
            <a:off x="86627" y="5476409"/>
            <a:ext cx="914400" cy="315049"/>
          </a:xfrm>
          <a:prstGeom prst="rect">
            <a:avLst/>
          </a:prstGeom>
          <a:noFill/>
        </p:spPr>
        <p:txBody>
          <a:bodyPr wrap="none" lIns="0" tIns="0" rIns="0" bIns="0" rtlCol="0">
            <a:noAutofit/>
          </a:bodyPr>
          <a:lstStyle/>
          <a:p>
            <a:pPr algn="l">
              <a:lnSpc>
                <a:spcPct val="105000"/>
              </a:lnSpc>
            </a:pPr>
            <a:r>
              <a:rPr lang="en-IN" sz="1600" dirty="0">
                <a:solidFill>
                  <a:schemeClr val="tx1"/>
                </a:solidFill>
              </a:rPr>
              <a:t>After</a:t>
            </a:r>
          </a:p>
        </p:txBody>
      </p:sp>
    </p:spTree>
    <p:extLst>
      <p:ext uri="{BB962C8B-B14F-4D97-AF65-F5344CB8AC3E}">
        <p14:creationId xmlns:p14="http://schemas.microsoft.com/office/powerpoint/2010/main" val="2730598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500"/>
                                        <p:tgtEl>
                                          <p:spTgt spid="8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4"/>
                                        </p:tgtEl>
                                        <p:attrNameLst>
                                          <p:attrName>style.visibility</p:attrName>
                                        </p:attrNameLst>
                                      </p:cBhvr>
                                      <p:to>
                                        <p:strVal val="visible"/>
                                      </p:to>
                                    </p:set>
                                    <p:animEffect transition="in" filter="fade">
                                      <p:cBhvr>
                                        <p:cTn id="18" dur="500"/>
                                        <p:tgtEl>
                                          <p:spTgt spid="104"/>
                                        </p:tgtEl>
                                      </p:cBhvr>
                                    </p:animEffect>
                                  </p:childTnLst>
                                </p:cTn>
                              </p:par>
                              <p:par>
                                <p:cTn id="19" presetID="10" presetClass="entr" presetSubtype="0" fill="hold" nodeType="with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500"/>
                                        <p:tgtEl>
                                          <p:spTgt spid="8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5"/>
                                        </p:tgtEl>
                                        <p:attrNameLst>
                                          <p:attrName>style.visibility</p:attrName>
                                        </p:attrNameLst>
                                      </p:cBhvr>
                                      <p:to>
                                        <p:strVal val="visible"/>
                                      </p:to>
                                    </p:set>
                                    <p:animEffect transition="in" filter="fade">
                                      <p:cBhvr>
                                        <p:cTn id="24" dur="500"/>
                                        <p:tgtEl>
                                          <p:spTgt spid="10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500"/>
                                        <p:tgtEl>
                                          <p:spTgt spid="106"/>
                                        </p:tgtEl>
                                      </p:cBhvr>
                                    </p:animEffect>
                                  </p:childTnLst>
                                </p:cTn>
                              </p:par>
                              <p:par>
                                <p:cTn id="28" presetID="10" presetClass="entr" presetSubtype="0" fill="hold" nodeType="with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nodeType="with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fade">
                                      <p:cBhvr>
                                        <p:cTn id="33" dur="500"/>
                                        <p:tgtEl>
                                          <p:spTgt spid="8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7"/>
                                        </p:tgtEl>
                                        <p:attrNameLst>
                                          <p:attrName>style.visibility</p:attrName>
                                        </p:attrNameLst>
                                      </p:cBhvr>
                                      <p:to>
                                        <p:strVal val="visible"/>
                                      </p:to>
                                    </p:set>
                                    <p:animEffect transition="in" filter="fade">
                                      <p:cBhvr>
                                        <p:cTn id="36" dur="500"/>
                                        <p:tgtEl>
                                          <p:spTgt spid="10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fade">
                                      <p:cBhvr>
                                        <p:cTn id="41" dur="500"/>
                                        <p:tgtEl>
                                          <p:spTgt spid="8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2"/>
                                        </p:tgtEl>
                                        <p:attrNameLst>
                                          <p:attrName>style.visibility</p:attrName>
                                        </p:attrNameLst>
                                      </p:cBhvr>
                                      <p:to>
                                        <p:strVal val="visible"/>
                                      </p:to>
                                    </p:set>
                                    <p:animEffect transition="in" filter="fade">
                                      <p:cBhvr>
                                        <p:cTn id="44" dur="500"/>
                                        <p:tgtEl>
                                          <p:spTgt spid="10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animEffect transition="in" filter="fade">
                                      <p:cBhvr>
                                        <p:cTn id="47" dur="500"/>
                                        <p:tgtEl>
                                          <p:spTgt spid="10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animEffect transition="in" filter="fade">
                                      <p:cBhvr>
                                        <p:cTn id="52" dur="500"/>
                                        <p:tgtEl>
                                          <p:spTgt spid="101"/>
                                        </p:tgtEl>
                                      </p:cBhvr>
                                    </p:animEffect>
                                  </p:childTnLst>
                                </p:cTn>
                              </p:par>
                              <p:par>
                                <p:cTn id="53" presetID="10" presetClass="entr" presetSubtype="0" fill="hold" nodeType="withEffect">
                                  <p:stCondLst>
                                    <p:cond delay="0"/>
                                  </p:stCondLst>
                                  <p:childTnLst>
                                    <p:set>
                                      <p:cBhvr>
                                        <p:cTn id="54" dur="1" fill="hold">
                                          <p:stCondLst>
                                            <p:cond delay="0"/>
                                          </p:stCondLst>
                                        </p:cTn>
                                        <p:tgtEl>
                                          <p:spTgt spid="99"/>
                                        </p:tgtEl>
                                        <p:attrNameLst>
                                          <p:attrName>style.visibility</p:attrName>
                                        </p:attrNameLst>
                                      </p:cBhvr>
                                      <p:to>
                                        <p:strVal val="visible"/>
                                      </p:to>
                                    </p:set>
                                    <p:animEffect transition="in" filter="fade">
                                      <p:cBhvr>
                                        <p:cTn id="55" dur="500"/>
                                        <p:tgtEl>
                                          <p:spTgt spid="99"/>
                                        </p:tgtEl>
                                      </p:cBhvr>
                                    </p:animEffect>
                                  </p:childTnLst>
                                </p:cTn>
                              </p:par>
                              <p:par>
                                <p:cTn id="56" presetID="10" presetClass="entr" presetSubtype="0" fill="hold" nodeType="withEffect">
                                  <p:stCondLst>
                                    <p:cond delay="0"/>
                                  </p:stCondLst>
                                  <p:childTnLst>
                                    <p:set>
                                      <p:cBhvr>
                                        <p:cTn id="57" dur="1" fill="hold">
                                          <p:stCondLst>
                                            <p:cond delay="0"/>
                                          </p:stCondLst>
                                        </p:cTn>
                                        <p:tgtEl>
                                          <p:spTgt spid="95"/>
                                        </p:tgtEl>
                                        <p:attrNameLst>
                                          <p:attrName>style.visibility</p:attrName>
                                        </p:attrNameLst>
                                      </p:cBhvr>
                                      <p:to>
                                        <p:strVal val="visible"/>
                                      </p:to>
                                    </p:set>
                                    <p:animEffect transition="in" filter="fade">
                                      <p:cBhvr>
                                        <p:cTn id="58" dur="500"/>
                                        <p:tgtEl>
                                          <p:spTgt spid="95"/>
                                        </p:tgtEl>
                                      </p:cBhvr>
                                    </p:animEffect>
                                  </p:childTnLst>
                                </p:cTn>
                              </p:par>
                              <p:par>
                                <p:cTn id="59" presetID="10" presetClass="entr" presetSubtype="0" fill="hold" nodeType="withEffect">
                                  <p:stCondLst>
                                    <p:cond delay="0"/>
                                  </p:stCondLst>
                                  <p:childTnLst>
                                    <p:set>
                                      <p:cBhvr>
                                        <p:cTn id="60" dur="1" fill="hold">
                                          <p:stCondLst>
                                            <p:cond delay="0"/>
                                          </p:stCondLst>
                                        </p:cTn>
                                        <p:tgtEl>
                                          <p:spTgt spid="97"/>
                                        </p:tgtEl>
                                        <p:attrNameLst>
                                          <p:attrName>style.visibility</p:attrName>
                                        </p:attrNameLst>
                                      </p:cBhvr>
                                      <p:to>
                                        <p:strVal val="visible"/>
                                      </p:to>
                                    </p:set>
                                    <p:animEffect transition="in" filter="fade">
                                      <p:cBhvr>
                                        <p:cTn id="61"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102" grpId="0" animBg="1"/>
      <p:bldP spid="103" grpId="0"/>
      <p:bldP spid="104" grpId="0"/>
      <p:bldP spid="105" grpId="0"/>
      <p:bldP spid="106" grpId="0"/>
      <p:bldP spid="10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57DFC8-4EEC-F138-AF5C-4FB897640920}"/>
              </a:ext>
            </a:extLst>
          </p:cNvPr>
          <p:cNvSpPr>
            <a:spLocks noGrp="1"/>
          </p:cNvSpPr>
          <p:nvPr>
            <p:ph type="dt" sz="half" idx="10"/>
          </p:nvPr>
        </p:nvSpPr>
        <p:spPr/>
        <p:txBody>
          <a:bodyPr/>
          <a:lstStyle/>
          <a:p>
            <a:fld id="{CAEDBBEF-B5FB-42B9-8C48-570D429E4297}" type="datetime1">
              <a:rPr lang="en-GB" altLang="zh-CN" smtClean="0"/>
              <a:pPr/>
              <a:t>30/04/2026</a:t>
            </a:fld>
            <a:endParaRPr lang="en-GB" dirty="0"/>
          </a:p>
        </p:txBody>
      </p:sp>
      <p:sp>
        <p:nvSpPr>
          <p:cNvPr id="3" name="Slide Number Placeholder 2">
            <a:extLst>
              <a:ext uri="{FF2B5EF4-FFF2-40B4-BE49-F238E27FC236}">
                <a16:creationId xmlns:a16="http://schemas.microsoft.com/office/drawing/2014/main" id="{07561C33-3FD5-1100-8230-95A417ADD2C7}"/>
              </a:ext>
            </a:extLst>
          </p:cNvPr>
          <p:cNvSpPr>
            <a:spLocks noGrp="1"/>
          </p:cNvSpPr>
          <p:nvPr>
            <p:ph type="sldNum" sz="quarter" idx="11"/>
          </p:nvPr>
        </p:nvSpPr>
        <p:spPr/>
        <p:txBody>
          <a:bodyPr/>
          <a:lstStyle/>
          <a:p>
            <a:fld id="{CBA53E11-492D-48B3-9F9B-09541CA2A39A}" type="slidenum">
              <a:rPr lang="en-GB" smtClean="0"/>
              <a:pPr/>
              <a:t>6</a:t>
            </a:fld>
            <a:endParaRPr lang="en-GB" dirty="0"/>
          </a:p>
        </p:txBody>
      </p:sp>
      <p:sp>
        <p:nvSpPr>
          <p:cNvPr id="4" name="Title 3">
            <a:extLst>
              <a:ext uri="{FF2B5EF4-FFF2-40B4-BE49-F238E27FC236}">
                <a16:creationId xmlns:a16="http://schemas.microsoft.com/office/drawing/2014/main" id="{5F3D7301-4948-EFCE-CABB-622DF1F80003}"/>
              </a:ext>
            </a:extLst>
          </p:cNvPr>
          <p:cNvSpPr>
            <a:spLocks noGrp="1"/>
          </p:cNvSpPr>
          <p:nvPr>
            <p:ph type="title"/>
          </p:nvPr>
        </p:nvSpPr>
        <p:spPr/>
        <p:txBody>
          <a:bodyPr/>
          <a:lstStyle/>
          <a:p>
            <a:r>
              <a:rPr lang="en-IN" dirty="0"/>
              <a:t>Model Training</a:t>
            </a:r>
          </a:p>
        </p:txBody>
      </p:sp>
      <p:sp>
        <p:nvSpPr>
          <p:cNvPr id="271" name="Rectangle 270">
            <a:extLst>
              <a:ext uri="{FF2B5EF4-FFF2-40B4-BE49-F238E27FC236}">
                <a16:creationId xmlns:a16="http://schemas.microsoft.com/office/drawing/2014/main" id="{E9655B1F-72A2-AA4B-7AC5-089D02F0A4BC}"/>
              </a:ext>
            </a:extLst>
          </p:cNvPr>
          <p:cNvSpPr/>
          <p:nvPr/>
        </p:nvSpPr>
        <p:spPr>
          <a:xfrm>
            <a:off x="325438" y="605619"/>
            <a:ext cx="11541123" cy="2294883"/>
          </a:xfrm>
          <a:prstGeom prst="rect">
            <a:avLst/>
          </a:prstGeom>
          <a:solidFill>
            <a:srgbClr val="0E2841">
              <a:lumMod val="10000"/>
              <a:lumOff val="90000"/>
            </a:srgbClr>
          </a:solidFill>
          <a:ln w="19050" cap="flat" cmpd="sng" algn="ctr">
            <a:solidFill>
              <a:srgbClr val="0E2841">
                <a:lumMod val="10000"/>
                <a:lumOff val="9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Imperial Sans Text Semibold" panose="020B0604020202020204" charset="0"/>
              <a:ea typeface="+mn-ea"/>
              <a:cs typeface="Times New Roman" panose="02020603050405020304" pitchFamily="18" charset="0"/>
            </a:endParaRPr>
          </a:p>
        </p:txBody>
      </p:sp>
      <p:pic>
        <p:nvPicPr>
          <p:cNvPr id="272" name="Picture 271" descr="A stack of colorful papers&#10;&#10;AI-generated content may be incorrect.">
            <a:extLst>
              <a:ext uri="{FF2B5EF4-FFF2-40B4-BE49-F238E27FC236}">
                <a16:creationId xmlns:a16="http://schemas.microsoft.com/office/drawing/2014/main" id="{40E3AFEF-AECD-9F51-FB87-19065466F891}"/>
              </a:ext>
            </a:extLst>
          </p:cNvPr>
          <p:cNvPicPr>
            <a:picLocks noChangeAspect="1"/>
          </p:cNvPicPr>
          <p:nvPr/>
        </p:nvPicPr>
        <p:blipFill>
          <a:blip r:embed="rId3"/>
          <a:stretch>
            <a:fillRect/>
          </a:stretch>
        </p:blipFill>
        <p:spPr>
          <a:xfrm flipV="1">
            <a:off x="828889" y="1224226"/>
            <a:ext cx="1396802" cy="988887"/>
          </a:xfrm>
          <a:prstGeom prst="rect">
            <a:avLst/>
          </a:prstGeom>
        </p:spPr>
      </p:pic>
      <p:pic>
        <p:nvPicPr>
          <p:cNvPr id="275" name="Picture 274" descr="A group of images of a green and purple color&#10;&#10;AI-generated content may be incorrect.">
            <a:extLst>
              <a:ext uri="{FF2B5EF4-FFF2-40B4-BE49-F238E27FC236}">
                <a16:creationId xmlns:a16="http://schemas.microsoft.com/office/drawing/2014/main" id="{E6E51D9A-4745-1A6B-E21B-E5B4BE2B9387}"/>
              </a:ext>
            </a:extLst>
          </p:cNvPr>
          <p:cNvPicPr>
            <a:picLocks noChangeAspect="1"/>
          </p:cNvPicPr>
          <p:nvPr/>
        </p:nvPicPr>
        <p:blipFill>
          <a:blip r:embed="rId4"/>
          <a:stretch>
            <a:fillRect/>
          </a:stretch>
        </p:blipFill>
        <p:spPr>
          <a:xfrm flipV="1">
            <a:off x="10272367" y="1169507"/>
            <a:ext cx="1396803" cy="1024323"/>
          </a:xfrm>
          <a:prstGeom prst="rect">
            <a:avLst/>
          </a:prstGeom>
        </p:spPr>
      </p:pic>
      <p:grpSp>
        <p:nvGrpSpPr>
          <p:cNvPr id="276" name="Group 275">
            <a:extLst>
              <a:ext uri="{FF2B5EF4-FFF2-40B4-BE49-F238E27FC236}">
                <a16:creationId xmlns:a16="http://schemas.microsoft.com/office/drawing/2014/main" id="{A95D8BBF-34C9-66CB-3BE7-6AA141A22AAA}"/>
              </a:ext>
            </a:extLst>
          </p:cNvPr>
          <p:cNvGrpSpPr/>
          <p:nvPr/>
        </p:nvGrpSpPr>
        <p:grpSpPr>
          <a:xfrm>
            <a:off x="4977793" y="1152122"/>
            <a:ext cx="1917923" cy="859580"/>
            <a:chOff x="7013909" y="3522320"/>
            <a:chExt cx="1994058" cy="1271631"/>
          </a:xfrm>
        </p:grpSpPr>
        <p:sp>
          <p:nvSpPr>
            <p:cNvPr id="277" name="Google Shape;6892;p71">
              <a:extLst>
                <a:ext uri="{FF2B5EF4-FFF2-40B4-BE49-F238E27FC236}">
                  <a16:creationId xmlns:a16="http://schemas.microsoft.com/office/drawing/2014/main" id="{E7FD6088-69D6-AB14-77F0-DC9B58B58EE7}"/>
                </a:ext>
              </a:extLst>
            </p:cNvPr>
            <p:cNvSpPr/>
            <p:nvPr/>
          </p:nvSpPr>
          <p:spPr>
            <a:xfrm>
              <a:off x="7013909" y="3522320"/>
              <a:ext cx="389311" cy="1245264"/>
            </a:xfrm>
            <a:custGeom>
              <a:avLst>
                <a:gd name="f8" fmla="val 56788"/>
              </a:avLst>
              <a:gdLst>
                <a:gd name="f1" fmla="val 10800000"/>
                <a:gd name="f2" fmla="val 5400000"/>
                <a:gd name="f3" fmla="val 180"/>
                <a:gd name="f4" fmla="val w"/>
                <a:gd name="f5" fmla="val h"/>
                <a:gd name="f6" fmla="val ss"/>
                <a:gd name="f7" fmla="val 0"/>
                <a:gd name="f8" fmla="val 56788"/>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min f44 f43"/>
                <a:gd name="f48" fmla="*/ f47 f17 1"/>
                <a:gd name="f49" fmla="*/ f48 1 100000"/>
                <a:gd name="f50" fmla="+- f41 0 f49"/>
                <a:gd name="f51" fmla="+- f49 f41 0"/>
                <a:gd name="f52" fmla="+- f40 0 f49"/>
                <a:gd name="f53" fmla="+- f49 f40 0"/>
                <a:gd name="f54" fmla="*/ f49 f37 1"/>
                <a:gd name="f55" fmla="*/ f50 1 2"/>
                <a:gd name="f56" fmla="*/ f51 1 2"/>
                <a:gd name="f57" fmla="*/ f52 1 2"/>
                <a:gd name="f58" fmla="*/ f53 1 2"/>
                <a:gd name="f59" fmla="*/ f52 f37 1"/>
                <a:gd name="f60" fmla="*/ f50 f37 1"/>
                <a:gd name="f61" fmla="*/ f58 f37 1"/>
                <a:gd name="f62" fmla="*/ f57 f37 1"/>
                <a:gd name="f63" fmla="*/ f56 f37 1"/>
                <a:gd name="f64" fmla="*/ f55 f37 1"/>
              </a:gdLst>
              <a:ahLst/>
              <a:cxnLst>
                <a:cxn ang="3cd4">
                  <a:pos x="hc" y="t"/>
                </a:cxn>
                <a:cxn ang="0">
                  <a:pos x="r" y="vc"/>
                </a:cxn>
                <a:cxn ang="cd4">
                  <a:pos x="hc" y="b"/>
                </a:cxn>
                <a:cxn ang="cd2">
                  <a:pos x="l" y="vc"/>
                </a:cxn>
                <a:cxn ang="f33">
                  <a:pos x="f61" y="f42"/>
                </a:cxn>
                <a:cxn ang="f33">
                  <a:pos x="f62" y="f54"/>
                </a:cxn>
                <a:cxn ang="f34">
                  <a:pos x="f42" y="f63"/>
                </a:cxn>
                <a:cxn ang="f35">
                  <a:pos x="f62" y="f45"/>
                </a:cxn>
                <a:cxn ang="f36">
                  <a:pos x="f59" y="f63"/>
                </a:cxn>
                <a:cxn ang="f36">
                  <a:pos x="f46" y="f64"/>
                </a:cxn>
              </a:cxnLst>
              <a:rect l="f42" t="f54" r="f59" b="f45"/>
              <a:pathLst>
                <a:path stroke="0">
                  <a:moveTo>
                    <a:pt x="f42" y="f54"/>
                  </a:moveTo>
                  <a:lnTo>
                    <a:pt x="f59" y="f54"/>
                  </a:lnTo>
                  <a:lnTo>
                    <a:pt x="f59" y="f45"/>
                  </a:lnTo>
                  <a:lnTo>
                    <a:pt x="f42" y="f45"/>
                  </a:lnTo>
                  <a:close/>
                </a:path>
                <a:path stroke="0">
                  <a:moveTo>
                    <a:pt x="f59" y="f54"/>
                  </a:moveTo>
                  <a:lnTo>
                    <a:pt x="f46" y="f42"/>
                  </a:lnTo>
                  <a:lnTo>
                    <a:pt x="f46" y="f60"/>
                  </a:lnTo>
                  <a:lnTo>
                    <a:pt x="f59" y="f45"/>
                  </a:lnTo>
                  <a:close/>
                </a:path>
                <a:path stroke="0">
                  <a:moveTo>
                    <a:pt x="f42" y="f54"/>
                  </a:moveTo>
                  <a:lnTo>
                    <a:pt x="f54" y="f42"/>
                  </a:lnTo>
                  <a:lnTo>
                    <a:pt x="f46" y="f42"/>
                  </a:lnTo>
                  <a:lnTo>
                    <a:pt x="f59" y="f54"/>
                  </a:lnTo>
                  <a:close/>
                </a:path>
                <a:path fill="none">
                  <a:moveTo>
                    <a:pt x="f42" y="f54"/>
                  </a:moveTo>
                  <a:lnTo>
                    <a:pt x="f54" y="f42"/>
                  </a:lnTo>
                  <a:lnTo>
                    <a:pt x="f46" y="f42"/>
                  </a:lnTo>
                  <a:lnTo>
                    <a:pt x="f46" y="f60"/>
                  </a:lnTo>
                  <a:lnTo>
                    <a:pt x="f59" y="f45"/>
                  </a:lnTo>
                  <a:lnTo>
                    <a:pt x="f42" y="f45"/>
                  </a:lnTo>
                  <a:close/>
                  <a:moveTo>
                    <a:pt x="f42" y="f54"/>
                  </a:moveTo>
                  <a:lnTo>
                    <a:pt x="f59" y="f54"/>
                  </a:lnTo>
                  <a:lnTo>
                    <a:pt x="f46" y="f42"/>
                  </a:lnTo>
                  <a:moveTo>
                    <a:pt x="f59" y="f54"/>
                  </a:moveTo>
                  <a:lnTo>
                    <a:pt x="f59" y="f45"/>
                  </a:lnTo>
                </a:path>
              </a:pathLst>
            </a:custGeom>
            <a:gradFill flip="none" rotWithShape="1">
              <a:gsLst>
                <a:gs pos="0">
                  <a:srgbClr val="A02B93">
                    <a:lumMod val="75000"/>
                    <a:tint val="66000"/>
                    <a:satMod val="160000"/>
                  </a:srgbClr>
                </a:gs>
                <a:gs pos="50000">
                  <a:srgbClr val="A02B93">
                    <a:lumMod val="75000"/>
                    <a:tint val="44500"/>
                    <a:satMod val="160000"/>
                  </a:srgbClr>
                </a:gs>
                <a:gs pos="100000">
                  <a:srgbClr val="A02B93">
                    <a:lumMod val="75000"/>
                    <a:tint val="23500"/>
                    <a:satMod val="160000"/>
                  </a:srgbClr>
                </a:gs>
              </a:gsLst>
              <a:lin ang="16200000" scaled="1"/>
              <a:tileRect/>
            </a:gradFill>
            <a:ln w="9528" cap="flat">
              <a:solidFill>
                <a:srgbClr val="595959"/>
              </a:solidFill>
              <a:prstDash val="solid"/>
              <a:round/>
            </a:ln>
          </p:spPr>
          <p:txBody>
            <a:bodyPr vert="horz" wrap="square" lIns="103439" tIns="103439" rIns="103439" bIns="103439" anchor="ctr" anchorCtr="0" compatLnSpc="1">
              <a:noAutofit/>
            </a:bodyPr>
            <a:lstStyle/>
            <a:p>
              <a:pPr marL="0" marR="0" lvl="0" indent="0" defTabSz="1034639"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IN" sz="1584" b="0" i="0" u="none" strike="noStrike" kern="0" cap="none" spc="0" normalizeH="0" baseline="0" noProof="0">
                <a:ln>
                  <a:noFill/>
                </a:ln>
                <a:solidFill>
                  <a:srgbClr val="000000"/>
                </a:solidFill>
                <a:effectLst/>
                <a:uLnTx/>
                <a:uFillTx/>
                <a:latin typeface="Arial"/>
                <a:ea typeface="Arial"/>
                <a:cs typeface="Arial"/>
              </a:endParaRPr>
            </a:p>
          </p:txBody>
        </p:sp>
        <p:sp>
          <p:nvSpPr>
            <p:cNvPr id="278" name="Google Shape;6892;p71">
              <a:extLst>
                <a:ext uri="{FF2B5EF4-FFF2-40B4-BE49-F238E27FC236}">
                  <a16:creationId xmlns:a16="http://schemas.microsoft.com/office/drawing/2014/main" id="{906AC6D8-6DD1-BF2B-3ABF-42B9A2E8CED6}"/>
                </a:ext>
              </a:extLst>
            </p:cNvPr>
            <p:cNvSpPr/>
            <p:nvPr/>
          </p:nvSpPr>
          <p:spPr>
            <a:xfrm>
              <a:off x="7309488" y="3696401"/>
              <a:ext cx="389311" cy="1071183"/>
            </a:xfrm>
            <a:custGeom>
              <a:avLst>
                <a:gd name="f8" fmla="val 56788"/>
              </a:avLst>
              <a:gdLst>
                <a:gd name="f1" fmla="val 10800000"/>
                <a:gd name="f2" fmla="val 5400000"/>
                <a:gd name="f3" fmla="val 180"/>
                <a:gd name="f4" fmla="val w"/>
                <a:gd name="f5" fmla="val h"/>
                <a:gd name="f6" fmla="val ss"/>
                <a:gd name="f7" fmla="val 0"/>
                <a:gd name="f8" fmla="val 56788"/>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min f44 f43"/>
                <a:gd name="f48" fmla="*/ f47 f17 1"/>
                <a:gd name="f49" fmla="*/ f48 1 100000"/>
                <a:gd name="f50" fmla="+- f41 0 f49"/>
                <a:gd name="f51" fmla="+- f49 f41 0"/>
                <a:gd name="f52" fmla="+- f40 0 f49"/>
                <a:gd name="f53" fmla="+- f49 f40 0"/>
                <a:gd name="f54" fmla="*/ f49 f37 1"/>
                <a:gd name="f55" fmla="*/ f50 1 2"/>
                <a:gd name="f56" fmla="*/ f51 1 2"/>
                <a:gd name="f57" fmla="*/ f52 1 2"/>
                <a:gd name="f58" fmla="*/ f53 1 2"/>
                <a:gd name="f59" fmla="*/ f52 f37 1"/>
                <a:gd name="f60" fmla="*/ f50 f37 1"/>
                <a:gd name="f61" fmla="*/ f58 f37 1"/>
                <a:gd name="f62" fmla="*/ f57 f37 1"/>
                <a:gd name="f63" fmla="*/ f56 f37 1"/>
                <a:gd name="f64" fmla="*/ f55 f37 1"/>
              </a:gdLst>
              <a:ahLst/>
              <a:cxnLst>
                <a:cxn ang="3cd4">
                  <a:pos x="hc" y="t"/>
                </a:cxn>
                <a:cxn ang="0">
                  <a:pos x="r" y="vc"/>
                </a:cxn>
                <a:cxn ang="cd4">
                  <a:pos x="hc" y="b"/>
                </a:cxn>
                <a:cxn ang="cd2">
                  <a:pos x="l" y="vc"/>
                </a:cxn>
                <a:cxn ang="f33">
                  <a:pos x="f61" y="f42"/>
                </a:cxn>
                <a:cxn ang="f33">
                  <a:pos x="f62" y="f54"/>
                </a:cxn>
                <a:cxn ang="f34">
                  <a:pos x="f42" y="f63"/>
                </a:cxn>
                <a:cxn ang="f35">
                  <a:pos x="f62" y="f45"/>
                </a:cxn>
                <a:cxn ang="f36">
                  <a:pos x="f59" y="f63"/>
                </a:cxn>
                <a:cxn ang="f36">
                  <a:pos x="f46" y="f64"/>
                </a:cxn>
              </a:cxnLst>
              <a:rect l="f42" t="f54" r="f59" b="f45"/>
              <a:pathLst>
                <a:path stroke="0">
                  <a:moveTo>
                    <a:pt x="f42" y="f54"/>
                  </a:moveTo>
                  <a:lnTo>
                    <a:pt x="f59" y="f54"/>
                  </a:lnTo>
                  <a:lnTo>
                    <a:pt x="f59" y="f45"/>
                  </a:lnTo>
                  <a:lnTo>
                    <a:pt x="f42" y="f45"/>
                  </a:lnTo>
                  <a:close/>
                </a:path>
                <a:path stroke="0">
                  <a:moveTo>
                    <a:pt x="f59" y="f54"/>
                  </a:moveTo>
                  <a:lnTo>
                    <a:pt x="f46" y="f42"/>
                  </a:lnTo>
                  <a:lnTo>
                    <a:pt x="f46" y="f60"/>
                  </a:lnTo>
                  <a:lnTo>
                    <a:pt x="f59" y="f45"/>
                  </a:lnTo>
                  <a:close/>
                </a:path>
                <a:path stroke="0">
                  <a:moveTo>
                    <a:pt x="f42" y="f54"/>
                  </a:moveTo>
                  <a:lnTo>
                    <a:pt x="f54" y="f42"/>
                  </a:lnTo>
                  <a:lnTo>
                    <a:pt x="f46" y="f42"/>
                  </a:lnTo>
                  <a:lnTo>
                    <a:pt x="f59" y="f54"/>
                  </a:lnTo>
                  <a:close/>
                </a:path>
                <a:path fill="none">
                  <a:moveTo>
                    <a:pt x="f42" y="f54"/>
                  </a:moveTo>
                  <a:lnTo>
                    <a:pt x="f54" y="f42"/>
                  </a:lnTo>
                  <a:lnTo>
                    <a:pt x="f46" y="f42"/>
                  </a:lnTo>
                  <a:lnTo>
                    <a:pt x="f46" y="f60"/>
                  </a:lnTo>
                  <a:lnTo>
                    <a:pt x="f59" y="f45"/>
                  </a:lnTo>
                  <a:lnTo>
                    <a:pt x="f42" y="f45"/>
                  </a:lnTo>
                  <a:close/>
                  <a:moveTo>
                    <a:pt x="f42" y="f54"/>
                  </a:moveTo>
                  <a:lnTo>
                    <a:pt x="f59" y="f54"/>
                  </a:lnTo>
                  <a:lnTo>
                    <a:pt x="f46" y="f42"/>
                  </a:lnTo>
                  <a:moveTo>
                    <a:pt x="f59" y="f54"/>
                  </a:moveTo>
                  <a:lnTo>
                    <a:pt x="f59" y="f45"/>
                  </a:lnTo>
                </a:path>
              </a:pathLst>
            </a:custGeom>
            <a:gradFill flip="none" rotWithShape="1">
              <a:gsLst>
                <a:gs pos="0">
                  <a:srgbClr val="A02B93">
                    <a:lumMod val="75000"/>
                    <a:tint val="66000"/>
                    <a:satMod val="160000"/>
                  </a:srgbClr>
                </a:gs>
                <a:gs pos="50000">
                  <a:srgbClr val="A02B93">
                    <a:lumMod val="75000"/>
                    <a:tint val="44500"/>
                    <a:satMod val="160000"/>
                  </a:srgbClr>
                </a:gs>
                <a:gs pos="100000">
                  <a:srgbClr val="A02B93">
                    <a:lumMod val="75000"/>
                    <a:tint val="23500"/>
                    <a:satMod val="160000"/>
                  </a:srgbClr>
                </a:gs>
              </a:gsLst>
              <a:lin ang="16200000" scaled="1"/>
              <a:tileRect/>
            </a:gradFill>
            <a:ln w="9528" cap="flat">
              <a:solidFill>
                <a:srgbClr val="595959"/>
              </a:solidFill>
              <a:prstDash val="solid"/>
              <a:round/>
            </a:ln>
          </p:spPr>
          <p:txBody>
            <a:bodyPr vert="horz" wrap="square" lIns="103439" tIns="103439" rIns="103439" bIns="103439" anchor="ctr" anchorCtr="0" compatLnSpc="1">
              <a:noAutofit/>
            </a:bodyPr>
            <a:lstStyle/>
            <a:p>
              <a:pPr marL="0" marR="0" lvl="0" indent="0" defTabSz="1034639"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IN" sz="1584" b="0" i="0" u="none" strike="noStrike" kern="0" cap="none" spc="0" normalizeH="0" baseline="0" noProof="0">
                <a:ln>
                  <a:noFill/>
                </a:ln>
                <a:solidFill>
                  <a:srgbClr val="000000"/>
                </a:solidFill>
                <a:effectLst/>
                <a:uLnTx/>
                <a:uFillTx/>
                <a:latin typeface="Arial"/>
                <a:ea typeface="Arial"/>
                <a:cs typeface="Arial"/>
              </a:endParaRPr>
            </a:p>
          </p:txBody>
        </p:sp>
        <p:sp>
          <p:nvSpPr>
            <p:cNvPr id="279" name="Cube 278">
              <a:extLst>
                <a:ext uri="{FF2B5EF4-FFF2-40B4-BE49-F238E27FC236}">
                  <a16:creationId xmlns:a16="http://schemas.microsoft.com/office/drawing/2014/main" id="{FE1937C1-CBEB-CBC0-1491-E89E89AFA27B}"/>
                </a:ext>
              </a:extLst>
            </p:cNvPr>
            <p:cNvSpPr/>
            <p:nvPr/>
          </p:nvSpPr>
          <p:spPr>
            <a:xfrm>
              <a:off x="7617933" y="4109970"/>
              <a:ext cx="310149" cy="672416"/>
            </a:xfrm>
            <a:prstGeom prst="cube">
              <a:avLst>
                <a:gd name="adj" fmla="val 45327"/>
              </a:avLst>
            </a:prstGeom>
            <a:gradFill flip="none" rotWithShape="1">
              <a:gsLst>
                <a:gs pos="0">
                  <a:srgbClr val="A02B93">
                    <a:lumMod val="75000"/>
                    <a:tint val="66000"/>
                    <a:satMod val="160000"/>
                  </a:srgbClr>
                </a:gs>
                <a:gs pos="50000">
                  <a:srgbClr val="A02B93">
                    <a:lumMod val="75000"/>
                    <a:tint val="44500"/>
                    <a:satMod val="160000"/>
                  </a:srgbClr>
                </a:gs>
                <a:gs pos="100000">
                  <a:srgbClr val="A02B93">
                    <a:lumMod val="75000"/>
                    <a:tint val="23500"/>
                    <a:satMod val="160000"/>
                  </a:srgbClr>
                </a:gs>
              </a:gsLst>
              <a:lin ang="16200000" scaled="1"/>
              <a:tileRect/>
            </a:gra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303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80" name="Cube 279">
              <a:extLst>
                <a:ext uri="{FF2B5EF4-FFF2-40B4-BE49-F238E27FC236}">
                  <a16:creationId xmlns:a16="http://schemas.microsoft.com/office/drawing/2014/main" id="{5983E694-40F1-6272-14BE-47A77180DC34}"/>
                </a:ext>
              </a:extLst>
            </p:cNvPr>
            <p:cNvSpPr/>
            <p:nvPr/>
          </p:nvSpPr>
          <p:spPr>
            <a:xfrm>
              <a:off x="7994378" y="4109970"/>
              <a:ext cx="310149" cy="672416"/>
            </a:xfrm>
            <a:prstGeom prst="cube">
              <a:avLst>
                <a:gd name="adj" fmla="val 45327"/>
              </a:avLst>
            </a:prstGeom>
            <a:gradFill flip="none" rotWithShape="1">
              <a:gsLst>
                <a:gs pos="0">
                  <a:srgbClr val="A02B93">
                    <a:lumMod val="75000"/>
                    <a:tint val="66000"/>
                    <a:satMod val="160000"/>
                  </a:srgbClr>
                </a:gs>
                <a:gs pos="50000">
                  <a:srgbClr val="A02B93">
                    <a:lumMod val="75000"/>
                    <a:tint val="44500"/>
                    <a:satMod val="160000"/>
                  </a:srgbClr>
                </a:gs>
                <a:gs pos="100000">
                  <a:srgbClr val="A02B93">
                    <a:lumMod val="75000"/>
                    <a:tint val="23500"/>
                    <a:satMod val="160000"/>
                  </a:srgbClr>
                </a:gs>
              </a:gsLst>
              <a:lin ang="16200000" scaled="1"/>
              <a:tileRect/>
            </a:grad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303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81" name="Google Shape;6892;p71">
              <a:extLst>
                <a:ext uri="{FF2B5EF4-FFF2-40B4-BE49-F238E27FC236}">
                  <a16:creationId xmlns:a16="http://schemas.microsoft.com/office/drawing/2014/main" id="{DB9D00EF-0DBD-F6F5-EAC1-73E1DF9348EE}"/>
                </a:ext>
              </a:extLst>
            </p:cNvPr>
            <p:cNvSpPr/>
            <p:nvPr/>
          </p:nvSpPr>
          <p:spPr>
            <a:xfrm>
              <a:off x="8285983" y="3722768"/>
              <a:ext cx="389311" cy="1071183"/>
            </a:xfrm>
            <a:custGeom>
              <a:avLst>
                <a:gd name="f8" fmla="val 56788"/>
              </a:avLst>
              <a:gdLst>
                <a:gd name="f1" fmla="val 10800000"/>
                <a:gd name="f2" fmla="val 5400000"/>
                <a:gd name="f3" fmla="val 180"/>
                <a:gd name="f4" fmla="val w"/>
                <a:gd name="f5" fmla="val h"/>
                <a:gd name="f6" fmla="val ss"/>
                <a:gd name="f7" fmla="val 0"/>
                <a:gd name="f8" fmla="val 56788"/>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min f44 f43"/>
                <a:gd name="f48" fmla="*/ f47 f17 1"/>
                <a:gd name="f49" fmla="*/ f48 1 100000"/>
                <a:gd name="f50" fmla="+- f41 0 f49"/>
                <a:gd name="f51" fmla="+- f49 f41 0"/>
                <a:gd name="f52" fmla="+- f40 0 f49"/>
                <a:gd name="f53" fmla="+- f49 f40 0"/>
                <a:gd name="f54" fmla="*/ f49 f37 1"/>
                <a:gd name="f55" fmla="*/ f50 1 2"/>
                <a:gd name="f56" fmla="*/ f51 1 2"/>
                <a:gd name="f57" fmla="*/ f52 1 2"/>
                <a:gd name="f58" fmla="*/ f53 1 2"/>
                <a:gd name="f59" fmla="*/ f52 f37 1"/>
                <a:gd name="f60" fmla="*/ f50 f37 1"/>
                <a:gd name="f61" fmla="*/ f58 f37 1"/>
                <a:gd name="f62" fmla="*/ f57 f37 1"/>
                <a:gd name="f63" fmla="*/ f56 f37 1"/>
                <a:gd name="f64" fmla="*/ f55 f37 1"/>
              </a:gdLst>
              <a:ahLst/>
              <a:cxnLst>
                <a:cxn ang="3cd4">
                  <a:pos x="hc" y="t"/>
                </a:cxn>
                <a:cxn ang="0">
                  <a:pos x="r" y="vc"/>
                </a:cxn>
                <a:cxn ang="cd4">
                  <a:pos x="hc" y="b"/>
                </a:cxn>
                <a:cxn ang="cd2">
                  <a:pos x="l" y="vc"/>
                </a:cxn>
                <a:cxn ang="f33">
                  <a:pos x="f61" y="f42"/>
                </a:cxn>
                <a:cxn ang="f33">
                  <a:pos x="f62" y="f54"/>
                </a:cxn>
                <a:cxn ang="f34">
                  <a:pos x="f42" y="f63"/>
                </a:cxn>
                <a:cxn ang="f35">
                  <a:pos x="f62" y="f45"/>
                </a:cxn>
                <a:cxn ang="f36">
                  <a:pos x="f59" y="f63"/>
                </a:cxn>
                <a:cxn ang="f36">
                  <a:pos x="f46" y="f64"/>
                </a:cxn>
              </a:cxnLst>
              <a:rect l="f42" t="f54" r="f59" b="f45"/>
              <a:pathLst>
                <a:path stroke="0">
                  <a:moveTo>
                    <a:pt x="f42" y="f54"/>
                  </a:moveTo>
                  <a:lnTo>
                    <a:pt x="f59" y="f54"/>
                  </a:lnTo>
                  <a:lnTo>
                    <a:pt x="f59" y="f45"/>
                  </a:lnTo>
                  <a:lnTo>
                    <a:pt x="f42" y="f45"/>
                  </a:lnTo>
                  <a:close/>
                </a:path>
                <a:path stroke="0">
                  <a:moveTo>
                    <a:pt x="f59" y="f54"/>
                  </a:moveTo>
                  <a:lnTo>
                    <a:pt x="f46" y="f42"/>
                  </a:lnTo>
                  <a:lnTo>
                    <a:pt x="f46" y="f60"/>
                  </a:lnTo>
                  <a:lnTo>
                    <a:pt x="f59" y="f45"/>
                  </a:lnTo>
                  <a:close/>
                </a:path>
                <a:path stroke="0">
                  <a:moveTo>
                    <a:pt x="f42" y="f54"/>
                  </a:moveTo>
                  <a:lnTo>
                    <a:pt x="f54" y="f42"/>
                  </a:lnTo>
                  <a:lnTo>
                    <a:pt x="f46" y="f42"/>
                  </a:lnTo>
                  <a:lnTo>
                    <a:pt x="f59" y="f54"/>
                  </a:lnTo>
                  <a:close/>
                </a:path>
                <a:path fill="none">
                  <a:moveTo>
                    <a:pt x="f42" y="f54"/>
                  </a:moveTo>
                  <a:lnTo>
                    <a:pt x="f54" y="f42"/>
                  </a:lnTo>
                  <a:lnTo>
                    <a:pt x="f46" y="f42"/>
                  </a:lnTo>
                  <a:lnTo>
                    <a:pt x="f46" y="f60"/>
                  </a:lnTo>
                  <a:lnTo>
                    <a:pt x="f59" y="f45"/>
                  </a:lnTo>
                  <a:lnTo>
                    <a:pt x="f42" y="f45"/>
                  </a:lnTo>
                  <a:close/>
                  <a:moveTo>
                    <a:pt x="f42" y="f54"/>
                  </a:moveTo>
                  <a:lnTo>
                    <a:pt x="f59" y="f54"/>
                  </a:lnTo>
                  <a:lnTo>
                    <a:pt x="f46" y="f42"/>
                  </a:lnTo>
                  <a:moveTo>
                    <a:pt x="f59" y="f54"/>
                  </a:moveTo>
                  <a:lnTo>
                    <a:pt x="f59" y="f45"/>
                  </a:lnTo>
                </a:path>
              </a:pathLst>
            </a:custGeom>
            <a:gradFill flip="none" rotWithShape="1">
              <a:gsLst>
                <a:gs pos="0">
                  <a:srgbClr val="A02B93">
                    <a:lumMod val="75000"/>
                    <a:tint val="66000"/>
                    <a:satMod val="160000"/>
                  </a:srgbClr>
                </a:gs>
                <a:gs pos="50000">
                  <a:srgbClr val="A02B93">
                    <a:lumMod val="75000"/>
                    <a:tint val="44500"/>
                    <a:satMod val="160000"/>
                  </a:srgbClr>
                </a:gs>
                <a:gs pos="100000">
                  <a:srgbClr val="A02B93">
                    <a:lumMod val="75000"/>
                    <a:tint val="23500"/>
                    <a:satMod val="160000"/>
                  </a:srgbClr>
                </a:gs>
              </a:gsLst>
              <a:lin ang="16200000" scaled="1"/>
              <a:tileRect/>
            </a:gradFill>
            <a:ln w="9528" cap="flat">
              <a:solidFill>
                <a:srgbClr val="595959"/>
              </a:solidFill>
              <a:prstDash val="solid"/>
              <a:round/>
            </a:ln>
          </p:spPr>
          <p:txBody>
            <a:bodyPr vert="horz" wrap="square" lIns="103439" tIns="103439" rIns="103439" bIns="103439" anchor="ctr" anchorCtr="0" compatLnSpc="1">
              <a:noAutofit/>
            </a:bodyPr>
            <a:lstStyle/>
            <a:p>
              <a:pPr marL="0" marR="0" lvl="0" indent="0" defTabSz="1034639"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IN" sz="1584" b="0" i="0" u="none" strike="noStrike" kern="0" cap="none" spc="0" normalizeH="0" baseline="0" noProof="0">
                <a:ln>
                  <a:noFill/>
                </a:ln>
                <a:solidFill>
                  <a:srgbClr val="000000"/>
                </a:solidFill>
                <a:effectLst/>
                <a:uLnTx/>
                <a:uFillTx/>
                <a:latin typeface="Arial"/>
                <a:ea typeface="Arial"/>
                <a:cs typeface="Arial"/>
              </a:endParaRPr>
            </a:p>
          </p:txBody>
        </p:sp>
        <p:sp>
          <p:nvSpPr>
            <p:cNvPr id="282" name="Google Shape;6892;p71">
              <a:extLst>
                <a:ext uri="{FF2B5EF4-FFF2-40B4-BE49-F238E27FC236}">
                  <a16:creationId xmlns:a16="http://schemas.microsoft.com/office/drawing/2014/main" id="{4FB07A57-0226-F554-8F5F-0FA3DD632FD0}"/>
                </a:ext>
              </a:extLst>
            </p:cNvPr>
            <p:cNvSpPr/>
            <p:nvPr/>
          </p:nvSpPr>
          <p:spPr>
            <a:xfrm>
              <a:off x="8618656" y="3548687"/>
              <a:ext cx="389311" cy="1245264"/>
            </a:xfrm>
            <a:custGeom>
              <a:avLst>
                <a:gd name="f8" fmla="val 56788"/>
              </a:avLst>
              <a:gdLst>
                <a:gd name="f1" fmla="val 10800000"/>
                <a:gd name="f2" fmla="val 5400000"/>
                <a:gd name="f3" fmla="val 180"/>
                <a:gd name="f4" fmla="val w"/>
                <a:gd name="f5" fmla="val h"/>
                <a:gd name="f6" fmla="val ss"/>
                <a:gd name="f7" fmla="val 0"/>
                <a:gd name="f8" fmla="val 56788"/>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min f44 f43"/>
                <a:gd name="f48" fmla="*/ f47 f17 1"/>
                <a:gd name="f49" fmla="*/ f48 1 100000"/>
                <a:gd name="f50" fmla="+- f41 0 f49"/>
                <a:gd name="f51" fmla="+- f49 f41 0"/>
                <a:gd name="f52" fmla="+- f40 0 f49"/>
                <a:gd name="f53" fmla="+- f49 f40 0"/>
                <a:gd name="f54" fmla="*/ f49 f37 1"/>
                <a:gd name="f55" fmla="*/ f50 1 2"/>
                <a:gd name="f56" fmla="*/ f51 1 2"/>
                <a:gd name="f57" fmla="*/ f52 1 2"/>
                <a:gd name="f58" fmla="*/ f53 1 2"/>
                <a:gd name="f59" fmla="*/ f52 f37 1"/>
                <a:gd name="f60" fmla="*/ f50 f37 1"/>
                <a:gd name="f61" fmla="*/ f58 f37 1"/>
                <a:gd name="f62" fmla="*/ f57 f37 1"/>
                <a:gd name="f63" fmla="*/ f56 f37 1"/>
                <a:gd name="f64" fmla="*/ f55 f37 1"/>
              </a:gdLst>
              <a:ahLst/>
              <a:cxnLst>
                <a:cxn ang="3cd4">
                  <a:pos x="hc" y="t"/>
                </a:cxn>
                <a:cxn ang="0">
                  <a:pos x="r" y="vc"/>
                </a:cxn>
                <a:cxn ang="cd4">
                  <a:pos x="hc" y="b"/>
                </a:cxn>
                <a:cxn ang="cd2">
                  <a:pos x="l" y="vc"/>
                </a:cxn>
                <a:cxn ang="f33">
                  <a:pos x="f61" y="f42"/>
                </a:cxn>
                <a:cxn ang="f33">
                  <a:pos x="f62" y="f54"/>
                </a:cxn>
                <a:cxn ang="f34">
                  <a:pos x="f42" y="f63"/>
                </a:cxn>
                <a:cxn ang="f35">
                  <a:pos x="f62" y="f45"/>
                </a:cxn>
                <a:cxn ang="f36">
                  <a:pos x="f59" y="f63"/>
                </a:cxn>
                <a:cxn ang="f36">
                  <a:pos x="f46" y="f64"/>
                </a:cxn>
              </a:cxnLst>
              <a:rect l="f42" t="f54" r="f59" b="f45"/>
              <a:pathLst>
                <a:path stroke="0">
                  <a:moveTo>
                    <a:pt x="f42" y="f54"/>
                  </a:moveTo>
                  <a:lnTo>
                    <a:pt x="f59" y="f54"/>
                  </a:lnTo>
                  <a:lnTo>
                    <a:pt x="f59" y="f45"/>
                  </a:lnTo>
                  <a:lnTo>
                    <a:pt x="f42" y="f45"/>
                  </a:lnTo>
                  <a:close/>
                </a:path>
                <a:path stroke="0">
                  <a:moveTo>
                    <a:pt x="f59" y="f54"/>
                  </a:moveTo>
                  <a:lnTo>
                    <a:pt x="f46" y="f42"/>
                  </a:lnTo>
                  <a:lnTo>
                    <a:pt x="f46" y="f60"/>
                  </a:lnTo>
                  <a:lnTo>
                    <a:pt x="f59" y="f45"/>
                  </a:lnTo>
                  <a:close/>
                </a:path>
                <a:path stroke="0">
                  <a:moveTo>
                    <a:pt x="f42" y="f54"/>
                  </a:moveTo>
                  <a:lnTo>
                    <a:pt x="f54" y="f42"/>
                  </a:lnTo>
                  <a:lnTo>
                    <a:pt x="f46" y="f42"/>
                  </a:lnTo>
                  <a:lnTo>
                    <a:pt x="f59" y="f54"/>
                  </a:lnTo>
                  <a:close/>
                </a:path>
                <a:path fill="none">
                  <a:moveTo>
                    <a:pt x="f42" y="f54"/>
                  </a:moveTo>
                  <a:lnTo>
                    <a:pt x="f54" y="f42"/>
                  </a:lnTo>
                  <a:lnTo>
                    <a:pt x="f46" y="f42"/>
                  </a:lnTo>
                  <a:lnTo>
                    <a:pt x="f46" y="f60"/>
                  </a:lnTo>
                  <a:lnTo>
                    <a:pt x="f59" y="f45"/>
                  </a:lnTo>
                  <a:lnTo>
                    <a:pt x="f42" y="f45"/>
                  </a:lnTo>
                  <a:close/>
                  <a:moveTo>
                    <a:pt x="f42" y="f54"/>
                  </a:moveTo>
                  <a:lnTo>
                    <a:pt x="f59" y="f54"/>
                  </a:lnTo>
                  <a:lnTo>
                    <a:pt x="f46" y="f42"/>
                  </a:lnTo>
                  <a:moveTo>
                    <a:pt x="f59" y="f54"/>
                  </a:moveTo>
                  <a:lnTo>
                    <a:pt x="f59" y="f45"/>
                  </a:lnTo>
                </a:path>
              </a:pathLst>
            </a:custGeom>
            <a:gradFill flip="none" rotWithShape="1">
              <a:gsLst>
                <a:gs pos="0">
                  <a:srgbClr val="A02B93">
                    <a:lumMod val="75000"/>
                    <a:tint val="66000"/>
                    <a:satMod val="160000"/>
                  </a:srgbClr>
                </a:gs>
                <a:gs pos="50000">
                  <a:srgbClr val="A02B93">
                    <a:lumMod val="75000"/>
                    <a:tint val="44500"/>
                    <a:satMod val="160000"/>
                  </a:srgbClr>
                </a:gs>
                <a:gs pos="100000">
                  <a:srgbClr val="A02B93">
                    <a:lumMod val="75000"/>
                    <a:tint val="23500"/>
                    <a:satMod val="160000"/>
                  </a:srgbClr>
                </a:gs>
              </a:gsLst>
              <a:lin ang="16200000" scaled="1"/>
              <a:tileRect/>
            </a:gradFill>
            <a:ln w="9528" cap="flat">
              <a:solidFill>
                <a:srgbClr val="595959"/>
              </a:solidFill>
              <a:prstDash val="solid"/>
              <a:round/>
            </a:ln>
          </p:spPr>
          <p:txBody>
            <a:bodyPr vert="horz" wrap="square" lIns="103439" tIns="103439" rIns="103439" bIns="103439" anchor="ctr" anchorCtr="0" compatLnSpc="1">
              <a:noAutofit/>
            </a:bodyPr>
            <a:lstStyle/>
            <a:p>
              <a:pPr marL="0" marR="0" lvl="0" indent="0" defTabSz="1034639"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IN" sz="1584" b="0" i="0" u="none" strike="noStrike" kern="0" cap="none" spc="0" normalizeH="0" baseline="0" noProof="0" dirty="0">
                <a:ln>
                  <a:noFill/>
                </a:ln>
                <a:solidFill>
                  <a:srgbClr val="000000"/>
                </a:solidFill>
                <a:effectLst/>
                <a:uLnTx/>
                <a:uFillTx/>
                <a:latin typeface="Arial"/>
                <a:ea typeface="Arial"/>
                <a:cs typeface="Arial"/>
              </a:endParaRPr>
            </a:p>
          </p:txBody>
        </p:sp>
      </p:grpSp>
      <p:sp>
        <p:nvSpPr>
          <p:cNvPr id="283" name="TextBox 282">
            <a:extLst>
              <a:ext uri="{FF2B5EF4-FFF2-40B4-BE49-F238E27FC236}">
                <a16:creationId xmlns:a16="http://schemas.microsoft.com/office/drawing/2014/main" id="{D0E8FC9B-8CCF-9EC7-C5F6-E35930840F0C}"/>
              </a:ext>
            </a:extLst>
          </p:cNvPr>
          <p:cNvSpPr txBox="1"/>
          <p:nvPr/>
        </p:nvSpPr>
        <p:spPr>
          <a:xfrm>
            <a:off x="5092513" y="2024155"/>
            <a:ext cx="2606985" cy="553998"/>
          </a:xfrm>
          <a:prstGeom prst="rect">
            <a:avLst/>
          </a:prstGeom>
          <a:noFill/>
        </p:spPr>
        <p:txBody>
          <a:bodyPr wrap="square" rtlCol="0">
            <a:spAutoFit/>
          </a:bodyPr>
          <a:lstStyle/>
          <a:p>
            <a:pPr defTabSz="914400"/>
            <a:r>
              <a:rPr lang="en-IN" sz="1500" dirty="0">
                <a:solidFill>
                  <a:prstClr val="black"/>
                </a:solidFill>
                <a:latin typeface="Imperial Sans Text" panose="020B0604020202020204" charset="0"/>
                <a:cs typeface="Times New Roman" panose="02020603050405020304" pitchFamily="18" charset="0"/>
              </a:rPr>
              <a:t>Neural Network</a:t>
            </a:r>
          </a:p>
          <a:p>
            <a:pPr defTabSz="914400"/>
            <a:r>
              <a:rPr lang="en-IN" sz="1500" dirty="0">
                <a:solidFill>
                  <a:prstClr val="black"/>
                </a:solidFill>
                <a:latin typeface="Imperial Sans Text" panose="020B0604020202020204" charset="0"/>
                <a:cs typeface="Times New Roman" panose="02020603050405020304" pitchFamily="18" charset="0"/>
              </a:rPr>
              <a:t>(VUnet/ </a:t>
            </a:r>
            <a:r>
              <a:rPr lang="en-IN" sz="1500" dirty="0" err="1">
                <a:solidFill>
                  <a:prstClr val="black"/>
                </a:solidFill>
                <a:latin typeface="Imperial Sans Text" panose="020B0604020202020204" charset="0"/>
                <a:cs typeface="Times New Roman" panose="02020603050405020304" pitchFamily="18" charset="0"/>
              </a:rPr>
              <a:t>ViTAE</a:t>
            </a:r>
            <a:r>
              <a:rPr lang="en-IN" sz="1500" dirty="0">
                <a:solidFill>
                  <a:prstClr val="black"/>
                </a:solidFill>
                <a:latin typeface="Imperial Sans Text" panose="020B0604020202020204" charset="0"/>
                <a:cs typeface="Times New Roman" panose="02020603050405020304" pitchFamily="18" charset="0"/>
              </a:rPr>
              <a:t>/ CLSTM)</a:t>
            </a:r>
          </a:p>
        </p:txBody>
      </p:sp>
      <p:sp>
        <p:nvSpPr>
          <p:cNvPr id="284" name="TextBox 283">
            <a:extLst>
              <a:ext uri="{FF2B5EF4-FFF2-40B4-BE49-F238E27FC236}">
                <a16:creationId xmlns:a16="http://schemas.microsoft.com/office/drawing/2014/main" id="{F24E107C-ACC9-EA49-1387-4690746685C2}"/>
              </a:ext>
            </a:extLst>
          </p:cNvPr>
          <p:cNvSpPr txBox="1"/>
          <p:nvPr/>
        </p:nvSpPr>
        <p:spPr>
          <a:xfrm>
            <a:off x="728412" y="2245912"/>
            <a:ext cx="2067583" cy="553998"/>
          </a:xfrm>
          <a:prstGeom prst="rect">
            <a:avLst/>
          </a:prstGeom>
          <a:noFill/>
        </p:spPr>
        <p:txBody>
          <a:bodyPr wrap="square" rtlCol="0">
            <a:spAutoFit/>
          </a:bodyPr>
          <a:lstStyle/>
          <a:p>
            <a:pPr defTabSz="914400"/>
            <a:r>
              <a:rPr lang="en-IN" sz="1500" dirty="0">
                <a:solidFill>
                  <a:prstClr val="black"/>
                </a:solidFill>
                <a:latin typeface="Imperial Sans Text" panose="020B0604020202020204" charset="0"/>
                <a:cs typeface="Times New Roman" panose="02020603050405020304" pitchFamily="18" charset="0"/>
              </a:rPr>
              <a:t>Multi pollutant Voronoi tessellation</a:t>
            </a:r>
          </a:p>
        </p:txBody>
      </p:sp>
      <p:sp>
        <p:nvSpPr>
          <p:cNvPr id="285" name="TextBox 284">
            <a:extLst>
              <a:ext uri="{FF2B5EF4-FFF2-40B4-BE49-F238E27FC236}">
                <a16:creationId xmlns:a16="http://schemas.microsoft.com/office/drawing/2014/main" id="{0268A3D0-D08E-9636-C570-674172632A96}"/>
              </a:ext>
            </a:extLst>
          </p:cNvPr>
          <p:cNvSpPr txBox="1"/>
          <p:nvPr/>
        </p:nvSpPr>
        <p:spPr>
          <a:xfrm>
            <a:off x="10316946" y="2225391"/>
            <a:ext cx="1396802" cy="323165"/>
          </a:xfrm>
          <a:prstGeom prst="rect">
            <a:avLst/>
          </a:prstGeom>
          <a:noFill/>
        </p:spPr>
        <p:txBody>
          <a:bodyPr wrap="square" rtlCol="0">
            <a:spAutoFit/>
          </a:bodyPr>
          <a:lstStyle/>
          <a:p>
            <a:pPr defTabSz="914400"/>
            <a:r>
              <a:rPr lang="en-IN" sz="1500" dirty="0">
                <a:solidFill>
                  <a:prstClr val="black"/>
                </a:solidFill>
                <a:latin typeface="Imperial Sans Text" panose="020B0604020202020204" charset="0"/>
                <a:cs typeface="Times New Roman" panose="02020603050405020304" pitchFamily="18" charset="0"/>
              </a:rPr>
              <a:t>Prediction</a:t>
            </a:r>
          </a:p>
        </p:txBody>
      </p:sp>
      <p:sp>
        <p:nvSpPr>
          <p:cNvPr id="286" name="Rectangle 285">
            <a:extLst>
              <a:ext uri="{FF2B5EF4-FFF2-40B4-BE49-F238E27FC236}">
                <a16:creationId xmlns:a16="http://schemas.microsoft.com/office/drawing/2014/main" id="{F29EBFB8-DF3B-23B2-014D-5E2DD11DD9D1}"/>
              </a:ext>
            </a:extLst>
          </p:cNvPr>
          <p:cNvSpPr/>
          <p:nvPr/>
        </p:nvSpPr>
        <p:spPr>
          <a:xfrm>
            <a:off x="325438" y="3156918"/>
            <a:ext cx="11559935" cy="3370717"/>
          </a:xfrm>
          <a:prstGeom prst="rect">
            <a:avLst/>
          </a:prstGeom>
          <a:solidFill>
            <a:srgbClr val="FCD8D8"/>
          </a:solidFill>
          <a:ln w="19050" cap="flat" cmpd="sng" algn="ctr">
            <a:solidFill>
              <a:srgbClr val="0E2841">
                <a:lumMod val="10000"/>
                <a:lumOff val="90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Imperial Sans Text Semibold" panose="020B0604020202020204" charset="0"/>
              <a:ea typeface="+mn-ea"/>
              <a:cs typeface="Times New Roman" panose="02020603050405020304" pitchFamily="18" charset="0"/>
            </a:endParaRPr>
          </a:p>
        </p:txBody>
      </p:sp>
      <p:grpSp>
        <p:nvGrpSpPr>
          <p:cNvPr id="287" name="Group 286">
            <a:extLst>
              <a:ext uri="{FF2B5EF4-FFF2-40B4-BE49-F238E27FC236}">
                <a16:creationId xmlns:a16="http://schemas.microsoft.com/office/drawing/2014/main" id="{45990DBA-DF2F-B771-9E38-3D9AE251FF40}"/>
              </a:ext>
            </a:extLst>
          </p:cNvPr>
          <p:cNvGrpSpPr/>
          <p:nvPr/>
        </p:nvGrpSpPr>
        <p:grpSpPr>
          <a:xfrm>
            <a:off x="3835355" y="3957350"/>
            <a:ext cx="1882423" cy="1036234"/>
            <a:chOff x="7013909" y="3522320"/>
            <a:chExt cx="1994058" cy="1271631"/>
          </a:xfrm>
          <a:solidFill>
            <a:srgbClr val="E97132">
              <a:lumMod val="60000"/>
              <a:lumOff val="40000"/>
            </a:srgbClr>
          </a:solidFill>
        </p:grpSpPr>
        <p:sp>
          <p:nvSpPr>
            <p:cNvPr id="288" name="Google Shape;6892;p71">
              <a:extLst>
                <a:ext uri="{FF2B5EF4-FFF2-40B4-BE49-F238E27FC236}">
                  <a16:creationId xmlns:a16="http://schemas.microsoft.com/office/drawing/2014/main" id="{19E2A29D-B27D-A905-2623-27A0249A59D0}"/>
                </a:ext>
              </a:extLst>
            </p:cNvPr>
            <p:cNvSpPr/>
            <p:nvPr/>
          </p:nvSpPr>
          <p:spPr>
            <a:xfrm>
              <a:off x="7013909" y="3522320"/>
              <a:ext cx="389311" cy="1245264"/>
            </a:xfrm>
            <a:custGeom>
              <a:avLst>
                <a:gd name="f8" fmla="val 56788"/>
              </a:avLst>
              <a:gdLst>
                <a:gd name="f1" fmla="val 10800000"/>
                <a:gd name="f2" fmla="val 5400000"/>
                <a:gd name="f3" fmla="val 180"/>
                <a:gd name="f4" fmla="val w"/>
                <a:gd name="f5" fmla="val h"/>
                <a:gd name="f6" fmla="val ss"/>
                <a:gd name="f7" fmla="val 0"/>
                <a:gd name="f8" fmla="val 56788"/>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min f44 f43"/>
                <a:gd name="f48" fmla="*/ f47 f17 1"/>
                <a:gd name="f49" fmla="*/ f48 1 100000"/>
                <a:gd name="f50" fmla="+- f41 0 f49"/>
                <a:gd name="f51" fmla="+- f49 f41 0"/>
                <a:gd name="f52" fmla="+- f40 0 f49"/>
                <a:gd name="f53" fmla="+- f49 f40 0"/>
                <a:gd name="f54" fmla="*/ f49 f37 1"/>
                <a:gd name="f55" fmla="*/ f50 1 2"/>
                <a:gd name="f56" fmla="*/ f51 1 2"/>
                <a:gd name="f57" fmla="*/ f52 1 2"/>
                <a:gd name="f58" fmla="*/ f53 1 2"/>
                <a:gd name="f59" fmla="*/ f52 f37 1"/>
                <a:gd name="f60" fmla="*/ f50 f37 1"/>
                <a:gd name="f61" fmla="*/ f58 f37 1"/>
                <a:gd name="f62" fmla="*/ f57 f37 1"/>
                <a:gd name="f63" fmla="*/ f56 f37 1"/>
                <a:gd name="f64" fmla="*/ f55 f37 1"/>
              </a:gdLst>
              <a:ahLst/>
              <a:cxnLst>
                <a:cxn ang="3cd4">
                  <a:pos x="hc" y="t"/>
                </a:cxn>
                <a:cxn ang="0">
                  <a:pos x="r" y="vc"/>
                </a:cxn>
                <a:cxn ang="cd4">
                  <a:pos x="hc" y="b"/>
                </a:cxn>
                <a:cxn ang="cd2">
                  <a:pos x="l" y="vc"/>
                </a:cxn>
                <a:cxn ang="f33">
                  <a:pos x="f61" y="f42"/>
                </a:cxn>
                <a:cxn ang="f33">
                  <a:pos x="f62" y="f54"/>
                </a:cxn>
                <a:cxn ang="f34">
                  <a:pos x="f42" y="f63"/>
                </a:cxn>
                <a:cxn ang="f35">
                  <a:pos x="f62" y="f45"/>
                </a:cxn>
                <a:cxn ang="f36">
                  <a:pos x="f59" y="f63"/>
                </a:cxn>
                <a:cxn ang="f36">
                  <a:pos x="f46" y="f64"/>
                </a:cxn>
              </a:cxnLst>
              <a:rect l="f42" t="f54" r="f59" b="f45"/>
              <a:pathLst>
                <a:path stroke="0">
                  <a:moveTo>
                    <a:pt x="f42" y="f54"/>
                  </a:moveTo>
                  <a:lnTo>
                    <a:pt x="f59" y="f54"/>
                  </a:lnTo>
                  <a:lnTo>
                    <a:pt x="f59" y="f45"/>
                  </a:lnTo>
                  <a:lnTo>
                    <a:pt x="f42" y="f45"/>
                  </a:lnTo>
                  <a:close/>
                </a:path>
                <a:path stroke="0">
                  <a:moveTo>
                    <a:pt x="f59" y="f54"/>
                  </a:moveTo>
                  <a:lnTo>
                    <a:pt x="f46" y="f42"/>
                  </a:lnTo>
                  <a:lnTo>
                    <a:pt x="f46" y="f60"/>
                  </a:lnTo>
                  <a:lnTo>
                    <a:pt x="f59" y="f45"/>
                  </a:lnTo>
                  <a:close/>
                </a:path>
                <a:path stroke="0">
                  <a:moveTo>
                    <a:pt x="f42" y="f54"/>
                  </a:moveTo>
                  <a:lnTo>
                    <a:pt x="f54" y="f42"/>
                  </a:lnTo>
                  <a:lnTo>
                    <a:pt x="f46" y="f42"/>
                  </a:lnTo>
                  <a:lnTo>
                    <a:pt x="f59" y="f54"/>
                  </a:lnTo>
                  <a:close/>
                </a:path>
                <a:path fill="none">
                  <a:moveTo>
                    <a:pt x="f42" y="f54"/>
                  </a:moveTo>
                  <a:lnTo>
                    <a:pt x="f54" y="f42"/>
                  </a:lnTo>
                  <a:lnTo>
                    <a:pt x="f46" y="f42"/>
                  </a:lnTo>
                  <a:lnTo>
                    <a:pt x="f46" y="f60"/>
                  </a:lnTo>
                  <a:lnTo>
                    <a:pt x="f59" y="f45"/>
                  </a:lnTo>
                  <a:lnTo>
                    <a:pt x="f42" y="f45"/>
                  </a:lnTo>
                  <a:close/>
                  <a:moveTo>
                    <a:pt x="f42" y="f54"/>
                  </a:moveTo>
                  <a:lnTo>
                    <a:pt x="f59" y="f54"/>
                  </a:lnTo>
                  <a:lnTo>
                    <a:pt x="f46" y="f42"/>
                  </a:lnTo>
                  <a:moveTo>
                    <a:pt x="f59" y="f54"/>
                  </a:moveTo>
                  <a:lnTo>
                    <a:pt x="f59" y="f45"/>
                  </a:lnTo>
                </a:path>
              </a:pathLst>
            </a:custGeom>
            <a:grpFill/>
            <a:ln w="9528" cap="flat">
              <a:solidFill>
                <a:srgbClr val="595959"/>
              </a:solidFill>
              <a:prstDash val="solid"/>
              <a:round/>
            </a:ln>
          </p:spPr>
          <p:txBody>
            <a:bodyPr vert="horz" wrap="square" lIns="103439" tIns="103439" rIns="103439" bIns="103439" anchor="ctr" anchorCtr="0" compatLnSpc="1">
              <a:noAutofit/>
            </a:bodyPr>
            <a:lstStyle/>
            <a:p>
              <a:pPr marL="0" marR="0" lvl="0" indent="0" defTabSz="1034639"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IN" sz="1584" b="0" i="0" u="none" strike="noStrike" kern="0" cap="none" spc="0" normalizeH="0" baseline="0" noProof="0">
                <a:ln>
                  <a:noFill/>
                </a:ln>
                <a:solidFill>
                  <a:srgbClr val="000000"/>
                </a:solidFill>
                <a:effectLst/>
                <a:uLnTx/>
                <a:uFillTx/>
                <a:latin typeface="Arial"/>
                <a:ea typeface="Arial"/>
                <a:cs typeface="Arial"/>
              </a:endParaRPr>
            </a:p>
          </p:txBody>
        </p:sp>
        <p:sp>
          <p:nvSpPr>
            <p:cNvPr id="289" name="Google Shape;6892;p71">
              <a:extLst>
                <a:ext uri="{FF2B5EF4-FFF2-40B4-BE49-F238E27FC236}">
                  <a16:creationId xmlns:a16="http://schemas.microsoft.com/office/drawing/2014/main" id="{C8B07A12-3570-80E0-3137-A5BE41BBB6C7}"/>
                </a:ext>
              </a:extLst>
            </p:cNvPr>
            <p:cNvSpPr/>
            <p:nvPr/>
          </p:nvSpPr>
          <p:spPr>
            <a:xfrm>
              <a:off x="7309488" y="3696401"/>
              <a:ext cx="389311" cy="1071183"/>
            </a:xfrm>
            <a:custGeom>
              <a:avLst>
                <a:gd name="f8" fmla="val 56788"/>
              </a:avLst>
              <a:gdLst>
                <a:gd name="f1" fmla="val 10800000"/>
                <a:gd name="f2" fmla="val 5400000"/>
                <a:gd name="f3" fmla="val 180"/>
                <a:gd name="f4" fmla="val w"/>
                <a:gd name="f5" fmla="val h"/>
                <a:gd name="f6" fmla="val ss"/>
                <a:gd name="f7" fmla="val 0"/>
                <a:gd name="f8" fmla="val 56788"/>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min f44 f43"/>
                <a:gd name="f48" fmla="*/ f47 f17 1"/>
                <a:gd name="f49" fmla="*/ f48 1 100000"/>
                <a:gd name="f50" fmla="+- f41 0 f49"/>
                <a:gd name="f51" fmla="+- f49 f41 0"/>
                <a:gd name="f52" fmla="+- f40 0 f49"/>
                <a:gd name="f53" fmla="+- f49 f40 0"/>
                <a:gd name="f54" fmla="*/ f49 f37 1"/>
                <a:gd name="f55" fmla="*/ f50 1 2"/>
                <a:gd name="f56" fmla="*/ f51 1 2"/>
                <a:gd name="f57" fmla="*/ f52 1 2"/>
                <a:gd name="f58" fmla="*/ f53 1 2"/>
                <a:gd name="f59" fmla="*/ f52 f37 1"/>
                <a:gd name="f60" fmla="*/ f50 f37 1"/>
                <a:gd name="f61" fmla="*/ f58 f37 1"/>
                <a:gd name="f62" fmla="*/ f57 f37 1"/>
                <a:gd name="f63" fmla="*/ f56 f37 1"/>
                <a:gd name="f64" fmla="*/ f55 f37 1"/>
              </a:gdLst>
              <a:ahLst/>
              <a:cxnLst>
                <a:cxn ang="3cd4">
                  <a:pos x="hc" y="t"/>
                </a:cxn>
                <a:cxn ang="0">
                  <a:pos x="r" y="vc"/>
                </a:cxn>
                <a:cxn ang="cd4">
                  <a:pos x="hc" y="b"/>
                </a:cxn>
                <a:cxn ang="cd2">
                  <a:pos x="l" y="vc"/>
                </a:cxn>
                <a:cxn ang="f33">
                  <a:pos x="f61" y="f42"/>
                </a:cxn>
                <a:cxn ang="f33">
                  <a:pos x="f62" y="f54"/>
                </a:cxn>
                <a:cxn ang="f34">
                  <a:pos x="f42" y="f63"/>
                </a:cxn>
                <a:cxn ang="f35">
                  <a:pos x="f62" y="f45"/>
                </a:cxn>
                <a:cxn ang="f36">
                  <a:pos x="f59" y="f63"/>
                </a:cxn>
                <a:cxn ang="f36">
                  <a:pos x="f46" y="f64"/>
                </a:cxn>
              </a:cxnLst>
              <a:rect l="f42" t="f54" r="f59" b="f45"/>
              <a:pathLst>
                <a:path stroke="0">
                  <a:moveTo>
                    <a:pt x="f42" y="f54"/>
                  </a:moveTo>
                  <a:lnTo>
                    <a:pt x="f59" y="f54"/>
                  </a:lnTo>
                  <a:lnTo>
                    <a:pt x="f59" y="f45"/>
                  </a:lnTo>
                  <a:lnTo>
                    <a:pt x="f42" y="f45"/>
                  </a:lnTo>
                  <a:close/>
                </a:path>
                <a:path stroke="0">
                  <a:moveTo>
                    <a:pt x="f59" y="f54"/>
                  </a:moveTo>
                  <a:lnTo>
                    <a:pt x="f46" y="f42"/>
                  </a:lnTo>
                  <a:lnTo>
                    <a:pt x="f46" y="f60"/>
                  </a:lnTo>
                  <a:lnTo>
                    <a:pt x="f59" y="f45"/>
                  </a:lnTo>
                  <a:close/>
                </a:path>
                <a:path stroke="0">
                  <a:moveTo>
                    <a:pt x="f42" y="f54"/>
                  </a:moveTo>
                  <a:lnTo>
                    <a:pt x="f54" y="f42"/>
                  </a:lnTo>
                  <a:lnTo>
                    <a:pt x="f46" y="f42"/>
                  </a:lnTo>
                  <a:lnTo>
                    <a:pt x="f59" y="f54"/>
                  </a:lnTo>
                  <a:close/>
                </a:path>
                <a:path fill="none">
                  <a:moveTo>
                    <a:pt x="f42" y="f54"/>
                  </a:moveTo>
                  <a:lnTo>
                    <a:pt x="f54" y="f42"/>
                  </a:lnTo>
                  <a:lnTo>
                    <a:pt x="f46" y="f42"/>
                  </a:lnTo>
                  <a:lnTo>
                    <a:pt x="f46" y="f60"/>
                  </a:lnTo>
                  <a:lnTo>
                    <a:pt x="f59" y="f45"/>
                  </a:lnTo>
                  <a:lnTo>
                    <a:pt x="f42" y="f45"/>
                  </a:lnTo>
                  <a:close/>
                  <a:moveTo>
                    <a:pt x="f42" y="f54"/>
                  </a:moveTo>
                  <a:lnTo>
                    <a:pt x="f59" y="f54"/>
                  </a:lnTo>
                  <a:lnTo>
                    <a:pt x="f46" y="f42"/>
                  </a:lnTo>
                  <a:moveTo>
                    <a:pt x="f59" y="f54"/>
                  </a:moveTo>
                  <a:lnTo>
                    <a:pt x="f59" y="f45"/>
                  </a:lnTo>
                </a:path>
              </a:pathLst>
            </a:custGeom>
            <a:grpFill/>
            <a:ln w="9528" cap="flat">
              <a:solidFill>
                <a:srgbClr val="595959"/>
              </a:solidFill>
              <a:prstDash val="solid"/>
              <a:round/>
            </a:ln>
          </p:spPr>
          <p:txBody>
            <a:bodyPr vert="horz" wrap="square" lIns="103439" tIns="103439" rIns="103439" bIns="103439" anchor="ctr" anchorCtr="0" compatLnSpc="1">
              <a:noAutofit/>
            </a:bodyPr>
            <a:lstStyle/>
            <a:p>
              <a:pPr marL="0" marR="0" lvl="0" indent="0" defTabSz="1034639"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IN" sz="1584" b="0" i="0" u="none" strike="noStrike" kern="0" cap="none" spc="0" normalizeH="0" baseline="0" noProof="0">
                <a:ln>
                  <a:noFill/>
                </a:ln>
                <a:solidFill>
                  <a:srgbClr val="000000"/>
                </a:solidFill>
                <a:effectLst/>
                <a:uLnTx/>
                <a:uFillTx/>
                <a:latin typeface="Arial"/>
                <a:ea typeface="Arial"/>
                <a:cs typeface="Arial"/>
              </a:endParaRPr>
            </a:p>
          </p:txBody>
        </p:sp>
        <p:sp>
          <p:nvSpPr>
            <p:cNvPr id="290" name="Cube 289">
              <a:extLst>
                <a:ext uri="{FF2B5EF4-FFF2-40B4-BE49-F238E27FC236}">
                  <a16:creationId xmlns:a16="http://schemas.microsoft.com/office/drawing/2014/main" id="{17D2378C-FD9C-69AF-4DC9-84FC3E08ECE4}"/>
                </a:ext>
              </a:extLst>
            </p:cNvPr>
            <p:cNvSpPr/>
            <p:nvPr/>
          </p:nvSpPr>
          <p:spPr>
            <a:xfrm>
              <a:off x="7617933" y="4109970"/>
              <a:ext cx="310149" cy="672416"/>
            </a:xfrm>
            <a:prstGeom prst="cube">
              <a:avLst>
                <a:gd name="adj" fmla="val 45327"/>
              </a:avLst>
            </a:prstGeom>
            <a:grp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303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91" name="Cube 290">
              <a:extLst>
                <a:ext uri="{FF2B5EF4-FFF2-40B4-BE49-F238E27FC236}">
                  <a16:creationId xmlns:a16="http://schemas.microsoft.com/office/drawing/2014/main" id="{DEA23BAE-75CE-F2E2-1BF3-A79C0D4D8C86}"/>
                </a:ext>
              </a:extLst>
            </p:cNvPr>
            <p:cNvSpPr/>
            <p:nvPr/>
          </p:nvSpPr>
          <p:spPr>
            <a:xfrm>
              <a:off x="7994378" y="4109970"/>
              <a:ext cx="310149" cy="672416"/>
            </a:xfrm>
            <a:prstGeom prst="cube">
              <a:avLst>
                <a:gd name="adj" fmla="val 45327"/>
              </a:avLst>
            </a:prstGeom>
            <a:grpFill/>
            <a:ln w="1270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303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92" name="Google Shape;6892;p71">
              <a:extLst>
                <a:ext uri="{FF2B5EF4-FFF2-40B4-BE49-F238E27FC236}">
                  <a16:creationId xmlns:a16="http://schemas.microsoft.com/office/drawing/2014/main" id="{B03574AD-52B8-754B-B015-51C7A1464AE4}"/>
                </a:ext>
              </a:extLst>
            </p:cNvPr>
            <p:cNvSpPr/>
            <p:nvPr/>
          </p:nvSpPr>
          <p:spPr>
            <a:xfrm>
              <a:off x="8285983" y="3722768"/>
              <a:ext cx="389311" cy="1071183"/>
            </a:xfrm>
            <a:custGeom>
              <a:avLst>
                <a:gd name="f8" fmla="val 56788"/>
              </a:avLst>
              <a:gdLst>
                <a:gd name="f1" fmla="val 10800000"/>
                <a:gd name="f2" fmla="val 5400000"/>
                <a:gd name="f3" fmla="val 180"/>
                <a:gd name="f4" fmla="val w"/>
                <a:gd name="f5" fmla="val h"/>
                <a:gd name="f6" fmla="val ss"/>
                <a:gd name="f7" fmla="val 0"/>
                <a:gd name="f8" fmla="val 56788"/>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min f44 f43"/>
                <a:gd name="f48" fmla="*/ f47 f17 1"/>
                <a:gd name="f49" fmla="*/ f48 1 100000"/>
                <a:gd name="f50" fmla="+- f41 0 f49"/>
                <a:gd name="f51" fmla="+- f49 f41 0"/>
                <a:gd name="f52" fmla="+- f40 0 f49"/>
                <a:gd name="f53" fmla="+- f49 f40 0"/>
                <a:gd name="f54" fmla="*/ f49 f37 1"/>
                <a:gd name="f55" fmla="*/ f50 1 2"/>
                <a:gd name="f56" fmla="*/ f51 1 2"/>
                <a:gd name="f57" fmla="*/ f52 1 2"/>
                <a:gd name="f58" fmla="*/ f53 1 2"/>
                <a:gd name="f59" fmla="*/ f52 f37 1"/>
                <a:gd name="f60" fmla="*/ f50 f37 1"/>
                <a:gd name="f61" fmla="*/ f58 f37 1"/>
                <a:gd name="f62" fmla="*/ f57 f37 1"/>
                <a:gd name="f63" fmla="*/ f56 f37 1"/>
                <a:gd name="f64" fmla="*/ f55 f37 1"/>
              </a:gdLst>
              <a:ahLst/>
              <a:cxnLst>
                <a:cxn ang="3cd4">
                  <a:pos x="hc" y="t"/>
                </a:cxn>
                <a:cxn ang="0">
                  <a:pos x="r" y="vc"/>
                </a:cxn>
                <a:cxn ang="cd4">
                  <a:pos x="hc" y="b"/>
                </a:cxn>
                <a:cxn ang="cd2">
                  <a:pos x="l" y="vc"/>
                </a:cxn>
                <a:cxn ang="f33">
                  <a:pos x="f61" y="f42"/>
                </a:cxn>
                <a:cxn ang="f33">
                  <a:pos x="f62" y="f54"/>
                </a:cxn>
                <a:cxn ang="f34">
                  <a:pos x="f42" y="f63"/>
                </a:cxn>
                <a:cxn ang="f35">
                  <a:pos x="f62" y="f45"/>
                </a:cxn>
                <a:cxn ang="f36">
                  <a:pos x="f59" y="f63"/>
                </a:cxn>
                <a:cxn ang="f36">
                  <a:pos x="f46" y="f64"/>
                </a:cxn>
              </a:cxnLst>
              <a:rect l="f42" t="f54" r="f59" b="f45"/>
              <a:pathLst>
                <a:path stroke="0">
                  <a:moveTo>
                    <a:pt x="f42" y="f54"/>
                  </a:moveTo>
                  <a:lnTo>
                    <a:pt x="f59" y="f54"/>
                  </a:lnTo>
                  <a:lnTo>
                    <a:pt x="f59" y="f45"/>
                  </a:lnTo>
                  <a:lnTo>
                    <a:pt x="f42" y="f45"/>
                  </a:lnTo>
                  <a:close/>
                </a:path>
                <a:path stroke="0">
                  <a:moveTo>
                    <a:pt x="f59" y="f54"/>
                  </a:moveTo>
                  <a:lnTo>
                    <a:pt x="f46" y="f42"/>
                  </a:lnTo>
                  <a:lnTo>
                    <a:pt x="f46" y="f60"/>
                  </a:lnTo>
                  <a:lnTo>
                    <a:pt x="f59" y="f45"/>
                  </a:lnTo>
                  <a:close/>
                </a:path>
                <a:path stroke="0">
                  <a:moveTo>
                    <a:pt x="f42" y="f54"/>
                  </a:moveTo>
                  <a:lnTo>
                    <a:pt x="f54" y="f42"/>
                  </a:lnTo>
                  <a:lnTo>
                    <a:pt x="f46" y="f42"/>
                  </a:lnTo>
                  <a:lnTo>
                    <a:pt x="f59" y="f54"/>
                  </a:lnTo>
                  <a:close/>
                </a:path>
                <a:path fill="none">
                  <a:moveTo>
                    <a:pt x="f42" y="f54"/>
                  </a:moveTo>
                  <a:lnTo>
                    <a:pt x="f54" y="f42"/>
                  </a:lnTo>
                  <a:lnTo>
                    <a:pt x="f46" y="f42"/>
                  </a:lnTo>
                  <a:lnTo>
                    <a:pt x="f46" y="f60"/>
                  </a:lnTo>
                  <a:lnTo>
                    <a:pt x="f59" y="f45"/>
                  </a:lnTo>
                  <a:lnTo>
                    <a:pt x="f42" y="f45"/>
                  </a:lnTo>
                  <a:close/>
                  <a:moveTo>
                    <a:pt x="f42" y="f54"/>
                  </a:moveTo>
                  <a:lnTo>
                    <a:pt x="f59" y="f54"/>
                  </a:lnTo>
                  <a:lnTo>
                    <a:pt x="f46" y="f42"/>
                  </a:lnTo>
                  <a:moveTo>
                    <a:pt x="f59" y="f54"/>
                  </a:moveTo>
                  <a:lnTo>
                    <a:pt x="f59" y="f45"/>
                  </a:lnTo>
                </a:path>
              </a:pathLst>
            </a:custGeom>
            <a:grpFill/>
            <a:ln w="9528" cap="flat">
              <a:solidFill>
                <a:srgbClr val="595959"/>
              </a:solidFill>
              <a:prstDash val="solid"/>
              <a:round/>
            </a:ln>
          </p:spPr>
          <p:txBody>
            <a:bodyPr vert="horz" wrap="square" lIns="103439" tIns="103439" rIns="103439" bIns="103439" anchor="ctr" anchorCtr="0" compatLnSpc="1">
              <a:noAutofit/>
            </a:bodyPr>
            <a:lstStyle/>
            <a:p>
              <a:pPr marL="0" marR="0" lvl="0" indent="0" defTabSz="1034639"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IN" sz="1584" b="0" i="0" u="none" strike="noStrike" kern="0" cap="none" spc="0" normalizeH="0" baseline="0" noProof="0">
                <a:ln>
                  <a:noFill/>
                </a:ln>
                <a:solidFill>
                  <a:srgbClr val="000000"/>
                </a:solidFill>
                <a:effectLst/>
                <a:uLnTx/>
                <a:uFillTx/>
                <a:latin typeface="Arial"/>
                <a:ea typeface="Arial"/>
                <a:cs typeface="Arial"/>
              </a:endParaRPr>
            </a:p>
          </p:txBody>
        </p:sp>
        <p:sp>
          <p:nvSpPr>
            <p:cNvPr id="293" name="Google Shape;6892;p71">
              <a:extLst>
                <a:ext uri="{FF2B5EF4-FFF2-40B4-BE49-F238E27FC236}">
                  <a16:creationId xmlns:a16="http://schemas.microsoft.com/office/drawing/2014/main" id="{3900021F-9A49-52E9-492E-627FFC7116E8}"/>
                </a:ext>
              </a:extLst>
            </p:cNvPr>
            <p:cNvSpPr/>
            <p:nvPr/>
          </p:nvSpPr>
          <p:spPr>
            <a:xfrm>
              <a:off x="8618656" y="3548687"/>
              <a:ext cx="389311" cy="1245264"/>
            </a:xfrm>
            <a:custGeom>
              <a:avLst>
                <a:gd name="f8" fmla="val 56788"/>
              </a:avLst>
              <a:gdLst>
                <a:gd name="f1" fmla="val 10800000"/>
                <a:gd name="f2" fmla="val 5400000"/>
                <a:gd name="f3" fmla="val 180"/>
                <a:gd name="f4" fmla="val w"/>
                <a:gd name="f5" fmla="val h"/>
                <a:gd name="f6" fmla="val ss"/>
                <a:gd name="f7" fmla="val 0"/>
                <a:gd name="f8" fmla="val 56788"/>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min f44 f43"/>
                <a:gd name="f48" fmla="*/ f47 f17 1"/>
                <a:gd name="f49" fmla="*/ f48 1 100000"/>
                <a:gd name="f50" fmla="+- f41 0 f49"/>
                <a:gd name="f51" fmla="+- f49 f41 0"/>
                <a:gd name="f52" fmla="+- f40 0 f49"/>
                <a:gd name="f53" fmla="+- f49 f40 0"/>
                <a:gd name="f54" fmla="*/ f49 f37 1"/>
                <a:gd name="f55" fmla="*/ f50 1 2"/>
                <a:gd name="f56" fmla="*/ f51 1 2"/>
                <a:gd name="f57" fmla="*/ f52 1 2"/>
                <a:gd name="f58" fmla="*/ f53 1 2"/>
                <a:gd name="f59" fmla="*/ f52 f37 1"/>
                <a:gd name="f60" fmla="*/ f50 f37 1"/>
                <a:gd name="f61" fmla="*/ f58 f37 1"/>
                <a:gd name="f62" fmla="*/ f57 f37 1"/>
                <a:gd name="f63" fmla="*/ f56 f37 1"/>
                <a:gd name="f64" fmla="*/ f55 f37 1"/>
              </a:gdLst>
              <a:ahLst/>
              <a:cxnLst>
                <a:cxn ang="3cd4">
                  <a:pos x="hc" y="t"/>
                </a:cxn>
                <a:cxn ang="0">
                  <a:pos x="r" y="vc"/>
                </a:cxn>
                <a:cxn ang="cd4">
                  <a:pos x="hc" y="b"/>
                </a:cxn>
                <a:cxn ang="cd2">
                  <a:pos x="l" y="vc"/>
                </a:cxn>
                <a:cxn ang="f33">
                  <a:pos x="f61" y="f42"/>
                </a:cxn>
                <a:cxn ang="f33">
                  <a:pos x="f62" y="f54"/>
                </a:cxn>
                <a:cxn ang="f34">
                  <a:pos x="f42" y="f63"/>
                </a:cxn>
                <a:cxn ang="f35">
                  <a:pos x="f62" y="f45"/>
                </a:cxn>
                <a:cxn ang="f36">
                  <a:pos x="f59" y="f63"/>
                </a:cxn>
                <a:cxn ang="f36">
                  <a:pos x="f46" y="f64"/>
                </a:cxn>
              </a:cxnLst>
              <a:rect l="f42" t="f54" r="f59" b="f45"/>
              <a:pathLst>
                <a:path stroke="0">
                  <a:moveTo>
                    <a:pt x="f42" y="f54"/>
                  </a:moveTo>
                  <a:lnTo>
                    <a:pt x="f59" y="f54"/>
                  </a:lnTo>
                  <a:lnTo>
                    <a:pt x="f59" y="f45"/>
                  </a:lnTo>
                  <a:lnTo>
                    <a:pt x="f42" y="f45"/>
                  </a:lnTo>
                  <a:close/>
                </a:path>
                <a:path stroke="0">
                  <a:moveTo>
                    <a:pt x="f59" y="f54"/>
                  </a:moveTo>
                  <a:lnTo>
                    <a:pt x="f46" y="f42"/>
                  </a:lnTo>
                  <a:lnTo>
                    <a:pt x="f46" y="f60"/>
                  </a:lnTo>
                  <a:lnTo>
                    <a:pt x="f59" y="f45"/>
                  </a:lnTo>
                  <a:close/>
                </a:path>
                <a:path stroke="0">
                  <a:moveTo>
                    <a:pt x="f42" y="f54"/>
                  </a:moveTo>
                  <a:lnTo>
                    <a:pt x="f54" y="f42"/>
                  </a:lnTo>
                  <a:lnTo>
                    <a:pt x="f46" y="f42"/>
                  </a:lnTo>
                  <a:lnTo>
                    <a:pt x="f59" y="f54"/>
                  </a:lnTo>
                  <a:close/>
                </a:path>
                <a:path fill="none">
                  <a:moveTo>
                    <a:pt x="f42" y="f54"/>
                  </a:moveTo>
                  <a:lnTo>
                    <a:pt x="f54" y="f42"/>
                  </a:lnTo>
                  <a:lnTo>
                    <a:pt x="f46" y="f42"/>
                  </a:lnTo>
                  <a:lnTo>
                    <a:pt x="f46" y="f60"/>
                  </a:lnTo>
                  <a:lnTo>
                    <a:pt x="f59" y="f45"/>
                  </a:lnTo>
                  <a:lnTo>
                    <a:pt x="f42" y="f45"/>
                  </a:lnTo>
                  <a:close/>
                  <a:moveTo>
                    <a:pt x="f42" y="f54"/>
                  </a:moveTo>
                  <a:lnTo>
                    <a:pt x="f59" y="f54"/>
                  </a:lnTo>
                  <a:lnTo>
                    <a:pt x="f46" y="f42"/>
                  </a:lnTo>
                  <a:moveTo>
                    <a:pt x="f59" y="f54"/>
                  </a:moveTo>
                  <a:lnTo>
                    <a:pt x="f59" y="f45"/>
                  </a:lnTo>
                </a:path>
              </a:pathLst>
            </a:custGeom>
            <a:grpFill/>
            <a:ln w="9528" cap="flat">
              <a:solidFill>
                <a:srgbClr val="595959"/>
              </a:solidFill>
              <a:prstDash val="solid"/>
              <a:round/>
            </a:ln>
          </p:spPr>
          <p:txBody>
            <a:bodyPr vert="horz" wrap="square" lIns="103439" tIns="103439" rIns="103439" bIns="103439" anchor="ctr" anchorCtr="0" compatLnSpc="1">
              <a:noAutofit/>
            </a:bodyPr>
            <a:lstStyle/>
            <a:p>
              <a:pPr marL="0" marR="0" lvl="0" indent="0" defTabSz="1034639"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IN" sz="1584" b="0" i="0" u="none" strike="noStrike" kern="0" cap="none" spc="0" normalizeH="0" baseline="0" noProof="0">
                <a:ln>
                  <a:noFill/>
                </a:ln>
                <a:solidFill>
                  <a:srgbClr val="000000"/>
                </a:solidFill>
                <a:effectLst/>
                <a:uLnTx/>
                <a:uFillTx/>
                <a:latin typeface="Arial"/>
                <a:ea typeface="Arial"/>
                <a:cs typeface="Arial"/>
              </a:endParaRPr>
            </a:p>
          </p:txBody>
        </p:sp>
      </p:grpSp>
      <p:grpSp>
        <p:nvGrpSpPr>
          <p:cNvPr id="294" name="Group 293">
            <a:extLst>
              <a:ext uri="{FF2B5EF4-FFF2-40B4-BE49-F238E27FC236}">
                <a16:creationId xmlns:a16="http://schemas.microsoft.com/office/drawing/2014/main" id="{E691DD0B-3AF8-2DB3-C2A1-ED2EF9E70014}"/>
              </a:ext>
            </a:extLst>
          </p:cNvPr>
          <p:cNvGrpSpPr/>
          <p:nvPr/>
        </p:nvGrpSpPr>
        <p:grpSpPr>
          <a:xfrm>
            <a:off x="7129866" y="5107084"/>
            <a:ext cx="1391190" cy="1004780"/>
            <a:chOff x="9212088" y="6465922"/>
            <a:chExt cx="1359085" cy="983797"/>
          </a:xfrm>
        </p:grpSpPr>
        <p:pic>
          <p:nvPicPr>
            <p:cNvPr id="295" name="Picture 294" descr="A bright light in the sky&#10;&#10;AI-generated content may be incorrect.">
              <a:extLst>
                <a:ext uri="{FF2B5EF4-FFF2-40B4-BE49-F238E27FC236}">
                  <a16:creationId xmlns:a16="http://schemas.microsoft.com/office/drawing/2014/main" id="{6993CC19-25EC-ED54-B5A4-B034F3FD5481}"/>
                </a:ext>
              </a:extLst>
            </p:cNvPr>
            <p:cNvPicPr>
              <a:picLocks noChangeAspect="1"/>
            </p:cNvPicPr>
            <p:nvPr/>
          </p:nvPicPr>
          <p:blipFill>
            <a:blip r:embed="rId5"/>
            <a:stretch>
              <a:fillRect/>
            </a:stretch>
          </p:blipFill>
          <p:spPr>
            <a:xfrm>
              <a:off x="9212088" y="6465922"/>
              <a:ext cx="1087896" cy="739347"/>
            </a:xfrm>
            <a:prstGeom prst="rect">
              <a:avLst/>
            </a:prstGeom>
          </p:spPr>
        </p:pic>
        <p:pic>
          <p:nvPicPr>
            <p:cNvPr id="296" name="Picture 295" descr="A bright light in the sky&#10;&#10;AI-generated content may be incorrect.">
              <a:extLst>
                <a:ext uri="{FF2B5EF4-FFF2-40B4-BE49-F238E27FC236}">
                  <a16:creationId xmlns:a16="http://schemas.microsoft.com/office/drawing/2014/main" id="{3D27ADF1-C25C-7C73-A7C2-8B03ADAE592B}"/>
                </a:ext>
              </a:extLst>
            </p:cNvPr>
            <p:cNvPicPr>
              <a:picLocks noChangeAspect="1"/>
            </p:cNvPicPr>
            <p:nvPr/>
          </p:nvPicPr>
          <p:blipFill>
            <a:blip r:embed="rId5"/>
            <a:stretch>
              <a:fillRect/>
            </a:stretch>
          </p:blipFill>
          <p:spPr>
            <a:xfrm>
              <a:off x="9307782" y="6554522"/>
              <a:ext cx="1087896" cy="739347"/>
            </a:xfrm>
            <a:prstGeom prst="rect">
              <a:avLst/>
            </a:prstGeom>
          </p:spPr>
        </p:pic>
        <p:pic>
          <p:nvPicPr>
            <p:cNvPr id="297" name="Picture 296" descr="A bright light in the sky&#10;&#10;AI-generated content may be incorrect.">
              <a:extLst>
                <a:ext uri="{FF2B5EF4-FFF2-40B4-BE49-F238E27FC236}">
                  <a16:creationId xmlns:a16="http://schemas.microsoft.com/office/drawing/2014/main" id="{3DDE08EB-681B-6814-E7F3-95C3E3BA5419}"/>
                </a:ext>
              </a:extLst>
            </p:cNvPr>
            <p:cNvPicPr>
              <a:picLocks noChangeAspect="1"/>
            </p:cNvPicPr>
            <p:nvPr/>
          </p:nvPicPr>
          <p:blipFill>
            <a:blip r:embed="rId6"/>
            <a:stretch>
              <a:fillRect/>
            </a:stretch>
          </p:blipFill>
          <p:spPr>
            <a:xfrm>
              <a:off x="9415420" y="6633773"/>
              <a:ext cx="1084369" cy="740545"/>
            </a:xfrm>
            <a:prstGeom prst="rect">
              <a:avLst/>
            </a:prstGeom>
          </p:spPr>
        </p:pic>
        <p:pic>
          <p:nvPicPr>
            <p:cNvPr id="298" name="Picture 297" descr="A green and yellow background&#10;&#10;AI-generated content may be incorrect.">
              <a:extLst>
                <a:ext uri="{FF2B5EF4-FFF2-40B4-BE49-F238E27FC236}">
                  <a16:creationId xmlns:a16="http://schemas.microsoft.com/office/drawing/2014/main" id="{86B1AE08-2933-BD43-037B-8B65F6EE65B8}"/>
                </a:ext>
              </a:extLst>
            </p:cNvPr>
            <p:cNvPicPr>
              <a:picLocks noChangeAspect="1"/>
            </p:cNvPicPr>
            <p:nvPr/>
          </p:nvPicPr>
          <p:blipFill>
            <a:blip r:embed="rId7"/>
            <a:stretch>
              <a:fillRect/>
            </a:stretch>
          </p:blipFill>
          <p:spPr>
            <a:xfrm>
              <a:off x="9483277" y="6709174"/>
              <a:ext cx="1087896" cy="740545"/>
            </a:xfrm>
            <a:prstGeom prst="rect">
              <a:avLst/>
            </a:prstGeom>
          </p:spPr>
        </p:pic>
      </p:grpSp>
      <p:grpSp>
        <p:nvGrpSpPr>
          <p:cNvPr id="299" name="Group 298">
            <a:extLst>
              <a:ext uri="{FF2B5EF4-FFF2-40B4-BE49-F238E27FC236}">
                <a16:creationId xmlns:a16="http://schemas.microsoft.com/office/drawing/2014/main" id="{210CEADA-5294-D867-2378-506F27E66A76}"/>
              </a:ext>
            </a:extLst>
          </p:cNvPr>
          <p:cNvGrpSpPr/>
          <p:nvPr/>
        </p:nvGrpSpPr>
        <p:grpSpPr>
          <a:xfrm>
            <a:off x="7107302" y="3228180"/>
            <a:ext cx="1386820" cy="1016913"/>
            <a:chOff x="8851264" y="3685632"/>
            <a:chExt cx="1354815" cy="995676"/>
          </a:xfrm>
        </p:grpSpPr>
        <p:pic>
          <p:nvPicPr>
            <p:cNvPr id="300" name="Picture 299" descr="A blue and green background&#10;&#10;AI-generated content may be incorrect.">
              <a:extLst>
                <a:ext uri="{FF2B5EF4-FFF2-40B4-BE49-F238E27FC236}">
                  <a16:creationId xmlns:a16="http://schemas.microsoft.com/office/drawing/2014/main" id="{5249F5D3-038F-221C-7D7F-2640F30E73E9}"/>
                </a:ext>
              </a:extLst>
            </p:cNvPr>
            <p:cNvPicPr>
              <a:picLocks noChangeAspect="1"/>
            </p:cNvPicPr>
            <p:nvPr/>
          </p:nvPicPr>
          <p:blipFill>
            <a:blip r:embed="rId8"/>
            <a:stretch>
              <a:fillRect/>
            </a:stretch>
          </p:blipFill>
          <p:spPr>
            <a:xfrm>
              <a:off x="8851264" y="3685632"/>
              <a:ext cx="1086368" cy="741266"/>
            </a:xfrm>
            <a:prstGeom prst="rect">
              <a:avLst/>
            </a:prstGeom>
          </p:spPr>
        </p:pic>
        <p:pic>
          <p:nvPicPr>
            <p:cNvPr id="301" name="Picture 300" descr="A blue and green background&#10;&#10;AI-generated content may be incorrect.">
              <a:extLst>
                <a:ext uri="{FF2B5EF4-FFF2-40B4-BE49-F238E27FC236}">
                  <a16:creationId xmlns:a16="http://schemas.microsoft.com/office/drawing/2014/main" id="{A08E745B-4665-F968-2309-198ADEDCB97A}"/>
                </a:ext>
              </a:extLst>
            </p:cNvPr>
            <p:cNvPicPr>
              <a:picLocks noChangeAspect="1"/>
            </p:cNvPicPr>
            <p:nvPr/>
          </p:nvPicPr>
          <p:blipFill>
            <a:blip r:embed="rId8"/>
            <a:stretch>
              <a:fillRect/>
            </a:stretch>
          </p:blipFill>
          <p:spPr>
            <a:xfrm>
              <a:off x="8930578" y="3768964"/>
              <a:ext cx="1086368" cy="741266"/>
            </a:xfrm>
            <a:prstGeom prst="rect">
              <a:avLst/>
            </a:prstGeom>
          </p:spPr>
        </p:pic>
        <p:pic>
          <p:nvPicPr>
            <p:cNvPr id="302" name="Picture 301" descr="A bright light in the sky&#10;&#10;AI-generated content may be incorrect.">
              <a:extLst>
                <a:ext uri="{FF2B5EF4-FFF2-40B4-BE49-F238E27FC236}">
                  <a16:creationId xmlns:a16="http://schemas.microsoft.com/office/drawing/2014/main" id="{1D20FCD6-4222-AD9C-40E0-33FDF2DD4B8E}"/>
                </a:ext>
              </a:extLst>
            </p:cNvPr>
            <p:cNvPicPr>
              <a:picLocks noChangeAspect="1"/>
            </p:cNvPicPr>
            <p:nvPr/>
          </p:nvPicPr>
          <p:blipFill>
            <a:blip r:embed="rId9"/>
            <a:stretch>
              <a:fillRect/>
            </a:stretch>
          </p:blipFill>
          <p:spPr>
            <a:xfrm>
              <a:off x="9007944" y="3839849"/>
              <a:ext cx="1154206" cy="787044"/>
            </a:xfrm>
            <a:prstGeom prst="rect">
              <a:avLst/>
            </a:prstGeom>
          </p:spPr>
        </p:pic>
        <p:pic>
          <p:nvPicPr>
            <p:cNvPr id="303" name="Picture 302" descr="A blue and green spot&#10;&#10;AI-generated content may be incorrect.">
              <a:extLst>
                <a:ext uri="{FF2B5EF4-FFF2-40B4-BE49-F238E27FC236}">
                  <a16:creationId xmlns:a16="http://schemas.microsoft.com/office/drawing/2014/main" id="{62B5F02A-00C4-3535-3ABD-3AF145BC6CF4}"/>
                </a:ext>
              </a:extLst>
            </p:cNvPr>
            <p:cNvPicPr>
              <a:picLocks noChangeAspect="1"/>
            </p:cNvPicPr>
            <p:nvPr/>
          </p:nvPicPr>
          <p:blipFill>
            <a:blip r:embed="rId10"/>
            <a:stretch>
              <a:fillRect/>
            </a:stretch>
          </p:blipFill>
          <p:spPr>
            <a:xfrm>
              <a:off x="9119008" y="3940763"/>
              <a:ext cx="1087071" cy="740545"/>
            </a:xfrm>
            <a:prstGeom prst="rect">
              <a:avLst/>
            </a:prstGeom>
          </p:spPr>
        </p:pic>
      </p:grpSp>
      <p:sp>
        <p:nvSpPr>
          <p:cNvPr id="304" name="TextBox 303">
            <a:extLst>
              <a:ext uri="{FF2B5EF4-FFF2-40B4-BE49-F238E27FC236}">
                <a16:creationId xmlns:a16="http://schemas.microsoft.com/office/drawing/2014/main" id="{5943F58B-42E6-932F-C92E-DAD07D8A728E}"/>
              </a:ext>
            </a:extLst>
          </p:cNvPr>
          <p:cNvSpPr txBox="1"/>
          <p:nvPr/>
        </p:nvSpPr>
        <p:spPr>
          <a:xfrm rot="5400000">
            <a:off x="7616585" y="4407927"/>
            <a:ext cx="755335" cy="499496"/>
          </a:xfrm>
          <a:prstGeom prst="rect">
            <a:avLst/>
          </a:prstGeom>
          <a:noFill/>
        </p:spPr>
        <p:txBody>
          <a:bodyPr wrap="none" rtlCol="0">
            <a:spAutoFit/>
          </a:bodyPr>
          <a:lstStyle/>
          <a:p>
            <a:pPr defTabSz="914400"/>
            <a:r>
              <a:rPr lang="en-IN" sz="2646" dirty="0">
                <a:solidFill>
                  <a:prstClr val="black"/>
                </a:solidFill>
                <a:latin typeface="Aptos" panose="02110004020202020204"/>
              </a:rPr>
              <a:t>. . . .</a:t>
            </a:r>
          </a:p>
        </p:txBody>
      </p:sp>
      <p:grpSp>
        <p:nvGrpSpPr>
          <p:cNvPr id="315" name="Group 314">
            <a:extLst>
              <a:ext uri="{FF2B5EF4-FFF2-40B4-BE49-F238E27FC236}">
                <a16:creationId xmlns:a16="http://schemas.microsoft.com/office/drawing/2014/main" id="{225A5219-34A6-3D87-36D1-4DCFDAC429C2}"/>
              </a:ext>
            </a:extLst>
          </p:cNvPr>
          <p:cNvGrpSpPr/>
          <p:nvPr/>
        </p:nvGrpSpPr>
        <p:grpSpPr>
          <a:xfrm>
            <a:off x="10116826" y="4031019"/>
            <a:ext cx="1472425" cy="1076064"/>
            <a:chOff x="10528372" y="4842809"/>
            <a:chExt cx="1330644" cy="959609"/>
          </a:xfrm>
        </p:grpSpPr>
        <p:pic>
          <p:nvPicPr>
            <p:cNvPr id="316" name="Picture 315" descr="A bright light in the sky&#10;&#10;AI-generated content may be incorrect.">
              <a:extLst>
                <a:ext uri="{FF2B5EF4-FFF2-40B4-BE49-F238E27FC236}">
                  <a16:creationId xmlns:a16="http://schemas.microsoft.com/office/drawing/2014/main" id="{5103BD6C-FF42-2BE2-511D-657A79424E2A}"/>
                </a:ext>
              </a:extLst>
            </p:cNvPr>
            <p:cNvPicPr>
              <a:picLocks noChangeAspect="1"/>
            </p:cNvPicPr>
            <p:nvPr/>
          </p:nvPicPr>
          <p:blipFill>
            <a:blip r:embed="rId5"/>
            <a:stretch>
              <a:fillRect/>
            </a:stretch>
          </p:blipFill>
          <p:spPr>
            <a:xfrm>
              <a:off x="10528372" y="4842809"/>
              <a:ext cx="1087896" cy="739347"/>
            </a:xfrm>
            <a:prstGeom prst="rect">
              <a:avLst/>
            </a:prstGeom>
          </p:spPr>
        </p:pic>
        <p:pic>
          <p:nvPicPr>
            <p:cNvPr id="317" name="Picture 316" descr="A bright light in the sky&#10;&#10;AI-generated content may be incorrect.">
              <a:extLst>
                <a:ext uri="{FF2B5EF4-FFF2-40B4-BE49-F238E27FC236}">
                  <a16:creationId xmlns:a16="http://schemas.microsoft.com/office/drawing/2014/main" id="{BFE5BE78-2097-3BFA-2D02-A5B04D1C5BF5}"/>
                </a:ext>
              </a:extLst>
            </p:cNvPr>
            <p:cNvPicPr>
              <a:picLocks noChangeAspect="1"/>
            </p:cNvPicPr>
            <p:nvPr/>
          </p:nvPicPr>
          <p:blipFill>
            <a:blip r:embed="rId5"/>
            <a:stretch>
              <a:fillRect/>
            </a:stretch>
          </p:blipFill>
          <p:spPr>
            <a:xfrm>
              <a:off x="10601788" y="4926141"/>
              <a:ext cx="1087896" cy="739347"/>
            </a:xfrm>
            <a:prstGeom prst="rect">
              <a:avLst/>
            </a:prstGeom>
          </p:spPr>
        </p:pic>
        <p:pic>
          <p:nvPicPr>
            <p:cNvPr id="318" name="Picture 317" descr="A bright light in the sky&#10;&#10;AI-generated content may be incorrect.">
              <a:extLst>
                <a:ext uri="{FF2B5EF4-FFF2-40B4-BE49-F238E27FC236}">
                  <a16:creationId xmlns:a16="http://schemas.microsoft.com/office/drawing/2014/main" id="{08D3745F-BC47-E80E-9885-5B063B7F4252}"/>
                </a:ext>
              </a:extLst>
            </p:cNvPr>
            <p:cNvPicPr>
              <a:picLocks noChangeAspect="1"/>
            </p:cNvPicPr>
            <p:nvPr/>
          </p:nvPicPr>
          <p:blipFill>
            <a:blip r:embed="rId6"/>
            <a:stretch>
              <a:fillRect/>
            </a:stretch>
          </p:blipFill>
          <p:spPr>
            <a:xfrm>
              <a:off x="10671258" y="4986746"/>
              <a:ext cx="1084369" cy="740545"/>
            </a:xfrm>
            <a:prstGeom prst="rect">
              <a:avLst/>
            </a:prstGeom>
          </p:spPr>
        </p:pic>
        <p:pic>
          <p:nvPicPr>
            <p:cNvPr id="319" name="Picture 318" descr="A blue and green spot&#10;&#10;AI-generated content may be incorrect.">
              <a:extLst>
                <a:ext uri="{FF2B5EF4-FFF2-40B4-BE49-F238E27FC236}">
                  <a16:creationId xmlns:a16="http://schemas.microsoft.com/office/drawing/2014/main" id="{4AE7584B-9C6A-4F24-F35B-FF94B5690D79}"/>
                </a:ext>
              </a:extLst>
            </p:cNvPr>
            <p:cNvPicPr>
              <a:picLocks noChangeAspect="1"/>
            </p:cNvPicPr>
            <p:nvPr/>
          </p:nvPicPr>
          <p:blipFill>
            <a:blip r:embed="rId11"/>
            <a:stretch>
              <a:fillRect/>
            </a:stretch>
          </p:blipFill>
          <p:spPr>
            <a:xfrm>
              <a:off x="10748437" y="5051832"/>
              <a:ext cx="1110579" cy="750586"/>
            </a:xfrm>
            <a:prstGeom prst="rect">
              <a:avLst/>
            </a:prstGeom>
          </p:spPr>
        </p:pic>
      </p:grpSp>
      <p:sp>
        <p:nvSpPr>
          <p:cNvPr id="320" name="TextBox 319">
            <a:extLst>
              <a:ext uri="{FF2B5EF4-FFF2-40B4-BE49-F238E27FC236}">
                <a16:creationId xmlns:a16="http://schemas.microsoft.com/office/drawing/2014/main" id="{3BF85DD7-9F2B-BC64-3736-C6BDEC669F21}"/>
              </a:ext>
            </a:extLst>
          </p:cNvPr>
          <p:cNvSpPr txBox="1"/>
          <p:nvPr/>
        </p:nvSpPr>
        <p:spPr>
          <a:xfrm>
            <a:off x="10272367" y="5238649"/>
            <a:ext cx="1778846" cy="553998"/>
          </a:xfrm>
          <a:prstGeom prst="rect">
            <a:avLst/>
          </a:prstGeom>
          <a:noFill/>
        </p:spPr>
        <p:txBody>
          <a:bodyPr wrap="square" rtlCol="0">
            <a:spAutoFit/>
          </a:bodyPr>
          <a:lstStyle/>
          <a:p>
            <a:pPr defTabSz="914400"/>
            <a:r>
              <a:rPr lang="en-IN" sz="1500" dirty="0">
                <a:solidFill>
                  <a:prstClr val="black"/>
                </a:solidFill>
                <a:latin typeface="Imperial Sans Text" panose="020B0604020202020204" charset="0"/>
                <a:cs typeface="Times New Roman" panose="02020603050405020304" pitchFamily="18" charset="0"/>
              </a:rPr>
              <a:t>Mean Ensemble</a:t>
            </a:r>
          </a:p>
          <a:p>
            <a:pPr defTabSz="914400"/>
            <a:r>
              <a:rPr lang="en-IN" sz="1500" dirty="0">
                <a:solidFill>
                  <a:prstClr val="black"/>
                </a:solidFill>
                <a:latin typeface="Imperial Sans Text" panose="020B0604020202020204" charset="0"/>
                <a:cs typeface="Times New Roman" panose="02020603050405020304" pitchFamily="18" charset="0"/>
              </a:rPr>
              <a:t>prediction</a:t>
            </a:r>
          </a:p>
        </p:txBody>
      </p:sp>
      <p:sp>
        <p:nvSpPr>
          <p:cNvPr id="321" name="TextBox 320">
            <a:extLst>
              <a:ext uri="{FF2B5EF4-FFF2-40B4-BE49-F238E27FC236}">
                <a16:creationId xmlns:a16="http://schemas.microsoft.com/office/drawing/2014/main" id="{92DB3445-DFF7-52CE-7B1C-6592D0AF9628}"/>
              </a:ext>
            </a:extLst>
          </p:cNvPr>
          <p:cNvSpPr txBox="1"/>
          <p:nvPr/>
        </p:nvSpPr>
        <p:spPr>
          <a:xfrm>
            <a:off x="7359995" y="6204125"/>
            <a:ext cx="1138453" cy="323165"/>
          </a:xfrm>
          <a:prstGeom prst="rect">
            <a:avLst/>
          </a:prstGeom>
          <a:noFill/>
        </p:spPr>
        <p:txBody>
          <a:bodyPr wrap="none" rtlCol="0">
            <a:spAutoFit/>
          </a:bodyPr>
          <a:lstStyle/>
          <a:p>
            <a:pPr defTabSz="914400"/>
            <a:r>
              <a:rPr lang="en-IN" sz="1500" dirty="0">
                <a:solidFill>
                  <a:prstClr val="black"/>
                </a:solidFill>
                <a:latin typeface="Imperial Sans Text" panose="020B0604020202020204" charset="0"/>
                <a:cs typeface="Times New Roman" panose="02020603050405020304" pitchFamily="18" charset="0"/>
              </a:rPr>
              <a:t>Predictions</a:t>
            </a:r>
          </a:p>
        </p:txBody>
      </p:sp>
      <p:sp>
        <p:nvSpPr>
          <p:cNvPr id="327" name="Rectangle: Rounded Corners 326">
            <a:extLst>
              <a:ext uri="{FF2B5EF4-FFF2-40B4-BE49-F238E27FC236}">
                <a16:creationId xmlns:a16="http://schemas.microsoft.com/office/drawing/2014/main" id="{6FCA3981-3663-72C0-E9F2-68CDC806989E}"/>
              </a:ext>
            </a:extLst>
          </p:cNvPr>
          <p:cNvSpPr/>
          <p:nvPr/>
        </p:nvSpPr>
        <p:spPr>
          <a:xfrm>
            <a:off x="3984524" y="5730600"/>
            <a:ext cx="1432379" cy="674842"/>
          </a:xfrm>
          <a:prstGeom prst="roundRect">
            <a:avLst/>
          </a:prstGeom>
          <a:solidFill>
            <a:srgbClr val="4EA72E">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500" b="0" i="0" u="none" strike="noStrike" kern="0" cap="none" spc="0" normalizeH="0" baseline="0" noProof="0" dirty="0">
                <a:ln>
                  <a:noFill/>
                </a:ln>
                <a:solidFill>
                  <a:prstClr val="black"/>
                </a:solidFill>
                <a:effectLst/>
                <a:uLnTx/>
                <a:uFillTx/>
                <a:latin typeface="Imperial Sans Text" panose="020B0604020202020204" charset="0"/>
                <a:ea typeface="+mn-ea"/>
                <a:cs typeface="Times New Roman" panose="02020603050405020304" pitchFamily="18" charset="0"/>
              </a:rPr>
              <a:t>Diffusion sampling </a:t>
            </a:r>
          </a:p>
        </p:txBody>
      </p:sp>
      <p:sp>
        <p:nvSpPr>
          <p:cNvPr id="328" name="TextBox 327">
            <a:extLst>
              <a:ext uri="{FF2B5EF4-FFF2-40B4-BE49-F238E27FC236}">
                <a16:creationId xmlns:a16="http://schemas.microsoft.com/office/drawing/2014/main" id="{B4EC4813-5904-CE37-37BF-F2F1038B041C}"/>
              </a:ext>
            </a:extLst>
          </p:cNvPr>
          <p:cNvSpPr txBox="1"/>
          <p:nvPr/>
        </p:nvSpPr>
        <p:spPr>
          <a:xfrm>
            <a:off x="782244" y="5474071"/>
            <a:ext cx="1620714" cy="553998"/>
          </a:xfrm>
          <a:prstGeom prst="rect">
            <a:avLst/>
          </a:prstGeom>
          <a:noFill/>
        </p:spPr>
        <p:txBody>
          <a:bodyPr wrap="square" rtlCol="0">
            <a:spAutoFit/>
          </a:bodyPr>
          <a:lstStyle/>
          <a:p>
            <a:pPr defTabSz="914400"/>
            <a:r>
              <a:rPr lang="en-IN" sz="1500" dirty="0">
                <a:solidFill>
                  <a:prstClr val="black"/>
                </a:solidFill>
                <a:latin typeface="Imperial Sans Text" panose="020B0604020202020204" charset="0"/>
                <a:cs typeface="Times New Roman" panose="02020603050405020304" pitchFamily="18" charset="0"/>
              </a:rPr>
              <a:t>Sample n-dim Gaussian Noise</a:t>
            </a:r>
          </a:p>
        </p:txBody>
      </p:sp>
      <p:sp>
        <p:nvSpPr>
          <p:cNvPr id="332" name="Rectangle: Rounded Corners 331">
            <a:extLst>
              <a:ext uri="{FF2B5EF4-FFF2-40B4-BE49-F238E27FC236}">
                <a16:creationId xmlns:a16="http://schemas.microsoft.com/office/drawing/2014/main" id="{7C595D4B-0E5E-3546-233C-86EA88739964}"/>
              </a:ext>
            </a:extLst>
          </p:cNvPr>
          <p:cNvSpPr/>
          <p:nvPr/>
        </p:nvSpPr>
        <p:spPr>
          <a:xfrm>
            <a:off x="2929881" y="3246011"/>
            <a:ext cx="1467634" cy="467843"/>
          </a:xfrm>
          <a:prstGeom prst="roundRect">
            <a:avLst/>
          </a:prstGeom>
          <a:solidFill>
            <a:srgbClr val="4EA72E">
              <a:alpha val="50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500" b="0" i="0" u="none" strike="noStrike" kern="0" cap="none" spc="0" normalizeH="0" baseline="0" noProof="0" dirty="0">
                <a:ln>
                  <a:noFill/>
                </a:ln>
                <a:solidFill>
                  <a:prstClr val="black"/>
                </a:solidFill>
                <a:effectLst/>
                <a:uLnTx/>
                <a:uFillTx/>
                <a:latin typeface="Imperial Sans Text" panose="020B0604020202020204" charset="0"/>
                <a:ea typeface="+mn-ea"/>
                <a:cs typeface="Times New Roman" panose="02020603050405020304" pitchFamily="18" charset="0"/>
              </a:rPr>
              <a:t>Voronoi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500" b="0" i="0" u="none" strike="noStrike" kern="0" cap="none" spc="0" normalizeH="0" baseline="0" noProof="0" dirty="0">
                <a:ln>
                  <a:noFill/>
                </a:ln>
                <a:solidFill>
                  <a:prstClr val="black"/>
                </a:solidFill>
                <a:effectLst/>
                <a:uLnTx/>
                <a:uFillTx/>
                <a:latin typeface="Imperial Sans Text" panose="020B0604020202020204" charset="0"/>
                <a:ea typeface="+mn-ea"/>
                <a:cs typeface="Times New Roman" panose="02020603050405020304" pitchFamily="18" charset="0"/>
              </a:rPr>
              <a:t>Embedding</a:t>
            </a:r>
          </a:p>
        </p:txBody>
      </p:sp>
      <p:sp>
        <p:nvSpPr>
          <p:cNvPr id="334" name="TextBox 333">
            <a:extLst>
              <a:ext uri="{FF2B5EF4-FFF2-40B4-BE49-F238E27FC236}">
                <a16:creationId xmlns:a16="http://schemas.microsoft.com/office/drawing/2014/main" id="{FE9FD003-C917-007B-F0A6-50E636C8DA10}"/>
              </a:ext>
            </a:extLst>
          </p:cNvPr>
          <p:cNvSpPr txBox="1"/>
          <p:nvPr/>
        </p:nvSpPr>
        <p:spPr>
          <a:xfrm>
            <a:off x="484543" y="650141"/>
            <a:ext cx="1662635" cy="400110"/>
          </a:xfrm>
          <a:prstGeom prst="rect">
            <a:avLst/>
          </a:prstGeom>
          <a:noFill/>
        </p:spPr>
        <p:txBody>
          <a:bodyPr wrap="none" rtlCol="0">
            <a:spAutoFit/>
          </a:bodyPr>
          <a:lstStyle/>
          <a:p>
            <a:pPr defTabSz="914400"/>
            <a:r>
              <a:rPr lang="en-IN" sz="2000" b="1" dirty="0">
                <a:solidFill>
                  <a:prstClr val="black"/>
                </a:solidFill>
                <a:latin typeface="Times New Roman" panose="02020603050405020304" pitchFamily="18" charset="0"/>
                <a:cs typeface="Times New Roman" panose="02020603050405020304" pitchFamily="18" charset="0"/>
              </a:rPr>
              <a:t>Deterministic</a:t>
            </a:r>
          </a:p>
        </p:txBody>
      </p:sp>
      <p:sp>
        <p:nvSpPr>
          <p:cNvPr id="335" name="TextBox 334">
            <a:extLst>
              <a:ext uri="{FF2B5EF4-FFF2-40B4-BE49-F238E27FC236}">
                <a16:creationId xmlns:a16="http://schemas.microsoft.com/office/drawing/2014/main" id="{7E6F2723-4A67-E5A5-1170-07D988C2F940}"/>
              </a:ext>
            </a:extLst>
          </p:cNvPr>
          <p:cNvSpPr txBox="1"/>
          <p:nvPr/>
        </p:nvSpPr>
        <p:spPr>
          <a:xfrm>
            <a:off x="480640" y="3222878"/>
            <a:ext cx="1393330" cy="400110"/>
          </a:xfrm>
          <a:prstGeom prst="rect">
            <a:avLst/>
          </a:prstGeom>
          <a:noFill/>
        </p:spPr>
        <p:txBody>
          <a:bodyPr wrap="none" rtlCol="0">
            <a:spAutoFit/>
          </a:bodyPr>
          <a:lstStyle/>
          <a:p>
            <a:pPr defTabSz="914400"/>
            <a:r>
              <a:rPr lang="en-IN" sz="2000" b="1" dirty="0">
                <a:solidFill>
                  <a:prstClr val="black"/>
                </a:solidFill>
                <a:latin typeface="Times New Roman" panose="02020603050405020304" pitchFamily="18" charset="0"/>
                <a:cs typeface="Times New Roman" panose="02020603050405020304" pitchFamily="18" charset="0"/>
              </a:rPr>
              <a:t>Generative</a:t>
            </a:r>
          </a:p>
        </p:txBody>
      </p:sp>
      <p:grpSp>
        <p:nvGrpSpPr>
          <p:cNvPr id="336" name="Group 335">
            <a:extLst>
              <a:ext uri="{FF2B5EF4-FFF2-40B4-BE49-F238E27FC236}">
                <a16:creationId xmlns:a16="http://schemas.microsoft.com/office/drawing/2014/main" id="{E4D8217F-3FAC-841E-644B-EF646E7D5575}"/>
              </a:ext>
            </a:extLst>
          </p:cNvPr>
          <p:cNvGrpSpPr/>
          <p:nvPr/>
        </p:nvGrpSpPr>
        <p:grpSpPr>
          <a:xfrm>
            <a:off x="-577165" y="3041799"/>
            <a:ext cx="3859051" cy="2807511"/>
            <a:chOff x="3136232" y="2971087"/>
            <a:chExt cx="2990301" cy="2242725"/>
          </a:xfrm>
        </p:grpSpPr>
        <p:pic>
          <p:nvPicPr>
            <p:cNvPr id="337" name="Picture 336">
              <a:extLst>
                <a:ext uri="{FF2B5EF4-FFF2-40B4-BE49-F238E27FC236}">
                  <a16:creationId xmlns:a16="http://schemas.microsoft.com/office/drawing/2014/main" id="{ECE97315-B328-1010-FC1D-F01FCA4503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6232" y="2971087"/>
              <a:ext cx="2990301" cy="2242725"/>
            </a:xfrm>
            <a:prstGeom prst="rect">
              <a:avLst/>
            </a:prstGeom>
          </p:spPr>
        </p:pic>
        <p:sp>
          <p:nvSpPr>
            <p:cNvPr id="338" name="Oval 337">
              <a:extLst>
                <a:ext uri="{FF2B5EF4-FFF2-40B4-BE49-F238E27FC236}">
                  <a16:creationId xmlns:a16="http://schemas.microsoft.com/office/drawing/2014/main" id="{11765912-F6AE-CE43-E6CB-CCE6C6404105}"/>
                </a:ext>
              </a:extLst>
            </p:cNvPr>
            <p:cNvSpPr/>
            <p:nvPr/>
          </p:nvSpPr>
          <p:spPr>
            <a:xfrm flipH="1">
              <a:off x="4578906" y="3870025"/>
              <a:ext cx="36000" cy="36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96"/>
            </a:p>
          </p:txBody>
        </p:sp>
        <p:sp>
          <p:nvSpPr>
            <p:cNvPr id="339" name="Oval 338">
              <a:extLst>
                <a:ext uri="{FF2B5EF4-FFF2-40B4-BE49-F238E27FC236}">
                  <a16:creationId xmlns:a16="http://schemas.microsoft.com/office/drawing/2014/main" id="{7F1409D0-493B-7EAF-00E0-E83D15050BA2}"/>
                </a:ext>
              </a:extLst>
            </p:cNvPr>
            <p:cNvSpPr/>
            <p:nvPr/>
          </p:nvSpPr>
          <p:spPr>
            <a:xfrm flipH="1">
              <a:off x="4711295" y="3740314"/>
              <a:ext cx="36000" cy="36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96"/>
            </a:p>
          </p:txBody>
        </p:sp>
        <p:sp>
          <p:nvSpPr>
            <p:cNvPr id="340" name="Oval 339">
              <a:extLst>
                <a:ext uri="{FF2B5EF4-FFF2-40B4-BE49-F238E27FC236}">
                  <a16:creationId xmlns:a16="http://schemas.microsoft.com/office/drawing/2014/main" id="{C066BE3D-DF2B-DAB7-7C28-58776581539C}"/>
                </a:ext>
              </a:extLst>
            </p:cNvPr>
            <p:cNvSpPr/>
            <p:nvPr/>
          </p:nvSpPr>
          <p:spPr>
            <a:xfrm flipH="1">
              <a:off x="4807399" y="3919555"/>
              <a:ext cx="36000" cy="360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96"/>
            </a:p>
          </p:txBody>
        </p:sp>
      </p:grpSp>
      <p:sp>
        <p:nvSpPr>
          <p:cNvPr id="341" name="Arrow: Right 340">
            <a:extLst>
              <a:ext uri="{FF2B5EF4-FFF2-40B4-BE49-F238E27FC236}">
                <a16:creationId xmlns:a16="http://schemas.microsoft.com/office/drawing/2014/main" id="{133AD98B-D68B-B436-5465-B16C19546789}"/>
              </a:ext>
            </a:extLst>
          </p:cNvPr>
          <p:cNvSpPr/>
          <p:nvPr/>
        </p:nvSpPr>
        <p:spPr>
          <a:xfrm>
            <a:off x="2402958" y="1573324"/>
            <a:ext cx="2334279" cy="200348"/>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sz="1600">
              <a:solidFill>
                <a:schemeClr val="bg1"/>
              </a:solidFill>
            </a:endParaRPr>
          </a:p>
        </p:txBody>
      </p:sp>
      <p:sp>
        <p:nvSpPr>
          <p:cNvPr id="342" name="Arrow: Right 341">
            <a:extLst>
              <a:ext uri="{FF2B5EF4-FFF2-40B4-BE49-F238E27FC236}">
                <a16:creationId xmlns:a16="http://schemas.microsoft.com/office/drawing/2014/main" id="{4EEBA7A5-12B9-D506-6056-94AA1DA19634}"/>
              </a:ext>
            </a:extLst>
          </p:cNvPr>
          <p:cNvSpPr/>
          <p:nvPr/>
        </p:nvSpPr>
        <p:spPr>
          <a:xfrm>
            <a:off x="7080520" y="1582555"/>
            <a:ext cx="3090740" cy="198225"/>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sz="1600">
              <a:solidFill>
                <a:schemeClr val="bg1"/>
              </a:solidFill>
            </a:endParaRPr>
          </a:p>
        </p:txBody>
      </p:sp>
      <p:sp>
        <p:nvSpPr>
          <p:cNvPr id="343" name="Arrow: Right 342">
            <a:extLst>
              <a:ext uri="{FF2B5EF4-FFF2-40B4-BE49-F238E27FC236}">
                <a16:creationId xmlns:a16="http://schemas.microsoft.com/office/drawing/2014/main" id="{16B74605-0575-24B4-5A2B-67B987094803}"/>
              </a:ext>
            </a:extLst>
          </p:cNvPr>
          <p:cNvSpPr/>
          <p:nvPr/>
        </p:nvSpPr>
        <p:spPr>
          <a:xfrm>
            <a:off x="2360860" y="4486210"/>
            <a:ext cx="1313687" cy="200348"/>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sz="1600">
              <a:solidFill>
                <a:schemeClr val="bg1"/>
              </a:solidFill>
            </a:endParaRPr>
          </a:p>
        </p:txBody>
      </p:sp>
      <p:grpSp>
        <p:nvGrpSpPr>
          <p:cNvPr id="348" name="Group 347">
            <a:extLst>
              <a:ext uri="{FF2B5EF4-FFF2-40B4-BE49-F238E27FC236}">
                <a16:creationId xmlns:a16="http://schemas.microsoft.com/office/drawing/2014/main" id="{97784295-904B-BA57-7D57-758D1EAD8FE3}"/>
              </a:ext>
            </a:extLst>
          </p:cNvPr>
          <p:cNvGrpSpPr/>
          <p:nvPr/>
        </p:nvGrpSpPr>
        <p:grpSpPr>
          <a:xfrm>
            <a:off x="5878658" y="3636259"/>
            <a:ext cx="832301" cy="2029498"/>
            <a:chOff x="5878658" y="3636259"/>
            <a:chExt cx="832301" cy="2029498"/>
          </a:xfrm>
        </p:grpSpPr>
        <p:sp>
          <p:nvSpPr>
            <p:cNvPr id="346" name="Rectangle 345">
              <a:extLst>
                <a:ext uri="{FF2B5EF4-FFF2-40B4-BE49-F238E27FC236}">
                  <a16:creationId xmlns:a16="http://schemas.microsoft.com/office/drawing/2014/main" id="{72C5D9C5-3737-920F-265F-AB5ACD210E12}"/>
                </a:ext>
              </a:extLst>
            </p:cNvPr>
            <p:cNvSpPr/>
            <p:nvPr/>
          </p:nvSpPr>
          <p:spPr>
            <a:xfrm>
              <a:off x="5878658" y="4579009"/>
              <a:ext cx="631909" cy="72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sz="1600">
                <a:solidFill>
                  <a:schemeClr val="bg1"/>
                </a:solidFill>
              </a:endParaRPr>
            </a:p>
          </p:txBody>
        </p:sp>
        <p:sp>
          <p:nvSpPr>
            <p:cNvPr id="345" name="Arrow: Bent-Up 344">
              <a:extLst>
                <a:ext uri="{FF2B5EF4-FFF2-40B4-BE49-F238E27FC236}">
                  <a16:creationId xmlns:a16="http://schemas.microsoft.com/office/drawing/2014/main" id="{80BFA34B-BB29-A903-62E3-387D4B0C865C}"/>
                </a:ext>
              </a:extLst>
            </p:cNvPr>
            <p:cNvSpPr/>
            <p:nvPr/>
          </p:nvSpPr>
          <p:spPr>
            <a:xfrm rot="5400000" flipH="1">
              <a:off x="6073163" y="4013213"/>
              <a:ext cx="1014749" cy="260842"/>
            </a:xfrm>
            <a:prstGeom prst="bentUp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sz="1600">
                <a:solidFill>
                  <a:schemeClr val="bg1"/>
                </a:solidFill>
              </a:endParaRPr>
            </a:p>
          </p:txBody>
        </p:sp>
        <p:sp>
          <p:nvSpPr>
            <p:cNvPr id="347" name="Arrow: Bent-Up 346">
              <a:extLst>
                <a:ext uri="{FF2B5EF4-FFF2-40B4-BE49-F238E27FC236}">
                  <a16:creationId xmlns:a16="http://schemas.microsoft.com/office/drawing/2014/main" id="{73F757DE-5F3D-5284-126F-E8B81FB68A81}"/>
                </a:ext>
              </a:extLst>
            </p:cNvPr>
            <p:cNvSpPr/>
            <p:nvPr/>
          </p:nvSpPr>
          <p:spPr>
            <a:xfrm rot="16200000" flipH="1" flipV="1">
              <a:off x="6071407" y="5027962"/>
              <a:ext cx="1014749" cy="260842"/>
            </a:xfrm>
            <a:prstGeom prst="bentUp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sz="1600">
                <a:solidFill>
                  <a:schemeClr val="bg1"/>
                </a:solidFill>
              </a:endParaRPr>
            </a:p>
          </p:txBody>
        </p:sp>
      </p:grpSp>
      <p:sp>
        <p:nvSpPr>
          <p:cNvPr id="353" name="Arrow: Bent-Up 352">
            <a:extLst>
              <a:ext uri="{FF2B5EF4-FFF2-40B4-BE49-F238E27FC236}">
                <a16:creationId xmlns:a16="http://schemas.microsoft.com/office/drawing/2014/main" id="{56D8C4E7-E49A-6F97-F4BB-B907267C3E12}"/>
              </a:ext>
            </a:extLst>
          </p:cNvPr>
          <p:cNvSpPr/>
          <p:nvPr/>
        </p:nvSpPr>
        <p:spPr>
          <a:xfrm rot="10800000" flipH="1">
            <a:off x="2783843" y="2493203"/>
            <a:ext cx="1894890" cy="1474279"/>
          </a:xfrm>
          <a:prstGeom prst="bentUpArrow">
            <a:avLst>
              <a:gd name="adj1" fmla="val 5533"/>
              <a:gd name="adj2" fmla="val 8589"/>
              <a:gd name="adj3" fmla="val 9154"/>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sz="1600">
              <a:solidFill>
                <a:schemeClr val="bg1"/>
              </a:solidFill>
            </a:endParaRPr>
          </a:p>
        </p:txBody>
      </p:sp>
      <p:grpSp>
        <p:nvGrpSpPr>
          <p:cNvPr id="361" name="Group 360">
            <a:extLst>
              <a:ext uri="{FF2B5EF4-FFF2-40B4-BE49-F238E27FC236}">
                <a16:creationId xmlns:a16="http://schemas.microsoft.com/office/drawing/2014/main" id="{49F01B70-6EA6-7E3E-BF28-E61ED8E0DE2D}"/>
              </a:ext>
            </a:extLst>
          </p:cNvPr>
          <p:cNvGrpSpPr/>
          <p:nvPr/>
        </p:nvGrpSpPr>
        <p:grpSpPr>
          <a:xfrm>
            <a:off x="8776057" y="3655825"/>
            <a:ext cx="841067" cy="2131245"/>
            <a:chOff x="8776057" y="3655825"/>
            <a:chExt cx="841067" cy="2131245"/>
          </a:xfrm>
        </p:grpSpPr>
        <p:sp>
          <p:nvSpPr>
            <p:cNvPr id="354" name="Rectangle 353">
              <a:extLst>
                <a:ext uri="{FF2B5EF4-FFF2-40B4-BE49-F238E27FC236}">
                  <a16:creationId xmlns:a16="http://schemas.microsoft.com/office/drawing/2014/main" id="{56A998AF-02C6-26EF-78FF-CE4276D0C5C3}"/>
                </a:ext>
              </a:extLst>
            </p:cNvPr>
            <p:cNvSpPr/>
            <p:nvPr/>
          </p:nvSpPr>
          <p:spPr>
            <a:xfrm>
              <a:off x="8776058" y="3655825"/>
              <a:ext cx="194876" cy="72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sz="1600">
                <a:solidFill>
                  <a:schemeClr val="bg1"/>
                </a:solidFill>
              </a:endParaRPr>
            </a:p>
          </p:txBody>
        </p:sp>
        <p:sp>
          <p:nvSpPr>
            <p:cNvPr id="355" name="Rectangle 354">
              <a:extLst>
                <a:ext uri="{FF2B5EF4-FFF2-40B4-BE49-F238E27FC236}">
                  <a16:creationId xmlns:a16="http://schemas.microsoft.com/office/drawing/2014/main" id="{3BFCB93A-B935-20F9-A96A-2C4828EBD9A3}"/>
                </a:ext>
              </a:extLst>
            </p:cNvPr>
            <p:cNvSpPr/>
            <p:nvPr/>
          </p:nvSpPr>
          <p:spPr>
            <a:xfrm rot="5400000">
              <a:off x="7943098" y="4687235"/>
              <a:ext cx="1983669" cy="72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sz="1600">
                <a:solidFill>
                  <a:schemeClr val="bg1"/>
                </a:solidFill>
              </a:endParaRPr>
            </a:p>
          </p:txBody>
        </p:sp>
        <p:sp>
          <p:nvSpPr>
            <p:cNvPr id="356" name="Rectangle 355">
              <a:extLst>
                <a:ext uri="{FF2B5EF4-FFF2-40B4-BE49-F238E27FC236}">
                  <a16:creationId xmlns:a16="http://schemas.microsoft.com/office/drawing/2014/main" id="{30199FCF-5E81-D3DA-DA53-47175B4FE9F7}"/>
                </a:ext>
              </a:extLst>
            </p:cNvPr>
            <p:cNvSpPr/>
            <p:nvPr/>
          </p:nvSpPr>
          <p:spPr>
            <a:xfrm>
              <a:off x="8776057" y="5715070"/>
              <a:ext cx="194876" cy="72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sz="1600">
                <a:solidFill>
                  <a:schemeClr val="bg1"/>
                </a:solidFill>
              </a:endParaRPr>
            </a:p>
          </p:txBody>
        </p:sp>
        <p:sp>
          <p:nvSpPr>
            <p:cNvPr id="357" name="Arrow: Right 356">
              <a:extLst>
                <a:ext uri="{FF2B5EF4-FFF2-40B4-BE49-F238E27FC236}">
                  <a16:creationId xmlns:a16="http://schemas.microsoft.com/office/drawing/2014/main" id="{A105ADA1-0FEC-5AC2-3E9B-253CD1ADE5B5}"/>
                </a:ext>
              </a:extLst>
            </p:cNvPr>
            <p:cNvSpPr/>
            <p:nvPr/>
          </p:nvSpPr>
          <p:spPr>
            <a:xfrm>
              <a:off x="8970933" y="4550834"/>
              <a:ext cx="646191" cy="200348"/>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sz="1600">
                <a:solidFill>
                  <a:schemeClr val="bg1"/>
                </a:solidFill>
              </a:endParaRPr>
            </a:p>
          </p:txBody>
        </p:sp>
      </p:grpSp>
      <p:pic>
        <p:nvPicPr>
          <p:cNvPr id="359" name="Graphic 358" descr="Transfer with solid fill">
            <a:extLst>
              <a:ext uri="{FF2B5EF4-FFF2-40B4-BE49-F238E27FC236}">
                <a16:creationId xmlns:a16="http://schemas.microsoft.com/office/drawing/2014/main" id="{29E7FC76-0CDA-E1BB-B56A-5EF31FC8AE85}"/>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rot="16200000">
            <a:off x="4481902" y="5313202"/>
            <a:ext cx="380646" cy="380646"/>
          </a:xfrm>
          <a:prstGeom prst="rect">
            <a:avLst/>
          </a:prstGeom>
        </p:spPr>
      </p:pic>
      <p:sp>
        <p:nvSpPr>
          <p:cNvPr id="360" name="TextBox 359">
            <a:extLst>
              <a:ext uri="{FF2B5EF4-FFF2-40B4-BE49-F238E27FC236}">
                <a16:creationId xmlns:a16="http://schemas.microsoft.com/office/drawing/2014/main" id="{AF3D4F6F-5BED-B2DF-D9AD-F3A54CF8267A}"/>
              </a:ext>
            </a:extLst>
          </p:cNvPr>
          <p:cNvSpPr txBox="1"/>
          <p:nvPr/>
        </p:nvSpPr>
        <p:spPr>
          <a:xfrm>
            <a:off x="3936817" y="5048547"/>
            <a:ext cx="2216616" cy="317731"/>
          </a:xfrm>
          <a:prstGeom prst="rect">
            <a:avLst/>
          </a:prstGeom>
          <a:noFill/>
        </p:spPr>
        <p:txBody>
          <a:bodyPr wrap="none" lIns="0" tIns="0" rIns="0" bIns="0" rtlCol="0">
            <a:noAutofit/>
          </a:bodyPr>
          <a:lstStyle/>
          <a:p>
            <a:pPr algn="l">
              <a:lnSpc>
                <a:spcPct val="105000"/>
              </a:lnSpc>
            </a:pPr>
            <a:r>
              <a:rPr lang="en-IN" sz="1400" dirty="0">
                <a:solidFill>
                  <a:schemeClr val="tx1"/>
                </a:solidFill>
                <a:latin typeface="Imperial Sans Text" panose="020B0604020202020204" charset="0"/>
              </a:rPr>
              <a:t>Neural Network (</a:t>
            </a:r>
            <a:r>
              <a:rPr lang="en-IN" sz="1400" dirty="0" err="1">
                <a:solidFill>
                  <a:schemeClr val="tx1"/>
                </a:solidFill>
                <a:latin typeface="Imperial Sans Text" panose="020B0604020202020204" charset="0"/>
              </a:rPr>
              <a:t>Unet</a:t>
            </a:r>
            <a:r>
              <a:rPr lang="en-IN" sz="1400" dirty="0">
                <a:solidFill>
                  <a:schemeClr val="tx1"/>
                </a:solidFill>
                <a:latin typeface="Imperial Sans Text" panose="020B0604020202020204" charset="0"/>
              </a:rPr>
              <a:t>)</a:t>
            </a:r>
          </a:p>
        </p:txBody>
      </p:sp>
      <p:pic>
        <p:nvPicPr>
          <p:cNvPr id="362" name="Graphic 361">
            <a:extLst>
              <a:ext uri="{FF2B5EF4-FFF2-40B4-BE49-F238E27FC236}">
                <a16:creationId xmlns:a16="http://schemas.microsoft.com/office/drawing/2014/main" id="{7A1DBF34-4460-B0D7-4BC1-0C85DF25FD5D}"/>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7131984" y="357717"/>
            <a:ext cx="1054052" cy="115755"/>
          </a:xfrm>
          <a:prstGeom prst="rect">
            <a:avLst/>
          </a:prstGeom>
        </p:spPr>
      </p:pic>
    </p:spTree>
    <p:extLst>
      <p:ext uri="{BB962C8B-B14F-4D97-AF65-F5344CB8AC3E}">
        <p14:creationId xmlns:p14="http://schemas.microsoft.com/office/powerpoint/2010/main" val="2868492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500"/>
                                        <p:tgtEl>
                                          <p:spTgt spid="3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1"/>
                                        </p:tgtEl>
                                        <p:attrNameLst>
                                          <p:attrName>style.visibility</p:attrName>
                                        </p:attrNameLst>
                                      </p:cBhvr>
                                      <p:to>
                                        <p:strVal val="visible"/>
                                      </p:to>
                                    </p:set>
                                    <p:animEffect transition="in" filter="fade">
                                      <p:cBhvr>
                                        <p:cTn id="10" dur="500"/>
                                        <p:tgtEl>
                                          <p:spTgt spid="2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2"/>
                                        </p:tgtEl>
                                        <p:attrNameLst>
                                          <p:attrName>style.visibility</p:attrName>
                                        </p:attrNameLst>
                                      </p:cBhvr>
                                      <p:to>
                                        <p:strVal val="visible"/>
                                      </p:to>
                                    </p:set>
                                    <p:animEffect transition="in" filter="fade">
                                      <p:cBhvr>
                                        <p:cTn id="15" dur="500"/>
                                        <p:tgtEl>
                                          <p:spTgt spid="27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4"/>
                                        </p:tgtEl>
                                        <p:attrNameLst>
                                          <p:attrName>style.visibility</p:attrName>
                                        </p:attrNameLst>
                                      </p:cBhvr>
                                      <p:to>
                                        <p:strVal val="visible"/>
                                      </p:to>
                                    </p:set>
                                    <p:animEffect transition="in" filter="fade">
                                      <p:cBhvr>
                                        <p:cTn id="18" dur="500"/>
                                        <p:tgtEl>
                                          <p:spTgt spid="28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1"/>
                                        </p:tgtEl>
                                        <p:attrNameLst>
                                          <p:attrName>style.visibility</p:attrName>
                                        </p:attrNameLst>
                                      </p:cBhvr>
                                      <p:to>
                                        <p:strVal val="visible"/>
                                      </p:to>
                                    </p:set>
                                    <p:animEffect transition="in" filter="fade">
                                      <p:cBhvr>
                                        <p:cTn id="21" dur="500"/>
                                        <p:tgtEl>
                                          <p:spTgt spid="341"/>
                                        </p:tgtEl>
                                      </p:cBhvr>
                                    </p:animEffect>
                                  </p:childTnLst>
                                </p:cTn>
                              </p:par>
                              <p:par>
                                <p:cTn id="22" presetID="10" presetClass="entr" presetSubtype="0" fill="hold" nodeType="withEffect">
                                  <p:stCondLst>
                                    <p:cond delay="0"/>
                                  </p:stCondLst>
                                  <p:childTnLst>
                                    <p:set>
                                      <p:cBhvr>
                                        <p:cTn id="23" dur="1" fill="hold">
                                          <p:stCondLst>
                                            <p:cond delay="0"/>
                                          </p:stCondLst>
                                        </p:cTn>
                                        <p:tgtEl>
                                          <p:spTgt spid="276"/>
                                        </p:tgtEl>
                                        <p:attrNameLst>
                                          <p:attrName>style.visibility</p:attrName>
                                        </p:attrNameLst>
                                      </p:cBhvr>
                                      <p:to>
                                        <p:strVal val="visible"/>
                                      </p:to>
                                    </p:set>
                                    <p:animEffect transition="in" filter="fade">
                                      <p:cBhvr>
                                        <p:cTn id="24" dur="500"/>
                                        <p:tgtEl>
                                          <p:spTgt spid="27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3"/>
                                        </p:tgtEl>
                                        <p:attrNameLst>
                                          <p:attrName>style.visibility</p:attrName>
                                        </p:attrNameLst>
                                      </p:cBhvr>
                                      <p:to>
                                        <p:strVal val="visible"/>
                                      </p:to>
                                    </p:set>
                                    <p:animEffect transition="in" filter="fade">
                                      <p:cBhvr>
                                        <p:cTn id="27" dur="500"/>
                                        <p:tgtEl>
                                          <p:spTgt spid="28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2"/>
                                        </p:tgtEl>
                                        <p:attrNameLst>
                                          <p:attrName>style.visibility</p:attrName>
                                        </p:attrNameLst>
                                      </p:cBhvr>
                                      <p:to>
                                        <p:strVal val="visible"/>
                                      </p:to>
                                    </p:set>
                                    <p:animEffect transition="in" filter="fade">
                                      <p:cBhvr>
                                        <p:cTn id="30" dur="500"/>
                                        <p:tgtEl>
                                          <p:spTgt spid="342"/>
                                        </p:tgtEl>
                                      </p:cBhvr>
                                    </p:animEffect>
                                  </p:childTnLst>
                                </p:cTn>
                              </p:par>
                              <p:par>
                                <p:cTn id="31" presetID="10" presetClass="entr" presetSubtype="0" fill="hold" nodeType="withEffect">
                                  <p:stCondLst>
                                    <p:cond delay="0"/>
                                  </p:stCondLst>
                                  <p:childTnLst>
                                    <p:set>
                                      <p:cBhvr>
                                        <p:cTn id="32" dur="1" fill="hold">
                                          <p:stCondLst>
                                            <p:cond delay="0"/>
                                          </p:stCondLst>
                                        </p:cTn>
                                        <p:tgtEl>
                                          <p:spTgt spid="275"/>
                                        </p:tgtEl>
                                        <p:attrNameLst>
                                          <p:attrName>style.visibility</p:attrName>
                                        </p:attrNameLst>
                                      </p:cBhvr>
                                      <p:to>
                                        <p:strVal val="visible"/>
                                      </p:to>
                                    </p:set>
                                    <p:animEffect transition="in" filter="fade">
                                      <p:cBhvr>
                                        <p:cTn id="33" dur="500"/>
                                        <p:tgtEl>
                                          <p:spTgt spid="27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5"/>
                                        </p:tgtEl>
                                        <p:attrNameLst>
                                          <p:attrName>style.visibility</p:attrName>
                                        </p:attrNameLst>
                                      </p:cBhvr>
                                      <p:to>
                                        <p:strVal val="visible"/>
                                      </p:to>
                                    </p:set>
                                    <p:animEffect transition="in" filter="fade">
                                      <p:cBhvr>
                                        <p:cTn id="36" dur="500"/>
                                        <p:tgtEl>
                                          <p:spTgt spid="28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35"/>
                                        </p:tgtEl>
                                        <p:attrNameLst>
                                          <p:attrName>style.visibility</p:attrName>
                                        </p:attrNameLst>
                                      </p:cBhvr>
                                      <p:to>
                                        <p:strVal val="visible"/>
                                      </p:to>
                                    </p:set>
                                    <p:animEffect transition="in" filter="fade">
                                      <p:cBhvr>
                                        <p:cTn id="41" dur="500"/>
                                        <p:tgtEl>
                                          <p:spTgt spid="3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6"/>
                                        </p:tgtEl>
                                        <p:attrNameLst>
                                          <p:attrName>style.visibility</p:attrName>
                                        </p:attrNameLst>
                                      </p:cBhvr>
                                      <p:to>
                                        <p:strVal val="visible"/>
                                      </p:to>
                                    </p:set>
                                    <p:animEffect transition="in" filter="fade">
                                      <p:cBhvr>
                                        <p:cTn id="44" dur="500"/>
                                        <p:tgtEl>
                                          <p:spTgt spid="28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87"/>
                                        </p:tgtEl>
                                        <p:attrNameLst>
                                          <p:attrName>style.visibility</p:attrName>
                                        </p:attrNameLst>
                                      </p:cBhvr>
                                      <p:to>
                                        <p:strVal val="visible"/>
                                      </p:to>
                                    </p:set>
                                    <p:animEffect transition="in" filter="fade">
                                      <p:cBhvr>
                                        <p:cTn id="49" dur="500"/>
                                        <p:tgtEl>
                                          <p:spTgt spid="28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60"/>
                                        </p:tgtEl>
                                        <p:attrNameLst>
                                          <p:attrName>style.visibility</p:attrName>
                                        </p:attrNameLst>
                                      </p:cBhvr>
                                      <p:to>
                                        <p:strVal val="visible"/>
                                      </p:to>
                                    </p:set>
                                    <p:animEffect transition="in" filter="fade">
                                      <p:cBhvr>
                                        <p:cTn id="52" dur="500"/>
                                        <p:tgtEl>
                                          <p:spTgt spid="36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28"/>
                                        </p:tgtEl>
                                        <p:attrNameLst>
                                          <p:attrName>style.visibility</p:attrName>
                                        </p:attrNameLst>
                                      </p:cBhvr>
                                      <p:to>
                                        <p:strVal val="visible"/>
                                      </p:to>
                                    </p:set>
                                    <p:animEffect transition="in" filter="fade">
                                      <p:cBhvr>
                                        <p:cTn id="57" dur="500"/>
                                        <p:tgtEl>
                                          <p:spTgt spid="328"/>
                                        </p:tgtEl>
                                      </p:cBhvr>
                                    </p:animEffect>
                                  </p:childTnLst>
                                </p:cTn>
                              </p:par>
                              <p:par>
                                <p:cTn id="58" presetID="10" presetClass="entr" presetSubtype="0" fill="hold" nodeType="withEffect">
                                  <p:stCondLst>
                                    <p:cond delay="0"/>
                                  </p:stCondLst>
                                  <p:childTnLst>
                                    <p:set>
                                      <p:cBhvr>
                                        <p:cTn id="59" dur="1" fill="hold">
                                          <p:stCondLst>
                                            <p:cond delay="0"/>
                                          </p:stCondLst>
                                        </p:cTn>
                                        <p:tgtEl>
                                          <p:spTgt spid="336"/>
                                        </p:tgtEl>
                                        <p:attrNameLst>
                                          <p:attrName>style.visibility</p:attrName>
                                        </p:attrNameLst>
                                      </p:cBhvr>
                                      <p:to>
                                        <p:strVal val="visible"/>
                                      </p:to>
                                    </p:set>
                                    <p:animEffect transition="in" filter="fade">
                                      <p:cBhvr>
                                        <p:cTn id="60" dur="500"/>
                                        <p:tgtEl>
                                          <p:spTgt spid="3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43"/>
                                        </p:tgtEl>
                                        <p:attrNameLst>
                                          <p:attrName>style.visibility</p:attrName>
                                        </p:attrNameLst>
                                      </p:cBhvr>
                                      <p:to>
                                        <p:strVal val="visible"/>
                                      </p:to>
                                    </p:set>
                                    <p:animEffect transition="in" filter="fade">
                                      <p:cBhvr>
                                        <p:cTn id="63" dur="500"/>
                                        <p:tgtEl>
                                          <p:spTgt spid="34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53"/>
                                        </p:tgtEl>
                                        <p:attrNameLst>
                                          <p:attrName>style.visibility</p:attrName>
                                        </p:attrNameLst>
                                      </p:cBhvr>
                                      <p:to>
                                        <p:strVal val="visible"/>
                                      </p:to>
                                    </p:set>
                                    <p:animEffect transition="in" filter="fade">
                                      <p:cBhvr>
                                        <p:cTn id="66" dur="500"/>
                                        <p:tgtEl>
                                          <p:spTgt spid="35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2"/>
                                        </p:tgtEl>
                                        <p:attrNameLst>
                                          <p:attrName>style.visibility</p:attrName>
                                        </p:attrNameLst>
                                      </p:cBhvr>
                                      <p:to>
                                        <p:strVal val="visible"/>
                                      </p:to>
                                    </p:set>
                                    <p:animEffect transition="in" filter="fade">
                                      <p:cBhvr>
                                        <p:cTn id="69" dur="500"/>
                                        <p:tgtEl>
                                          <p:spTgt spid="33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59"/>
                                        </p:tgtEl>
                                        <p:attrNameLst>
                                          <p:attrName>style.visibility</p:attrName>
                                        </p:attrNameLst>
                                      </p:cBhvr>
                                      <p:to>
                                        <p:strVal val="visible"/>
                                      </p:to>
                                    </p:set>
                                    <p:animEffect transition="in" filter="fade">
                                      <p:cBhvr>
                                        <p:cTn id="74" dur="500"/>
                                        <p:tgtEl>
                                          <p:spTgt spid="35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27"/>
                                        </p:tgtEl>
                                        <p:attrNameLst>
                                          <p:attrName>style.visibility</p:attrName>
                                        </p:attrNameLst>
                                      </p:cBhvr>
                                      <p:to>
                                        <p:strVal val="visible"/>
                                      </p:to>
                                    </p:set>
                                    <p:animEffect transition="in" filter="fade">
                                      <p:cBhvr>
                                        <p:cTn id="77" dur="500"/>
                                        <p:tgtEl>
                                          <p:spTgt spid="3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15"/>
                                        </p:tgtEl>
                                        <p:attrNameLst>
                                          <p:attrName>style.visibility</p:attrName>
                                        </p:attrNameLst>
                                      </p:cBhvr>
                                      <p:to>
                                        <p:strVal val="visible"/>
                                      </p:to>
                                    </p:set>
                                    <p:animEffect transition="in" filter="fade">
                                      <p:cBhvr>
                                        <p:cTn id="82" dur="500"/>
                                        <p:tgtEl>
                                          <p:spTgt spid="31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20"/>
                                        </p:tgtEl>
                                        <p:attrNameLst>
                                          <p:attrName>style.visibility</p:attrName>
                                        </p:attrNameLst>
                                      </p:cBhvr>
                                      <p:to>
                                        <p:strVal val="visible"/>
                                      </p:to>
                                    </p:set>
                                    <p:animEffect transition="in" filter="fade">
                                      <p:cBhvr>
                                        <p:cTn id="85" dur="500"/>
                                        <p:tgtEl>
                                          <p:spTgt spid="320"/>
                                        </p:tgtEl>
                                      </p:cBhvr>
                                    </p:animEffect>
                                  </p:childTnLst>
                                </p:cTn>
                              </p:par>
                              <p:par>
                                <p:cTn id="86" presetID="10" presetClass="entr" presetSubtype="0" fill="hold" nodeType="withEffect">
                                  <p:stCondLst>
                                    <p:cond delay="0"/>
                                  </p:stCondLst>
                                  <p:childTnLst>
                                    <p:set>
                                      <p:cBhvr>
                                        <p:cTn id="87" dur="1" fill="hold">
                                          <p:stCondLst>
                                            <p:cond delay="0"/>
                                          </p:stCondLst>
                                        </p:cTn>
                                        <p:tgtEl>
                                          <p:spTgt spid="361"/>
                                        </p:tgtEl>
                                        <p:attrNameLst>
                                          <p:attrName>style.visibility</p:attrName>
                                        </p:attrNameLst>
                                      </p:cBhvr>
                                      <p:to>
                                        <p:strVal val="visible"/>
                                      </p:to>
                                    </p:set>
                                    <p:animEffect transition="in" filter="fade">
                                      <p:cBhvr>
                                        <p:cTn id="88" dur="500"/>
                                        <p:tgtEl>
                                          <p:spTgt spid="361"/>
                                        </p:tgtEl>
                                      </p:cBhvr>
                                    </p:animEffect>
                                  </p:childTnLst>
                                </p:cTn>
                              </p:par>
                              <p:par>
                                <p:cTn id="89" presetID="10" presetClass="entr" presetSubtype="0" fill="hold" nodeType="withEffect">
                                  <p:stCondLst>
                                    <p:cond delay="0"/>
                                  </p:stCondLst>
                                  <p:childTnLst>
                                    <p:set>
                                      <p:cBhvr>
                                        <p:cTn id="90" dur="1" fill="hold">
                                          <p:stCondLst>
                                            <p:cond delay="0"/>
                                          </p:stCondLst>
                                        </p:cTn>
                                        <p:tgtEl>
                                          <p:spTgt spid="299"/>
                                        </p:tgtEl>
                                        <p:attrNameLst>
                                          <p:attrName>style.visibility</p:attrName>
                                        </p:attrNameLst>
                                      </p:cBhvr>
                                      <p:to>
                                        <p:strVal val="visible"/>
                                      </p:to>
                                    </p:set>
                                    <p:animEffect transition="in" filter="fade">
                                      <p:cBhvr>
                                        <p:cTn id="91" dur="500"/>
                                        <p:tgtEl>
                                          <p:spTgt spid="29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04"/>
                                        </p:tgtEl>
                                        <p:attrNameLst>
                                          <p:attrName>style.visibility</p:attrName>
                                        </p:attrNameLst>
                                      </p:cBhvr>
                                      <p:to>
                                        <p:strVal val="visible"/>
                                      </p:to>
                                    </p:set>
                                    <p:animEffect transition="in" filter="fade">
                                      <p:cBhvr>
                                        <p:cTn id="94" dur="500"/>
                                        <p:tgtEl>
                                          <p:spTgt spid="304"/>
                                        </p:tgtEl>
                                      </p:cBhvr>
                                    </p:animEffect>
                                  </p:childTnLst>
                                </p:cTn>
                              </p:par>
                              <p:par>
                                <p:cTn id="95" presetID="10" presetClass="entr" presetSubtype="0" fill="hold" nodeType="withEffect">
                                  <p:stCondLst>
                                    <p:cond delay="0"/>
                                  </p:stCondLst>
                                  <p:childTnLst>
                                    <p:set>
                                      <p:cBhvr>
                                        <p:cTn id="96" dur="1" fill="hold">
                                          <p:stCondLst>
                                            <p:cond delay="0"/>
                                          </p:stCondLst>
                                        </p:cTn>
                                        <p:tgtEl>
                                          <p:spTgt spid="294"/>
                                        </p:tgtEl>
                                        <p:attrNameLst>
                                          <p:attrName>style.visibility</p:attrName>
                                        </p:attrNameLst>
                                      </p:cBhvr>
                                      <p:to>
                                        <p:strVal val="visible"/>
                                      </p:to>
                                    </p:set>
                                    <p:animEffect transition="in" filter="fade">
                                      <p:cBhvr>
                                        <p:cTn id="97" dur="500"/>
                                        <p:tgtEl>
                                          <p:spTgt spid="29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21"/>
                                        </p:tgtEl>
                                        <p:attrNameLst>
                                          <p:attrName>style.visibility</p:attrName>
                                        </p:attrNameLst>
                                      </p:cBhvr>
                                      <p:to>
                                        <p:strVal val="visible"/>
                                      </p:to>
                                    </p:set>
                                    <p:animEffect transition="in" filter="fade">
                                      <p:cBhvr>
                                        <p:cTn id="100" dur="500"/>
                                        <p:tgtEl>
                                          <p:spTgt spid="321"/>
                                        </p:tgtEl>
                                      </p:cBhvr>
                                    </p:animEffect>
                                  </p:childTnLst>
                                </p:cTn>
                              </p:par>
                              <p:par>
                                <p:cTn id="101" presetID="10" presetClass="entr" presetSubtype="0" fill="hold" nodeType="withEffect">
                                  <p:stCondLst>
                                    <p:cond delay="0"/>
                                  </p:stCondLst>
                                  <p:childTnLst>
                                    <p:set>
                                      <p:cBhvr>
                                        <p:cTn id="102" dur="1" fill="hold">
                                          <p:stCondLst>
                                            <p:cond delay="0"/>
                                          </p:stCondLst>
                                        </p:cTn>
                                        <p:tgtEl>
                                          <p:spTgt spid="348"/>
                                        </p:tgtEl>
                                        <p:attrNameLst>
                                          <p:attrName>style.visibility</p:attrName>
                                        </p:attrNameLst>
                                      </p:cBhvr>
                                      <p:to>
                                        <p:strVal val="visible"/>
                                      </p:to>
                                    </p:set>
                                    <p:animEffect transition="in" filter="fade">
                                      <p:cBhvr>
                                        <p:cTn id="103"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animBg="1"/>
      <p:bldP spid="283" grpId="0"/>
      <p:bldP spid="284" grpId="0"/>
      <p:bldP spid="285" grpId="0"/>
      <p:bldP spid="286" grpId="0" animBg="1"/>
      <p:bldP spid="304" grpId="0"/>
      <p:bldP spid="320" grpId="0"/>
      <p:bldP spid="321" grpId="0"/>
      <p:bldP spid="327" grpId="0" animBg="1"/>
      <p:bldP spid="328" grpId="0"/>
      <p:bldP spid="332" grpId="0" animBg="1"/>
      <p:bldP spid="334" grpId="0"/>
      <p:bldP spid="335" grpId="0"/>
      <p:bldP spid="341" grpId="0" animBg="1"/>
      <p:bldP spid="342" grpId="0" animBg="1"/>
      <p:bldP spid="343" grpId="0" animBg="1"/>
      <p:bldP spid="353" grpId="0" animBg="1"/>
      <p:bldP spid="3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2F522C-8EC9-3890-BF7E-B7BA3B4F02CC}"/>
              </a:ext>
            </a:extLst>
          </p:cNvPr>
          <p:cNvSpPr>
            <a:spLocks noGrp="1"/>
          </p:cNvSpPr>
          <p:nvPr>
            <p:ph type="dt" sz="half" idx="10"/>
          </p:nvPr>
        </p:nvSpPr>
        <p:spPr/>
        <p:txBody>
          <a:bodyPr/>
          <a:lstStyle/>
          <a:p>
            <a:fld id="{CAEDBBEF-B5FB-42B9-8C48-570D429E4297}" type="datetime1">
              <a:rPr lang="en-GB" altLang="zh-CN" smtClean="0"/>
              <a:pPr/>
              <a:t>30/04/2026</a:t>
            </a:fld>
            <a:endParaRPr lang="en-GB" dirty="0"/>
          </a:p>
        </p:txBody>
      </p:sp>
      <p:sp>
        <p:nvSpPr>
          <p:cNvPr id="3" name="Slide Number Placeholder 2">
            <a:extLst>
              <a:ext uri="{FF2B5EF4-FFF2-40B4-BE49-F238E27FC236}">
                <a16:creationId xmlns:a16="http://schemas.microsoft.com/office/drawing/2014/main" id="{0401CAF9-216B-0BB1-7C9B-6374561E3A47}"/>
              </a:ext>
            </a:extLst>
          </p:cNvPr>
          <p:cNvSpPr>
            <a:spLocks noGrp="1"/>
          </p:cNvSpPr>
          <p:nvPr>
            <p:ph type="sldNum" sz="quarter" idx="11"/>
          </p:nvPr>
        </p:nvSpPr>
        <p:spPr/>
        <p:txBody>
          <a:bodyPr/>
          <a:lstStyle/>
          <a:p>
            <a:fld id="{CBA53E11-492D-48B3-9F9B-09541CA2A39A}" type="slidenum">
              <a:rPr lang="en-GB" smtClean="0"/>
              <a:pPr/>
              <a:t>7</a:t>
            </a:fld>
            <a:endParaRPr lang="en-GB" dirty="0"/>
          </a:p>
        </p:txBody>
      </p:sp>
      <p:sp>
        <p:nvSpPr>
          <p:cNvPr id="4" name="Title 3">
            <a:extLst>
              <a:ext uri="{FF2B5EF4-FFF2-40B4-BE49-F238E27FC236}">
                <a16:creationId xmlns:a16="http://schemas.microsoft.com/office/drawing/2014/main" id="{EC09FDA3-A9C4-CB5C-461D-2EE2EA4C4A36}"/>
              </a:ext>
            </a:extLst>
          </p:cNvPr>
          <p:cNvSpPr>
            <a:spLocks noGrp="1"/>
          </p:cNvSpPr>
          <p:nvPr>
            <p:ph type="title"/>
          </p:nvPr>
        </p:nvSpPr>
        <p:spPr/>
        <p:txBody>
          <a:bodyPr/>
          <a:lstStyle/>
          <a:p>
            <a:r>
              <a:rPr lang="en-IN" dirty="0"/>
              <a:t>Model Testing</a:t>
            </a:r>
          </a:p>
        </p:txBody>
      </p:sp>
      <p:sp>
        <p:nvSpPr>
          <p:cNvPr id="6" name="Subtitle 5">
            <a:extLst>
              <a:ext uri="{FF2B5EF4-FFF2-40B4-BE49-F238E27FC236}">
                <a16:creationId xmlns:a16="http://schemas.microsoft.com/office/drawing/2014/main" id="{2A5DAF17-4EF2-54F5-0B4F-F4FCEEC49657}"/>
              </a:ext>
            </a:extLst>
          </p:cNvPr>
          <p:cNvSpPr>
            <a:spLocks noGrp="1"/>
          </p:cNvSpPr>
          <p:nvPr>
            <p:ph type="subTitle" idx="13"/>
          </p:nvPr>
        </p:nvSpPr>
        <p:spPr/>
        <p:txBody>
          <a:bodyPr/>
          <a:lstStyle/>
          <a:p>
            <a:r>
              <a:rPr lang="en-IN" dirty="0"/>
              <a:t>Real world observation data</a:t>
            </a:r>
          </a:p>
        </p:txBody>
      </p:sp>
      <p:sp>
        <p:nvSpPr>
          <p:cNvPr id="61" name="Rectangle 60">
            <a:extLst>
              <a:ext uri="{FF2B5EF4-FFF2-40B4-BE49-F238E27FC236}">
                <a16:creationId xmlns:a16="http://schemas.microsoft.com/office/drawing/2014/main" id="{BD54F86E-E5EB-1EBF-EACF-18B35DEC0F0B}"/>
              </a:ext>
            </a:extLst>
          </p:cNvPr>
          <p:cNvSpPr/>
          <p:nvPr/>
        </p:nvSpPr>
        <p:spPr>
          <a:xfrm>
            <a:off x="130629" y="1178375"/>
            <a:ext cx="11930742" cy="5148149"/>
          </a:xfrm>
          <a:prstGeom prst="rect">
            <a:avLst/>
          </a:prstGeom>
          <a:solidFill>
            <a:srgbClr val="C2D7D8"/>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62" name="Group 61">
            <a:extLst>
              <a:ext uri="{FF2B5EF4-FFF2-40B4-BE49-F238E27FC236}">
                <a16:creationId xmlns:a16="http://schemas.microsoft.com/office/drawing/2014/main" id="{A98C50E1-268B-38B5-B666-B83646E81CC3}"/>
              </a:ext>
            </a:extLst>
          </p:cNvPr>
          <p:cNvGrpSpPr/>
          <p:nvPr/>
        </p:nvGrpSpPr>
        <p:grpSpPr>
          <a:xfrm>
            <a:off x="0" y="1378010"/>
            <a:ext cx="4102467" cy="3536565"/>
            <a:chOff x="561061" y="1494092"/>
            <a:chExt cx="4102467" cy="3536565"/>
          </a:xfrm>
        </p:grpSpPr>
        <p:grpSp>
          <p:nvGrpSpPr>
            <p:cNvPr id="63" name="Group 62">
              <a:extLst>
                <a:ext uri="{FF2B5EF4-FFF2-40B4-BE49-F238E27FC236}">
                  <a16:creationId xmlns:a16="http://schemas.microsoft.com/office/drawing/2014/main" id="{267A57B4-69B9-EB24-0A03-703C401F7051}"/>
                </a:ext>
              </a:extLst>
            </p:cNvPr>
            <p:cNvGrpSpPr/>
            <p:nvPr/>
          </p:nvGrpSpPr>
          <p:grpSpPr>
            <a:xfrm>
              <a:off x="802472" y="1921764"/>
              <a:ext cx="3517898" cy="2687899"/>
              <a:chOff x="199162" y="8099235"/>
              <a:chExt cx="3780118" cy="2608036"/>
            </a:xfrm>
          </p:grpSpPr>
          <p:pic>
            <p:nvPicPr>
              <p:cNvPr id="70" name="Picture 69">
                <a:extLst>
                  <a:ext uri="{FF2B5EF4-FFF2-40B4-BE49-F238E27FC236}">
                    <a16:creationId xmlns:a16="http://schemas.microsoft.com/office/drawing/2014/main" id="{C1A2C1D6-983A-CB9C-02BC-5557619DA761}"/>
                  </a:ext>
                </a:extLst>
              </p:cNvPr>
              <p:cNvPicPr>
                <a:picLocks noChangeAspect="1"/>
              </p:cNvPicPr>
              <p:nvPr/>
            </p:nvPicPr>
            <p:blipFill>
              <a:blip r:embed="rId2"/>
              <a:stretch>
                <a:fillRect/>
              </a:stretch>
            </p:blipFill>
            <p:spPr>
              <a:xfrm>
                <a:off x="199162" y="8099235"/>
                <a:ext cx="3780118" cy="2608036"/>
              </a:xfrm>
              <a:prstGeom prst="rect">
                <a:avLst/>
              </a:prstGeom>
            </p:spPr>
          </p:pic>
          <p:sp>
            <p:nvSpPr>
              <p:cNvPr id="71" name="Oval 70">
                <a:extLst>
                  <a:ext uri="{FF2B5EF4-FFF2-40B4-BE49-F238E27FC236}">
                    <a16:creationId xmlns:a16="http://schemas.microsoft.com/office/drawing/2014/main" id="{B0171CBD-C507-19FC-5178-C03289906EC8}"/>
                  </a:ext>
                </a:extLst>
              </p:cNvPr>
              <p:cNvSpPr/>
              <p:nvPr/>
            </p:nvSpPr>
            <p:spPr>
              <a:xfrm>
                <a:off x="789975" y="8366760"/>
                <a:ext cx="78882"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2" name="Oval 71">
                <a:extLst>
                  <a:ext uri="{FF2B5EF4-FFF2-40B4-BE49-F238E27FC236}">
                    <a16:creationId xmlns:a16="http://schemas.microsoft.com/office/drawing/2014/main" id="{010BD310-FA15-143A-9A37-B63602F08E1D}"/>
                  </a:ext>
                </a:extLst>
              </p:cNvPr>
              <p:cNvSpPr/>
              <p:nvPr/>
            </p:nvSpPr>
            <p:spPr>
              <a:xfrm>
                <a:off x="337581" y="8655756"/>
                <a:ext cx="78882"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3" name="Oval 72">
                <a:extLst>
                  <a:ext uri="{FF2B5EF4-FFF2-40B4-BE49-F238E27FC236}">
                    <a16:creationId xmlns:a16="http://schemas.microsoft.com/office/drawing/2014/main" id="{C8DEDF38-6231-5A6D-5973-E1EB25D9804A}"/>
                  </a:ext>
                </a:extLst>
              </p:cNvPr>
              <p:cNvSpPr/>
              <p:nvPr/>
            </p:nvSpPr>
            <p:spPr>
              <a:xfrm>
                <a:off x="1284015" y="8437518"/>
                <a:ext cx="78882"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4" name="Oval 73">
                <a:extLst>
                  <a:ext uri="{FF2B5EF4-FFF2-40B4-BE49-F238E27FC236}">
                    <a16:creationId xmlns:a16="http://schemas.microsoft.com/office/drawing/2014/main" id="{5AE36E13-DF52-F6C1-9451-51946494C9BC}"/>
                  </a:ext>
                </a:extLst>
              </p:cNvPr>
              <p:cNvSpPr/>
              <p:nvPr/>
            </p:nvSpPr>
            <p:spPr>
              <a:xfrm>
                <a:off x="2120655" y="8206293"/>
                <a:ext cx="78883" cy="73090"/>
              </a:xfrm>
              <a:prstGeom prst="ellipse">
                <a:avLst/>
              </a:prstGeom>
              <a:solidFill>
                <a:srgbClr val="FF0000"/>
              </a:solid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5" name="Oval 74">
                <a:extLst>
                  <a:ext uri="{FF2B5EF4-FFF2-40B4-BE49-F238E27FC236}">
                    <a16:creationId xmlns:a16="http://schemas.microsoft.com/office/drawing/2014/main" id="{5DFA82C4-F85B-C514-A4DC-B21E52E9C137}"/>
                  </a:ext>
                </a:extLst>
              </p:cNvPr>
              <p:cNvSpPr/>
              <p:nvPr/>
            </p:nvSpPr>
            <p:spPr>
              <a:xfrm>
                <a:off x="3253672" y="8514880"/>
                <a:ext cx="78883"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6" name="Oval 75">
                <a:extLst>
                  <a:ext uri="{FF2B5EF4-FFF2-40B4-BE49-F238E27FC236}">
                    <a16:creationId xmlns:a16="http://schemas.microsoft.com/office/drawing/2014/main" id="{8421F9F3-DBAA-6981-6402-0A5BCD80482E}"/>
                  </a:ext>
                </a:extLst>
              </p:cNvPr>
              <p:cNvSpPr/>
              <p:nvPr/>
            </p:nvSpPr>
            <p:spPr>
              <a:xfrm>
                <a:off x="2771163" y="8829453"/>
                <a:ext cx="78883"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7" name="Oval 76">
                <a:extLst>
                  <a:ext uri="{FF2B5EF4-FFF2-40B4-BE49-F238E27FC236}">
                    <a16:creationId xmlns:a16="http://schemas.microsoft.com/office/drawing/2014/main" id="{00979119-537C-F093-125E-8FF939770EA1}"/>
                  </a:ext>
                </a:extLst>
              </p:cNvPr>
              <p:cNvSpPr/>
              <p:nvPr/>
            </p:nvSpPr>
            <p:spPr>
              <a:xfrm>
                <a:off x="2127709" y="9095776"/>
                <a:ext cx="78883"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78" name="Oval 77">
                <a:extLst>
                  <a:ext uri="{FF2B5EF4-FFF2-40B4-BE49-F238E27FC236}">
                    <a16:creationId xmlns:a16="http://schemas.microsoft.com/office/drawing/2014/main" id="{3A0F7F83-D8F2-5258-4DD4-A3C5CC592B63}"/>
                  </a:ext>
                </a:extLst>
              </p:cNvPr>
              <p:cNvSpPr/>
              <p:nvPr/>
            </p:nvSpPr>
            <p:spPr>
              <a:xfrm>
                <a:off x="1930798" y="9142436"/>
                <a:ext cx="78882"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79" name="Oval 78">
                <a:extLst>
                  <a:ext uri="{FF2B5EF4-FFF2-40B4-BE49-F238E27FC236}">
                    <a16:creationId xmlns:a16="http://schemas.microsoft.com/office/drawing/2014/main" id="{CD653F41-F30C-A8D6-B94F-981F62DB2805}"/>
                  </a:ext>
                </a:extLst>
              </p:cNvPr>
              <p:cNvSpPr/>
              <p:nvPr/>
            </p:nvSpPr>
            <p:spPr>
              <a:xfrm>
                <a:off x="2127709" y="9225037"/>
                <a:ext cx="78882"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0" name="Oval 79">
                <a:extLst>
                  <a:ext uri="{FF2B5EF4-FFF2-40B4-BE49-F238E27FC236}">
                    <a16:creationId xmlns:a16="http://schemas.microsoft.com/office/drawing/2014/main" id="{FE9E0413-4E81-172C-532C-8FD621EC7BCF}"/>
                  </a:ext>
                </a:extLst>
              </p:cNvPr>
              <p:cNvSpPr/>
              <p:nvPr/>
            </p:nvSpPr>
            <p:spPr>
              <a:xfrm>
                <a:off x="1527155" y="9487937"/>
                <a:ext cx="78883"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1" name="Oval 80">
                <a:extLst>
                  <a:ext uri="{FF2B5EF4-FFF2-40B4-BE49-F238E27FC236}">
                    <a16:creationId xmlns:a16="http://schemas.microsoft.com/office/drawing/2014/main" id="{7FC7781B-9615-BE32-4B4D-67980707BA7B}"/>
                  </a:ext>
                </a:extLst>
              </p:cNvPr>
              <p:cNvSpPr/>
              <p:nvPr/>
            </p:nvSpPr>
            <p:spPr>
              <a:xfrm>
                <a:off x="2167150" y="9366707"/>
                <a:ext cx="78882" cy="73091"/>
              </a:xfrm>
              <a:prstGeom prst="ellipse">
                <a:avLst/>
              </a:prstGeom>
              <a:solidFill>
                <a:srgbClr val="FF0000"/>
              </a:solid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2" name="Oval 81">
                <a:extLst>
                  <a:ext uri="{FF2B5EF4-FFF2-40B4-BE49-F238E27FC236}">
                    <a16:creationId xmlns:a16="http://schemas.microsoft.com/office/drawing/2014/main" id="{B18C4831-ED92-A4E0-3163-D3F498443C55}"/>
                  </a:ext>
                </a:extLst>
              </p:cNvPr>
              <p:cNvSpPr/>
              <p:nvPr/>
            </p:nvSpPr>
            <p:spPr>
              <a:xfrm>
                <a:off x="2212160" y="9590978"/>
                <a:ext cx="78882"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3" name="Oval 82">
                <a:extLst>
                  <a:ext uri="{FF2B5EF4-FFF2-40B4-BE49-F238E27FC236}">
                    <a16:creationId xmlns:a16="http://schemas.microsoft.com/office/drawing/2014/main" id="{A9A07D4F-9350-4AB4-DB43-DF8C2DF33FB4}"/>
                  </a:ext>
                </a:extLst>
              </p:cNvPr>
              <p:cNvSpPr/>
              <p:nvPr/>
            </p:nvSpPr>
            <p:spPr>
              <a:xfrm>
                <a:off x="2578245" y="9135685"/>
                <a:ext cx="78883"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4" name="Oval 83">
                <a:extLst>
                  <a:ext uri="{FF2B5EF4-FFF2-40B4-BE49-F238E27FC236}">
                    <a16:creationId xmlns:a16="http://schemas.microsoft.com/office/drawing/2014/main" id="{23ECA3A6-DD9D-F7DB-99E9-C92B84AB573A}"/>
                  </a:ext>
                </a:extLst>
              </p:cNvPr>
              <p:cNvSpPr/>
              <p:nvPr/>
            </p:nvSpPr>
            <p:spPr>
              <a:xfrm>
                <a:off x="2608586" y="9422084"/>
                <a:ext cx="78882"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5" name="Oval 84">
                <a:extLst>
                  <a:ext uri="{FF2B5EF4-FFF2-40B4-BE49-F238E27FC236}">
                    <a16:creationId xmlns:a16="http://schemas.microsoft.com/office/drawing/2014/main" id="{24A44192-FE2C-34EC-5EBB-E3D402FDC96C}"/>
                  </a:ext>
                </a:extLst>
              </p:cNvPr>
              <p:cNvSpPr/>
              <p:nvPr/>
            </p:nvSpPr>
            <p:spPr>
              <a:xfrm>
                <a:off x="2928814" y="9326161"/>
                <a:ext cx="78883"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6" name="Oval 85">
                <a:extLst>
                  <a:ext uri="{FF2B5EF4-FFF2-40B4-BE49-F238E27FC236}">
                    <a16:creationId xmlns:a16="http://schemas.microsoft.com/office/drawing/2014/main" id="{59A056CD-D4A5-D718-240B-B0B8905375D0}"/>
                  </a:ext>
                </a:extLst>
              </p:cNvPr>
              <p:cNvSpPr/>
              <p:nvPr/>
            </p:nvSpPr>
            <p:spPr>
              <a:xfrm>
                <a:off x="2439678" y="9883133"/>
                <a:ext cx="78883"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dirty="0">
                  <a:ln>
                    <a:noFill/>
                  </a:ln>
                  <a:solidFill>
                    <a:prstClr val="white"/>
                  </a:solidFill>
                  <a:effectLst/>
                  <a:uLnTx/>
                  <a:uFillTx/>
                  <a:latin typeface="Aptos" panose="02110004020202020204"/>
                  <a:ea typeface="+mn-ea"/>
                  <a:cs typeface="+mn-cs"/>
                </a:endParaRPr>
              </a:p>
            </p:txBody>
          </p:sp>
          <p:sp>
            <p:nvSpPr>
              <p:cNvPr id="87" name="Oval 86">
                <a:extLst>
                  <a:ext uri="{FF2B5EF4-FFF2-40B4-BE49-F238E27FC236}">
                    <a16:creationId xmlns:a16="http://schemas.microsoft.com/office/drawing/2014/main" id="{3B4644AC-D98A-4EC1-3B7E-9A606CCDC0AF}"/>
                  </a:ext>
                </a:extLst>
              </p:cNvPr>
              <p:cNvSpPr/>
              <p:nvPr/>
            </p:nvSpPr>
            <p:spPr>
              <a:xfrm>
                <a:off x="1616030" y="10002309"/>
                <a:ext cx="78882"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8" name="Oval 87">
                <a:extLst>
                  <a:ext uri="{FF2B5EF4-FFF2-40B4-BE49-F238E27FC236}">
                    <a16:creationId xmlns:a16="http://schemas.microsoft.com/office/drawing/2014/main" id="{436F36D5-1F5B-E421-4B1E-3A1C0D9E38A0}"/>
                  </a:ext>
                </a:extLst>
              </p:cNvPr>
              <p:cNvSpPr/>
              <p:nvPr/>
            </p:nvSpPr>
            <p:spPr>
              <a:xfrm>
                <a:off x="686808" y="10199490"/>
                <a:ext cx="78882"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89" name="Oval 88">
                <a:extLst>
                  <a:ext uri="{FF2B5EF4-FFF2-40B4-BE49-F238E27FC236}">
                    <a16:creationId xmlns:a16="http://schemas.microsoft.com/office/drawing/2014/main" id="{2B2BA253-276A-75E6-AE5E-A388B0F88CB6}"/>
                  </a:ext>
                </a:extLst>
              </p:cNvPr>
              <p:cNvSpPr/>
              <p:nvPr/>
            </p:nvSpPr>
            <p:spPr>
              <a:xfrm>
                <a:off x="831005" y="10414784"/>
                <a:ext cx="78882"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0" name="Oval 89">
                <a:extLst>
                  <a:ext uri="{FF2B5EF4-FFF2-40B4-BE49-F238E27FC236}">
                    <a16:creationId xmlns:a16="http://schemas.microsoft.com/office/drawing/2014/main" id="{CF9F81EB-D18E-835B-BB51-15DC1823928D}"/>
                  </a:ext>
                </a:extLst>
              </p:cNvPr>
              <p:cNvSpPr/>
              <p:nvPr/>
            </p:nvSpPr>
            <p:spPr>
              <a:xfrm>
                <a:off x="3015977" y="10577240"/>
                <a:ext cx="78882" cy="73090"/>
              </a:xfrm>
              <a:prstGeom prst="ellipse">
                <a:avLst/>
              </a:prstGeom>
              <a:solidFill>
                <a:srgbClr val="0000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a:ln>
                    <a:noFill/>
                  </a:ln>
                  <a:solidFill>
                    <a:prstClr val="white"/>
                  </a:solidFill>
                  <a:effectLst/>
                  <a:uLnTx/>
                  <a:uFillTx/>
                  <a:latin typeface="Aptos" panose="02110004020202020204"/>
                  <a:ea typeface="+mn-ea"/>
                  <a:cs typeface="+mn-cs"/>
                </a:endParaRPr>
              </a:p>
            </p:txBody>
          </p:sp>
        </p:grpSp>
        <p:sp>
          <p:nvSpPr>
            <p:cNvPr id="64" name="Rectangle 63">
              <a:extLst>
                <a:ext uri="{FF2B5EF4-FFF2-40B4-BE49-F238E27FC236}">
                  <a16:creationId xmlns:a16="http://schemas.microsoft.com/office/drawing/2014/main" id="{9A0CCAE1-8982-20D4-B7F4-206A98F723D5}"/>
                </a:ext>
              </a:extLst>
            </p:cNvPr>
            <p:cNvSpPr/>
            <p:nvPr/>
          </p:nvSpPr>
          <p:spPr>
            <a:xfrm>
              <a:off x="1869138" y="2810910"/>
              <a:ext cx="1637278" cy="1211298"/>
            </a:xfrm>
            <a:prstGeom prst="rect">
              <a:avLst/>
            </a:prstGeom>
            <a:noFill/>
            <a:ln w="19050" cap="flat" cmpd="sng" algn="ctr">
              <a:solidFill>
                <a:sysClr val="windowText" lastClr="0000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264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A8E19429-79EC-F484-2295-CFEE1ED9EE24}"/>
                </a:ext>
              </a:extLst>
            </p:cNvPr>
            <p:cNvSpPr/>
            <p:nvPr/>
          </p:nvSpPr>
          <p:spPr>
            <a:xfrm>
              <a:off x="892567" y="1677251"/>
              <a:ext cx="496439" cy="157599"/>
            </a:xfrm>
            <a:prstGeom prst="rect">
              <a:avLst/>
            </a:prstGeom>
            <a:noFill/>
            <a:ln w="19050" cap="flat" cmpd="sng" algn="ctr">
              <a:solidFill>
                <a:sysClr val="windowText" lastClr="0000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264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66" name="TextBox 65">
              <a:extLst>
                <a:ext uri="{FF2B5EF4-FFF2-40B4-BE49-F238E27FC236}">
                  <a16:creationId xmlns:a16="http://schemas.microsoft.com/office/drawing/2014/main" id="{E07C6228-034E-A882-B38E-C06E2E313107}"/>
                </a:ext>
              </a:extLst>
            </p:cNvPr>
            <p:cNvSpPr txBox="1"/>
            <p:nvPr/>
          </p:nvSpPr>
          <p:spPr>
            <a:xfrm>
              <a:off x="1409956" y="1494092"/>
              <a:ext cx="2767099"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Inner city boundary</a:t>
              </a:r>
            </a:p>
          </p:txBody>
        </p:sp>
        <p:grpSp>
          <p:nvGrpSpPr>
            <p:cNvPr id="67" name="Group 66">
              <a:extLst>
                <a:ext uri="{FF2B5EF4-FFF2-40B4-BE49-F238E27FC236}">
                  <a16:creationId xmlns:a16="http://schemas.microsoft.com/office/drawing/2014/main" id="{318DE42F-F610-BB5B-974A-6DA61B3D81EE}"/>
                </a:ext>
              </a:extLst>
            </p:cNvPr>
            <p:cNvGrpSpPr/>
            <p:nvPr/>
          </p:nvGrpSpPr>
          <p:grpSpPr>
            <a:xfrm>
              <a:off x="561061" y="4630547"/>
              <a:ext cx="4102467" cy="400110"/>
              <a:chOff x="-106628" y="2562715"/>
              <a:chExt cx="3165101" cy="97546"/>
            </a:xfrm>
          </p:grpSpPr>
          <p:sp>
            <p:nvSpPr>
              <p:cNvPr id="68" name="TextBox 67">
                <a:extLst>
                  <a:ext uri="{FF2B5EF4-FFF2-40B4-BE49-F238E27FC236}">
                    <a16:creationId xmlns:a16="http://schemas.microsoft.com/office/drawing/2014/main" id="{B3F78AB9-78F0-9344-1FA7-A0BD3AB05EEE}"/>
                  </a:ext>
                </a:extLst>
              </p:cNvPr>
              <p:cNvSpPr txBox="1"/>
              <p:nvPr/>
            </p:nvSpPr>
            <p:spPr>
              <a:xfrm>
                <a:off x="-106628" y="2562715"/>
                <a:ext cx="3165101" cy="975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Randomly discard 2 sensors( )</a:t>
                </a:r>
              </a:p>
            </p:txBody>
          </p:sp>
          <p:sp>
            <p:nvSpPr>
              <p:cNvPr id="69" name="Oval 68">
                <a:extLst>
                  <a:ext uri="{FF2B5EF4-FFF2-40B4-BE49-F238E27FC236}">
                    <a16:creationId xmlns:a16="http://schemas.microsoft.com/office/drawing/2014/main" id="{CCBC7E56-D099-33A2-F8CA-2F08FC4CB61F}"/>
                  </a:ext>
                </a:extLst>
              </p:cNvPr>
              <p:cNvSpPr/>
              <p:nvPr/>
            </p:nvSpPr>
            <p:spPr>
              <a:xfrm>
                <a:off x="2530987" y="2604442"/>
                <a:ext cx="90586" cy="27334"/>
              </a:xfrm>
              <a:prstGeom prst="ellipse">
                <a:avLst/>
              </a:prstGeom>
              <a:solidFill>
                <a:srgbClr val="FF0000"/>
              </a:solid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681" b="0" i="0" u="none" strike="noStrike" kern="0" cap="none" spc="0" normalizeH="0" baseline="0" noProof="0">
                  <a:ln>
                    <a:noFill/>
                  </a:ln>
                  <a:solidFill>
                    <a:prstClr val="white"/>
                  </a:solidFill>
                  <a:effectLst/>
                  <a:uLnTx/>
                  <a:uFillTx/>
                  <a:latin typeface="Aptos" panose="02110004020202020204"/>
                  <a:ea typeface="+mn-ea"/>
                  <a:cs typeface="+mn-cs"/>
                </a:endParaRPr>
              </a:p>
            </p:txBody>
          </p:sp>
        </p:grpSp>
      </p:grpSp>
      <p:sp>
        <p:nvSpPr>
          <p:cNvPr id="91" name="Freeform: Shape 90">
            <a:extLst>
              <a:ext uri="{FF2B5EF4-FFF2-40B4-BE49-F238E27FC236}">
                <a16:creationId xmlns:a16="http://schemas.microsoft.com/office/drawing/2014/main" id="{6D5EEBAB-20E1-24DD-92B9-C2A12457A7B7}"/>
              </a:ext>
            </a:extLst>
          </p:cNvPr>
          <p:cNvSpPr/>
          <p:nvPr/>
        </p:nvSpPr>
        <p:spPr>
          <a:xfrm>
            <a:off x="2799306" y="2746267"/>
            <a:ext cx="1530892" cy="507094"/>
          </a:xfrm>
          <a:custGeom>
            <a:avLst/>
            <a:gdLst>
              <a:gd name="csX0" fmla="*/ 0 w 1181100"/>
              <a:gd name="csY0" fmla="*/ 253970 h 391228"/>
              <a:gd name="csX1" fmla="*/ 274320 w 1181100"/>
              <a:gd name="csY1" fmla="*/ 2510 h 391228"/>
              <a:gd name="csX2" fmla="*/ 640080 w 1181100"/>
              <a:gd name="csY2" fmla="*/ 391130 h 391228"/>
              <a:gd name="csX3" fmla="*/ 937260 w 1181100"/>
              <a:gd name="csY3" fmla="*/ 40610 h 391228"/>
              <a:gd name="csX4" fmla="*/ 1181100 w 1181100"/>
              <a:gd name="csY4" fmla="*/ 63470 h 391228"/>
              <a:gd name="csX5" fmla="*/ 1181100 w 1181100"/>
              <a:gd name="csY5" fmla="*/ 63470 h 391228"/>
            </a:gdLst>
            <a:ahLst/>
            <a:cxnLst>
              <a:cxn ang="0">
                <a:pos x="csX0" y="csY0"/>
              </a:cxn>
              <a:cxn ang="0">
                <a:pos x="csX1" y="csY1"/>
              </a:cxn>
              <a:cxn ang="0">
                <a:pos x="csX2" y="csY2"/>
              </a:cxn>
              <a:cxn ang="0">
                <a:pos x="csX3" y="csY3"/>
              </a:cxn>
              <a:cxn ang="0">
                <a:pos x="csX4" y="csY4"/>
              </a:cxn>
              <a:cxn ang="0">
                <a:pos x="csX5" y="csY5"/>
              </a:cxn>
            </a:cxnLst>
            <a:rect l="l" t="t" r="r" b="b"/>
            <a:pathLst>
              <a:path w="1181100" h="391228">
                <a:moveTo>
                  <a:pt x="0" y="253970"/>
                </a:moveTo>
                <a:cubicBezTo>
                  <a:pt x="83820" y="116810"/>
                  <a:pt x="167640" y="-20350"/>
                  <a:pt x="274320" y="2510"/>
                </a:cubicBezTo>
                <a:cubicBezTo>
                  <a:pt x="381000" y="25370"/>
                  <a:pt x="529590" y="384780"/>
                  <a:pt x="640080" y="391130"/>
                </a:cubicBezTo>
                <a:cubicBezTo>
                  <a:pt x="750570" y="397480"/>
                  <a:pt x="847090" y="95220"/>
                  <a:pt x="937260" y="40610"/>
                </a:cubicBezTo>
                <a:cubicBezTo>
                  <a:pt x="1027430" y="-14000"/>
                  <a:pt x="1181100" y="63470"/>
                  <a:pt x="1181100" y="63470"/>
                </a:cubicBezTo>
                <a:lnTo>
                  <a:pt x="1181100" y="63470"/>
                </a:lnTo>
              </a:path>
            </a:pathLst>
          </a:custGeom>
          <a:noFill/>
          <a:ln w="19050" cap="flat" cmpd="sng" algn="ctr">
            <a:solidFill>
              <a:srgbClr val="156082">
                <a:shade val="15000"/>
              </a:srgbClr>
            </a:solidFill>
            <a:prstDash val="solid"/>
            <a:miter lim="800000"/>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2641"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2" name="Freeform: Shape 91">
            <a:extLst>
              <a:ext uri="{FF2B5EF4-FFF2-40B4-BE49-F238E27FC236}">
                <a16:creationId xmlns:a16="http://schemas.microsoft.com/office/drawing/2014/main" id="{9F6EEEA9-CD18-0387-F84C-81FBC5000FEB}"/>
              </a:ext>
            </a:extLst>
          </p:cNvPr>
          <p:cNvSpPr/>
          <p:nvPr/>
        </p:nvSpPr>
        <p:spPr>
          <a:xfrm>
            <a:off x="3147667" y="1943606"/>
            <a:ext cx="1697039" cy="445262"/>
          </a:xfrm>
          <a:custGeom>
            <a:avLst/>
            <a:gdLst>
              <a:gd name="csX0" fmla="*/ 0 w 1181100"/>
              <a:gd name="csY0" fmla="*/ 253970 h 391228"/>
              <a:gd name="csX1" fmla="*/ 274320 w 1181100"/>
              <a:gd name="csY1" fmla="*/ 2510 h 391228"/>
              <a:gd name="csX2" fmla="*/ 640080 w 1181100"/>
              <a:gd name="csY2" fmla="*/ 391130 h 391228"/>
              <a:gd name="csX3" fmla="*/ 937260 w 1181100"/>
              <a:gd name="csY3" fmla="*/ 40610 h 391228"/>
              <a:gd name="csX4" fmla="*/ 1181100 w 1181100"/>
              <a:gd name="csY4" fmla="*/ 63470 h 391228"/>
              <a:gd name="csX5" fmla="*/ 1181100 w 1181100"/>
              <a:gd name="csY5" fmla="*/ 63470 h 391228"/>
            </a:gdLst>
            <a:ahLst/>
            <a:cxnLst>
              <a:cxn ang="0">
                <a:pos x="csX0" y="csY0"/>
              </a:cxn>
              <a:cxn ang="0">
                <a:pos x="csX1" y="csY1"/>
              </a:cxn>
              <a:cxn ang="0">
                <a:pos x="csX2" y="csY2"/>
              </a:cxn>
              <a:cxn ang="0">
                <a:pos x="csX3" y="csY3"/>
              </a:cxn>
              <a:cxn ang="0">
                <a:pos x="csX4" y="csY4"/>
              </a:cxn>
              <a:cxn ang="0">
                <a:pos x="csX5" y="csY5"/>
              </a:cxn>
            </a:cxnLst>
            <a:rect l="l" t="t" r="r" b="b"/>
            <a:pathLst>
              <a:path w="1181100" h="391228">
                <a:moveTo>
                  <a:pt x="0" y="253970"/>
                </a:moveTo>
                <a:cubicBezTo>
                  <a:pt x="83820" y="116810"/>
                  <a:pt x="167640" y="-20350"/>
                  <a:pt x="274320" y="2510"/>
                </a:cubicBezTo>
                <a:cubicBezTo>
                  <a:pt x="381000" y="25370"/>
                  <a:pt x="529590" y="384780"/>
                  <a:pt x="640080" y="391130"/>
                </a:cubicBezTo>
                <a:cubicBezTo>
                  <a:pt x="750570" y="397480"/>
                  <a:pt x="847090" y="95220"/>
                  <a:pt x="937260" y="40610"/>
                </a:cubicBezTo>
                <a:cubicBezTo>
                  <a:pt x="1027430" y="-14000"/>
                  <a:pt x="1181100" y="63470"/>
                  <a:pt x="1181100" y="63470"/>
                </a:cubicBezTo>
                <a:lnTo>
                  <a:pt x="1181100" y="63470"/>
                </a:lnTo>
              </a:path>
            </a:pathLst>
          </a:custGeom>
          <a:noFill/>
          <a:ln w="19050" cap="flat" cmpd="sng" algn="ctr">
            <a:solidFill>
              <a:srgbClr val="156082">
                <a:shade val="15000"/>
              </a:srgbClr>
            </a:solidFill>
            <a:prstDash val="solid"/>
            <a:miter lim="800000"/>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2641" b="0"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93" name="Group 92">
            <a:extLst>
              <a:ext uri="{FF2B5EF4-FFF2-40B4-BE49-F238E27FC236}">
                <a16:creationId xmlns:a16="http://schemas.microsoft.com/office/drawing/2014/main" id="{218CAF2E-7790-BA68-8FA4-7D5010D0E885}"/>
              </a:ext>
            </a:extLst>
          </p:cNvPr>
          <p:cNvGrpSpPr/>
          <p:nvPr/>
        </p:nvGrpSpPr>
        <p:grpSpPr>
          <a:xfrm>
            <a:off x="4448339" y="1680894"/>
            <a:ext cx="4781767" cy="3440194"/>
            <a:chOff x="5490244" y="1677117"/>
            <a:chExt cx="4781767" cy="3440194"/>
          </a:xfrm>
        </p:grpSpPr>
        <p:pic>
          <p:nvPicPr>
            <p:cNvPr id="94" name="Picture 93">
              <a:extLst>
                <a:ext uri="{FF2B5EF4-FFF2-40B4-BE49-F238E27FC236}">
                  <a16:creationId xmlns:a16="http://schemas.microsoft.com/office/drawing/2014/main" id="{32CB87EA-7074-F32D-6ABB-BCBD7AD58092}"/>
                </a:ext>
              </a:extLst>
            </p:cNvPr>
            <p:cNvPicPr>
              <a:picLocks noChangeAspect="1"/>
            </p:cNvPicPr>
            <p:nvPr/>
          </p:nvPicPr>
          <p:blipFill>
            <a:blip r:embed="rId3">
              <a:extLst>
                <a:ext uri="{28A0092B-C50C-407E-A947-70E740481C1C}">
                  <a14:useLocalDpi xmlns:a14="http://schemas.microsoft.com/office/drawing/2010/main" val="0"/>
                </a:ext>
              </a:extLst>
            </a:blip>
            <a:srcRect l="6166" t="3418" r="1572" b="3773"/>
            <a:stretch>
              <a:fillRect/>
            </a:stretch>
          </p:blipFill>
          <p:spPr>
            <a:xfrm>
              <a:off x="5998989" y="1677117"/>
              <a:ext cx="3703222" cy="1585670"/>
            </a:xfrm>
            <a:prstGeom prst="rect">
              <a:avLst/>
            </a:prstGeom>
            <a:scene3d>
              <a:camera prst="isometricLeftDown">
                <a:rot lat="2100000" lon="600000" rev="0"/>
              </a:camera>
              <a:lightRig rig="threePt" dir="t"/>
            </a:scene3d>
          </p:spPr>
        </p:pic>
        <p:sp>
          <p:nvSpPr>
            <p:cNvPr id="95" name="TextBox 94">
              <a:extLst>
                <a:ext uri="{FF2B5EF4-FFF2-40B4-BE49-F238E27FC236}">
                  <a16:creationId xmlns:a16="http://schemas.microsoft.com/office/drawing/2014/main" id="{CE45861F-3FA5-4496-D2D7-04A071C228E8}"/>
                </a:ext>
              </a:extLst>
            </p:cNvPr>
            <p:cNvSpPr txBox="1"/>
            <p:nvPr/>
          </p:nvSpPr>
          <p:spPr>
            <a:xfrm rot="7215434">
              <a:off x="9514782" y="3573302"/>
              <a:ext cx="715260" cy="620298"/>
            </a:xfrm>
            <a:prstGeom prst="rect">
              <a:avLst/>
            </a:prstGeom>
            <a:noFill/>
          </p:spPr>
          <p:txBody>
            <a:bodyPr wrap="none" rtlCol="0">
              <a:spAutoFit/>
            </a:bodyPr>
            <a:lstStyle/>
            <a:p>
              <a:pPr defTabSz="914400"/>
              <a:r>
                <a:rPr lang="en-IN" sz="3431" dirty="0">
                  <a:solidFill>
                    <a:prstClr val="black"/>
                  </a:solidFill>
                  <a:latin typeface="Aptos" panose="02110004020202020204"/>
                </a:rPr>
                <a:t>. . .</a:t>
              </a:r>
            </a:p>
          </p:txBody>
        </p:sp>
        <p:sp>
          <p:nvSpPr>
            <p:cNvPr id="96" name="TextBox 95">
              <a:extLst>
                <a:ext uri="{FF2B5EF4-FFF2-40B4-BE49-F238E27FC236}">
                  <a16:creationId xmlns:a16="http://schemas.microsoft.com/office/drawing/2014/main" id="{E5DC2A39-E797-9739-22E6-E0DE0525343B}"/>
                </a:ext>
              </a:extLst>
            </p:cNvPr>
            <p:cNvSpPr txBox="1"/>
            <p:nvPr/>
          </p:nvSpPr>
          <p:spPr>
            <a:xfrm>
              <a:off x="9244982" y="3952907"/>
              <a:ext cx="484428" cy="650947"/>
            </a:xfrm>
            <a:prstGeom prst="rect">
              <a:avLst/>
            </a:prstGeom>
            <a:noFill/>
          </p:spPr>
          <p:txBody>
            <a:bodyPr wrap="none" rtlCol="0">
              <a:spAutoFit/>
            </a:bodyPr>
            <a:lstStyle/>
            <a:p>
              <a:pPr defTabSz="914400"/>
              <a:r>
                <a:rPr lang="en-IN" sz="3630" dirty="0">
                  <a:solidFill>
                    <a:prstClr val="black"/>
                  </a:solidFill>
                  <a:latin typeface="Times New Roman" panose="02020603050405020304" pitchFamily="18" charset="0"/>
                  <a:cs typeface="Times New Roman" panose="02020603050405020304" pitchFamily="18" charset="0"/>
                </a:rPr>
                <a:t>s</a:t>
              </a:r>
              <a:r>
                <a:rPr lang="en-IN" sz="1814" dirty="0">
                  <a:solidFill>
                    <a:prstClr val="black"/>
                  </a:solidFill>
                  <a:latin typeface="Aptos" panose="02110004020202020204"/>
                </a:rPr>
                <a:t>1</a:t>
              </a:r>
              <a:endParaRPr lang="en-IN" sz="3630" dirty="0">
                <a:solidFill>
                  <a:prstClr val="black"/>
                </a:solidFill>
                <a:latin typeface="Aptos" panose="02110004020202020204"/>
              </a:endParaRPr>
            </a:p>
          </p:txBody>
        </p:sp>
        <p:sp>
          <p:nvSpPr>
            <p:cNvPr id="97" name="TextBox 96">
              <a:extLst>
                <a:ext uri="{FF2B5EF4-FFF2-40B4-BE49-F238E27FC236}">
                  <a16:creationId xmlns:a16="http://schemas.microsoft.com/office/drawing/2014/main" id="{EDEADE83-A203-30D6-074D-4E3D0AC36DFD}"/>
                </a:ext>
              </a:extLst>
            </p:cNvPr>
            <p:cNvSpPr txBox="1"/>
            <p:nvPr/>
          </p:nvSpPr>
          <p:spPr>
            <a:xfrm>
              <a:off x="9668961" y="2941960"/>
              <a:ext cx="603050" cy="650947"/>
            </a:xfrm>
            <a:prstGeom prst="rect">
              <a:avLst/>
            </a:prstGeom>
            <a:noFill/>
          </p:spPr>
          <p:txBody>
            <a:bodyPr wrap="none" rtlCol="0">
              <a:spAutoFit/>
            </a:bodyPr>
            <a:lstStyle/>
            <a:p>
              <a:pPr defTabSz="914400"/>
              <a:r>
                <a:rPr lang="en-IN" sz="3630" dirty="0">
                  <a:solidFill>
                    <a:prstClr val="black"/>
                  </a:solidFill>
                  <a:latin typeface="Times New Roman" panose="02020603050405020304" pitchFamily="18" charset="0"/>
                  <a:cs typeface="Times New Roman" panose="02020603050405020304" pitchFamily="18" charset="0"/>
                </a:rPr>
                <a:t>s</a:t>
              </a:r>
              <a:r>
                <a:rPr lang="en-IN" sz="1814" dirty="0">
                  <a:solidFill>
                    <a:prstClr val="black"/>
                  </a:solidFill>
                  <a:latin typeface="Aptos" panose="02110004020202020204"/>
                </a:rPr>
                <a:t>20</a:t>
              </a:r>
              <a:endParaRPr lang="en-IN" sz="3630" dirty="0">
                <a:solidFill>
                  <a:prstClr val="black"/>
                </a:solidFill>
                <a:latin typeface="Aptos" panose="02110004020202020204"/>
              </a:endParaRPr>
            </a:p>
          </p:txBody>
        </p:sp>
        <p:sp>
          <p:nvSpPr>
            <p:cNvPr id="98" name="TextBox 97">
              <a:extLst>
                <a:ext uri="{FF2B5EF4-FFF2-40B4-BE49-F238E27FC236}">
                  <a16:creationId xmlns:a16="http://schemas.microsoft.com/office/drawing/2014/main" id="{BB0339E0-064B-5933-CF5F-1B6C6D1A8235}"/>
                </a:ext>
              </a:extLst>
            </p:cNvPr>
            <p:cNvSpPr txBox="1"/>
            <p:nvPr/>
          </p:nvSpPr>
          <p:spPr>
            <a:xfrm rot="275769">
              <a:off x="5490244" y="3856719"/>
              <a:ext cx="841897" cy="400110"/>
            </a:xfrm>
            <a:prstGeom prst="rect">
              <a:avLst/>
            </a:prstGeom>
            <a:noFill/>
          </p:spPr>
          <p:txBody>
            <a:bodyPr wrap="none" rtlCol="0">
              <a:spAutoFit/>
            </a:bodyPr>
            <a:lstStyle/>
            <a:p>
              <a:pPr defTabSz="914400"/>
              <a:r>
                <a:rPr lang="en-IN" sz="2000" dirty="0">
                  <a:solidFill>
                    <a:prstClr val="black"/>
                  </a:solidFill>
                  <a:latin typeface="Aptos" panose="02110004020202020204"/>
                </a:rPr>
                <a:t>Jan 01</a:t>
              </a:r>
            </a:p>
          </p:txBody>
        </p:sp>
        <p:sp>
          <p:nvSpPr>
            <p:cNvPr id="99" name="TextBox 98">
              <a:extLst>
                <a:ext uri="{FF2B5EF4-FFF2-40B4-BE49-F238E27FC236}">
                  <a16:creationId xmlns:a16="http://schemas.microsoft.com/office/drawing/2014/main" id="{DA178447-ADA2-95E4-6F99-1E9469C43E34}"/>
                </a:ext>
              </a:extLst>
            </p:cNvPr>
            <p:cNvSpPr txBox="1"/>
            <p:nvPr/>
          </p:nvSpPr>
          <p:spPr>
            <a:xfrm rot="375507">
              <a:off x="6927957" y="3996780"/>
              <a:ext cx="841897" cy="400110"/>
            </a:xfrm>
            <a:prstGeom prst="rect">
              <a:avLst/>
            </a:prstGeom>
            <a:noFill/>
          </p:spPr>
          <p:txBody>
            <a:bodyPr wrap="none" rtlCol="0">
              <a:spAutoFit/>
            </a:bodyPr>
            <a:lstStyle/>
            <a:p>
              <a:pPr defTabSz="914400"/>
              <a:r>
                <a:rPr lang="en-IN" sz="2000" dirty="0">
                  <a:solidFill>
                    <a:prstClr val="black"/>
                  </a:solidFill>
                  <a:latin typeface="Aptos" panose="02110004020202020204"/>
                </a:rPr>
                <a:t>Jan 07</a:t>
              </a:r>
            </a:p>
          </p:txBody>
        </p:sp>
        <p:sp>
          <p:nvSpPr>
            <p:cNvPr id="100" name="TextBox 99">
              <a:extLst>
                <a:ext uri="{FF2B5EF4-FFF2-40B4-BE49-F238E27FC236}">
                  <a16:creationId xmlns:a16="http://schemas.microsoft.com/office/drawing/2014/main" id="{CAEDA10F-2872-A305-2CB7-FAA0A9CEA728}"/>
                </a:ext>
              </a:extLst>
            </p:cNvPr>
            <p:cNvSpPr txBox="1"/>
            <p:nvPr/>
          </p:nvSpPr>
          <p:spPr>
            <a:xfrm rot="431650">
              <a:off x="8369312" y="4170598"/>
              <a:ext cx="841897" cy="400110"/>
            </a:xfrm>
            <a:prstGeom prst="rect">
              <a:avLst/>
            </a:prstGeom>
            <a:noFill/>
          </p:spPr>
          <p:txBody>
            <a:bodyPr wrap="none" rtlCol="0">
              <a:spAutoFit/>
            </a:bodyPr>
            <a:lstStyle/>
            <a:p>
              <a:pPr defTabSz="914400"/>
              <a:r>
                <a:rPr lang="en-IN" sz="2000" dirty="0">
                  <a:solidFill>
                    <a:prstClr val="black"/>
                  </a:solidFill>
                  <a:latin typeface="Aptos" panose="02110004020202020204"/>
                </a:rPr>
                <a:t>Jan 15</a:t>
              </a:r>
            </a:p>
          </p:txBody>
        </p:sp>
        <p:pic>
          <p:nvPicPr>
            <p:cNvPr id="101" name="Picture 100">
              <a:extLst>
                <a:ext uri="{FF2B5EF4-FFF2-40B4-BE49-F238E27FC236}">
                  <a16:creationId xmlns:a16="http://schemas.microsoft.com/office/drawing/2014/main" id="{7D818B32-9E7E-9668-55D5-79C3783960FF}"/>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l="6249" t="2806" r="1494" b="3520"/>
            <a:stretch>
              <a:fillRect/>
            </a:stretch>
          </p:blipFill>
          <p:spPr>
            <a:xfrm>
              <a:off x="5503964" y="2561314"/>
              <a:ext cx="3833029" cy="1658839"/>
            </a:xfrm>
            <a:prstGeom prst="rect">
              <a:avLst/>
            </a:prstGeom>
            <a:scene3d>
              <a:camera prst="isometricLeftDown">
                <a:rot lat="2100000" lon="600000" rev="0"/>
              </a:camera>
              <a:lightRig rig="threePt" dir="t"/>
            </a:scene3d>
          </p:spPr>
        </p:pic>
        <p:pic>
          <p:nvPicPr>
            <p:cNvPr id="102" name="Picture 101">
              <a:extLst>
                <a:ext uri="{FF2B5EF4-FFF2-40B4-BE49-F238E27FC236}">
                  <a16:creationId xmlns:a16="http://schemas.microsoft.com/office/drawing/2014/main" id="{8CA06E2D-B5AD-9CDC-261B-6768FE2AAF6B}"/>
                </a:ext>
              </a:extLst>
            </p:cNvPr>
            <p:cNvPicPr>
              <a:picLocks noChangeAspect="1"/>
            </p:cNvPicPr>
            <p:nvPr/>
          </p:nvPicPr>
          <p:blipFill>
            <a:blip r:embed="rId5"/>
            <a:srcRect l="1167" t="60008" r="79399" b="10066"/>
            <a:stretch>
              <a:fillRect/>
            </a:stretch>
          </p:blipFill>
          <p:spPr>
            <a:xfrm>
              <a:off x="7832202" y="4860785"/>
              <a:ext cx="456798" cy="185667"/>
            </a:xfrm>
            <a:prstGeom prst="rect">
              <a:avLst/>
            </a:prstGeom>
          </p:spPr>
        </p:pic>
        <p:sp>
          <p:nvSpPr>
            <p:cNvPr id="103" name="TextBox 102">
              <a:extLst>
                <a:ext uri="{FF2B5EF4-FFF2-40B4-BE49-F238E27FC236}">
                  <a16:creationId xmlns:a16="http://schemas.microsoft.com/office/drawing/2014/main" id="{45FCF342-A4E7-A2F5-C277-215DB37494C2}"/>
                </a:ext>
              </a:extLst>
            </p:cNvPr>
            <p:cNvSpPr txBox="1"/>
            <p:nvPr/>
          </p:nvSpPr>
          <p:spPr>
            <a:xfrm>
              <a:off x="8230282" y="4717201"/>
              <a:ext cx="1499128" cy="400110"/>
            </a:xfrm>
            <a:prstGeom prst="rect">
              <a:avLst/>
            </a:prstGeom>
            <a:noFill/>
          </p:spPr>
          <p:txBody>
            <a:bodyPr wrap="none" rtlCol="0">
              <a:spAutoFit/>
            </a:bodyPr>
            <a:lstStyle/>
            <a:p>
              <a:pPr defTabSz="914400"/>
              <a:r>
                <a:rPr lang="en-IN" sz="2000" dirty="0">
                  <a:solidFill>
                    <a:prstClr val="black"/>
                  </a:solidFill>
                  <a:latin typeface="Times New Roman" panose="02020603050405020304" pitchFamily="18" charset="0"/>
                  <a:cs typeface="Times New Roman" panose="02020603050405020304" pitchFamily="18" charset="0"/>
                </a:rPr>
                <a:t>Missing data</a:t>
              </a:r>
            </a:p>
          </p:txBody>
        </p:sp>
      </p:grpSp>
      <p:sp>
        <p:nvSpPr>
          <p:cNvPr id="105" name="Rectangle: Rounded Corners 104">
            <a:extLst>
              <a:ext uri="{FF2B5EF4-FFF2-40B4-BE49-F238E27FC236}">
                <a16:creationId xmlns:a16="http://schemas.microsoft.com/office/drawing/2014/main" id="{E779E3C0-B5FC-DE29-2BF7-F9FB9C7FCB24}"/>
              </a:ext>
            </a:extLst>
          </p:cNvPr>
          <p:cNvSpPr/>
          <p:nvPr/>
        </p:nvSpPr>
        <p:spPr>
          <a:xfrm>
            <a:off x="9970053" y="2135236"/>
            <a:ext cx="1896510" cy="906049"/>
          </a:xfrm>
          <a:prstGeom prst="roundRect">
            <a:avLst/>
          </a:prstGeom>
          <a:solidFill>
            <a:srgbClr val="F4DCA6"/>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6" name="TextBox 105">
            <a:extLst>
              <a:ext uri="{FF2B5EF4-FFF2-40B4-BE49-F238E27FC236}">
                <a16:creationId xmlns:a16="http://schemas.microsoft.com/office/drawing/2014/main" id="{05A63415-362E-E151-5EBC-C3FD226A0B0C}"/>
              </a:ext>
            </a:extLst>
          </p:cNvPr>
          <p:cNvSpPr txBox="1"/>
          <p:nvPr/>
        </p:nvSpPr>
        <p:spPr>
          <a:xfrm>
            <a:off x="9844175" y="2271719"/>
            <a:ext cx="2148265" cy="646331"/>
          </a:xfrm>
          <a:prstGeom prst="rect">
            <a:avLst/>
          </a:prstGeom>
          <a:noFill/>
        </p:spPr>
        <p:txBody>
          <a:bodyPr wrap="square" rtlCol="0">
            <a:spAutoFit/>
          </a:bodyPr>
          <a:lstStyle/>
          <a:p>
            <a:pPr algn="ctr" defTabSz="914400"/>
            <a:r>
              <a:rPr lang="en-IN" dirty="0">
                <a:solidFill>
                  <a:prstClr val="black"/>
                </a:solidFill>
                <a:latin typeface="Imperial Sans Text" panose="020B0604020202020204" charset="0"/>
                <a:cs typeface="Times New Roman" panose="02020603050405020304" pitchFamily="18" charset="0"/>
              </a:rPr>
              <a:t>Construct Voronoi Tessellations</a:t>
            </a:r>
          </a:p>
        </p:txBody>
      </p:sp>
      <p:sp>
        <p:nvSpPr>
          <p:cNvPr id="108" name="Rectangle: Rounded Corners 107">
            <a:extLst>
              <a:ext uri="{FF2B5EF4-FFF2-40B4-BE49-F238E27FC236}">
                <a16:creationId xmlns:a16="http://schemas.microsoft.com/office/drawing/2014/main" id="{28DBCE66-FD44-D8AB-06EC-0398A43CA66C}"/>
              </a:ext>
            </a:extLst>
          </p:cNvPr>
          <p:cNvSpPr/>
          <p:nvPr/>
        </p:nvSpPr>
        <p:spPr>
          <a:xfrm>
            <a:off x="9970053" y="3701582"/>
            <a:ext cx="1896510" cy="906049"/>
          </a:xfrm>
          <a:prstGeom prst="roundRect">
            <a:avLst/>
          </a:prstGeom>
          <a:solidFill>
            <a:srgbClr val="F4DCA6"/>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9" name="TextBox 108">
            <a:extLst>
              <a:ext uri="{FF2B5EF4-FFF2-40B4-BE49-F238E27FC236}">
                <a16:creationId xmlns:a16="http://schemas.microsoft.com/office/drawing/2014/main" id="{4BECA31E-D0EC-B4E3-D432-987A515B59BE}"/>
              </a:ext>
            </a:extLst>
          </p:cNvPr>
          <p:cNvSpPr txBox="1"/>
          <p:nvPr/>
        </p:nvSpPr>
        <p:spPr>
          <a:xfrm>
            <a:off x="9970052" y="3838199"/>
            <a:ext cx="1871393" cy="646330"/>
          </a:xfrm>
          <a:prstGeom prst="rect">
            <a:avLst/>
          </a:prstGeom>
          <a:noFill/>
        </p:spPr>
        <p:txBody>
          <a:bodyPr wrap="square" rtlCol="0">
            <a:spAutoFit/>
          </a:bodyPr>
          <a:lstStyle/>
          <a:p>
            <a:pPr algn="ctr" defTabSz="914400"/>
            <a:r>
              <a:rPr lang="en-IN" dirty="0">
                <a:solidFill>
                  <a:prstClr val="black"/>
                </a:solidFill>
                <a:latin typeface="Imperial Sans Text" panose="020B0604020202020204" charset="0"/>
                <a:cs typeface="Times New Roman" panose="02020603050405020304" pitchFamily="18" charset="0"/>
              </a:rPr>
              <a:t>ML model prediction</a:t>
            </a:r>
          </a:p>
        </p:txBody>
      </p:sp>
      <p:sp>
        <p:nvSpPr>
          <p:cNvPr id="110" name="Rectangle: Rounded Corners 109">
            <a:extLst>
              <a:ext uri="{FF2B5EF4-FFF2-40B4-BE49-F238E27FC236}">
                <a16:creationId xmlns:a16="http://schemas.microsoft.com/office/drawing/2014/main" id="{5499678B-B323-7BE9-69D7-DBCFE7E893BE}"/>
              </a:ext>
            </a:extLst>
          </p:cNvPr>
          <p:cNvSpPr/>
          <p:nvPr/>
        </p:nvSpPr>
        <p:spPr>
          <a:xfrm>
            <a:off x="9970053" y="5267928"/>
            <a:ext cx="1896510" cy="906049"/>
          </a:xfrm>
          <a:prstGeom prst="roundRect">
            <a:avLst/>
          </a:prstGeom>
          <a:solidFill>
            <a:srgbClr val="F4DCA6"/>
          </a:solidFill>
          <a:ln w="19050" cap="flat" cmpd="sng" algn="ctr">
            <a:solidFill>
              <a:srgbClr val="156082">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1" name="TextBox 110">
            <a:extLst>
              <a:ext uri="{FF2B5EF4-FFF2-40B4-BE49-F238E27FC236}">
                <a16:creationId xmlns:a16="http://schemas.microsoft.com/office/drawing/2014/main" id="{5E18C4CE-BAB3-445D-4E2D-594FAA3CDC8A}"/>
              </a:ext>
            </a:extLst>
          </p:cNvPr>
          <p:cNvSpPr txBox="1"/>
          <p:nvPr/>
        </p:nvSpPr>
        <p:spPr>
          <a:xfrm>
            <a:off x="9802324" y="5404545"/>
            <a:ext cx="2259047" cy="646331"/>
          </a:xfrm>
          <a:prstGeom prst="rect">
            <a:avLst/>
          </a:prstGeom>
          <a:noFill/>
        </p:spPr>
        <p:txBody>
          <a:bodyPr wrap="square" rtlCol="0">
            <a:spAutoFit/>
          </a:bodyPr>
          <a:lstStyle/>
          <a:p>
            <a:pPr algn="ctr" defTabSz="914400"/>
            <a:r>
              <a:rPr lang="en-IN" dirty="0">
                <a:solidFill>
                  <a:prstClr val="black"/>
                </a:solidFill>
                <a:latin typeface="Imperial Sans Text" panose="020B0604020202020204" charset="0"/>
                <a:cs typeface="Times New Roman" panose="02020603050405020304" pitchFamily="18" charset="0"/>
              </a:rPr>
              <a:t>Evaluate against </a:t>
            </a:r>
            <a:r>
              <a:rPr lang="en-IN" dirty="0" err="1">
                <a:solidFill>
                  <a:prstClr val="black"/>
                </a:solidFill>
                <a:latin typeface="Imperial Sans Text" panose="020B0604020202020204" charset="0"/>
                <a:cs typeface="Times New Roman" panose="02020603050405020304" pitchFamily="18" charset="0"/>
              </a:rPr>
              <a:t>heldout</a:t>
            </a:r>
            <a:r>
              <a:rPr lang="en-IN" dirty="0">
                <a:solidFill>
                  <a:prstClr val="black"/>
                </a:solidFill>
                <a:latin typeface="Imperial Sans Text" panose="020B0604020202020204" charset="0"/>
                <a:cs typeface="Times New Roman" panose="02020603050405020304" pitchFamily="18" charset="0"/>
              </a:rPr>
              <a:t> test points</a:t>
            </a:r>
          </a:p>
        </p:txBody>
      </p:sp>
      <p:sp>
        <p:nvSpPr>
          <p:cNvPr id="116" name="Arrow: Right 115">
            <a:extLst>
              <a:ext uri="{FF2B5EF4-FFF2-40B4-BE49-F238E27FC236}">
                <a16:creationId xmlns:a16="http://schemas.microsoft.com/office/drawing/2014/main" id="{E9FA81EC-52F6-8A45-B1AC-EA96F8A26038}"/>
              </a:ext>
            </a:extLst>
          </p:cNvPr>
          <p:cNvSpPr/>
          <p:nvPr/>
        </p:nvSpPr>
        <p:spPr>
          <a:xfrm rot="5400000">
            <a:off x="10681091" y="3269990"/>
            <a:ext cx="449314" cy="200348"/>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sz="1600">
              <a:solidFill>
                <a:schemeClr val="bg1"/>
              </a:solidFill>
            </a:endParaRPr>
          </a:p>
        </p:txBody>
      </p:sp>
      <p:sp>
        <p:nvSpPr>
          <p:cNvPr id="117" name="Arrow: Right 116">
            <a:extLst>
              <a:ext uri="{FF2B5EF4-FFF2-40B4-BE49-F238E27FC236}">
                <a16:creationId xmlns:a16="http://schemas.microsoft.com/office/drawing/2014/main" id="{88B02F8A-BD40-0A15-C646-F6B12F1B7A3E}"/>
              </a:ext>
            </a:extLst>
          </p:cNvPr>
          <p:cNvSpPr/>
          <p:nvPr/>
        </p:nvSpPr>
        <p:spPr>
          <a:xfrm rot="5400000">
            <a:off x="10681091" y="4857221"/>
            <a:ext cx="449314" cy="200348"/>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sz="1600">
              <a:solidFill>
                <a:schemeClr val="bg1"/>
              </a:solidFill>
            </a:endParaRPr>
          </a:p>
        </p:txBody>
      </p:sp>
      <p:sp>
        <p:nvSpPr>
          <p:cNvPr id="119" name="Arrow: Bent-Up 118">
            <a:extLst>
              <a:ext uri="{FF2B5EF4-FFF2-40B4-BE49-F238E27FC236}">
                <a16:creationId xmlns:a16="http://schemas.microsoft.com/office/drawing/2014/main" id="{A04B3A62-FD09-64F8-CC2F-47EFD9EE0A75}"/>
              </a:ext>
            </a:extLst>
          </p:cNvPr>
          <p:cNvSpPr/>
          <p:nvPr/>
        </p:nvSpPr>
        <p:spPr>
          <a:xfrm rot="16200000" flipH="1" flipV="1">
            <a:off x="5278646" y="1407556"/>
            <a:ext cx="966801" cy="8080556"/>
          </a:xfrm>
          <a:prstGeom prst="bentUpArrow">
            <a:avLst>
              <a:gd name="adj1" fmla="val 11972"/>
              <a:gd name="adj2" fmla="val 14756"/>
              <a:gd name="adj3" fmla="val 22478"/>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sz="1600">
              <a:solidFill>
                <a:schemeClr val="bg1"/>
              </a:solidFill>
            </a:endParaRPr>
          </a:p>
        </p:txBody>
      </p:sp>
      <p:sp>
        <p:nvSpPr>
          <p:cNvPr id="120" name="Arrow: Right 119">
            <a:extLst>
              <a:ext uri="{FF2B5EF4-FFF2-40B4-BE49-F238E27FC236}">
                <a16:creationId xmlns:a16="http://schemas.microsoft.com/office/drawing/2014/main" id="{37592FEF-F3D4-AA04-087D-ACDC08E034D6}"/>
              </a:ext>
            </a:extLst>
          </p:cNvPr>
          <p:cNvSpPr/>
          <p:nvPr/>
        </p:nvSpPr>
        <p:spPr>
          <a:xfrm>
            <a:off x="8992145" y="2491990"/>
            <a:ext cx="783099" cy="226780"/>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IN" sz="1600">
              <a:solidFill>
                <a:schemeClr val="bg1"/>
              </a:solidFill>
            </a:endParaRPr>
          </a:p>
        </p:txBody>
      </p:sp>
      <p:pic>
        <p:nvPicPr>
          <p:cNvPr id="121" name="Graphic 120">
            <a:extLst>
              <a:ext uri="{FF2B5EF4-FFF2-40B4-BE49-F238E27FC236}">
                <a16:creationId xmlns:a16="http://schemas.microsoft.com/office/drawing/2014/main" id="{088B0745-E774-C5B5-0511-0B3E7518DC2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131984" y="357717"/>
            <a:ext cx="1054052" cy="115755"/>
          </a:xfrm>
          <a:prstGeom prst="rect">
            <a:avLst/>
          </a:prstGeom>
        </p:spPr>
      </p:pic>
    </p:spTree>
    <p:extLst>
      <p:ext uri="{BB962C8B-B14F-4D97-AF65-F5344CB8AC3E}">
        <p14:creationId xmlns:p14="http://schemas.microsoft.com/office/powerpoint/2010/main" val="2659072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500"/>
                                        <p:tgtEl>
                                          <p:spTgt spid="9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fade">
                                      <p:cBhvr>
                                        <p:cTn id="18" dur="500"/>
                                        <p:tgtEl>
                                          <p:spTgt spid="91"/>
                                        </p:tgtEl>
                                      </p:cBhvr>
                                    </p:animEffect>
                                  </p:childTnLst>
                                </p:cTn>
                              </p:par>
                              <p:par>
                                <p:cTn id="19" presetID="10" presetClass="entr" presetSubtype="0" fill="hold" nodeType="withEffect">
                                  <p:stCondLst>
                                    <p:cond delay="0"/>
                                  </p:stCondLst>
                                  <p:childTnLst>
                                    <p:set>
                                      <p:cBhvr>
                                        <p:cTn id="20" dur="1" fill="hold">
                                          <p:stCondLst>
                                            <p:cond delay="0"/>
                                          </p:stCondLst>
                                        </p:cTn>
                                        <p:tgtEl>
                                          <p:spTgt spid="93"/>
                                        </p:tgtEl>
                                        <p:attrNameLst>
                                          <p:attrName>style.visibility</p:attrName>
                                        </p:attrNameLst>
                                      </p:cBhvr>
                                      <p:to>
                                        <p:strVal val="visible"/>
                                      </p:to>
                                    </p:set>
                                    <p:animEffect transition="in" filter="fade">
                                      <p:cBhvr>
                                        <p:cTn id="21" dur="500"/>
                                        <p:tgtEl>
                                          <p:spTgt spid="9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0"/>
                                        </p:tgtEl>
                                        <p:attrNameLst>
                                          <p:attrName>style.visibility</p:attrName>
                                        </p:attrNameLst>
                                      </p:cBhvr>
                                      <p:to>
                                        <p:strVal val="visible"/>
                                      </p:to>
                                    </p:set>
                                    <p:animEffect transition="in" filter="fade">
                                      <p:cBhvr>
                                        <p:cTn id="26" dur="500"/>
                                        <p:tgtEl>
                                          <p:spTgt spid="1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6"/>
                                        </p:tgtEl>
                                        <p:attrNameLst>
                                          <p:attrName>style.visibility</p:attrName>
                                        </p:attrNameLst>
                                      </p:cBhvr>
                                      <p:to>
                                        <p:strVal val="visible"/>
                                      </p:to>
                                    </p:set>
                                    <p:animEffect transition="in" filter="fade">
                                      <p:cBhvr>
                                        <p:cTn id="29" dur="500"/>
                                        <p:tgtEl>
                                          <p:spTgt spid="10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fade">
                                      <p:cBhvr>
                                        <p:cTn id="32" dur="500"/>
                                        <p:tgtEl>
                                          <p:spTgt spid="10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6"/>
                                        </p:tgtEl>
                                        <p:attrNameLst>
                                          <p:attrName>style.visibility</p:attrName>
                                        </p:attrNameLst>
                                      </p:cBhvr>
                                      <p:to>
                                        <p:strVal val="visible"/>
                                      </p:to>
                                    </p:set>
                                    <p:animEffect transition="in" filter="fade">
                                      <p:cBhvr>
                                        <p:cTn id="35" dur="500"/>
                                        <p:tgtEl>
                                          <p:spTgt spid="1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fade">
                                      <p:cBhvr>
                                        <p:cTn id="38" dur="500"/>
                                        <p:tgtEl>
                                          <p:spTgt spid="10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8"/>
                                        </p:tgtEl>
                                        <p:attrNameLst>
                                          <p:attrName>style.visibility</p:attrName>
                                        </p:attrNameLst>
                                      </p:cBhvr>
                                      <p:to>
                                        <p:strVal val="visible"/>
                                      </p:to>
                                    </p:set>
                                    <p:animEffect transition="in" filter="fade">
                                      <p:cBhvr>
                                        <p:cTn id="41" dur="500"/>
                                        <p:tgtEl>
                                          <p:spTgt spid="10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7"/>
                                        </p:tgtEl>
                                        <p:attrNameLst>
                                          <p:attrName>style.visibility</p:attrName>
                                        </p:attrNameLst>
                                      </p:cBhvr>
                                      <p:to>
                                        <p:strVal val="visible"/>
                                      </p:to>
                                    </p:set>
                                    <p:animEffect transition="in" filter="fade">
                                      <p:cBhvr>
                                        <p:cTn id="46" dur="500"/>
                                        <p:tgtEl>
                                          <p:spTgt spid="1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0"/>
                                        </p:tgtEl>
                                        <p:attrNameLst>
                                          <p:attrName>style.visibility</p:attrName>
                                        </p:attrNameLst>
                                      </p:cBhvr>
                                      <p:to>
                                        <p:strVal val="visible"/>
                                      </p:to>
                                    </p:set>
                                    <p:animEffect transition="in" filter="fade">
                                      <p:cBhvr>
                                        <p:cTn id="49" dur="500"/>
                                        <p:tgtEl>
                                          <p:spTgt spid="11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11"/>
                                        </p:tgtEl>
                                        <p:attrNameLst>
                                          <p:attrName>style.visibility</p:attrName>
                                        </p:attrNameLst>
                                      </p:cBhvr>
                                      <p:to>
                                        <p:strVal val="visible"/>
                                      </p:to>
                                    </p:set>
                                    <p:animEffect transition="in" filter="fade">
                                      <p:cBhvr>
                                        <p:cTn id="52" dur="500"/>
                                        <p:tgtEl>
                                          <p:spTgt spid="1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fade">
                                      <p:cBhvr>
                                        <p:cTn id="55"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91" grpId="0" animBg="1"/>
      <p:bldP spid="92" grpId="0" animBg="1"/>
      <p:bldP spid="105" grpId="0" animBg="1"/>
      <p:bldP spid="106" grpId="0"/>
      <p:bldP spid="108" grpId="0" animBg="1"/>
      <p:bldP spid="109" grpId="0"/>
      <p:bldP spid="110" grpId="0" animBg="1"/>
      <p:bldP spid="111" grpId="0"/>
      <p:bldP spid="116" grpId="0" animBg="1"/>
      <p:bldP spid="117" grpId="0" animBg="1"/>
      <p:bldP spid="119" grpId="0" animBg="1"/>
      <p:bldP spid="1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194524-16FD-42BC-F34F-85CA5405E234}"/>
              </a:ext>
            </a:extLst>
          </p:cNvPr>
          <p:cNvSpPr>
            <a:spLocks noGrp="1"/>
          </p:cNvSpPr>
          <p:nvPr>
            <p:ph type="dt" sz="half" idx="10"/>
          </p:nvPr>
        </p:nvSpPr>
        <p:spPr/>
        <p:txBody>
          <a:bodyPr/>
          <a:lstStyle/>
          <a:p>
            <a:fld id="{CAEDBBEF-B5FB-42B9-8C48-570D429E4297}" type="datetime1">
              <a:rPr lang="en-GB" altLang="zh-CN" smtClean="0"/>
              <a:pPr/>
              <a:t>30/04/2026</a:t>
            </a:fld>
            <a:endParaRPr lang="en-GB" dirty="0"/>
          </a:p>
        </p:txBody>
      </p:sp>
      <p:sp>
        <p:nvSpPr>
          <p:cNvPr id="3" name="Slide Number Placeholder 2">
            <a:extLst>
              <a:ext uri="{FF2B5EF4-FFF2-40B4-BE49-F238E27FC236}">
                <a16:creationId xmlns:a16="http://schemas.microsoft.com/office/drawing/2014/main" id="{C1762DE0-009A-9941-932D-046DF74D6E66}"/>
              </a:ext>
            </a:extLst>
          </p:cNvPr>
          <p:cNvSpPr>
            <a:spLocks noGrp="1"/>
          </p:cNvSpPr>
          <p:nvPr>
            <p:ph type="sldNum" sz="quarter" idx="11"/>
          </p:nvPr>
        </p:nvSpPr>
        <p:spPr/>
        <p:txBody>
          <a:bodyPr/>
          <a:lstStyle/>
          <a:p>
            <a:fld id="{CBA53E11-492D-48B3-9F9B-09541CA2A39A}" type="slidenum">
              <a:rPr lang="en-GB" smtClean="0"/>
              <a:pPr/>
              <a:t>8</a:t>
            </a:fld>
            <a:endParaRPr lang="en-GB" dirty="0"/>
          </a:p>
        </p:txBody>
      </p:sp>
      <p:sp>
        <p:nvSpPr>
          <p:cNvPr id="4" name="Title 3">
            <a:extLst>
              <a:ext uri="{FF2B5EF4-FFF2-40B4-BE49-F238E27FC236}">
                <a16:creationId xmlns:a16="http://schemas.microsoft.com/office/drawing/2014/main" id="{D7394597-A096-AF64-EC05-1C7813D46EB5}"/>
              </a:ext>
            </a:extLst>
          </p:cNvPr>
          <p:cNvSpPr>
            <a:spLocks noGrp="1"/>
          </p:cNvSpPr>
          <p:nvPr>
            <p:ph type="title"/>
          </p:nvPr>
        </p:nvSpPr>
        <p:spPr/>
        <p:txBody>
          <a:bodyPr/>
          <a:lstStyle/>
          <a:p>
            <a:r>
              <a:rPr lang="en-IN" dirty="0"/>
              <a:t>Methodology</a:t>
            </a:r>
          </a:p>
        </p:txBody>
      </p:sp>
      <p:sp>
        <p:nvSpPr>
          <p:cNvPr id="6" name="Subtitle 5">
            <a:extLst>
              <a:ext uri="{FF2B5EF4-FFF2-40B4-BE49-F238E27FC236}">
                <a16:creationId xmlns:a16="http://schemas.microsoft.com/office/drawing/2014/main" id="{07326BDC-C177-50DB-E33A-1983A66063B2}"/>
              </a:ext>
            </a:extLst>
          </p:cNvPr>
          <p:cNvSpPr>
            <a:spLocks noGrp="1"/>
          </p:cNvSpPr>
          <p:nvPr>
            <p:ph type="subTitle" idx="13"/>
          </p:nvPr>
        </p:nvSpPr>
        <p:spPr/>
        <p:txBody>
          <a:bodyPr/>
          <a:lstStyle/>
          <a:p>
            <a:r>
              <a:rPr lang="en-IN" dirty="0"/>
              <a:t>Generative – Diffusion model</a:t>
            </a:r>
          </a:p>
        </p:txBody>
      </p:sp>
      <p:sp>
        <p:nvSpPr>
          <p:cNvPr id="7" name="Rectangle 6">
            <a:extLst>
              <a:ext uri="{FF2B5EF4-FFF2-40B4-BE49-F238E27FC236}">
                <a16:creationId xmlns:a16="http://schemas.microsoft.com/office/drawing/2014/main" id="{DF5040E3-BE10-545F-B34B-003F827C3202}"/>
              </a:ext>
            </a:extLst>
          </p:cNvPr>
          <p:cNvSpPr/>
          <p:nvPr/>
        </p:nvSpPr>
        <p:spPr>
          <a:xfrm>
            <a:off x="0" y="969552"/>
            <a:ext cx="12191999" cy="3158839"/>
          </a:xfrm>
          <a:prstGeom prst="rect">
            <a:avLst/>
          </a:prstGeom>
          <a:solidFill>
            <a:schemeClr val="accent3">
              <a:lumMod val="20000"/>
              <a:lumOff val="80000"/>
            </a:schemeClr>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8" name="Group 7">
            <a:extLst>
              <a:ext uri="{FF2B5EF4-FFF2-40B4-BE49-F238E27FC236}">
                <a16:creationId xmlns:a16="http://schemas.microsoft.com/office/drawing/2014/main" id="{07C6EDB7-68AB-D209-1573-1AE5579BD589}"/>
              </a:ext>
            </a:extLst>
          </p:cNvPr>
          <p:cNvGrpSpPr/>
          <p:nvPr/>
        </p:nvGrpSpPr>
        <p:grpSpPr>
          <a:xfrm>
            <a:off x="818352" y="1847104"/>
            <a:ext cx="1800450" cy="1328913"/>
            <a:chOff x="-179593" y="823848"/>
            <a:chExt cx="2181473" cy="1498808"/>
          </a:xfrm>
        </p:grpSpPr>
        <p:pic>
          <p:nvPicPr>
            <p:cNvPr id="9" name="Picture 8">
              <a:extLst>
                <a:ext uri="{FF2B5EF4-FFF2-40B4-BE49-F238E27FC236}">
                  <a16:creationId xmlns:a16="http://schemas.microsoft.com/office/drawing/2014/main" id="{30E6766A-6364-1F26-F4BA-47D83F6026CC}"/>
                </a:ext>
              </a:extLst>
            </p:cNvPr>
            <p:cNvPicPr>
              <a:picLocks noChangeAspect="1"/>
            </p:cNvPicPr>
            <p:nvPr/>
          </p:nvPicPr>
          <p:blipFill>
            <a:blip r:embed="rId2"/>
            <a:stretch>
              <a:fillRect/>
            </a:stretch>
          </p:blipFill>
          <p:spPr>
            <a:xfrm>
              <a:off x="-179593" y="823848"/>
              <a:ext cx="1834460" cy="1248730"/>
            </a:xfrm>
            <a:prstGeom prst="rect">
              <a:avLst/>
            </a:prstGeom>
          </p:spPr>
        </p:pic>
        <p:pic>
          <p:nvPicPr>
            <p:cNvPr id="10" name="Picture 9">
              <a:extLst>
                <a:ext uri="{FF2B5EF4-FFF2-40B4-BE49-F238E27FC236}">
                  <a16:creationId xmlns:a16="http://schemas.microsoft.com/office/drawing/2014/main" id="{C3069ECF-BAC0-4FBC-8012-F8333C594DF6}"/>
                </a:ext>
              </a:extLst>
            </p:cNvPr>
            <p:cNvPicPr>
              <a:picLocks noChangeAspect="1"/>
            </p:cNvPicPr>
            <p:nvPr/>
          </p:nvPicPr>
          <p:blipFill>
            <a:blip r:embed="rId3"/>
            <a:stretch>
              <a:fillRect/>
            </a:stretch>
          </p:blipFill>
          <p:spPr>
            <a:xfrm>
              <a:off x="-79798" y="890987"/>
              <a:ext cx="1850364" cy="1245510"/>
            </a:xfrm>
            <a:prstGeom prst="rect">
              <a:avLst/>
            </a:prstGeom>
          </p:spPr>
        </p:pic>
        <p:pic>
          <p:nvPicPr>
            <p:cNvPr id="11" name="Picture 10">
              <a:extLst>
                <a:ext uri="{FF2B5EF4-FFF2-40B4-BE49-F238E27FC236}">
                  <a16:creationId xmlns:a16="http://schemas.microsoft.com/office/drawing/2014/main" id="{0619C0F9-65F4-4DDE-EB76-26C03C0F40FC}"/>
                </a:ext>
              </a:extLst>
            </p:cNvPr>
            <p:cNvPicPr>
              <a:picLocks noChangeAspect="1"/>
            </p:cNvPicPr>
            <p:nvPr/>
          </p:nvPicPr>
          <p:blipFill>
            <a:blip r:embed="rId4"/>
            <a:stretch>
              <a:fillRect/>
            </a:stretch>
          </p:blipFill>
          <p:spPr>
            <a:xfrm>
              <a:off x="39347" y="967099"/>
              <a:ext cx="1861903" cy="1261714"/>
            </a:xfrm>
            <a:prstGeom prst="rect">
              <a:avLst/>
            </a:prstGeom>
          </p:spPr>
        </p:pic>
        <p:pic>
          <p:nvPicPr>
            <p:cNvPr id="12" name="Picture 11">
              <a:extLst>
                <a:ext uri="{FF2B5EF4-FFF2-40B4-BE49-F238E27FC236}">
                  <a16:creationId xmlns:a16="http://schemas.microsoft.com/office/drawing/2014/main" id="{CB0CA0FA-E33F-5577-BA9A-F380933924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976" y="1067703"/>
              <a:ext cx="1861904" cy="1254953"/>
            </a:xfrm>
            <a:prstGeom prst="rect">
              <a:avLst/>
            </a:prstGeom>
          </p:spPr>
        </p:pic>
      </p:grpSp>
      <p:grpSp>
        <p:nvGrpSpPr>
          <p:cNvPr id="13" name="Group 12">
            <a:extLst>
              <a:ext uri="{FF2B5EF4-FFF2-40B4-BE49-F238E27FC236}">
                <a16:creationId xmlns:a16="http://schemas.microsoft.com/office/drawing/2014/main" id="{9FAE1822-8B70-9C4D-1631-362332E9B268}"/>
              </a:ext>
            </a:extLst>
          </p:cNvPr>
          <p:cNvGrpSpPr/>
          <p:nvPr/>
        </p:nvGrpSpPr>
        <p:grpSpPr>
          <a:xfrm>
            <a:off x="6937073" y="1877028"/>
            <a:ext cx="1823409" cy="1298653"/>
            <a:chOff x="6174327" y="796944"/>
            <a:chExt cx="2209292" cy="1464678"/>
          </a:xfrm>
        </p:grpSpPr>
        <p:pic>
          <p:nvPicPr>
            <p:cNvPr id="14" name="Picture 13">
              <a:extLst>
                <a:ext uri="{FF2B5EF4-FFF2-40B4-BE49-F238E27FC236}">
                  <a16:creationId xmlns:a16="http://schemas.microsoft.com/office/drawing/2014/main" id="{BD2DCF2B-6785-3FF1-906D-9CD5F99D9E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4327" y="796944"/>
              <a:ext cx="1856039" cy="1245513"/>
            </a:xfrm>
            <a:prstGeom prst="rect">
              <a:avLst/>
            </a:prstGeom>
          </p:spPr>
        </p:pic>
        <p:pic>
          <p:nvPicPr>
            <p:cNvPr id="15" name="Picture 14">
              <a:extLst>
                <a:ext uri="{FF2B5EF4-FFF2-40B4-BE49-F238E27FC236}">
                  <a16:creationId xmlns:a16="http://schemas.microsoft.com/office/drawing/2014/main" id="{5B3FB6E4-7553-D9AB-F73E-06FC51F979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0646" y="855327"/>
              <a:ext cx="1856039" cy="1254952"/>
            </a:xfrm>
            <a:prstGeom prst="rect">
              <a:avLst/>
            </a:prstGeom>
          </p:spPr>
        </p:pic>
        <p:pic>
          <p:nvPicPr>
            <p:cNvPr id="16" name="Picture 15" descr="A blue and green pixelated background&#10;&#10;AI-generated content may be incorrect.">
              <a:extLst>
                <a:ext uri="{FF2B5EF4-FFF2-40B4-BE49-F238E27FC236}">
                  <a16:creationId xmlns:a16="http://schemas.microsoft.com/office/drawing/2014/main" id="{2BEF9B19-9EA8-14B4-18C8-CE78299BC182}"/>
                </a:ext>
              </a:extLst>
            </p:cNvPr>
            <p:cNvPicPr>
              <a:picLocks noChangeAspect="1"/>
            </p:cNvPicPr>
            <p:nvPr/>
          </p:nvPicPr>
          <p:blipFill>
            <a:blip r:embed="rId8"/>
            <a:stretch>
              <a:fillRect/>
            </a:stretch>
          </p:blipFill>
          <p:spPr>
            <a:xfrm>
              <a:off x="6391090" y="933701"/>
              <a:ext cx="1856039" cy="1263429"/>
            </a:xfrm>
            <a:prstGeom prst="rect">
              <a:avLst/>
            </a:prstGeom>
          </p:spPr>
        </p:pic>
        <p:pic>
          <p:nvPicPr>
            <p:cNvPr id="17" name="Picture 16">
              <a:extLst>
                <a:ext uri="{FF2B5EF4-FFF2-40B4-BE49-F238E27FC236}">
                  <a16:creationId xmlns:a16="http://schemas.microsoft.com/office/drawing/2014/main" id="{EC36C3FD-AEBB-C49A-27E5-8663463EC6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7580" y="1006670"/>
              <a:ext cx="1856039" cy="1254952"/>
            </a:xfrm>
            <a:prstGeom prst="rect">
              <a:avLst/>
            </a:prstGeom>
          </p:spPr>
        </p:pic>
      </p:grpSp>
      <p:grpSp>
        <p:nvGrpSpPr>
          <p:cNvPr id="18" name="Group 17">
            <a:extLst>
              <a:ext uri="{FF2B5EF4-FFF2-40B4-BE49-F238E27FC236}">
                <a16:creationId xmlns:a16="http://schemas.microsoft.com/office/drawing/2014/main" id="{A3892223-BC36-C2BC-8932-1845140AA015}"/>
              </a:ext>
            </a:extLst>
          </p:cNvPr>
          <p:cNvGrpSpPr/>
          <p:nvPr/>
        </p:nvGrpSpPr>
        <p:grpSpPr>
          <a:xfrm>
            <a:off x="3464666" y="1880097"/>
            <a:ext cx="1764662" cy="1325439"/>
            <a:chOff x="2507746" y="753753"/>
            <a:chExt cx="2138112" cy="1494889"/>
          </a:xfrm>
        </p:grpSpPr>
        <p:pic>
          <p:nvPicPr>
            <p:cNvPr id="19" name="Picture 18">
              <a:extLst>
                <a:ext uri="{FF2B5EF4-FFF2-40B4-BE49-F238E27FC236}">
                  <a16:creationId xmlns:a16="http://schemas.microsoft.com/office/drawing/2014/main" id="{3189A58B-2DB7-CFAF-D6A3-7AC0A1C57336}"/>
                </a:ext>
              </a:extLst>
            </p:cNvPr>
            <p:cNvPicPr>
              <a:picLocks noChangeAspect="1"/>
            </p:cNvPicPr>
            <p:nvPr/>
          </p:nvPicPr>
          <p:blipFill>
            <a:blip r:embed="rId9">
              <a:extLst>
                <a:ext uri="{BEBA8EAE-BF5A-486C-A8C5-ECC9F3942E4B}">
                  <a14:imgProps xmlns:a14="http://schemas.microsoft.com/office/drawing/2010/main">
                    <a14:imgLayer r:embed="rId10">
                      <a14:imgEffect>
                        <a14:artisticFilmGrain/>
                      </a14:imgEffect>
                    </a14:imgLayer>
                  </a14:imgProps>
                </a:ext>
              </a:extLst>
            </a:blip>
            <a:stretch>
              <a:fillRect/>
            </a:stretch>
          </p:blipFill>
          <p:spPr>
            <a:xfrm>
              <a:off x="2507746" y="753753"/>
              <a:ext cx="1834460" cy="1248730"/>
            </a:xfrm>
            <a:prstGeom prst="rect">
              <a:avLst/>
            </a:prstGeom>
          </p:spPr>
        </p:pic>
        <p:pic>
          <p:nvPicPr>
            <p:cNvPr id="20" name="Picture 19">
              <a:extLst>
                <a:ext uri="{FF2B5EF4-FFF2-40B4-BE49-F238E27FC236}">
                  <a16:creationId xmlns:a16="http://schemas.microsoft.com/office/drawing/2014/main" id="{57FEFF0E-2EB9-1272-11B4-39ABD29F182E}"/>
                </a:ext>
              </a:extLst>
            </p:cNvPr>
            <p:cNvPicPr>
              <a:picLocks noChangeAspect="1"/>
            </p:cNvPicPr>
            <p:nvPr/>
          </p:nvPicPr>
          <p:blipFill>
            <a:blip r:embed="rId11">
              <a:extLst>
                <a:ext uri="{BEBA8EAE-BF5A-486C-A8C5-ECC9F3942E4B}">
                  <a14:imgProps xmlns:a14="http://schemas.microsoft.com/office/drawing/2010/main">
                    <a14:imgLayer r:embed="rId12">
                      <a14:imgEffect>
                        <a14:artisticFilmGrain/>
                      </a14:imgEffect>
                    </a14:imgLayer>
                  </a14:imgProps>
                </a:ext>
              </a:extLst>
            </a:blip>
            <a:stretch>
              <a:fillRect/>
            </a:stretch>
          </p:blipFill>
          <p:spPr>
            <a:xfrm>
              <a:off x="2602039" y="845535"/>
              <a:ext cx="1850364" cy="1245510"/>
            </a:xfrm>
            <a:prstGeom prst="rect">
              <a:avLst/>
            </a:prstGeom>
          </p:spPr>
        </p:pic>
        <p:pic>
          <p:nvPicPr>
            <p:cNvPr id="21" name="Picture 20">
              <a:extLst>
                <a:ext uri="{FF2B5EF4-FFF2-40B4-BE49-F238E27FC236}">
                  <a16:creationId xmlns:a16="http://schemas.microsoft.com/office/drawing/2014/main" id="{7B8A346E-7CFE-69E4-0FE2-C905C3A60E29}"/>
                </a:ext>
              </a:extLst>
            </p:cNvPr>
            <p:cNvPicPr>
              <a:picLocks noChangeAspect="1"/>
            </p:cNvPicPr>
            <p:nvPr/>
          </p:nvPicPr>
          <p:blipFill>
            <a:blip r:embed="rId13">
              <a:extLst>
                <a:ext uri="{BEBA8EAE-BF5A-486C-A8C5-ECC9F3942E4B}">
                  <a14:imgProps xmlns:a14="http://schemas.microsoft.com/office/drawing/2010/main">
                    <a14:imgLayer r:embed="rId14">
                      <a14:imgEffect>
                        <a14:artisticFilmGrain/>
                      </a14:imgEffect>
                    </a14:imgLayer>
                  </a14:imgProps>
                </a:ext>
              </a:extLst>
            </a:blip>
            <a:stretch>
              <a:fillRect/>
            </a:stretch>
          </p:blipFill>
          <p:spPr>
            <a:xfrm>
              <a:off x="2698358" y="904678"/>
              <a:ext cx="1861903" cy="1261714"/>
            </a:xfrm>
            <a:prstGeom prst="rect">
              <a:avLst/>
            </a:prstGeom>
          </p:spPr>
        </p:pic>
        <p:pic>
          <p:nvPicPr>
            <p:cNvPr id="22" name="Picture 21">
              <a:extLst>
                <a:ext uri="{FF2B5EF4-FFF2-40B4-BE49-F238E27FC236}">
                  <a16:creationId xmlns:a16="http://schemas.microsoft.com/office/drawing/2014/main" id="{D0DA46FC-7450-4B40-FE45-7B20A0DC4E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89819" y="993694"/>
              <a:ext cx="1856039" cy="1254948"/>
            </a:xfrm>
            <a:prstGeom prst="rect">
              <a:avLst/>
            </a:prstGeom>
          </p:spPr>
        </p:pic>
      </p:grpSp>
      <mc:AlternateContent xmlns:mc="http://schemas.openxmlformats.org/markup-compatibility/2006" xmlns:a14="http://schemas.microsoft.com/office/drawing/2010/main">
        <mc:Choice Requires="a14">
          <p:sp>
            <p:nvSpPr>
              <p:cNvPr id="23" name="Google Shape;389;p22">
                <a:extLst>
                  <a:ext uri="{FF2B5EF4-FFF2-40B4-BE49-F238E27FC236}">
                    <a16:creationId xmlns:a16="http://schemas.microsoft.com/office/drawing/2014/main" id="{B8E87991-6E40-7EFB-FD6A-A9B919977C3B}"/>
                  </a:ext>
                </a:extLst>
              </p:cNvPr>
              <p:cNvSpPr txBox="1"/>
              <p:nvPr/>
            </p:nvSpPr>
            <p:spPr>
              <a:xfrm>
                <a:off x="1533254" y="3026029"/>
                <a:ext cx="661472" cy="449290"/>
              </a:xfrm>
              <a:prstGeom prst="rect">
                <a:avLst/>
              </a:prstGeom>
              <a:noFill/>
              <a:ln cap="flat">
                <a:noFill/>
              </a:ln>
            </p:spPr>
            <p:txBody>
              <a:bodyPr vert="horz" wrap="square" lIns="86286" tIns="86286" rIns="86286" bIns="86286" anchor="t" anchorCtr="0" compatLnSpc="1">
                <a:noAutofit/>
              </a:bodyPr>
              <a:lstStyle/>
              <a:p>
                <a:pPr algn="ctr" defTabSz="862955">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IN" sz="2400" i="1" kern="0">
                              <a:latin typeface="Cambria Math" panose="02040503050406030204" pitchFamily="18" charset="0"/>
                              <a:ea typeface="Arial"/>
                              <a:cs typeface="Arial"/>
                            </a:rPr>
                          </m:ctrlPr>
                        </m:sSubPr>
                        <m:e>
                          <m:r>
                            <a:rPr lang="en-IN" sz="2400" b="1" kern="0">
                              <a:latin typeface="Cambria Math" panose="02040503050406030204" pitchFamily="18" charset="0"/>
                              <a:ea typeface="Arial"/>
                              <a:cs typeface="Arial"/>
                            </a:rPr>
                            <m:t>𝐱</m:t>
                          </m:r>
                        </m:e>
                        <m:sub>
                          <m:r>
                            <a:rPr lang="en-IN" sz="2400" kern="0">
                              <a:latin typeface="Cambria Math" panose="02040503050406030204" pitchFamily="18" charset="0"/>
                              <a:ea typeface="Arial"/>
                              <a:cs typeface="Arial"/>
                            </a:rPr>
                            <m:t>0</m:t>
                          </m:r>
                        </m:sub>
                      </m:sSub>
                    </m:oMath>
                  </m:oMathPara>
                </a14:m>
                <a:endParaRPr lang="en-US" sz="2400" kern="0" dirty="0">
                  <a:latin typeface="Arial"/>
                  <a:ea typeface="Arial"/>
                  <a:cs typeface="Arial"/>
                </a:endParaRPr>
              </a:p>
            </p:txBody>
          </p:sp>
        </mc:Choice>
        <mc:Fallback xmlns="">
          <p:sp>
            <p:nvSpPr>
              <p:cNvPr id="23" name="Google Shape;389;p22">
                <a:extLst>
                  <a:ext uri="{FF2B5EF4-FFF2-40B4-BE49-F238E27FC236}">
                    <a16:creationId xmlns:a16="http://schemas.microsoft.com/office/drawing/2014/main" id="{B8E87991-6E40-7EFB-FD6A-A9B919977C3B}"/>
                  </a:ext>
                </a:extLst>
              </p:cNvPr>
              <p:cNvSpPr txBox="1">
                <a:spLocks noRot="1" noChangeAspect="1" noMove="1" noResize="1" noEditPoints="1" noAdjustHandles="1" noChangeArrowheads="1" noChangeShapeType="1" noTextEdit="1"/>
              </p:cNvSpPr>
              <p:nvPr/>
            </p:nvSpPr>
            <p:spPr>
              <a:xfrm>
                <a:off x="1533254" y="3026029"/>
                <a:ext cx="661472" cy="449290"/>
              </a:xfrm>
              <a:prstGeom prst="rect">
                <a:avLst/>
              </a:prstGeom>
              <a:blipFill>
                <a:blip r:embed="rId16"/>
                <a:stretch>
                  <a:fillRect b="-16216"/>
                </a:stretch>
              </a:blipFill>
              <a:ln cap="flat">
                <a:noFill/>
              </a:ln>
            </p:spPr>
            <p:txBody>
              <a:bodyPr/>
              <a:lstStyle/>
              <a:p>
                <a:r>
                  <a:rPr lang="en-IN">
                    <a:noFill/>
                  </a:rPr>
                  <a:t> </a:t>
                </a:r>
              </a:p>
            </p:txBody>
          </p:sp>
        </mc:Fallback>
      </mc:AlternateContent>
      <p:cxnSp>
        <p:nvCxnSpPr>
          <p:cNvPr id="24" name="Straight Arrow Connector 23">
            <a:extLst>
              <a:ext uri="{FF2B5EF4-FFF2-40B4-BE49-F238E27FC236}">
                <a16:creationId xmlns:a16="http://schemas.microsoft.com/office/drawing/2014/main" id="{E8918871-4EEE-DBFE-C6EA-F3B261D8AB06}"/>
              </a:ext>
            </a:extLst>
          </p:cNvPr>
          <p:cNvCxnSpPr>
            <a:cxnSpLocks/>
          </p:cNvCxnSpPr>
          <p:nvPr/>
        </p:nvCxnSpPr>
        <p:spPr>
          <a:xfrm>
            <a:off x="2684947" y="2142766"/>
            <a:ext cx="750080" cy="0"/>
          </a:xfrm>
          <a:prstGeom prst="straightConnector1">
            <a:avLst/>
          </a:prstGeom>
          <a:ln w="28575">
            <a:prstDash val="sysDash"/>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B2272180-80CF-1BC6-FB40-EDB7E0BC05CE}"/>
              </a:ext>
            </a:extLst>
          </p:cNvPr>
          <p:cNvCxnSpPr>
            <a:cxnSpLocks/>
          </p:cNvCxnSpPr>
          <p:nvPr/>
        </p:nvCxnSpPr>
        <p:spPr>
          <a:xfrm>
            <a:off x="8794046" y="2149667"/>
            <a:ext cx="750080" cy="0"/>
          </a:xfrm>
          <a:prstGeom prst="straightConnector1">
            <a:avLst/>
          </a:prstGeom>
          <a:ln w="28575">
            <a:prstDash val="sysDash"/>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45869BF1-B777-6BA3-0419-67057C0A6EBA}"/>
              </a:ext>
            </a:extLst>
          </p:cNvPr>
          <p:cNvCxnSpPr>
            <a:cxnSpLocks/>
          </p:cNvCxnSpPr>
          <p:nvPr/>
        </p:nvCxnSpPr>
        <p:spPr>
          <a:xfrm flipH="1">
            <a:off x="2649224" y="2759986"/>
            <a:ext cx="770605" cy="0"/>
          </a:xfrm>
          <a:prstGeom prst="straightConnector1">
            <a:avLst/>
          </a:prstGeom>
          <a:ln w="28575">
            <a:prstDash val="sysDash"/>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3C404AAC-6A84-12A1-7175-01C36D4C8F5B}"/>
              </a:ext>
            </a:extLst>
          </p:cNvPr>
          <p:cNvCxnSpPr>
            <a:cxnSpLocks/>
          </p:cNvCxnSpPr>
          <p:nvPr/>
        </p:nvCxnSpPr>
        <p:spPr>
          <a:xfrm flipH="1">
            <a:off x="8783786" y="2766887"/>
            <a:ext cx="770605" cy="0"/>
          </a:xfrm>
          <a:prstGeom prst="straightConnector1">
            <a:avLst/>
          </a:prstGeom>
          <a:ln w="28575">
            <a:prstDash val="sysDash"/>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8" name="Google Shape;389;p22">
                <a:extLst>
                  <a:ext uri="{FF2B5EF4-FFF2-40B4-BE49-F238E27FC236}">
                    <a16:creationId xmlns:a16="http://schemas.microsoft.com/office/drawing/2014/main" id="{3B48F333-0CF3-AAB0-0E0D-8406605D7C1C}"/>
                  </a:ext>
                </a:extLst>
              </p:cNvPr>
              <p:cNvSpPr txBox="1"/>
              <p:nvPr/>
            </p:nvSpPr>
            <p:spPr>
              <a:xfrm>
                <a:off x="4022527" y="3059182"/>
                <a:ext cx="661472" cy="449290"/>
              </a:xfrm>
              <a:prstGeom prst="rect">
                <a:avLst/>
              </a:prstGeom>
              <a:noFill/>
              <a:ln cap="flat">
                <a:noFill/>
              </a:ln>
            </p:spPr>
            <p:txBody>
              <a:bodyPr vert="horz" wrap="square" lIns="86286" tIns="86286" rIns="86286" bIns="86286" anchor="t" anchorCtr="0" compatLnSpc="1">
                <a:noAutofit/>
              </a:bodyPr>
              <a:lstStyle/>
              <a:p>
                <a:pPr algn="ctr" defTabSz="862955">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IN" sz="2400" i="1" kern="0">
                              <a:latin typeface="Cambria Math" panose="02040503050406030204" pitchFamily="18" charset="0"/>
                              <a:ea typeface="Arial"/>
                              <a:cs typeface="Arial"/>
                            </a:rPr>
                          </m:ctrlPr>
                        </m:sSubPr>
                        <m:e>
                          <m:r>
                            <a:rPr lang="en-IN" sz="2400" b="1" kern="0">
                              <a:latin typeface="Cambria Math" panose="02040503050406030204" pitchFamily="18" charset="0"/>
                              <a:ea typeface="Arial"/>
                              <a:cs typeface="Arial"/>
                            </a:rPr>
                            <m:t>𝐱</m:t>
                          </m:r>
                        </m:e>
                        <m:sub>
                          <m:r>
                            <m:rPr>
                              <m:sty m:val="p"/>
                            </m:rPr>
                            <a:rPr lang="en-IN" sz="2400" kern="0">
                              <a:latin typeface="Cambria Math" panose="02040503050406030204" pitchFamily="18" charset="0"/>
                              <a:ea typeface="Arial"/>
                              <a:cs typeface="Arial"/>
                            </a:rPr>
                            <m:t>r</m:t>
                          </m:r>
                          <m:r>
                            <a:rPr lang="en-IN" sz="2400" kern="0">
                              <a:latin typeface="Cambria Math" panose="02040503050406030204" pitchFamily="18" charset="0"/>
                              <a:ea typeface="Arial"/>
                              <a:cs typeface="Arial"/>
                            </a:rPr>
                            <m:t>−1</m:t>
                          </m:r>
                        </m:sub>
                      </m:sSub>
                    </m:oMath>
                  </m:oMathPara>
                </a14:m>
                <a:endParaRPr lang="en-US" sz="2400" kern="0" dirty="0">
                  <a:latin typeface="Arial"/>
                  <a:ea typeface="Arial"/>
                  <a:cs typeface="Arial"/>
                </a:endParaRPr>
              </a:p>
            </p:txBody>
          </p:sp>
        </mc:Choice>
        <mc:Fallback xmlns="">
          <p:sp>
            <p:nvSpPr>
              <p:cNvPr id="28" name="Google Shape;389;p22">
                <a:extLst>
                  <a:ext uri="{FF2B5EF4-FFF2-40B4-BE49-F238E27FC236}">
                    <a16:creationId xmlns:a16="http://schemas.microsoft.com/office/drawing/2014/main" id="{3B48F333-0CF3-AAB0-0E0D-8406605D7C1C}"/>
                  </a:ext>
                </a:extLst>
              </p:cNvPr>
              <p:cNvSpPr txBox="1">
                <a:spLocks noRot="1" noChangeAspect="1" noMove="1" noResize="1" noEditPoints="1" noAdjustHandles="1" noChangeArrowheads="1" noChangeShapeType="1" noTextEdit="1"/>
              </p:cNvSpPr>
              <p:nvPr/>
            </p:nvSpPr>
            <p:spPr>
              <a:xfrm>
                <a:off x="4022527" y="3059182"/>
                <a:ext cx="661472" cy="449290"/>
              </a:xfrm>
              <a:prstGeom prst="rect">
                <a:avLst/>
              </a:prstGeom>
              <a:blipFill>
                <a:blip r:embed="rId17"/>
                <a:stretch>
                  <a:fillRect l="-12037" b="-14865"/>
                </a:stretch>
              </a:blipFill>
              <a:ln cap="flat">
                <a:noFill/>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9" name="Google Shape;389;p22">
                <a:extLst>
                  <a:ext uri="{FF2B5EF4-FFF2-40B4-BE49-F238E27FC236}">
                    <a16:creationId xmlns:a16="http://schemas.microsoft.com/office/drawing/2014/main" id="{C5451CAD-4C94-C397-7DE8-2D6F072A3309}"/>
                  </a:ext>
                </a:extLst>
              </p:cNvPr>
              <p:cNvSpPr txBox="1"/>
              <p:nvPr/>
            </p:nvSpPr>
            <p:spPr>
              <a:xfrm>
                <a:off x="7760289" y="3059182"/>
                <a:ext cx="661472" cy="449290"/>
              </a:xfrm>
              <a:prstGeom prst="rect">
                <a:avLst/>
              </a:prstGeom>
              <a:noFill/>
              <a:ln cap="flat">
                <a:noFill/>
              </a:ln>
            </p:spPr>
            <p:txBody>
              <a:bodyPr vert="horz" wrap="square" lIns="86286" tIns="86286" rIns="86286" bIns="86286" anchor="t" anchorCtr="0" compatLnSpc="1">
                <a:noAutofit/>
              </a:bodyPr>
              <a:lstStyle/>
              <a:p>
                <a:pPr algn="ctr" defTabSz="862955">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IN" sz="2400" i="1" kern="0">
                              <a:latin typeface="Cambria Math" panose="02040503050406030204" pitchFamily="18" charset="0"/>
                              <a:ea typeface="Arial"/>
                              <a:cs typeface="Arial"/>
                            </a:rPr>
                          </m:ctrlPr>
                        </m:sSubPr>
                        <m:e>
                          <m:r>
                            <a:rPr lang="en-IN" sz="2400" b="1" kern="0">
                              <a:latin typeface="Cambria Math" panose="02040503050406030204" pitchFamily="18" charset="0"/>
                              <a:ea typeface="Arial"/>
                              <a:cs typeface="Arial"/>
                            </a:rPr>
                            <m:t>𝐱</m:t>
                          </m:r>
                        </m:e>
                        <m:sub>
                          <m:r>
                            <m:rPr>
                              <m:sty m:val="p"/>
                            </m:rPr>
                            <a:rPr lang="en-IN" sz="2400" kern="0">
                              <a:latin typeface="Cambria Math" panose="02040503050406030204" pitchFamily="18" charset="0"/>
                              <a:ea typeface="Arial"/>
                              <a:cs typeface="Arial"/>
                            </a:rPr>
                            <m:t>r</m:t>
                          </m:r>
                        </m:sub>
                      </m:sSub>
                    </m:oMath>
                  </m:oMathPara>
                </a14:m>
                <a:endParaRPr lang="en-US" sz="2400" kern="0" dirty="0">
                  <a:latin typeface="Arial"/>
                  <a:ea typeface="Arial"/>
                  <a:cs typeface="Arial"/>
                </a:endParaRPr>
              </a:p>
            </p:txBody>
          </p:sp>
        </mc:Choice>
        <mc:Fallback xmlns="">
          <p:sp>
            <p:nvSpPr>
              <p:cNvPr id="29" name="Google Shape;389;p22">
                <a:extLst>
                  <a:ext uri="{FF2B5EF4-FFF2-40B4-BE49-F238E27FC236}">
                    <a16:creationId xmlns:a16="http://schemas.microsoft.com/office/drawing/2014/main" id="{C5451CAD-4C94-C397-7DE8-2D6F072A3309}"/>
                  </a:ext>
                </a:extLst>
              </p:cNvPr>
              <p:cNvSpPr txBox="1">
                <a:spLocks noRot="1" noChangeAspect="1" noMove="1" noResize="1" noEditPoints="1" noAdjustHandles="1" noChangeArrowheads="1" noChangeShapeType="1" noTextEdit="1"/>
              </p:cNvSpPr>
              <p:nvPr/>
            </p:nvSpPr>
            <p:spPr>
              <a:xfrm>
                <a:off x="7760289" y="3059182"/>
                <a:ext cx="661472" cy="449290"/>
              </a:xfrm>
              <a:prstGeom prst="rect">
                <a:avLst/>
              </a:prstGeom>
              <a:blipFill>
                <a:blip r:embed="rId18"/>
                <a:stretch>
                  <a:fillRect b="-10811"/>
                </a:stretch>
              </a:blipFill>
              <a:ln cap="flat">
                <a:noFill/>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0" name="Google Shape;389;p22">
                <a:extLst>
                  <a:ext uri="{FF2B5EF4-FFF2-40B4-BE49-F238E27FC236}">
                    <a16:creationId xmlns:a16="http://schemas.microsoft.com/office/drawing/2014/main" id="{170AC592-D094-3D2D-62B0-22D6F9C657A3}"/>
                  </a:ext>
                </a:extLst>
              </p:cNvPr>
              <p:cNvSpPr txBox="1"/>
              <p:nvPr/>
            </p:nvSpPr>
            <p:spPr>
              <a:xfrm>
                <a:off x="10235839" y="3089123"/>
                <a:ext cx="661472" cy="449290"/>
              </a:xfrm>
              <a:prstGeom prst="rect">
                <a:avLst/>
              </a:prstGeom>
              <a:noFill/>
              <a:ln cap="flat">
                <a:noFill/>
              </a:ln>
            </p:spPr>
            <p:txBody>
              <a:bodyPr vert="horz" wrap="square" lIns="86286" tIns="86286" rIns="86286" bIns="86286" anchor="t" anchorCtr="0" compatLnSpc="1">
                <a:noAutofit/>
              </a:bodyPr>
              <a:lstStyle/>
              <a:p>
                <a:pPr algn="ctr" defTabSz="862955">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IN" sz="2400" i="1" kern="0">
                              <a:latin typeface="Cambria Math" panose="02040503050406030204" pitchFamily="18" charset="0"/>
                              <a:ea typeface="Arial"/>
                              <a:cs typeface="Arial"/>
                            </a:rPr>
                          </m:ctrlPr>
                        </m:sSubPr>
                        <m:e>
                          <m:r>
                            <a:rPr lang="en-IN" sz="2400" b="1" kern="0">
                              <a:latin typeface="Cambria Math" panose="02040503050406030204" pitchFamily="18" charset="0"/>
                              <a:ea typeface="Arial"/>
                              <a:cs typeface="Arial"/>
                            </a:rPr>
                            <m:t>𝐱</m:t>
                          </m:r>
                        </m:e>
                        <m:sub>
                          <m:r>
                            <m:rPr>
                              <m:sty m:val="p"/>
                            </m:rPr>
                            <a:rPr lang="en-IN" sz="2400" kern="0">
                              <a:latin typeface="Cambria Math" panose="02040503050406030204" pitchFamily="18" charset="0"/>
                              <a:ea typeface="Arial"/>
                              <a:cs typeface="Arial"/>
                            </a:rPr>
                            <m:t>R</m:t>
                          </m:r>
                        </m:sub>
                      </m:sSub>
                    </m:oMath>
                  </m:oMathPara>
                </a14:m>
                <a:endParaRPr lang="en-US" sz="2400" kern="0" dirty="0">
                  <a:latin typeface="Arial"/>
                  <a:ea typeface="Arial"/>
                  <a:cs typeface="Arial"/>
                </a:endParaRPr>
              </a:p>
            </p:txBody>
          </p:sp>
        </mc:Choice>
        <mc:Fallback xmlns="">
          <p:sp>
            <p:nvSpPr>
              <p:cNvPr id="30" name="Google Shape;389;p22">
                <a:extLst>
                  <a:ext uri="{FF2B5EF4-FFF2-40B4-BE49-F238E27FC236}">
                    <a16:creationId xmlns:a16="http://schemas.microsoft.com/office/drawing/2014/main" id="{170AC592-D094-3D2D-62B0-22D6F9C657A3}"/>
                  </a:ext>
                </a:extLst>
              </p:cNvPr>
              <p:cNvSpPr txBox="1">
                <a:spLocks noRot="1" noChangeAspect="1" noMove="1" noResize="1" noEditPoints="1" noAdjustHandles="1" noChangeArrowheads="1" noChangeShapeType="1" noTextEdit="1"/>
              </p:cNvSpPr>
              <p:nvPr/>
            </p:nvSpPr>
            <p:spPr>
              <a:xfrm>
                <a:off x="10235839" y="3089123"/>
                <a:ext cx="661472" cy="449290"/>
              </a:xfrm>
              <a:prstGeom prst="rect">
                <a:avLst/>
              </a:prstGeom>
              <a:blipFill>
                <a:blip r:embed="rId19"/>
                <a:stretch>
                  <a:fillRect b="-17808"/>
                </a:stretch>
              </a:blipFill>
              <a:ln cap="flat">
                <a:noFill/>
              </a:ln>
            </p:spPr>
            <p:txBody>
              <a:bodyPr/>
              <a:lstStyle/>
              <a:p>
                <a:r>
                  <a:rPr lang="en-IN">
                    <a:noFill/>
                  </a:rPr>
                  <a:t> </a:t>
                </a:r>
              </a:p>
            </p:txBody>
          </p:sp>
        </mc:Fallback>
      </mc:AlternateContent>
      <p:sp>
        <p:nvSpPr>
          <p:cNvPr id="48" name="Rectangle: Rounded Corners 47">
            <a:extLst>
              <a:ext uri="{FF2B5EF4-FFF2-40B4-BE49-F238E27FC236}">
                <a16:creationId xmlns:a16="http://schemas.microsoft.com/office/drawing/2014/main" id="{244CA7C7-A4AC-FDE8-9CBA-A05C3E36E532}"/>
              </a:ext>
            </a:extLst>
          </p:cNvPr>
          <p:cNvSpPr/>
          <p:nvPr/>
        </p:nvSpPr>
        <p:spPr>
          <a:xfrm>
            <a:off x="5716371" y="1192968"/>
            <a:ext cx="1334963" cy="473960"/>
          </a:xfrm>
          <a:prstGeom prst="roundRect">
            <a:avLst/>
          </a:prstGeom>
          <a:solidFill>
            <a:srgbClr val="DADB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latin typeface="Times New Roman" panose="02020603050405020304" pitchFamily="18" charset="0"/>
                <a:cs typeface="Times New Roman" panose="02020603050405020304" pitchFamily="18" charset="0"/>
              </a:rPr>
              <a:t>Add noise</a:t>
            </a:r>
          </a:p>
        </p:txBody>
      </p:sp>
      <p:sp>
        <p:nvSpPr>
          <p:cNvPr id="49" name="Rectangle: Rounded Corners 48">
            <a:extLst>
              <a:ext uri="{FF2B5EF4-FFF2-40B4-BE49-F238E27FC236}">
                <a16:creationId xmlns:a16="http://schemas.microsoft.com/office/drawing/2014/main" id="{59B99130-174E-4540-C2FD-6A4176120C0E}"/>
              </a:ext>
            </a:extLst>
          </p:cNvPr>
          <p:cNvSpPr/>
          <p:nvPr/>
        </p:nvSpPr>
        <p:spPr>
          <a:xfrm>
            <a:off x="5782746" y="3200319"/>
            <a:ext cx="1334963" cy="589433"/>
          </a:xfrm>
          <a:prstGeom prst="roundRect">
            <a:avLst/>
          </a:prstGeom>
          <a:solidFill>
            <a:srgbClr val="DADB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latin typeface="Times New Roman" panose="02020603050405020304" pitchFamily="18" charset="0"/>
                <a:cs typeface="Times New Roman" panose="02020603050405020304" pitchFamily="18" charset="0"/>
              </a:rPr>
              <a:t>Back Sampling</a:t>
            </a:r>
          </a:p>
        </p:txBody>
      </p:sp>
      <p:grpSp>
        <p:nvGrpSpPr>
          <p:cNvPr id="53" name="Group 52">
            <a:extLst>
              <a:ext uri="{FF2B5EF4-FFF2-40B4-BE49-F238E27FC236}">
                <a16:creationId xmlns:a16="http://schemas.microsoft.com/office/drawing/2014/main" id="{5B7BD4D8-58B7-4E30-D70B-DB2C55A7D025}"/>
              </a:ext>
            </a:extLst>
          </p:cNvPr>
          <p:cNvGrpSpPr/>
          <p:nvPr/>
        </p:nvGrpSpPr>
        <p:grpSpPr>
          <a:xfrm>
            <a:off x="9567776" y="1885131"/>
            <a:ext cx="1814386" cy="1366390"/>
            <a:chOff x="8972028" y="827874"/>
            <a:chExt cx="2198359" cy="1541075"/>
          </a:xfrm>
        </p:grpSpPr>
        <p:pic>
          <p:nvPicPr>
            <p:cNvPr id="54" name="Picture 53" descr="A green and yellow pixelated background&#10;&#10;AI-generated content may be incorrect.">
              <a:extLst>
                <a:ext uri="{FF2B5EF4-FFF2-40B4-BE49-F238E27FC236}">
                  <a16:creationId xmlns:a16="http://schemas.microsoft.com/office/drawing/2014/main" id="{9ED01B16-17FC-317D-8163-66D1ED1B67F4}"/>
                </a:ext>
              </a:extLst>
            </p:cNvPr>
            <p:cNvPicPr>
              <a:picLocks noChangeAspect="1"/>
            </p:cNvPicPr>
            <p:nvPr/>
          </p:nvPicPr>
          <p:blipFill>
            <a:blip r:embed="rId20"/>
            <a:stretch>
              <a:fillRect/>
            </a:stretch>
          </p:blipFill>
          <p:spPr>
            <a:xfrm>
              <a:off x="8972028" y="827874"/>
              <a:ext cx="1856039" cy="1263432"/>
            </a:xfrm>
            <a:prstGeom prst="rect">
              <a:avLst/>
            </a:prstGeom>
          </p:spPr>
        </p:pic>
        <p:pic>
          <p:nvPicPr>
            <p:cNvPr id="55" name="Picture 54" descr="A green and yellow pixelated background&#10;&#10;AI-generated content may be incorrect.">
              <a:extLst>
                <a:ext uri="{FF2B5EF4-FFF2-40B4-BE49-F238E27FC236}">
                  <a16:creationId xmlns:a16="http://schemas.microsoft.com/office/drawing/2014/main" id="{B6A1B347-8673-12D3-E745-2A243FEAAA15}"/>
                </a:ext>
              </a:extLst>
            </p:cNvPr>
            <p:cNvPicPr>
              <a:picLocks noChangeAspect="1"/>
            </p:cNvPicPr>
            <p:nvPr/>
          </p:nvPicPr>
          <p:blipFill>
            <a:blip r:embed="rId20"/>
            <a:stretch>
              <a:fillRect/>
            </a:stretch>
          </p:blipFill>
          <p:spPr>
            <a:xfrm>
              <a:off x="9084938" y="926393"/>
              <a:ext cx="1849401" cy="1258913"/>
            </a:xfrm>
            <a:prstGeom prst="rect">
              <a:avLst/>
            </a:prstGeom>
          </p:spPr>
        </p:pic>
        <p:pic>
          <p:nvPicPr>
            <p:cNvPr id="56" name="Picture 55" descr="A blue and green pixelated background&#10;&#10;AI-generated content may be incorrect.">
              <a:extLst>
                <a:ext uri="{FF2B5EF4-FFF2-40B4-BE49-F238E27FC236}">
                  <a16:creationId xmlns:a16="http://schemas.microsoft.com/office/drawing/2014/main" id="{9BE6B976-58B7-EA4C-4B8D-6E9D09C54302}"/>
                </a:ext>
              </a:extLst>
            </p:cNvPr>
            <p:cNvPicPr>
              <a:picLocks noChangeAspect="1"/>
            </p:cNvPicPr>
            <p:nvPr/>
          </p:nvPicPr>
          <p:blipFill>
            <a:blip r:embed="rId21"/>
            <a:stretch>
              <a:fillRect/>
            </a:stretch>
          </p:blipFill>
          <p:spPr>
            <a:xfrm>
              <a:off x="9206822" y="1028937"/>
              <a:ext cx="1856039" cy="1263429"/>
            </a:xfrm>
            <a:prstGeom prst="rect">
              <a:avLst/>
            </a:prstGeom>
          </p:spPr>
        </p:pic>
        <p:pic>
          <p:nvPicPr>
            <p:cNvPr id="57" name="Picture 56">
              <a:extLst>
                <a:ext uri="{FF2B5EF4-FFF2-40B4-BE49-F238E27FC236}">
                  <a16:creationId xmlns:a16="http://schemas.microsoft.com/office/drawing/2014/main" id="{388DED91-825F-4C03-E2E1-DCF64B4DD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4348" y="1123436"/>
              <a:ext cx="1856039" cy="1245513"/>
            </a:xfrm>
            <a:prstGeom prst="rect">
              <a:avLst/>
            </a:prstGeom>
          </p:spPr>
        </p:pic>
      </p:grpSp>
      <p:sp>
        <p:nvSpPr>
          <p:cNvPr id="58" name="Arc 57">
            <a:extLst>
              <a:ext uri="{FF2B5EF4-FFF2-40B4-BE49-F238E27FC236}">
                <a16:creationId xmlns:a16="http://schemas.microsoft.com/office/drawing/2014/main" id="{58F0B2FF-71E8-8F1D-F26E-997018D2ED92}"/>
              </a:ext>
            </a:extLst>
          </p:cNvPr>
          <p:cNvSpPr/>
          <p:nvPr/>
        </p:nvSpPr>
        <p:spPr>
          <a:xfrm rot="18780889">
            <a:off x="4606955" y="993098"/>
            <a:ext cx="3782242" cy="3988034"/>
          </a:xfrm>
          <a:prstGeom prst="arc">
            <a:avLst/>
          </a:prstGeom>
          <a:ln w="19050">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IN"/>
          </a:p>
        </p:txBody>
      </p:sp>
      <p:sp>
        <p:nvSpPr>
          <p:cNvPr id="59" name="Arc 58">
            <a:extLst>
              <a:ext uri="{FF2B5EF4-FFF2-40B4-BE49-F238E27FC236}">
                <a16:creationId xmlns:a16="http://schemas.microsoft.com/office/drawing/2014/main" id="{4B4D500D-C545-BF2D-AAEA-423301493F69}"/>
              </a:ext>
            </a:extLst>
          </p:cNvPr>
          <p:cNvSpPr/>
          <p:nvPr/>
        </p:nvSpPr>
        <p:spPr>
          <a:xfrm rot="8016110">
            <a:off x="4493670" y="15192"/>
            <a:ext cx="3782242" cy="3988034"/>
          </a:xfrm>
          <a:prstGeom prst="arc">
            <a:avLst/>
          </a:prstGeom>
          <a:ln w="19050">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IN"/>
          </a:p>
        </p:txBody>
      </p:sp>
      <p:grpSp>
        <p:nvGrpSpPr>
          <p:cNvPr id="74" name="Group 73">
            <a:extLst>
              <a:ext uri="{FF2B5EF4-FFF2-40B4-BE49-F238E27FC236}">
                <a16:creationId xmlns:a16="http://schemas.microsoft.com/office/drawing/2014/main" id="{AEBE8420-B6EC-097F-556D-7CDE984B0907}"/>
              </a:ext>
            </a:extLst>
          </p:cNvPr>
          <p:cNvGrpSpPr/>
          <p:nvPr/>
        </p:nvGrpSpPr>
        <p:grpSpPr>
          <a:xfrm>
            <a:off x="3186046" y="3795688"/>
            <a:ext cx="8994528" cy="2433310"/>
            <a:chOff x="3186046" y="3795688"/>
            <a:chExt cx="8994528" cy="2433310"/>
          </a:xfrm>
        </p:grpSpPr>
        <p:grpSp>
          <p:nvGrpSpPr>
            <p:cNvPr id="31" name="Group 30">
              <a:extLst>
                <a:ext uri="{FF2B5EF4-FFF2-40B4-BE49-F238E27FC236}">
                  <a16:creationId xmlns:a16="http://schemas.microsoft.com/office/drawing/2014/main" id="{6FB6D103-F604-BD58-3A6D-E30972C91916}"/>
                </a:ext>
              </a:extLst>
            </p:cNvPr>
            <p:cNvGrpSpPr/>
            <p:nvPr/>
          </p:nvGrpSpPr>
          <p:grpSpPr>
            <a:xfrm>
              <a:off x="4003243" y="3795688"/>
              <a:ext cx="6539825" cy="2233115"/>
              <a:chOff x="4424080" y="3980471"/>
              <a:chExt cx="6539825" cy="2233115"/>
            </a:xfrm>
          </p:grpSpPr>
          <p:cxnSp>
            <p:nvCxnSpPr>
              <p:cNvPr id="32" name="Straight Connector 31">
                <a:extLst>
                  <a:ext uri="{FF2B5EF4-FFF2-40B4-BE49-F238E27FC236}">
                    <a16:creationId xmlns:a16="http://schemas.microsoft.com/office/drawing/2014/main" id="{826C014E-A922-8CA3-0D9E-43BA9B3D8008}"/>
                  </a:ext>
                </a:extLst>
              </p:cNvPr>
              <p:cNvCxnSpPr>
                <a:cxnSpLocks/>
              </p:cNvCxnSpPr>
              <p:nvPr/>
            </p:nvCxnSpPr>
            <p:spPr>
              <a:xfrm flipH="1">
                <a:off x="6516837" y="3980471"/>
                <a:ext cx="246455" cy="801429"/>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F482E07-5150-82B1-8EF3-7F98A50CFC00}"/>
                  </a:ext>
                </a:extLst>
              </p:cNvPr>
              <p:cNvCxnSpPr>
                <a:cxnSpLocks/>
              </p:cNvCxnSpPr>
              <p:nvPr/>
            </p:nvCxnSpPr>
            <p:spPr>
              <a:xfrm>
                <a:off x="7068207" y="3983876"/>
                <a:ext cx="212488" cy="709075"/>
              </a:xfrm>
              <a:prstGeom prst="line">
                <a:avLst/>
              </a:prstGeom>
              <a:ln w="2222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Google Shape;6013;p58">
                <a:extLst>
                  <a:ext uri="{FF2B5EF4-FFF2-40B4-BE49-F238E27FC236}">
                    <a16:creationId xmlns:a16="http://schemas.microsoft.com/office/drawing/2014/main" id="{9DEE04F2-E03E-6D2D-862E-61B9CDA22874}"/>
                  </a:ext>
                </a:extLst>
              </p:cNvPr>
              <p:cNvSpPr txBox="1"/>
              <p:nvPr/>
            </p:nvSpPr>
            <p:spPr>
              <a:xfrm>
                <a:off x="4663706" y="4688849"/>
                <a:ext cx="3578553" cy="1524737"/>
              </a:xfrm>
              <a:prstGeom prst="rect">
                <a:avLst/>
              </a:prstGeom>
              <a:solidFill>
                <a:srgbClr val="DAEBF2"/>
              </a:solidFill>
              <a:ln w="9528" cap="flat">
                <a:solidFill>
                  <a:srgbClr val="000000"/>
                </a:solidFill>
                <a:prstDash val="solid"/>
                <a:round/>
              </a:ln>
            </p:spPr>
            <p:txBody>
              <a:bodyPr vert="horz" wrap="square" lIns="96748" tIns="0" rIns="96748" bIns="0" anchor="t" anchorCtr="1" compatLnSpc="1">
                <a:noAutofit/>
              </a:bodyPr>
              <a:lstStyle/>
              <a:p>
                <a:pPr algn="ctr" defTabSz="967654">
                  <a:defRPr sz="1800" b="0" i="0" u="none" strike="noStrike" kern="0" cap="none" spc="0" baseline="0">
                    <a:solidFill>
                      <a:srgbClr val="000000"/>
                    </a:solidFill>
                    <a:uFillTx/>
                  </a:defRPr>
                </a:pPr>
                <a:endParaRPr lang="en-US" sz="1482" kern="0" dirty="0">
                  <a:solidFill>
                    <a:srgbClr val="000000"/>
                  </a:solidFill>
                  <a:latin typeface="Consolas"/>
                  <a:ea typeface="Consolas"/>
                  <a:cs typeface="Consolas"/>
                </a:endParaRPr>
              </a:p>
            </p:txBody>
          </p:sp>
          <p:cxnSp>
            <p:nvCxnSpPr>
              <p:cNvPr id="35" name="Straight Arrow Connector 34">
                <a:extLst>
                  <a:ext uri="{FF2B5EF4-FFF2-40B4-BE49-F238E27FC236}">
                    <a16:creationId xmlns:a16="http://schemas.microsoft.com/office/drawing/2014/main" id="{F57A7A99-E03E-3D78-90EC-EE9230B3B30F}"/>
                  </a:ext>
                </a:extLst>
              </p:cNvPr>
              <p:cNvCxnSpPr>
                <a:cxnSpLocks/>
              </p:cNvCxnSpPr>
              <p:nvPr/>
            </p:nvCxnSpPr>
            <p:spPr>
              <a:xfrm flipH="1" flipV="1">
                <a:off x="6179439" y="5127441"/>
                <a:ext cx="361671" cy="22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6" name="Google Shape;378;p22">
                    <a:extLst>
                      <a:ext uri="{FF2B5EF4-FFF2-40B4-BE49-F238E27FC236}">
                        <a16:creationId xmlns:a16="http://schemas.microsoft.com/office/drawing/2014/main" id="{F987CC9D-F61E-9DD7-D3BF-A534420CE96C}"/>
                      </a:ext>
                    </a:extLst>
                  </p:cNvPr>
                  <p:cNvSpPr/>
                  <p:nvPr/>
                </p:nvSpPr>
                <p:spPr>
                  <a:xfrm>
                    <a:off x="6561960" y="4947948"/>
                    <a:ext cx="1429856" cy="105249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a:gsLst>
                      <a:gs pos="0">
                        <a:srgbClr val="F7E9D4"/>
                      </a:gs>
                      <a:gs pos="100000">
                        <a:srgbClr val="E6B94E"/>
                      </a:gs>
                    </a:gsLst>
                    <a:lin ang="2700000"/>
                  </a:gradFill>
                  <a:ln w="19046" cap="flat">
                    <a:solidFill>
                      <a:srgbClr val="999999"/>
                    </a:solidFill>
                    <a:prstDash val="solid"/>
                    <a:round/>
                  </a:ln>
                </p:spPr>
                <p:txBody>
                  <a:bodyPr vert="horz" wrap="square" lIns="86286" tIns="86286" rIns="86286" bIns="86286" anchor="ctr" anchorCtr="1" compatLnSpc="1">
                    <a:noAutofit/>
                  </a:bodyPr>
                  <a:lstStyle/>
                  <a:p>
                    <a:pPr algn="ctr" defTabSz="862955">
                      <a:defRPr sz="1800" b="0" i="0" u="none" strike="noStrike" kern="0" cap="none" spc="0" baseline="0">
                        <a:solidFill>
                          <a:srgbClr val="000000"/>
                        </a:solidFill>
                        <a:uFillTx/>
                      </a:defRPr>
                    </a:pPr>
                    <a:r>
                      <a:rPr lang="en-US" sz="1600" kern="0" dirty="0">
                        <a:latin typeface="Times New Roman" panose="02020603050405020304" pitchFamily="18" charset="0"/>
                        <a:ea typeface="Arial"/>
                        <a:cs typeface="Times New Roman" panose="02020603050405020304" pitchFamily="18" charset="0"/>
                      </a:rPr>
                      <a:t>Denoiser </a:t>
                    </a:r>
                    <a14:m>
                      <m:oMath xmlns:m="http://schemas.openxmlformats.org/officeDocument/2006/math">
                        <m:sSub>
                          <m:sSubPr>
                            <m:ctrlPr>
                              <a:rPr lang="en-IN" sz="1600" i="1" kern="0">
                                <a:latin typeface="Cambria Math" panose="02040503050406030204" pitchFamily="18" charset="0"/>
                                <a:ea typeface="Arial"/>
                                <a:cs typeface="Arial"/>
                              </a:rPr>
                            </m:ctrlPr>
                          </m:sSubPr>
                          <m:e>
                            <m:r>
                              <m:rPr>
                                <m:sty m:val="p"/>
                              </m:rPr>
                              <a:rPr lang="en-IN" sz="1600" kern="0">
                                <a:latin typeface="Cambria Math" panose="02040503050406030204" pitchFamily="18" charset="0"/>
                                <a:ea typeface="Arial"/>
                                <a:cs typeface="Arial"/>
                              </a:rPr>
                              <m:t>D</m:t>
                            </m:r>
                          </m:e>
                          <m:sub>
                            <m:r>
                              <a:rPr lang="en-IN" sz="1600" i="1" kern="0">
                                <a:latin typeface="Cambria Math" panose="02040503050406030204" pitchFamily="18" charset="0"/>
                                <a:ea typeface="Arial"/>
                                <a:cs typeface="Arial"/>
                              </a:rPr>
                              <m:t>𝜃</m:t>
                            </m:r>
                          </m:sub>
                        </m:sSub>
                      </m:oMath>
                    </a14:m>
                    <a:r>
                      <a:rPr lang="en-US" sz="1600" kern="0" dirty="0">
                        <a:latin typeface="Times New Roman" panose="02020603050405020304" pitchFamily="18" charset="0"/>
                        <a:ea typeface="Arial"/>
                        <a:cs typeface="Times New Roman" panose="02020603050405020304" pitchFamily="18" charset="0"/>
                      </a:rPr>
                      <a:t> (</a:t>
                    </a:r>
                    <a:r>
                      <a:rPr lang="en-US" sz="1600" kern="0" dirty="0" err="1">
                        <a:latin typeface="Times New Roman" panose="02020603050405020304" pitchFamily="18" charset="0"/>
                        <a:ea typeface="Arial"/>
                        <a:cs typeface="Times New Roman" panose="02020603050405020304" pitchFamily="18" charset="0"/>
                      </a:rPr>
                      <a:t>UNet</a:t>
                    </a:r>
                    <a:r>
                      <a:rPr lang="en-US" sz="1600" kern="0" dirty="0">
                        <a:latin typeface="Times New Roman" panose="02020603050405020304" pitchFamily="18" charset="0"/>
                        <a:ea typeface="Arial"/>
                        <a:cs typeface="Times New Roman" panose="02020603050405020304" pitchFamily="18" charset="0"/>
                      </a:rPr>
                      <a:t> model)</a:t>
                    </a:r>
                  </a:p>
                </p:txBody>
              </p:sp>
            </mc:Choice>
            <mc:Fallback xmlns="">
              <p:sp>
                <p:nvSpPr>
                  <p:cNvPr id="79" name="Google Shape;378;p22">
                    <a:extLst>
                      <a:ext uri="{FF2B5EF4-FFF2-40B4-BE49-F238E27FC236}">
                        <a16:creationId xmlns:a16="http://schemas.microsoft.com/office/drawing/2014/main" id="{E8B6BD81-9CF0-24CF-6548-2675EBBDCD8F}"/>
                      </a:ext>
                    </a:extLst>
                  </p:cNvPr>
                  <p:cNvSpPr>
                    <a:spLocks noRot="1" noChangeAspect="1" noMove="1" noResize="1" noEditPoints="1" noAdjustHandles="1" noChangeArrowheads="1" noChangeShapeType="1" noTextEdit="1"/>
                  </p:cNvSpPr>
                  <p:nvPr/>
                </p:nvSpPr>
                <p:spPr>
                  <a:xfrm>
                    <a:off x="6561960" y="4947948"/>
                    <a:ext cx="1429856" cy="1052490"/>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blipFill>
                    <a:blip r:embed="rId22"/>
                    <a:stretch>
                      <a:fillRect/>
                    </a:stretch>
                  </a:blipFill>
                  <a:ln w="19046" cap="flat">
                    <a:solidFill>
                      <a:srgbClr val="999999"/>
                    </a:solidFill>
                    <a:prstDash val="solid"/>
                    <a:round/>
                  </a:ln>
                </p:spPr>
                <p:txBody>
                  <a:bodyPr/>
                  <a:lstStyle/>
                  <a:p>
                    <a:r>
                      <a:rPr lang="en-IN">
                        <a:noFill/>
                      </a:rPr>
                      <a:t> </a:t>
                    </a:r>
                  </a:p>
                </p:txBody>
              </p:sp>
            </mc:Fallback>
          </mc:AlternateContent>
          <p:cxnSp>
            <p:nvCxnSpPr>
              <p:cNvPr id="37" name="Straight Arrow Connector 36">
                <a:extLst>
                  <a:ext uri="{FF2B5EF4-FFF2-40B4-BE49-F238E27FC236}">
                    <a16:creationId xmlns:a16="http://schemas.microsoft.com/office/drawing/2014/main" id="{77F2445D-0E13-CA7B-4D64-0C4663BF41ED}"/>
                  </a:ext>
                </a:extLst>
              </p:cNvPr>
              <p:cNvCxnSpPr>
                <a:cxnSpLocks/>
              </p:cNvCxnSpPr>
              <p:nvPr/>
            </p:nvCxnSpPr>
            <p:spPr>
              <a:xfrm flipH="1">
                <a:off x="10708420" y="5655440"/>
                <a:ext cx="25548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Google Shape;389;p22">
                <a:extLst>
                  <a:ext uri="{FF2B5EF4-FFF2-40B4-BE49-F238E27FC236}">
                    <a16:creationId xmlns:a16="http://schemas.microsoft.com/office/drawing/2014/main" id="{3A41631E-E69A-3FEE-4235-0B1381C00D29}"/>
                  </a:ext>
                </a:extLst>
              </p:cNvPr>
              <p:cNvSpPr txBox="1"/>
              <p:nvPr/>
            </p:nvSpPr>
            <p:spPr>
              <a:xfrm>
                <a:off x="8727942" y="4729171"/>
                <a:ext cx="1407785" cy="464447"/>
              </a:xfrm>
              <a:prstGeom prst="rect">
                <a:avLst/>
              </a:prstGeom>
              <a:noFill/>
              <a:ln cap="flat">
                <a:noFill/>
              </a:ln>
            </p:spPr>
            <p:txBody>
              <a:bodyPr vert="horz" wrap="square" lIns="86286" tIns="86286" rIns="86286" bIns="86286" anchor="t" anchorCtr="0" compatLnSpc="1">
                <a:noAutofit/>
              </a:bodyPr>
              <a:lstStyle/>
              <a:p>
                <a:pPr algn="ctr" defTabSz="862955">
                  <a:defRPr sz="1800" b="0" i="0" u="none" strike="noStrike" kern="0" cap="none" spc="0" baseline="0">
                    <a:solidFill>
                      <a:srgbClr val="000000"/>
                    </a:solidFill>
                    <a:uFillTx/>
                  </a:defRPr>
                </a:pPr>
                <a:r>
                  <a:rPr lang="en-US" sz="1600" kern="0" dirty="0">
                    <a:latin typeface="Times New Roman" panose="02020603050405020304" pitchFamily="18" charset="0"/>
                    <a:ea typeface="Arial"/>
                    <a:cs typeface="Times New Roman" panose="02020603050405020304" pitchFamily="18" charset="0"/>
                  </a:rPr>
                  <a:t>(Noisy Image)</a:t>
                </a:r>
              </a:p>
            </p:txBody>
          </p:sp>
          <p:sp>
            <p:nvSpPr>
              <p:cNvPr id="40" name="Google Shape;389;p22">
                <a:extLst>
                  <a:ext uri="{FF2B5EF4-FFF2-40B4-BE49-F238E27FC236}">
                    <a16:creationId xmlns:a16="http://schemas.microsoft.com/office/drawing/2014/main" id="{4BFD26A7-337F-4C7D-7CE9-61FB1256C804}"/>
                  </a:ext>
                </a:extLst>
              </p:cNvPr>
              <p:cNvSpPr txBox="1"/>
              <p:nvPr/>
            </p:nvSpPr>
            <p:spPr>
              <a:xfrm>
                <a:off x="8360290" y="5394615"/>
                <a:ext cx="1169138" cy="629829"/>
              </a:xfrm>
              <a:prstGeom prst="rect">
                <a:avLst/>
              </a:prstGeom>
              <a:noFill/>
              <a:ln cap="flat">
                <a:noFill/>
              </a:ln>
            </p:spPr>
            <p:txBody>
              <a:bodyPr vert="horz" wrap="square" lIns="86286" tIns="86286" rIns="86286" bIns="86286" anchor="t" anchorCtr="0" compatLnSpc="1">
                <a:noAutofit/>
              </a:bodyPr>
              <a:lstStyle/>
              <a:p>
                <a:pPr algn="ctr" defTabSz="862955">
                  <a:defRPr sz="1800" b="0" i="0" u="none" strike="noStrike" kern="0" cap="none" spc="0" baseline="0">
                    <a:solidFill>
                      <a:srgbClr val="000000"/>
                    </a:solidFill>
                    <a:uFillTx/>
                  </a:defRPr>
                </a:pPr>
                <a:r>
                  <a:rPr lang="en-US" sz="1600" kern="0" dirty="0">
                    <a:latin typeface="Times New Roman" panose="02020603050405020304" pitchFamily="18" charset="0"/>
                    <a:ea typeface="Arial"/>
                    <a:cs typeface="Times New Roman" panose="02020603050405020304" pitchFamily="18" charset="0"/>
                  </a:rPr>
                  <a:t>Voronoi embedding</a:t>
                </a:r>
              </a:p>
            </p:txBody>
          </p:sp>
          <p:cxnSp>
            <p:nvCxnSpPr>
              <p:cNvPr id="41" name="Straight Arrow Connector 40">
                <a:extLst>
                  <a:ext uri="{FF2B5EF4-FFF2-40B4-BE49-F238E27FC236}">
                    <a16:creationId xmlns:a16="http://schemas.microsoft.com/office/drawing/2014/main" id="{AFD72514-B0AB-E6BF-417C-96D88D29867D}"/>
                  </a:ext>
                </a:extLst>
              </p:cNvPr>
              <p:cNvCxnSpPr>
                <a:cxnSpLocks/>
                <a:stCxn id="42" idx="3"/>
              </p:cNvCxnSpPr>
              <p:nvPr/>
            </p:nvCxnSpPr>
            <p:spPr>
              <a:xfrm flipH="1">
                <a:off x="4424080" y="5129725"/>
                <a:ext cx="32550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2" name="Google Shape;379;p22">
                <a:extLst>
                  <a:ext uri="{FF2B5EF4-FFF2-40B4-BE49-F238E27FC236}">
                    <a16:creationId xmlns:a16="http://schemas.microsoft.com/office/drawing/2014/main" id="{889091F7-BEC5-525D-E0F0-C4870EA4D08C}"/>
                  </a:ext>
                </a:extLst>
              </p:cNvPr>
              <p:cNvSpPr/>
              <p:nvPr/>
            </p:nvSpPr>
            <p:spPr>
              <a:xfrm>
                <a:off x="4749583" y="4947948"/>
                <a:ext cx="1429856" cy="363554"/>
              </a:xfrm>
              <a:custGeom>
                <a:avLst>
                  <a:gd name="f10" fmla="val 6160"/>
                </a:avLst>
                <a:gdLst>
                  <a:gd name="f1" fmla="val 10800000"/>
                  <a:gd name="f2" fmla="val 5400000"/>
                  <a:gd name="f3" fmla="val 16200000"/>
                  <a:gd name="f4" fmla="val w"/>
                  <a:gd name="f5" fmla="val h"/>
                  <a:gd name="f6" fmla="val ss"/>
                  <a:gd name="f7" fmla="val 0"/>
                  <a:gd name="f8" fmla="*/ 5419351 1 1725033"/>
                  <a:gd name="f9" fmla="val 45"/>
                  <a:gd name="f10" fmla="val 6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gradFill>
                <a:gsLst>
                  <a:gs pos="0">
                    <a:srgbClr val="69D4F4">
                      <a:alpha val="26274"/>
                    </a:srgbClr>
                  </a:gs>
                  <a:gs pos="100000">
                    <a:srgbClr val="9F39D5">
                      <a:alpha val="16862"/>
                    </a:srgbClr>
                  </a:gs>
                </a:gsLst>
                <a:lin ang="13500000"/>
              </a:gradFill>
              <a:ln w="19046" cap="flat">
                <a:solidFill>
                  <a:srgbClr val="999999"/>
                </a:solidFill>
                <a:prstDash val="solid"/>
                <a:round/>
              </a:ln>
            </p:spPr>
            <p:txBody>
              <a:bodyPr vert="horz" wrap="square" lIns="86286" tIns="86286" rIns="86286" bIns="86286" anchor="ctr" anchorCtr="1" compatLnSpc="1">
                <a:noAutofit/>
              </a:bodyPr>
              <a:lstStyle/>
              <a:p>
                <a:pPr algn="ctr" defTabSz="862955">
                  <a:defRPr sz="1800" b="0" i="0" u="none" strike="noStrike" kern="0" cap="none" spc="0" baseline="0">
                    <a:solidFill>
                      <a:srgbClr val="000000"/>
                    </a:solidFill>
                    <a:uFillTx/>
                  </a:defRPr>
                </a:pPr>
                <a:r>
                  <a:rPr lang="en-US" sz="1600" kern="0" dirty="0">
                    <a:latin typeface="Times New Roman" panose="02020603050405020304" pitchFamily="18" charset="0"/>
                    <a:ea typeface="Arial"/>
                    <a:cs typeface="Times New Roman" panose="02020603050405020304" pitchFamily="18" charset="0"/>
                  </a:rPr>
                  <a:t>SDE Solver++</a:t>
                </a:r>
              </a:p>
            </p:txBody>
          </p:sp>
          <p:cxnSp>
            <p:nvCxnSpPr>
              <p:cNvPr id="43" name="Straight Arrow Connector 42">
                <a:extLst>
                  <a:ext uri="{FF2B5EF4-FFF2-40B4-BE49-F238E27FC236}">
                    <a16:creationId xmlns:a16="http://schemas.microsoft.com/office/drawing/2014/main" id="{763F4C00-45F6-E705-4142-8300E03F2683}"/>
                  </a:ext>
                </a:extLst>
              </p:cNvPr>
              <p:cNvCxnSpPr>
                <a:cxnSpLocks/>
              </p:cNvCxnSpPr>
              <p:nvPr/>
            </p:nvCxnSpPr>
            <p:spPr>
              <a:xfrm flipH="1">
                <a:off x="7991816" y="5127441"/>
                <a:ext cx="56566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Google Shape;382;p22">
                <a:extLst>
                  <a:ext uri="{FF2B5EF4-FFF2-40B4-BE49-F238E27FC236}">
                    <a16:creationId xmlns:a16="http://schemas.microsoft.com/office/drawing/2014/main" id="{2F65BDD7-13FF-5B87-2984-99308B7143B2}"/>
                  </a:ext>
                </a:extLst>
              </p:cNvPr>
              <p:cNvCxnSpPr>
                <a:cxnSpLocks/>
                <a:endCxn id="42" idx="2"/>
              </p:cNvCxnSpPr>
              <p:nvPr/>
            </p:nvCxnSpPr>
            <p:spPr>
              <a:xfrm rot="10800000" flipV="1">
                <a:off x="5464512" y="5132080"/>
                <a:ext cx="2724393" cy="179422"/>
              </a:xfrm>
              <a:prstGeom prst="bentConnector4">
                <a:avLst>
                  <a:gd name="adj1" fmla="val 918"/>
                  <a:gd name="adj2" fmla="val 555032"/>
                </a:avLst>
              </a:prstGeom>
              <a:noFill/>
              <a:ln w="12700" cap="flat">
                <a:solidFill>
                  <a:schemeClr val="tx1"/>
                </a:solidFill>
                <a:prstDash val="solid"/>
                <a:round/>
                <a:tailEnd type="arrow"/>
              </a:ln>
            </p:spPr>
          </p:cxnSp>
        </p:grpSp>
        <mc:AlternateContent xmlns:mc="http://schemas.openxmlformats.org/markup-compatibility/2006" xmlns:a14="http://schemas.microsoft.com/office/drawing/2010/main">
          <mc:Choice Requires="a14">
            <p:sp>
              <p:nvSpPr>
                <p:cNvPr id="45" name="Google Shape;389;p22">
                  <a:extLst>
                    <a:ext uri="{FF2B5EF4-FFF2-40B4-BE49-F238E27FC236}">
                      <a16:creationId xmlns:a16="http://schemas.microsoft.com/office/drawing/2014/main" id="{9902768B-C321-6869-0090-C21F53F640BF}"/>
                    </a:ext>
                  </a:extLst>
                </p:cNvPr>
                <p:cNvSpPr txBox="1"/>
                <p:nvPr/>
              </p:nvSpPr>
              <p:spPr>
                <a:xfrm>
                  <a:off x="8071865" y="4675922"/>
                  <a:ext cx="661472" cy="449290"/>
                </a:xfrm>
                <a:prstGeom prst="rect">
                  <a:avLst/>
                </a:prstGeom>
                <a:noFill/>
                <a:ln cap="flat">
                  <a:noFill/>
                </a:ln>
              </p:spPr>
              <p:txBody>
                <a:bodyPr vert="horz" wrap="square" lIns="86286" tIns="86286" rIns="86286" bIns="86286" anchor="t" anchorCtr="0" compatLnSpc="1">
                  <a:noAutofit/>
                </a:bodyPr>
                <a:lstStyle/>
                <a:p>
                  <a:pPr algn="ctr" defTabSz="862955">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IN" sz="2000" i="1" kern="0">
                                <a:latin typeface="Cambria Math" panose="02040503050406030204" pitchFamily="18" charset="0"/>
                                <a:ea typeface="Arial"/>
                                <a:cs typeface="Arial"/>
                              </a:rPr>
                            </m:ctrlPr>
                          </m:sSubPr>
                          <m:e>
                            <m:r>
                              <a:rPr lang="en-IN" sz="2000" b="1" kern="0">
                                <a:latin typeface="Cambria Math" panose="02040503050406030204" pitchFamily="18" charset="0"/>
                                <a:ea typeface="Arial"/>
                                <a:cs typeface="Arial"/>
                              </a:rPr>
                              <m:t>𝐱</m:t>
                            </m:r>
                          </m:e>
                          <m:sub>
                            <m:r>
                              <m:rPr>
                                <m:sty m:val="p"/>
                              </m:rPr>
                              <a:rPr lang="en-IN" sz="2000" kern="0">
                                <a:latin typeface="Cambria Math" panose="02040503050406030204" pitchFamily="18" charset="0"/>
                                <a:ea typeface="Arial"/>
                                <a:cs typeface="Arial"/>
                              </a:rPr>
                              <m:t>r</m:t>
                            </m:r>
                          </m:sub>
                        </m:sSub>
                      </m:oMath>
                    </m:oMathPara>
                  </a14:m>
                  <a:endParaRPr lang="en-US" sz="2000" kern="0" dirty="0">
                    <a:latin typeface="Arial"/>
                    <a:ea typeface="Arial"/>
                    <a:cs typeface="Arial"/>
                  </a:endParaRPr>
                </a:p>
              </p:txBody>
            </p:sp>
          </mc:Choice>
          <mc:Fallback xmlns="">
            <p:sp>
              <p:nvSpPr>
                <p:cNvPr id="45" name="Google Shape;389;p22">
                  <a:extLst>
                    <a:ext uri="{FF2B5EF4-FFF2-40B4-BE49-F238E27FC236}">
                      <a16:creationId xmlns:a16="http://schemas.microsoft.com/office/drawing/2014/main" id="{9902768B-C321-6869-0090-C21F53F640BF}"/>
                    </a:ext>
                  </a:extLst>
                </p:cNvPr>
                <p:cNvSpPr txBox="1">
                  <a:spLocks noRot="1" noChangeAspect="1" noMove="1" noResize="1" noEditPoints="1" noAdjustHandles="1" noChangeArrowheads="1" noChangeShapeType="1" noTextEdit="1"/>
                </p:cNvSpPr>
                <p:nvPr/>
              </p:nvSpPr>
              <p:spPr>
                <a:xfrm>
                  <a:off x="8071865" y="4675922"/>
                  <a:ext cx="661472" cy="449290"/>
                </a:xfrm>
                <a:prstGeom prst="rect">
                  <a:avLst/>
                </a:prstGeom>
                <a:blipFill>
                  <a:blip r:embed="rId23"/>
                  <a:stretch>
                    <a:fillRect/>
                  </a:stretch>
                </a:blipFill>
                <a:ln cap="flat">
                  <a:noFill/>
                </a:ln>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6" name="Google Shape;389;p22">
                  <a:extLst>
                    <a:ext uri="{FF2B5EF4-FFF2-40B4-BE49-F238E27FC236}">
                      <a16:creationId xmlns:a16="http://schemas.microsoft.com/office/drawing/2014/main" id="{3B643FBE-E42C-9E3E-9507-31F0064246DC}"/>
                    </a:ext>
                  </a:extLst>
                </p:cNvPr>
                <p:cNvSpPr txBox="1"/>
                <p:nvPr/>
              </p:nvSpPr>
              <p:spPr>
                <a:xfrm>
                  <a:off x="3422064" y="4656805"/>
                  <a:ext cx="661472" cy="449290"/>
                </a:xfrm>
                <a:prstGeom prst="rect">
                  <a:avLst/>
                </a:prstGeom>
                <a:noFill/>
                <a:ln cap="flat">
                  <a:noFill/>
                </a:ln>
              </p:spPr>
              <p:txBody>
                <a:bodyPr vert="horz" wrap="square" lIns="86286" tIns="86286" rIns="86286" bIns="86286" anchor="t" anchorCtr="0" compatLnSpc="1">
                  <a:noAutofit/>
                </a:bodyPr>
                <a:lstStyle/>
                <a:p>
                  <a:pPr algn="ctr" defTabSz="862955">
                    <a:defRPr sz="1800" b="0" i="0" u="none" strike="noStrike" kern="0" cap="none" spc="0" baseline="0">
                      <a:solidFill>
                        <a:srgbClr val="000000"/>
                      </a:solidFill>
                      <a:uFillTx/>
                    </a:defRPr>
                  </a:pPr>
                  <a14:m>
                    <m:oMathPara xmlns:m="http://schemas.openxmlformats.org/officeDocument/2006/math">
                      <m:oMathParaPr>
                        <m:jc m:val="centerGroup"/>
                      </m:oMathParaPr>
                      <m:oMath xmlns:m="http://schemas.openxmlformats.org/officeDocument/2006/math">
                        <m:sSub>
                          <m:sSubPr>
                            <m:ctrlPr>
                              <a:rPr lang="en-IN" sz="2000" i="1" kern="0">
                                <a:latin typeface="Cambria Math" panose="02040503050406030204" pitchFamily="18" charset="0"/>
                                <a:ea typeface="Arial"/>
                                <a:cs typeface="Arial"/>
                              </a:rPr>
                            </m:ctrlPr>
                          </m:sSubPr>
                          <m:e>
                            <m:r>
                              <a:rPr lang="en-IN" sz="2000" b="1" kern="0">
                                <a:latin typeface="Cambria Math" panose="02040503050406030204" pitchFamily="18" charset="0"/>
                                <a:ea typeface="Arial"/>
                                <a:cs typeface="Arial"/>
                              </a:rPr>
                              <m:t>𝐱</m:t>
                            </m:r>
                          </m:e>
                          <m:sub>
                            <m:r>
                              <m:rPr>
                                <m:sty m:val="p"/>
                              </m:rPr>
                              <a:rPr lang="en-IN" sz="2000" kern="0">
                                <a:latin typeface="Cambria Math" panose="02040503050406030204" pitchFamily="18" charset="0"/>
                                <a:ea typeface="Arial"/>
                                <a:cs typeface="Arial"/>
                              </a:rPr>
                              <m:t>r</m:t>
                            </m:r>
                            <m:r>
                              <a:rPr lang="en-IN" sz="2000" kern="0">
                                <a:latin typeface="Cambria Math" panose="02040503050406030204" pitchFamily="18" charset="0"/>
                                <a:ea typeface="Arial"/>
                                <a:cs typeface="Arial"/>
                              </a:rPr>
                              <m:t>−1</m:t>
                            </m:r>
                          </m:sub>
                        </m:sSub>
                      </m:oMath>
                    </m:oMathPara>
                  </a14:m>
                  <a:endParaRPr lang="en-US" sz="2000" kern="0" dirty="0">
                    <a:latin typeface="Arial"/>
                    <a:ea typeface="Arial"/>
                    <a:cs typeface="Arial"/>
                  </a:endParaRPr>
                </a:p>
              </p:txBody>
            </p:sp>
          </mc:Choice>
          <mc:Fallback xmlns="">
            <p:sp>
              <p:nvSpPr>
                <p:cNvPr id="46" name="Google Shape;389;p22">
                  <a:extLst>
                    <a:ext uri="{FF2B5EF4-FFF2-40B4-BE49-F238E27FC236}">
                      <a16:creationId xmlns:a16="http://schemas.microsoft.com/office/drawing/2014/main" id="{3B643FBE-E42C-9E3E-9507-31F0064246DC}"/>
                    </a:ext>
                  </a:extLst>
                </p:cNvPr>
                <p:cNvSpPr txBox="1">
                  <a:spLocks noRot="1" noChangeAspect="1" noMove="1" noResize="1" noEditPoints="1" noAdjustHandles="1" noChangeArrowheads="1" noChangeShapeType="1" noTextEdit="1"/>
                </p:cNvSpPr>
                <p:nvPr/>
              </p:nvSpPr>
              <p:spPr>
                <a:xfrm>
                  <a:off x="3422064" y="4656805"/>
                  <a:ext cx="661472" cy="449290"/>
                </a:xfrm>
                <a:prstGeom prst="rect">
                  <a:avLst/>
                </a:prstGeom>
                <a:blipFill>
                  <a:blip r:embed="rId24"/>
                  <a:stretch>
                    <a:fillRect l="-1835"/>
                  </a:stretch>
                </a:blipFill>
                <a:ln cap="flat">
                  <a:noFill/>
                </a:ln>
              </p:spPr>
              <p:txBody>
                <a:bodyPr/>
                <a:lstStyle/>
                <a:p>
                  <a:r>
                    <a:rPr lang="en-IN">
                      <a:noFill/>
                    </a:rPr>
                    <a:t> </a:t>
                  </a:r>
                </a:p>
              </p:txBody>
            </p:sp>
          </mc:Fallback>
        </mc:AlternateContent>
        <p:sp>
          <p:nvSpPr>
            <p:cNvPr id="47" name="Google Shape;389;p22">
              <a:extLst>
                <a:ext uri="{FF2B5EF4-FFF2-40B4-BE49-F238E27FC236}">
                  <a16:creationId xmlns:a16="http://schemas.microsoft.com/office/drawing/2014/main" id="{F6CBFA79-CF27-CBDF-A5A2-14113A6831CE}"/>
                </a:ext>
              </a:extLst>
            </p:cNvPr>
            <p:cNvSpPr txBox="1"/>
            <p:nvPr/>
          </p:nvSpPr>
          <p:spPr>
            <a:xfrm>
              <a:off x="3186046" y="4993528"/>
              <a:ext cx="979948" cy="844579"/>
            </a:xfrm>
            <a:prstGeom prst="rect">
              <a:avLst/>
            </a:prstGeom>
            <a:noFill/>
            <a:ln cap="flat">
              <a:noFill/>
            </a:ln>
          </p:spPr>
          <p:txBody>
            <a:bodyPr vert="horz" wrap="square" lIns="86286" tIns="86286" rIns="86286" bIns="86286" anchor="t" anchorCtr="0" compatLnSpc="1">
              <a:noAutofit/>
            </a:bodyPr>
            <a:lstStyle/>
            <a:p>
              <a:pPr algn="ctr" defTabSz="862955">
                <a:defRPr sz="1800" b="0" i="0" u="none" strike="noStrike" kern="0" cap="none" spc="0" baseline="0">
                  <a:solidFill>
                    <a:srgbClr val="000000"/>
                  </a:solidFill>
                  <a:uFillTx/>
                </a:defRPr>
              </a:pPr>
              <a:r>
                <a:rPr lang="en-US" sz="1600" kern="0" dirty="0">
                  <a:latin typeface="Times New Roman" panose="02020603050405020304" pitchFamily="18" charset="0"/>
                  <a:ea typeface="Arial"/>
                  <a:cs typeface="Times New Roman" panose="02020603050405020304" pitchFamily="18" charset="0"/>
                </a:rPr>
                <a:t>Denoised Image</a:t>
              </a:r>
            </a:p>
          </p:txBody>
        </p:sp>
        <p:pic>
          <p:nvPicPr>
            <p:cNvPr id="50" name="Picture 49" descr="A stack of colorful papers&#10;&#10;AI-generated content may be incorrect.">
              <a:extLst>
                <a:ext uri="{FF2B5EF4-FFF2-40B4-BE49-F238E27FC236}">
                  <a16:creationId xmlns:a16="http://schemas.microsoft.com/office/drawing/2014/main" id="{325E547B-03DF-1AFC-8FA1-DBCE4BD65D6A}"/>
                </a:ext>
              </a:extLst>
            </p:cNvPr>
            <p:cNvPicPr>
              <a:picLocks noChangeAspect="1"/>
            </p:cNvPicPr>
            <p:nvPr/>
          </p:nvPicPr>
          <p:blipFill>
            <a:blip r:embed="rId25"/>
            <a:stretch>
              <a:fillRect/>
            </a:stretch>
          </p:blipFill>
          <p:spPr>
            <a:xfrm>
              <a:off x="10496887" y="5037008"/>
              <a:ext cx="1683687" cy="1191990"/>
            </a:xfrm>
            <a:prstGeom prst="rect">
              <a:avLst/>
            </a:prstGeom>
          </p:spPr>
        </p:pic>
        <p:sp>
          <p:nvSpPr>
            <p:cNvPr id="51" name="Google Shape;378;p22">
              <a:extLst>
                <a:ext uri="{FF2B5EF4-FFF2-40B4-BE49-F238E27FC236}">
                  <a16:creationId xmlns:a16="http://schemas.microsoft.com/office/drawing/2014/main" id="{E424D2FF-2533-3FDE-83E3-5D1A7E6D6355}"/>
                </a:ext>
              </a:extLst>
            </p:cNvPr>
            <p:cNvSpPr/>
            <p:nvPr/>
          </p:nvSpPr>
          <p:spPr>
            <a:xfrm>
              <a:off x="9299329" y="5213469"/>
              <a:ext cx="959477" cy="603137"/>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DAE3F3"/>
            </a:solidFill>
            <a:ln w="19046" cap="flat">
              <a:solidFill>
                <a:srgbClr val="999999"/>
              </a:solidFill>
              <a:prstDash val="solid"/>
              <a:round/>
            </a:ln>
          </p:spPr>
          <p:txBody>
            <a:bodyPr vert="horz" wrap="square" lIns="86286" tIns="86286" rIns="86286" bIns="86286" anchor="ctr" anchorCtr="1" compatLnSpc="1">
              <a:noAutofit/>
            </a:bodyPr>
            <a:lstStyle/>
            <a:p>
              <a:pPr algn="ctr" defTabSz="862955">
                <a:defRPr sz="1800" b="0" i="0" u="none" strike="noStrike" kern="0" cap="none" spc="0" baseline="0">
                  <a:solidFill>
                    <a:srgbClr val="000000"/>
                  </a:solidFill>
                  <a:uFillTx/>
                </a:defRPr>
              </a:pPr>
              <a:r>
                <a:rPr lang="en-IN" sz="1600" kern="0" dirty="0">
                  <a:latin typeface="Times New Roman" panose="02020603050405020304" pitchFamily="18" charset="0"/>
                  <a:ea typeface="Arial"/>
                  <a:cs typeface="Times New Roman" panose="02020603050405020304" pitchFamily="18" charset="0"/>
                </a:rPr>
                <a:t>Neural Network </a:t>
              </a:r>
              <a:endParaRPr lang="en-US" sz="1600" kern="0" dirty="0">
                <a:latin typeface="Times New Roman" panose="02020603050405020304" pitchFamily="18" charset="0"/>
                <a:ea typeface="Arial"/>
                <a:cs typeface="Times New Roman" panose="02020603050405020304" pitchFamily="18" charset="0"/>
              </a:endParaRPr>
            </a:p>
          </p:txBody>
        </p:sp>
        <p:cxnSp>
          <p:nvCxnSpPr>
            <p:cNvPr id="52" name="Straight Arrow Connector 51">
              <a:extLst>
                <a:ext uri="{FF2B5EF4-FFF2-40B4-BE49-F238E27FC236}">
                  <a16:creationId xmlns:a16="http://schemas.microsoft.com/office/drawing/2014/main" id="{BF6433D0-0E72-6AB5-6AFD-F7C288658F7B}"/>
                </a:ext>
              </a:extLst>
            </p:cNvPr>
            <p:cNvCxnSpPr>
              <a:cxnSpLocks/>
            </p:cNvCxnSpPr>
            <p:nvPr/>
          </p:nvCxnSpPr>
          <p:spPr>
            <a:xfrm flipH="1">
              <a:off x="8967426" y="5517319"/>
              <a:ext cx="23622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6" name="Straight Arrow Connector 65">
              <a:extLst>
                <a:ext uri="{FF2B5EF4-FFF2-40B4-BE49-F238E27FC236}">
                  <a16:creationId xmlns:a16="http://schemas.microsoft.com/office/drawing/2014/main" id="{BDBA073D-5654-5355-EDB8-27353641C5C8}"/>
                </a:ext>
              </a:extLst>
            </p:cNvPr>
            <p:cNvCxnSpPr>
              <a:cxnSpLocks/>
            </p:cNvCxnSpPr>
            <p:nvPr/>
          </p:nvCxnSpPr>
          <p:spPr>
            <a:xfrm flipH="1">
              <a:off x="7599877" y="5470467"/>
              <a:ext cx="48951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pic>
        <p:nvPicPr>
          <p:cNvPr id="84" name="Graphic 83">
            <a:extLst>
              <a:ext uri="{FF2B5EF4-FFF2-40B4-BE49-F238E27FC236}">
                <a16:creationId xmlns:a16="http://schemas.microsoft.com/office/drawing/2014/main" id="{8A320B37-7990-EDBD-4AF6-3E7B1BBEE6EE}"/>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7131984" y="357717"/>
            <a:ext cx="1054052" cy="115755"/>
          </a:xfrm>
          <a:prstGeom prst="rect">
            <a:avLst/>
          </a:prstGeom>
        </p:spPr>
      </p:pic>
      <p:pic>
        <p:nvPicPr>
          <p:cNvPr id="38" name="Picture 37">
            <a:extLst>
              <a:ext uri="{FF2B5EF4-FFF2-40B4-BE49-F238E27FC236}">
                <a16:creationId xmlns:a16="http://schemas.microsoft.com/office/drawing/2014/main" id="{FB3706C7-9D8B-2896-5997-1E1694D574AA}"/>
              </a:ext>
            </a:extLst>
          </p:cNvPr>
          <p:cNvPicPr>
            <a:picLocks noChangeAspect="1"/>
          </p:cNvPicPr>
          <p:nvPr/>
        </p:nvPicPr>
        <p:blipFill>
          <a:blip r:embed="rId27"/>
          <a:stretch>
            <a:fillRect/>
          </a:stretch>
        </p:blipFill>
        <p:spPr>
          <a:xfrm>
            <a:off x="54520" y="1246578"/>
            <a:ext cx="519437" cy="2410514"/>
          </a:xfrm>
          <a:prstGeom prst="rect">
            <a:avLst/>
          </a:prstGeom>
        </p:spPr>
      </p:pic>
      <p:pic>
        <p:nvPicPr>
          <p:cNvPr id="61" name="Picture 60">
            <a:extLst>
              <a:ext uri="{FF2B5EF4-FFF2-40B4-BE49-F238E27FC236}">
                <a16:creationId xmlns:a16="http://schemas.microsoft.com/office/drawing/2014/main" id="{70DB0163-7130-CAAA-00D8-6B23D10AD876}"/>
              </a:ext>
            </a:extLst>
          </p:cNvPr>
          <p:cNvPicPr>
            <a:picLocks noChangeAspect="1"/>
          </p:cNvPicPr>
          <p:nvPr/>
        </p:nvPicPr>
        <p:blipFill>
          <a:blip r:embed="rId28"/>
          <a:stretch>
            <a:fillRect/>
          </a:stretch>
        </p:blipFill>
        <p:spPr>
          <a:xfrm>
            <a:off x="11612641" y="1246578"/>
            <a:ext cx="454559" cy="2368490"/>
          </a:xfrm>
          <a:prstGeom prst="rect">
            <a:avLst/>
          </a:prstGeom>
        </p:spPr>
      </p:pic>
      <p:sp>
        <p:nvSpPr>
          <p:cNvPr id="5" name="Rectangle 4">
            <a:extLst>
              <a:ext uri="{FF2B5EF4-FFF2-40B4-BE49-F238E27FC236}">
                <a16:creationId xmlns:a16="http://schemas.microsoft.com/office/drawing/2014/main" id="{27D15159-CA47-ED2B-A017-3CBD8FDA53E2}"/>
              </a:ext>
            </a:extLst>
          </p:cNvPr>
          <p:cNvSpPr/>
          <p:nvPr/>
        </p:nvSpPr>
        <p:spPr>
          <a:xfrm>
            <a:off x="8986" y="4153630"/>
            <a:ext cx="3221817" cy="2410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dirty="0">
              <a:solidFill>
                <a:schemeClr val="bg1"/>
              </a:solidFill>
            </a:endParaRPr>
          </a:p>
        </p:txBody>
      </p:sp>
      <p:grpSp>
        <p:nvGrpSpPr>
          <p:cNvPr id="83" name="Group 82">
            <a:extLst>
              <a:ext uri="{FF2B5EF4-FFF2-40B4-BE49-F238E27FC236}">
                <a16:creationId xmlns:a16="http://schemas.microsoft.com/office/drawing/2014/main" id="{58427232-4485-41CF-7D8E-864F0F8B5AB9}"/>
              </a:ext>
            </a:extLst>
          </p:cNvPr>
          <p:cNvGrpSpPr/>
          <p:nvPr/>
        </p:nvGrpSpPr>
        <p:grpSpPr>
          <a:xfrm>
            <a:off x="36043" y="5620332"/>
            <a:ext cx="4129951" cy="608666"/>
            <a:chOff x="83992" y="5457252"/>
            <a:chExt cx="4129951" cy="608666"/>
          </a:xfrm>
        </p:grpSpPr>
        <p:sp>
          <p:nvSpPr>
            <p:cNvPr id="77" name="Google Shape;68;p15">
              <a:extLst>
                <a:ext uri="{FF2B5EF4-FFF2-40B4-BE49-F238E27FC236}">
                  <a16:creationId xmlns:a16="http://schemas.microsoft.com/office/drawing/2014/main" id="{C54665A7-4509-8999-7998-D746506C7D4B}"/>
                </a:ext>
              </a:extLst>
            </p:cNvPr>
            <p:cNvSpPr/>
            <p:nvPr/>
          </p:nvSpPr>
          <p:spPr>
            <a:xfrm>
              <a:off x="856087" y="5457252"/>
              <a:ext cx="1631000" cy="435745"/>
            </a:xfrm>
            <a:prstGeom prst="rect">
              <a:avLst/>
            </a:prstGeom>
            <a:noFill/>
            <a:ln cap="flat">
              <a:noFill/>
              <a:prstDash val="solid"/>
            </a:ln>
          </p:spPr>
          <p:txBody>
            <a:bodyPr vert="horz" wrap="square" lIns="96748" tIns="96748" rIns="96748" bIns="96748" anchor="ctr" anchorCtr="0" compatLnSpc="1">
              <a:noAutofit/>
            </a:bodyPr>
            <a:lstStyle/>
            <a:p>
              <a:pPr defTabSz="967654">
                <a:defRPr sz="1800" b="0" i="0" u="none" strike="noStrike" kern="0" cap="none" spc="0" baseline="0">
                  <a:solidFill>
                    <a:srgbClr val="000000"/>
                  </a:solidFill>
                  <a:uFillTx/>
                </a:defRPr>
              </a:pPr>
              <a:r>
                <a:rPr lang="en-IN" sz="1270" kern="0" dirty="0">
                  <a:solidFill>
                    <a:srgbClr val="000000"/>
                  </a:solidFill>
                  <a:latin typeface="Arial"/>
                  <a:ea typeface="Arial"/>
                  <a:cs typeface="Arial"/>
                </a:rPr>
                <a:t>Reverse Diffusion    </a:t>
              </a:r>
            </a:p>
          </p:txBody>
        </p:sp>
        <p:cxnSp>
          <p:nvCxnSpPr>
            <p:cNvPr id="79" name="Straight Arrow Connector 78">
              <a:extLst>
                <a:ext uri="{FF2B5EF4-FFF2-40B4-BE49-F238E27FC236}">
                  <a16:creationId xmlns:a16="http://schemas.microsoft.com/office/drawing/2014/main" id="{BD36F13D-9ACC-941F-8FC3-60E5FCFD4BB8}"/>
                </a:ext>
              </a:extLst>
            </p:cNvPr>
            <p:cNvCxnSpPr>
              <a:cxnSpLocks/>
            </p:cNvCxnSpPr>
            <p:nvPr/>
          </p:nvCxnSpPr>
          <p:spPr>
            <a:xfrm flipH="1">
              <a:off x="83992" y="5675125"/>
              <a:ext cx="772096" cy="0"/>
            </a:xfrm>
            <a:prstGeom prst="straightConnector1">
              <a:avLst/>
            </a:prstGeom>
            <a:ln w="28575">
              <a:prstDash val="sysDash"/>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189831A8-1AD8-6A98-B20A-FB8902708B5C}"/>
                    </a:ext>
                  </a:extLst>
                </p:cNvPr>
                <p:cNvSpPr txBox="1"/>
                <p:nvPr/>
              </p:nvSpPr>
              <p:spPr>
                <a:xfrm>
                  <a:off x="140924" y="5767420"/>
                  <a:ext cx="4073019" cy="298498"/>
                </a:xfrm>
                <a:prstGeom prst="rect">
                  <a:avLst/>
                </a:prstGeom>
                <a:noFill/>
              </p:spPr>
              <p:txBody>
                <a:bodyPr wrap="none" rtlCol="0">
                  <a:spAutoFit/>
                </a:bodyPr>
                <a:lstStyle/>
                <a:p>
                  <a:r>
                    <a:rPr lang="en-IN" sz="1400" kern="0" dirty="0">
                      <a:solidFill>
                        <a:srgbClr val="000000"/>
                      </a:solidFill>
                      <a:latin typeface="Arial"/>
                      <a:ea typeface="Arial"/>
                      <a:cs typeface="Arial"/>
                    </a:rPr>
                    <a:t> </a:t>
                  </a:r>
                  <a14:m>
                    <m:oMath xmlns:m="http://schemas.openxmlformats.org/officeDocument/2006/math">
                      <m:r>
                        <a:rPr lang="en-IN" sz="1400" i="1" kern="0">
                          <a:solidFill>
                            <a:srgbClr val="000000"/>
                          </a:solidFill>
                          <a:latin typeface="Cambria Math" panose="02040503050406030204" pitchFamily="18" charset="0"/>
                          <a:ea typeface="Arial"/>
                          <a:cs typeface="Arial"/>
                        </a:rPr>
                        <m:t>𝑑</m:t>
                      </m:r>
                      <m:r>
                        <a:rPr lang="en-IN" sz="1400" b="1" i="1" kern="0">
                          <a:solidFill>
                            <a:srgbClr val="000000"/>
                          </a:solidFill>
                          <a:latin typeface="Cambria Math" panose="02040503050406030204" pitchFamily="18" charset="0"/>
                          <a:ea typeface="Arial"/>
                          <a:cs typeface="Arial"/>
                        </a:rPr>
                        <m:t>𝒙</m:t>
                      </m:r>
                      <m:r>
                        <a:rPr lang="en-IN" sz="1400" i="1" kern="0">
                          <a:solidFill>
                            <a:srgbClr val="000000"/>
                          </a:solidFill>
                          <a:latin typeface="Cambria Math" panose="02040503050406030204" pitchFamily="18" charset="0"/>
                          <a:ea typeface="Arial"/>
                          <a:cs typeface="Arial"/>
                        </a:rPr>
                        <m:t>=</m:t>
                      </m:r>
                      <m:d>
                        <m:dPr>
                          <m:begChr m:val="["/>
                          <m:endChr m:val="]"/>
                          <m:ctrlPr>
                            <a:rPr lang="en-IN" sz="1400" b="1" i="1" kern="0">
                              <a:solidFill>
                                <a:srgbClr val="000000"/>
                              </a:solidFill>
                              <a:latin typeface="Cambria Math" panose="02040503050406030204" pitchFamily="18" charset="0"/>
                              <a:ea typeface="Arial"/>
                              <a:cs typeface="Arial"/>
                            </a:rPr>
                          </m:ctrlPr>
                        </m:dPr>
                        <m:e>
                          <m:r>
                            <a:rPr lang="en-IN" sz="1400" b="1" i="1" kern="0">
                              <a:solidFill>
                                <a:srgbClr val="000000"/>
                              </a:solidFill>
                              <a:latin typeface="Cambria Math" panose="02040503050406030204" pitchFamily="18" charset="0"/>
                              <a:ea typeface="Arial"/>
                              <a:cs typeface="Arial"/>
                            </a:rPr>
                            <m:t>𝒇</m:t>
                          </m:r>
                          <m:d>
                            <m:dPr>
                              <m:ctrlPr>
                                <a:rPr lang="en-IN" sz="1400" i="1" kern="0">
                                  <a:solidFill>
                                    <a:srgbClr val="000000"/>
                                  </a:solidFill>
                                  <a:latin typeface="Cambria Math" panose="02040503050406030204" pitchFamily="18" charset="0"/>
                                  <a:ea typeface="Arial"/>
                                  <a:cs typeface="Arial"/>
                                </a:rPr>
                              </m:ctrlPr>
                            </m:dPr>
                            <m:e>
                              <m:r>
                                <a:rPr lang="en-IN" sz="1400" b="1" i="1" kern="0">
                                  <a:solidFill>
                                    <a:srgbClr val="000000"/>
                                  </a:solidFill>
                                  <a:latin typeface="Cambria Math" panose="02040503050406030204" pitchFamily="18" charset="0"/>
                                  <a:ea typeface="Arial"/>
                                  <a:cs typeface="Arial"/>
                                </a:rPr>
                                <m:t>𝒙</m:t>
                              </m:r>
                              <m:r>
                                <a:rPr lang="en-IN" sz="1400" i="1" kern="0">
                                  <a:solidFill>
                                    <a:srgbClr val="000000"/>
                                  </a:solidFill>
                                  <a:latin typeface="Cambria Math" panose="02040503050406030204" pitchFamily="18" charset="0"/>
                                  <a:ea typeface="Arial"/>
                                  <a:cs typeface="Arial"/>
                                </a:rPr>
                                <m:t>,</m:t>
                              </m:r>
                              <m:r>
                                <a:rPr lang="en-IN" sz="1400" i="1" kern="0">
                                  <a:solidFill>
                                    <a:srgbClr val="000000"/>
                                  </a:solidFill>
                                  <a:latin typeface="Cambria Math" panose="02040503050406030204" pitchFamily="18" charset="0"/>
                                  <a:ea typeface="Arial"/>
                                  <a:cs typeface="Arial"/>
                                </a:rPr>
                                <m:t>𝑡</m:t>
                              </m:r>
                            </m:e>
                          </m:d>
                          <m:r>
                            <a:rPr lang="en-IN" sz="1400" i="1" kern="0">
                              <a:solidFill>
                                <a:srgbClr val="000000"/>
                              </a:solidFill>
                              <a:latin typeface="Cambria Math" panose="02040503050406030204" pitchFamily="18" charset="0"/>
                              <a:ea typeface="Arial"/>
                              <a:cs typeface="Arial"/>
                            </a:rPr>
                            <m:t>−</m:t>
                          </m:r>
                          <m:sSup>
                            <m:sSupPr>
                              <m:ctrlPr>
                                <a:rPr lang="en-IN" sz="1400" i="1" kern="0">
                                  <a:solidFill>
                                    <a:srgbClr val="000000"/>
                                  </a:solidFill>
                                  <a:latin typeface="Cambria Math" panose="02040503050406030204" pitchFamily="18" charset="0"/>
                                  <a:ea typeface="Arial"/>
                                  <a:cs typeface="Arial"/>
                                </a:rPr>
                              </m:ctrlPr>
                            </m:sSupPr>
                            <m:e>
                              <m:r>
                                <a:rPr lang="en-IN" sz="1400" i="1" kern="0">
                                  <a:solidFill>
                                    <a:srgbClr val="000000"/>
                                  </a:solidFill>
                                  <a:latin typeface="Cambria Math" panose="02040503050406030204" pitchFamily="18" charset="0"/>
                                  <a:ea typeface="Arial"/>
                                  <a:cs typeface="Arial"/>
                                </a:rPr>
                                <m:t>𝑔</m:t>
                              </m:r>
                            </m:e>
                            <m:sup>
                              <m:r>
                                <a:rPr lang="en-IN" sz="1400" i="1" kern="0">
                                  <a:solidFill>
                                    <a:srgbClr val="000000"/>
                                  </a:solidFill>
                                  <a:latin typeface="Cambria Math" panose="02040503050406030204" pitchFamily="18" charset="0"/>
                                  <a:ea typeface="Arial"/>
                                  <a:cs typeface="Arial"/>
                                </a:rPr>
                                <m:t>2</m:t>
                              </m:r>
                            </m:sup>
                          </m:sSup>
                          <m:d>
                            <m:dPr>
                              <m:ctrlPr>
                                <a:rPr lang="en-IN" sz="1400" i="1" kern="0">
                                  <a:solidFill>
                                    <a:srgbClr val="000000"/>
                                  </a:solidFill>
                                  <a:latin typeface="Cambria Math" panose="02040503050406030204" pitchFamily="18" charset="0"/>
                                  <a:ea typeface="Arial"/>
                                  <a:cs typeface="Arial"/>
                                </a:rPr>
                              </m:ctrlPr>
                            </m:dPr>
                            <m:e>
                              <m:r>
                                <a:rPr lang="en-IN" sz="1400" i="1" kern="0">
                                  <a:solidFill>
                                    <a:srgbClr val="000000"/>
                                  </a:solidFill>
                                  <a:latin typeface="Cambria Math" panose="02040503050406030204" pitchFamily="18" charset="0"/>
                                  <a:ea typeface="Arial"/>
                                  <a:cs typeface="Arial"/>
                                </a:rPr>
                                <m:t>𝑡</m:t>
                              </m:r>
                            </m:e>
                          </m:d>
                          <m:sSub>
                            <m:sSubPr>
                              <m:ctrlPr>
                                <a:rPr lang="en-IN" sz="1400" i="1" kern="0">
                                  <a:solidFill>
                                    <a:srgbClr val="000000"/>
                                  </a:solidFill>
                                  <a:latin typeface="Cambria Math" panose="02040503050406030204" pitchFamily="18" charset="0"/>
                                  <a:ea typeface="Arial"/>
                                  <a:cs typeface="Arial"/>
                                </a:rPr>
                              </m:ctrlPr>
                            </m:sSubPr>
                            <m:e>
                              <m:r>
                                <m:rPr>
                                  <m:sty m:val="p"/>
                                </m:rPr>
                                <a:rPr lang="en-IN" sz="1400" kern="0">
                                  <a:solidFill>
                                    <a:srgbClr val="000000"/>
                                  </a:solidFill>
                                  <a:latin typeface="Cambria Math" panose="02040503050406030204" pitchFamily="18" charset="0"/>
                                  <a:ea typeface="Arial"/>
                                  <a:cs typeface="Arial"/>
                                </a:rPr>
                                <m:t>∇</m:t>
                              </m:r>
                            </m:e>
                            <m:sub>
                              <m:r>
                                <m:rPr>
                                  <m:sty m:val="p"/>
                                </m:rPr>
                                <a:rPr lang="en-IN" sz="1400" kern="0">
                                  <a:solidFill>
                                    <a:srgbClr val="000000"/>
                                  </a:solidFill>
                                  <a:latin typeface="Cambria Math" panose="02040503050406030204" pitchFamily="18" charset="0"/>
                                  <a:ea typeface="Arial"/>
                                  <a:cs typeface="Arial"/>
                                </a:rPr>
                                <m:t>x</m:t>
                              </m:r>
                            </m:sub>
                          </m:sSub>
                          <m:r>
                            <m:rPr>
                              <m:sty m:val="p"/>
                            </m:rPr>
                            <a:rPr lang="en-IN" sz="1400" kern="0">
                              <a:solidFill>
                                <a:srgbClr val="000000"/>
                              </a:solidFill>
                              <a:latin typeface="Cambria Math" panose="02040503050406030204" pitchFamily="18" charset="0"/>
                              <a:ea typeface="Arial"/>
                              <a:cs typeface="Arial"/>
                            </a:rPr>
                            <m:t>log</m:t>
                          </m:r>
                          <m:r>
                            <a:rPr lang="en-IN" sz="1400" kern="0">
                              <a:solidFill>
                                <a:srgbClr val="000000"/>
                              </a:solidFill>
                              <a:latin typeface="Cambria Math" panose="02040503050406030204" pitchFamily="18" charset="0"/>
                              <a:ea typeface="Arial"/>
                              <a:cs typeface="Arial"/>
                            </a:rPr>
                            <m:t> </m:t>
                          </m:r>
                          <m:sSub>
                            <m:sSubPr>
                              <m:ctrlPr>
                                <a:rPr lang="en-IN" sz="1400" i="1" kern="0">
                                  <a:solidFill>
                                    <a:srgbClr val="000000"/>
                                  </a:solidFill>
                                  <a:latin typeface="Cambria Math" panose="02040503050406030204" pitchFamily="18" charset="0"/>
                                  <a:ea typeface="Arial"/>
                                  <a:cs typeface="Arial"/>
                                </a:rPr>
                              </m:ctrlPr>
                            </m:sSubPr>
                            <m:e>
                              <m:r>
                                <m:rPr>
                                  <m:sty m:val="p"/>
                                </m:rPr>
                                <a:rPr lang="en-IN" sz="1400" kern="0">
                                  <a:solidFill>
                                    <a:srgbClr val="000000"/>
                                  </a:solidFill>
                                  <a:latin typeface="Cambria Math" panose="02040503050406030204" pitchFamily="18" charset="0"/>
                                  <a:ea typeface="Arial"/>
                                  <a:cs typeface="Arial"/>
                                </a:rPr>
                                <m:t>p</m:t>
                              </m:r>
                            </m:e>
                            <m:sub>
                              <m:r>
                                <m:rPr>
                                  <m:sty m:val="p"/>
                                </m:rPr>
                                <a:rPr lang="en-IN" sz="1400" kern="0">
                                  <a:solidFill>
                                    <a:srgbClr val="000000"/>
                                  </a:solidFill>
                                  <a:latin typeface="Cambria Math" panose="02040503050406030204" pitchFamily="18" charset="0"/>
                                  <a:ea typeface="Arial"/>
                                  <a:cs typeface="Arial"/>
                                </a:rPr>
                                <m:t>t</m:t>
                              </m:r>
                            </m:sub>
                          </m:sSub>
                          <m:r>
                            <a:rPr lang="en-IN" sz="1400" kern="0">
                              <a:solidFill>
                                <a:srgbClr val="000000"/>
                              </a:solidFill>
                              <a:latin typeface="Cambria Math" panose="02040503050406030204" pitchFamily="18" charset="0"/>
                              <a:ea typeface="Arial"/>
                              <a:cs typeface="Arial"/>
                            </a:rPr>
                            <m:t>(</m:t>
                          </m:r>
                          <m:r>
                            <m:rPr>
                              <m:sty m:val="p"/>
                            </m:rPr>
                            <a:rPr lang="en-IN" sz="1400" kern="0">
                              <a:solidFill>
                                <a:srgbClr val="000000"/>
                              </a:solidFill>
                              <a:latin typeface="Cambria Math" panose="02040503050406030204" pitchFamily="18" charset="0"/>
                              <a:ea typeface="Arial"/>
                              <a:cs typeface="Arial"/>
                            </a:rPr>
                            <m:t>x</m:t>
                          </m:r>
                          <m:r>
                            <a:rPr lang="en-IN" sz="1400" kern="0">
                              <a:solidFill>
                                <a:srgbClr val="000000"/>
                              </a:solidFill>
                              <a:latin typeface="Cambria Math" panose="02040503050406030204" pitchFamily="18" charset="0"/>
                              <a:ea typeface="Arial"/>
                              <a:cs typeface="Arial"/>
                            </a:rPr>
                            <m:t>|</m:t>
                          </m:r>
                          <m:r>
                            <m:rPr>
                              <m:sty m:val="p"/>
                            </m:rPr>
                            <a:rPr lang="en-IN" sz="1400" kern="0">
                              <a:solidFill>
                                <a:srgbClr val="000000"/>
                              </a:solidFill>
                              <a:latin typeface="Cambria Math" panose="02040503050406030204" pitchFamily="18" charset="0"/>
                              <a:ea typeface="Arial"/>
                              <a:cs typeface="Arial"/>
                            </a:rPr>
                            <m:t>c</m:t>
                          </m:r>
                          <m:r>
                            <a:rPr lang="en-IN" sz="1400" kern="0">
                              <a:solidFill>
                                <a:srgbClr val="000000"/>
                              </a:solidFill>
                              <a:latin typeface="Cambria Math" panose="02040503050406030204" pitchFamily="18" charset="0"/>
                              <a:ea typeface="Arial"/>
                              <a:cs typeface="Arial"/>
                            </a:rPr>
                            <m:t>,</m:t>
                          </m:r>
                          <m:r>
                            <a:rPr lang="en-IN" sz="1400" i="1" kern="0">
                              <a:solidFill>
                                <a:srgbClr val="000000"/>
                              </a:solidFill>
                              <a:latin typeface="Cambria Math" panose="02040503050406030204" pitchFamily="18" charset="0"/>
                              <a:ea typeface="Arial"/>
                              <a:cs typeface="Arial"/>
                            </a:rPr>
                            <m:t>𝜎</m:t>
                          </m:r>
                          <m:r>
                            <a:rPr lang="en-IN" sz="1400" kern="0">
                              <a:solidFill>
                                <a:srgbClr val="000000"/>
                              </a:solidFill>
                              <a:latin typeface="Cambria Math" panose="02040503050406030204" pitchFamily="18" charset="0"/>
                              <a:ea typeface="Arial"/>
                              <a:cs typeface="Arial"/>
                            </a:rPr>
                            <m:t>)</m:t>
                          </m:r>
                        </m:e>
                      </m:d>
                      <m:r>
                        <a:rPr lang="en-IN" sz="1400" i="1" kern="0">
                          <a:solidFill>
                            <a:srgbClr val="000000"/>
                          </a:solidFill>
                          <a:latin typeface="Cambria Math" panose="02040503050406030204" pitchFamily="18" charset="0"/>
                          <a:ea typeface="Arial"/>
                          <a:cs typeface="Arial"/>
                        </a:rPr>
                        <m:t>𝑑𝑡</m:t>
                      </m:r>
                      <m:r>
                        <a:rPr lang="en-IN" sz="1400" i="1" kern="0">
                          <a:solidFill>
                            <a:srgbClr val="000000"/>
                          </a:solidFill>
                          <a:latin typeface="Cambria Math" panose="02040503050406030204" pitchFamily="18" charset="0"/>
                          <a:ea typeface="Arial"/>
                          <a:cs typeface="Arial"/>
                        </a:rPr>
                        <m:t>+</m:t>
                      </m:r>
                      <m:r>
                        <a:rPr lang="en-IN" sz="1400" i="1" kern="0">
                          <a:solidFill>
                            <a:srgbClr val="000000"/>
                          </a:solidFill>
                          <a:latin typeface="Cambria Math" panose="02040503050406030204" pitchFamily="18" charset="0"/>
                          <a:ea typeface="Arial"/>
                          <a:cs typeface="Arial"/>
                        </a:rPr>
                        <m:t>𝑔</m:t>
                      </m:r>
                      <m:d>
                        <m:dPr>
                          <m:ctrlPr>
                            <a:rPr lang="en-IN" sz="1400" i="1" kern="0">
                              <a:solidFill>
                                <a:srgbClr val="000000"/>
                              </a:solidFill>
                              <a:latin typeface="Cambria Math" panose="02040503050406030204" pitchFamily="18" charset="0"/>
                              <a:ea typeface="Arial"/>
                              <a:cs typeface="Arial"/>
                            </a:rPr>
                          </m:ctrlPr>
                        </m:dPr>
                        <m:e>
                          <m:r>
                            <a:rPr lang="en-IN" sz="1400" i="1" kern="0">
                              <a:solidFill>
                                <a:srgbClr val="000000"/>
                              </a:solidFill>
                              <a:latin typeface="Cambria Math" panose="02040503050406030204" pitchFamily="18" charset="0"/>
                              <a:ea typeface="Arial"/>
                              <a:cs typeface="Arial"/>
                            </a:rPr>
                            <m:t>𝑡</m:t>
                          </m:r>
                        </m:e>
                      </m:d>
                      <m:r>
                        <a:rPr lang="en-IN" sz="1400" i="1" kern="0">
                          <a:solidFill>
                            <a:srgbClr val="000000"/>
                          </a:solidFill>
                          <a:latin typeface="Cambria Math" panose="02040503050406030204" pitchFamily="18" charset="0"/>
                          <a:ea typeface="Arial"/>
                          <a:cs typeface="Arial"/>
                        </a:rPr>
                        <m:t>𝑑</m:t>
                      </m:r>
                      <m:r>
                        <a:rPr lang="en-IN" sz="1400" b="1" i="1" kern="0">
                          <a:solidFill>
                            <a:srgbClr val="000000"/>
                          </a:solidFill>
                          <a:latin typeface="Cambria Math" panose="02040503050406030204" pitchFamily="18" charset="0"/>
                          <a:ea typeface="Arial"/>
                          <a:cs typeface="Arial"/>
                        </a:rPr>
                        <m:t>𝒘</m:t>
                      </m:r>
                    </m:oMath>
                  </a14:m>
                  <a:endParaRPr lang="en-IN" sz="1400" dirty="0"/>
                </a:p>
              </p:txBody>
            </p:sp>
          </mc:Choice>
          <mc:Fallback xmlns="">
            <p:sp>
              <p:nvSpPr>
                <p:cNvPr id="80" name="TextBox 79">
                  <a:extLst>
                    <a:ext uri="{FF2B5EF4-FFF2-40B4-BE49-F238E27FC236}">
                      <a16:creationId xmlns:a16="http://schemas.microsoft.com/office/drawing/2014/main" id="{189831A8-1AD8-6A98-B20A-FB8902708B5C}"/>
                    </a:ext>
                  </a:extLst>
                </p:cNvPr>
                <p:cNvSpPr txBox="1">
                  <a:spLocks noRot="1" noChangeAspect="1" noMove="1" noResize="1" noEditPoints="1" noAdjustHandles="1" noChangeArrowheads="1" noChangeShapeType="1" noTextEdit="1"/>
                </p:cNvSpPr>
                <p:nvPr/>
              </p:nvSpPr>
              <p:spPr>
                <a:xfrm>
                  <a:off x="140924" y="5767420"/>
                  <a:ext cx="4073019" cy="298498"/>
                </a:xfrm>
                <a:prstGeom prst="rect">
                  <a:avLst/>
                </a:prstGeom>
                <a:blipFill>
                  <a:blip r:embed="rId29"/>
                  <a:stretch>
                    <a:fillRect b="-12245"/>
                  </a:stretch>
                </a:blipFill>
              </p:spPr>
              <p:txBody>
                <a:bodyPr/>
                <a:lstStyle/>
                <a:p>
                  <a:r>
                    <a:rPr lang="en-IN">
                      <a:noFill/>
                    </a:rPr>
                    <a:t> </a:t>
                  </a:r>
                </a:p>
              </p:txBody>
            </p:sp>
          </mc:Fallback>
        </mc:AlternateContent>
      </p:grpSp>
      <p:grpSp>
        <p:nvGrpSpPr>
          <p:cNvPr id="82" name="Group 81">
            <a:extLst>
              <a:ext uri="{FF2B5EF4-FFF2-40B4-BE49-F238E27FC236}">
                <a16:creationId xmlns:a16="http://schemas.microsoft.com/office/drawing/2014/main" id="{2B354933-A7A1-E90D-0333-6DCE792047F9}"/>
              </a:ext>
            </a:extLst>
          </p:cNvPr>
          <p:cNvGrpSpPr/>
          <p:nvPr/>
        </p:nvGrpSpPr>
        <p:grpSpPr>
          <a:xfrm>
            <a:off x="97014" y="5054091"/>
            <a:ext cx="2235621" cy="578912"/>
            <a:chOff x="116566" y="4756264"/>
            <a:chExt cx="2235621" cy="578912"/>
          </a:xfrm>
        </p:grpSpPr>
        <p:sp>
          <p:nvSpPr>
            <p:cNvPr id="76" name="Google Shape;68;p15">
              <a:extLst>
                <a:ext uri="{FF2B5EF4-FFF2-40B4-BE49-F238E27FC236}">
                  <a16:creationId xmlns:a16="http://schemas.microsoft.com/office/drawing/2014/main" id="{4C1EA88E-E130-9361-4D39-89BDEF44C0A3}"/>
                </a:ext>
              </a:extLst>
            </p:cNvPr>
            <p:cNvSpPr/>
            <p:nvPr/>
          </p:nvSpPr>
          <p:spPr>
            <a:xfrm>
              <a:off x="845960" y="4756264"/>
              <a:ext cx="1506227" cy="435745"/>
            </a:xfrm>
            <a:prstGeom prst="rect">
              <a:avLst/>
            </a:prstGeom>
            <a:noFill/>
            <a:ln cap="flat">
              <a:noFill/>
              <a:prstDash val="solid"/>
            </a:ln>
          </p:spPr>
          <p:txBody>
            <a:bodyPr vert="horz" wrap="square" lIns="96748" tIns="96748" rIns="96748" bIns="96748" anchor="ctr" anchorCtr="0" compatLnSpc="1">
              <a:noAutofit/>
            </a:bodyPr>
            <a:lstStyle/>
            <a:p>
              <a:pPr defTabSz="967654">
                <a:defRPr sz="1800" b="0" i="0" u="none" strike="noStrike" kern="0" cap="none" spc="0" baseline="0">
                  <a:solidFill>
                    <a:srgbClr val="000000"/>
                  </a:solidFill>
                  <a:uFillTx/>
                </a:defRPr>
              </a:pPr>
              <a:r>
                <a:rPr lang="en-IN" sz="1270" kern="0" dirty="0">
                  <a:solidFill>
                    <a:srgbClr val="000000"/>
                  </a:solidFill>
                  <a:latin typeface="Arial"/>
                  <a:ea typeface="Arial"/>
                  <a:cs typeface="Arial"/>
                </a:rPr>
                <a:t>Forward Diffusion</a:t>
              </a:r>
            </a:p>
          </p:txBody>
        </p:sp>
        <p:cxnSp>
          <p:nvCxnSpPr>
            <p:cNvPr id="78" name="Straight Arrow Connector 77">
              <a:extLst>
                <a:ext uri="{FF2B5EF4-FFF2-40B4-BE49-F238E27FC236}">
                  <a16:creationId xmlns:a16="http://schemas.microsoft.com/office/drawing/2014/main" id="{C5DC8CFD-1BA3-C6FC-D9CD-C8A36DB86D2B}"/>
                </a:ext>
              </a:extLst>
            </p:cNvPr>
            <p:cNvCxnSpPr>
              <a:cxnSpLocks/>
            </p:cNvCxnSpPr>
            <p:nvPr/>
          </p:nvCxnSpPr>
          <p:spPr>
            <a:xfrm>
              <a:off x="116566" y="4950465"/>
              <a:ext cx="751532" cy="0"/>
            </a:xfrm>
            <a:prstGeom prst="straightConnector1">
              <a:avLst/>
            </a:prstGeom>
            <a:ln w="28575">
              <a:prstDash val="sysDash"/>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80FCE875-607B-1BA9-FCE4-9C61444F9B2B}"/>
                    </a:ext>
                  </a:extLst>
                </p:cNvPr>
                <p:cNvSpPr txBox="1"/>
                <p:nvPr/>
              </p:nvSpPr>
              <p:spPr>
                <a:xfrm>
                  <a:off x="170421" y="5036678"/>
                  <a:ext cx="2153595" cy="298498"/>
                </a:xfrm>
                <a:prstGeom prst="rect">
                  <a:avLst/>
                </a:prstGeom>
                <a:noFill/>
              </p:spPr>
              <p:txBody>
                <a:bodyPr wrap="none" rtlCol="0">
                  <a:spAutoFit/>
                </a:bodyPr>
                <a:lstStyle/>
                <a:p>
                  <a:pPr defTabSz="967654">
                    <a:defRPr sz="1800" b="0" i="0" u="none" strike="noStrike" kern="0" cap="none" spc="0" baseline="0">
                      <a:solidFill>
                        <a:srgbClr val="000000"/>
                      </a:solidFill>
                      <a:uFillTx/>
                    </a:defRPr>
                  </a:pPr>
                  <a:r>
                    <a:rPr lang="en-IN" sz="1400" kern="0" dirty="0">
                      <a:solidFill>
                        <a:srgbClr val="000000"/>
                      </a:solidFill>
                      <a:latin typeface="Arial"/>
                      <a:ea typeface="Arial"/>
                      <a:cs typeface="Arial"/>
                    </a:rPr>
                    <a:t> </a:t>
                  </a:r>
                  <a14:m>
                    <m:oMath xmlns:m="http://schemas.openxmlformats.org/officeDocument/2006/math">
                      <m:r>
                        <a:rPr lang="en-IN" sz="1400" i="1" kern="0">
                          <a:solidFill>
                            <a:srgbClr val="000000"/>
                          </a:solidFill>
                          <a:latin typeface="Cambria Math" panose="02040503050406030204" pitchFamily="18" charset="0"/>
                          <a:ea typeface="Arial"/>
                          <a:cs typeface="Arial"/>
                        </a:rPr>
                        <m:t>𝑑</m:t>
                      </m:r>
                      <m:r>
                        <a:rPr lang="en-IN" sz="1400" b="1" i="1" kern="0">
                          <a:solidFill>
                            <a:srgbClr val="000000"/>
                          </a:solidFill>
                          <a:latin typeface="Cambria Math" panose="02040503050406030204" pitchFamily="18" charset="0"/>
                          <a:ea typeface="Arial"/>
                          <a:cs typeface="Arial"/>
                        </a:rPr>
                        <m:t>𝒙</m:t>
                      </m:r>
                      <m:r>
                        <a:rPr lang="en-IN" sz="1400" i="1" kern="0">
                          <a:solidFill>
                            <a:srgbClr val="000000"/>
                          </a:solidFill>
                          <a:latin typeface="Cambria Math" panose="02040503050406030204" pitchFamily="18" charset="0"/>
                          <a:ea typeface="Arial"/>
                          <a:cs typeface="Arial"/>
                        </a:rPr>
                        <m:t>=</m:t>
                      </m:r>
                      <m:r>
                        <a:rPr lang="en-IN" sz="1400" b="1" i="1" kern="0">
                          <a:solidFill>
                            <a:srgbClr val="000000"/>
                          </a:solidFill>
                          <a:latin typeface="Cambria Math" panose="02040503050406030204" pitchFamily="18" charset="0"/>
                          <a:ea typeface="Arial"/>
                          <a:cs typeface="Arial"/>
                        </a:rPr>
                        <m:t>𝒇</m:t>
                      </m:r>
                      <m:d>
                        <m:dPr>
                          <m:ctrlPr>
                            <a:rPr lang="en-IN" sz="1400" i="1" kern="0">
                              <a:solidFill>
                                <a:srgbClr val="000000"/>
                              </a:solidFill>
                              <a:latin typeface="Cambria Math" panose="02040503050406030204" pitchFamily="18" charset="0"/>
                              <a:ea typeface="Arial"/>
                              <a:cs typeface="Arial"/>
                            </a:rPr>
                          </m:ctrlPr>
                        </m:dPr>
                        <m:e>
                          <m:r>
                            <a:rPr lang="en-IN" sz="1400" b="1" i="1" kern="0">
                              <a:solidFill>
                                <a:srgbClr val="000000"/>
                              </a:solidFill>
                              <a:latin typeface="Cambria Math" panose="02040503050406030204" pitchFamily="18" charset="0"/>
                              <a:ea typeface="Arial"/>
                              <a:cs typeface="Arial"/>
                            </a:rPr>
                            <m:t>𝒙</m:t>
                          </m:r>
                          <m:r>
                            <a:rPr lang="en-IN" sz="1400" i="1" kern="0">
                              <a:solidFill>
                                <a:srgbClr val="000000"/>
                              </a:solidFill>
                              <a:latin typeface="Cambria Math" panose="02040503050406030204" pitchFamily="18" charset="0"/>
                              <a:ea typeface="Arial"/>
                              <a:cs typeface="Arial"/>
                            </a:rPr>
                            <m:t>,</m:t>
                          </m:r>
                          <m:r>
                            <a:rPr lang="en-IN" sz="1400" i="1" kern="0">
                              <a:solidFill>
                                <a:srgbClr val="000000"/>
                              </a:solidFill>
                              <a:latin typeface="Cambria Math" panose="02040503050406030204" pitchFamily="18" charset="0"/>
                              <a:ea typeface="Arial"/>
                              <a:cs typeface="Arial"/>
                            </a:rPr>
                            <m:t>𝑡</m:t>
                          </m:r>
                        </m:e>
                      </m:d>
                      <m:r>
                        <a:rPr lang="en-IN" sz="1400" i="1" kern="0">
                          <a:solidFill>
                            <a:srgbClr val="000000"/>
                          </a:solidFill>
                          <a:latin typeface="Cambria Math" panose="02040503050406030204" pitchFamily="18" charset="0"/>
                          <a:ea typeface="Arial"/>
                          <a:cs typeface="Arial"/>
                        </a:rPr>
                        <m:t>𝑑𝑡</m:t>
                      </m:r>
                      <m:r>
                        <a:rPr lang="en-IN" sz="1400" i="1" kern="0">
                          <a:solidFill>
                            <a:srgbClr val="000000"/>
                          </a:solidFill>
                          <a:latin typeface="Cambria Math" panose="02040503050406030204" pitchFamily="18" charset="0"/>
                          <a:ea typeface="Arial"/>
                          <a:cs typeface="Arial"/>
                        </a:rPr>
                        <m:t>+</m:t>
                      </m:r>
                      <m:r>
                        <a:rPr lang="en-IN" sz="1400" i="1" kern="0">
                          <a:solidFill>
                            <a:srgbClr val="000000"/>
                          </a:solidFill>
                          <a:latin typeface="Cambria Math" panose="02040503050406030204" pitchFamily="18" charset="0"/>
                          <a:ea typeface="Arial"/>
                          <a:cs typeface="Arial"/>
                        </a:rPr>
                        <m:t>𝑔</m:t>
                      </m:r>
                      <m:d>
                        <m:dPr>
                          <m:ctrlPr>
                            <a:rPr lang="en-IN" sz="1400" i="1" kern="0">
                              <a:solidFill>
                                <a:srgbClr val="000000"/>
                              </a:solidFill>
                              <a:latin typeface="Cambria Math" panose="02040503050406030204" pitchFamily="18" charset="0"/>
                              <a:ea typeface="Arial"/>
                              <a:cs typeface="Arial"/>
                            </a:rPr>
                          </m:ctrlPr>
                        </m:dPr>
                        <m:e>
                          <m:r>
                            <a:rPr lang="en-IN" sz="1400" i="1" kern="0">
                              <a:solidFill>
                                <a:srgbClr val="000000"/>
                              </a:solidFill>
                              <a:latin typeface="Cambria Math" panose="02040503050406030204" pitchFamily="18" charset="0"/>
                              <a:ea typeface="Arial"/>
                              <a:cs typeface="Arial"/>
                            </a:rPr>
                            <m:t>𝑡</m:t>
                          </m:r>
                        </m:e>
                      </m:d>
                      <m:r>
                        <a:rPr lang="en-IN" sz="1400" i="1" kern="0">
                          <a:solidFill>
                            <a:srgbClr val="000000"/>
                          </a:solidFill>
                          <a:latin typeface="Cambria Math" panose="02040503050406030204" pitchFamily="18" charset="0"/>
                          <a:ea typeface="Arial"/>
                          <a:cs typeface="Arial"/>
                        </a:rPr>
                        <m:t>𝑑</m:t>
                      </m:r>
                      <m:r>
                        <a:rPr lang="en-IN" sz="1400" b="1" i="1" kern="0">
                          <a:solidFill>
                            <a:srgbClr val="000000"/>
                          </a:solidFill>
                          <a:latin typeface="Cambria Math" panose="02040503050406030204" pitchFamily="18" charset="0"/>
                          <a:ea typeface="Arial"/>
                          <a:cs typeface="Arial"/>
                        </a:rPr>
                        <m:t>𝒘</m:t>
                      </m:r>
                    </m:oMath>
                  </a14:m>
                  <a:endParaRPr lang="en-IN" sz="1400" b="1" kern="0" dirty="0">
                    <a:solidFill>
                      <a:srgbClr val="000000"/>
                    </a:solidFill>
                    <a:latin typeface="Arial"/>
                    <a:ea typeface="Arial"/>
                    <a:cs typeface="Arial"/>
                  </a:endParaRPr>
                </a:p>
              </p:txBody>
            </p:sp>
          </mc:Choice>
          <mc:Fallback xmlns="">
            <p:sp>
              <p:nvSpPr>
                <p:cNvPr id="81" name="TextBox 80">
                  <a:extLst>
                    <a:ext uri="{FF2B5EF4-FFF2-40B4-BE49-F238E27FC236}">
                      <a16:creationId xmlns:a16="http://schemas.microsoft.com/office/drawing/2014/main" id="{80FCE875-607B-1BA9-FCE4-9C61444F9B2B}"/>
                    </a:ext>
                  </a:extLst>
                </p:cNvPr>
                <p:cNvSpPr txBox="1">
                  <a:spLocks noRot="1" noChangeAspect="1" noMove="1" noResize="1" noEditPoints="1" noAdjustHandles="1" noChangeArrowheads="1" noChangeShapeType="1" noTextEdit="1"/>
                </p:cNvSpPr>
                <p:nvPr/>
              </p:nvSpPr>
              <p:spPr>
                <a:xfrm>
                  <a:off x="170421" y="5036678"/>
                  <a:ext cx="2153595" cy="298498"/>
                </a:xfrm>
                <a:prstGeom prst="rect">
                  <a:avLst/>
                </a:prstGeom>
                <a:blipFill>
                  <a:blip r:embed="rId30"/>
                  <a:stretch>
                    <a:fillRect b="-12245"/>
                  </a:stretch>
                </a:blipFill>
              </p:spPr>
              <p:txBody>
                <a:bodyPr/>
                <a:lstStyle/>
                <a:p>
                  <a:r>
                    <a:rPr lang="en-IN">
                      <a:noFill/>
                    </a:rPr>
                    <a:t> </a:t>
                  </a:r>
                </a:p>
              </p:txBody>
            </p:sp>
          </mc:Fallback>
        </mc:AlternateContent>
      </p:grpSp>
    </p:spTree>
    <p:extLst>
      <p:ext uri="{BB962C8B-B14F-4D97-AF65-F5344CB8AC3E}">
        <p14:creationId xmlns:p14="http://schemas.microsoft.com/office/powerpoint/2010/main" val="1761227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fade">
                                      <p:cBhvr>
                                        <p:cTn id="65" dur="500"/>
                                        <p:tgtEl>
                                          <p:spTgt spid="5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74"/>
                                        </p:tgtEl>
                                        <p:attrNameLst>
                                          <p:attrName>style.visibility</p:attrName>
                                        </p:attrNameLst>
                                      </p:cBhvr>
                                      <p:to>
                                        <p:strVal val="visible"/>
                                      </p:to>
                                    </p:set>
                                    <p:animEffect transition="in" filter="fade">
                                      <p:cBhvr>
                                        <p:cTn id="70" dur="500"/>
                                        <p:tgtEl>
                                          <p:spTgt spid="7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fade">
                                      <p:cBhvr>
                                        <p:cTn id="75" dur="500"/>
                                        <p:tgtEl>
                                          <p:spTgt spid="82"/>
                                        </p:tgtEl>
                                      </p:cBhvr>
                                    </p:animEffect>
                                  </p:childTnLst>
                                </p:cTn>
                              </p:par>
                              <p:par>
                                <p:cTn id="76" presetID="10" presetClass="entr" presetSubtype="0" fill="hold" nodeType="withEffect">
                                  <p:stCondLst>
                                    <p:cond delay="0"/>
                                  </p:stCondLst>
                                  <p:childTnLst>
                                    <p:set>
                                      <p:cBhvr>
                                        <p:cTn id="77" dur="1" fill="hold">
                                          <p:stCondLst>
                                            <p:cond delay="0"/>
                                          </p:stCondLst>
                                        </p:cTn>
                                        <p:tgtEl>
                                          <p:spTgt spid="83"/>
                                        </p:tgtEl>
                                        <p:attrNameLst>
                                          <p:attrName>style.visibility</p:attrName>
                                        </p:attrNameLst>
                                      </p:cBhvr>
                                      <p:to>
                                        <p:strVal val="visible"/>
                                      </p:to>
                                    </p:set>
                                    <p:animEffect transition="in" filter="fade">
                                      <p:cBhvr>
                                        <p:cTn id="7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p:bldP spid="28" grpId="0"/>
      <p:bldP spid="29" grpId="0"/>
      <p:bldP spid="30" grpId="0"/>
      <p:bldP spid="48" grpId="0" animBg="1"/>
      <p:bldP spid="49" grpId="0" animBg="1"/>
      <p:bldP spid="58" grpId="0" animBg="1"/>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lowchart: Terminator 43">
            <a:extLst>
              <a:ext uri="{FF2B5EF4-FFF2-40B4-BE49-F238E27FC236}">
                <a16:creationId xmlns:a16="http://schemas.microsoft.com/office/drawing/2014/main" id="{8F3CE3B6-B16C-BF03-BA9E-F9FCC6E83B4D}"/>
              </a:ext>
            </a:extLst>
          </p:cNvPr>
          <p:cNvSpPr/>
          <p:nvPr/>
        </p:nvSpPr>
        <p:spPr>
          <a:xfrm>
            <a:off x="7082617" y="1439589"/>
            <a:ext cx="1299715" cy="771525"/>
          </a:xfrm>
          <a:prstGeom prst="flowChartTermina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sz="1600">
              <a:solidFill>
                <a:schemeClr val="bg1"/>
              </a:solidFill>
            </a:endParaRPr>
          </a:p>
        </p:txBody>
      </p:sp>
      <p:sp>
        <p:nvSpPr>
          <p:cNvPr id="43" name="Flowchart: Terminator 42">
            <a:extLst>
              <a:ext uri="{FF2B5EF4-FFF2-40B4-BE49-F238E27FC236}">
                <a16:creationId xmlns:a16="http://schemas.microsoft.com/office/drawing/2014/main" id="{696FCEA3-54F9-9820-4EA5-739B76A902CD}"/>
              </a:ext>
            </a:extLst>
          </p:cNvPr>
          <p:cNvSpPr/>
          <p:nvPr/>
        </p:nvSpPr>
        <p:spPr>
          <a:xfrm>
            <a:off x="3606248" y="1431101"/>
            <a:ext cx="1299715" cy="771525"/>
          </a:xfrm>
          <a:prstGeom prst="flowChartTermina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sz="1600">
              <a:solidFill>
                <a:schemeClr val="bg1"/>
              </a:solidFill>
            </a:endParaRPr>
          </a:p>
        </p:txBody>
      </p:sp>
      <p:sp>
        <p:nvSpPr>
          <p:cNvPr id="42" name="Flowchart: Terminator 41">
            <a:extLst>
              <a:ext uri="{FF2B5EF4-FFF2-40B4-BE49-F238E27FC236}">
                <a16:creationId xmlns:a16="http://schemas.microsoft.com/office/drawing/2014/main" id="{8D0EC8CD-8677-12FB-071D-6A7B47923E68}"/>
              </a:ext>
            </a:extLst>
          </p:cNvPr>
          <p:cNvSpPr/>
          <p:nvPr/>
        </p:nvSpPr>
        <p:spPr>
          <a:xfrm>
            <a:off x="5038723" y="5491577"/>
            <a:ext cx="2383103" cy="771525"/>
          </a:xfrm>
          <a:prstGeom prst="flowChartTermina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sz="1600">
              <a:solidFill>
                <a:schemeClr val="bg1"/>
              </a:solidFill>
            </a:endParaRPr>
          </a:p>
        </p:txBody>
      </p:sp>
      <p:sp>
        <p:nvSpPr>
          <p:cNvPr id="41" name="Flowchart: Terminator 40">
            <a:extLst>
              <a:ext uri="{FF2B5EF4-FFF2-40B4-BE49-F238E27FC236}">
                <a16:creationId xmlns:a16="http://schemas.microsoft.com/office/drawing/2014/main" id="{2284D0E4-7348-1F93-BBA8-8F94F1D90290}"/>
              </a:ext>
            </a:extLst>
          </p:cNvPr>
          <p:cNvSpPr/>
          <p:nvPr/>
        </p:nvSpPr>
        <p:spPr>
          <a:xfrm>
            <a:off x="5038724" y="4138074"/>
            <a:ext cx="2383103" cy="771525"/>
          </a:xfrm>
          <a:prstGeom prst="flowChartTermina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sz="1600">
              <a:solidFill>
                <a:schemeClr val="bg1"/>
              </a:solidFill>
            </a:endParaRPr>
          </a:p>
        </p:txBody>
      </p:sp>
      <p:sp>
        <p:nvSpPr>
          <p:cNvPr id="40" name="Flowchart: Terminator 39">
            <a:extLst>
              <a:ext uri="{FF2B5EF4-FFF2-40B4-BE49-F238E27FC236}">
                <a16:creationId xmlns:a16="http://schemas.microsoft.com/office/drawing/2014/main" id="{BCCD819F-61EF-AED2-F316-F96CF52BE37D}"/>
              </a:ext>
            </a:extLst>
          </p:cNvPr>
          <p:cNvSpPr/>
          <p:nvPr/>
        </p:nvSpPr>
        <p:spPr>
          <a:xfrm>
            <a:off x="5038725" y="2971800"/>
            <a:ext cx="2383103" cy="771525"/>
          </a:xfrm>
          <a:prstGeom prst="flowChartTerminator">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N" sz="1600">
              <a:solidFill>
                <a:schemeClr val="bg1"/>
              </a:solidFill>
            </a:endParaRPr>
          </a:p>
        </p:txBody>
      </p:sp>
      <p:sp>
        <p:nvSpPr>
          <p:cNvPr id="2" name="Date Placeholder 1">
            <a:extLst>
              <a:ext uri="{FF2B5EF4-FFF2-40B4-BE49-F238E27FC236}">
                <a16:creationId xmlns:a16="http://schemas.microsoft.com/office/drawing/2014/main" id="{630F93B1-FF27-B934-9A1B-1166D550C836}"/>
              </a:ext>
            </a:extLst>
          </p:cNvPr>
          <p:cNvSpPr>
            <a:spLocks noGrp="1"/>
          </p:cNvSpPr>
          <p:nvPr>
            <p:ph type="dt" sz="half" idx="10"/>
          </p:nvPr>
        </p:nvSpPr>
        <p:spPr/>
        <p:txBody>
          <a:bodyPr/>
          <a:lstStyle/>
          <a:p>
            <a:fld id="{CAEDBBEF-B5FB-42B9-8C48-570D429E4297}" type="datetime1">
              <a:rPr lang="en-GB" altLang="zh-CN" smtClean="0"/>
              <a:pPr/>
              <a:t>30/04/2026</a:t>
            </a:fld>
            <a:endParaRPr lang="en-GB" dirty="0"/>
          </a:p>
        </p:txBody>
      </p:sp>
      <p:sp>
        <p:nvSpPr>
          <p:cNvPr id="3" name="Slide Number Placeholder 2">
            <a:extLst>
              <a:ext uri="{FF2B5EF4-FFF2-40B4-BE49-F238E27FC236}">
                <a16:creationId xmlns:a16="http://schemas.microsoft.com/office/drawing/2014/main" id="{5871C61F-2AA9-75BC-97F5-DEF3FBE72C02}"/>
              </a:ext>
            </a:extLst>
          </p:cNvPr>
          <p:cNvSpPr>
            <a:spLocks noGrp="1"/>
          </p:cNvSpPr>
          <p:nvPr>
            <p:ph type="sldNum" sz="quarter" idx="11"/>
          </p:nvPr>
        </p:nvSpPr>
        <p:spPr/>
        <p:txBody>
          <a:bodyPr/>
          <a:lstStyle/>
          <a:p>
            <a:fld id="{CBA53E11-492D-48B3-9F9B-09541CA2A39A}" type="slidenum">
              <a:rPr lang="en-GB" smtClean="0"/>
              <a:pPr/>
              <a:t>9</a:t>
            </a:fld>
            <a:endParaRPr lang="en-GB" dirty="0"/>
          </a:p>
        </p:txBody>
      </p:sp>
      <p:sp>
        <p:nvSpPr>
          <p:cNvPr id="4" name="Title 3">
            <a:extLst>
              <a:ext uri="{FF2B5EF4-FFF2-40B4-BE49-F238E27FC236}">
                <a16:creationId xmlns:a16="http://schemas.microsoft.com/office/drawing/2014/main" id="{19894CB1-4F55-92DF-C206-3E62EA0F10BF}"/>
              </a:ext>
            </a:extLst>
          </p:cNvPr>
          <p:cNvSpPr>
            <a:spLocks noGrp="1"/>
          </p:cNvSpPr>
          <p:nvPr>
            <p:ph type="title"/>
          </p:nvPr>
        </p:nvSpPr>
        <p:spPr/>
        <p:txBody>
          <a:bodyPr/>
          <a:lstStyle/>
          <a:p>
            <a:r>
              <a:rPr lang="en-IN" dirty="0"/>
              <a:t>Results</a:t>
            </a:r>
          </a:p>
        </p:txBody>
      </p:sp>
      <p:sp>
        <p:nvSpPr>
          <p:cNvPr id="6" name="Subtitle 5">
            <a:extLst>
              <a:ext uri="{FF2B5EF4-FFF2-40B4-BE49-F238E27FC236}">
                <a16:creationId xmlns:a16="http://schemas.microsoft.com/office/drawing/2014/main" id="{DEA21603-4095-F912-1179-104EEAFB51C4}"/>
              </a:ext>
            </a:extLst>
          </p:cNvPr>
          <p:cNvSpPr>
            <a:spLocks noGrp="1"/>
          </p:cNvSpPr>
          <p:nvPr>
            <p:ph type="subTitle" idx="13"/>
          </p:nvPr>
        </p:nvSpPr>
        <p:spPr/>
        <p:txBody>
          <a:bodyPr/>
          <a:lstStyle/>
          <a:p>
            <a:r>
              <a:rPr lang="en-IN" dirty="0"/>
              <a:t>Simulation data</a:t>
            </a:r>
          </a:p>
        </p:txBody>
      </p:sp>
      <p:pic>
        <p:nvPicPr>
          <p:cNvPr id="8" name="Picture 7">
            <a:extLst>
              <a:ext uri="{FF2B5EF4-FFF2-40B4-BE49-F238E27FC236}">
                <a16:creationId xmlns:a16="http://schemas.microsoft.com/office/drawing/2014/main" id="{0F9B3E46-047E-F329-C4B7-78295C6F1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948" y="936293"/>
            <a:ext cx="2781304" cy="1761143"/>
          </a:xfrm>
          <a:prstGeom prst="rect">
            <a:avLst/>
          </a:prstGeom>
        </p:spPr>
      </p:pic>
      <p:pic>
        <p:nvPicPr>
          <p:cNvPr id="10" name="Picture 9">
            <a:extLst>
              <a:ext uri="{FF2B5EF4-FFF2-40B4-BE49-F238E27FC236}">
                <a16:creationId xmlns:a16="http://schemas.microsoft.com/office/drawing/2014/main" id="{35391AC7-B131-3C31-06BA-E73C84AF8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26" y="2676477"/>
            <a:ext cx="2054199" cy="1300734"/>
          </a:xfrm>
          <a:prstGeom prst="rect">
            <a:avLst/>
          </a:prstGeom>
        </p:spPr>
      </p:pic>
      <p:pic>
        <p:nvPicPr>
          <p:cNvPr id="12" name="Picture 11">
            <a:extLst>
              <a:ext uri="{FF2B5EF4-FFF2-40B4-BE49-F238E27FC236}">
                <a16:creationId xmlns:a16="http://schemas.microsoft.com/office/drawing/2014/main" id="{A45A5A0D-3789-6C56-5637-AE7B26D4A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025" y="2676477"/>
            <a:ext cx="2055749" cy="1300734"/>
          </a:xfrm>
          <a:prstGeom prst="rect">
            <a:avLst/>
          </a:prstGeom>
        </p:spPr>
      </p:pic>
      <p:sp>
        <p:nvSpPr>
          <p:cNvPr id="13" name="TextBox 12">
            <a:extLst>
              <a:ext uri="{FF2B5EF4-FFF2-40B4-BE49-F238E27FC236}">
                <a16:creationId xmlns:a16="http://schemas.microsoft.com/office/drawing/2014/main" id="{DD3917E3-76A8-35E5-5456-E77692D61F0F}"/>
              </a:ext>
            </a:extLst>
          </p:cNvPr>
          <p:cNvSpPr txBox="1"/>
          <p:nvPr/>
        </p:nvSpPr>
        <p:spPr>
          <a:xfrm>
            <a:off x="3739007" y="1587559"/>
            <a:ext cx="1299716" cy="650764"/>
          </a:xfrm>
          <a:prstGeom prst="rect">
            <a:avLst/>
          </a:prstGeom>
          <a:noFill/>
        </p:spPr>
        <p:txBody>
          <a:bodyPr wrap="none" lIns="0" tIns="0" rIns="0" bIns="0" rtlCol="0">
            <a:noAutofit/>
          </a:bodyPr>
          <a:lstStyle/>
          <a:p>
            <a:pPr algn="l">
              <a:lnSpc>
                <a:spcPct val="105000"/>
              </a:lnSpc>
            </a:pPr>
            <a:r>
              <a:rPr lang="en-IN" sz="1600" dirty="0">
                <a:solidFill>
                  <a:schemeClr val="tx1"/>
                </a:solidFill>
              </a:rPr>
              <a:t>NO</a:t>
            </a:r>
            <a:r>
              <a:rPr lang="en-IN" sz="1100" dirty="0">
                <a:solidFill>
                  <a:schemeClr val="tx1"/>
                </a:solidFill>
              </a:rPr>
              <a:t>2</a:t>
            </a:r>
            <a:r>
              <a:rPr lang="en-IN" sz="1600" dirty="0">
                <a:solidFill>
                  <a:schemeClr val="tx1"/>
                </a:solidFill>
              </a:rPr>
              <a:t> Ground</a:t>
            </a:r>
          </a:p>
          <a:p>
            <a:pPr algn="l">
              <a:lnSpc>
                <a:spcPct val="105000"/>
              </a:lnSpc>
            </a:pPr>
            <a:r>
              <a:rPr lang="en-IN" sz="1600" dirty="0">
                <a:solidFill>
                  <a:schemeClr val="tx1"/>
                </a:solidFill>
              </a:rPr>
              <a:t>Truth</a:t>
            </a:r>
          </a:p>
        </p:txBody>
      </p:sp>
      <p:sp>
        <p:nvSpPr>
          <p:cNvPr id="14" name="TextBox 13">
            <a:extLst>
              <a:ext uri="{FF2B5EF4-FFF2-40B4-BE49-F238E27FC236}">
                <a16:creationId xmlns:a16="http://schemas.microsoft.com/office/drawing/2014/main" id="{FEAE6C19-2A92-7CEB-12FB-2F72C30AB67C}"/>
              </a:ext>
            </a:extLst>
          </p:cNvPr>
          <p:cNvSpPr txBox="1"/>
          <p:nvPr/>
        </p:nvSpPr>
        <p:spPr>
          <a:xfrm>
            <a:off x="5222260" y="3204396"/>
            <a:ext cx="1602304" cy="449207"/>
          </a:xfrm>
          <a:prstGeom prst="rect">
            <a:avLst/>
          </a:prstGeom>
          <a:noFill/>
        </p:spPr>
        <p:txBody>
          <a:bodyPr wrap="none" lIns="0" tIns="0" rIns="0" bIns="0" rtlCol="0">
            <a:noAutofit/>
          </a:bodyPr>
          <a:lstStyle/>
          <a:p>
            <a:pPr algn="l">
              <a:lnSpc>
                <a:spcPct val="105000"/>
              </a:lnSpc>
            </a:pPr>
            <a:r>
              <a:rPr lang="en-IN" sz="1600" dirty="0">
                <a:solidFill>
                  <a:schemeClr val="tx1"/>
                </a:solidFill>
              </a:rPr>
              <a:t>Discriminative (</a:t>
            </a:r>
            <a:r>
              <a:rPr lang="en-IN" sz="1600" dirty="0" err="1">
                <a:solidFill>
                  <a:schemeClr val="tx1"/>
                </a:solidFill>
              </a:rPr>
              <a:t>VUnet</a:t>
            </a:r>
            <a:r>
              <a:rPr lang="en-IN" sz="1600" dirty="0">
                <a:solidFill>
                  <a:schemeClr val="tx1"/>
                </a:solidFill>
              </a:rPr>
              <a:t>)</a:t>
            </a:r>
          </a:p>
        </p:txBody>
      </p:sp>
      <p:pic>
        <p:nvPicPr>
          <p:cNvPr id="16" name="Picture 15">
            <a:extLst>
              <a:ext uri="{FF2B5EF4-FFF2-40B4-BE49-F238E27FC236}">
                <a16:creationId xmlns:a16="http://schemas.microsoft.com/office/drawing/2014/main" id="{A9902323-D8B5-7C6D-C147-464F4FC5F7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826" y="4051813"/>
            <a:ext cx="2052643" cy="1299749"/>
          </a:xfrm>
          <a:prstGeom prst="rect">
            <a:avLst/>
          </a:prstGeom>
        </p:spPr>
      </p:pic>
      <p:pic>
        <p:nvPicPr>
          <p:cNvPr id="18" name="Picture 17">
            <a:extLst>
              <a:ext uri="{FF2B5EF4-FFF2-40B4-BE49-F238E27FC236}">
                <a16:creationId xmlns:a16="http://schemas.microsoft.com/office/drawing/2014/main" id="{15DBB9CA-68E9-5C26-BC8F-E8E1979E0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7156" y="4051813"/>
            <a:ext cx="2054192" cy="1299749"/>
          </a:xfrm>
          <a:prstGeom prst="rect">
            <a:avLst/>
          </a:prstGeom>
        </p:spPr>
      </p:pic>
      <p:pic>
        <p:nvPicPr>
          <p:cNvPr id="20" name="Picture 19">
            <a:extLst>
              <a:ext uri="{FF2B5EF4-FFF2-40B4-BE49-F238E27FC236}">
                <a16:creationId xmlns:a16="http://schemas.microsoft.com/office/drawing/2014/main" id="{9BBB203D-2898-0A6D-67E4-8262DA7AF1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825" y="5312491"/>
            <a:ext cx="2052643" cy="1299749"/>
          </a:xfrm>
          <a:prstGeom prst="rect">
            <a:avLst/>
          </a:prstGeom>
        </p:spPr>
      </p:pic>
      <p:pic>
        <p:nvPicPr>
          <p:cNvPr id="22" name="Picture 21">
            <a:extLst>
              <a:ext uri="{FF2B5EF4-FFF2-40B4-BE49-F238E27FC236}">
                <a16:creationId xmlns:a16="http://schemas.microsoft.com/office/drawing/2014/main" id="{DC973992-3647-8C55-442F-7FA10463AA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4468" y="5312491"/>
            <a:ext cx="2054192" cy="1299749"/>
          </a:xfrm>
          <a:prstGeom prst="rect">
            <a:avLst/>
          </a:prstGeom>
        </p:spPr>
      </p:pic>
      <p:sp>
        <p:nvSpPr>
          <p:cNvPr id="23" name="TextBox 22">
            <a:extLst>
              <a:ext uri="{FF2B5EF4-FFF2-40B4-BE49-F238E27FC236}">
                <a16:creationId xmlns:a16="http://schemas.microsoft.com/office/drawing/2014/main" id="{237A2989-5E46-7414-AC2C-2CF71227C674}"/>
              </a:ext>
            </a:extLst>
          </p:cNvPr>
          <p:cNvSpPr txBox="1"/>
          <p:nvPr/>
        </p:nvSpPr>
        <p:spPr>
          <a:xfrm>
            <a:off x="5222260" y="4411164"/>
            <a:ext cx="2383103" cy="449207"/>
          </a:xfrm>
          <a:prstGeom prst="rect">
            <a:avLst/>
          </a:prstGeom>
          <a:noFill/>
        </p:spPr>
        <p:txBody>
          <a:bodyPr wrap="none" lIns="0" tIns="0" rIns="0" bIns="0" rtlCol="0">
            <a:noAutofit/>
          </a:bodyPr>
          <a:lstStyle/>
          <a:p>
            <a:pPr algn="l">
              <a:lnSpc>
                <a:spcPct val="105000"/>
              </a:lnSpc>
            </a:pPr>
            <a:r>
              <a:rPr lang="en-IN" sz="1600" dirty="0">
                <a:solidFill>
                  <a:schemeClr val="tx1"/>
                </a:solidFill>
              </a:rPr>
              <a:t>Generative (Diffusion)</a:t>
            </a:r>
          </a:p>
        </p:txBody>
      </p:sp>
      <p:sp>
        <p:nvSpPr>
          <p:cNvPr id="24" name="TextBox 23">
            <a:extLst>
              <a:ext uri="{FF2B5EF4-FFF2-40B4-BE49-F238E27FC236}">
                <a16:creationId xmlns:a16="http://schemas.microsoft.com/office/drawing/2014/main" id="{964C1577-90AF-7816-6C47-CA79B4E9BE38}"/>
              </a:ext>
            </a:extLst>
          </p:cNvPr>
          <p:cNvSpPr txBox="1"/>
          <p:nvPr/>
        </p:nvSpPr>
        <p:spPr>
          <a:xfrm>
            <a:off x="5294848" y="5730352"/>
            <a:ext cx="1602304" cy="449207"/>
          </a:xfrm>
          <a:prstGeom prst="rect">
            <a:avLst/>
          </a:prstGeom>
          <a:noFill/>
        </p:spPr>
        <p:txBody>
          <a:bodyPr wrap="none" lIns="0" tIns="0" rIns="0" bIns="0" rtlCol="0">
            <a:noAutofit/>
          </a:bodyPr>
          <a:lstStyle/>
          <a:p>
            <a:pPr algn="l">
              <a:lnSpc>
                <a:spcPct val="105000"/>
              </a:lnSpc>
            </a:pPr>
            <a:r>
              <a:rPr lang="en-IN" sz="1600" dirty="0">
                <a:solidFill>
                  <a:schemeClr val="tx1"/>
                </a:solidFill>
              </a:rPr>
              <a:t>Kriging </a:t>
            </a:r>
            <a:r>
              <a:rPr lang="en-IN" sz="1600" dirty="0"/>
              <a:t>(Traditional)</a:t>
            </a:r>
            <a:endParaRPr lang="en-IN" sz="1600" dirty="0">
              <a:solidFill>
                <a:schemeClr val="tx1"/>
              </a:solidFill>
            </a:endParaRPr>
          </a:p>
        </p:txBody>
      </p:sp>
      <p:pic>
        <p:nvPicPr>
          <p:cNvPr id="26" name="Picture 25">
            <a:extLst>
              <a:ext uri="{FF2B5EF4-FFF2-40B4-BE49-F238E27FC236}">
                <a16:creationId xmlns:a16="http://schemas.microsoft.com/office/drawing/2014/main" id="{090A4B33-E64D-F22A-641F-5B0B9F3ECF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15196" y="902301"/>
            <a:ext cx="2801887" cy="1774176"/>
          </a:xfrm>
          <a:prstGeom prst="rect">
            <a:avLst/>
          </a:prstGeom>
        </p:spPr>
      </p:pic>
      <p:sp>
        <p:nvSpPr>
          <p:cNvPr id="27" name="TextBox 26">
            <a:extLst>
              <a:ext uri="{FF2B5EF4-FFF2-40B4-BE49-F238E27FC236}">
                <a16:creationId xmlns:a16="http://schemas.microsoft.com/office/drawing/2014/main" id="{3CE2CF57-8B87-3590-5ED0-3FE9FB587D23}"/>
              </a:ext>
            </a:extLst>
          </p:cNvPr>
          <p:cNvSpPr txBox="1"/>
          <p:nvPr/>
        </p:nvSpPr>
        <p:spPr>
          <a:xfrm>
            <a:off x="7235133" y="1605782"/>
            <a:ext cx="1299716" cy="650764"/>
          </a:xfrm>
          <a:prstGeom prst="rect">
            <a:avLst/>
          </a:prstGeom>
          <a:noFill/>
        </p:spPr>
        <p:txBody>
          <a:bodyPr wrap="none" lIns="0" tIns="0" rIns="0" bIns="0" rtlCol="0">
            <a:noAutofit/>
          </a:bodyPr>
          <a:lstStyle/>
          <a:p>
            <a:pPr algn="l">
              <a:lnSpc>
                <a:spcPct val="105000"/>
              </a:lnSpc>
            </a:pPr>
            <a:r>
              <a:rPr lang="en-IN" sz="1600" dirty="0">
                <a:solidFill>
                  <a:schemeClr val="tx1"/>
                </a:solidFill>
              </a:rPr>
              <a:t>O</a:t>
            </a:r>
            <a:r>
              <a:rPr lang="en-IN" sz="1100" dirty="0"/>
              <a:t>3</a:t>
            </a:r>
            <a:r>
              <a:rPr lang="en-IN" sz="1600" dirty="0">
                <a:solidFill>
                  <a:schemeClr val="tx1"/>
                </a:solidFill>
              </a:rPr>
              <a:t> Ground</a:t>
            </a:r>
          </a:p>
          <a:p>
            <a:pPr algn="l">
              <a:lnSpc>
                <a:spcPct val="105000"/>
              </a:lnSpc>
            </a:pPr>
            <a:r>
              <a:rPr lang="en-IN" sz="1600" dirty="0">
                <a:solidFill>
                  <a:schemeClr val="tx1"/>
                </a:solidFill>
              </a:rPr>
              <a:t>Truth</a:t>
            </a:r>
          </a:p>
        </p:txBody>
      </p:sp>
      <p:pic>
        <p:nvPicPr>
          <p:cNvPr id="29" name="Picture 28">
            <a:extLst>
              <a:ext uri="{FF2B5EF4-FFF2-40B4-BE49-F238E27FC236}">
                <a16:creationId xmlns:a16="http://schemas.microsoft.com/office/drawing/2014/main" id="{1EFC4F21-EA89-184F-8D10-636FD55234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01699" y="2694735"/>
            <a:ext cx="2052643" cy="1299749"/>
          </a:xfrm>
          <a:prstGeom prst="rect">
            <a:avLst/>
          </a:prstGeom>
        </p:spPr>
      </p:pic>
      <p:pic>
        <p:nvPicPr>
          <p:cNvPr id="31" name="Picture 30">
            <a:extLst>
              <a:ext uri="{FF2B5EF4-FFF2-40B4-BE49-F238E27FC236}">
                <a16:creationId xmlns:a16="http://schemas.microsoft.com/office/drawing/2014/main" id="{A5DECB39-0727-9C78-1DD1-2BE5BFCE7FD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94502" y="2676477"/>
            <a:ext cx="2052643" cy="1299749"/>
          </a:xfrm>
          <a:prstGeom prst="rect">
            <a:avLst/>
          </a:prstGeom>
        </p:spPr>
      </p:pic>
      <p:pic>
        <p:nvPicPr>
          <p:cNvPr id="33" name="Picture 32">
            <a:extLst>
              <a:ext uri="{FF2B5EF4-FFF2-40B4-BE49-F238E27FC236}">
                <a16:creationId xmlns:a16="http://schemas.microsoft.com/office/drawing/2014/main" id="{99C55FED-75A5-FDE3-F1B5-3E0B189F96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94501" y="4051813"/>
            <a:ext cx="2052643" cy="1299749"/>
          </a:xfrm>
          <a:prstGeom prst="rect">
            <a:avLst/>
          </a:prstGeom>
        </p:spPr>
      </p:pic>
      <p:pic>
        <p:nvPicPr>
          <p:cNvPr id="35" name="Picture 34">
            <a:extLst>
              <a:ext uri="{FF2B5EF4-FFF2-40B4-BE49-F238E27FC236}">
                <a16:creationId xmlns:a16="http://schemas.microsoft.com/office/drawing/2014/main" id="{6CD96E04-943B-A32B-0C68-FAAEFD61411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47145" y="4051813"/>
            <a:ext cx="2052643" cy="1299749"/>
          </a:xfrm>
          <a:prstGeom prst="rect">
            <a:avLst/>
          </a:prstGeom>
        </p:spPr>
      </p:pic>
      <p:pic>
        <p:nvPicPr>
          <p:cNvPr id="37" name="Picture 36">
            <a:extLst>
              <a:ext uri="{FF2B5EF4-FFF2-40B4-BE49-F238E27FC236}">
                <a16:creationId xmlns:a16="http://schemas.microsoft.com/office/drawing/2014/main" id="{6786656F-7B4F-B1FC-73E3-A0DFB967C3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71644" y="5312491"/>
            <a:ext cx="2052643" cy="1299749"/>
          </a:xfrm>
          <a:prstGeom prst="rect">
            <a:avLst/>
          </a:prstGeom>
        </p:spPr>
      </p:pic>
      <p:pic>
        <p:nvPicPr>
          <p:cNvPr id="39" name="Picture 38">
            <a:extLst>
              <a:ext uri="{FF2B5EF4-FFF2-40B4-BE49-F238E27FC236}">
                <a16:creationId xmlns:a16="http://schemas.microsoft.com/office/drawing/2014/main" id="{856300B0-AB1F-12F4-2238-61B049C63A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70003" y="5305824"/>
            <a:ext cx="2052643" cy="1299749"/>
          </a:xfrm>
          <a:prstGeom prst="rect">
            <a:avLst/>
          </a:prstGeom>
        </p:spPr>
      </p:pic>
      <p:pic>
        <p:nvPicPr>
          <p:cNvPr id="45" name="Graphic 44">
            <a:extLst>
              <a:ext uri="{FF2B5EF4-FFF2-40B4-BE49-F238E27FC236}">
                <a16:creationId xmlns:a16="http://schemas.microsoft.com/office/drawing/2014/main" id="{6DB539AA-1814-56FB-0994-3A19807273AA}"/>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7131984" y="357717"/>
            <a:ext cx="1054052" cy="115755"/>
          </a:xfrm>
          <a:prstGeom prst="rect">
            <a:avLst/>
          </a:prstGeom>
        </p:spPr>
      </p:pic>
    </p:spTree>
    <p:extLst>
      <p:ext uri="{BB962C8B-B14F-4D97-AF65-F5344CB8AC3E}">
        <p14:creationId xmlns:p14="http://schemas.microsoft.com/office/powerpoint/2010/main" val="1095870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par>
                                <p:cTn id="68" presetID="10" presetClass="entr" presetSubtype="0"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500"/>
                                        <p:tgtEl>
                                          <p:spTgt spid="42"/>
                                        </p:tgtEl>
                                      </p:cBhvr>
                                    </p:animEffect>
                                  </p:childTnLst>
                                </p:cTn>
                              </p:par>
                              <p:par>
                                <p:cTn id="77" presetID="10"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par>
                                <p:cTn id="80" presetID="10"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P spid="42" grpId="0" animBg="1"/>
      <p:bldP spid="41" grpId="0" animBg="1"/>
      <p:bldP spid="40" grpId="0" animBg="1"/>
      <p:bldP spid="13" grpId="0"/>
      <p:bldP spid="14" grpId="0"/>
      <p:bldP spid="23" grpId="0"/>
      <p:bldP spid="24" grpId="0"/>
      <p:bldP spid="27" grpId="0"/>
    </p:bldLst>
  </p:timing>
</p:sld>
</file>

<file path=ppt/theme/theme1.xml><?xml version="1.0" encoding="utf-8"?>
<a:theme xmlns:a="http://schemas.openxmlformats.org/drawingml/2006/main" name="cerea PPT Theme">
  <a:themeElements>
    <a:clrScheme name="cerea">
      <a:dk1>
        <a:sysClr val="windowText" lastClr="000000"/>
      </a:dk1>
      <a:lt1>
        <a:sysClr val="window" lastClr="FFFFFF"/>
      </a:lt1>
      <a:dk2>
        <a:srgbClr val="0F2778"/>
      </a:dk2>
      <a:lt2>
        <a:srgbClr val="F5F5F5"/>
      </a:lt2>
      <a:accent1>
        <a:srgbClr val="0000CD"/>
      </a:accent1>
      <a:accent2>
        <a:srgbClr val="C71585"/>
      </a:accent2>
      <a:accent3>
        <a:srgbClr val="7B68EE"/>
      </a:accent3>
      <a:accent4>
        <a:srgbClr val="FF0000"/>
      </a:accent4>
      <a:accent5>
        <a:srgbClr val="FF4500"/>
      </a:accent5>
      <a:accent6>
        <a:srgbClr val="006400"/>
      </a:accent6>
      <a:hlink>
        <a:srgbClr val="000080"/>
      </a:hlink>
      <a:folHlink>
        <a:srgbClr val="C71585"/>
      </a:folHlink>
    </a:clrScheme>
    <a:fontScheme name="Custom 1">
      <a:majorFont>
        <a:latin typeface="Work Sans"/>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05000"/>
          </a:lnSpc>
          <a:defRPr sz="1600" dirty="0">
            <a:solidFill>
              <a:schemeClr val="tx1"/>
            </a:solidFill>
          </a:defRPr>
        </a:defPPr>
      </a:lstStyle>
    </a:txDef>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ICL_PowerPoint 16_9 template.potx" id="{9379B5C2-89E2-4436-AAC2-A0EB58951E1D}" vid="{86F68850-0020-4398-8624-9E78985566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A273413489DD4CB460601B9EAA862F" ma:contentTypeVersion="5" ma:contentTypeDescription="Crée un document." ma:contentTypeScope="" ma:versionID="8f8f3db4087fde67ab2d04dbcf467b8e">
  <xsd:schema xmlns:xsd="http://www.w3.org/2001/XMLSchema" xmlns:xs="http://www.w3.org/2001/XMLSchema" xmlns:p="http://schemas.microsoft.com/office/2006/metadata/properties" xmlns:ns3="ec33a00a-7632-4e68-b8ad-b7a3e04cac42" targetNamespace="http://schemas.microsoft.com/office/2006/metadata/properties" ma:root="true" ma:fieldsID="7cdd3ebe260e6f6e1af7862205889c1b" ns3:_="">
    <xsd:import namespace="ec33a00a-7632-4e68-b8ad-b7a3e04cac42"/>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33a00a-7632-4e68-b8ad-b7a3e04cac42"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ec33a00a-7632-4e68-b8ad-b7a3e04cac4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E743D2-793F-4BCE-A4B4-F6CDDD2BEE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33a00a-7632-4e68-b8ad-b7a3e04cac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B1907A-457C-4060-9D95-D518D5E8EEF9}">
  <ds:schemaRefs>
    <ds:schemaRef ds:uri="http://www.w3.org/XML/1998/namespace"/>
    <ds:schemaRef ds:uri="http://purl.org/dc/terms/"/>
    <ds:schemaRef ds:uri="http://purl.org/dc/elements/1.1/"/>
    <ds:schemaRef ds:uri="http://purl.org/dc/dcmitype/"/>
    <ds:schemaRef ds:uri="http://schemas.microsoft.com/office/infopath/2007/PartnerControls"/>
    <ds:schemaRef ds:uri="http://schemas.microsoft.com/office/2006/documentManagement/types"/>
    <ds:schemaRef ds:uri="ec33a00a-7632-4e68-b8ad-b7a3e04cac42"/>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18F9C41C-2F51-451B-949A-8AFC77C20FCE}">
  <ds:schemaRefs>
    <ds:schemaRef ds:uri="http://schemas.microsoft.com/sharepoint/v3/contenttype/forms"/>
  </ds:schemaRefs>
</ds:datastoreItem>
</file>

<file path=docMetadata/LabelInfo.xml><?xml version="1.0" encoding="utf-8"?>
<clbl:labelList xmlns:clbl="http://schemas.microsoft.com/office/2020/mipLabelMetadata">
  <clbl:label id="{cbc292d3-d274-4204-9169-16847b678004}" enabled="0" method="" siteId="{cbc292d3-d274-4204-9169-16847b678004}" removed="1"/>
</clbl:labelList>
</file>

<file path=docProps/app.xml><?xml version="1.0" encoding="utf-8"?>
<Properties xmlns="http://schemas.openxmlformats.org/officeDocument/2006/extended-properties" xmlns:vt="http://schemas.openxmlformats.org/officeDocument/2006/docPropsVTypes">
  <Template>Imperial_PowerPoint 16_9 template</Template>
  <TotalTime>7779</TotalTime>
  <Words>657</Words>
  <Application>Microsoft Office PowerPoint</Application>
  <PresentationFormat>Widescreen</PresentationFormat>
  <Paragraphs>183</Paragraphs>
  <Slides>14</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Comic Sans MS</vt:lpstr>
      <vt:lpstr>Cambria Math</vt:lpstr>
      <vt:lpstr>Arial</vt:lpstr>
      <vt:lpstr>Consolas</vt:lpstr>
      <vt:lpstr>Imperial Sans Text</vt:lpstr>
      <vt:lpstr>Times New Roman</vt:lpstr>
      <vt:lpstr>Calibri</vt:lpstr>
      <vt:lpstr>Aptos</vt:lpstr>
      <vt:lpstr>Imperial Sans Text Semibold</vt:lpstr>
      <vt:lpstr>Imperial Sans Text Medium</vt:lpstr>
      <vt:lpstr>Helvetica</vt:lpstr>
      <vt:lpstr>cerea PPT Theme</vt:lpstr>
      <vt:lpstr>Predicting Air Pollution from sparse and movable observation points using machine learning techniques</vt:lpstr>
      <vt:lpstr>Introduction </vt:lpstr>
      <vt:lpstr>Introduction </vt:lpstr>
      <vt:lpstr>What are the existing limitations?</vt:lpstr>
      <vt:lpstr>Data Preparation</vt:lpstr>
      <vt:lpstr>Model Training</vt:lpstr>
      <vt:lpstr>Model Testing</vt:lpstr>
      <vt:lpstr>Methodology</vt:lpstr>
      <vt:lpstr>Results</vt:lpstr>
      <vt:lpstr>Results</vt:lpstr>
      <vt:lpstr>Results</vt:lpstr>
      <vt:lpstr>Results</vt:lpstr>
      <vt:lpstr>Results</vt:lpstr>
      <vt:lpstr>Results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Independent Research Project</dc:title>
  <dc:creator>Yu, Wenbo</dc:creator>
  <cp:lastModifiedBy>Abhishek Sabnis</cp:lastModifiedBy>
  <cp:revision>123</cp:revision>
  <dcterms:created xsi:type="dcterms:W3CDTF">2024-08-07T18:52:16Z</dcterms:created>
  <dcterms:modified xsi:type="dcterms:W3CDTF">2026-04-30T07:52:50Z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0x01010030A273413489DD4CB460601B9EAA862F</vt:lpwstr>
  </property>
</Properties>
</file>