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dp" ContentType="image/vnd.ms-photo"/>
  <Default Extension="emf" ContentType="image/x-emf"/>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7" r:id="rId3"/>
    <p:sldMasterId id="2147483701" r:id="rId4"/>
    <p:sldMasterId id="2147483720" r:id="rId5"/>
    <p:sldMasterId id="2147483739" r:id="rId6"/>
  </p:sldMasterIdLst>
  <p:notesMasterIdLst>
    <p:notesMasterId r:id="rId8"/>
  </p:notesMasterIdLst>
  <p:sldIdLst>
    <p:sldId id="256" r:id="rId7"/>
    <p:sldId id="259" r:id="rId9"/>
    <p:sldId id="257" r:id="rId10"/>
    <p:sldId id="286" r:id="rId11"/>
    <p:sldId id="291" r:id="rId12"/>
    <p:sldId id="311" r:id="rId13"/>
    <p:sldId id="301" r:id="rId14"/>
    <p:sldId id="287" r:id="rId15"/>
    <p:sldId id="302" r:id="rId16"/>
    <p:sldId id="303" r:id="rId17"/>
    <p:sldId id="304" r:id="rId18"/>
    <p:sldId id="264" r:id="rId19"/>
    <p:sldId id="305" r:id="rId20"/>
    <p:sldId id="313" r:id="rId21"/>
    <p:sldId id="314" r:id="rId22"/>
    <p:sldId id="312" r:id="rId23"/>
    <p:sldId id="268" r:id="rId24"/>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ushu Li" initials="SL" lastIdx="2" clrIdx="0"/>
  <p:cmAuthor id="2" name="Magic -" initials="M-"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8" Type="http://schemas.openxmlformats.org/officeDocument/2006/relationships/notesMaster" Target="notesMasters/notesMaster1.xml"/><Relationship Id="rId7" Type="http://schemas.openxmlformats.org/officeDocument/2006/relationships/slide" Target="slides/slide1.xml"/><Relationship Id="rId6" Type="http://schemas.openxmlformats.org/officeDocument/2006/relationships/slideMaster" Target="slideMasters/slideMaster5.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9" Type="http://schemas.openxmlformats.org/officeDocument/2006/relationships/tags" Target="tags/tag13.xml"/><Relationship Id="rId28" Type="http://schemas.openxmlformats.org/officeDocument/2006/relationships/commentAuthors" Target="commentAuthors.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17.xml"/><Relationship Id="rId23" Type="http://schemas.openxmlformats.org/officeDocument/2006/relationships/slide" Target="slides/slide16.xml"/><Relationship Id="rId22" Type="http://schemas.openxmlformats.org/officeDocument/2006/relationships/slide" Target="slides/slide15.xml"/><Relationship Id="rId21" Type="http://schemas.openxmlformats.org/officeDocument/2006/relationships/slide" Target="slides/slide14.xml"/><Relationship Id="rId20" Type="http://schemas.openxmlformats.org/officeDocument/2006/relationships/slide" Target="slides/slide13.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slide" Target="slides/slide6.xml"/><Relationship Id="rId12" Type="http://schemas.openxmlformats.org/officeDocument/2006/relationships/slide" Target="slides/slide5.xml"/><Relationship Id="rId11" Type="http://schemas.openxmlformats.org/officeDocument/2006/relationships/slide" Target="slides/slide4.xml"/><Relationship Id="rId10" Type="http://schemas.openxmlformats.org/officeDocument/2006/relationships/slide" Target="slides/slide3.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8.wmf"/><Relationship Id="rId1" Type="http://schemas.openxmlformats.org/officeDocument/2006/relationships/image" Target="../media/image5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Good afternoon, everyone.</a:t>
            </a:r>
            <a:r>
              <a:rPr lang="en-US" altLang="zh-CN"/>
              <a:t> </a:t>
            </a:r>
            <a:r>
              <a:rPr lang="zh-CN" altLang="en-US"/>
              <a:t> </a:t>
            </a:r>
            <a:r>
              <a:rPr lang="en-US" altLang="zh-CN"/>
              <a:t>I'm Ziyi Cao from Shanghai Jiao Tong University, China-UK Low Carbon College.On behalf of my co-author, Wang Kai,it’s my pleasure to be here and give all of you my brief introduction about my research.</a:t>
            </a:r>
            <a:r>
              <a:rPr lang="zh-CN" altLang="en-US"/>
              <a:t> In this study, we focus on predicting air conditioning operation status and estimating power consumption during high-temperature periods</a:t>
            </a:r>
            <a:r>
              <a:rPr lang="en-US" altLang="zh-CN"/>
              <a:t> by</a:t>
            </a:r>
            <a:r>
              <a:rPr lang="zh-CN" altLang="en-US"/>
              <a:t> using indoor-outdoor temperature-humidity data.</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 Each feature at the current moment, as listed in Table 2</a:t>
            </a:r>
            <a:r>
              <a:rPr lang="en-US" altLang="zh-CN"/>
              <a:t>. </a:t>
            </a:r>
            <a:r>
              <a:rPr lang="en-US" altLang="zh-CN">
                <a:sym typeface="+mn-ea"/>
              </a:rPr>
              <a:t>And the training process diagram of the PELT parameters</a:t>
            </a:r>
            <a:endParaRPr lang="en-US" altLang="zh-CN"/>
          </a:p>
          <a:p>
            <a:r>
              <a:rPr lang="en-US" altLang="zh-CN"/>
              <a:t>(</a:t>
            </a:r>
            <a:r>
              <a:rPr lang="zh-CN" altLang="en-US"/>
              <a:t>The key parameter for the Pelt algorithm is the penalty value (pen), which controls the sensitivity of change-point detection.To determine the optimal penalty value (pen), we evaluated the algorithm's performance on July and August data .</a:t>
            </a:r>
            <a:r>
              <a:rPr lang="en-US" altLang="zh-CN"/>
              <a:t>And the training process diagram of the PELT parameters)</a:t>
            </a:r>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For change-point detection in the AC state, the algorithm emphasizes real-time features and the weighted influence of historical data. The features, </a:t>
            </a:r>
            <a:r>
              <a:rPr lang="en-US" altLang="zh-CN"/>
              <a:t>sourced</a:t>
            </a:r>
            <a:r>
              <a:rPr lang="zh-CN" altLang="en-US"/>
              <a:t> from raw data and weighted according to their importance using feature importance analysis with a Random Forest model, are computed within an 8-hour time window. Pelt predicts that the accuracy of the momentary change point of air conditioning can reach over 90%.</a:t>
            </a:r>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Through the room thermal equation</a:t>
            </a:r>
            <a:r>
              <a:rPr lang="en-US" altLang="zh-CN"/>
              <a:t>, We can obtain the rate of change of indoor temperature and the relationship between the heat from the air conditioner.By dividing the time period into segments based on the status of the air conditioner switch, we can estimate the air conditioner power using a simple linear thermal parameter model.</a:t>
            </a:r>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pPr algn="ctr"/>
            <a:r>
              <a:rPr lang="en-US" altLang="zh-CN"/>
              <a:t>The air conditioning power calculated based on the thermal parameters fitting is shown in Figure 12. The </a:t>
            </a:r>
            <a:r>
              <a:rPr lang="en-US" altLang="zh-CN">
                <a:sym typeface="+mn-ea"/>
              </a:rPr>
              <a:t>Fitting Results of the Thermal Parameters of the RC Model </a:t>
            </a:r>
            <a:endParaRPr lang="en-US" altLang="zh-CN">
              <a:sym typeface="+mn-ea"/>
            </a:endParaRPr>
          </a:p>
          <a:p>
            <a:pPr algn="ctr"/>
            <a:r>
              <a:rPr lang="en-US" altLang="zh-CN">
                <a:sym typeface="+mn-ea"/>
              </a:rPr>
              <a:t>Using the Actual Indoor-Outdoor Temperature Data During AC Of Period</a:t>
            </a:r>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We applied the above-mentioned method to the data of some residents' rooms </a:t>
            </a:r>
            <a:r>
              <a:rPr lang="en-US" altLang="zh-CN">
                <a:sym typeface="+mn-ea"/>
              </a:rPr>
              <a:t>and fitted the thermal parameters </a:t>
            </a:r>
            <a:r>
              <a:rPr lang="en-US" altLang="zh-CN"/>
              <a:t>collected in Shanghai during the summer of 2017,  the dataset is derived from a research project on the assessment of indoor air quality for residents.</a:t>
            </a:r>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This is the preliminary result and analysis we have obtained so far, as the amount of data is relatively small.If sufficient data can be collected, it will be possible to conduct an analysis at the city scale.</a:t>
            </a:r>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For future works, we could consider incorporating other environmental factors (such as indoor air quality, etc.) into the model. These factors may have significant impacts on the usage and energy consumption of air conditioners.Secondly, </a:t>
            </a:r>
            <a:r>
              <a:rPr lang="zh-CN" altLang="en-US"/>
              <a:t> the usage behavior of air conditioners may vary in different geographical regions and seasons. Therefore, future research can be extended to other areas (such as Shanghai, etc.) and explore the changes in the usage patterns and energy consumption of air conditioners under different seasons.</a:t>
            </a:r>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My presentation is mainly divided into the following four parts:</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Buildings consume 40% of global energy, with AC as a key driver. During heatwaves, AC usage </a:t>
            </a:r>
            <a:r>
              <a:rPr lang="en-US" altLang="zh-CN"/>
              <a:t>increases rapidly</a:t>
            </a:r>
            <a:r>
              <a:rPr lang="zh-CN" altLang="en-US"/>
              <a:t>, </a:t>
            </a:r>
            <a:r>
              <a:rPr lang="en-US" altLang="zh-CN"/>
              <a:t>just as the picture shows...</a:t>
            </a:r>
            <a:r>
              <a:rPr lang="zh-CN" altLang="en-US"/>
              <a:t>。 Our work aims to predict AC states and power use by combining behavioral patterns and environmental data.</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Here is the brief r</a:t>
            </a:r>
            <a:r>
              <a:rPr lang="en-US" altLang="zh-CN">
                <a:sym typeface="+mn-ea"/>
              </a:rPr>
              <a:t>esearch method. </a:t>
            </a:r>
            <a:r>
              <a:rPr lang="en-US" altLang="zh-CN"/>
              <a:t>Our approach distinguishes AC status based on indoor and outdoor temperature and humidity data over different time periods. We use feature engineering to capture temporal patterns, predict AC states with eXtreme Gradient Boosting, refine the results with Pelt’s change-point detection, and estimate power consumption using a heat balance model.This method can be used to process the collected data on the residents' rooms in the area, thereby enabling the calculation of urban area expansion.</a:t>
            </a:r>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a:p>
            <a:r>
              <a:rPr lang="en-US" altLang="zh-CN"/>
              <a:t>Here is the detailed workflow. As previously mentioned, feature engineering is applied to process the indoor and outdoor temperature and humidity data for distinguishing the operating status of air conditioners. The thermal parameters are fitted through the thermal balance equation when the air conditioner is turned off, and the air conditioner power is recalculated using the well-fitted thermal parameters.</a:t>
            </a:r>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For the data processing part, as shown in fig 4</a:t>
            </a:r>
            <a:r>
              <a:rPr lang="zh-CN" altLang="en-US"/>
              <a:t>, AC usage peaks at night (0–6 and 18–24), </a:t>
            </a:r>
            <a:r>
              <a:rPr lang="en-US" altLang="zh-CN"/>
              <a:t>associating</a:t>
            </a:r>
            <a:r>
              <a:rPr lang="zh-CN" altLang="en-US"/>
              <a:t> with </a:t>
            </a:r>
            <a:r>
              <a:rPr lang="en-US" altLang="zh-CN"/>
              <a:t>human behavior</a:t>
            </a:r>
            <a:r>
              <a:rPr lang="zh-CN" altLang="en-US"/>
              <a:t> patterns.We identified critical features like  indoor-outdoor humidity differences.</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AS for feature engineering, t</a:t>
            </a:r>
            <a:r>
              <a:rPr lang="zh-CN" altLang="en-US"/>
              <a:t>hese features were </a:t>
            </a:r>
            <a:r>
              <a:rPr lang="en-US" altLang="zh-CN"/>
              <a:t>caculated</a:t>
            </a:r>
            <a:r>
              <a:rPr lang="zh-CN" altLang="en-US"/>
              <a:t> for each time window and used as input to </a:t>
            </a:r>
            <a:r>
              <a:rPr lang="en-US" altLang="zh-CN"/>
              <a:t> the </a:t>
            </a:r>
            <a:r>
              <a:rPr lang="zh-CN" altLang="en-US"/>
              <a:t>classifier. The model was trained to predict the ma AC state </a:t>
            </a:r>
            <a:r>
              <a:rPr lang="en-US" altLang="zh-CN"/>
              <a:t>,</a:t>
            </a:r>
            <a:r>
              <a:rPr lang="zh-CN" altLang="en-US"/>
              <a:t>which indicates whether the AC was turned on at any point during that period. </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Here is the result for </a:t>
            </a:r>
            <a:r>
              <a:rPr lang="zh-CN" altLang="en-US"/>
              <a:t> the most suitable time window </a:t>
            </a:r>
            <a:r>
              <a:rPr lang="en-US" altLang="zh-CN"/>
              <a:t>to</a:t>
            </a:r>
            <a:r>
              <a:rPr lang="zh-CN" altLang="en-US"/>
              <a:t> analyz</a:t>
            </a:r>
            <a:r>
              <a:rPr lang="en-US" altLang="zh-CN"/>
              <a:t>e</a:t>
            </a:r>
            <a:r>
              <a:rPr lang="zh-CN" altLang="en-US"/>
              <a:t> air conditioning (AC) state transitions</a:t>
            </a:r>
            <a:r>
              <a:rPr lang="en-US" altLang="zh-CN"/>
              <a:t>,we can see the 8-hour window strikes a balance—long enough to smooth noise but short enough to detect transitions.</a:t>
            </a:r>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4" Type="http://schemas.microsoft.com/office/2007/relationships/hdphoto" Target="../media/image8.wdp"/><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4" Type="http://schemas.openxmlformats.org/officeDocument/2006/relationships/image" Target="../media/image1.png"/><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7" Type="http://schemas.microsoft.com/office/2007/relationships/hdphoto" Target="../media/image24.wdp"/><Relationship Id="rId6" Type="http://schemas.openxmlformats.org/officeDocument/2006/relationships/image" Target="../media/image23.png"/><Relationship Id="rId5" Type="http://schemas.microsoft.com/office/2007/relationships/hdphoto" Target="../media/image22.wdp"/><Relationship Id="rId4" Type="http://schemas.openxmlformats.org/officeDocument/2006/relationships/image" Target="../media/image21.png"/><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7" Type="http://schemas.openxmlformats.org/officeDocument/2006/relationships/image" Target="../media/image30.png"/><Relationship Id="rId6" Type="http://schemas.openxmlformats.org/officeDocument/2006/relationships/image" Target="../media/image29.jpeg"/><Relationship Id="rId5" Type="http://schemas.microsoft.com/office/2007/relationships/hdphoto" Target="../media/image28.wdp"/><Relationship Id="rId4" Type="http://schemas.openxmlformats.org/officeDocument/2006/relationships/image" Target="../media/image27.png"/><Relationship Id="rId3" Type="http://schemas.microsoft.com/office/2007/relationships/hdphoto" Target="../media/image26.wdp"/><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7" Type="http://schemas.microsoft.com/office/2007/relationships/hdphoto" Target="../media/image22.wdp"/><Relationship Id="rId6" Type="http://schemas.openxmlformats.org/officeDocument/2006/relationships/image" Target="../media/image21.png"/><Relationship Id="rId5" Type="http://schemas.openxmlformats.org/officeDocument/2006/relationships/image" Target="../media/image34.png"/><Relationship Id="rId4" Type="http://schemas.openxmlformats.org/officeDocument/2006/relationships/image" Target="../media/image20.png"/><Relationship Id="rId3" Type="http://schemas.openxmlformats.org/officeDocument/2006/relationships/image" Target="../media/image33.png"/><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5" Type="http://schemas.microsoft.com/office/2007/relationships/hdphoto" Target="../media/image37.wdp"/><Relationship Id="rId4" Type="http://schemas.openxmlformats.org/officeDocument/2006/relationships/image" Target="../media/image36.png"/><Relationship Id="rId3" Type="http://schemas.openxmlformats.org/officeDocument/2006/relationships/image" Target="../media/image33.png"/><Relationship Id="rId2" Type="http://schemas.openxmlformats.org/officeDocument/2006/relationships/image" Target="../media/image3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38.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6" Type="http://schemas.openxmlformats.org/officeDocument/2006/relationships/image" Target="../media/image3.png"/><Relationship Id="rId5" Type="http://schemas.openxmlformats.org/officeDocument/2006/relationships/image" Target="../media/image38.png"/><Relationship Id="rId4" Type="http://schemas.openxmlformats.org/officeDocument/2006/relationships/image" Target="../media/image9.png"/><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5" Type="http://schemas.microsoft.com/office/2007/relationships/hdphoto" Target="../media/image8.wdp"/><Relationship Id="rId4" Type="http://schemas.openxmlformats.org/officeDocument/2006/relationships/image" Target="../media/image7.png"/><Relationship Id="rId3" Type="http://schemas.microsoft.com/office/2007/relationships/hdphoto" Target="../media/image6.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4" Type="http://schemas.openxmlformats.org/officeDocument/2006/relationships/image" Target="../media/image39.png"/><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4" Type="http://schemas.openxmlformats.org/officeDocument/2006/relationships/image" Target="../media/image39.png"/><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4" Type="http://schemas.openxmlformats.org/officeDocument/2006/relationships/image" Target="../media/image1.png"/><Relationship Id="rId3" Type="http://schemas.openxmlformats.org/officeDocument/2006/relationships/image" Target="../media/image39.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38.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image" Target="../media/image18.png"/><Relationship Id="rId3" Type="http://schemas.openxmlformats.org/officeDocument/2006/relationships/image" Target="../media/image40.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4" Type="http://schemas.openxmlformats.org/officeDocument/2006/relationships/image" Target="../media/image40.png"/><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5" Type="http://schemas.microsoft.com/office/2007/relationships/hdphoto" Target="../media/image8.wdp"/><Relationship Id="rId4" Type="http://schemas.openxmlformats.org/officeDocument/2006/relationships/image" Target="../media/image7.png"/><Relationship Id="rId3" Type="http://schemas.microsoft.com/office/2007/relationships/hdphoto" Target="../media/image6.wdp"/><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image" Target="../media/image2.png"/><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image" Target="../media/image2.png"/><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4" Type="http://schemas.microsoft.com/office/2007/relationships/hdphoto" Target="../media/image8.wdp"/><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4" Type="http://schemas.openxmlformats.org/officeDocument/2006/relationships/image" Target="../media/image1.png"/><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5" Type="http://schemas.microsoft.com/office/2007/relationships/hdphoto" Target="../media/image8.wdp"/><Relationship Id="rId4" Type="http://schemas.openxmlformats.org/officeDocument/2006/relationships/image" Target="../media/image7.png"/><Relationship Id="rId3" Type="http://schemas.microsoft.com/office/2007/relationships/hdphoto" Target="../media/image6.wdp"/><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image" Target="../media/image2.png"/><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4" Type="http://schemas.microsoft.com/office/2007/relationships/hdphoto" Target="../media/image8.wdp"/><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4" Type="http://schemas.openxmlformats.org/officeDocument/2006/relationships/image" Target="../media/image1.png"/><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1">
    <p:spTree>
      <p:nvGrpSpPr>
        <p:cNvPr id="1" name=""/>
        <p:cNvGrpSpPr/>
        <p:nvPr/>
      </p:nvGrpSpPr>
      <p:grpSpPr>
        <a:xfrm>
          <a:off x="0" y="0"/>
          <a:ext cx="0" cy="0"/>
          <a:chOff x="0" y="0"/>
          <a:chExt cx="0" cy="0"/>
        </a:xfrm>
      </p:grpSpPr>
      <p:pic>
        <p:nvPicPr>
          <p:cNvPr id="4" name="图片 3" descr="图片包含 建筑物&#10;&#10;自动生成的说明"/>
          <p:cNvPicPr>
            <a:picLocks noChangeAspect="1"/>
          </p:cNvPicPr>
          <p:nvPr/>
        </p:nvPicPr>
        <p:blipFill>
          <a:blip r:embed="rId2">
            <a:alphaModFix amt="10000"/>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50417" y="2900149"/>
            <a:ext cx="12292835" cy="3957851"/>
          </a:xfrm>
          <a:prstGeom prst="rect">
            <a:avLst/>
          </a:prstGeom>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913" y="275589"/>
            <a:ext cx="2169174" cy="713098"/>
          </a:xfrm>
          <a:prstGeom prst="rect">
            <a:avLst/>
          </a:prstGeom>
        </p:spPr>
      </p:pic>
      <p:sp>
        <p:nvSpPr>
          <p:cNvPr id="6" name="标题 1"/>
          <p:cNvSpPr>
            <a:spLocks noGrp="1"/>
          </p:cNvSpPr>
          <p:nvPr>
            <p:ph type="title" hasCustomPrompt="1"/>
          </p:nvPr>
        </p:nvSpPr>
        <p:spPr>
          <a:xfrm>
            <a:off x="1069561" y="2016174"/>
            <a:ext cx="10052879" cy="1060855"/>
          </a:xfrm>
          <a:prstGeom prst="rect">
            <a:avLst/>
          </a:prstGeom>
        </p:spPr>
        <p:txBody>
          <a:bodyPr anchor="ctr">
            <a:noAutofit/>
          </a:bodyPr>
          <a:lstStyle>
            <a:lvl1pPr algn="ctr">
              <a:lnSpc>
                <a:spcPct val="100000"/>
              </a:lnSpc>
              <a:defRPr sz="5400" b="1">
                <a:solidFill>
                  <a:schemeClr val="tx2"/>
                </a:solidFill>
              </a:defRPr>
            </a:lvl1pPr>
          </a:lstStyle>
          <a:p>
            <a:r>
              <a:rPr lang="zh-CN" altLang="en-US" dirty="0"/>
              <a:t>单击此处编辑标题样式</a:t>
            </a:r>
            <a:endParaRPr lang="zh-CN" altLang="en-US" dirty="0"/>
          </a:p>
        </p:txBody>
      </p:sp>
      <p:sp>
        <p:nvSpPr>
          <p:cNvPr id="7" name="内容占位符 25"/>
          <p:cNvSpPr>
            <a:spLocks noGrp="1"/>
          </p:cNvSpPr>
          <p:nvPr>
            <p:ph sz="quarter" idx="10"/>
          </p:nvPr>
        </p:nvSpPr>
        <p:spPr>
          <a:xfrm>
            <a:off x="4644345" y="5196924"/>
            <a:ext cx="2903311" cy="454025"/>
          </a:xfrm>
          <a:prstGeom prst="rect">
            <a:avLst/>
          </a:prstGeom>
        </p:spPr>
        <p:txBody>
          <a:bodyPr anchor="ctr"/>
          <a:lstStyle>
            <a:lvl1pPr marL="0" indent="0" algn="ctr">
              <a:lnSpc>
                <a:spcPct val="100000"/>
              </a:lnSpc>
              <a:buNone/>
              <a:defRPr sz="2000">
                <a:solidFill>
                  <a:schemeClr val="accent2"/>
                </a:solidFill>
              </a:defRPr>
            </a:lvl1pPr>
          </a:lstStyle>
          <a:p>
            <a:pPr lvl="0"/>
            <a:endParaRPr lang="zh-CN" altLang="en-US" dirty="0"/>
          </a:p>
        </p:txBody>
      </p:sp>
      <p:sp>
        <p:nvSpPr>
          <p:cNvPr id="8" name="文本占位符 31"/>
          <p:cNvSpPr>
            <a:spLocks noGrp="1"/>
          </p:cNvSpPr>
          <p:nvPr>
            <p:ph type="body" sz="quarter" idx="11"/>
          </p:nvPr>
        </p:nvSpPr>
        <p:spPr>
          <a:xfrm>
            <a:off x="4034910" y="4407403"/>
            <a:ext cx="4122181" cy="598488"/>
          </a:xfrm>
          <a:prstGeom prst="rect">
            <a:avLst/>
          </a:prstGeom>
        </p:spPr>
        <p:txBody>
          <a:bodyPr anchor="ctr"/>
          <a:lstStyle>
            <a:lvl1pPr marL="0" indent="0" algn="ctr">
              <a:lnSpc>
                <a:spcPct val="100000"/>
              </a:lnSpc>
              <a:buNone/>
              <a:defRPr sz="2400" b="1">
                <a:solidFill>
                  <a:schemeClr val="accent2"/>
                </a:solidFill>
              </a:defRPr>
            </a:lvl1pPr>
          </a:lstStyle>
          <a:p>
            <a:pPr lvl="0"/>
            <a:endParaRPr lang="zh-CN" altLang="en-US" dirty="0"/>
          </a:p>
        </p:txBody>
      </p:sp>
      <p:pic>
        <p:nvPicPr>
          <p:cNvPr id="9" name="图片 8"/>
          <p:cNvPicPr>
            <a:picLocks noChangeAspect="1"/>
          </p:cNvPicPr>
          <p:nvPr/>
        </p:nvPicPr>
        <p:blipFill rotWithShape="1">
          <a:blip r:embed="rId4" cstate="print"/>
          <a:srcRect l="74359" r="1346"/>
          <a:stretch>
            <a:fillRect/>
          </a:stretch>
        </p:blipFill>
        <p:spPr>
          <a:xfrm>
            <a:off x="8870172" y="356842"/>
            <a:ext cx="3002280" cy="411617"/>
          </a:xfrm>
          <a:prstGeom prst="rect">
            <a:avLst/>
          </a:prstGeom>
        </p:spPr>
      </p:pic>
      <p:grpSp>
        <p:nvGrpSpPr>
          <p:cNvPr id="10" name="组合 9"/>
          <p:cNvGrpSpPr/>
          <p:nvPr/>
        </p:nvGrpSpPr>
        <p:grpSpPr>
          <a:xfrm>
            <a:off x="2328587" y="6244170"/>
            <a:ext cx="7554800" cy="406590"/>
            <a:chOff x="2328587" y="6073254"/>
            <a:chExt cx="7554800" cy="406590"/>
          </a:xfrm>
        </p:grpSpPr>
        <p:pic>
          <p:nvPicPr>
            <p:cNvPr id="11" name="图片 10"/>
            <p:cNvPicPr>
              <a:picLocks noChangeAspect="1"/>
            </p:cNvPicPr>
            <p:nvPr userDrawn="1"/>
          </p:nvPicPr>
          <p:blipFill rotWithShape="1">
            <a:blip r:embed="rId5">
              <a:alphaModFix amt="50000"/>
            </a:blip>
            <a:srcRect t="9831" b="36385"/>
            <a:stretch>
              <a:fillRect/>
            </a:stretch>
          </p:blipFill>
          <p:spPr>
            <a:xfrm>
              <a:off x="3352562" y="6073254"/>
              <a:ext cx="5486876" cy="406590"/>
            </a:xfrm>
            <a:prstGeom prst="rect">
              <a:avLst/>
            </a:prstGeom>
          </p:spPr>
        </p:pic>
        <p:sp>
          <p:nvSpPr>
            <p:cNvPr id="12" name="椭圆 11"/>
            <p:cNvSpPr/>
            <p:nvPr userDrawn="1"/>
          </p:nvSpPr>
          <p:spPr>
            <a:xfrm>
              <a:off x="6051000" y="6259222"/>
              <a:ext cx="90000" cy="900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userDrawn="1"/>
          </p:nvCxnSpPr>
          <p:spPr>
            <a:xfrm>
              <a:off x="2328587" y="6316922"/>
              <a:ext cx="900000" cy="0"/>
            </a:xfrm>
            <a:prstGeom prst="line">
              <a:avLst/>
            </a:prstGeom>
            <a:ln w="127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userDrawn="1"/>
          </p:nvCxnSpPr>
          <p:spPr>
            <a:xfrm>
              <a:off x="8983387" y="6316922"/>
              <a:ext cx="900000" cy="0"/>
            </a:xfrm>
            <a:prstGeom prst="line">
              <a:avLst/>
            </a:prstGeom>
            <a:ln w="127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cxnSp>
        <p:nvCxnSpPr>
          <p:cNvPr id="15" name="直接连接符 14"/>
          <p:cNvCxnSpPr/>
          <p:nvPr/>
        </p:nvCxnSpPr>
        <p:spPr>
          <a:xfrm>
            <a:off x="2046000" y="1712549"/>
            <a:ext cx="8100000" cy="0"/>
          </a:xfrm>
          <a:prstGeom prst="line">
            <a:avLst/>
          </a:prstGeom>
          <a:ln>
            <a:gradFill>
              <a:gsLst>
                <a:gs pos="60000">
                  <a:schemeClr val="tx2"/>
                </a:gs>
                <a:gs pos="100000">
                  <a:schemeClr val="accent4"/>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2046000" y="3428810"/>
            <a:ext cx="8100000" cy="0"/>
          </a:xfrm>
          <a:prstGeom prst="line">
            <a:avLst/>
          </a:prstGeom>
          <a:ln>
            <a:gradFill>
              <a:gsLst>
                <a:gs pos="60000">
                  <a:schemeClr val="tx2"/>
                </a:gs>
                <a:gs pos="100000">
                  <a:schemeClr val="accent4"/>
                </a:gs>
              </a:gsLst>
              <a:lin ang="270000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页版式2">
    <p:spTree>
      <p:nvGrpSpPr>
        <p:cNvPr id="1" name=""/>
        <p:cNvGrpSpPr/>
        <p:nvPr/>
      </p:nvGrpSpPr>
      <p:grpSpPr>
        <a:xfrm>
          <a:off x="0" y="0"/>
          <a:ext cx="0" cy="0"/>
          <a:chOff x="0" y="0"/>
          <a:chExt cx="0" cy="0"/>
        </a:xfrm>
      </p:grpSpPr>
      <p:sp>
        <p:nvSpPr>
          <p:cNvPr id="9" name="矩形 8"/>
          <p:cNvSpPr/>
          <p:nvPr/>
        </p:nvSpPr>
        <p:spPr>
          <a:xfrm>
            <a:off x="0" y="0"/>
            <a:ext cx="12191483" cy="685800"/>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Arial" panose="020B0704020202020204"/>
              <a:ea typeface="微软雅黑" panose="020B0503020204020204" charset="-122"/>
              <a:cs typeface="+mn-cs"/>
            </a:endParaRPr>
          </a:p>
        </p:txBody>
      </p:sp>
      <p:sp>
        <p:nvSpPr>
          <p:cNvPr id="2" name="标题 1"/>
          <p:cNvSpPr>
            <a:spLocks noGrp="1"/>
          </p:cNvSpPr>
          <p:nvPr>
            <p:ph type="title"/>
          </p:nvPr>
        </p:nvSpPr>
        <p:spPr>
          <a:xfrm>
            <a:off x="927468" y="85609"/>
            <a:ext cx="6895732" cy="538838"/>
          </a:xfrm>
          <a:prstGeom prst="rect">
            <a:avLst/>
          </a:prstGeom>
        </p:spPr>
        <p:txBody>
          <a:bodyPr anchor="ctr">
            <a:normAutofit/>
          </a:bodyPr>
          <a:lstStyle>
            <a:lvl1pPr>
              <a:lnSpc>
                <a:spcPct val="100000"/>
              </a:lnSpc>
              <a:defRPr sz="3200">
                <a:solidFill>
                  <a:schemeClr val="bg1"/>
                </a:solidFill>
              </a:defRPr>
            </a:lvl1pPr>
          </a:lstStyle>
          <a:p>
            <a:r>
              <a:rPr lang="zh-CN" altLang="en-US" dirty="0"/>
              <a:t>单击此处编辑母版标题样式</a:t>
            </a:r>
            <a:endParaRPr lang="zh-CN" altLang="en-US" dirty="0"/>
          </a:p>
        </p:txBody>
      </p:sp>
      <p:sp>
        <p:nvSpPr>
          <p:cNvPr id="5" name="内容占位符 4"/>
          <p:cNvSpPr>
            <a:spLocks noGrp="1"/>
          </p:cNvSpPr>
          <p:nvPr>
            <p:ph sz="quarter" idx="10" hasCustomPrompt="1"/>
          </p:nvPr>
        </p:nvSpPr>
        <p:spPr>
          <a:xfrm>
            <a:off x="381368" y="1034104"/>
            <a:ext cx="11429264" cy="4761859"/>
          </a:xfrm>
          <a:prstGeom prst="rect">
            <a:avLst/>
          </a:prstGeom>
        </p:spPr>
        <p:txBody>
          <a:bodyPr>
            <a:normAutofit/>
          </a:bodyPr>
          <a:lstStyle>
            <a:lvl1pPr>
              <a:lnSpc>
                <a:spcPct val="120000"/>
              </a:lnSpc>
              <a:defRPr sz="2500">
                <a:solidFill>
                  <a:schemeClr val="accent2"/>
                </a:solidFill>
              </a:defRPr>
            </a:lvl1pPr>
            <a:lvl2pPr>
              <a:lnSpc>
                <a:spcPct val="120000"/>
              </a:lnSpc>
              <a:defRPr sz="2115">
                <a:solidFill>
                  <a:schemeClr val="accent2"/>
                </a:solidFill>
              </a:defRPr>
            </a:lvl2pPr>
            <a:lvl3pPr>
              <a:lnSpc>
                <a:spcPct val="120000"/>
              </a:lnSpc>
              <a:defRPr sz="1905">
                <a:solidFill>
                  <a:schemeClr val="accent2"/>
                </a:solidFill>
              </a:defRPr>
            </a:lvl3pPr>
            <a:lvl4pPr>
              <a:lnSpc>
                <a:spcPct val="120000"/>
              </a:lnSpc>
              <a:defRPr sz="1695">
                <a:solidFill>
                  <a:schemeClr val="accent2"/>
                </a:solidFill>
              </a:defRPr>
            </a:lvl4pPr>
            <a:lvl5pPr>
              <a:lnSpc>
                <a:spcPct val="120000"/>
              </a:lnSpc>
              <a:defRPr sz="1695">
                <a:solidFill>
                  <a:schemeClr val="accent2"/>
                </a:solidFill>
              </a:defRPr>
            </a:lvl5pPr>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pic>
        <p:nvPicPr>
          <p:cNvPr id="10" name="图片 9" descr="图片包含 户外, 标牌, 黑色&#10;&#10;自动生成的说明"/>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056" y="73482"/>
            <a:ext cx="538838" cy="538838"/>
          </a:xfrm>
          <a:prstGeom prst="rect">
            <a:avLst/>
          </a:prstGeom>
        </p:spPr>
      </p:pic>
      <p:pic>
        <p:nvPicPr>
          <p:cNvPr id="12" name="图片 11"/>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100000"/>
                    </a14:imgEffect>
                    <a14:imgEffect>
                      <a14:sharpenSoften amount="100000"/>
                    </a14:imgEffect>
                  </a14:imgLayer>
                </a14:imgProps>
              </a:ext>
            </a:extLst>
          </a:blip>
          <a:srcRect l="73973" r="3197"/>
          <a:stretch>
            <a:fillRect/>
          </a:stretch>
        </p:blipFill>
        <p:spPr>
          <a:xfrm>
            <a:off x="9046840" y="274621"/>
            <a:ext cx="2821309" cy="411617"/>
          </a:xfrm>
          <a:prstGeom prst="rect">
            <a:avLst/>
          </a:prstGeom>
        </p:spPr>
      </p:pic>
      <p:sp>
        <p:nvSpPr>
          <p:cNvPr id="13" name="文本框 12"/>
          <p:cNvSpPr txBox="1"/>
          <p:nvPr/>
        </p:nvSpPr>
        <p:spPr>
          <a:xfrm>
            <a:off x="10118489" y="6338955"/>
            <a:ext cx="1692143" cy="338554"/>
          </a:xfrm>
          <a:prstGeom prst="rect">
            <a:avLst/>
          </a:prstGeom>
          <a:noFill/>
        </p:spPr>
        <p:txBody>
          <a:bodyPr wrap="square" rtlCol="0" anchor="ctr">
            <a:spAutoFit/>
          </a:bodyPr>
          <a:lstStyle/>
          <a:p>
            <a:r>
              <a:rPr lang="en-US" altLang="zh-CN" sz="1600" i="1" dirty="0">
                <a:solidFill>
                  <a:schemeClr val="bg1">
                    <a:lumMod val="65000"/>
                  </a:schemeClr>
                </a:solidFill>
              </a:rPr>
              <a:t>www.sjtu.edu.cn </a:t>
            </a:r>
            <a:endParaRPr lang="zh-CN" altLang="en-US" sz="1400" i="1" dirty="0">
              <a:solidFill>
                <a:schemeClr val="bg1">
                  <a:lumMod val="65000"/>
                </a:schemeClr>
              </a:solidFill>
            </a:endParaRPr>
          </a:p>
        </p:txBody>
      </p:sp>
      <p:sp>
        <p:nvSpPr>
          <p:cNvPr id="14" name="文本框 13"/>
          <p:cNvSpPr txBox="1"/>
          <p:nvPr/>
        </p:nvSpPr>
        <p:spPr>
          <a:xfrm>
            <a:off x="360364" y="6338955"/>
            <a:ext cx="2223180" cy="338554"/>
          </a:xfrm>
          <a:prstGeom prst="rect">
            <a:avLst/>
          </a:prstGeom>
          <a:noFill/>
        </p:spPr>
        <p:txBody>
          <a:bodyPr wrap="square" rtlCol="0" anchor="ctr">
            <a:spAutoFit/>
          </a:bodyPr>
          <a:lstStyle/>
          <a:p>
            <a:r>
              <a:rPr lang="zh-CN" altLang="en-US" sz="1600" dirty="0">
                <a:solidFill>
                  <a:schemeClr val="bg1">
                    <a:lumMod val="65000"/>
                  </a:schemeClr>
                </a:solidFill>
              </a:rPr>
              <a:t>饮水思源   爱国荣校</a:t>
            </a:r>
            <a:endParaRPr lang="zh-CN" altLang="en-US" sz="1600" dirty="0">
              <a:solidFill>
                <a:schemeClr val="bg1">
                  <a:lumMod val="65000"/>
                </a:schemeClr>
              </a:solidFill>
            </a:endParaRPr>
          </a:p>
        </p:txBody>
      </p:sp>
      <p:cxnSp>
        <p:nvCxnSpPr>
          <p:cNvPr id="15" name="直接连接符 14"/>
          <p:cNvCxnSpPr/>
          <p:nvPr/>
        </p:nvCxnSpPr>
        <p:spPr>
          <a:xfrm>
            <a:off x="350837" y="6297613"/>
            <a:ext cx="11460162" cy="0"/>
          </a:xfrm>
          <a:prstGeom prst="line">
            <a:avLst/>
          </a:prstGeom>
          <a:ln>
            <a:gradFill>
              <a:gsLst>
                <a:gs pos="60000">
                  <a:schemeClr val="tx2"/>
                </a:gs>
                <a:gs pos="100000">
                  <a:schemeClr val="accent4"/>
                </a:gs>
              </a:gsLst>
              <a:lin ang="270000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页版式3">
    <p:spTree>
      <p:nvGrpSpPr>
        <p:cNvPr id="1" name=""/>
        <p:cNvGrpSpPr/>
        <p:nvPr/>
      </p:nvGrpSpPr>
      <p:grpSpPr>
        <a:xfrm>
          <a:off x="0" y="0"/>
          <a:ext cx="0" cy="0"/>
          <a:chOff x="0" y="0"/>
          <a:chExt cx="0" cy="0"/>
        </a:xfrm>
      </p:grpSpPr>
      <p:sp>
        <p:nvSpPr>
          <p:cNvPr id="2" name="标题 1"/>
          <p:cNvSpPr>
            <a:spLocks noGrp="1"/>
          </p:cNvSpPr>
          <p:nvPr>
            <p:ph type="title"/>
          </p:nvPr>
        </p:nvSpPr>
        <p:spPr>
          <a:xfrm>
            <a:off x="381368" y="263408"/>
            <a:ext cx="8940432" cy="657713"/>
          </a:xfrm>
          <a:prstGeom prst="rect">
            <a:avLst/>
          </a:prstGeom>
        </p:spPr>
        <p:txBody>
          <a:bodyPr anchor="ctr">
            <a:normAutofit/>
          </a:bodyPr>
          <a:lstStyle>
            <a:lvl1pPr>
              <a:lnSpc>
                <a:spcPct val="100000"/>
              </a:lnSpc>
              <a:defRPr sz="3200">
                <a:solidFill>
                  <a:schemeClr val="tx2"/>
                </a:solidFill>
              </a:defRPr>
            </a:lvl1pPr>
          </a:lstStyle>
          <a:p>
            <a:r>
              <a:rPr lang="zh-CN" altLang="en-US" dirty="0"/>
              <a:t>单击此处编辑母版标题样式</a:t>
            </a:r>
            <a:endParaRPr lang="zh-CN" altLang="en-US" dirty="0"/>
          </a:p>
        </p:txBody>
      </p:sp>
      <p:sp>
        <p:nvSpPr>
          <p:cNvPr id="5" name="内容占位符 4"/>
          <p:cNvSpPr>
            <a:spLocks noGrp="1"/>
          </p:cNvSpPr>
          <p:nvPr>
            <p:ph sz="quarter" idx="10" hasCustomPrompt="1"/>
          </p:nvPr>
        </p:nvSpPr>
        <p:spPr>
          <a:xfrm>
            <a:off x="381368" y="1142440"/>
            <a:ext cx="11429264" cy="4991454"/>
          </a:xfrm>
          <a:prstGeom prst="rect">
            <a:avLst/>
          </a:prstGeom>
        </p:spPr>
        <p:txBody>
          <a:bodyPr>
            <a:normAutofit/>
          </a:bodyPr>
          <a:lstStyle>
            <a:lvl1pPr>
              <a:lnSpc>
                <a:spcPct val="120000"/>
              </a:lnSpc>
              <a:defRPr sz="2500">
                <a:solidFill>
                  <a:schemeClr val="accent2"/>
                </a:solidFill>
              </a:defRPr>
            </a:lvl1pPr>
            <a:lvl2pPr>
              <a:lnSpc>
                <a:spcPct val="120000"/>
              </a:lnSpc>
              <a:defRPr sz="2115">
                <a:solidFill>
                  <a:schemeClr val="accent2"/>
                </a:solidFill>
              </a:defRPr>
            </a:lvl2pPr>
            <a:lvl3pPr>
              <a:lnSpc>
                <a:spcPct val="120000"/>
              </a:lnSpc>
              <a:defRPr sz="1905">
                <a:solidFill>
                  <a:schemeClr val="accent2"/>
                </a:solidFill>
              </a:defRPr>
            </a:lvl3pPr>
            <a:lvl4pPr>
              <a:lnSpc>
                <a:spcPct val="120000"/>
              </a:lnSpc>
              <a:defRPr sz="1695">
                <a:solidFill>
                  <a:schemeClr val="accent2"/>
                </a:solidFill>
              </a:defRPr>
            </a:lvl4pPr>
            <a:lvl5pPr>
              <a:lnSpc>
                <a:spcPct val="120000"/>
              </a:lnSpc>
              <a:defRPr sz="1695">
                <a:solidFill>
                  <a:schemeClr val="accent2"/>
                </a:solidFill>
              </a:defRPr>
            </a:lvl5pPr>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矩形 2"/>
          <p:cNvSpPr/>
          <p:nvPr/>
        </p:nvSpPr>
        <p:spPr>
          <a:xfrm>
            <a:off x="-1" y="311884"/>
            <a:ext cx="360363" cy="560759"/>
          </a:xfrm>
          <a:prstGeom prst="rect">
            <a:avLst/>
          </a:prstGeom>
          <a:gradFill>
            <a:gsLst>
              <a:gs pos="100000">
                <a:schemeClr val="accent4"/>
              </a:gs>
              <a:gs pos="62000">
                <a:schemeClr val="tx2"/>
              </a:gs>
            </a:gsLst>
            <a:lin ang="2700000" scaled="0"/>
          </a:gradFill>
          <a:ln w="12700" cap="flat" cmpd="sng" algn="ctr">
            <a:noFill/>
            <a:prstDash val="solid"/>
            <a:miter lim="800000"/>
          </a:ln>
          <a:effectLst/>
        </p:spPr>
        <p:txBody>
          <a:bodyPr rtlCol="0" anchor="ctr"/>
          <a:lstStyle/>
          <a:p>
            <a:pPr algn="just"/>
            <a:endParaRPr lang="zh-CN" altLang="en-US" dirty="0">
              <a:solidFill>
                <a:schemeClr val="tx2"/>
              </a:solidFill>
            </a:endParaRPr>
          </a:p>
        </p:txBody>
      </p:sp>
      <p:pic>
        <p:nvPicPr>
          <p:cNvPr id="8" name="图片 7"/>
          <p:cNvPicPr>
            <a:picLocks noChangeAspect="1"/>
          </p:cNvPicPr>
          <p:nvPr/>
        </p:nvPicPr>
        <p:blipFill rotWithShape="1">
          <a:blip r:embed="rId2" cstate="print"/>
          <a:srcRect l="74359" r="1346"/>
          <a:stretch>
            <a:fillRect/>
          </a:stretch>
        </p:blipFill>
        <p:spPr>
          <a:xfrm>
            <a:off x="8870172" y="360363"/>
            <a:ext cx="3002280" cy="411617"/>
          </a:xfrm>
          <a:prstGeom prst="rect">
            <a:avLst/>
          </a:prstGeom>
        </p:spPr>
      </p:pic>
      <p:sp>
        <p:nvSpPr>
          <p:cNvPr id="9" name="矩形 8"/>
          <p:cNvSpPr/>
          <p:nvPr/>
        </p:nvSpPr>
        <p:spPr>
          <a:xfrm>
            <a:off x="360362" y="6446383"/>
            <a:ext cx="11460164" cy="411617"/>
          </a:xfrm>
          <a:prstGeom prst="rect">
            <a:avLst/>
          </a:prstGeom>
          <a:solidFill>
            <a:schemeClr val="tx2"/>
          </a:solidFill>
          <a:ln w="12700" cap="flat" cmpd="sng" algn="ctr">
            <a:noFill/>
            <a:prstDash val="solid"/>
            <a:miter lim="800000"/>
          </a:ln>
          <a:effectLst/>
        </p:spPr>
        <p:txBody>
          <a:bodyPr rtlCol="0" anchor="ctr"/>
          <a:lstStyle/>
          <a:p>
            <a:pPr algn="just"/>
            <a:endParaRPr lang="zh-CN" altLang="en-US" dirty="0">
              <a:solidFill>
                <a:schemeClr val="tx2"/>
              </a:solidFill>
            </a:endParaRPr>
          </a:p>
        </p:txBody>
      </p:sp>
      <p:sp>
        <p:nvSpPr>
          <p:cNvPr id="10" name="文本框 9"/>
          <p:cNvSpPr txBox="1"/>
          <p:nvPr/>
        </p:nvSpPr>
        <p:spPr>
          <a:xfrm>
            <a:off x="10118489" y="6484482"/>
            <a:ext cx="1692143" cy="338554"/>
          </a:xfrm>
          <a:prstGeom prst="rect">
            <a:avLst/>
          </a:prstGeom>
          <a:noFill/>
        </p:spPr>
        <p:txBody>
          <a:bodyPr wrap="square" rtlCol="0" anchor="ctr">
            <a:spAutoFit/>
          </a:bodyPr>
          <a:lstStyle/>
          <a:p>
            <a:pPr algn="ctr"/>
            <a:r>
              <a:rPr lang="en-US" altLang="zh-CN" sz="1600" i="1" dirty="0">
                <a:solidFill>
                  <a:schemeClr val="bg1"/>
                </a:solidFill>
              </a:rPr>
              <a:t>www.sjtu.edu.cn </a:t>
            </a:r>
            <a:endParaRPr lang="zh-CN" altLang="en-US" sz="1400" i="1" dirty="0">
              <a:solidFill>
                <a:schemeClr val="bg1"/>
              </a:solidFill>
            </a:endParaRPr>
          </a:p>
        </p:txBody>
      </p:sp>
      <p:sp>
        <p:nvSpPr>
          <p:cNvPr id="11" name="文本框 10"/>
          <p:cNvSpPr txBox="1"/>
          <p:nvPr/>
        </p:nvSpPr>
        <p:spPr>
          <a:xfrm>
            <a:off x="360364" y="6497182"/>
            <a:ext cx="2223180" cy="338554"/>
          </a:xfrm>
          <a:prstGeom prst="rect">
            <a:avLst/>
          </a:prstGeom>
          <a:noFill/>
        </p:spPr>
        <p:txBody>
          <a:bodyPr wrap="square" rtlCol="0" anchor="ctr">
            <a:spAutoFit/>
          </a:bodyPr>
          <a:lstStyle/>
          <a:p>
            <a:pPr algn="ctr"/>
            <a:r>
              <a:rPr lang="zh-CN" altLang="en-US" sz="1600" dirty="0">
                <a:solidFill>
                  <a:schemeClr val="bg1"/>
                </a:solidFill>
              </a:rPr>
              <a:t>饮水思源   爱国荣校</a:t>
            </a:r>
            <a:endParaRPr lang="zh-CN" altLang="en-US" sz="16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过渡页1">
    <p:spTree>
      <p:nvGrpSpPr>
        <p:cNvPr id="1" name=""/>
        <p:cNvGrpSpPr/>
        <p:nvPr/>
      </p:nvGrpSpPr>
      <p:grpSpPr>
        <a:xfrm>
          <a:off x="0" y="0"/>
          <a:ext cx="0" cy="0"/>
          <a:chOff x="0" y="0"/>
          <a:chExt cx="0" cy="0"/>
        </a:xfrm>
      </p:grpSpPr>
      <p:sp>
        <p:nvSpPr>
          <p:cNvPr id="13" name="标题 1"/>
          <p:cNvSpPr>
            <a:spLocks noGrp="1"/>
          </p:cNvSpPr>
          <p:nvPr>
            <p:ph type="title" hasCustomPrompt="1"/>
          </p:nvPr>
        </p:nvSpPr>
        <p:spPr>
          <a:xfrm>
            <a:off x="1439862" y="1355320"/>
            <a:ext cx="8796337" cy="1060855"/>
          </a:xfrm>
          <a:prstGeom prst="rect">
            <a:avLst/>
          </a:prstGeom>
          <a:noFill/>
          <a:effectLst/>
        </p:spPr>
        <p:txBody>
          <a:bodyPr anchor="ctr">
            <a:noAutofit/>
          </a:bodyPr>
          <a:lstStyle>
            <a:lvl1pPr algn="l">
              <a:lnSpc>
                <a:spcPct val="100000"/>
              </a:lnSpc>
              <a:defRPr sz="6000" b="0">
                <a:solidFill>
                  <a:schemeClr val="tx2"/>
                </a:solidFill>
                <a:effectLst/>
              </a:defRPr>
            </a:lvl1pPr>
          </a:lstStyle>
          <a:p>
            <a:r>
              <a:rPr lang="zh-CN" altLang="en-US" dirty="0"/>
              <a:t>单击此处编辑标题样式</a:t>
            </a:r>
            <a:endParaRPr lang="zh-CN" altLang="en-US" dirty="0"/>
          </a:p>
        </p:txBody>
      </p:sp>
      <p:pic>
        <p:nvPicPr>
          <p:cNvPr id="15" name="图片 14"/>
          <p:cNvPicPr>
            <a:picLocks noChangeAspect="1"/>
          </p:cNvPicPr>
          <p:nvPr/>
        </p:nvPicPr>
        <p:blipFill rotWithShape="1">
          <a:blip r:embed="rId2" cstate="print"/>
          <a:srcRect r="1346"/>
          <a:stretch>
            <a:fillRect/>
          </a:stretch>
        </p:blipFill>
        <p:spPr>
          <a:xfrm>
            <a:off x="516" y="5781221"/>
            <a:ext cx="12191484" cy="411617"/>
          </a:xfrm>
          <a:prstGeom prst="rect">
            <a:avLst/>
          </a:prstGeom>
        </p:spPr>
      </p:pic>
      <p:sp>
        <p:nvSpPr>
          <p:cNvPr id="16" name="矩形 15"/>
          <p:cNvSpPr/>
          <p:nvPr/>
        </p:nvSpPr>
        <p:spPr>
          <a:xfrm>
            <a:off x="0" y="1523797"/>
            <a:ext cx="360363" cy="723900"/>
          </a:xfrm>
          <a:prstGeom prst="rect">
            <a:avLst/>
          </a:prstGeom>
          <a:gradFill>
            <a:gsLst>
              <a:gs pos="100000">
                <a:schemeClr val="accent4"/>
              </a:gs>
              <a:gs pos="62000">
                <a:schemeClr val="tx2"/>
              </a:gs>
            </a:gsLst>
            <a:lin ang="2700000" scaled="0"/>
          </a:gradFill>
          <a:ln w="12700" cap="flat" cmpd="sng" algn="ctr">
            <a:noFill/>
            <a:prstDash val="solid"/>
            <a:miter lim="800000"/>
          </a:ln>
          <a:effectLst/>
        </p:spPr>
        <p:txBody>
          <a:bodyPr rtlCol="0" anchor="ctr"/>
          <a:lstStyle/>
          <a:p>
            <a:pPr algn="just"/>
            <a:endParaRPr lang="zh-CN" altLang="en-US" dirty="0">
              <a:solidFill>
                <a:schemeClr val="tx2"/>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过渡页2">
    <p:spTree>
      <p:nvGrpSpPr>
        <p:cNvPr id="1" name=""/>
        <p:cNvGrpSpPr/>
        <p:nvPr/>
      </p:nvGrpSpPr>
      <p:grpSpPr>
        <a:xfrm>
          <a:off x="0" y="0"/>
          <a:ext cx="0" cy="0"/>
          <a:chOff x="0" y="0"/>
          <a:chExt cx="0" cy="0"/>
        </a:xfrm>
      </p:grpSpPr>
      <p:pic>
        <p:nvPicPr>
          <p:cNvPr id="3" name="图片 2" descr="图片包含 建筑物, 圆屋顶, 地板&#10;&#10;描述已自动生成"/>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0"/>
            <a:ext cx="12188951" cy="6858000"/>
          </a:xfrm>
          <a:prstGeom prst="rect">
            <a:avLst/>
          </a:prstGeom>
        </p:spPr>
      </p:pic>
      <p:sp>
        <p:nvSpPr>
          <p:cNvPr id="4" name="矩形 3"/>
          <p:cNvSpPr/>
          <p:nvPr/>
        </p:nvSpPr>
        <p:spPr>
          <a:xfrm rot="16200000">
            <a:off x="6051000" y="-2616750"/>
            <a:ext cx="90000" cy="12192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图片占位符 33"/>
          <p:cNvSpPr>
            <a:spLocks noGrp="1"/>
          </p:cNvSpPr>
          <p:nvPr>
            <p:ph type="pic" sz="quarter" idx="10"/>
          </p:nvPr>
        </p:nvSpPr>
        <p:spPr>
          <a:xfrm>
            <a:off x="0" y="-19050"/>
            <a:ext cx="12192000" cy="3442348"/>
          </a:xfrm>
          <a:prstGeom prst="rect">
            <a:avLst/>
          </a:prstGeom>
        </p:spPr>
        <p:txBody>
          <a:bodyPr/>
          <a:lstStyle/>
          <a:p>
            <a:endParaRPr lang="zh-CN" altLang="en-US" dirty="0"/>
          </a:p>
        </p:txBody>
      </p:sp>
      <p:sp>
        <p:nvSpPr>
          <p:cNvPr id="6" name="标题 13"/>
          <p:cNvSpPr>
            <a:spLocks noGrp="1"/>
          </p:cNvSpPr>
          <p:nvPr>
            <p:ph type="title"/>
          </p:nvPr>
        </p:nvSpPr>
        <p:spPr>
          <a:xfrm>
            <a:off x="4654075" y="3047028"/>
            <a:ext cx="6489700" cy="775349"/>
          </a:xfrm>
          <a:prstGeom prst="rect">
            <a:avLst/>
          </a:prstGeom>
          <a:solidFill>
            <a:schemeClr val="bg1"/>
          </a:solidFill>
          <a:effectLst>
            <a:outerShdw blurRad="50800" dist="38100" dir="2700000" algn="tl" rotWithShape="0">
              <a:prstClr val="black">
                <a:alpha val="40000"/>
              </a:prstClr>
            </a:outerShdw>
          </a:effectLst>
        </p:spPr>
        <p:txBody>
          <a:bodyPr anchor="ctr"/>
          <a:lstStyle>
            <a:lvl1pPr algn="ctr">
              <a:defRPr sz="4000" b="1">
                <a:solidFill>
                  <a:schemeClr val="tx2"/>
                </a:solidFill>
              </a:defRPr>
            </a:lvl1pPr>
          </a:lstStyle>
          <a:p>
            <a:r>
              <a:rPr lang="zh-CN" altLang="en-US" dirty="0"/>
              <a:t>单击此处编辑母版标题样式</a:t>
            </a:r>
            <a:endParaRPr lang="zh-CN" altLang="en-US" dirty="0"/>
          </a:p>
        </p:txBody>
      </p:sp>
      <p:pic>
        <p:nvPicPr>
          <p:cNvPr id="7" name="图片 6"/>
          <p:cNvPicPr>
            <a:picLocks noChangeAspect="1"/>
          </p:cNvPicPr>
          <p:nvPr/>
        </p:nvPicPr>
        <p:blipFill rotWithShape="1">
          <a:blip r:embed="rId3" cstate="print"/>
          <a:srcRect r="1346"/>
          <a:stretch>
            <a:fillRect/>
          </a:stretch>
        </p:blipFill>
        <p:spPr>
          <a:xfrm>
            <a:off x="516" y="6041797"/>
            <a:ext cx="12166903" cy="411617"/>
          </a:xfrm>
          <a:prstGeom prst="rect">
            <a:avLst/>
          </a:prstGeom>
        </p:spPr>
      </p:pic>
      <p:sp>
        <p:nvSpPr>
          <p:cNvPr id="8" name="文本占位符 38"/>
          <p:cNvSpPr>
            <a:spLocks noGrp="1"/>
          </p:cNvSpPr>
          <p:nvPr>
            <p:ph type="body" sz="quarter" idx="11" hasCustomPrompt="1"/>
          </p:nvPr>
        </p:nvSpPr>
        <p:spPr>
          <a:xfrm>
            <a:off x="4654075" y="4054685"/>
            <a:ext cx="6489700" cy="1534265"/>
          </a:xfrm>
          <a:prstGeom prst="rect">
            <a:avLst/>
          </a:prstGeom>
        </p:spPr>
        <p:txBody>
          <a:bodyPr/>
          <a:lstStyle>
            <a:lvl1pPr marL="0" indent="0" algn="just">
              <a:lnSpc>
                <a:spcPct val="130000"/>
              </a:lnSpc>
              <a:buNone/>
              <a:defRPr sz="2200">
                <a:solidFill>
                  <a:schemeClr val="accent2"/>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编辑母版文本样式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封底1">
    <p:spTree>
      <p:nvGrpSpPr>
        <p:cNvPr id="1" name=""/>
        <p:cNvGrpSpPr/>
        <p:nvPr/>
      </p:nvGrpSpPr>
      <p:grpSpPr>
        <a:xfrm>
          <a:off x="0" y="0"/>
          <a:ext cx="0" cy="0"/>
          <a:chOff x="0" y="0"/>
          <a:chExt cx="0" cy="0"/>
        </a:xfrm>
      </p:grpSpPr>
      <p:cxnSp>
        <p:nvCxnSpPr>
          <p:cNvPr id="10" name="直接连接符 9"/>
          <p:cNvCxnSpPr/>
          <p:nvPr/>
        </p:nvCxnSpPr>
        <p:spPr>
          <a:xfrm>
            <a:off x="304800" y="3429000"/>
            <a:ext cx="2197510" cy="0"/>
          </a:xfrm>
          <a:prstGeom prst="line">
            <a:avLst/>
          </a:prstGeom>
          <a:noFill/>
          <a:ln w="6350" cap="flat" cmpd="sng" algn="ctr">
            <a:solidFill>
              <a:srgbClr val="FFFFFF"/>
            </a:solidFill>
            <a:prstDash val="solid"/>
            <a:miter lim="800000"/>
          </a:ln>
          <a:effectLst/>
        </p:spPr>
      </p:cxnSp>
      <p:cxnSp>
        <p:nvCxnSpPr>
          <p:cNvPr id="11" name="直接连接符 10"/>
          <p:cNvCxnSpPr/>
          <p:nvPr/>
        </p:nvCxnSpPr>
        <p:spPr>
          <a:xfrm>
            <a:off x="9689690" y="3429000"/>
            <a:ext cx="2197510" cy="0"/>
          </a:xfrm>
          <a:prstGeom prst="line">
            <a:avLst/>
          </a:prstGeom>
          <a:noFill/>
          <a:ln w="6350" cap="flat" cmpd="sng" algn="ctr">
            <a:solidFill>
              <a:srgbClr val="FFFFFF"/>
            </a:solidFill>
            <a:prstDash val="solid"/>
            <a:miter lim="800000"/>
          </a:ln>
          <a:effectLst/>
        </p:spPr>
      </p:cxnSp>
      <p:sp>
        <p:nvSpPr>
          <p:cNvPr id="13" name="文本占位符 31"/>
          <p:cNvSpPr txBox="1"/>
          <p:nvPr/>
        </p:nvSpPr>
        <p:spPr>
          <a:xfrm>
            <a:off x="2555162" y="3129756"/>
            <a:ext cx="7081677" cy="598488"/>
          </a:xfrm>
          <a:prstGeom prst="rect">
            <a:avLst/>
          </a:prstGeom>
        </p:spPr>
        <p:txBody>
          <a:bodyPr anchor="ctr"/>
          <a:lstStyle>
            <a:lvl1pPr marL="0" indent="0" algn="ctr" defTabSz="967740" rtl="0" eaLnBrk="1" latinLnBrk="0" hangingPunct="1">
              <a:lnSpc>
                <a:spcPct val="100000"/>
              </a:lnSpc>
              <a:spcBef>
                <a:spcPts val="1060"/>
              </a:spcBef>
              <a:buFontTx/>
              <a:buNone/>
              <a:defRPr sz="6000" b="1" kern="1200" spc="600">
                <a:solidFill>
                  <a:schemeClr val="bg1"/>
                </a:solidFill>
                <a:latin typeface="+mn-lt"/>
                <a:ea typeface="+mn-ea"/>
                <a:cs typeface="+mn-cs"/>
              </a:defRPr>
            </a:lvl1pPr>
            <a:lvl2pPr marL="725805" indent="-241935" algn="l" defTabSz="967740" rtl="0" eaLnBrk="1" latinLnBrk="0" hangingPunct="1">
              <a:lnSpc>
                <a:spcPct val="90000"/>
              </a:lnSpc>
              <a:spcBef>
                <a:spcPts val="530"/>
              </a:spcBef>
              <a:buFont typeface="Arial" panose="020B0704020202020204" pitchFamily="34" charset="0"/>
              <a:buChar char="•"/>
              <a:defRPr sz="2540" b="0" kern="1200">
                <a:solidFill>
                  <a:schemeClr val="tx2">
                    <a:lumMod val="75000"/>
                    <a:lumOff val="25000"/>
                  </a:schemeClr>
                </a:solidFill>
                <a:latin typeface="+mn-lt"/>
                <a:ea typeface="+mn-ea"/>
                <a:cs typeface="+mn-cs"/>
              </a:defRPr>
            </a:lvl2pPr>
            <a:lvl3pPr marL="1209675" indent="-241935" algn="l" defTabSz="967740" rtl="0" eaLnBrk="1" latinLnBrk="0" hangingPunct="1">
              <a:lnSpc>
                <a:spcPct val="90000"/>
              </a:lnSpc>
              <a:spcBef>
                <a:spcPts val="530"/>
              </a:spcBef>
              <a:buFont typeface="Arial" panose="020B0704020202020204" pitchFamily="34" charset="0"/>
              <a:buChar char="•"/>
              <a:defRPr sz="2115" b="0" kern="1200">
                <a:solidFill>
                  <a:schemeClr val="tx2">
                    <a:lumMod val="75000"/>
                    <a:lumOff val="25000"/>
                  </a:schemeClr>
                </a:solidFill>
                <a:latin typeface="+mn-lt"/>
                <a:ea typeface="+mn-ea"/>
                <a:cs typeface="+mn-cs"/>
              </a:defRPr>
            </a:lvl3pPr>
            <a:lvl4pPr marL="1693545" indent="-241935" algn="l" defTabSz="967740" rtl="0" eaLnBrk="1" latinLnBrk="0" hangingPunct="1">
              <a:lnSpc>
                <a:spcPct val="90000"/>
              </a:lnSpc>
              <a:spcBef>
                <a:spcPts val="530"/>
              </a:spcBef>
              <a:buFont typeface="Arial" panose="020B0704020202020204" pitchFamily="34" charset="0"/>
              <a:buChar char="•"/>
              <a:defRPr sz="1905" b="0" kern="1200">
                <a:solidFill>
                  <a:schemeClr val="tx2">
                    <a:lumMod val="75000"/>
                    <a:lumOff val="25000"/>
                  </a:schemeClr>
                </a:solidFill>
                <a:latin typeface="+mn-lt"/>
                <a:ea typeface="+mn-ea"/>
                <a:cs typeface="+mn-cs"/>
              </a:defRPr>
            </a:lvl4pPr>
            <a:lvl5pPr marL="2177415" indent="-241935" algn="l" defTabSz="967740" rtl="0" eaLnBrk="1" latinLnBrk="0" hangingPunct="1">
              <a:lnSpc>
                <a:spcPct val="90000"/>
              </a:lnSpc>
              <a:spcBef>
                <a:spcPts val="530"/>
              </a:spcBef>
              <a:buFont typeface="Arial" panose="020B0704020202020204" pitchFamily="34" charset="0"/>
              <a:buChar char="•"/>
              <a:defRPr sz="1905" b="0" kern="1200">
                <a:solidFill>
                  <a:schemeClr val="tx2">
                    <a:lumMod val="75000"/>
                    <a:lumOff val="25000"/>
                  </a:schemeClr>
                </a:solidFill>
                <a:latin typeface="+mn-lt"/>
                <a:ea typeface="+mn-ea"/>
                <a:cs typeface="+mn-cs"/>
              </a:defRPr>
            </a:lvl5pPr>
            <a:lvl6pPr marL="2661285" indent="-241935" algn="l" defTabSz="967740" rtl="0" eaLnBrk="1" latinLnBrk="0" hangingPunct="1">
              <a:lnSpc>
                <a:spcPct val="90000"/>
              </a:lnSpc>
              <a:spcBef>
                <a:spcPts val="530"/>
              </a:spcBef>
              <a:buFont typeface="Arial" panose="020B0704020202020204" pitchFamily="34" charset="0"/>
              <a:buChar char="•"/>
              <a:defRPr sz="1905" kern="1200">
                <a:solidFill>
                  <a:schemeClr val="tx1"/>
                </a:solidFill>
                <a:latin typeface="+mn-lt"/>
                <a:ea typeface="+mn-ea"/>
                <a:cs typeface="+mn-cs"/>
              </a:defRPr>
            </a:lvl6pPr>
            <a:lvl7pPr marL="3145155" indent="-241935" algn="l" defTabSz="967740" rtl="0" eaLnBrk="1" latinLnBrk="0" hangingPunct="1">
              <a:lnSpc>
                <a:spcPct val="90000"/>
              </a:lnSpc>
              <a:spcBef>
                <a:spcPts val="530"/>
              </a:spcBef>
              <a:buFont typeface="Arial" panose="020B0704020202020204" pitchFamily="34" charset="0"/>
              <a:buChar char="•"/>
              <a:defRPr sz="1905" kern="1200">
                <a:solidFill>
                  <a:schemeClr val="tx1"/>
                </a:solidFill>
                <a:latin typeface="+mn-lt"/>
                <a:ea typeface="+mn-ea"/>
                <a:cs typeface="+mn-cs"/>
              </a:defRPr>
            </a:lvl7pPr>
            <a:lvl8pPr marL="3629025" indent="-241935" algn="l" defTabSz="967740" rtl="0" eaLnBrk="1" latinLnBrk="0" hangingPunct="1">
              <a:lnSpc>
                <a:spcPct val="90000"/>
              </a:lnSpc>
              <a:spcBef>
                <a:spcPts val="530"/>
              </a:spcBef>
              <a:buFont typeface="Arial" panose="020B0704020202020204" pitchFamily="34" charset="0"/>
              <a:buChar char="•"/>
              <a:defRPr sz="1905" kern="1200">
                <a:solidFill>
                  <a:schemeClr val="tx1"/>
                </a:solidFill>
                <a:latin typeface="+mn-lt"/>
                <a:ea typeface="+mn-ea"/>
                <a:cs typeface="+mn-cs"/>
              </a:defRPr>
            </a:lvl8pPr>
            <a:lvl9pPr marL="4112895" indent="-241935" algn="l" defTabSz="967740" rtl="0" eaLnBrk="1" latinLnBrk="0" hangingPunct="1">
              <a:lnSpc>
                <a:spcPct val="90000"/>
              </a:lnSpc>
              <a:spcBef>
                <a:spcPts val="530"/>
              </a:spcBef>
              <a:buFont typeface="Arial" panose="020B0704020202020204" pitchFamily="34" charset="0"/>
              <a:buChar char="•"/>
              <a:defRPr sz="1905" kern="1200">
                <a:solidFill>
                  <a:schemeClr val="tx1"/>
                </a:solidFill>
                <a:latin typeface="+mn-lt"/>
                <a:ea typeface="+mn-ea"/>
                <a:cs typeface="+mn-cs"/>
              </a:defRPr>
            </a:lvl9pPr>
          </a:lstStyle>
          <a:p>
            <a:pPr marL="0" marR="0" lvl="0" indent="0" algn="ctr" defTabSz="967740" rtl="0" eaLnBrk="1" fontAlgn="auto" latinLnBrk="0" hangingPunct="1">
              <a:lnSpc>
                <a:spcPct val="100000"/>
              </a:lnSpc>
              <a:spcBef>
                <a:spcPts val="1060"/>
              </a:spcBef>
              <a:spcAft>
                <a:spcPts val="0"/>
              </a:spcAft>
              <a:buClrTx/>
              <a:buSzTx/>
              <a:buFontTx/>
              <a:buNone/>
              <a:defRPr/>
            </a:pPr>
            <a:endParaRPr kumimoji="0" lang="zh-CN" altLang="en-US" sz="6000" b="1" i="0" u="none" strike="noStrike" kern="1200" cap="none" spc="600" normalizeH="0" baseline="0" noProof="0" dirty="0">
              <a:ln>
                <a:noFill/>
              </a:ln>
              <a:solidFill>
                <a:srgbClr val="FFFFFF"/>
              </a:solidFill>
              <a:effectLst/>
              <a:uLnTx/>
              <a:uFillTx/>
              <a:latin typeface="Arial" panose="020B0704020202020204"/>
              <a:ea typeface="微软雅黑" panose="020B0503020204020204" charset="-122"/>
              <a:cs typeface="+mn-cs"/>
            </a:endParaRPr>
          </a:p>
        </p:txBody>
      </p:sp>
      <p:pic>
        <p:nvPicPr>
          <p:cNvPr id="16" name="图片 15" descr="文本&#10;&#10;描述已自动生成"/>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75242" y="806450"/>
            <a:ext cx="3841516" cy="2692400"/>
          </a:xfrm>
          <a:prstGeom prst="rect">
            <a:avLst/>
          </a:prstGeom>
        </p:spPr>
      </p:pic>
      <p:sp>
        <p:nvSpPr>
          <p:cNvPr id="17" name="标题 1"/>
          <p:cNvSpPr>
            <a:spLocks noGrp="1"/>
          </p:cNvSpPr>
          <p:nvPr>
            <p:ph type="title" hasCustomPrompt="1"/>
          </p:nvPr>
        </p:nvSpPr>
        <p:spPr>
          <a:xfrm>
            <a:off x="2351313" y="3700057"/>
            <a:ext cx="7561943" cy="1060855"/>
          </a:xfrm>
          <a:prstGeom prst="rect">
            <a:avLst/>
          </a:prstGeom>
          <a:noFill/>
          <a:effectLst/>
        </p:spPr>
        <p:txBody>
          <a:bodyPr anchor="ctr">
            <a:noAutofit/>
          </a:bodyPr>
          <a:lstStyle>
            <a:lvl1pPr algn="ctr">
              <a:lnSpc>
                <a:spcPct val="100000"/>
              </a:lnSpc>
              <a:defRPr sz="4000" b="0">
                <a:solidFill>
                  <a:schemeClr val="tx2"/>
                </a:solidFill>
                <a:effectLst/>
              </a:defRPr>
            </a:lvl1pPr>
          </a:lstStyle>
          <a:p>
            <a:r>
              <a:rPr lang="zh-CN" altLang="en-US" dirty="0"/>
              <a:t>单击此处编辑标题样式</a:t>
            </a:r>
            <a:endParaRPr lang="zh-CN" altLang="en-US" dirty="0"/>
          </a:p>
        </p:txBody>
      </p:sp>
      <p:sp>
        <p:nvSpPr>
          <p:cNvPr id="19" name="文本框 18"/>
          <p:cNvSpPr txBox="1"/>
          <p:nvPr/>
        </p:nvSpPr>
        <p:spPr>
          <a:xfrm>
            <a:off x="10118489" y="6338955"/>
            <a:ext cx="1692143" cy="338554"/>
          </a:xfrm>
          <a:prstGeom prst="rect">
            <a:avLst/>
          </a:prstGeom>
          <a:noFill/>
        </p:spPr>
        <p:txBody>
          <a:bodyPr wrap="square" rtlCol="0" anchor="ctr">
            <a:spAutoFit/>
          </a:bodyPr>
          <a:lstStyle/>
          <a:p>
            <a:r>
              <a:rPr lang="en-US" altLang="zh-CN" sz="1600" i="1" dirty="0">
                <a:solidFill>
                  <a:schemeClr val="bg1">
                    <a:lumMod val="65000"/>
                  </a:schemeClr>
                </a:solidFill>
              </a:rPr>
              <a:t>www.sjtu.edu.cn </a:t>
            </a:r>
            <a:endParaRPr lang="zh-CN" altLang="en-US" sz="1400" i="1" dirty="0">
              <a:solidFill>
                <a:schemeClr val="bg1">
                  <a:lumMod val="65000"/>
                </a:schemeClr>
              </a:solidFill>
            </a:endParaRPr>
          </a:p>
        </p:txBody>
      </p:sp>
      <p:sp>
        <p:nvSpPr>
          <p:cNvPr id="20" name="文本框 19"/>
          <p:cNvSpPr txBox="1"/>
          <p:nvPr/>
        </p:nvSpPr>
        <p:spPr>
          <a:xfrm>
            <a:off x="360364" y="6338955"/>
            <a:ext cx="2223180" cy="338554"/>
          </a:xfrm>
          <a:prstGeom prst="rect">
            <a:avLst/>
          </a:prstGeom>
          <a:noFill/>
        </p:spPr>
        <p:txBody>
          <a:bodyPr wrap="square" rtlCol="0" anchor="ctr">
            <a:spAutoFit/>
          </a:bodyPr>
          <a:lstStyle/>
          <a:p>
            <a:r>
              <a:rPr lang="zh-CN" altLang="en-US" sz="1600" dirty="0">
                <a:solidFill>
                  <a:schemeClr val="bg1">
                    <a:lumMod val="65000"/>
                  </a:schemeClr>
                </a:solidFill>
              </a:rPr>
              <a:t>饮水思源   爱国荣校</a:t>
            </a:r>
            <a:endParaRPr lang="zh-CN" altLang="en-US" sz="1600" dirty="0">
              <a:solidFill>
                <a:schemeClr val="bg1">
                  <a:lumMod val="65000"/>
                </a:schemeClr>
              </a:solidFill>
            </a:endParaRPr>
          </a:p>
        </p:txBody>
      </p:sp>
      <p:cxnSp>
        <p:nvCxnSpPr>
          <p:cNvPr id="21" name="直接连接符 20"/>
          <p:cNvCxnSpPr/>
          <p:nvPr/>
        </p:nvCxnSpPr>
        <p:spPr>
          <a:xfrm>
            <a:off x="350837" y="6297613"/>
            <a:ext cx="11460162" cy="0"/>
          </a:xfrm>
          <a:prstGeom prst="line">
            <a:avLst/>
          </a:prstGeom>
          <a:ln>
            <a:gradFill>
              <a:gsLst>
                <a:gs pos="60000">
                  <a:schemeClr val="tx2"/>
                </a:gs>
                <a:gs pos="100000">
                  <a:schemeClr val="accent4"/>
                </a:gs>
              </a:gsLst>
              <a:lin ang="270000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封底2">
    <p:spTree>
      <p:nvGrpSpPr>
        <p:cNvPr id="1" name=""/>
        <p:cNvGrpSpPr/>
        <p:nvPr/>
      </p:nvGrpSpPr>
      <p:grpSpPr>
        <a:xfrm>
          <a:off x="0" y="0"/>
          <a:ext cx="0" cy="0"/>
          <a:chOff x="0" y="0"/>
          <a:chExt cx="0" cy="0"/>
        </a:xfrm>
      </p:grpSpPr>
      <p:cxnSp>
        <p:nvCxnSpPr>
          <p:cNvPr id="10" name="直接连接符 9"/>
          <p:cNvCxnSpPr/>
          <p:nvPr/>
        </p:nvCxnSpPr>
        <p:spPr>
          <a:xfrm>
            <a:off x="304800" y="3429000"/>
            <a:ext cx="2197510" cy="0"/>
          </a:xfrm>
          <a:prstGeom prst="line">
            <a:avLst/>
          </a:prstGeom>
          <a:noFill/>
          <a:ln w="6350" cap="flat" cmpd="sng" algn="ctr">
            <a:solidFill>
              <a:srgbClr val="FFFFFF"/>
            </a:solidFill>
            <a:prstDash val="solid"/>
            <a:miter lim="800000"/>
          </a:ln>
          <a:effectLst/>
        </p:spPr>
      </p:cxnSp>
      <p:cxnSp>
        <p:nvCxnSpPr>
          <p:cNvPr id="11" name="直接连接符 10"/>
          <p:cNvCxnSpPr/>
          <p:nvPr/>
        </p:nvCxnSpPr>
        <p:spPr>
          <a:xfrm>
            <a:off x="9689690" y="3429000"/>
            <a:ext cx="2197510" cy="0"/>
          </a:xfrm>
          <a:prstGeom prst="line">
            <a:avLst/>
          </a:prstGeom>
          <a:noFill/>
          <a:ln w="6350" cap="flat" cmpd="sng" algn="ctr">
            <a:solidFill>
              <a:srgbClr val="FFFFFF"/>
            </a:solidFill>
            <a:prstDash val="solid"/>
            <a:miter lim="800000"/>
          </a:ln>
          <a:effectLst/>
        </p:spPr>
      </p:cxnSp>
      <p:sp>
        <p:nvSpPr>
          <p:cNvPr id="13" name="文本占位符 31"/>
          <p:cNvSpPr txBox="1"/>
          <p:nvPr/>
        </p:nvSpPr>
        <p:spPr>
          <a:xfrm>
            <a:off x="2555162" y="3129756"/>
            <a:ext cx="7081677" cy="598488"/>
          </a:xfrm>
          <a:prstGeom prst="rect">
            <a:avLst/>
          </a:prstGeom>
        </p:spPr>
        <p:txBody>
          <a:bodyPr anchor="ctr"/>
          <a:lstStyle>
            <a:lvl1pPr marL="0" indent="0" algn="ctr" defTabSz="967740" rtl="0" eaLnBrk="1" latinLnBrk="0" hangingPunct="1">
              <a:lnSpc>
                <a:spcPct val="100000"/>
              </a:lnSpc>
              <a:spcBef>
                <a:spcPts val="1060"/>
              </a:spcBef>
              <a:buFontTx/>
              <a:buNone/>
              <a:defRPr sz="6000" b="1" kern="1200" spc="600">
                <a:solidFill>
                  <a:schemeClr val="bg1"/>
                </a:solidFill>
                <a:latin typeface="+mn-lt"/>
                <a:ea typeface="+mn-ea"/>
                <a:cs typeface="+mn-cs"/>
              </a:defRPr>
            </a:lvl1pPr>
            <a:lvl2pPr marL="725805" indent="-241935" algn="l" defTabSz="967740" rtl="0" eaLnBrk="1" latinLnBrk="0" hangingPunct="1">
              <a:lnSpc>
                <a:spcPct val="90000"/>
              </a:lnSpc>
              <a:spcBef>
                <a:spcPts val="530"/>
              </a:spcBef>
              <a:buFont typeface="Arial" panose="020B0704020202020204" pitchFamily="34" charset="0"/>
              <a:buChar char="•"/>
              <a:defRPr sz="2540" b="0" kern="1200">
                <a:solidFill>
                  <a:schemeClr val="tx2">
                    <a:lumMod val="75000"/>
                    <a:lumOff val="25000"/>
                  </a:schemeClr>
                </a:solidFill>
                <a:latin typeface="+mn-lt"/>
                <a:ea typeface="+mn-ea"/>
                <a:cs typeface="+mn-cs"/>
              </a:defRPr>
            </a:lvl2pPr>
            <a:lvl3pPr marL="1209675" indent="-241935" algn="l" defTabSz="967740" rtl="0" eaLnBrk="1" latinLnBrk="0" hangingPunct="1">
              <a:lnSpc>
                <a:spcPct val="90000"/>
              </a:lnSpc>
              <a:spcBef>
                <a:spcPts val="530"/>
              </a:spcBef>
              <a:buFont typeface="Arial" panose="020B0704020202020204" pitchFamily="34" charset="0"/>
              <a:buChar char="•"/>
              <a:defRPr sz="2115" b="0" kern="1200">
                <a:solidFill>
                  <a:schemeClr val="tx2">
                    <a:lumMod val="75000"/>
                    <a:lumOff val="25000"/>
                  </a:schemeClr>
                </a:solidFill>
                <a:latin typeface="+mn-lt"/>
                <a:ea typeface="+mn-ea"/>
                <a:cs typeface="+mn-cs"/>
              </a:defRPr>
            </a:lvl3pPr>
            <a:lvl4pPr marL="1693545" indent="-241935" algn="l" defTabSz="967740" rtl="0" eaLnBrk="1" latinLnBrk="0" hangingPunct="1">
              <a:lnSpc>
                <a:spcPct val="90000"/>
              </a:lnSpc>
              <a:spcBef>
                <a:spcPts val="530"/>
              </a:spcBef>
              <a:buFont typeface="Arial" panose="020B0704020202020204" pitchFamily="34" charset="0"/>
              <a:buChar char="•"/>
              <a:defRPr sz="1905" b="0" kern="1200">
                <a:solidFill>
                  <a:schemeClr val="tx2">
                    <a:lumMod val="75000"/>
                    <a:lumOff val="25000"/>
                  </a:schemeClr>
                </a:solidFill>
                <a:latin typeface="+mn-lt"/>
                <a:ea typeface="+mn-ea"/>
                <a:cs typeface="+mn-cs"/>
              </a:defRPr>
            </a:lvl4pPr>
            <a:lvl5pPr marL="2177415" indent="-241935" algn="l" defTabSz="967740" rtl="0" eaLnBrk="1" latinLnBrk="0" hangingPunct="1">
              <a:lnSpc>
                <a:spcPct val="90000"/>
              </a:lnSpc>
              <a:spcBef>
                <a:spcPts val="530"/>
              </a:spcBef>
              <a:buFont typeface="Arial" panose="020B0704020202020204" pitchFamily="34" charset="0"/>
              <a:buChar char="•"/>
              <a:defRPr sz="1905" b="0" kern="1200">
                <a:solidFill>
                  <a:schemeClr val="tx2">
                    <a:lumMod val="75000"/>
                    <a:lumOff val="25000"/>
                  </a:schemeClr>
                </a:solidFill>
                <a:latin typeface="+mn-lt"/>
                <a:ea typeface="+mn-ea"/>
                <a:cs typeface="+mn-cs"/>
              </a:defRPr>
            </a:lvl5pPr>
            <a:lvl6pPr marL="2661285" indent="-241935" algn="l" defTabSz="967740" rtl="0" eaLnBrk="1" latinLnBrk="0" hangingPunct="1">
              <a:lnSpc>
                <a:spcPct val="90000"/>
              </a:lnSpc>
              <a:spcBef>
                <a:spcPts val="530"/>
              </a:spcBef>
              <a:buFont typeface="Arial" panose="020B0704020202020204" pitchFamily="34" charset="0"/>
              <a:buChar char="•"/>
              <a:defRPr sz="1905" kern="1200">
                <a:solidFill>
                  <a:schemeClr val="tx1"/>
                </a:solidFill>
                <a:latin typeface="+mn-lt"/>
                <a:ea typeface="+mn-ea"/>
                <a:cs typeface="+mn-cs"/>
              </a:defRPr>
            </a:lvl6pPr>
            <a:lvl7pPr marL="3145155" indent="-241935" algn="l" defTabSz="967740" rtl="0" eaLnBrk="1" latinLnBrk="0" hangingPunct="1">
              <a:lnSpc>
                <a:spcPct val="90000"/>
              </a:lnSpc>
              <a:spcBef>
                <a:spcPts val="530"/>
              </a:spcBef>
              <a:buFont typeface="Arial" panose="020B0704020202020204" pitchFamily="34" charset="0"/>
              <a:buChar char="•"/>
              <a:defRPr sz="1905" kern="1200">
                <a:solidFill>
                  <a:schemeClr val="tx1"/>
                </a:solidFill>
                <a:latin typeface="+mn-lt"/>
                <a:ea typeface="+mn-ea"/>
                <a:cs typeface="+mn-cs"/>
              </a:defRPr>
            </a:lvl7pPr>
            <a:lvl8pPr marL="3629025" indent="-241935" algn="l" defTabSz="967740" rtl="0" eaLnBrk="1" latinLnBrk="0" hangingPunct="1">
              <a:lnSpc>
                <a:spcPct val="90000"/>
              </a:lnSpc>
              <a:spcBef>
                <a:spcPts val="530"/>
              </a:spcBef>
              <a:buFont typeface="Arial" panose="020B0704020202020204" pitchFamily="34" charset="0"/>
              <a:buChar char="•"/>
              <a:defRPr sz="1905" kern="1200">
                <a:solidFill>
                  <a:schemeClr val="tx1"/>
                </a:solidFill>
                <a:latin typeface="+mn-lt"/>
                <a:ea typeface="+mn-ea"/>
                <a:cs typeface="+mn-cs"/>
              </a:defRPr>
            </a:lvl8pPr>
            <a:lvl9pPr marL="4112895" indent="-241935" algn="l" defTabSz="967740" rtl="0" eaLnBrk="1" latinLnBrk="0" hangingPunct="1">
              <a:lnSpc>
                <a:spcPct val="90000"/>
              </a:lnSpc>
              <a:spcBef>
                <a:spcPts val="530"/>
              </a:spcBef>
              <a:buFont typeface="Arial" panose="020B0704020202020204" pitchFamily="34" charset="0"/>
              <a:buChar char="•"/>
              <a:defRPr sz="1905" kern="1200">
                <a:solidFill>
                  <a:schemeClr val="tx1"/>
                </a:solidFill>
                <a:latin typeface="+mn-lt"/>
                <a:ea typeface="+mn-ea"/>
                <a:cs typeface="+mn-cs"/>
              </a:defRPr>
            </a:lvl9pPr>
          </a:lstStyle>
          <a:p>
            <a:pPr marL="0" marR="0" lvl="0" indent="0" algn="ctr" defTabSz="967740" rtl="0" eaLnBrk="1" fontAlgn="auto" latinLnBrk="0" hangingPunct="1">
              <a:lnSpc>
                <a:spcPct val="100000"/>
              </a:lnSpc>
              <a:spcBef>
                <a:spcPts val="1060"/>
              </a:spcBef>
              <a:spcAft>
                <a:spcPts val="0"/>
              </a:spcAft>
              <a:buClrTx/>
              <a:buSzTx/>
              <a:buFontTx/>
              <a:buNone/>
              <a:defRPr/>
            </a:pPr>
            <a:endParaRPr kumimoji="0" lang="zh-CN" altLang="en-US" sz="6000" b="1" i="0" u="none" strike="noStrike" kern="1200" cap="none" spc="600" normalizeH="0" baseline="0" noProof="0" dirty="0">
              <a:ln>
                <a:noFill/>
              </a:ln>
              <a:solidFill>
                <a:srgbClr val="FFFFFF"/>
              </a:solidFill>
              <a:effectLst/>
              <a:uLnTx/>
              <a:uFillTx/>
              <a:latin typeface="Arial" panose="020B0704020202020204"/>
              <a:ea typeface="微软雅黑" panose="020B0503020204020204" charset="-122"/>
              <a:cs typeface="+mn-cs"/>
            </a:endParaRPr>
          </a:p>
        </p:txBody>
      </p:sp>
      <p:sp>
        <p:nvSpPr>
          <p:cNvPr id="19" name="文本框 18"/>
          <p:cNvSpPr txBox="1"/>
          <p:nvPr/>
        </p:nvSpPr>
        <p:spPr>
          <a:xfrm>
            <a:off x="10118489" y="6338955"/>
            <a:ext cx="1692143" cy="338554"/>
          </a:xfrm>
          <a:prstGeom prst="rect">
            <a:avLst/>
          </a:prstGeom>
          <a:noFill/>
        </p:spPr>
        <p:txBody>
          <a:bodyPr wrap="square" rtlCol="0" anchor="ctr">
            <a:spAutoFit/>
          </a:bodyPr>
          <a:lstStyle/>
          <a:p>
            <a:r>
              <a:rPr lang="en-US" altLang="zh-CN" sz="1600" i="1" dirty="0">
                <a:solidFill>
                  <a:schemeClr val="bg1">
                    <a:lumMod val="65000"/>
                  </a:schemeClr>
                </a:solidFill>
              </a:rPr>
              <a:t>www.sjtu.edu.cn </a:t>
            </a:r>
            <a:endParaRPr lang="zh-CN" altLang="en-US" sz="1400" i="1" dirty="0">
              <a:solidFill>
                <a:schemeClr val="bg1">
                  <a:lumMod val="65000"/>
                </a:schemeClr>
              </a:solidFill>
            </a:endParaRPr>
          </a:p>
        </p:txBody>
      </p:sp>
      <p:sp>
        <p:nvSpPr>
          <p:cNvPr id="20" name="文本框 19"/>
          <p:cNvSpPr txBox="1"/>
          <p:nvPr/>
        </p:nvSpPr>
        <p:spPr>
          <a:xfrm>
            <a:off x="360364" y="6338955"/>
            <a:ext cx="2223180" cy="338554"/>
          </a:xfrm>
          <a:prstGeom prst="rect">
            <a:avLst/>
          </a:prstGeom>
          <a:noFill/>
        </p:spPr>
        <p:txBody>
          <a:bodyPr wrap="square" rtlCol="0" anchor="ctr">
            <a:spAutoFit/>
          </a:bodyPr>
          <a:lstStyle/>
          <a:p>
            <a:r>
              <a:rPr lang="zh-CN" altLang="en-US" sz="1600" dirty="0">
                <a:solidFill>
                  <a:schemeClr val="bg1">
                    <a:lumMod val="65000"/>
                  </a:schemeClr>
                </a:solidFill>
              </a:rPr>
              <a:t>饮水思源   爱国荣校</a:t>
            </a:r>
            <a:endParaRPr lang="zh-CN" altLang="en-US" sz="1600" dirty="0">
              <a:solidFill>
                <a:schemeClr val="bg1">
                  <a:lumMod val="65000"/>
                </a:schemeClr>
              </a:solidFill>
            </a:endParaRPr>
          </a:p>
        </p:txBody>
      </p:sp>
      <p:cxnSp>
        <p:nvCxnSpPr>
          <p:cNvPr id="21" name="直接连接符 20"/>
          <p:cNvCxnSpPr/>
          <p:nvPr/>
        </p:nvCxnSpPr>
        <p:spPr>
          <a:xfrm>
            <a:off x="350837" y="6297613"/>
            <a:ext cx="11460162" cy="0"/>
          </a:xfrm>
          <a:prstGeom prst="line">
            <a:avLst/>
          </a:prstGeom>
          <a:ln>
            <a:gradFill>
              <a:gsLst>
                <a:gs pos="60000">
                  <a:schemeClr val="tx2"/>
                </a:gs>
                <a:gs pos="100000">
                  <a:schemeClr val="accent4"/>
                </a:gs>
              </a:gsLst>
              <a:lin ang="2700000" scaled="0"/>
            </a:gradFill>
          </a:ln>
        </p:spPr>
        <p:style>
          <a:lnRef idx="1">
            <a:schemeClr val="accent1"/>
          </a:lnRef>
          <a:fillRef idx="0">
            <a:schemeClr val="accent1"/>
          </a:fillRef>
          <a:effectRef idx="0">
            <a:schemeClr val="accent1"/>
          </a:effectRef>
          <a:fontRef idx="minor">
            <a:schemeClr val="tx1"/>
          </a:fontRef>
        </p:style>
      </p:cxnSp>
      <p:pic>
        <p:nvPicPr>
          <p:cNvPr id="3" name="图片 2" descr="文本&#10;&#10;中度可信度描述已自动生成"/>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3315" y="1918497"/>
            <a:ext cx="4717143" cy="1550721"/>
          </a:xfrm>
          <a:prstGeom prst="rect">
            <a:avLst/>
          </a:prstGeom>
        </p:spPr>
      </p:pic>
      <p:sp>
        <p:nvSpPr>
          <p:cNvPr id="12" name="标题 1"/>
          <p:cNvSpPr>
            <a:spLocks noGrp="1"/>
          </p:cNvSpPr>
          <p:nvPr>
            <p:ph type="title" hasCustomPrompt="1"/>
          </p:nvPr>
        </p:nvSpPr>
        <p:spPr>
          <a:xfrm>
            <a:off x="6096001" y="2179233"/>
            <a:ext cx="5613400" cy="1060855"/>
          </a:xfrm>
          <a:prstGeom prst="rect">
            <a:avLst/>
          </a:prstGeom>
          <a:noFill/>
          <a:effectLst/>
        </p:spPr>
        <p:txBody>
          <a:bodyPr anchor="ctr">
            <a:noAutofit/>
          </a:bodyPr>
          <a:lstStyle>
            <a:lvl1pPr algn="ctr">
              <a:lnSpc>
                <a:spcPct val="100000"/>
              </a:lnSpc>
              <a:defRPr sz="4000" b="0">
                <a:solidFill>
                  <a:schemeClr val="tx2"/>
                </a:solidFill>
                <a:effectLst/>
              </a:defRPr>
            </a:lvl1pPr>
          </a:lstStyle>
          <a:p>
            <a:r>
              <a:rPr lang="zh-CN" altLang="en-US" dirty="0"/>
              <a:t>单击此处编辑标题样式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封底3">
    <p:bg>
      <p:bgPr>
        <a:solidFill>
          <a:schemeClr val="tx2"/>
        </a:solidFill>
        <a:effectLst/>
      </p:bgPr>
    </p:bg>
    <p:spTree>
      <p:nvGrpSpPr>
        <p:cNvPr id="1" name=""/>
        <p:cNvGrpSpPr/>
        <p:nvPr/>
      </p:nvGrpSpPr>
      <p:grpSpPr>
        <a:xfrm>
          <a:off x="0" y="0"/>
          <a:ext cx="0" cy="0"/>
          <a:chOff x="0" y="0"/>
          <a:chExt cx="0" cy="0"/>
        </a:xfrm>
      </p:grpSpPr>
      <p:sp>
        <p:nvSpPr>
          <p:cNvPr id="9" name="流程图: 离页连接符 8"/>
          <p:cNvSpPr/>
          <p:nvPr/>
        </p:nvSpPr>
        <p:spPr>
          <a:xfrm>
            <a:off x="3419386" y="0"/>
            <a:ext cx="5353229" cy="5219695"/>
          </a:xfrm>
          <a:prstGeom prst="flowChartOffpageConnector">
            <a:avLst/>
          </a:prstGeom>
          <a:solidFill>
            <a:srgbClr val="FFFFFF"/>
          </a:solidFill>
          <a:ln w="1270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704020202020204"/>
              <a:ea typeface="微软雅黑" panose="020B0503020204020204" charset="-122"/>
              <a:cs typeface="+mn-cs"/>
            </a:endParaRPr>
          </a:p>
        </p:txBody>
      </p:sp>
      <p:sp>
        <p:nvSpPr>
          <p:cNvPr id="10" name="文本占位符 31"/>
          <p:cNvSpPr txBox="1"/>
          <p:nvPr/>
        </p:nvSpPr>
        <p:spPr>
          <a:xfrm>
            <a:off x="2952571" y="2609847"/>
            <a:ext cx="6286859" cy="598488"/>
          </a:xfrm>
          <a:prstGeom prst="rect">
            <a:avLst/>
          </a:prstGeom>
        </p:spPr>
        <p:txBody>
          <a:bodyPr anchor="ctr"/>
          <a:lstStyle>
            <a:lvl1pPr marL="0" indent="0" algn="ctr" defTabSz="967740" rtl="0" eaLnBrk="1" latinLnBrk="0" hangingPunct="1">
              <a:lnSpc>
                <a:spcPct val="100000"/>
              </a:lnSpc>
              <a:spcBef>
                <a:spcPts val="1060"/>
              </a:spcBef>
              <a:buFontTx/>
              <a:buNone/>
              <a:defRPr sz="5400" b="1" kern="1200" spc="600">
                <a:solidFill>
                  <a:schemeClr val="accent1"/>
                </a:solidFill>
                <a:latin typeface="+mn-lt"/>
                <a:ea typeface="+mn-ea"/>
                <a:cs typeface="+mn-cs"/>
              </a:defRPr>
            </a:lvl1pPr>
            <a:lvl2pPr marL="725805" indent="-241935" algn="l" defTabSz="967740" rtl="0" eaLnBrk="1" latinLnBrk="0" hangingPunct="1">
              <a:lnSpc>
                <a:spcPct val="90000"/>
              </a:lnSpc>
              <a:spcBef>
                <a:spcPts val="530"/>
              </a:spcBef>
              <a:buFont typeface="Arial" panose="020B0704020202020204" pitchFamily="34" charset="0"/>
              <a:buChar char="•"/>
              <a:defRPr sz="2540" b="0" kern="1200">
                <a:solidFill>
                  <a:schemeClr val="tx2">
                    <a:lumMod val="75000"/>
                    <a:lumOff val="25000"/>
                  </a:schemeClr>
                </a:solidFill>
                <a:latin typeface="+mn-lt"/>
                <a:ea typeface="+mn-ea"/>
                <a:cs typeface="+mn-cs"/>
              </a:defRPr>
            </a:lvl2pPr>
            <a:lvl3pPr marL="1209675" indent="-241935" algn="l" defTabSz="967740" rtl="0" eaLnBrk="1" latinLnBrk="0" hangingPunct="1">
              <a:lnSpc>
                <a:spcPct val="90000"/>
              </a:lnSpc>
              <a:spcBef>
                <a:spcPts val="530"/>
              </a:spcBef>
              <a:buFont typeface="Arial" panose="020B0704020202020204" pitchFamily="34" charset="0"/>
              <a:buChar char="•"/>
              <a:defRPr sz="2115" b="0" kern="1200">
                <a:solidFill>
                  <a:schemeClr val="tx2">
                    <a:lumMod val="75000"/>
                    <a:lumOff val="25000"/>
                  </a:schemeClr>
                </a:solidFill>
                <a:latin typeface="+mn-lt"/>
                <a:ea typeface="+mn-ea"/>
                <a:cs typeface="+mn-cs"/>
              </a:defRPr>
            </a:lvl3pPr>
            <a:lvl4pPr marL="1693545" indent="-241935" algn="l" defTabSz="967740" rtl="0" eaLnBrk="1" latinLnBrk="0" hangingPunct="1">
              <a:lnSpc>
                <a:spcPct val="90000"/>
              </a:lnSpc>
              <a:spcBef>
                <a:spcPts val="530"/>
              </a:spcBef>
              <a:buFont typeface="Arial" panose="020B0704020202020204" pitchFamily="34" charset="0"/>
              <a:buChar char="•"/>
              <a:defRPr sz="1905" b="0" kern="1200">
                <a:solidFill>
                  <a:schemeClr val="tx2">
                    <a:lumMod val="75000"/>
                    <a:lumOff val="25000"/>
                  </a:schemeClr>
                </a:solidFill>
                <a:latin typeface="+mn-lt"/>
                <a:ea typeface="+mn-ea"/>
                <a:cs typeface="+mn-cs"/>
              </a:defRPr>
            </a:lvl4pPr>
            <a:lvl5pPr marL="2177415" indent="-241935" algn="l" defTabSz="967740" rtl="0" eaLnBrk="1" latinLnBrk="0" hangingPunct="1">
              <a:lnSpc>
                <a:spcPct val="90000"/>
              </a:lnSpc>
              <a:spcBef>
                <a:spcPts val="530"/>
              </a:spcBef>
              <a:buFont typeface="Arial" panose="020B0704020202020204" pitchFamily="34" charset="0"/>
              <a:buChar char="•"/>
              <a:defRPr sz="1905" b="0" kern="1200">
                <a:solidFill>
                  <a:schemeClr val="tx2">
                    <a:lumMod val="75000"/>
                    <a:lumOff val="25000"/>
                  </a:schemeClr>
                </a:solidFill>
                <a:latin typeface="+mn-lt"/>
                <a:ea typeface="+mn-ea"/>
                <a:cs typeface="+mn-cs"/>
              </a:defRPr>
            </a:lvl5pPr>
            <a:lvl6pPr marL="2661285" indent="-241935" algn="l" defTabSz="967740" rtl="0" eaLnBrk="1" latinLnBrk="0" hangingPunct="1">
              <a:lnSpc>
                <a:spcPct val="90000"/>
              </a:lnSpc>
              <a:spcBef>
                <a:spcPts val="530"/>
              </a:spcBef>
              <a:buFont typeface="Arial" panose="020B0704020202020204" pitchFamily="34" charset="0"/>
              <a:buChar char="•"/>
              <a:defRPr sz="1905" kern="1200">
                <a:solidFill>
                  <a:schemeClr val="tx1"/>
                </a:solidFill>
                <a:latin typeface="+mn-lt"/>
                <a:ea typeface="+mn-ea"/>
                <a:cs typeface="+mn-cs"/>
              </a:defRPr>
            </a:lvl6pPr>
            <a:lvl7pPr marL="3145155" indent="-241935" algn="l" defTabSz="967740" rtl="0" eaLnBrk="1" latinLnBrk="0" hangingPunct="1">
              <a:lnSpc>
                <a:spcPct val="90000"/>
              </a:lnSpc>
              <a:spcBef>
                <a:spcPts val="530"/>
              </a:spcBef>
              <a:buFont typeface="Arial" panose="020B0704020202020204" pitchFamily="34" charset="0"/>
              <a:buChar char="•"/>
              <a:defRPr sz="1905" kern="1200">
                <a:solidFill>
                  <a:schemeClr val="tx1"/>
                </a:solidFill>
                <a:latin typeface="+mn-lt"/>
                <a:ea typeface="+mn-ea"/>
                <a:cs typeface="+mn-cs"/>
              </a:defRPr>
            </a:lvl7pPr>
            <a:lvl8pPr marL="3629025" indent="-241935" algn="l" defTabSz="967740" rtl="0" eaLnBrk="1" latinLnBrk="0" hangingPunct="1">
              <a:lnSpc>
                <a:spcPct val="90000"/>
              </a:lnSpc>
              <a:spcBef>
                <a:spcPts val="530"/>
              </a:spcBef>
              <a:buFont typeface="Arial" panose="020B0704020202020204" pitchFamily="34" charset="0"/>
              <a:buChar char="•"/>
              <a:defRPr sz="1905" kern="1200">
                <a:solidFill>
                  <a:schemeClr val="tx1"/>
                </a:solidFill>
                <a:latin typeface="+mn-lt"/>
                <a:ea typeface="+mn-ea"/>
                <a:cs typeface="+mn-cs"/>
              </a:defRPr>
            </a:lvl8pPr>
            <a:lvl9pPr marL="4112895" indent="-241935" algn="l" defTabSz="967740" rtl="0" eaLnBrk="1" latinLnBrk="0" hangingPunct="1">
              <a:lnSpc>
                <a:spcPct val="90000"/>
              </a:lnSpc>
              <a:spcBef>
                <a:spcPts val="530"/>
              </a:spcBef>
              <a:buFont typeface="Arial" panose="020B0704020202020204" pitchFamily="34" charset="0"/>
              <a:buChar char="•"/>
              <a:defRPr sz="1905" kern="1200">
                <a:solidFill>
                  <a:schemeClr val="tx1"/>
                </a:solidFill>
                <a:latin typeface="+mn-lt"/>
                <a:ea typeface="+mn-ea"/>
                <a:cs typeface="+mn-cs"/>
              </a:defRPr>
            </a:lvl9pPr>
          </a:lstStyle>
          <a:p>
            <a:pPr marL="0" marR="0" lvl="0" indent="0" algn="ctr" defTabSz="967740" rtl="0" eaLnBrk="1" fontAlgn="auto" latinLnBrk="0" hangingPunct="1">
              <a:lnSpc>
                <a:spcPct val="100000"/>
              </a:lnSpc>
              <a:spcBef>
                <a:spcPts val="1060"/>
              </a:spcBef>
              <a:spcAft>
                <a:spcPts val="0"/>
              </a:spcAft>
              <a:buClrTx/>
              <a:buSzTx/>
              <a:buFontTx/>
              <a:buNone/>
              <a:defRPr/>
            </a:pPr>
            <a:endParaRPr kumimoji="0" lang="zh-CN" altLang="en-US" sz="5400" b="1" i="0" u="none" strike="noStrike" kern="1200" cap="none" spc="600" normalizeH="0" baseline="0" noProof="0" dirty="0">
              <a:ln>
                <a:noFill/>
              </a:ln>
              <a:solidFill>
                <a:srgbClr val="C8161E"/>
              </a:solidFill>
              <a:effectLst/>
              <a:uLnTx/>
              <a:uFillTx/>
              <a:latin typeface="Arial" panose="020B0704020202020204"/>
              <a:ea typeface="微软雅黑" panose="020B0503020204020204" charset="-122"/>
              <a:cs typeface="+mn-cs"/>
            </a:endParaRPr>
          </a:p>
        </p:txBody>
      </p:sp>
      <p:pic>
        <p:nvPicPr>
          <p:cNvPr id="11" name="图片 10"/>
          <p:cNvPicPr>
            <a:picLocks noChangeAspect="1"/>
          </p:cNvPicPr>
          <p:nvPr/>
        </p:nvPicPr>
        <p:blipFill rotWithShape="1">
          <a:blip r:embed="rId2">
            <a:alphaModFix amt="20000"/>
            <a:duotone>
              <a:srgbClr val="ED7D31">
                <a:shade val="45000"/>
                <a:satMod val="135000"/>
              </a:srgbClr>
              <a:prstClr val="white"/>
            </a:duotone>
          </a:blip>
          <a:srcRect t="9831" b="36385"/>
          <a:stretch>
            <a:fillRect/>
          </a:stretch>
        </p:blipFill>
        <p:spPr>
          <a:xfrm>
            <a:off x="3352562" y="6146610"/>
            <a:ext cx="5486876" cy="406590"/>
          </a:xfrm>
          <a:prstGeom prst="rect">
            <a:avLst/>
          </a:prstGeom>
        </p:spPr>
      </p:pic>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6410" y="188997"/>
            <a:ext cx="3019180" cy="2116050"/>
          </a:xfrm>
          <a:prstGeom prst="rect">
            <a:avLst/>
          </a:prstGeom>
        </p:spPr>
      </p:pic>
      <p:sp>
        <p:nvSpPr>
          <p:cNvPr id="13" name="任意多边形: 形状 12"/>
          <p:cNvSpPr/>
          <p:nvPr/>
        </p:nvSpPr>
        <p:spPr>
          <a:xfrm>
            <a:off x="3419386" y="4393629"/>
            <a:ext cx="5353229" cy="1461642"/>
          </a:xfrm>
          <a:custGeom>
            <a:avLst/>
            <a:gdLst>
              <a:gd name="connsiteX0" fmla="*/ 0 w 5353229"/>
              <a:gd name="connsiteY0" fmla="*/ 0 h 1461642"/>
              <a:gd name="connsiteX1" fmla="*/ 2676615 w 5353229"/>
              <a:gd name="connsiteY1" fmla="*/ 1043939 h 1461642"/>
              <a:gd name="connsiteX2" fmla="*/ 5353229 w 5353229"/>
              <a:gd name="connsiteY2" fmla="*/ 0 h 1461642"/>
              <a:gd name="connsiteX3" fmla="*/ 5353229 w 5353229"/>
              <a:gd name="connsiteY3" fmla="*/ 417703 h 1461642"/>
              <a:gd name="connsiteX4" fmla="*/ 2676615 w 5353229"/>
              <a:gd name="connsiteY4" fmla="*/ 1461642 h 1461642"/>
              <a:gd name="connsiteX5" fmla="*/ 0 w 5353229"/>
              <a:gd name="connsiteY5" fmla="*/ 417703 h 1461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53229" h="1461642">
                <a:moveTo>
                  <a:pt x="0" y="0"/>
                </a:moveTo>
                <a:lnTo>
                  <a:pt x="2676615" y="1043939"/>
                </a:lnTo>
                <a:lnTo>
                  <a:pt x="5353229" y="0"/>
                </a:lnTo>
                <a:lnTo>
                  <a:pt x="5353229" y="417703"/>
                </a:lnTo>
                <a:lnTo>
                  <a:pt x="2676615" y="1461642"/>
                </a:lnTo>
                <a:lnTo>
                  <a:pt x="0" y="417703"/>
                </a:lnTo>
                <a:close/>
              </a:path>
            </a:pathLst>
          </a:custGeom>
          <a:solidFill>
            <a:srgbClr val="FFFFFF"/>
          </a:solidFill>
          <a:ln w="12700" cap="flat" cmpd="sng" algn="ctr">
            <a:solidFill>
              <a:srgbClr val="FFFFFF"/>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704020202020204"/>
              <a:ea typeface="微软雅黑" panose="020B0503020204020204" charset="-122"/>
              <a:cs typeface="+mn-cs"/>
            </a:endParaRPr>
          </a:p>
        </p:txBody>
      </p:sp>
      <p:pic>
        <p:nvPicPr>
          <p:cNvPr id="14" name="图片 13" descr="图片包含 建筑物&#10;&#10;自动生成的说明"/>
          <p:cNvPicPr>
            <a:picLocks noChangeAspect="1"/>
          </p:cNvPicPr>
          <p:nvPr/>
        </p:nvPicPr>
        <p:blipFill>
          <a:blip r:embed="rId4">
            <a:alphaModFix amt="20000"/>
            <a:duotone>
              <a:prstClr val="black"/>
              <a:srgbClr val="C8161E">
                <a:tint val="45000"/>
                <a:satMod val="400000"/>
              </a:srgbClr>
            </a:duotone>
            <a:extLst>
              <a:ext uri="{28A0092B-C50C-407E-A947-70E740481C1C}">
                <a14:useLocalDpi xmlns:a14="http://schemas.microsoft.com/office/drawing/2010/main" val="0"/>
              </a:ext>
            </a:extLst>
          </a:blip>
          <a:stretch>
            <a:fillRect/>
          </a:stretch>
        </p:blipFill>
        <p:spPr>
          <a:xfrm>
            <a:off x="-50417" y="2900149"/>
            <a:ext cx="12292835" cy="3957851"/>
          </a:xfrm>
          <a:prstGeom prst="rect">
            <a:avLst/>
          </a:prstGeom>
        </p:spPr>
      </p:pic>
      <p:sp>
        <p:nvSpPr>
          <p:cNvPr id="15" name="文本占位符 31"/>
          <p:cNvSpPr>
            <a:spLocks noGrp="1"/>
          </p:cNvSpPr>
          <p:nvPr>
            <p:ph type="body" sz="quarter" idx="11"/>
          </p:nvPr>
        </p:nvSpPr>
        <p:spPr>
          <a:xfrm>
            <a:off x="3104971" y="2762247"/>
            <a:ext cx="6286859" cy="598488"/>
          </a:xfrm>
          <a:prstGeom prst="rect">
            <a:avLst/>
          </a:prstGeom>
        </p:spPr>
        <p:txBody>
          <a:bodyPr anchor="ctr"/>
          <a:lstStyle>
            <a:lvl1pPr marL="0" indent="0" algn="ctr">
              <a:lnSpc>
                <a:spcPct val="100000"/>
              </a:lnSpc>
              <a:buNone/>
              <a:defRPr sz="4800" b="1" spc="600">
                <a:solidFill>
                  <a:schemeClr val="tx2"/>
                </a:solidFill>
              </a:defRPr>
            </a:lvl1pPr>
          </a:lstStyle>
          <a:p>
            <a:pPr lvl="0"/>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空白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封面">
    <p:bg>
      <p:bgPr>
        <a:solidFill>
          <a:srgbClr val="C00000"/>
        </a:solidFill>
        <a:effectLst/>
      </p:bgPr>
    </p:bg>
    <p:spTree>
      <p:nvGrpSpPr>
        <p:cNvPr id="1" name=""/>
        <p:cNvGrpSpPr/>
        <p:nvPr/>
      </p:nvGrpSpPr>
      <p:grpSpPr>
        <a:xfrm>
          <a:off x="0" y="0"/>
          <a:ext cx="0" cy="0"/>
          <a:chOff x="0" y="0"/>
          <a:chExt cx="0" cy="0"/>
        </a:xfrm>
      </p:grpSpPr>
      <p:sp>
        <p:nvSpPr>
          <p:cNvPr id="6" name="副标题 2"/>
          <p:cNvSpPr>
            <a:spLocks noGrp="1"/>
          </p:cNvSpPr>
          <p:nvPr>
            <p:ph type="subTitle" idx="1" hasCustomPrompt="1"/>
          </p:nvPr>
        </p:nvSpPr>
        <p:spPr>
          <a:xfrm>
            <a:off x="1571272" y="5860036"/>
            <a:ext cx="3923674" cy="468179"/>
          </a:xfrm>
        </p:spPr>
        <p:txBody>
          <a:bodyPr anchor="ctr">
            <a:noAutofit/>
          </a:bodyPr>
          <a:lstStyle>
            <a:lvl1pPr marL="0" indent="0" algn="l">
              <a:lnSpc>
                <a:spcPct val="100000"/>
              </a:lnSpc>
              <a:buNone/>
              <a:defRPr lang="zh-CN" altLang="en-US" sz="2400" b="0">
                <a:solidFill>
                  <a:schemeClr val="bg1"/>
                </a:solidFill>
                <a:latin typeface="+mn-ea"/>
                <a:cs typeface="+mj-cs"/>
              </a:defRPr>
            </a:lvl1pPr>
          </a:lstStyle>
          <a:p>
            <a:pPr marL="228600" lvl="0" indent="-228600" algn="ctr">
              <a:lnSpc>
                <a:spcPct val="90000"/>
              </a:lnSpc>
              <a:spcBef>
                <a:spcPct val="0"/>
              </a:spcBef>
            </a:pPr>
            <a:r>
              <a:rPr lang="zh-CN" altLang="en-US" dirty="0"/>
              <a:t>单击以编辑母版副标题样式</a:t>
            </a:r>
            <a:endParaRPr lang="zh-CN" altLang="en-US" dirty="0"/>
          </a:p>
        </p:txBody>
      </p:sp>
      <p:cxnSp>
        <p:nvCxnSpPr>
          <p:cNvPr id="7" name="直接连接符 6"/>
          <p:cNvCxnSpPr/>
          <p:nvPr/>
        </p:nvCxnSpPr>
        <p:spPr>
          <a:xfrm>
            <a:off x="0" y="3893788"/>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t="2750" b="6505"/>
          <a:stretch>
            <a:fillRect/>
          </a:stretch>
        </p:blipFill>
        <p:spPr>
          <a:xfrm>
            <a:off x="0" y="0"/>
            <a:ext cx="12192000" cy="4610100"/>
          </a:xfrm>
          <a:prstGeom prst="rect">
            <a:avLst/>
          </a:prstGeom>
        </p:spPr>
      </p:pic>
      <p:sp>
        <p:nvSpPr>
          <p:cNvPr id="10" name="标题 1"/>
          <p:cNvSpPr>
            <a:spLocks noGrp="1"/>
          </p:cNvSpPr>
          <p:nvPr>
            <p:ph type="title"/>
          </p:nvPr>
        </p:nvSpPr>
        <p:spPr>
          <a:xfrm>
            <a:off x="1571272" y="5097484"/>
            <a:ext cx="8339900" cy="776913"/>
          </a:xfrm>
          <a:prstGeom prst="rect">
            <a:avLst/>
          </a:prstGeom>
        </p:spPr>
        <p:txBody>
          <a:bodyPr anchor="ctr">
            <a:noAutofit/>
          </a:bodyPr>
          <a:lstStyle>
            <a:lvl1pPr algn="l">
              <a:lnSpc>
                <a:spcPct val="100000"/>
              </a:lnSpc>
              <a:defRPr sz="4400" b="1">
                <a:solidFill>
                  <a:schemeClr val="bg1"/>
                </a:solidFill>
                <a:latin typeface="微软雅黑" panose="020B0503020204020204" charset="-122"/>
                <a:ea typeface="微软雅黑" panose="020B0503020204020204" charset="-122"/>
              </a:defRPr>
            </a:lvl1pPr>
          </a:lstStyle>
          <a:p>
            <a:r>
              <a:rPr lang="zh-CN" altLang="en-US" dirty="0"/>
              <a:t>单击此处编辑母版标题样式</a:t>
            </a:r>
            <a:endParaRPr lang="zh-CN" altLang="en-US" dirty="0"/>
          </a:p>
        </p:txBody>
      </p:sp>
      <p:pic>
        <p:nvPicPr>
          <p:cNvPr id="11" name="图片 10"/>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t="-13289" r="3658"/>
          <a:stretch>
            <a:fillRect/>
          </a:stretch>
        </p:blipFill>
        <p:spPr>
          <a:xfrm>
            <a:off x="847" y="4229572"/>
            <a:ext cx="12175913" cy="381276"/>
          </a:xfrm>
          <a:prstGeom prst="rect">
            <a:avLst/>
          </a:prstGeom>
        </p:spPr>
      </p:pic>
      <p:grpSp>
        <p:nvGrpSpPr>
          <p:cNvPr id="2" name="组合 1"/>
          <p:cNvGrpSpPr/>
          <p:nvPr/>
        </p:nvGrpSpPr>
        <p:grpSpPr>
          <a:xfrm>
            <a:off x="-26354" y="5011031"/>
            <a:ext cx="1597626" cy="1474047"/>
            <a:chOff x="-26354" y="5223241"/>
            <a:chExt cx="1597626" cy="1103274"/>
          </a:xfrm>
        </p:grpSpPr>
        <p:sp>
          <p:nvSpPr>
            <p:cNvPr id="16" name="矩形 15"/>
            <p:cNvSpPr/>
            <p:nvPr userDrawn="1"/>
          </p:nvSpPr>
          <p:spPr>
            <a:xfrm>
              <a:off x="-26354" y="5223241"/>
              <a:ext cx="1597626" cy="1103274"/>
            </a:xfrm>
            <a:prstGeom prst="rect">
              <a:avLst/>
            </a:prstGeom>
            <a:solidFill>
              <a:schemeClr val="bg1">
                <a:lumMod val="8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userDrawn="1"/>
          </p:nvGrpSpPr>
          <p:grpSpPr>
            <a:xfrm>
              <a:off x="743470" y="5226796"/>
              <a:ext cx="827802" cy="1099719"/>
              <a:chOff x="525031" y="573898"/>
              <a:chExt cx="167840" cy="882711"/>
            </a:xfrm>
          </p:grpSpPr>
          <p:sp>
            <p:nvSpPr>
              <p:cNvPr id="14" name="矩形 13"/>
              <p:cNvSpPr/>
              <p:nvPr/>
            </p:nvSpPr>
            <p:spPr>
              <a:xfrm>
                <a:off x="525031" y="573898"/>
                <a:ext cx="123209" cy="882711"/>
              </a:xfrm>
              <a:prstGeom prst="rect">
                <a:avLst/>
              </a:pr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647152" y="573898"/>
                <a:ext cx="45719" cy="882711"/>
              </a:xfrm>
              <a:prstGeom prst="rect">
                <a:avLst/>
              </a:prstGeom>
              <a:solidFill>
                <a:schemeClr val="bg1">
                  <a:lumMod val="6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7" name="矩形 16"/>
          <p:cNvSpPr/>
          <p:nvPr/>
        </p:nvSpPr>
        <p:spPr>
          <a:xfrm>
            <a:off x="9911172" y="4996554"/>
            <a:ext cx="2280828" cy="1474047"/>
          </a:xfrm>
          <a:prstGeom prst="rect">
            <a:avLst/>
          </a:prstGeom>
          <a:solidFill>
            <a:schemeClr val="bg1">
              <a:lumMod val="8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p:cNvPicPr>
            <a:picLocks noChangeAspect="1"/>
          </p:cNvPicPr>
          <p:nvPr/>
        </p:nvPicPr>
        <p:blipFill>
          <a:blip r:embed="rId4" cstate="print">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9135" y="5485941"/>
            <a:ext cx="568017" cy="568017"/>
          </a:xfrm>
          <a:prstGeom prst="rect">
            <a:avLst/>
          </a:prstGeom>
        </p:spPr>
      </p:pic>
      <p:pic>
        <p:nvPicPr>
          <p:cNvPr id="19" name="图片 18"/>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79163" y="161693"/>
            <a:ext cx="3350847" cy="732997"/>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par>
    </p:tn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封面2">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0" y="1"/>
            <a:ext cx="12192000" cy="3990974"/>
          </a:xfrm>
          <a:prstGeom prst="rect">
            <a:avLst/>
          </a:prstGeom>
        </p:spPr>
        <p:txBody>
          <a:bodyPr anchor="ctr"/>
          <a:lstStyle>
            <a:lvl1pPr marL="0" indent="0" algn="ctr">
              <a:buNone/>
              <a:defRPr/>
            </a:lvl1pPr>
          </a:lstStyle>
          <a:p>
            <a:endParaRPr lang="zh-CN" altLang="en-US" dirty="0"/>
          </a:p>
        </p:txBody>
      </p:sp>
      <p:sp>
        <p:nvSpPr>
          <p:cNvPr id="8" name="内容占位符 25"/>
          <p:cNvSpPr>
            <a:spLocks noGrp="1"/>
          </p:cNvSpPr>
          <p:nvPr>
            <p:ph sz="quarter" idx="11"/>
          </p:nvPr>
        </p:nvSpPr>
        <p:spPr>
          <a:xfrm>
            <a:off x="888484" y="6091547"/>
            <a:ext cx="2903311" cy="454025"/>
          </a:xfrm>
          <a:prstGeom prst="rect">
            <a:avLst/>
          </a:prstGeom>
        </p:spPr>
        <p:txBody>
          <a:bodyPr anchor="ctr"/>
          <a:lstStyle>
            <a:lvl1pPr marL="0" indent="0" algn="l">
              <a:lnSpc>
                <a:spcPct val="100000"/>
              </a:lnSpc>
              <a:buNone/>
              <a:defRPr sz="2000">
                <a:solidFill>
                  <a:schemeClr val="accent2"/>
                </a:solidFill>
              </a:defRPr>
            </a:lvl1pPr>
          </a:lstStyle>
          <a:p>
            <a:pPr lvl="0"/>
            <a:endParaRPr lang="zh-CN" altLang="en-US" dirty="0"/>
          </a:p>
        </p:txBody>
      </p:sp>
      <p:sp>
        <p:nvSpPr>
          <p:cNvPr id="9" name="文本占位符 31"/>
          <p:cNvSpPr>
            <a:spLocks noGrp="1"/>
          </p:cNvSpPr>
          <p:nvPr>
            <p:ph type="body" sz="quarter" idx="12"/>
          </p:nvPr>
        </p:nvSpPr>
        <p:spPr>
          <a:xfrm>
            <a:off x="888484" y="5337593"/>
            <a:ext cx="4122181" cy="598488"/>
          </a:xfrm>
          <a:prstGeom prst="rect">
            <a:avLst/>
          </a:prstGeom>
        </p:spPr>
        <p:txBody>
          <a:bodyPr anchor="ctr"/>
          <a:lstStyle>
            <a:lvl1pPr marL="0" indent="0" algn="l">
              <a:lnSpc>
                <a:spcPct val="100000"/>
              </a:lnSpc>
              <a:buNone/>
              <a:defRPr sz="2400" b="1">
                <a:solidFill>
                  <a:schemeClr val="accent2"/>
                </a:solidFill>
              </a:defRPr>
            </a:lvl1pPr>
          </a:lstStyle>
          <a:p>
            <a:pPr lvl="0"/>
            <a:endParaRPr lang="zh-CN" altLang="en-US" dirty="0"/>
          </a:p>
        </p:txBody>
      </p:sp>
      <p:sp>
        <p:nvSpPr>
          <p:cNvPr id="10" name="标题 1"/>
          <p:cNvSpPr>
            <a:spLocks noGrp="1"/>
          </p:cNvSpPr>
          <p:nvPr>
            <p:ph type="title" hasCustomPrompt="1"/>
          </p:nvPr>
        </p:nvSpPr>
        <p:spPr>
          <a:xfrm>
            <a:off x="888484" y="4121272"/>
            <a:ext cx="7798316" cy="1060855"/>
          </a:xfrm>
          <a:prstGeom prst="rect">
            <a:avLst/>
          </a:prstGeom>
          <a:noFill/>
          <a:effectLst/>
        </p:spPr>
        <p:txBody>
          <a:bodyPr anchor="ctr">
            <a:noAutofit/>
          </a:bodyPr>
          <a:lstStyle>
            <a:lvl1pPr algn="l">
              <a:lnSpc>
                <a:spcPct val="100000"/>
              </a:lnSpc>
              <a:defRPr sz="4800" b="0">
                <a:solidFill>
                  <a:schemeClr val="tx2"/>
                </a:solidFill>
                <a:effectLst/>
              </a:defRPr>
            </a:lvl1pPr>
          </a:lstStyle>
          <a:p>
            <a:r>
              <a:rPr lang="zh-CN" altLang="en-US" dirty="0"/>
              <a:t>单击此处编辑标题样式</a:t>
            </a:r>
            <a:endParaRPr lang="zh-CN" altLang="en-US" dirty="0"/>
          </a:p>
        </p:txBody>
      </p:sp>
      <p:pic>
        <p:nvPicPr>
          <p:cNvPr id="5" name="图片 4"/>
          <p:cNvPicPr>
            <a:picLocks noChangeAspect="1"/>
          </p:cNvPicPr>
          <p:nvPr/>
        </p:nvPicPr>
        <p:blipFill rotWithShape="1">
          <a:blip r:embed="rId2" cstate="print"/>
          <a:srcRect l="74359" r="1346"/>
          <a:stretch>
            <a:fillRect/>
          </a:stretch>
        </p:blipFill>
        <p:spPr>
          <a:xfrm>
            <a:off x="8870172" y="6192838"/>
            <a:ext cx="3002280" cy="411617"/>
          </a:xfrm>
          <a:prstGeom prst="rect">
            <a:avLst/>
          </a:prstGeom>
        </p:spPr>
      </p:pic>
      <p:cxnSp>
        <p:nvCxnSpPr>
          <p:cNvPr id="11" name="直接连接符 10"/>
          <p:cNvCxnSpPr/>
          <p:nvPr/>
        </p:nvCxnSpPr>
        <p:spPr>
          <a:xfrm>
            <a:off x="-80735" y="4049349"/>
            <a:ext cx="12272735" cy="0"/>
          </a:xfrm>
          <a:prstGeom prst="line">
            <a:avLst/>
          </a:prstGeom>
          <a:ln w="31750">
            <a:gradFill>
              <a:gsLst>
                <a:gs pos="60000">
                  <a:schemeClr val="tx2"/>
                </a:gs>
                <a:gs pos="100000">
                  <a:schemeClr val="accent4"/>
                </a:gs>
              </a:gsLst>
              <a:lin ang="270000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矩形 6"/>
          <p:cNvSpPr/>
          <p:nvPr/>
        </p:nvSpPr>
        <p:spPr>
          <a:xfrm>
            <a:off x="1558070" y="3575852"/>
            <a:ext cx="10633930" cy="478479"/>
          </a:xfrm>
          <a:custGeom>
            <a:avLst/>
            <a:gdLst>
              <a:gd name="connsiteX0" fmla="*/ 0 w 10633930"/>
              <a:gd name="connsiteY0" fmla="*/ 0 h 478479"/>
              <a:gd name="connsiteX1" fmla="*/ 10633930 w 10633930"/>
              <a:gd name="connsiteY1" fmla="*/ 0 h 478479"/>
              <a:gd name="connsiteX2" fmla="*/ 10633930 w 10633930"/>
              <a:gd name="connsiteY2" fmla="*/ 478479 h 478479"/>
              <a:gd name="connsiteX3" fmla="*/ 0 w 10633930"/>
              <a:gd name="connsiteY3" fmla="*/ 478479 h 478479"/>
              <a:gd name="connsiteX4" fmla="*/ 0 w 10633930"/>
              <a:gd name="connsiteY4" fmla="*/ 0 h 478479"/>
              <a:gd name="connsiteX0-1" fmla="*/ 0 w 10633930"/>
              <a:gd name="connsiteY0-2" fmla="*/ 0 h 478479"/>
              <a:gd name="connsiteX1-3" fmla="*/ 10633930 w 10633930"/>
              <a:gd name="connsiteY1-4" fmla="*/ 0 h 478479"/>
              <a:gd name="connsiteX2-5" fmla="*/ 10633930 w 10633930"/>
              <a:gd name="connsiteY2-6" fmla="*/ 478479 h 478479"/>
              <a:gd name="connsiteX3-7" fmla="*/ 317500 w 10633930"/>
              <a:gd name="connsiteY3-8" fmla="*/ 478479 h 478479"/>
              <a:gd name="connsiteX4-9" fmla="*/ 0 w 10633930"/>
              <a:gd name="connsiteY4-10" fmla="*/ 0 h 47847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633930" h="478479">
                <a:moveTo>
                  <a:pt x="0" y="0"/>
                </a:moveTo>
                <a:lnTo>
                  <a:pt x="10633930" y="0"/>
                </a:lnTo>
                <a:lnTo>
                  <a:pt x="10633930" y="478479"/>
                </a:lnTo>
                <a:lnTo>
                  <a:pt x="317500" y="478479"/>
                </a:lnTo>
                <a:lnTo>
                  <a:pt x="0" y="0"/>
                </a:lnTo>
                <a:close/>
              </a:path>
            </a:pathLst>
          </a:cu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0" y="2298814"/>
            <a:ext cx="12192000" cy="1257304"/>
            <a:chOff x="254000" y="2800348"/>
            <a:chExt cx="11059885" cy="1257304"/>
          </a:xfrm>
        </p:grpSpPr>
        <p:grpSp>
          <p:nvGrpSpPr>
            <p:cNvPr id="9" name="组合 8"/>
            <p:cNvGrpSpPr/>
            <p:nvPr/>
          </p:nvGrpSpPr>
          <p:grpSpPr>
            <a:xfrm>
              <a:off x="1812071" y="2800351"/>
              <a:ext cx="9139137" cy="1257301"/>
              <a:chOff x="1810482" y="2800350"/>
              <a:chExt cx="9139137" cy="1257301"/>
            </a:xfrm>
          </p:grpSpPr>
          <p:pic>
            <p:nvPicPr>
              <p:cNvPr id="11" name="图片 10"/>
              <p:cNvPicPr>
                <a:picLocks noChangeAspect="1"/>
              </p:cNvPicPr>
              <p:nvPr/>
            </p:nvPicPr>
            <p:blipFill>
              <a:blip r:embed="rId2" cstate="print">
                <a:duotone>
                  <a:prstClr val="black"/>
                  <a:schemeClr val="accent3">
                    <a:tint val="45000"/>
                    <a:satMod val="400000"/>
                  </a:schemeClr>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3646115" y="2800350"/>
                <a:ext cx="1800225" cy="1257301"/>
              </a:xfrm>
              <a:prstGeom prst="rect">
                <a:avLst/>
              </a:prstGeom>
            </p:spPr>
          </p:pic>
          <p:pic>
            <p:nvPicPr>
              <p:cNvPr id="12" name="图片 11"/>
              <p:cNvPicPr>
                <a:picLocks noChangeAspect="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5434644" y="2800350"/>
                <a:ext cx="5514975" cy="1257300"/>
              </a:xfrm>
              <a:prstGeom prst="rect">
                <a:avLst/>
              </a:prstGeom>
            </p:spPr>
          </p:pic>
          <p:pic>
            <p:nvPicPr>
              <p:cNvPr id="13" name="图片 12"/>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810482" y="2800350"/>
                <a:ext cx="1835658" cy="1257300"/>
              </a:xfrm>
              <a:prstGeom prst="rect">
                <a:avLst/>
              </a:prstGeom>
            </p:spPr>
          </p:pic>
        </p:grpSp>
        <p:sp>
          <p:nvSpPr>
            <p:cNvPr id="10" name="矩形 9"/>
            <p:cNvSpPr/>
            <p:nvPr/>
          </p:nvSpPr>
          <p:spPr>
            <a:xfrm>
              <a:off x="254000" y="2800348"/>
              <a:ext cx="11059885" cy="1257302"/>
            </a:xfrm>
            <a:prstGeom prst="rect">
              <a:avLst/>
            </a:prstGeom>
            <a:solidFill>
              <a:srgbClr val="C0000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EC523"/>
                </a:solidFill>
              </a:endParaRPr>
            </a:p>
          </p:txBody>
        </p:sp>
      </p:grpSp>
      <p:pic>
        <p:nvPicPr>
          <p:cNvPr id="16" name="图片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3028" y="2376210"/>
            <a:ext cx="1095286" cy="1096519"/>
          </a:xfrm>
          <a:prstGeom prst="rect">
            <a:avLst/>
          </a:prstGeom>
        </p:spPr>
      </p:pic>
      <p:sp>
        <p:nvSpPr>
          <p:cNvPr id="2" name="标题 1"/>
          <p:cNvSpPr>
            <a:spLocks noGrp="1"/>
          </p:cNvSpPr>
          <p:nvPr>
            <p:ph type="ctrTitle"/>
          </p:nvPr>
        </p:nvSpPr>
        <p:spPr>
          <a:xfrm>
            <a:off x="2121014" y="2382723"/>
            <a:ext cx="8559686" cy="690909"/>
          </a:xfrm>
        </p:spPr>
        <p:txBody>
          <a:bodyPr anchor="b">
            <a:normAutofit/>
          </a:bodyPr>
          <a:lstStyle>
            <a:lvl1pPr marL="0" algn="l" defTabSz="914400" rtl="0" eaLnBrk="1" latinLnBrk="0" hangingPunct="1">
              <a:defRPr lang="zh-CN" altLang="en-US" sz="3600" b="1" kern="1200" spc="300" dirty="0">
                <a:solidFill>
                  <a:schemeClr val="bg1"/>
                </a:solidFill>
                <a:latin typeface="微软雅黑" panose="020B0503020204020204" charset="-122"/>
                <a:ea typeface="微软雅黑" panose="020B0503020204020204" charset="-122"/>
                <a:cs typeface="+mn-cs"/>
              </a:defRPr>
            </a:lvl1pPr>
          </a:lstStyle>
          <a:p>
            <a:r>
              <a:rPr lang="zh-CN" altLang="en-US" dirty="0"/>
              <a:t>单击此处编辑母版标题样式</a:t>
            </a:r>
            <a:endParaRPr lang="zh-CN" altLang="en-US" dirty="0"/>
          </a:p>
        </p:txBody>
      </p:sp>
      <p:sp>
        <p:nvSpPr>
          <p:cNvPr id="3" name="副标题 2"/>
          <p:cNvSpPr>
            <a:spLocks noGrp="1"/>
          </p:cNvSpPr>
          <p:nvPr>
            <p:ph type="subTitle" idx="1" hasCustomPrompt="1"/>
          </p:nvPr>
        </p:nvSpPr>
        <p:spPr>
          <a:xfrm>
            <a:off x="2124316" y="3051299"/>
            <a:ext cx="8547837" cy="396600"/>
          </a:xfrm>
        </p:spPr>
        <p:txBody>
          <a:bodyPr>
            <a:normAutofit/>
          </a:bodyPr>
          <a:lstStyle>
            <a:lvl1pPr marL="0" indent="0" algn="l">
              <a:buNone/>
              <a:defRPr lang="zh-CN" altLang="en-US" sz="2000" kern="1200" spc="300" dirty="0">
                <a:solidFill>
                  <a:srgbClr val="FFABAB"/>
                </a:solidFill>
                <a:latin typeface="微软雅黑" panose="020B0503020204020204" charset="-122"/>
                <a:ea typeface="微软雅黑" panose="020B0503020204020204" charset="-122"/>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单击以编辑母版副标题样式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par>
    </p:tnLst>
  </p:timing>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12" name="平行四边形 11"/>
          <p:cNvSpPr/>
          <p:nvPr/>
        </p:nvSpPr>
        <p:spPr>
          <a:xfrm>
            <a:off x="705494" y="1022790"/>
            <a:ext cx="10815273" cy="279629"/>
          </a:xfrm>
          <a:prstGeom prst="parallelogram">
            <a:avLst>
              <a:gd name="adj" fmla="val 45609"/>
            </a:avLst>
          </a:prstGeom>
          <a:solidFill>
            <a:srgbClr val="C31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850900" y="405878"/>
            <a:ext cx="10669868" cy="557346"/>
          </a:xfrm>
        </p:spPr>
        <p:txBody>
          <a:bodyPr anchor="b">
            <a:normAutofit/>
          </a:bodyPr>
          <a:lstStyle>
            <a:lvl1pPr>
              <a:defRPr kumimoji="1" lang="zh-CN" altLang="en-US" sz="3200" b="1" kern="1200" spc="300" dirty="0">
                <a:solidFill>
                  <a:srgbClr val="C00000"/>
                </a:solidFill>
                <a:latin typeface="Book Antiqua" panose="02040602050305030304" charset="0"/>
                <a:ea typeface="微软雅黑" panose="020B0503020204020204" charset="-122"/>
                <a:cs typeface="黑体" panose="02010609060101010101" charset="-122"/>
              </a:defRPr>
            </a:lvl1pPr>
          </a:lstStyle>
          <a:p>
            <a:r>
              <a:rPr lang="zh-CN" altLang="en-US" dirty="0"/>
              <a:t>单击此处编辑母版标题样式</a:t>
            </a:r>
            <a:endParaRPr lang="zh-CN" altLang="en-US" dirty="0"/>
          </a:p>
        </p:txBody>
      </p:sp>
      <p:sp>
        <p:nvSpPr>
          <p:cNvPr id="3" name="文本占位符 2"/>
          <p:cNvSpPr>
            <a:spLocks noGrp="1"/>
          </p:cNvSpPr>
          <p:nvPr>
            <p:ph type="body" idx="1" hasCustomPrompt="1"/>
          </p:nvPr>
        </p:nvSpPr>
        <p:spPr>
          <a:xfrm>
            <a:off x="847725" y="1028701"/>
            <a:ext cx="10663518" cy="297928"/>
          </a:xfrm>
          <a:noFill/>
        </p:spPr>
        <p:txBody>
          <a:bodyPr>
            <a:normAutofit/>
          </a:bodyPr>
          <a:lstStyle>
            <a:lvl1pPr marL="0" indent="0" algn="l" defTabSz="914400" rtl="0" eaLnBrk="1" latinLnBrk="0" hangingPunct="1">
              <a:buNone/>
              <a:defRPr lang="zh-CN" altLang="en-US" sz="1500" kern="1200" dirty="0" smtClean="0">
                <a:solidFill>
                  <a:schemeClr val="bg1"/>
                </a:solidFill>
                <a:latin typeface="微软雅黑" panose="020B0503020204020204" charset="-122"/>
                <a:ea typeface="微软雅黑" panose="020B0503020204020204" charset="-122"/>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编辑母版文本样式</a:t>
            </a:r>
            <a:endParaRPr lang="zh-CN" altLang="en-US" dirty="0"/>
          </a:p>
        </p:txBody>
      </p:sp>
      <p:sp>
        <p:nvSpPr>
          <p:cNvPr id="17" name="矩形 16"/>
          <p:cNvSpPr/>
          <p:nvPr/>
        </p:nvSpPr>
        <p:spPr>
          <a:xfrm>
            <a:off x="0" y="6664710"/>
            <a:ext cx="12192000" cy="210457"/>
          </a:xfrm>
          <a:prstGeom prst="rect">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544081" y="367512"/>
            <a:ext cx="123209" cy="940068"/>
          </a:xfrm>
          <a:prstGeom prst="rect">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0" y="0"/>
            <a:ext cx="12192000" cy="69063"/>
          </a:xfrm>
          <a:prstGeom prst="rect">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464706" y="1274372"/>
            <a:ext cx="11194738" cy="184666"/>
          </a:xfrm>
          <a:prstGeom prst="rect">
            <a:avLst/>
          </a:prstGeom>
        </p:spPr>
        <p:txBody>
          <a:bodyPr wrap="square">
            <a:spAutoFit/>
          </a:bodyPr>
          <a:lstStyle/>
          <a:p>
            <a:pPr>
              <a:defRPr/>
            </a:pPr>
            <a:r>
              <a:rPr kumimoji="1" lang="en-US" altLang="zh-CN" sz="600" dirty="0">
                <a:solidFill>
                  <a:schemeClr val="bg1">
                    <a:lumMod val="65000"/>
                  </a:schemeClr>
                </a:solidFill>
                <a:latin typeface="微软雅黑" panose="020B0503020204020204" charset="-122"/>
                <a:ea typeface="微软雅黑" panose="020B0503020204020204" charset="-122"/>
                <a:cs typeface="黑体" panose="02010609060101010101" charset="-122"/>
                <a:sym typeface="+mn-ea"/>
              </a:rPr>
              <a:t>\\\\\\\\\\\\\\\\\\\\\\\\\\\\\\\\\\\\\\\\\\\\\\\\\\\\\\\\\\\\\\\\\\\\\\\\\\\\\\\\\\\\\\\\\\\\\\\\\\\\\\\\\\\\\\\\\\\\\\\\\\\\\\\\\\\\\\\\\\\\\\\\\\\\\\\\\\\\\\\\\\\\\\\\\\\\\\\\\\\\\\\\\\\\\\\\\\\\\\\\\\\\\\\\\\\\\\\\\\\\\\\\\\\\\\\\\\\\\\\\\\\\\\\\\\\\\\\\\\\\\\\\\\\\\\\\\\\\\\\\\\\\\\\\\\\\\\\\\\\\\\\\\\\\\\\\\\\\\\\\\\\\\\\\\\\\\\\\\\\\\\\</a:t>
            </a:r>
            <a:endParaRPr kumimoji="1" lang="zh-CN" altLang="en-US" sz="600" dirty="0">
              <a:solidFill>
                <a:schemeClr val="bg1">
                  <a:lumMod val="65000"/>
                </a:schemeClr>
              </a:solidFill>
              <a:latin typeface="微软雅黑" panose="020B0503020204020204" charset="-122"/>
              <a:ea typeface="微软雅黑" panose="020B0503020204020204" charset="-122"/>
              <a:cs typeface="黑体" panose="02010609060101010101" charset="-122"/>
              <a:sym typeface="+mn-ea"/>
            </a:endParaRPr>
          </a:p>
        </p:txBody>
      </p:sp>
      <p:sp>
        <p:nvSpPr>
          <p:cNvPr id="13" name="平行四边形 13"/>
          <p:cNvSpPr/>
          <p:nvPr/>
        </p:nvSpPr>
        <p:spPr>
          <a:xfrm rot="16200000" flipV="1">
            <a:off x="227098" y="806223"/>
            <a:ext cx="940065" cy="62640"/>
          </a:xfrm>
          <a:custGeom>
            <a:avLst/>
            <a:gdLst>
              <a:gd name="connsiteX0" fmla="*/ 0 w 771798"/>
              <a:gd name="connsiteY0" fmla="*/ 81259 h 81259"/>
              <a:gd name="connsiteX1" fmla="*/ 121596 w 771798"/>
              <a:gd name="connsiteY1" fmla="*/ 0 h 81259"/>
              <a:gd name="connsiteX2" fmla="*/ 771798 w 771798"/>
              <a:gd name="connsiteY2" fmla="*/ 0 h 81259"/>
              <a:gd name="connsiteX3" fmla="*/ 650202 w 771798"/>
              <a:gd name="connsiteY3" fmla="*/ 81259 h 81259"/>
              <a:gd name="connsiteX4" fmla="*/ 0 w 771798"/>
              <a:gd name="connsiteY4" fmla="*/ 81259 h 81259"/>
              <a:gd name="connsiteX0-1" fmla="*/ 0 w 774027"/>
              <a:gd name="connsiteY0-2" fmla="*/ 81259 h 81259"/>
              <a:gd name="connsiteX1-3" fmla="*/ 121596 w 774027"/>
              <a:gd name="connsiteY1-4" fmla="*/ 0 h 81259"/>
              <a:gd name="connsiteX2-5" fmla="*/ 771798 w 774027"/>
              <a:gd name="connsiteY2-6" fmla="*/ 0 h 81259"/>
              <a:gd name="connsiteX3-7" fmla="*/ 774027 w 774027"/>
              <a:gd name="connsiteY3-8" fmla="*/ 80068 h 81259"/>
              <a:gd name="connsiteX4-9" fmla="*/ 0 w 774027"/>
              <a:gd name="connsiteY4-10" fmla="*/ 81259 h 81259"/>
              <a:gd name="connsiteX0-11" fmla="*/ 0 w 772836"/>
              <a:gd name="connsiteY0-12" fmla="*/ 81259 h 81259"/>
              <a:gd name="connsiteX1-13" fmla="*/ 121596 w 772836"/>
              <a:gd name="connsiteY1-14" fmla="*/ 0 h 81259"/>
              <a:gd name="connsiteX2-15" fmla="*/ 771798 w 772836"/>
              <a:gd name="connsiteY2-16" fmla="*/ 0 h 81259"/>
              <a:gd name="connsiteX3-17" fmla="*/ 772836 w 772836"/>
              <a:gd name="connsiteY3-18" fmla="*/ 81258 h 81259"/>
              <a:gd name="connsiteX4-19" fmla="*/ 0 w 772836"/>
              <a:gd name="connsiteY4-20" fmla="*/ 81259 h 81259"/>
              <a:gd name="connsiteX0-21" fmla="*/ 0 w 772836"/>
              <a:gd name="connsiteY0-22" fmla="*/ 81260 h 81260"/>
              <a:gd name="connsiteX1-23" fmla="*/ 121596 w 772836"/>
              <a:gd name="connsiteY1-24" fmla="*/ 1 h 81260"/>
              <a:gd name="connsiteX2-25" fmla="*/ 740004 w 772836"/>
              <a:gd name="connsiteY2-26" fmla="*/ 0 h 81260"/>
              <a:gd name="connsiteX3-27" fmla="*/ 772836 w 772836"/>
              <a:gd name="connsiteY3-28" fmla="*/ 81259 h 81260"/>
              <a:gd name="connsiteX4-29" fmla="*/ 0 w 772836"/>
              <a:gd name="connsiteY4-30" fmla="*/ 81260 h 81260"/>
              <a:gd name="connsiteX0-31" fmla="*/ 0 w 772836"/>
              <a:gd name="connsiteY0-32" fmla="*/ 81260 h 81260"/>
              <a:gd name="connsiteX1-33" fmla="*/ 117680 w 772836"/>
              <a:gd name="connsiteY1-34" fmla="*/ 1 h 81260"/>
              <a:gd name="connsiteX2-35" fmla="*/ 740004 w 772836"/>
              <a:gd name="connsiteY2-36" fmla="*/ 0 h 81260"/>
              <a:gd name="connsiteX3-37" fmla="*/ 772836 w 772836"/>
              <a:gd name="connsiteY3-38" fmla="*/ 81259 h 81260"/>
              <a:gd name="connsiteX4-39" fmla="*/ 0 w 772836"/>
              <a:gd name="connsiteY4-40" fmla="*/ 81260 h 8126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72836" h="81260">
                <a:moveTo>
                  <a:pt x="0" y="81260"/>
                </a:moveTo>
                <a:lnTo>
                  <a:pt x="117680" y="1"/>
                </a:lnTo>
                <a:lnTo>
                  <a:pt x="740004" y="0"/>
                </a:lnTo>
                <a:lnTo>
                  <a:pt x="772836" y="81259"/>
                </a:lnTo>
                <a:lnTo>
                  <a:pt x="0" y="8126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平行四边形 13"/>
          <p:cNvSpPr/>
          <p:nvPr/>
        </p:nvSpPr>
        <p:spPr>
          <a:xfrm rot="16200000" flipV="1">
            <a:off x="375946" y="752895"/>
            <a:ext cx="766303" cy="72270"/>
          </a:xfrm>
          <a:custGeom>
            <a:avLst/>
            <a:gdLst>
              <a:gd name="connsiteX0" fmla="*/ 0 w 771798"/>
              <a:gd name="connsiteY0" fmla="*/ 81259 h 81259"/>
              <a:gd name="connsiteX1" fmla="*/ 121596 w 771798"/>
              <a:gd name="connsiteY1" fmla="*/ 0 h 81259"/>
              <a:gd name="connsiteX2" fmla="*/ 771798 w 771798"/>
              <a:gd name="connsiteY2" fmla="*/ 0 h 81259"/>
              <a:gd name="connsiteX3" fmla="*/ 650202 w 771798"/>
              <a:gd name="connsiteY3" fmla="*/ 81259 h 81259"/>
              <a:gd name="connsiteX4" fmla="*/ 0 w 771798"/>
              <a:gd name="connsiteY4" fmla="*/ 81259 h 81259"/>
              <a:gd name="connsiteX0-1" fmla="*/ 0 w 774027"/>
              <a:gd name="connsiteY0-2" fmla="*/ 81259 h 81259"/>
              <a:gd name="connsiteX1-3" fmla="*/ 121596 w 774027"/>
              <a:gd name="connsiteY1-4" fmla="*/ 0 h 81259"/>
              <a:gd name="connsiteX2-5" fmla="*/ 771798 w 774027"/>
              <a:gd name="connsiteY2-6" fmla="*/ 0 h 81259"/>
              <a:gd name="connsiteX3-7" fmla="*/ 774027 w 774027"/>
              <a:gd name="connsiteY3-8" fmla="*/ 80068 h 81259"/>
              <a:gd name="connsiteX4-9" fmla="*/ 0 w 774027"/>
              <a:gd name="connsiteY4-10" fmla="*/ 81259 h 81259"/>
              <a:gd name="connsiteX0-11" fmla="*/ 0 w 772836"/>
              <a:gd name="connsiteY0-12" fmla="*/ 81259 h 81259"/>
              <a:gd name="connsiteX1-13" fmla="*/ 121596 w 772836"/>
              <a:gd name="connsiteY1-14" fmla="*/ 0 h 81259"/>
              <a:gd name="connsiteX2-15" fmla="*/ 771798 w 772836"/>
              <a:gd name="connsiteY2-16" fmla="*/ 0 h 81259"/>
              <a:gd name="connsiteX3-17" fmla="*/ 772836 w 772836"/>
              <a:gd name="connsiteY3-18" fmla="*/ 81258 h 81259"/>
              <a:gd name="connsiteX4-19" fmla="*/ 0 w 772836"/>
              <a:gd name="connsiteY4-20" fmla="*/ 81259 h 81259"/>
              <a:gd name="connsiteX0-21" fmla="*/ 0 w 772836"/>
              <a:gd name="connsiteY0-22" fmla="*/ 81260 h 81260"/>
              <a:gd name="connsiteX1-23" fmla="*/ 121596 w 772836"/>
              <a:gd name="connsiteY1-24" fmla="*/ 1 h 81260"/>
              <a:gd name="connsiteX2-25" fmla="*/ 740004 w 772836"/>
              <a:gd name="connsiteY2-26" fmla="*/ 0 h 81260"/>
              <a:gd name="connsiteX3-27" fmla="*/ 772836 w 772836"/>
              <a:gd name="connsiteY3-28" fmla="*/ 81259 h 81260"/>
              <a:gd name="connsiteX4-29" fmla="*/ 0 w 772836"/>
              <a:gd name="connsiteY4-30" fmla="*/ 81260 h 81260"/>
              <a:gd name="connsiteX0-31" fmla="*/ 0 w 772836"/>
              <a:gd name="connsiteY0-32" fmla="*/ 85126 h 85126"/>
              <a:gd name="connsiteX1-33" fmla="*/ 166847 w 772836"/>
              <a:gd name="connsiteY1-34" fmla="*/ 0 h 85126"/>
              <a:gd name="connsiteX2-35" fmla="*/ 740004 w 772836"/>
              <a:gd name="connsiteY2-36" fmla="*/ 3866 h 85126"/>
              <a:gd name="connsiteX3-37" fmla="*/ 772836 w 772836"/>
              <a:gd name="connsiteY3-38" fmla="*/ 85125 h 85126"/>
              <a:gd name="connsiteX4-39" fmla="*/ 0 w 772836"/>
              <a:gd name="connsiteY4-40" fmla="*/ 85126 h 85126"/>
              <a:gd name="connsiteX0-41" fmla="*/ 0 w 780109"/>
              <a:gd name="connsiteY0-42" fmla="*/ 82225 h 85125"/>
              <a:gd name="connsiteX1-43" fmla="*/ 174120 w 780109"/>
              <a:gd name="connsiteY1-44" fmla="*/ 0 h 85125"/>
              <a:gd name="connsiteX2-45" fmla="*/ 747277 w 780109"/>
              <a:gd name="connsiteY2-46" fmla="*/ 3866 h 85125"/>
              <a:gd name="connsiteX3-47" fmla="*/ 780109 w 780109"/>
              <a:gd name="connsiteY3-48" fmla="*/ 85125 h 85125"/>
              <a:gd name="connsiteX4-49" fmla="*/ 0 w 780109"/>
              <a:gd name="connsiteY4-50" fmla="*/ 82225 h 85125"/>
              <a:gd name="connsiteX0-51" fmla="*/ 0 w 780109"/>
              <a:gd name="connsiteY0-52" fmla="*/ 82225 h 85125"/>
              <a:gd name="connsiteX1-53" fmla="*/ 174120 w 780109"/>
              <a:gd name="connsiteY1-54" fmla="*/ 0 h 85125"/>
              <a:gd name="connsiteX2-55" fmla="*/ 742429 w 780109"/>
              <a:gd name="connsiteY2-56" fmla="*/ 3865 h 85125"/>
              <a:gd name="connsiteX3-57" fmla="*/ 780109 w 780109"/>
              <a:gd name="connsiteY3-58" fmla="*/ 85125 h 85125"/>
              <a:gd name="connsiteX4-59" fmla="*/ 0 w 780109"/>
              <a:gd name="connsiteY4-60" fmla="*/ 82225 h 85125"/>
              <a:gd name="connsiteX0-61" fmla="*/ 0 w 780109"/>
              <a:gd name="connsiteY0-62" fmla="*/ 85126 h 88026"/>
              <a:gd name="connsiteX1-63" fmla="*/ 154727 w 780109"/>
              <a:gd name="connsiteY1-64" fmla="*/ 0 h 88026"/>
              <a:gd name="connsiteX2-65" fmla="*/ 742429 w 780109"/>
              <a:gd name="connsiteY2-66" fmla="*/ 6766 h 88026"/>
              <a:gd name="connsiteX3-67" fmla="*/ 780109 w 780109"/>
              <a:gd name="connsiteY3-68" fmla="*/ 88026 h 88026"/>
              <a:gd name="connsiteX4-69" fmla="*/ 0 w 780109"/>
              <a:gd name="connsiteY4-70" fmla="*/ 85126 h 88026"/>
              <a:gd name="connsiteX0-71" fmla="*/ 0 w 780109"/>
              <a:gd name="connsiteY0-72" fmla="*/ 85126 h 88026"/>
              <a:gd name="connsiteX1-73" fmla="*/ 154727 w 780109"/>
              <a:gd name="connsiteY1-74" fmla="*/ 0 h 88026"/>
              <a:gd name="connsiteX2-75" fmla="*/ 735156 w 780109"/>
              <a:gd name="connsiteY2-76" fmla="*/ 6765 h 88026"/>
              <a:gd name="connsiteX3-77" fmla="*/ 780109 w 780109"/>
              <a:gd name="connsiteY3-78" fmla="*/ 88026 h 88026"/>
              <a:gd name="connsiteX4-79" fmla="*/ 0 w 780109"/>
              <a:gd name="connsiteY4-80" fmla="*/ 85126 h 8802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80109" h="88026">
                <a:moveTo>
                  <a:pt x="0" y="85126"/>
                </a:moveTo>
                <a:lnTo>
                  <a:pt x="154727" y="0"/>
                </a:lnTo>
                <a:lnTo>
                  <a:pt x="735156" y="6765"/>
                </a:lnTo>
                <a:lnTo>
                  <a:pt x="780109" y="88026"/>
                </a:lnTo>
                <a:lnTo>
                  <a:pt x="0" y="85126"/>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单击此处编辑母版标题样式</a:t>
            </a:r>
            <a:endParaRPr lang="zh-CN" altLang="en-US" dirty="0"/>
          </a:p>
        </p:txBody>
      </p:sp>
      <p:sp>
        <p:nvSpPr>
          <p:cNvPr id="3" name="日期占位符 2"/>
          <p:cNvSpPr>
            <a:spLocks noGrp="1"/>
          </p:cNvSpPr>
          <p:nvPr>
            <p:ph type="dt" sz="half" idx="10"/>
          </p:nvPr>
        </p:nvSpPr>
        <p:spPr/>
        <p:txBody>
          <a:bodyPr/>
          <a:lstStyle/>
          <a:p>
            <a:fld id="{3D46B8DF-4715-4B4E-8989-E66B32216A5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7CAB2DB-631E-42A4-B3D8-2D04089D027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par>
    </p:tnLst>
  </p:timing>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D46B8DF-4715-4B4E-8989-E66B32216A5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7CAB2DB-631E-42A4-B3D8-2D04089D0279}" type="slidenum">
              <a:rPr lang="zh-CN" altLang="en-US" smtClean="0"/>
            </a:fld>
            <a:endParaRPr lang="zh-CN" altLang="en-US"/>
          </a:p>
        </p:txBody>
      </p:sp>
      <p:sp>
        <p:nvSpPr>
          <p:cNvPr id="7" name="文本占位符 6"/>
          <p:cNvSpPr>
            <a:spLocks noGrp="1"/>
          </p:cNvSpPr>
          <p:nvPr>
            <p:ph type="body" sz="quarter" idx="13" hasCustomPrompt="1"/>
          </p:nvPr>
        </p:nvSpPr>
        <p:spPr>
          <a:xfrm>
            <a:off x="838200" y="1948085"/>
            <a:ext cx="8178800" cy="33416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par>
    </p:tnLst>
  </p:timing>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hasCustomPrompt="1"/>
          </p:nvPr>
        </p:nvSpPr>
        <p:spPr>
          <a:xfrm>
            <a:off x="1494971" y="2252389"/>
            <a:ext cx="9593942" cy="3451725"/>
          </a:xfrm>
        </p:spPr>
        <p:txBody>
          <a:bodyPr>
            <a:normAutofit/>
          </a:bodyPr>
          <a:lstStyle>
            <a:lvl1pPr algn="l" defTabSz="914400" rtl="0" eaLnBrk="1" latinLnBrk="0" hangingPunct="1">
              <a:lnSpc>
                <a:spcPct val="100000"/>
              </a:lnSpc>
              <a:spcBef>
                <a:spcPts val="600"/>
              </a:spcBef>
              <a:buClr>
                <a:srgbClr val="C00000"/>
              </a:buClr>
              <a:buSzPct val="120000"/>
              <a:defRPr kumimoji="1" lang="zh-CN" altLang="en-US" sz="2000" kern="1200" dirty="0" smtClean="0">
                <a:solidFill>
                  <a:srgbClr val="354B5E"/>
                </a:solidFill>
                <a:latin typeface="微软雅黑" panose="020B0503020204020204" charset="-122"/>
                <a:ea typeface="微软雅黑" panose="020B0503020204020204" charset="-122"/>
                <a:cs typeface="微软雅黑" panose="020B0503020204020204" charset="-122"/>
              </a:defRPr>
            </a:lvl1pPr>
            <a:lvl2pPr algn="l" defTabSz="914400" rtl="0" eaLnBrk="1" latinLnBrk="0" hangingPunct="1">
              <a:lnSpc>
                <a:spcPct val="100000"/>
              </a:lnSpc>
              <a:spcBef>
                <a:spcPts val="600"/>
              </a:spcBef>
              <a:buClr>
                <a:srgbClr val="C00000"/>
              </a:buClr>
              <a:buSzPct val="120000"/>
              <a:defRPr kumimoji="1" lang="zh-CN" altLang="en-US" sz="2000" kern="1200" dirty="0" smtClean="0">
                <a:solidFill>
                  <a:srgbClr val="354B5E"/>
                </a:solidFill>
                <a:latin typeface="微软雅黑" panose="020B0503020204020204" charset="-122"/>
                <a:ea typeface="微软雅黑" panose="020B0503020204020204" charset="-122"/>
                <a:cs typeface="微软雅黑" panose="020B0503020204020204" charset="-122"/>
              </a:defRPr>
            </a:lvl2pPr>
            <a:lvl3pPr algn="l" defTabSz="914400" rtl="0" eaLnBrk="1" latinLnBrk="0" hangingPunct="1">
              <a:lnSpc>
                <a:spcPct val="100000"/>
              </a:lnSpc>
              <a:spcBef>
                <a:spcPts val="600"/>
              </a:spcBef>
              <a:buClr>
                <a:srgbClr val="C00000"/>
              </a:buClr>
              <a:buSzPct val="120000"/>
              <a:defRPr kumimoji="1" lang="zh-CN" altLang="en-US" sz="2000" kern="1200" dirty="0" smtClean="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defRPr>
            </a:lvl3pPr>
            <a:lvl4pPr algn="l" defTabSz="914400" rtl="0" eaLnBrk="1" latinLnBrk="0" hangingPunct="1">
              <a:lnSpc>
                <a:spcPct val="100000"/>
              </a:lnSpc>
              <a:spcBef>
                <a:spcPts val="600"/>
              </a:spcBef>
              <a:buClr>
                <a:srgbClr val="C00000"/>
              </a:buClr>
              <a:buSzPct val="120000"/>
              <a:defRPr kumimoji="1" lang="zh-CN" altLang="en-US" sz="2000" kern="1200" dirty="0" smtClean="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defRPr>
            </a:lvl4pPr>
            <a:lvl5pPr algn="l" defTabSz="914400" rtl="0" eaLnBrk="1" latinLnBrk="0" hangingPunct="1">
              <a:lnSpc>
                <a:spcPct val="100000"/>
              </a:lnSpc>
              <a:spcBef>
                <a:spcPts val="600"/>
              </a:spcBef>
              <a:buClr>
                <a:srgbClr val="C00000"/>
              </a:buClr>
              <a:buSzPct val="120000"/>
              <a:defRPr kumimoji="1" lang="zh-CN" altLang="en-US" sz="2000" kern="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defRPr>
            </a:lvl5pPr>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 167"/>
          <p:cNvSpPr/>
          <p:nvPr/>
        </p:nvSpPr>
        <p:spPr>
          <a:xfrm>
            <a:off x="802005" y="1297940"/>
            <a:ext cx="10587990" cy="4751070"/>
          </a:xfrm>
          <a:prstGeom prst="roundRect">
            <a:avLst>
              <a:gd name="adj" fmla="val 8794"/>
            </a:avLst>
          </a:prstGeom>
          <a:noFill/>
          <a:ln w="63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 name="矩形 4"/>
          <p:cNvSpPr/>
          <p:nvPr/>
        </p:nvSpPr>
        <p:spPr>
          <a:xfrm>
            <a:off x="1178239" y="841991"/>
            <a:ext cx="3091769" cy="9118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5863770" y="884542"/>
            <a:ext cx="5225143" cy="806146"/>
          </a:xfrm>
          <a:solidFill>
            <a:schemeClr val="bg1"/>
          </a:solidFill>
        </p:spPr>
        <p:txBody>
          <a:bodyPr>
            <a:normAutofit/>
          </a:bodyPr>
          <a:lstStyle>
            <a:lvl1pPr algn="r">
              <a:defRPr sz="3200" b="0">
                <a:solidFill>
                  <a:schemeClr val="tx1">
                    <a:lumMod val="75000"/>
                    <a:lumOff val="25000"/>
                  </a:schemeClr>
                </a:solidFill>
                <a:latin typeface="微软雅黑" panose="020B0503020204020204" charset="-122"/>
                <a:ea typeface="微软雅黑" panose="020B0503020204020204" charset="-122"/>
              </a:defRPr>
            </a:lvl1pPr>
          </a:lstStyle>
          <a:p>
            <a:r>
              <a:rPr lang="zh-CN" altLang="en-US" dirty="0"/>
              <a:t>单击此处编辑母版标题样式</a:t>
            </a:r>
            <a:endParaRPr lang="zh-CN" altLang="en-US" dirty="0"/>
          </a:p>
        </p:txBody>
      </p:sp>
      <p:pic>
        <p:nvPicPr>
          <p:cNvPr id="7" name="图片 6" descr="校标-标志中英文横版"/>
          <p:cNvPicPr>
            <a:picLocks noChangeAspect="1"/>
          </p:cNvPicPr>
          <p:nvPr/>
        </p:nvPicPr>
        <p:blipFill>
          <a:blip r:embed="rId2" cstate="print"/>
          <a:srcRect l="2497"/>
          <a:stretch>
            <a:fillRect/>
          </a:stretch>
        </p:blipFill>
        <p:spPr>
          <a:xfrm>
            <a:off x="1352456" y="884542"/>
            <a:ext cx="2705764" cy="911898"/>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hasCustomPrompt="1"/>
          </p:nvPr>
        </p:nvSpPr>
        <p:spPr>
          <a:xfrm>
            <a:off x="1494971" y="2252389"/>
            <a:ext cx="9593942" cy="3451725"/>
          </a:xfrm>
        </p:spPr>
        <p:txBody>
          <a:bodyPr>
            <a:normAutofit/>
          </a:bodyPr>
          <a:lstStyle>
            <a:lvl1pPr algn="l" defTabSz="914400" rtl="0" eaLnBrk="1" latinLnBrk="0" hangingPunct="1">
              <a:lnSpc>
                <a:spcPct val="100000"/>
              </a:lnSpc>
              <a:spcBef>
                <a:spcPts val="600"/>
              </a:spcBef>
              <a:buClr>
                <a:srgbClr val="C00000"/>
              </a:buClr>
              <a:buSzPct val="120000"/>
              <a:defRPr kumimoji="1" lang="zh-CN" altLang="en-US" sz="2000" kern="1200" dirty="0" smtClean="0">
                <a:solidFill>
                  <a:srgbClr val="354B5E"/>
                </a:solidFill>
                <a:latin typeface="微软雅黑" panose="020B0503020204020204" charset="-122"/>
                <a:ea typeface="微软雅黑" panose="020B0503020204020204" charset="-122"/>
                <a:cs typeface="微软雅黑" panose="020B0503020204020204" charset="-122"/>
              </a:defRPr>
            </a:lvl1pPr>
            <a:lvl2pPr algn="l" defTabSz="914400" rtl="0" eaLnBrk="1" latinLnBrk="0" hangingPunct="1">
              <a:lnSpc>
                <a:spcPct val="100000"/>
              </a:lnSpc>
              <a:spcBef>
                <a:spcPts val="600"/>
              </a:spcBef>
              <a:buClr>
                <a:srgbClr val="C00000"/>
              </a:buClr>
              <a:buSzPct val="120000"/>
              <a:defRPr kumimoji="1" lang="zh-CN" altLang="en-US" sz="2000" kern="1200" dirty="0" smtClean="0">
                <a:solidFill>
                  <a:srgbClr val="354B5E"/>
                </a:solidFill>
                <a:latin typeface="微软雅黑" panose="020B0503020204020204" charset="-122"/>
                <a:ea typeface="微软雅黑" panose="020B0503020204020204" charset="-122"/>
                <a:cs typeface="微软雅黑" panose="020B0503020204020204" charset="-122"/>
              </a:defRPr>
            </a:lvl2pPr>
            <a:lvl3pPr algn="l" defTabSz="914400" rtl="0" eaLnBrk="1" latinLnBrk="0" hangingPunct="1">
              <a:lnSpc>
                <a:spcPct val="100000"/>
              </a:lnSpc>
              <a:spcBef>
                <a:spcPts val="600"/>
              </a:spcBef>
              <a:buClr>
                <a:srgbClr val="C00000"/>
              </a:buClr>
              <a:buSzPct val="120000"/>
              <a:defRPr kumimoji="1" lang="zh-CN" altLang="en-US" sz="2000" kern="1200" dirty="0" smtClean="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defRPr>
            </a:lvl3pPr>
            <a:lvl4pPr algn="l" defTabSz="914400" rtl="0" eaLnBrk="1" latinLnBrk="0" hangingPunct="1">
              <a:lnSpc>
                <a:spcPct val="100000"/>
              </a:lnSpc>
              <a:spcBef>
                <a:spcPts val="600"/>
              </a:spcBef>
              <a:buClr>
                <a:srgbClr val="C00000"/>
              </a:buClr>
              <a:buSzPct val="120000"/>
              <a:defRPr kumimoji="1" lang="zh-CN" altLang="en-US" sz="2000" kern="1200" dirty="0" smtClean="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defRPr>
            </a:lvl4pPr>
            <a:lvl5pPr algn="l" defTabSz="914400" rtl="0" eaLnBrk="1" latinLnBrk="0" hangingPunct="1">
              <a:lnSpc>
                <a:spcPct val="100000"/>
              </a:lnSpc>
              <a:spcBef>
                <a:spcPts val="600"/>
              </a:spcBef>
              <a:buClr>
                <a:srgbClr val="C00000"/>
              </a:buClr>
              <a:buSzPct val="120000"/>
              <a:defRPr kumimoji="1" lang="zh-CN" altLang="en-US" sz="2000" kern="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defRPr>
            </a:lvl5pPr>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 167"/>
          <p:cNvSpPr/>
          <p:nvPr/>
        </p:nvSpPr>
        <p:spPr>
          <a:xfrm>
            <a:off x="802005" y="1297940"/>
            <a:ext cx="10587990" cy="4751070"/>
          </a:xfrm>
          <a:prstGeom prst="roundRect">
            <a:avLst>
              <a:gd name="adj" fmla="val 8794"/>
            </a:avLst>
          </a:prstGeom>
          <a:noFill/>
          <a:ln w="63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 name="矩形 4"/>
          <p:cNvSpPr/>
          <p:nvPr/>
        </p:nvSpPr>
        <p:spPr>
          <a:xfrm>
            <a:off x="1178239" y="841991"/>
            <a:ext cx="3263132" cy="9118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5863770" y="884542"/>
            <a:ext cx="5225143" cy="806146"/>
          </a:xfrm>
          <a:solidFill>
            <a:schemeClr val="bg1"/>
          </a:solidFill>
        </p:spPr>
        <p:txBody>
          <a:bodyPr>
            <a:normAutofit/>
          </a:bodyPr>
          <a:lstStyle>
            <a:lvl1pPr algn="r">
              <a:defRPr sz="3200" b="0">
                <a:solidFill>
                  <a:schemeClr val="tx1">
                    <a:lumMod val="75000"/>
                    <a:lumOff val="25000"/>
                  </a:schemeClr>
                </a:solidFill>
                <a:latin typeface="微软雅黑" panose="020B0503020204020204" charset="-122"/>
                <a:ea typeface="微软雅黑" panose="020B0503020204020204" charset="-122"/>
              </a:defRPr>
            </a:lvl1pPr>
          </a:lstStyle>
          <a:p>
            <a:r>
              <a:rPr lang="zh-CN" altLang="en-US" dirty="0"/>
              <a:t>单击此处编辑母版标题样式</a:t>
            </a:r>
            <a:endParaRPr lang="zh-CN" altLang="en-US" dirty="0"/>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2456" y="999617"/>
            <a:ext cx="2879981" cy="575996"/>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3D46B8DF-4715-4B4E-8989-E66B32216A5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7CAB2DB-631E-42A4-B3D8-2D04089D027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3D46B8DF-4715-4B4E-8989-E66B32216A5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7CAB2DB-631E-42A4-B3D8-2D04089D027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D46B8DF-4715-4B4E-8989-E66B32216A5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7CAB2DB-631E-42A4-B3D8-2D04089D027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D46B8DF-4715-4B4E-8989-E66B32216A5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7CAB2DB-631E-42A4-B3D8-2D04089D027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par>
    </p:tnLst>
  </p:timing>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封面3">
    <p:spTree>
      <p:nvGrpSpPr>
        <p:cNvPr id="1" name=""/>
        <p:cNvGrpSpPr/>
        <p:nvPr/>
      </p:nvGrpSpPr>
      <p:grpSpPr>
        <a:xfrm>
          <a:off x="0" y="0"/>
          <a:ext cx="0" cy="0"/>
          <a:chOff x="0" y="0"/>
          <a:chExt cx="0" cy="0"/>
        </a:xfrm>
      </p:grpSpPr>
      <p:sp>
        <p:nvSpPr>
          <p:cNvPr id="3" name="图片占位符 6"/>
          <p:cNvSpPr>
            <a:spLocks noGrp="1"/>
          </p:cNvSpPr>
          <p:nvPr>
            <p:ph type="pic" sz="quarter" idx="10"/>
          </p:nvPr>
        </p:nvSpPr>
        <p:spPr>
          <a:xfrm>
            <a:off x="6388100" y="0"/>
            <a:ext cx="5803900" cy="6858000"/>
          </a:xfrm>
          <a:prstGeom prst="rect">
            <a:avLst/>
          </a:prstGeom>
        </p:spPr>
        <p:txBody>
          <a:bodyPr anchor="ctr"/>
          <a:lstStyle>
            <a:lvl1pPr marL="0" indent="0" algn="ctr">
              <a:buNone/>
              <a:defRPr/>
            </a:lvl1pPr>
          </a:lstStyle>
          <a:p>
            <a:endParaRPr lang="zh-CN" altLang="en-US" dirty="0"/>
          </a:p>
        </p:txBody>
      </p:sp>
      <p:sp>
        <p:nvSpPr>
          <p:cNvPr id="4" name="内容占位符 25"/>
          <p:cNvSpPr>
            <a:spLocks noGrp="1"/>
          </p:cNvSpPr>
          <p:nvPr>
            <p:ph sz="quarter" idx="11"/>
          </p:nvPr>
        </p:nvSpPr>
        <p:spPr>
          <a:xfrm>
            <a:off x="360363" y="3867150"/>
            <a:ext cx="2903311" cy="454025"/>
          </a:xfrm>
          <a:prstGeom prst="rect">
            <a:avLst/>
          </a:prstGeom>
        </p:spPr>
        <p:txBody>
          <a:bodyPr anchor="ctr"/>
          <a:lstStyle>
            <a:lvl1pPr marL="0" indent="0" algn="l">
              <a:lnSpc>
                <a:spcPct val="100000"/>
              </a:lnSpc>
              <a:buNone/>
              <a:defRPr sz="2000">
                <a:solidFill>
                  <a:schemeClr val="accent2"/>
                </a:solidFill>
              </a:defRPr>
            </a:lvl1pPr>
          </a:lstStyle>
          <a:p>
            <a:pPr lvl="0"/>
            <a:endParaRPr lang="zh-CN" altLang="en-US" dirty="0"/>
          </a:p>
        </p:txBody>
      </p:sp>
      <p:sp>
        <p:nvSpPr>
          <p:cNvPr id="5" name="文本占位符 31"/>
          <p:cNvSpPr>
            <a:spLocks noGrp="1"/>
          </p:cNvSpPr>
          <p:nvPr>
            <p:ph type="body" sz="quarter" idx="12"/>
          </p:nvPr>
        </p:nvSpPr>
        <p:spPr>
          <a:xfrm>
            <a:off x="360363" y="3113196"/>
            <a:ext cx="4122181" cy="598488"/>
          </a:xfrm>
          <a:prstGeom prst="rect">
            <a:avLst/>
          </a:prstGeom>
        </p:spPr>
        <p:txBody>
          <a:bodyPr anchor="ctr"/>
          <a:lstStyle>
            <a:lvl1pPr marL="0" indent="0" algn="l">
              <a:lnSpc>
                <a:spcPct val="100000"/>
              </a:lnSpc>
              <a:buNone/>
              <a:defRPr sz="2400" b="1">
                <a:solidFill>
                  <a:schemeClr val="accent2"/>
                </a:solidFill>
              </a:defRPr>
            </a:lvl1pPr>
          </a:lstStyle>
          <a:p>
            <a:pPr lvl="0"/>
            <a:endParaRPr lang="zh-CN" altLang="en-US" dirty="0"/>
          </a:p>
        </p:txBody>
      </p:sp>
      <p:sp>
        <p:nvSpPr>
          <p:cNvPr id="6" name="标题 1"/>
          <p:cNvSpPr>
            <a:spLocks noGrp="1"/>
          </p:cNvSpPr>
          <p:nvPr>
            <p:ph type="title" hasCustomPrompt="1"/>
          </p:nvPr>
        </p:nvSpPr>
        <p:spPr>
          <a:xfrm>
            <a:off x="360363" y="1896875"/>
            <a:ext cx="5740916" cy="1060855"/>
          </a:xfrm>
          <a:prstGeom prst="rect">
            <a:avLst/>
          </a:prstGeom>
          <a:noFill/>
          <a:effectLst/>
        </p:spPr>
        <p:txBody>
          <a:bodyPr anchor="ctr">
            <a:noAutofit/>
          </a:bodyPr>
          <a:lstStyle>
            <a:lvl1pPr algn="l">
              <a:lnSpc>
                <a:spcPct val="100000"/>
              </a:lnSpc>
              <a:defRPr sz="4000" b="0">
                <a:solidFill>
                  <a:schemeClr val="tx2"/>
                </a:solidFill>
                <a:effectLst/>
              </a:defRPr>
            </a:lvl1pPr>
          </a:lstStyle>
          <a:p>
            <a:r>
              <a:rPr lang="zh-CN" altLang="en-US" dirty="0"/>
              <a:t>单击此处编辑标题样式</a:t>
            </a:r>
            <a:endParaRPr lang="zh-CN" altLang="en-US" dirty="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913" y="275589"/>
            <a:ext cx="2169174" cy="713098"/>
          </a:xfrm>
          <a:prstGeom prst="rect">
            <a:avLst/>
          </a:prstGeom>
        </p:spPr>
      </p:pic>
      <p:pic>
        <p:nvPicPr>
          <p:cNvPr id="8" name="图片 7"/>
          <p:cNvPicPr>
            <a:picLocks noChangeAspect="1"/>
          </p:cNvPicPr>
          <p:nvPr/>
        </p:nvPicPr>
        <p:blipFill rotWithShape="1">
          <a:blip r:embed="rId3" cstate="print"/>
          <a:srcRect l="74359" r="1346"/>
          <a:stretch>
            <a:fillRect/>
          </a:stretch>
        </p:blipFill>
        <p:spPr>
          <a:xfrm>
            <a:off x="310878" y="6192838"/>
            <a:ext cx="3002280" cy="411617"/>
          </a:xfrm>
          <a:prstGeom prst="rect">
            <a:avLst/>
          </a:prstGeom>
        </p:spPr>
      </p:pic>
      <p:cxnSp>
        <p:nvCxnSpPr>
          <p:cNvPr id="9" name="直接连接符 8"/>
          <p:cNvCxnSpPr/>
          <p:nvPr/>
        </p:nvCxnSpPr>
        <p:spPr>
          <a:xfrm>
            <a:off x="6261100" y="0"/>
            <a:ext cx="0" cy="6858000"/>
          </a:xfrm>
          <a:prstGeom prst="line">
            <a:avLst/>
          </a:prstGeom>
          <a:ln w="31750">
            <a:gradFill>
              <a:gsLst>
                <a:gs pos="60000">
                  <a:schemeClr val="tx2"/>
                </a:gs>
                <a:gs pos="100000">
                  <a:schemeClr val="accent4"/>
                </a:gs>
              </a:gsLst>
              <a:lin ang="270000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3D46B8DF-4715-4B4E-8989-E66B32216A5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7CAB2DB-631E-42A4-B3D8-2D04089D027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3D46B8DF-4715-4B4E-8989-E66B32216A5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7CAB2DB-631E-42A4-B3D8-2D04089D027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D46B8DF-4715-4B4E-8989-E66B32216A5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7CAB2DB-631E-42A4-B3D8-2D04089D027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D46B8DF-4715-4B4E-8989-E66B32216A5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7CAB2DB-631E-42A4-B3D8-2D04089D027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封底">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C91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旧版封面">
    <p:bg>
      <p:bgPr>
        <a:solidFill>
          <a:srgbClr val="C00000"/>
        </a:solidFill>
        <a:effectLst/>
      </p:bgPr>
    </p:bg>
    <p:spTree>
      <p:nvGrpSpPr>
        <p:cNvPr id="1" name=""/>
        <p:cNvGrpSpPr/>
        <p:nvPr/>
      </p:nvGrpSpPr>
      <p:grpSpPr>
        <a:xfrm>
          <a:off x="0" y="0"/>
          <a:ext cx="0" cy="0"/>
          <a:chOff x="0" y="0"/>
          <a:chExt cx="0" cy="0"/>
        </a:xfrm>
      </p:grpSpPr>
      <p:cxnSp>
        <p:nvCxnSpPr>
          <p:cNvPr id="9" name="直接连接符 8"/>
          <p:cNvCxnSpPr/>
          <p:nvPr/>
        </p:nvCxnSpPr>
        <p:spPr>
          <a:xfrm>
            <a:off x="0" y="3893788"/>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p:nvPicPr>
        <p:blipFill rotWithShape="1">
          <a:blip r:embed="rId2" cstate="print">
            <a:extLst>
              <a:ext uri="{28A0092B-C50C-407E-A947-70E740481C1C}">
                <a14:useLocalDpi xmlns:a14="http://schemas.microsoft.com/office/drawing/2010/main" val="0"/>
              </a:ext>
            </a:extLst>
          </a:blip>
          <a:srcRect t="2750" b="6505"/>
          <a:stretch>
            <a:fillRect/>
          </a:stretch>
        </p:blipFill>
        <p:spPr>
          <a:xfrm>
            <a:off x="0" y="0"/>
            <a:ext cx="12192000" cy="4610100"/>
          </a:xfrm>
          <a:prstGeom prst="rect">
            <a:avLst/>
          </a:prstGeom>
        </p:spPr>
      </p:pic>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385" y="290047"/>
            <a:ext cx="1728415" cy="457599"/>
          </a:xfrm>
          <a:prstGeom prst="rect">
            <a:avLst/>
          </a:prstGeom>
        </p:spPr>
      </p:pic>
      <p:sp>
        <p:nvSpPr>
          <p:cNvPr id="2" name="标题 1"/>
          <p:cNvSpPr>
            <a:spLocks noGrp="1"/>
          </p:cNvSpPr>
          <p:nvPr>
            <p:ph type="title"/>
          </p:nvPr>
        </p:nvSpPr>
        <p:spPr>
          <a:xfrm>
            <a:off x="1785137" y="5124178"/>
            <a:ext cx="8126035" cy="701018"/>
          </a:xfrm>
          <a:prstGeom prst="rect">
            <a:avLst/>
          </a:prstGeom>
        </p:spPr>
        <p:txBody>
          <a:bodyPr anchor="ctr">
            <a:noAutofit/>
          </a:bodyPr>
          <a:lstStyle>
            <a:lvl1pPr algn="l">
              <a:lnSpc>
                <a:spcPct val="100000"/>
              </a:lnSpc>
              <a:defRPr sz="4000" b="1">
                <a:solidFill>
                  <a:schemeClr val="bg1"/>
                </a:solidFill>
                <a:latin typeface="微软雅黑" panose="020B0503020204020204" charset="-122"/>
                <a:ea typeface="微软雅黑" panose="020B0503020204020204" charset="-122"/>
              </a:defRPr>
            </a:lvl1pPr>
          </a:lstStyle>
          <a:p>
            <a:r>
              <a:rPr lang="zh-CN" altLang="en-US" dirty="0"/>
              <a:t>单击此处编辑母版标题样式</a:t>
            </a:r>
            <a:endParaRPr lang="zh-CN" altLang="en-US" dirty="0"/>
          </a:p>
        </p:txBody>
      </p:sp>
      <p:pic>
        <p:nvPicPr>
          <p:cNvPr id="13" name="图片 12"/>
          <p:cNvPicPr>
            <a:picLocks noChangeAspect="1"/>
          </p:cNvPicPr>
          <p:nvPr/>
        </p:nvPicPr>
        <p:blipFill rotWithShape="1">
          <a:blip r:embed="rId4" cstate="print">
            <a:duotone>
              <a:schemeClr val="bg2">
                <a:shade val="45000"/>
                <a:satMod val="135000"/>
              </a:schemeClr>
              <a:prstClr val="white"/>
            </a:duotone>
            <a:extLst>
              <a:ext uri="{28A0092B-C50C-407E-A947-70E740481C1C}">
                <a14:useLocalDpi xmlns:a14="http://schemas.microsoft.com/office/drawing/2010/main" val="0"/>
              </a:ext>
            </a:extLst>
          </a:blip>
          <a:srcRect t="-13289" r="3658"/>
          <a:stretch>
            <a:fillRect/>
          </a:stretch>
        </p:blipFill>
        <p:spPr>
          <a:xfrm>
            <a:off x="847" y="4229572"/>
            <a:ext cx="12175913" cy="381276"/>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45800" y="275114"/>
            <a:ext cx="2437315" cy="487463"/>
          </a:xfrm>
          <a:prstGeom prst="rect">
            <a:avLst/>
          </a:prstGeom>
        </p:spPr>
      </p:pic>
      <p:grpSp>
        <p:nvGrpSpPr>
          <p:cNvPr id="17" name="组合 16"/>
          <p:cNvGrpSpPr/>
          <p:nvPr/>
        </p:nvGrpSpPr>
        <p:grpSpPr>
          <a:xfrm>
            <a:off x="743470" y="5226796"/>
            <a:ext cx="827802" cy="1099719"/>
            <a:chOff x="525031" y="573898"/>
            <a:chExt cx="167840" cy="882711"/>
          </a:xfrm>
        </p:grpSpPr>
        <p:sp>
          <p:nvSpPr>
            <p:cNvPr id="18" name="矩形 17"/>
            <p:cNvSpPr/>
            <p:nvPr/>
          </p:nvSpPr>
          <p:spPr>
            <a:xfrm>
              <a:off x="525031" y="573898"/>
              <a:ext cx="123209" cy="882711"/>
            </a:xfrm>
            <a:prstGeom prst="rect">
              <a:avLst/>
            </a:pr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647152" y="573898"/>
              <a:ext cx="45719" cy="882711"/>
            </a:xfrm>
            <a:prstGeom prst="rect">
              <a:avLst/>
            </a:prstGeom>
            <a:solidFill>
              <a:schemeClr val="bg1">
                <a:lumMod val="6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矩形 19"/>
          <p:cNvSpPr/>
          <p:nvPr/>
        </p:nvSpPr>
        <p:spPr>
          <a:xfrm>
            <a:off x="-26354" y="5223241"/>
            <a:ext cx="1597626" cy="1103274"/>
          </a:xfrm>
          <a:prstGeom prst="rect">
            <a:avLst/>
          </a:prstGeom>
          <a:solidFill>
            <a:schemeClr val="bg1">
              <a:lumMod val="8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9911172" y="5208764"/>
            <a:ext cx="2280828" cy="1103274"/>
          </a:xfrm>
          <a:prstGeom prst="rect">
            <a:avLst/>
          </a:prstGeom>
          <a:solidFill>
            <a:schemeClr val="bg1">
              <a:lumMod val="8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图片 22"/>
          <p:cNvPicPr>
            <a:picLocks noChangeAspect="1"/>
          </p:cNvPicPr>
          <p:nvPr/>
        </p:nvPicPr>
        <p:blipFill>
          <a:blip r:embed="rId6" cstate="print">
            <a:duotone>
              <a:prstClr val="black"/>
              <a:schemeClr val="accent2">
                <a:tint val="45000"/>
                <a:satMod val="400000"/>
              </a:schemeClr>
            </a:duotone>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9135" y="5485941"/>
            <a:ext cx="568017" cy="568017"/>
          </a:xfrm>
          <a:prstGeom prst="rect">
            <a:avLst/>
          </a:prstGeom>
        </p:spPr>
      </p:pic>
      <p:cxnSp>
        <p:nvCxnSpPr>
          <p:cNvPr id="21" name="直接连接符 20"/>
          <p:cNvCxnSpPr/>
          <p:nvPr/>
        </p:nvCxnSpPr>
        <p:spPr>
          <a:xfrm>
            <a:off x="1816100" y="5860309"/>
            <a:ext cx="8095072" cy="0"/>
          </a:xfrm>
          <a:prstGeom prst="line">
            <a:avLst/>
          </a:prstGeom>
          <a:ln>
            <a:solidFill>
              <a:srgbClr val="FFABAB">
                <a:alpha val="54000"/>
              </a:srgb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目录">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978194"/>
          </a:xfrm>
          <a:prstGeom prst="rect">
            <a:avLst/>
          </a:prstGeom>
        </p:spPr>
      </p:pic>
      <p:sp>
        <p:nvSpPr>
          <p:cNvPr id="7" name="矩形 6"/>
          <p:cNvSpPr/>
          <p:nvPr/>
        </p:nvSpPr>
        <p:spPr>
          <a:xfrm>
            <a:off x="0" y="6018028"/>
            <a:ext cx="12192000" cy="839972"/>
          </a:xfrm>
          <a:prstGeom prst="rect">
            <a:avLst/>
          </a:prstGeom>
          <a:solidFill>
            <a:srgbClr val="C91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64996" y="6171042"/>
            <a:ext cx="2027512" cy="533944"/>
          </a:xfrm>
          <a:prstGeom prst="rect">
            <a:avLst/>
          </a:prstGeom>
        </p:spPr>
      </p:pic>
      <p:pic>
        <p:nvPicPr>
          <p:cNvPr id="5" name="图片 4"/>
          <p:cNvPicPr>
            <a:picLocks noChangeAspect="1"/>
          </p:cNvPicPr>
          <p:nvPr/>
        </p:nvPicPr>
        <p:blipFill>
          <a:blip r:embed="rId4" cstate="print">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978196"/>
            <a:ext cx="12192000" cy="5039832"/>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par>
    </p:tnLst>
  </p:timing>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封面2">
    <p:spTree>
      <p:nvGrpSpPr>
        <p:cNvPr id="1" name=""/>
        <p:cNvGrpSpPr/>
        <p:nvPr/>
      </p:nvGrpSpPr>
      <p:grpSpPr>
        <a:xfrm>
          <a:off x="0" y="0"/>
          <a:ext cx="0" cy="0"/>
          <a:chOff x="0" y="0"/>
          <a:chExt cx="0" cy="0"/>
        </a:xfrm>
      </p:grpSpPr>
      <p:sp>
        <p:nvSpPr>
          <p:cNvPr id="4" name="图片占位符 3"/>
          <p:cNvSpPr>
            <a:spLocks noGrp="1"/>
          </p:cNvSpPr>
          <p:nvPr>
            <p:ph type="pic" sz="quarter" idx="12"/>
          </p:nvPr>
        </p:nvSpPr>
        <p:spPr>
          <a:xfrm>
            <a:off x="0" y="749300"/>
            <a:ext cx="12203394" cy="3191932"/>
          </a:xfrm>
          <a:prstGeom prst="rect">
            <a:avLst/>
          </a:prstGeom>
        </p:spPr>
        <p:txBody>
          <a:bodyPr/>
          <a:lstStyle/>
          <a:p>
            <a:endParaRPr lang="zh-CN" altLang="en-US"/>
          </a:p>
        </p:txBody>
      </p:sp>
      <p:pic>
        <p:nvPicPr>
          <p:cNvPr id="8" name="图片 7" descr="图片包含 建筑物&#10;&#10;自动生成的说明"/>
          <p:cNvPicPr>
            <a:picLocks noChangeAspect="1"/>
          </p:cNvPicPr>
          <p:nvPr/>
        </p:nvPicPr>
        <p:blipFill>
          <a:blip r:embed="rId2">
            <a:alphaModFix amt="5000"/>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50417" y="2900149"/>
            <a:ext cx="12292835" cy="3957851"/>
          </a:xfrm>
          <a:prstGeom prst="rect">
            <a:avLst/>
          </a:prstGeom>
        </p:spPr>
      </p:pic>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913" y="51177"/>
            <a:ext cx="2169174" cy="713098"/>
          </a:xfrm>
          <a:prstGeom prst="rect">
            <a:avLst/>
          </a:prstGeom>
        </p:spPr>
      </p:pic>
      <p:sp>
        <p:nvSpPr>
          <p:cNvPr id="22" name="标题 1"/>
          <p:cNvSpPr>
            <a:spLocks noGrp="1"/>
          </p:cNvSpPr>
          <p:nvPr>
            <p:ph type="title" hasCustomPrompt="1"/>
          </p:nvPr>
        </p:nvSpPr>
        <p:spPr>
          <a:xfrm>
            <a:off x="1069561" y="3383857"/>
            <a:ext cx="10052879" cy="1060855"/>
          </a:xfrm>
          <a:prstGeom prst="rect">
            <a:avLst/>
          </a:prstGeom>
          <a:solidFill>
            <a:schemeClr val="bg1"/>
          </a:solidFill>
          <a:effectLst>
            <a:outerShdw blurRad="50800" dist="38100" dir="2700000" algn="tl" rotWithShape="0">
              <a:prstClr val="black">
                <a:alpha val="40000"/>
              </a:prstClr>
            </a:outerShdw>
          </a:effectLst>
        </p:spPr>
        <p:txBody>
          <a:bodyPr anchor="ctr">
            <a:noAutofit/>
          </a:bodyPr>
          <a:lstStyle>
            <a:lvl1pPr algn="ctr">
              <a:defRPr sz="5400" b="1">
                <a:solidFill>
                  <a:schemeClr val="accent1"/>
                </a:solidFill>
              </a:defRPr>
            </a:lvl1pPr>
          </a:lstStyle>
          <a:p>
            <a:r>
              <a:rPr lang="zh-CN" altLang="en-US" dirty="0"/>
              <a:t>单击此处编辑标题样式</a:t>
            </a:r>
            <a:endParaRPr lang="zh-CN" altLang="en-US" dirty="0"/>
          </a:p>
        </p:txBody>
      </p:sp>
      <p:sp>
        <p:nvSpPr>
          <p:cNvPr id="26" name="内容占位符 25"/>
          <p:cNvSpPr>
            <a:spLocks noGrp="1"/>
          </p:cNvSpPr>
          <p:nvPr>
            <p:ph sz="quarter" idx="10" hasCustomPrompt="1"/>
          </p:nvPr>
        </p:nvSpPr>
        <p:spPr>
          <a:xfrm>
            <a:off x="4644345" y="5798690"/>
            <a:ext cx="2903311" cy="454025"/>
          </a:xfrm>
          <a:prstGeom prst="rect">
            <a:avLst/>
          </a:prstGeom>
        </p:spPr>
        <p:txBody>
          <a:bodyPr anchor="ctr"/>
          <a:lstStyle>
            <a:lvl1pPr marL="0" indent="0" algn="ctr">
              <a:lnSpc>
                <a:spcPct val="100000"/>
              </a:lnSpc>
              <a:buNone/>
              <a:defRPr sz="2400">
                <a:solidFill>
                  <a:schemeClr val="accent2"/>
                </a:solidFill>
              </a:defRPr>
            </a:lvl1pPr>
          </a:lstStyle>
          <a:p>
            <a:pPr lvl="0"/>
            <a:fld id="{C6124F18-99FF-4E25-B026-C95B196756F6}" type="datetime2">
              <a:rPr lang="zh-CN" altLang="en-US" smtClean="0"/>
            </a:fld>
            <a:endParaRPr lang="zh-CN" altLang="en-US" dirty="0"/>
          </a:p>
        </p:txBody>
      </p:sp>
      <p:sp>
        <p:nvSpPr>
          <p:cNvPr id="32" name="文本占位符 31"/>
          <p:cNvSpPr>
            <a:spLocks noGrp="1"/>
          </p:cNvSpPr>
          <p:nvPr>
            <p:ph type="body" sz="quarter" idx="11"/>
          </p:nvPr>
        </p:nvSpPr>
        <p:spPr>
          <a:xfrm>
            <a:off x="4034910" y="5052868"/>
            <a:ext cx="4122181" cy="598488"/>
          </a:xfrm>
          <a:prstGeom prst="rect">
            <a:avLst/>
          </a:prstGeom>
        </p:spPr>
        <p:txBody>
          <a:bodyPr anchor="ctr"/>
          <a:lstStyle>
            <a:lvl1pPr marL="0" indent="0" algn="ctr">
              <a:lnSpc>
                <a:spcPct val="100000"/>
              </a:lnSpc>
              <a:buNone/>
              <a:defRPr sz="3200" b="1">
                <a:solidFill>
                  <a:schemeClr val="accent2"/>
                </a:solidFill>
              </a:defRPr>
            </a:lvl1pPr>
          </a:lstStyle>
          <a:p>
            <a:pPr lvl="0"/>
            <a:endParaRPr lang="zh-CN" altLang="en-US" dirty="0"/>
          </a:p>
        </p:txBody>
      </p:sp>
      <p:pic>
        <p:nvPicPr>
          <p:cNvPr id="35" name="图片 34"/>
          <p:cNvPicPr>
            <a:picLocks noChangeAspect="1"/>
          </p:cNvPicPr>
          <p:nvPr/>
        </p:nvPicPr>
        <p:blipFill rotWithShape="1">
          <a:blip r:embed="rId4" cstate="print"/>
          <a:srcRect l="74359" r="1346"/>
          <a:stretch>
            <a:fillRect/>
          </a:stretch>
        </p:blipFill>
        <p:spPr>
          <a:xfrm>
            <a:off x="8870172" y="274183"/>
            <a:ext cx="3002280" cy="411617"/>
          </a:xfrm>
          <a:prstGeom prst="rect">
            <a:avLst/>
          </a:prstGeom>
        </p:spPr>
      </p:pic>
      <p:grpSp>
        <p:nvGrpSpPr>
          <p:cNvPr id="2" name="组合 1"/>
          <p:cNvGrpSpPr/>
          <p:nvPr/>
        </p:nvGrpSpPr>
        <p:grpSpPr>
          <a:xfrm>
            <a:off x="3352562" y="6252715"/>
            <a:ext cx="5486876" cy="406590"/>
            <a:chOff x="3352562" y="6073254"/>
            <a:chExt cx="5486876" cy="406590"/>
          </a:xfrm>
        </p:grpSpPr>
        <p:pic>
          <p:nvPicPr>
            <p:cNvPr id="18" name="图片 17"/>
            <p:cNvPicPr>
              <a:picLocks noChangeAspect="1"/>
            </p:cNvPicPr>
            <p:nvPr userDrawn="1"/>
          </p:nvPicPr>
          <p:blipFill rotWithShape="1">
            <a:blip r:embed="rId5">
              <a:alphaModFix amt="35000"/>
            </a:blip>
            <a:srcRect t="9831" b="36385"/>
            <a:stretch>
              <a:fillRect/>
            </a:stretch>
          </p:blipFill>
          <p:spPr>
            <a:xfrm>
              <a:off x="3352562" y="6073254"/>
              <a:ext cx="5486876" cy="406590"/>
            </a:xfrm>
            <a:prstGeom prst="rect">
              <a:avLst/>
            </a:prstGeom>
          </p:spPr>
        </p:pic>
        <p:sp>
          <p:nvSpPr>
            <p:cNvPr id="37" name="椭圆 36"/>
            <p:cNvSpPr/>
            <p:nvPr userDrawn="1"/>
          </p:nvSpPr>
          <p:spPr>
            <a:xfrm>
              <a:off x="6051000" y="6259222"/>
              <a:ext cx="90000" cy="900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9" name="直接连接符 38"/>
          <p:cNvCxnSpPr/>
          <p:nvPr/>
        </p:nvCxnSpPr>
        <p:spPr>
          <a:xfrm>
            <a:off x="2328587" y="6496383"/>
            <a:ext cx="900000" cy="0"/>
          </a:xfrm>
          <a:prstGeom prst="line">
            <a:avLst/>
          </a:prstGeom>
          <a:ln w="127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8983387" y="6496383"/>
            <a:ext cx="900000" cy="0"/>
          </a:xfrm>
          <a:prstGeom prst="line">
            <a:avLst/>
          </a:prstGeom>
          <a:ln w="127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封面3">
    <p:spTree>
      <p:nvGrpSpPr>
        <p:cNvPr id="1" name=""/>
        <p:cNvGrpSpPr/>
        <p:nvPr/>
      </p:nvGrpSpPr>
      <p:grpSpPr>
        <a:xfrm>
          <a:off x="0" y="0"/>
          <a:ext cx="0" cy="0"/>
          <a:chOff x="0" y="0"/>
          <a:chExt cx="0" cy="0"/>
        </a:xfrm>
      </p:grpSpPr>
      <p:pic>
        <p:nvPicPr>
          <p:cNvPr id="12" name="图片 11" descr="图片包含 建筑物, 圆屋顶, 地板&#10;&#10;描述已自动生成"/>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0"/>
            <a:ext cx="12188951" cy="6858000"/>
          </a:xfrm>
          <a:prstGeom prst="rect">
            <a:avLst/>
          </a:prstGeom>
        </p:spPr>
      </p:pic>
      <p:sp>
        <p:nvSpPr>
          <p:cNvPr id="5" name="平行四边形 4"/>
          <p:cNvSpPr/>
          <p:nvPr/>
        </p:nvSpPr>
        <p:spPr>
          <a:xfrm>
            <a:off x="4144710" y="1537750"/>
            <a:ext cx="8047290" cy="3189811"/>
          </a:xfrm>
          <a:prstGeom prst="parallelogram">
            <a:avLst>
              <a:gd name="adj" fmla="val 0"/>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标题 1"/>
          <p:cNvSpPr>
            <a:spLocks noGrp="1"/>
          </p:cNvSpPr>
          <p:nvPr>
            <p:ph type="title" hasCustomPrompt="1"/>
          </p:nvPr>
        </p:nvSpPr>
        <p:spPr>
          <a:xfrm>
            <a:off x="5460763" y="2602227"/>
            <a:ext cx="6426437" cy="1060855"/>
          </a:xfrm>
          <a:prstGeom prst="rect">
            <a:avLst/>
          </a:prstGeom>
          <a:noFill/>
          <a:effectLst/>
        </p:spPr>
        <p:txBody>
          <a:bodyPr anchor="ctr">
            <a:noAutofit/>
          </a:bodyPr>
          <a:lstStyle>
            <a:lvl1pPr algn="ctr">
              <a:defRPr sz="4000" b="1">
                <a:solidFill>
                  <a:schemeClr val="accent1"/>
                </a:solidFill>
              </a:defRPr>
            </a:lvl1pPr>
          </a:lstStyle>
          <a:p>
            <a:r>
              <a:rPr lang="zh-CN" altLang="en-US" dirty="0"/>
              <a:t>单击此处编辑标题样式</a:t>
            </a:r>
            <a:endParaRPr lang="zh-CN" altLang="en-US" dirty="0"/>
          </a:p>
        </p:txBody>
      </p:sp>
      <p:pic>
        <p:nvPicPr>
          <p:cNvPr id="8" name="图片 7" descr="图片包含 建筑物&#10;&#10;自动生成的说明"/>
          <p:cNvPicPr>
            <a:picLocks noChangeAspect="1"/>
          </p:cNvPicPr>
          <p:nvPr/>
        </p:nvPicPr>
        <p:blipFill>
          <a:blip r:embed="rId3">
            <a:alphaModFix amt="10000"/>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4439986" y="2142500"/>
            <a:ext cx="8047290" cy="2590938"/>
          </a:xfrm>
          <a:prstGeom prst="rect">
            <a:avLst/>
          </a:prstGeom>
        </p:spPr>
      </p:pic>
      <p:sp>
        <p:nvSpPr>
          <p:cNvPr id="26" name="内容占位符 25"/>
          <p:cNvSpPr>
            <a:spLocks noGrp="1"/>
          </p:cNvSpPr>
          <p:nvPr>
            <p:ph sz="quarter" idx="10" hasCustomPrompt="1"/>
          </p:nvPr>
        </p:nvSpPr>
        <p:spPr>
          <a:xfrm>
            <a:off x="8946863" y="4805775"/>
            <a:ext cx="2903311" cy="454025"/>
          </a:xfrm>
          <a:prstGeom prst="rect">
            <a:avLst/>
          </a:prstGeom>
        </p:spPr>
        <p:txBody>
          <a:bodyPr anchor="ctr"/>
          <a:lstStyle>
            <a:lvl1pPr marL="0" indent="0" algn="ctr">
              <a:lnSpc>
                <a:spcPct val="100000"/>
              </a:lnSpc>
              <a:buNone/>
              <a:defRPr sz="1800">
                <a:solidFill>
                  <a:schemeClr val="accent2"/>
                </a:solidFill>
              </a:defRPr>
            </a:lvl1pPr>
          </a:lstStyle>
          <a:p>
            <a:pPr lvl="0"/>
            <a:fld id="{C6124F18-99FF-4E25-B026-C95B196756F6}" type="datetime2">
              <a:rPr lang="zh-CN" altLang="en-US" smtClean="0"/>
            </a:fld>
            <a:endParaRPr lang="zh-CN" altLang="en-US" dirty="0"/>
          </a:p>
        </p:txBody>
      </p:sp>
      <p:sp>
        <p:nvSpPr>
          <p:cNvPr id="32" name="文本占位符 31"/>
          <p:cNvSpPr>
            <a:spLocks noGrp="1"/>
          </p:cNvSpPr>
          <p:nvPr>
            <p:ph type="body" sz="quarter" idx="11"/>
          </p:nvPr>
        </p:nvSpPr>
        <p:spPr>
          <a:xfrm>
            <a:off x="5460764" y="4696131"/>
            <a:ext cx="3349862" cy="598488"/>
          </a:xfrm>
          <a:prstGeom prst="rect">
            <a:avLst/>
          </a:prstGeom>
        </p:spPr>
        <p:txBody>
          <a:bodyPr anchor="ctr"/>
          <a:lstStyle>
            <a:lvl1pPr marL="0" indent="0" algn="ctr">
              <a:lnSpc>
                <a:spcPct val="100000"/>
              </a:lnSpc>
              <a:buNone/>
              <a:defRPr sz="2400" b="1">
                <a:solidFill>
                  <a:schemeClr val="accent2"/>
                </a:solidFill>
              </a:defRPr>
            </a:lvl1pPr>
          </a:lstStyle>
          <a:p>
            <a:pPr lvl="0"/>
            <a:endParaRPr lang="zh-CN" altLang="en-US" dirty="0"/>
          </a:p>
        </p:txBody>
      </p:sp>
      <p:sp>
        <p:nvSpPr>
          <p:cNvPr id="15" name="图片占位符 14"/>
          <p:cNvSpPr>
            <a:spLocks noGrp="1"/>
          </p:cNvSpPr>
          <p:nvPr>
            <p:ph type="pic" sz="quarter" idx="12"/>
          </p:nvPr>
        </p:nvSpPr>
        <p:spPr>
          <a:xfrm>
            <a:off x="0" y="1119382"/>
            <a:ext cx="6323888" cy="4026547"/>
          </a:xfrm>
          <a:custGeom>
            <a:avLst/>
            <a:gdLst>
              <a:gd name="connsiteX0" fmla="*/ 0 w 4827208"/>
              <a:gd name="connsiteY0" fmla="*/ 0 h 3236615"/>
              <a:gd name="connsiteX1" fmla="*/ 4827208 w 4827208"/>
              <a:gd name="connsiteY1" fmla="*/ 0 h 3236615"/>
              <a:gd name="connsiteX2" fmla="*/ 3218537 w 4827208"/>
              <a:gd name="connsiteY2" fmla="*/ 3236615 h 3236615"/>
              <a:gd name="connsiteX3" fmla="*/ 0 w 4827208"/>
              <a:gd name="connsiteY3" fmla="*/ 3236615 h 3236615"/>
            </a:gdLst>
            <a:ahLst/>
            <a:cxnLst>
              <a:cxn ang="0">
                <a:pos x="connsiteX0" y="connsiteY0"/>
              </a:cxn>
              <a:cxn ang="0">
                <a:pos x="connsiteX1" y="connsiteY1"/>
              </a:cxn>
              <a:cxn ang="0">
                <a:pos x="connsiteX2" y="connsiteY2"/>
              </a:cxn>
              <a:cxn ang="0">
                <a:pos x="connsiteX3" y="connsiteY3"/>
              </a:cxn>
            </a:cxnLst>
            <a:rect l="l" t="t" r="r" b="b"/>
            <a:pathLst>
              <a:path w="4827208" h="3236615">
                <a:moveTo>
                  <a:pt x="0" y="0"/>
                </a:moveTo>
                <a:lnTo>
                  <a:pt x="4827208" y="0"/>
                </a:lnTo>
                <a:lnTo>
                  <a:pt x="3218537" y="3236615"/>
                </a:lnTo>
                <a:lnTo>
                  <a:pt x="0" y="3236615"/>
                </a:lnTo>
                <a:close/>
              </a:path>
            </a:pathLst>
          </a:custGeom>
          <a:effectLst>
            <a:outerShdw blurRad="50800" dist="38100" dir="2700000" algn="tl" rotWithShape="0">
              <a:prstClr val="black">
                <a:alpha val="40000"/>
              </a:prstClr>
            </a:outerShdw>
          </a:effectLst>
        </p:spPr>
        <p:txBody>
          <a:bodyPr wrap="square">
            <a:noAutofit/>
          </a:bodyPr>
          <a:lstStyle/>
          <a:p>
            <a:endParaRPr lang="zh-CN" altLang="en-US"/>
          </a:p>
        </p:txBody>
      </p:sp>
      <p:pic>
        <p:nvPicPr>
          <p:cNvPr id="6" name="图片 5"/>
          <p:cNvPicPr>
            <a:picLocks noChangeAspect="1"/>
          </p:cNvPicPr>
          <p:nvPr/>
        </p:nvPicPr>
        <p:blipFill>
          <a:blip r:embed="rId4"/>
          <a:stretch>
            <a:fillRect/>
          </a:stretch>
        </p:blipFill>
        <p:spPr>
          <a:xfrm>
            <a:off x="6524558" y="4410381"/>
            <a:ext cx="3935296" cy="209291"/>
          </a:xfrm>
          <a:prstGeom prst="rect">
            <a:avLst/>
          </a:prstGeom>
        </p:spPr>
      </p:pic>
      <p:pic>
        <p:nvPicPr>
          <p:cNvPr id="24" name="图片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2913" y="51177"/>
            <a:ext cx="2169174" cy="713098"/>
          </a:xfrm>
          <a:prstGeom prst="rect">
            <a:avLst/>
          </a:prstGeom>
        </p:spPr>
      </p:pic>
      <p:pic>
        <p:nvPicPr>
          <p:cNvPr id="27" name="图片 26"/>
          <p:cNvPicPr>
            <a:picLocks noChangeAspect="1"/>
          </p:cNvPicPr>
          <p:nvPr/>
        </p:nvPicPr>
        <p:blipFill rotWithShape="1">
          <a:blip r:embed="rId6" cstate="print"/>
          <a:srcRect r="1346"/>
          <a:stretch>
            <a:fillRect/>
          </a:stretch>
        </p:blipFill>
        <p:spPr>
          <a:xfrm>
            <a:off x="516" y="6041797"/>
            <a:ext cx="12166903" cy="411617"/>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封面3-dark">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矩形 1"/>
          <p:cNvSpPr/>
          <p:nvPr/>
        </p:nvSpPr>
        <p:spPr>
          <a:xfrm>
            <a:off x="-19050" y="0"/>
            <a:ext cx="6115050" cy="6858000"/>
          </a:xfrm>
          <a:prstGeom prst="rect">
            <a:avLst/>
          </a:prstGeom>
          <a:solidFill>
            <a:schemeClr val="tx2"/>
          </a:solidFill>
          <a:ln w="12700" cap="flat" cmpd="sng" algn="ctr">
            <a:noFill/>
            <a:prstDash val="solid"/>
            <a:miter lim="800000"/>
          </a:ln>
          <a:effectLst/>
        </p:spPr>
        <p:txBody>
          <a:bodyPr rtlCol="0" anchor="ctr"/>
          <a:lstStyle/>
          <a:p>
            <a:pPr algn="just"/>
            <a:endParaRPr lang="zh-CN" altLang="en-US" dirty="0"/>
          </a:p>
        </p:txBody>
      </p:sp>
      <p:sp>
        <p:nvSpPr>
          <p:cNvPr id="3" name="图片占位符 6"/>
          <p:cNvSpPr>
            <a:spLocks noGrp="1"/>
          </p:cNvSpPr>
          <p:nvPr>
            <p:ph type="pic" sz="quarter" idx="10"/>
          </p:nvPr>
        </p:nvSpPr>
        <p:spPr>
          <a:xfrm>
            <a:off x="6388100" y="0"/>
            <a:ext cx="5803900" cy="6858000"/>
          </a:xfrm>
          <a:prstGeom prst="rect">
            <a:avLst/>
          </a:prstGeom>
        </p:spPr>
        <p:txBody>
          <a:bodyPr anchor="ctr"/>
          <a:lstStyle>
            <a:lvl1pPr marL="0" indent="0" algn="ctr">
              <a:buNone/>
              <a:defRPr/>
            </a:lvl1pPr>
          </a:lstStyle>
          <a:p>
            <a:endParaRPr lang="zh-CN" altLang="en-US" dirty="0"/>
          </a:p>
        </p:txBody>
      </p:sp>
      <p:sp>
        <p:nvSpPr>
          <p:cNvPr id="4" name="内容占位符 25"/>
          <p:cNvSpPr>
            <a:spLocks noGrp="1"/>
          </p:cNvSpPr>
          <p:nvPr>
            <p:ph sz="quarter" idx="11"/>
          </p:nvPr>
        </p:nvSpPr>
        <p:spPr>
          <a:xfrm>
            <a:off x="360363" y="3867150"/>
            <a:ext cx="2903311" cy="454025"/>
          </a:xfrm>
          <a:prstGeom prst="rect">
            <a:avLst/>
          </a:prstGeom>
        </p:spPr>
        <p:txBody>
          <a:bodyPr anchor="ctr"/>
          <a:lstStyle>
            <a:lvl1pPr marL="0" indent="0" algn="l">
              <a:lnSpc>
                <a:spcPct val="100000"/>
              </a:lnSpc>
              <a:buNone/>
              <a:defRPr sz="2000">
                <a:solidFill>
                  <a:schemeClr val="bg1"/>
                </a:solidFill>
              </a:defRPr>
            </a:lvl1pPr>
          </a:lstStyle>
          <a:p>
            <a:pPr lvl="0"/>
            <a:endParaRPr lang="zh-CN" altLang="en-US" dirty="0"/>
          </a:p>
        </p:txBody>
      </p:sp>
      <p:sp>
        <p:nvSpPr>
          <p:cNvPr id="5" name="文本占位符 31"/>
          <p:cNvSpPr>
            <a:spLocks noGrp="1"/>
          </p:cNvSpPr>
          <p:nvPr>
            <p:ph type="body" sz="quarter" idx="12"/>
          </p:nvPr>
        </p:nvSpPr>
        <p:spPr>
          <a:xfrm>
            <a:off x="360363" y="3113196"/>
            <a:ext cx="4122181" cy="598488"/>
          </a:xfrm>
          <a:prstGeom prst="rect">
            <a:avLst/>
          </a:prstGeom>
        </p:spPr>
        <p:txBody>
          <a:bodyPr anchor="ctr"/>
          <a:lstStyle>
            <a:lvl1pPr marL="0" indent="0" algn="l">
              <a:lnSpc>
                <a:spcPct val="100000"/>
              </a:lnSpc>
              <a:buNone/>
              <a:defRPr sz="2400" b="1">
                <a:solidFill>
                  <a:schemeClr val="bg1"/>
                </a:solidFill>
              </a:defRPr>
            </a:lvl1pPr>
          </a:lstStyle>
          <a:p>
            <a:pPr lvl="0"/>
            <a:endParaRPr lang="zh-CN" altLang="en-US" dirty="0"/>
          </a:p>
        </p:txBody>
      </p:sp>
      <p:sp>
        <p:nvSpPr>
          <p:cNvPr id="6" name="标题 1"/>
          <p:cNvSpPr>
            <a:spLocks noGrp="1"/>
          </p:cNvSpPr>
          <p:nvPr>
            <p:ph type="title" hasCustomPrompt="1"/>
          </p:nvPr>
        </p:nvSpPr>
        <p:spPr>
          <a:xfrm>
            <a:off x="360363" y="1896875"/>
            <a:ext cx="5740916" cy="1060855"/>
          </a:xfrm>
          <a:prstGeom prst="rect">
            <a:avLst/>
          </a:prstGeom>
          <a:noFill/>
          <a:effectLst/>
        </p:spPr>
        <p:txBody>
          <a:bodyPr anchor="ctr">
            <a:noAutofit/>
          </a:bodyPr>
          <a:lstStyle>
            <a:lvl1pPr algn="l">
              <a:lnSpc>
                <a:spcPct val="100000"/>
              </a:lnSpc>
              <a:defRPr sz="4000" b="0">
                <a:solidFill>
                  <a:schemeClr val="bg1"/>
                </a:solidFill>
                <a:effectLst/>
              </a:defRPr>
            </a:lvl1pPr>
          </a:lstStyle>
          <a:p>
            <a:r>
              <a:rPr lang="zh-CN" altLang="en-US" dirty="0"/>
              <a:t>单击此处编辑标题样式</a:t>
            </a:r>
            <a:endParaRPr lang="zh-CN" altLang="en-US" dirty="0"/>
          </a:p>
        </p:txBody>
      </p:sp>
      <p:pic>
        <p:nvPicPr>
          <p:cNvPr id="7" name="图片 6"/>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22913" y="275589"/>
            <a:ext cx="2169174" cy="713098"/>
          </a:xfrm>
          <a:prstGeom prst="rect">
            <a:avLst/>
          </a:prstGeom>
        </p:spPr>
      </p:pic>
      <p:pic>
        <p:nvPicPr>
          <p:cNvPr id="8" name="图片 7"/>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100000"/>
                    </a14:imgEffect>
                  </a14:imgLayer>
                </a14:imgProps>
              </a:ext>
            </a:extLst>
          </a:blip>
          <a:srcRect l="74359" r="1346"/>
          <a:stretch>
            <a:fillRect/>
          </a:stretch>
        </p:blipFill>
        <p:spPr>
          <a:xfrm>
            <a:off x="310878" y="6192838"/>
            <a:ext cx="3002280" cy="411617"/>
          </a:xfrm>
          <a:prstGeom prst="rect">
            <a:avLst/>
          </a:prstGeom>
        </p:spPr>
      </p:pic>
      <p:cxnSp>
        <p:nvCxnSpPr>
          <p:cNvPr id="9" name="直接连接符 8"/>
          <p:cNvCxnSpPr/>
          <p:nvPr/>
        </p:nvCxnSpPr>
        <p:spPr>
          <a:xfrm>
            <a:off x="6261100" y="0"/>
            <a:ext cx="0" cy="6858000"/>
          </a:xfrm>
          <a:prstGeom prst="line">
            <a:avLst/>
          </a:prstGeom>
          <a:ln w="31750">
            <a:gradFill>
              <a:gsLst>
                <a:gs pos="60000">
                  <a:schemeClr val="tx2"/>
                </a:gs>
                <a:gs pos="100000">
                  <a:schemeClr val="accent4"/>
                </a:gs>
              </a:gsLst>
              <a:lin ang="270000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目录-1">
    <p:spTree>
      <p:nvGrpSpPr>
        <p:cNvPr id="1" name=""/>
        <p:cNvGrpSpPr/>
        <p:nvPr/>
      </p:nvGrpSpPr>
      <p:grpSpPr>
        <a:xfrm>
          <a:off x="0" y="0"/>
          <a:ext cx="0" cy="0"/>
          <a:chOff x="0" y="0"/>
          <a:chExt cx="0" cy="0"/>
        </a:xfrm>
      </p:grpSpPr>
      <p:pic>
        <p:nvPicPr>
          <p:cNvPr id="14" name="图片 13" descr="图片包含 建筑物, 圆屋顶, 地板&#10;&#10;描述已自动生成"/>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0"/>
            <a:ext cx="12188951" cy="6858000"/>
          </a:xfrm>
          <a:prstGeom prst="rect">
            <a:avLst/>
          </a:prstGeom>
        </p:spPr>
      </p:pic>
      <p:grpSp>
        <p:nvGrpSpPr>
          <p:cNvPr id="4" name="组合 3"/>
          <p:cNvGrpSpPr/>
          <p:nvPr/>
        </p:nvGrpSpPr>
        <p:grpSpPr>
          <a:xfrm>
            <a:off x="304800" y="2455636"/>
            <a:ext cx="4122059" cy="1462680"/>
            <a:chOff x="304800" y="2709636"/>
            <a:chExt cx="4122059" cy="1462680"/>
          </a:xfrm>
        </p:grpSpPr>
        <p:grpSp>
          <p:nvGrpSpPr>
            <p:cNvPr id="5" name="组合 4"/>
            <p:cNvGrpSpPr/>
            <p:nvPr/>
          </p:nvGrpSpPr>
          <p:grpSpPr>
            <a:xfrm>
              <a:off x="304800" y="2709636"/>
              <a:ext cx="4122059" cy="1462680"/>
              <a:chOff x="667656" y="1497651"/>
              <a:chExt cx="4122059" cy="1462680"/>
            </a:xfrm>
          </p:grpSpPr>
          <p:grpSp>
            <p:nvGrpSpPr>
              <p:cNvPr id="7" name="组合 6"/>
              <p:cNvGrpSpPr/>
              <p:nvPr/>
            </p:nvGrpSpPr>
            <p:grpSpPr>
              <a:xfrm>
                <a:off x="667656" y="1497651"/>
                <a:ext cx="4122059" cy="1438728"/>
                <a:chOff x="537028" y="1493158"/>
                <a:chExt cx="4122059" cy="1438728"/>
              </a:xfrm>
            </p:grpSpPr>
            <p:sp>
              <p:nvSpPr>
                <p:cNvPr id="10" name="矩形 9"/>
                <p:cNvSpPr/>
                <p:nvPr/>
              </p:nvSpPr>
              <p:spPr>
                <a:xfrm>
                  <a:off x="537029" y="1493158"/>
                  <a:ext cx="4122058" cy="143872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descr="图片包含 建筑物&#10;&#10;自动生成的说明"/>
                <p:cNvPicPr>
                  <a:picLocks noChangeAspect="1"/>
                </p:cNvPicPr>
                <p:nvPr/>
              </p:nvPicPr>
              <p:blipFill>
                <a:blip r:embed="rId3">
                  <a:alphaModFix amt="25000"/>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37028" y="1604731"/>
                  <a:ext cx="4122058" cy="1327155"/>
                </a:xfrm>
                <a:prstGeom prst="rect">
                  <a:avLst/>
                </a:prstGeom>
                <a:effectLst/>
              </p:spPr>
            </p:pic>
          </p:grpSp>
          <p:sp>
            <p:nvSpPr>
              <p:cNvPr id="8" name="文本框 7"/>
              <p:cNvSpPr txBox="1"/>
              <p:nvPr/>
            </p:nvSpPr>
            <p:spPr>
              <a:xfrm>
                <a:off x="2387598" y="1755350"/>
                <a:ext cx="2235199" cy="923330"/>
              </a:xfrm>
              <a:prstGeom prst="rect">
                <a:avLst/>
              </a:prstGeom>
              <a:noFill/>
            </p:spPr>
            <p:txBody>
              <a:bodyPr wrap="square" rtlCol="0">
                <a:spAutoFit/>
              </a:bodyPr>
              <a:lstStyle/>
              <a:p>
                <a:pPr algn="ctr"/>
                <a:r>
                  <a:rPr lang="zh-CN" altLang="en-US" sz="5400" b="1" dirty="0">
                    <a:solidFill>
                      <a:schemeClr val="accent1"/>
                    </a:solidFill>
                  </a:rPr>
                  <a:t>目  录</a:t>
                </a:r>
                <a:endParaRPr lang="zh-CN" altLang="en-US" sz="5400" b="1" dirty="0">
                  <a:solidFill>
                    <a:schemeClr val="accent1"/>
                  </a:solidFill>
                </a:endParaRPr>
              </a:p>
            </p:txBody>
          </p:sp>
          <p:sp>
            <p:nvSpPr>
              <p:cNvPr id="9" name="矩形 8"/>
              <p:cNvSpPr/>
              <p:nvPr/>
            </p:nvSpPr>
            <p:spPr>
              <a:xfrm rot="16200000">
                <a:off x="2683685" y="854302"/>
                <a:ext cx="90000" cy="4122058"/>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887" y="2871509"/>
              <a:ext cx="1590855" cy="1114981"/>
            </a:xfrm>
            <a:prstGeom prst="rect">
              <a:avLst/>
            </a:prstGeom>
          </p:spPr>
        </p:pic>
      </p:grpSp>
      <p:sp>
        <p:nvSpPr>
          <p:cNvPr id="13" name="图片占位符 12"/>
          <p:cNvSpPr>
            <a:spLocks noGrp="1"/>
          </p:cNvSpPr>
          <p:nvPr>
            <p:ph type="pic" sz="quarter" idx="10"/>
          </p:nvPr>
        </p:nvSpPr>
        <p:spPr>
          <a:xfrm>
            <a:off x="5772150" y="0"/>
            <a:ext cx="6419850" cy="6858000"/>
          </a:xfrm>
          <a:prstGeom prst="rect">
            <a:avLst/>
          </a:prstGeom>
        </p:spPr>
        <p:txBody>
          <a:bodyPr/>
          <a:lstStyle/>
          <a:p>
            <a:endParaRPr lang="zh-CN" altLang="en-US"/>
          </a:p>
        </p:txBody>
      </p:sp>
      <p:sp>
        <p:nvSpPr>
          <p:cNvPr id="22" name="矩形 21"/>
          <p:cNvSpPr/>
          <p:nvPr/>
        </p:nvSpPr>
        <p:spPr>
          <a:xfrm flipV="1">
            <a:off x="5672624" y="0"/>
            <a:ext cx="90000" cy="6858000"/>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目录-2">
    <p:spTree>
      <p:nvGrpSpPr>
        <p:cNvPr id="1" name=""/>
        <p:cNvGrpSpPr/>
        <p:nvPr/>
      </p:nvGrpSpPr>
      <p:grpSpPr>
        <a:xfrm>
          <a:off x="0" y="0"/>
          <a:ext cx="0" cy="0"/>
          <a:chOff x="0" y="0"/>
          <a:chExt cx="0" cy="0"/>
        </a:xfrm>
      </p:grpSpPr>
      <p:pic>
        <p:nvPicPr>
          <p:cNvPr id="15" name="图片 14" descr="图片包含 建筑物, 圆屋顶, 地板&#10;&#10;描述已自动生成"/>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0"/>
            <a:ext cx="12188951" cy="6858000"/>
          </a:xfrm>
          <a:prstGeom prst="rect">
            <a:avLst/>
          </a:prstGeom>
        </p:spPr>
      </p:pic>
      <p:grpSp>
        <p:nvGrpSpPr>
          <p:cNvPr id="5" name="组合 4"/>
          <p:cNvGrpSpPr/>
          <p:nvPr/>
        </p:nvGrpSpPr>
        <p:grpSpPr>
          <a:xfrm>
            <a:off x="4034970" y="685800"/>
            <a:ext cx="4122060" cy="1462680"/>
            <a:chOff x="667655" y="1497651"/>
            <a:chExt cx="4122060" cy="1462680"/>
          </a:xfrm>
        </p:grpSpPr>
        <p:grpSp>
          <p:nvGrpSpPr>
            <p:cNvPr id="7" name="组合 6"/>
            <p:cNvGrpSpPr/>
            <p:nvPr/>
          </p:nvGrpSpPr>
          <p:grpSpPr>
            <a:xfrm>
              <a:off x="667656" y="1497651"/>
              <a:ext cx="4122059" cy="1438728"/>
              <a:chOff x="537028" y="1493158"/>
              <a:chExt cx="4122059" cy="1438728"/>
            </a:xfrm>
          </p:grpSpPr>
          <p:sp>
            <p:nvSpPr>
              <p:cNvPr id="10" name="矩形 9"/>
              <p:cNvSpPr/>
              <p:nvPr/>
            </p:nvSpPr>
            <p:spPr>
              <a:xfrm>
                <a:off x="537029" y="1493158"/>
                <a:ext cx="4122058" cy="143872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descr="图片包含 建筑物&#10;&#10;自动生成的说明"/>
              <p:cNvPicPr>
                <a:picLocks noChangeAspect="1"/>
              </p:cNvPicPr>
              <p:nvPr/>
            </p:nvPicPr>
            <p:blipFill>
              <a:blip r:embed="rId3">
                <a:alphaModFix amt="25000"/>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37028" y="1604731"/>
                <a:ext cx="4122058" cy="1327155"/>
              </a:xfrm>
              <a:prstGeom prst="rect">
                <a:avLst/>
              </a:prstGeom>
              <a:effectLst/>
            </p:spPr>
          </p:pic>
        </p:grpSp>
        <p:sp>
          <p:nvSpPr>
            <p:cNvPr id="8" name="文本框 7"/>
            <p:cNvSpPr txBox="1"/>
            <p:nvPr/>
          </p:nvSpPr>
          <p:spPr>
            <a:xfrm>
              <a:off x="667655" y="1755350"/>
              <a:ext cx="4122059" cy="1015663"/>
            </a:xfrm>
            <a:prstGeom prst="rect">
              <a:avLst/>
            </a:prstGeom>
            <a:noFill/>
          </p:spPr>
          <p:txBody>
            <a:bodyPr wrap="square" rtlCol="0">
              <a:spAutoFit/>
            </a:bodyPr>
            <a:lstStyle/>
            <a:p>
              <a:pPr algn="ctr"/>
              <a:r>
                <a:rPr lang="zh-CN" altLang="en-US" sz="6000" b="1" dirty="0">
                  <a:solidFill>
                    <a:schemeClr val="accent1"/>
                  </a:solidFill>
                </a:rPr>
                <a:t>目         录</a:t>
              </a:r>
              <a:endParaRPr lang="zh-CN" altLang="en-US" sz="6000" b="1" dirty="0">
                <a:solidFill>
                  <a:schemeClr val="accent1"/>
                </a:solidFill>
              </a:endParaRPr>
            </a:p>
          </p:txBody>
        </p:sp>
        <p:sp>
          <p:nvSpPr>
            <p:cNvPr id="9" name="矩形 8"/>
            <p:cNvSpPr/>
            <p:nvPr/>
          </p:nvSpPr>
          <p:spPr>
            <a:xfrm rot="16200000">
              <a:off x="2683685" y="854302"/>
              <a:ext cx="90000" cy="4122058"/>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1047" y="797373"/>
            <a:ext cx="1590855" cy="1114981"/>
          </a:xfrm>
          <a:prstGeom prst="rect">
            <a:avLst/>
          </a:prstGeom>
        </p:spPr>
      </p:pic>
      <p:sp>
        <p:nvSpPr>
          <p:cNvPr id="13" name="图片占位符 12"/>
          <p:cNvSpPr>
            <a:spLocks noGrp="1"/>
          </p:cNvSpPr>
          <p:nvPr>
            <p:ph type="pic" sz="quarter" idx="10"/>
          </p:nvPr>
        </p:nvSpPr>
        <p:spPr>
          <a:xfrm>
            <a:off x="-19050" y="3428999"/>
            <a:ext cx="12211050" cy="3428999"/>
          </a:xfrm>
          <a:prstGeom prst="rect">
            <a:avLst/>
          </a:prstGeom>
        </p:spPr>
        <p:txBody>
          <a:bodyPr/>
          <a:lstStyle/>
          <a:p>
            <a:endParaRPr lang="zh-CN" altLang="en-US"/>
          </a:p>
        </p:txBody>
      </p:sp>
      <p:sp>
        <p:nvSpPr>
          <p:cNvPr id="14" name="矩形 13"/>
          <p:cNvSpPr/>
          <p:nvPr/>
        </p:nvSpPr>
        <p:spPr>
          <a:xfrm rot="16200000" flipV="1">
            <a:off x="6051001" y="-2738344"/>
            <a:ext cx="90000" cy="1219890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章节过渡页">
    <p:spTree>
      <p:nvGrpSpPr>
        <p:cNvPr id="1" name=""/>
        <p:cNvGrpSpPr/>
        <p:nvPr/>
      </p:nvGrpSpPr>
      <p:grpSpPr>
        <a:xfrm>
          <a:off x="0" y="0"/>
          <a:ext cx="0" cy="0"/>
          <a:chOff x="0" y="0"/>
          <a:chExt cx="0" cy="0"/>
        </a:xfrm>
      </p:grpSpPr>
      <p:pic>
        <p:nvPicPr>
          <p:cNvPr id="8" name="图片 7" descr="图片包含 建筑物, 圆屋顶, 地板&#10;&#10;描述已自动生成"/>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0"/>
            <a:ext cx="12188951" cy="6858000"/>
          </a:xfrm>
          <a:prstGeom prst="rect">
            <a:avLst/>
          </a:prstGeom>
        </p:spPr>
      </p:pic>
      <p:sp>
        <p:nvSpPr>
          <p:cNvPr id="42" name="矩形 41"/>
          <p:cNvSpPr/>
          <p:nvPr/>
        </p:nvSpPr>
        <p:spPr>
          <a:xfrm rot="16200000">
            <a:off x="6051000" y="-2616750"/>
            <a:ext cx="90000" cy="12192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图片占位符 33"/>
          <p:cNvSpPr>
            <a:spLocks noGrp="1"/>
          </p:cNvSpPr>
          <p:nvPr>
            <p:ph type="pic" sz="quarter" idx="10"/>
          </p:nvPr>
        </p:nvSpPr>
        <p:spPr>
          <a:xfrm>
            <a:off x="0" y="-19050"/>
            <a:ext cx="12192000" cy="3442348"/>
          </a:xfrm>
          <a:prstGeom prst="rect">
            <a:avLst/>
          </a:prstGeom>
        </p:spPr>
        <p:txBody>
          <a:bodyPr/>
          <a:lstStyle/>
          <a:p>
            <a:endParaRPr lang="zh-CN" altLang="en-US" dirty="0"/>
          </a:p>
        </p:txBody>
      </p:sp>
      <p:sp>
        <p:nvSpPr>
          <p:cNvPr id="14" name="标题 13"/>
          <p:cNvSpPr>
            <a:spLocks noGrp="1"/>
          </p:cNvSpPr>
          <p:nvPr>
            <p:ph type="title"/>
          </p:nvPr>
        </p:nvSpPr>
        <p:spPr>
          <a:xfrm>
            <a:off x="4654075" y="3047028"/>
            <a:ext cx="6489700" cy="775349"/>
          </a:xfrm>
          <a:prstGeom prst="rect">
            <a:avLst/>
          </a:prstGeom>
          <a:solidFill>
            <a:schemeClr val="bg1"/>
          </a:solidFill>
          <a:effectLst>
            <a:outerShdw blurRad="50800" dist="38100" dir="2700000" algn="tl" rotWithShape="0">
              <a:prstClr val="black">
                <a:alpha val="40000"/>
              </a:prstClr>
            </a:outerShdw>
          </a:effectLst>
        </p:spPr>
        <p:txBody>
          <a:bodyPr anchor="ctr"/>
          <a:lstStyle>
            <a:lvl1pPr algn="ctr">
              <a:defRPr sz="4000" b="1">
                <a:solidFill>
                  <a:schemeClr val="accent1"/>
                </a:solidFill>
              </a:defRPr>
            </a:lvl1pPr>
          </a:lstStyle>
          <a:p>
            <a:r>
              <a:rPr lang="zh-CN" altLang="en-US" dirty="0"/>
              <a:t>单击此处编辑母版标题样式</a:t>
            </a:r>
            <a:endParaRPr lang="zh-CN" altLang="en-US" dirty="0"/>
          </a:p>
        </p:txBody>
      </p:sp>
      <p:pic>
        <p:nvPicPr>
          <p:cNvPr id="35" name="图片 34"/>
          <p:cNvPicPr>
            <a:picLocks noChangeAspect="1"/>
          </p:cNvPicPr>
          <p:nvPr/>
        </p:nvPicPr>
        <p:blipFill rotWithShape="1">
          <a:blip r:embed="rId3" cstate="print"/>
          <a:srcRect r="1346"/>
          <a:stretch>
            <a:fillRect/>
          </a:stretch>
        </p:blipFill>
        <p:spPr>
          <a:xfrm>
            <a:off x="516" y="6041797"/>
            <a:ext cx="12166903" cy="411617"/>
          </a:xfrm>
          <a:prstGeom prst="rect">
            <a:avLst/>
          </a:prstGeom>
        </p:spPr>
      </p:pic>
      <p:sp>
        <p:nvSpPr>
          <p:cNvPr id="39" name="文本占位符 38"/>
          <p:cNvSpPr>
            <a:spLocks noGrp="1"/>
          </p:cNvSpPr>
          <p:nvPr>
            <p:ph type="body" sz="quarter" idx="11" hasCustomPrompt="1"/>
          </p:nvPr>
        </p:nvSpPr>
        <p:spPr>
          <a:xfrm>
            <a:off x="4654075" y="4054685"/>
            <a:ext cx="6489700" cy="1534265"/>
          </a:xfrm>
          <a:prstGeom prst="rect">
            <a:avLst/>
          </a:prstGeom>
        </p:spPr>
        <p:txBody>
          <a:bodyPr/>
          <a:lstStyle>
            <a:lvl1pPr marL="0" indent="0" algn="just">
              <a:lnSpc>
                <a:spcPct val="130000"/>
              </a:lnSpc>
              <a:buNone/>
              <a:defRPr sz="2200">
                <a:solidFill>
                  <a:schemeClr val="accent2"/>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编辑母版文本样式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章节过渡页-2">
    <p:spTree>
      <p:nvGrpSpPr>
        <p:cNvPr id="1" name=""/>
        <p:cNvGrpSpPr/>
        <p:nvPr/>
      </p:nvGrpSpPr>
      <p:grpSpPr>
        <a:xfrm>
          <a:off x="0" y="0"/>
          <a:ext cx="0" cy="0"/>
          <a:chOff x="0" y="0"/>
          <a:chExt cx="0" cy="0"/>
        </a:xfrm>
      </p:grpSpPr>
      <p:pic>
        <p:nvPicPr>
          <p:cNvPr id="9" name="图片 8" descr="图片包含 建筑物, 圆屋顶, 地板&#10;&#10;描述已自动生成"/>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0"/>
            <a:ext cx="12188951" cy="6858000"/>
          </a:xfrm>
          <a:prstGeom prst="rect">
            <a:avLst/>
          </a:prstGeom>
        </p:spPr>
      </p:pic>
      <p:sp>
        <p:nvSpPr>
          <p:cNvPr id="42" name="矩形 41"/>
          <p:cNvSpPr/>
          <p:nvPr/>
        </p:nvSpPr>
        <p:spPr>
          <a:xfrm rot="10800000">
            <a:off x="5885901" y="-45000"/>
            <a:ext cx="90000" cy="694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图片占位符 33"/>
          <p:cNvSpPr>
            <a:spLocks noGrp="1"/>
          </p:cNvSpPr>
          <p:nvPr>
            <p:ph type="pic" sz="quarter" idx="10"/>
          </p:nvPr>
        </p:nvSpPr>
        <p:spPr>
          <a:xfrm>
            <a:off x="0" y="-19050"/>
            <a:ext cx="5842000" cy="6877050"/>
          </a:xfrm>
          <a:prstGeom prst="rect">
            <a:avLst/>
          </a:prstGeom>
        </p:spPr>
        <p:txBody>
          <a:bodyPr/>
          <a:lstStyle/>
          <a:p>
            <a:endParaRPr lang="zh-CN" altLang="en-US" dirty="0"/>
          </a:p>
        </p:txBody>
      </p:sp>
      <p:sp>
        <p:nvSpPr>
          <p:cNvPr id="14" name="标题 13"/>
          <p:cNvSpPr>
            <a:spLocks noGrp="1"/>
          </p:cNvSpPr>
          <p:nvPr>
            <p:ph type="title"/>
          </p:nvPr>
        </p:nvSpPr>
        <p:spPr>
          <a:xfrm>
            <a:off x="6238874" y="3047028"/>
            <a:ext cx="5648325" cy="775349"/>
          </a:xfrm>
          <a:prstGeom prst="rect">
            <a:avLst/>
          </a:prstGeom>
          <a:solidFill>
            <a:schemeClr val="bg1"/>
          </a:solidFill>
          <a:effectLst>
            <a:outerShdw blurRad="50800" dist="38100" dir="2700000" algn="tl" rotWithShape="0">
              <a:prstClr val="black">
                <a:alpha val="40000"/>
              </a:prstClr>
            </a:outerShdw>
          </a:effectLst>
        </p:spPr>
        <p:txBody>
          <a:bodyPr anchor="ctr"/>
          <a:lstStyle>
            <a:lvl1pPr algn="ctr">
              <a:defRPr sz="4000" b="1">
                <a:solidFill>
                  <a:schemeClr val="accent1"/>
                </a:solidFill>
              </a:defRPr>
            </a:lvl1pPr>
          </a:lstStyle>
          <a:p>
            <a:r>
              <a:rPr lang="zh-CN" altLang="en-US" dirty="0"/>
              <a:t>单击此处编辑母版标题样式</a:t>
            </a:r>
            <a:endParaRPr lang="zh-CN" altLang="en-US" dirty="0"/>
          </a:p>
        </p:txBody>
      </p:sp>
      <p:sp>
        <p:nvSpPr>
          <p:cNvPr id="39" name="文本占位符 38"/>
          <p:cNvSpPr>
            <a:spLocks noGrp="1"/>
          </p:cNvSpPr>
          <p:nvPr>
            <p:ph type="body" sz="quarter" idx="11" hasCustomPrompt="1"/>
          </p:nvPr>
        </p:nvSpPr>
        <p:spPr>
          <a:xfrm>
            <a:off x="6238874" y="4054685"/>
            <a:ext cx="5648325" cy="1534265"/>
          </a:xfrm>
          <a:prstGeom prst="rect">
            <a:avLst/>
          </a:prstGeom>
        </p:spPr>
        <p:txBody>
          <a:bodyPr/>
          <a:lstStyle>
            <a:lvl1pPr marL="0" indent="0" algn="just">
              <a:lnSpc>
                <a:spcPct val="130000"/>
              </a:lnSpc>
              <a:buNone/>
              <a:defRPr sz="2200">
                <a:solidFill>
                  <a:schemeClr val="accent2"/>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编辑母版文本样式</a:t>
            </a:r>
            <a:endParaRPr lang="zh-CN" altLang="en-US" dirty="0"/>
          </a:p>
        </p:txBody>
      </p:sp>
      <p:pic>
        <p:nvPicPr>
          <p:cNvPr id="7" name="图片 6"/>
          <p:cNvPicPr>
            <a:picLocks noChangeAspect="1"/>
          </p:cNvPicPr>
          <p:nvPr/>
        </p:nvPicPr>
        <p:blipFill rotWithShape="1">
          <a:blip r:embed="rId3" cstate="print"/>
          <a:srcRect l="49487" r="1345"/>
          <a:stretch>
            <a:fillRect/>
          </a:stretch>
        </p:blipFill>
        <p:spPr>
          <a:xfrm>
            <a:off x="6238430" y="6041797"/>
            <a:ext cx="5920443" cy="411617"/>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封底">
    <p:bg>
      <p:bgPr>
        <a:solidFill>
          <a:schemeClr val="accent1"/>
        </a:solidFill>
        <a:effectLst/>
      </p:bgPr>
    </p:bg>
    <p:spTree>
      <p:nvGrpSpPr>
        <p:cNvPr id="1" name=""/>
        <p:cNvGrpSpPr/>
        <p:nvPr/>
      </p:nvGrpSpPr>
      <p:grpSpPr>
        <a:xfrm>
          <a:off x="0" y="0"/>
          <a:ext cx="0" cy="0"/>
          <a:chOff x="0" y="0"/>
          <a:chExt cx="0" cy="0"/>
        </a:xfrm>
      </p:grpSpPr>
      <p:pic>
        <p:nvPicPr>
          <p:cNvPr id="17" name="图片 16" descr="图片包含 建筑物&#10;&#10;自动生成的说明"/>
          <p:cNvPicPr>
            <a:picLocks noChangeAspect="1"/>
          </p:cNvPicPr>
          <p:nvPr/>
        </p:nvPicPr>
        <p:blipFill>
          <a:blip r:embed="rId2">
            <a:alphaModFix amt="20000"/>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50417" y="2900149"/>
            <a:ext cx="12292835" cy="3957851"/>
          </a:xfrm>
          <a:prstGeom prst="rect">
            <a:avLst/>
          </a:prstGeom>
        </p:spPr>
      </p:pic>
      <p:cxnSp>
        <p:nvCxnSpPr>
          <p:cNvPr id="13" name="直接连接符 12"/>
          <p:cNvCxnSpPr/>
          <p:nvPr/>
        </p:nvCxnSpPr>
        <p:spPr>
          <a:xfrm>
            <a:off x="304800" y="3429000"/>
            <a:ext cx="21975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9689690" y="3429000"/>
            <a:ext cx="21975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9" name="图片 18" descr="图片包含 户外, 标牌, 黑色&#10;&#10;自动生成的说明"/>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7828" y="853340"/>
            <a:ext cx="1656344" cy="1656344"/>
          </a:xfrm>
          <a:prstGeom prst="rect">
            <a:avLst/>
          </a:prstGeom>
        </p:spPr>
      </p:pic>
      <p:sp>
        <p:nvSpPr>
          <p:cNvPr id="20" name="文本占位符 31"/>
          <p:cNvSpPr>
            <a:spLocks noGrp="1"/>
          </p:cNvSpPr>
          <p:nvPr>
            <p:ph type="body" sz="quarter" idx="11"/>
          </p:nvPr>
        </p:nvSpPr>
        <p:spPr>
          <a:xfrm>
            <a:off x="2555162" y="3129756"/>
            <a:ext cx="7081677" cy="598488"/>
          </a:xfrm>
          <a:prstGeom prst="rect">
            <a:avLst/>
          </a:prstGeom>
        </p:spPr>
        <p:txBody>
          <a:bodyPr anchor="ctr"/>
          <a:lstStyle>
            <a:lvl1pPr marL="0" indent="0" algn="ctr">
              <a:lnSpc>
                <a:spcPct val="100000"/>
              </a:lnSpc>
              <a:buNone/>
              <a:defRPr sz="6000" b="1" spc="600">
                <a:solidFill>
                  <a:schemeClr val="bg1"/>
                </a:solidFill>
              </a:defRPr>
            </a:lvl1pPr>
          </a:lstStyle>
          <a:p>
            <a:pPr lvl="0"/>
            <a:endParaRPr lang="zh-CN" altLang="en-US" dirty="0"/>
          </a:p>
        </p:txBody>
      </p:sp>
      <p:pic>
        <p:nvPicPr>
          <p:cNvPr id="7" name="图片 6"/>
          <p:cNvPicPr>
            <a:picLocks noChangeAspect="1"/>
          </p:cNvPicPr>
          <p:nvPr/>
        </p:nvPicPr>
        <p:blipFill rotWithShape="1">
          <a:blip r:embed="rId4">
            <a:alphaModFix amt="20000"/>
            <a:duotone>
              <a:schemeClr val="accent4">
                <a:shade val="45000"/>
                <a:satMod val="135000"/>
              </a:schemeClr>
              <a:prstClr val="white"/>
            </a:duotone>
          </a:blip>
          <a:srcRect t="9831" b="36385"/>
          <a:stretch>
            <a:fillRect/>
          </a:stretch>
        </p:blipFill>
        <p:spPr>
          <a:xfrm>
            <a:off x="3352562" y="6146610"/>
            <a:ext cx="5486876" cy="4065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封底-2">
    <p:bg>
      <p:bgPr>
        <a:solidFill>
          <a:schemeClr val="accent1"/>
        </a:solidFill>
        <a:effectLst/>
      </p:bgPr>
    </p:bg>
    <p:spTree>
      <p:nvGrpSpPr>
        <p:cNvPr id="1" name=""/>
        <p:cNvGrpSpPr/>
        <p:nvPr/>
      </p:nvGrpSpPr>
      <p:grpSpPr>
        <a:xfrm>
          <a:off x="0" y="0"/>
          <a:ext cx="0" cy="0"/>
          <a:chOff x="0" y="0"/>
          <a:chExt cx="0" cy="0"/>
        </a:xfrm>
      </p:grpSpPr>
      <p:pic>
        <p:nvPicPr>
          <p:cNvPr id="9" name="图片 8" descr="图片包含 建筑物&#10;&#10;自动生成的说明"/>
          <p:cNvPicPr>
            <a:picLocks noChangeAspect="1"/>
          </p:cNvPicPr>
          <p:nvPr/>
        </p:nvPicPr>
        <p:blipFill>
          <a:blip r:embed="rId2">
            <a:alphaModFix amt="20000"/>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50417" y="2900149"/>
            <a:ext cx="12292835" cy="3957851"/>
          </a:xfrm>
          <a:prstGeom prst="rect">
            <a:avLst/>
          </a:prstGeom>
        </p:spPr>
      </p:pic>
      <p:cxnSp>
        <p:nvCxnSpPr>
          <p:cNvPr id="13" name="直接连接符 12"/>
          <p:cNvCxnSpPr/>
          <p:nvPr/>
        </p:nvCxnSpPr>
        <p:spPr>
          <a:xfrm>
            <a:off x="7322504" y="1488254"/>
            <a:ext cx="21975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7322504" y="4146847"/>
            <a:ext cx="21975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文本占位符 31"/>
          <p:cNvSpPr>
            <a:spLocks noGrp="1"/>
          </p:cNvSpPr>
          <p:nvPr>
            <p:ph type="body" sz="quarter" idx="11"/>
          </p:nvPr>
        </p:nvSpPr>
        <p:spPr>
          <a:xfrm>
            <a:off x="5033473" y="2496180"/>
            <a:ext cx="7081677" cy="598488"/>
          </a:xfrm>
          <a:prstGeom prst="rect">
            <a:avLst/>
          </a:prstGeom>
        </p:spPr>
        <p:txBody>
          <a:bodyPr anchor="ctr"/>
          <a:lstStyle>
            <a:lvl1pPr marL="0" indent="0" algn="ctr">
              <a:lnSpc>
                <a:spcPct val="100000"/>
              </a:lnSpc>
              <a:buNone/>
              <a:defRPr sz="6000" b="1" spc="600">
                <a:solidFill>
                  <a:schemeClr val="bg1"/>
                </a:solidFill>
              </a:defRPr>
            </a:lvl1pPr>
          </a:lstStyle>
          <a:p>
            <a:pPr lvl="0"/>
            <a:endParaRPr lang="zh-CN" altLang="en-US" dirty="0"/>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0001" y="1860735"/>
            <a:ext cx="2858911" cy="2332270"/>
          </a:xfrm>
          <a:prstGeom prst="rect">
            <a:avLst/>
          </a:prstGeom>
        </p:spPr>
      </p:pic>
      <p:pic>
        <p:nvPicPr>
          <p:cNvPr id="7" name="图片 6"/>
          <p:cNvPicPr>
            <a:picLocks noChangeAspect="1"/>
          </p:cNvPicPr>
          <p:nvPr/>
        </p:nvPicPr>
        <p:blipFill rotWithShape="1">
          <a:blip r:embed="rId4">
            <a:alphaModFix amt="20000"/>
            <a:duotone>
              <a:schemeClr val="accent4">
                <a:shade val="45000"/>
                <a:satMod val="135000"/>
              </a:schemeClr>
              <a:prstClr val="white"/>
            </a:duotone>
          </a:blip>
          <a:srcRect t="9831" b="36385"/>
          <a:stretch>
            <a:fillRect/>
          </a:stretch>
        </p:blipFill>
        <p:spPr>
          <a:xfrm>
            <a:off x="3352562" y="6146610"/>
            <a:ext cx="5486876" cy="4065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封底-3">
    <p:bg>
      <p:bgPr>
        <a:solidFill>
          <a:schemeClr val="accent1"/>
        </a:solidFill>
        <a:effectLst/>
      </p:bgPr>
    </p:bg>
    <p:spTree>
      <p:nvGrpSpPr>
        <p:cNvPr id="1" name=""/>
        <p:cNvGrpSpPr/>
        <p:nvPr/>
      </p:nvGrpSpPr>
      <p:grpSpPr>
        <a:xfrm>
          <a:off x="0" y="0"/>
          <a:ext cx="0" cy="0"/>
          <a:chOff x="0" y="0"/>
          <a:chExt cx="0" cy="0"/>
        </a:xfrm>
      </p:grpSpPr>
      <p:sp>
        <p:nvSpPr>
          <p:cNvPr id="2" name="流程图: 离页连接符 1"/>
          <p:cNvSpPr/>
          <p:nvPr/>
        </p:nvSpPr>
        <p:spPr>
          <a:xfrm>
            <a:off x="3419386" y="0"/>
            <a:ext cx="5353229" cy="5219695"/>
          </a:xfrm>
          <a:prstGeom prst="flowChartOffpage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占位符 31"/>
          <p:cNvSpPr>
            <a:spLocks noGrp="1"/>
          </p:cNvSpPr>
          <p:nvPr>
            <p:ph type="body" sz="quarter" idx="11"/>
          </p:nvPr>
        </p:nvSpPr>
        <p:spPr>
          <a:xfrm>
            <a:off x="2952571" y="2609847"/>
            <a:ext cx="6286859" cy="598488"/>
          </a:xfrm>
          <a:prstGeom prst="rect">
            <a:avLst/>
          </a:prstGeom>
        </p:spPr>
        <p:txBody>
          <a:bodyPr anchor="ctr"/>
          <a:lstStyle>
            <a:lvl1pPr marL="0" indent="0" algn="ctr">
              <a:lnSpc>
                <a:spcPct val="100000"/>
              </a:lnSpc>
              <a:buNone/>
              <a:defRPr sz="5400" b="1" spc="600">
                <a:solidFill>
                  <a:schemeClr val="accent1"/>
                </a:solidFill>
              </a:defRPr>
            </a:lvl1pPr>
          </a:lstStyle>
          <a:p>
            <a:pPr lvl="0"/>
            <a:endParaRPr lang="zh-CN" altLang="en-US" dirty="0"/>
          </a:p>
        </p:txBody>
      </p:sp>
      <p:pic>
        <p:nvPicPr>
          <p:cNvPr id="7" name="图片 6"/>
          <p:cNvPicPr>
            <a:picLocks noChangeAspect="1"/>
          </p:cNvPicPr>
          <p:nvPr/>
        </p:nvPicPr>
        <p:blipFill rotWithShape="1">
          <a:blip r:embed="rId2">
            <a:alphaModFix amt="20000"/>
            <a:duotone>
              <a:schemeClr val="accent4">
                <a:shade val="45000"/>
                <a:satMod val="135000"/>
              </a:schemeClr>
              <a:prstClr val="white"/>
            </a:duotone>
          </a:blip>
          <a:srcRect t="9831" b="36385"/>
          <a:stretch>
            <a:fillRect/>
          </a:stretch>
        </p:blipFill>
        <p:spPr>
          <a:xfrm>
            <a:off x="3352562" y="6146610"/>
            <a:ext cx="5486876" cy="406590"/>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6410" y="188997"/>
            <a:ext cx="3019180" cy="2116050"/>
          </a:xfrm>
          <a:prstGeom prst="rect">
            <a:avLst/>
          </a:prstGeom>
        </p:spPr>
      </p:pic>
      <p:sp>
        <p:nvSpPr>
          <p:cNvPr id="18" name="任意多边形: 形状 17"/>
          <p:cNvSpPr/>
          <p:nvPr/>
        </p:nvSpPr>
        <p:spPr>
          <a:xfrm>
            <a:off x="3419386" y="4393629"/>
            <a:ext cx="5353229" cy="1461642"/>
          </a:xfrm>
          <a:custGeom>
            <a:avLst/>
            <a:gdLst>
              <a:gd name="connsiteX0" fmla="*/ 0 w 5353229"/>
              <a:gd name="connsiteY0" fmla="*/ 0 h 1461642"/>
              <a:gd name="connsiteX1" fmla="*/ 2676615 w 5353229"/>
              <a:gd name="connsiteY1" fmla="*/ 1043939 h 1461642"/>
              <a:gd name="connsiteX2" fmla="*/ 5353229 w 5353229"/>
              <a:gd name="connsiteY2" fmla="*/ 0 h 1461642"/>
              <a:gd name="connsiteX3" fmla="*/ 5353229 w 5353229"/>
              <a:gd name="connsiteY3" fmla="*/ 417703 h 1461642"/>
              <a:gd name="connsiteX4" fmla="*/ 2676615 w 5353229"/>
              <a:gd name="connsiteY4" fmla="*/ 1461642 h 1461642"/>
              <a:gd name="connsiteX5" fmla="*/ 0 w 5353229"/>
              <a:gd name="connsiteY5" fmla="*/ 417703 h 1461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53229" h="1461642">
                <a:moveTo>
                  <a:pt x="0" y="0"/>
                </a:moveTo>
                <a:lnTo>
                  <a:pt x="2676615" y="1043939"/>
                </a:lnTo>
                <a:lnTo>
                  <a:pt x="5353229" y="0"/>
                </a:lnTo>
                <a:lnTo>
                  <a:pt x="5353229" y="417703"/>
                </a:lnTo>
                <a:lnTo>
                  <a:pt x="2676615" y="1461642"/>
                </a:lnTo>
                <a:lnTo>
                  <a:pt x="0" y="417703"/>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9" name="图片 8" descr="图片包含 建筑物&#10;&#10;自动生成的说明"/>
          <p:cNvPicPr>
            <a:picLocks noChangeAspect="1"/>
          </p:cNvPicPr>
          <p:nvPr/>
        </p:nvPicPr>
        <p:blipFill>
          <a:blip r:embed="rId4">
            <a:alphaModFix amt="20000"/>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50417" y="2900149"/>
            <a:ext cx="12292835" cy="395785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空白（lowpoly）">
    <p:spTree>
      <p:nvGrpSpPr>
        <p:cNvPr id="1" name=""/>
        <p:cNvGrpSpPr/>
        <p:nvPr/>
      </p:nvGrpSpPr>
      <p:grpSpPr>
        <a:xfrm>
          <a:off x="0" y="0"/>
          <a:ext cx="0" cy="0"/>
          <a:chOff x="0" y="0"/>
          <a:chExt cx="0" cy="0"/>
        </a:xfrm>
      </p:grpSpPr>
      <p:pic>
        <p:nvPicPr>
          <p:cNvPr id="5" name="图片 4" descr="图片包含 建筑物, 圆屋顶, 地板&#10;&#10;描述已自动生成"/>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0"/>
            <a:ext cx="12188951" cy="6858000"/>
          </a:xfrm>
          <a:prstGeom prst="rect">
            <a:avLst/>
          </a:prstGeom>
        </p:spPr>
      </p:pic>
      <p:sp>
        <p:nvSpPr>
          <p:cNvPr id="3" name="灯片编号占位符 2"/>
          <p:cNvSpPr>
            <a:spLocks noGrp="1"/>
          </p:cNvSpPr>
          <p:nvPr>
            <p:ph type="sldNum" sz="quarter" idx="10"/>
          </p:nvPr>
        </p:nvSpPr>
        <p:spPr/>
        <p:txBody>
          <a:bodyPr/>
          <a:lstStyle/>
          <a:p>
            <a:fld id="{6C53781C-E1F6-4315-A39D-61273F2E0596}"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封面">
    <p:spTree>
      <p:nvGrpSpPr>
        <p:cNvPr id="1" name=""/>
        <p:cNvGrpSpPr/>
        <p:nvPr/>
      </p:nvGrpSpPr>
      <p:grpSpPr>
        <a:xfrm>
          <a:off x="0" y="0"/>
          <a:ext cx="0" cy="0"/>
          <a:chOff x="0" y="0"/>
          <a:chExt cx="0" cy="0"/>
        </a:xfrm>
      </p:grpSpPr>
      <p:pic>
        <p:nvPicPr>
          <p:cNvPr id="8" name="图片 7" descr="图片包含 建筑物&#10;&#10;自动生成的说明"/>
          <p:cNvPicPr>
            <a:picLocks noChangeAspect="1"/>
          </p:cNvPicPr>
          <p:nvPr/>
        </p:nvPicPr>
        <p:blipFill>
          <a:blip r:embed="rId2">
            <a:alphaModFix amt="5000"/>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50417" y="2900149"/>
            <a:ext cx="12292835" cy="3957851"/>
          </a:xfrm>
          <a:prstGeom prst="rect">
            <a:avLst/>
          </a:prstGeom>
        </p:spPr>
      </p:pic>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913" y="51177"/>
            <a:ext cx="2169174" cy="713098"/>
          </a:xfrm>
          <a:prstGeom prst="rect">
            <a:avLst/>
          </a:prstGeom>
        </p:spPr>
      </p:pic>
      <p:sp>
        <p:nvSpPr>
          <p:cNvPr id="22" name="标题 1"/>
          <p:cNvSpPr>
            <a:spLocks noGrp="1"/>
          </p:cNvSpPr>
          <p:nvPr>
            <p:ph type="title" hasCustomPrompt="1"/>
          </p:nvPr>
        </p:nvSpPr>
        <p:spPr>
          <a:xfrm>
            <a:off x="1069561" y="2016174"/>
            <a:ext cx="10052879" cy="1060855"/>
          </a:xfrm>
          <a:prstGeom prst="rect">
            <a:avLst/>
          </a:prstGeom>
        </p:spPr>
        <p:txBody>
          <a:bodyPr anchor="ctr">
            <a:noAutofit/>
          </a:bodyPr>
          <a:lstStyle>
            <a:lvl1pPr algn="ctr">
              <a:defRPr sz="5400" b="1">
                <a:solidFill>
                  <a:schemeClr val="accent1"/>
                </a:solidFill>
              </a:defRPr>
            </a:lvl1pPr>
          </a:lstStyle>
          <a:p>
            <a:r>
              <a:rPr lang="zh-CN" altLang="en-US" dirty="0"/>
              <a:t>单击此处编辑标题样式</a:t>
            </a:r>
            <a:endParaRPr lang="zh-CN" altLang="en-US" dirty="0"/>
          </a:p>
        </p:txBody>
      </p:sp>
      <p:sp>
        <p:nvSpPr>
          <p:cNvPr id="26" name="内容占位符 25"/>
          <p:cNvSpPr>
            <a:spLocks noGrp="1"/>
          </p:cNvSpPr>
          <p:nvPr>
            <p:ph sz="quarter" idx="10" hasCustomPrompt="1"/>
          </p:nvPr>
        </p:nvSpPr>
        <p:spPr>
          <a:xfrm>
            <a:off x="4644345" y="5196924"/>
            <a:ext cx="2903311" cy="454025"/>
          </a:xfrm>
          <a:prstGeom prst="rect">
            <a:avLst/>
          </a:prstGeom>
        </p:spPr>
        <p:txBody>
          <a:bodyPr anchor="ctr"/>
          <a:lstStyle>
            <a:lvl1pPr marL="0" indent="0" algn="ctr">
              <a:lnSpc>
                <a:spcPct val="100000"/>
              </a:lnSpc>
              <a:buNone/>
              <a:defRPr sz="2400">
                <a:solidFill>
                  <a:schemeClr val="accent2"/>
                </a:solidFill>
              </a:defRPr>
            </a:lvl1pPr>
          </a:lstStyle>
          <a:p>
            <a:pPr lvl="0"/>
            <a:fld id="{DE506FFD-8B27-444A-964F-E64D0BB3DAF0}" type="datetime2">
              <a:rPr lang="zh-CN" altLang="en-US" smtClean="0"/>
            </a:fld>
            <a:endParaRPr lang="zh-CN" altLang="en-US" dirty="0"/>
          </a:p>
        </p:txBody>
      </p:sp>
      <p:sp>
        <p:nvSpPr>
          <p:cNvPr id="32" name="文本占位符 31"/>
          <p:cNvSpPr>
            <a:spLocks noGrp="1"/>
          </p:cNvSpPr>
          <p:nvPr>
            <p:ph type="body" sz="quarter" idx="11"/>
          </p:nvPr>
        </p:nvSpPr>
        <p:spPr>
          <a:xfrm>
            <a:off x="4034910" y="4407403"/>
            <a:ext cx="4122181" cy="598488"/>
          </a:xfrm>
          <a:prstGeom prst="rect">
            <a:avLst/>
          </a:prstGeom>
        </p:spPr>
        <p:txBody>
          <a:bodyPr anchor="ctr"/>
          <a:lstStyle>
            <a:lvl1pPr marL="0" indent="0" algn="ctr">
              <a:lnSpc>
                <a:spcPct val="100000"/>
              </a:lnSpc>
              <a:buNone/>
              <a:defRPr sz="3200" b="1">
                <a:solidFill>
                  <a:schemeClr val="accent2"/>
                </a:solidFill>
              </a:defRPr>
            </a:lvl1pPr>
          </a:lstStyle>
          <a:p>
            <a:pPr lvl="0"/>
            <a:endParaRPr lang="zh-CN" altLang="en-US" dirty="0"/>
          </a:p>
        </p:txBody>
      </p:sp>
      <p:pic>
        <p:nvPicPr>
          <p:cNvPr id="35" name="图片 34"/>
          <p:cNvPicPr>
            <a:picLocks noChangeAspect="1"/>
          </p:cNvPicPr>
          <p:nvPr/>
        </p:nvPicPr>
        <p:blipFill rotWithShape="1">
          <a:blip r:embed="rId4" cstate="print"/>
          <a:srcRect l="74359" r="1346"/>
          <a:stretch>
            <a:fillRect/>
          </a:stretch>
        </p:blipFill>
        <p:spPr>
          <a:xfrm>
            <a:off x="8870172" y="274183"/>
            <a:ext cx="3002280" cy="411617"/>
          </a:xfrm>
          <a:prstGeom prst="rect">
            <a:avLst/>
          </a:prstGeom>
        </p:spPr>
      </p:pic>
      <p:grpSp>
        <p:nvGrpSpPr>
          <p:cNvPr id="2" name="组合 1"/>
          <p:cNvGrpSpPr/>
          <p:nvPr/>
        </p:nvGrpSpPr>
        <p:grpSpPr>
          <a:xfrm>
            <a:off x="2328587" y="6244170"/>
            <a:ext cx="7554800" cy="406590"/>
            <a:chOff x="2328587" y="6073254"/>
            <a:chExt cx="7554800" cy="406590"/>
          </a:xfrm>
        </p:grpSpPr>
        <p:pic>
          <p:nvPicPr>
            <p:cNvPr id="18" name="图片 17"/>
            <p:cNvPicPr>
              <a:picLocks noChangeAspect="1"/>
            </p:cNvPicPr>
            <p:nvPr userDrawn="1"/>
          </p:nvPicPr>
          <p:blipFill rotWithShape="1">
            <a:blip r:embed="rId5">
              <a:alphaModFix amt="35000"/>
            </a:blip>
            <a:srcRect t="9831" b="36385"/>
            <a:stretch>
              <a:fillRect/>
            </a:stretch>
          </p:blipFill>
          <p:spPr>
            <a:xfrm>
              <a:off x="3352562" y="6073254"/>
              <a:ext cx="5486876" cy="406590"/>
            </a:xfrm>
            <a:prstGeom prst="rect">
              <a:avLst/>
            </a:prstGeom>
          </p:spPr>
        </p:pic>
        <p:sp>
          <p:nvSpPr>
            <p:cNvPr id="37" name="椭圆 36"/>
            <p:cNvSpPr/>
            <p:nvPr userDrawn="1"/>
          </p:nvSpPr>
          <p:spPr>
            <a:xfrm>
              <a:off x="6051000" y="6259222"/>
              <a:ext cx="90000" cy="900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9" name="直接连接符 38"/>
            <p:cNvCxnSpPr/>
            <p:nvPr userDrawn="1"/>
          </p:nvCxnSpPr>
          <p:spPr>
            <a:xfrm>
              <a:off x="2328587" y="6316922"/>
              <a:ext cx="900000" cy="0"/>
            </a:xfrm>
            <a:prstGeom prst="line">
              <a:avLst/>
            </a:prstGeom>
            <a:ln w="127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userDrawn="1"/>
          </p:nvCxnSpPr>
          <p:spPr>
            <a:xfrm>
              <a:off x="8983387" y="6316922"/>
              <a:ext cx="900000" cy="0"/>
            </a:xfrm>
            <a:prstGeom prst="line">
              <a:avLst/>
            </a:prstGeom>
            <a:ln w="127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cxnSp>
        <p:nvCxnSpPr>
          <p:cNvPr id="12" name="直接连接符 11"/>
          <p:cNvCxnSpPr/>
          <p:nvPr/>
        </p:nvCxnSpPr>
        <p:spPr>
          <a:xfrm>
            <a:off x="2046000" y="1712549"/>
            <a:ext cx="8100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2046000" y="3428810"/>
            <a:ext cx="8100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14" name="图片 13" descr="图片包含 建筑物, 圆屋顶, 地板&#10;&#10;描述已自动生成"/>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0"/>
            <a:ext cx="12188951" cy="6858000"/>
          </a:xfrm>
          <a:prstGeom prst="rect">
            <a:avLst/>
          </a:prstGeom>
        </p:spPr>
      </p:pic>
      <p:sp>
        <p:nvSpPr>
          <p:cNvPr id="18" name="平行四边形 17"/>
          <p:cNvSpPr/>
          <p:nvPr/>
        </p:nvSpPr>
        <p:spPr>
          <a:xfrm>
            <a:off x="0" y="1"/>
            <a:ext cx="12191483" cy="685800"/>
          </a:xfrm>
          <a:prstGeom prst="parallelogram">
            <a:avLst>
              <a:gd name="adj" fmla="val 444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 name="灯片编号占位符 2"/>
          <p:cNvSpPr>
            <a:spLocks noGrp="1"/>
          </p:cNvSpPr>
          <p:nvPr>
            <p:ph type="sldNum" sz="quarter" idx="10"/>
          </p:nvPr>
        </p:nvSpPr>
        <p:spPr/>
        <p:txBody>
          <a:bodyPr/>
          <a:lstStyle/>
          <a:p>
            <a:fld id="{6C53781C-E1F6-4315-A39D-61273F2E0596}" type="slidenum">
              <a:rPr lang="zh-CN" altLang="en-US" smtClean="0"/>
            </a:fld>
            <a:endParaRPr lang="zh-CN" altLang="en-US" dirty="0"/>
          </a:p>
        </p:txBody>
      </p:sp>
      <p:pic>
        <p:nvPicPr>
          <p:cNvPr id="7" name="图片 6" descr="图片包含 户外, 标牌, 黑色&#10;&#10;自动生成的说明"/>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056" y="73482"/>
            <a:ext cx="538838" cy="538838"/>
          </a:xfrm>
          <a:prstGeom prst="rect">
            <a:avLst/>
          </a:prstGeom>
        </p:spPr>
      </p:pic>
      <p:sp>
        <p:nvSpPr>
          <p:cNvPr id="8" name="文本占位符 31"/>
          <p:cNvSpPr>
            <a:spLocks noGrp="1"/>
          </p:cNvSpPr>
          <p:nvPr>
            <p:ph type="body" sz="quarter" idx="11"/>
          </p:nvPr>
        </p:nvSpPr>
        <p:spPr>
          <a:xfrm>
            <a:off x="1075351" y="43657"/>
            <a:ext cx="7081677" cy="598488"/>
          </a:xfrm>
          <a:prstGeom prst="rect">
            <a:avLst/>
          </a:prstGeom>
        </p:spPr>
        <p:txBody>
          <a:bodyPr anchor="ctr"/>
          <a:lstStyle>
            <a:lvl1pPr marL="0" indent="0" algn="l">
              <a:lnSpc>
                <a:spcPct val="100000"/>
              </a:lnSpc>
              <a:buNone/>
              <a:defRPr sz="3200" b="1">
                <a:solidFill>
                  <a:schemeClr val="bg1"/>
                </a:solidFill>
              </a:defRPr>
            </a:lvl1pPr>
          </a:lstStyle>
          <a:p>
            <a:pPr lvl="0"/>
            <a:endParaRPr lang="zh-CN" altLang="en-US" dirty="0"/>
          </a:p>
        </p:txBody>
      </p:sp>
      <p:sp>
        <p:nvSpPr>
          <p:cNvPr id="9" name="文本占位符 31"/>
          <p:cNvSpPr>
            <a:spLocks noGrp="1"/>
          </p:cNvSpPr>
          <p:nvPr>
            <p:ph type="body" sz="quarter" idx="12"/>
          </p:nvPr>
        </p:nvSpPr>
        <p:spPr>
          <a:xfrm>
            <a:off x="319056" y="6438900"/>
            <a:ext cx="4151344" cy="419100"/>
          </a:xfrm>
          <a:prstGeom prst="rect">
            <a:avLst/>
          </a:prstGeom>
        </p:spPr>
        <p:txBody>
          <a:bodyPr lIns="0" tIns="0" rIns="0" bIns="0" anchor="ctr"/>
          <a:lstStyle>
            <a:lvl1pPr marL="0" indent="0" algn="l">
              <a:lnSpc>
                <a:spcPct val="100000"/>
              </a:lnSpc>
              <a:buNone/>
              <a:defRPr sz="2000" b="0">
                <a:solidFill>
                  <a:schemeClr val="tx1">
                    <a:lumMod val="75000"/>
                    <a:lumOff val="25000"/>
                  </a:schemeClr>
                </a:solidFill>
              </a:defRPr>
            </a:lvl1pPr>
          </a:lstStyle>
          <a:p>
            <a:pPr lvl="0"/>
            <a:endParaRPr lang="zh-CN" altLang="en-US" dirty="0"/>
          </a:p>
        </p:txBody>
      </p:sp>
      <p:sp>
        <p:nvSpPr>
          <p:cNvPr id="10" name="文本占位符 31"/>
          <p:cNvSpPr>
            <a:spLocks noGrp="1"/>
          </p:cNvSpPr>
          <p:nvPr>
            <p:ph type="body" sz="quarter" idx="13"/>
          </p:nvPr>
        </p:nvSpPr>
        <p:spPr>
          <a:xfrm>
            <a:off x="4788940" y="6438900"/>
            <a:ext cx="4151344" cy="419100"/>
          </a:xfrm>
          <a:prstGeom prst="rect">
            <a:avLst/>
          </a:prstGeom>
        </p:spPr>
        <p:txBody>
          <a:bodyPr lIns="0" tIns="0" rIns="0" bIns="0" anchor="ctr"/>
          <a:lstStyle>
            <a:lvl1pPr marL="0" indent="0" algn="l">
              <a:lnSpc>
                <a:spcPct val="100000"/>
              </a:lnSpc>
              <a:buNone/>
              <a:defRPr sz="2000" b="0">
                <a:solidFill>
                  <a:schemeClr val="tx1">
                    <a:lumMod val="75000"/>
                    <a:lumOff val="25000"/>
                  </a:schemeClr>
                </a:solidFill>
              </a:defRPr>
            </a:lvl1pPr>
          </a:lstStyle>
          <a:p>
            <a:pPr lvl="0"/>
            <a:endParaRPr lang="zh-CN" altLang="en-US" dirty="0"/>
          </a:p>
        </p:txBody>
      </p:sp>
      <p:sp>
        <p:nvSpPr>
          <p:cNvPr id="17" name="文本占位符 16"/>
          <p:cNvSpPr>
            <a:spLocks noGrp="1"/>
          </p:cNvSpPr>
          <p:nvPr>
            <p:ph type="body" sz="quarter" idx="14" hasCustomPrompt="1"/>
          </p:nvPr>
        </p:nvSpPr>
        <p:spPr>
          <a:xfrm>
            <a:off x="319056" y="766710"/>
            <a:ext cx="11568144" cy="4765791"/>
          </a:xfrm>
          <a:prstGeom prst="rect">
            <a:avLst/>
          </a:prstGeom>
        </p:spPr>
        <p:txBody>
          <a:bodyPr/>
          <a:lstStyle>
            <a:lvl1pPr marL="228600" indent="-228600">
              <a:lnSpc>
                <a:spcPct val="130000"/>
              </a:lnSpc>
              <a:buFontTx/>
              <a:buBlip>
                <a:blip r:embed="rId4"/>
              </a:buBlip>
              <a:defRPr sz="2000">
                <a:solidFill>
                  <a:schemeClr val="accent2"/>
                </a:solidFill>
              </a:defRPr>
            </a:lvl1pPr>
            <a:lvl2pPr>
              <a:lnSpc>
                <a:spcPct val="130000"/>
              </a:lnSpc>
              <a:defRPr sz="2000">
                <a:solidFill>
                  <a:schemeClr val="accent2"/>
                </a:solidFill>
              </a:defRPr>
            </a:lvl2pPr>
            <a:lvl3pPr>
              <a:lnSpc>
                <a:spcPct val="130000"/>
              </a:lnSpc>
              <a:defRPr sz="1800">
                <a:solidFill>
                  <a:schemeClr val="accent2"/>
                </a:solidFill>
              </a:defRPr>
            </a:lvl3pPr>
            <a:lvl4pPr>
              <a:lnSpc>
                <a:spcPct val="130000"/>
              </a:lnSpc>
              <a:defRPr sz="1600">
                <a:solidFill>
                  <a:schemeClr val="accent2"/>
                </a:solidFill>
              </a:defRPr>
            </a:lvl4pPr>
            <a:lvl5pPr>
              <a:lnSpc>
                <a:spcPct val="130000"/>
              </a:lnSpc>
              <a:defRPr sz="1600">
                <a:solidFill>
                  <a:schemeClr val="accent2"/>
                </a:solidFill>
              </a:defRPr>
            </a:lvl5pPr>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1" name="平行四边形 20"/>
          <p:cNvSpPr/>
          <p:nvPr/>
        </p:nvSpPr>
        <p:spPr>
          <a:xfrm>
            <a:off x="11428834" y="119857"/>
            <a:ext cx="473565" cy="242093"/>
          </a:xfrm>
          <a:prstGeom prst="parallelogram">
            <a:avLst>
              <a:gd name="adj" fmla="val 4444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平行四边形 21"/>
          <p:cNvSpPr/>
          <p:nvPr/>
        </p:nvSpPr>
        <p:spPr>
          <a:xfrm>
            <a:off x="11016782" y="322602"/>
            <a:ext cx="473565" cy="242093"/>
          </a:xfrm>
          <a:prstGeom prst="parallelogram">
            <a:avLst>
              <a:gd name="adj" fmla="val 4444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2" name="图片 11"/>
          <p:cNvPicPr>
            <a:picLocks noChangeAspect="1"/>
          </p:cNvPicPr>
          <p:nvPr/>
        </p:nvPicPr>
        <p:blipFill rotWithShape="1">
          <a:blip r:embed="rId5" cstate="print"/>
          <a:srcRect r="1346"/>
          <a:stretch>
            <a:fillRect/>
          </a:stretch>
        </p:blipFill>
        <p:spPr>
          <a:xfrm>
            <a:off x="516" y="6041797"/>
            <a:ext cx="12166903" cy="411617"/>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封面4">
    <p:spTree>
      <p:nvGrpSpPr>
        <p:cNvPr id="1" name=""/>
        <p:cNvGrpSpPr/>
        <p:nvPr/>
      </p:nvGrpSpPr>
      <p:grpSpPr>
        <a:xfrm>
          <a:off x="0" y="0"/>
          <a:ext cx="0" cy="0"/>
          <a:chOff x="0" y="0"/>
          <a:chExt cx="0" cy="0"/>
        </a:xfrm>
      </p:grpSpPr>
      <p:sp>
        <p:nvSpPr>
          <p:cNvPr id="4" name="等腰三角形 3"/>
          <p:cNvSpPr/>
          <p:nvPr/>
        </p:nvSpPr>
        <p:spPr>
          <a:xfrm>
            <a:off x="10515600" y="-25400"/>
            <a:ext cx="1676400" cy="6883400"/>
          </a:xfrm>
          <a:prstGeom prst="triangle">
            <a:avLst>
              <a:gd name="adj" fmla="val 99435"/>
            </a:avLst>
          </a:prstGeom>
          <a:gradFill>
            <a:gsLst>
              <a:gs pos="100000">
                <a:schemeClr val="accent4"/>
              </a:gs>
              <a:gs pos="62000">
                <a:schemeClr val="tx2"/>
              </a:gs>
            </a:gsLst>
            <a:lin ang="2700000" scaled="0"/>
          </a:gradFill>
          <a:ln w="12700" cap="flat" cmpd="sng" algn="ctr">
            <a:solidFill>
              <a:schemeClr val="bg1"/>
            </a:solidFill>
            <a:prstDash val="solid"/>
            <a:miter lim="800000"/>
          </a:ln>
          <a:effectLst/>
        </p:spPr>
        <p:txBody>
          <a:bodyPr rtlCol="0" anchor="ctr"/>
          <a:lstStyle/>
          <a:p>
            <a:pPr lvl="0" algn="just"/>
            <a:endParaRPr lang="zh-CN" altLang="en-US" dirty="0"/>
          </a:p>
        </p:txBody>
      </p:sp>
      <p:sp>
        <p:nvSpPr>
          <p:cNvPr id="5" name="内容占位符 25"/>
          <p:cNvSpPr>
            <a:spLocks noGrp="1"/>
          </p:cNvSpPr>
          <p:nvPr>
            <p:ph sz="quarter" idx="11"/>
          </p:nvPr>
        </p:nvSpPr>
        <p:spPr>
          <a:xfrm>
            <a:off x="360363" y="3867150"/>
            <a:ext cx="2903311" cy="454025"/>
          </a:xfrm>
          <a:prstGeom prst="rect">
            <a:avLst/>
          </a:prstGeom>
        </p:spPr>
        <p:txBody>
          <a:bodyPr anchor="ctr"/>
          <a:lstStyle>
            <a:lvl1pPr marL="0" indent="0" algn="l">
              <a:lnSpc>
                <a:spcPct val="100000"/>
              </a:lnSpc>
              <a:buNone/>
              <a:defRPr sz="2000">
                <a:solidFill>
                  <a:schemeClr val="accent2"/>
                </a:solidFill>
              </a:defRPr>
            </a:lvl1pPr>
          </a:lstStyle>
          <a:p>
            <a:pPr lvl="0"/>
            <a:endParaRPr lang="zh-CN" altLang="en-US" dirty="0"/>
          </a:p>
        </p:txBody>
      </p:sp>
      <p:sp>
        <p:nvSpPr>
          <p:cNvPr id="6" name="文本占位符 31"/>
          <p:cNvSpPr>
            <a:spLocks noGrp="1"/>
          </p:cNvSpPr>
          <p:nvPr>
            <p:ph type="body" sz="quarter" idx="12"/>
          </p:nvPr>
        </p:nvSpPr>
        <p:spPr>
          <a:xfrm>
            <a:off x="360363" y="3113196"/>
            <a:ext cx="4122181" cy="598488"/>
          </a:xfrm>
          <a:prstGeom prst="rect">
            <a:avLst/>
          </a:prstGeom>
        </p:spPr>
        <p:txBody>
          <a:bodyPr anchor="ctr"/>
          <a:lstStyle>
            <a:lvl1pPr marL="0" indent="0" algn="l">
              <a:lnSpc>
                <a:spcPct val="100000"/>
              </a:lnSpc>
              <a:buNone/>
              <a:defRPr sz="2400" b="1">
                <a:solidFill>
                  <a:schemeClr val="accent2"/>
                </a:solidFill>
              </a:defRPr>
            </a:lvl1pPr>
          </a:lstStyle>
          <a:p>
            <a:pPr lvl="0"/>
            <a:endParaRPr lang="zh-CN" altLang="en-US" dirty="0"/>
          </a:p>
        </p:txBody>
      </p:sp>
      <p:sp>
        <p:nvSpPr>
          <p:cNvPr id="7" name="标题 1"/>
          <p:cNvSpPr>
            <a:spLocks noGrp="1"/>
          </p:cNvSpPr>
          <p:nvPr>
            <p:ph type="title" hasCustomPrompt="1"/>
          </p:nvPr>
        </p:nvSpPr>
        <p:spPr>
          <a:xfrm>
            <a:off x="360363" y="1896875"/>
            <a:ext cx="5740916" cy="1060855"/>
          </a:xfrm>
          <a:prstGeom prst="rect">
            <a:avLst/>
          </a:prstGeom>
          <a:noFill/>
          <a:effectLst/>
        </p:spPr>
        <p:txBody>
          <a:bodyPr anchor="ctr">
            <a:noAutofit/>
          </a:bodyPr>
          <a:lstStyle>
            <a:lvl1pPr algn="l">
              <a:lnSpc>
                <a:spcPct val="100000"/>
              </a:lnSpc>
              <a:defRPr sz="4000" b="0">
                <a:solidFill>
                  <a:schemeClr val="tx2"/>
                </a:solidFill>
                <a:effectLst/>
              </a:defRPr>
            </a:lvl1pPr>
          </a:lstStyle>
          <a:p>
            <a:r>
              <a:rPr lang="zh-CN" altLang="en-US" dirty="0"/>
              <a:t>单击此处编辑标题样式</a:t>
            </a:r>
            <a:endParaRPr lang="zh-CN" altLang="en-US" dirty="0"/>
          </a:p>
        </p:txBody>
      </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913" y="275589"/>
            <a:ext cx="2169174" cy="713098"/>
          </a:xfrm>
          <a:prstGeom prst="rect">
            <a:avLst/>
          </a:prstGeom>
        </p:spPr>
      </p:pic>
      <p:pic>
        <p:nvPicPr>
          <p:cNvPr id="9" name="图片 8"/>
          <p:cNvPicPr>
            <a:picLocks noChangeAspect="1"/>
          </p:cNvPicPr>
          <p:nvPr/>
        </p:nvPicPr>
        <p:blipFill rotWithShape="1">
          <a:blip r:embed="rId3" cstate="print"/>
          <a:srcRect l="74359" r="1346"/>
          <a:stretch>
            <a:fillRect/>
          </a:stretch>
        </p:blipFill>
        <p:spPr>
          <a:xfrm>
            <a:off x="310878" y="6192838"/>
            <a:ext cx="3002280" cy="411617"/>
          </a:xfrm>
          <a:prstGeom prst="rect">
            <a:avLst/>
          </a:prstGeom>
        </p:spPr>
      </p:pic>
      <p:sp>
        <p:nvSpPr>
          <p:cNvPr id="10" name="图片占位符 6"/>
          <p:cNvSpPr>
            <a:spLocks noGrp="1"/>
          </p:cNvSpPr>
          <p:nvPr>
            <p:ph type="pic" sz="quarter" idx="10"/>
          </p:nvPr>
        </p:nvSpPr>
        <p:spPr>
          <a:xfrm>
            <a:off x="5859400" y="0"/>
            <a:ext cx="6146801" cy="6858000"/>
          </a:xfrm>
          <a:prstGeom prst="parallelogram">
            <a:avLst>
              <a:gd name="adj" fmla="val 28125"/>
            </a:avLst>
          </a:prstGeom>
          <a:effectLst>
            <a:outerShdw blurRad="50800" dist="38100" dir="2700000" algn="tl" rotWithShape="0">
              <a:prstClr val="black">
                <a:alpha val="40000"/>
              </a:prstClr>
            </a:outerShdw>
          </a:effectLst>
        </p:spPr>
        <p:txBody>
          <a:bodyPr anchor="ctr"/>
          <a:lstStyle>
            <a:lvl1pPr marL="0" indent="0" algn="ctr">
              <a:buNone/>
              <a:defRPr/>
            </a:lvl1pPr>
          </a:lstStyle>
          <a:p>
            <a:endParaRPr lang="zh-CN" altLang="en-US" dirty="0"/>
          </a:p>
        </p:txBody>
      </p:sp>
      <p:cxnSp>
        <p:nvCxnSpPr>
          <p:cNvPr id="11" name="直接连接符 10"/>
          <p:cNvCxnSpPr/>
          <p:nvPr/>
        </p:nvCxnSpPr>
        <p:spPr>
          <a:xfrm flipH="1">
            <a:off x="5710548" y="-25400"/>
            <a:ext cx="1737055" cy="6883400"/>
          </a:xfrm>
          <a:prstGeom prst="line">
            <a:avLst/>
          </a:prstGeom>
          <a:ln w="31750">
            <a:gradFill>
              <a:gsLst>
                <a:gs pos="60000">
                  <a:schemeClr val="tx2"/>
                </a:gs>
                <a:gs pos="100000">
                  <a:schemeClr val="accent4"/>
                </a:gs>
              </a:gsLst>
              <a:lin ang="270000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pic>
        <p:nvPicPr>
          <p:cNvPr id="14" name="图片 13" descr="图片包含 建筑物, 圆屋顶, 地板&#10;&#10;描述已自动生成"/>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0"/>
            <a:ext cx="12188951" cy="6858000"/>
          </a:xfrm>
          <a:prstGeom prst="rect">
            <a:avLst/>
          </a:prstGeom>
        </p:spPr>
      </p:pic>
      <p:sp>
        <p:nvSpPr>
          <p:cNvPr id="3" name="灯片编号占位符 2"/>
          <p:cNvSpPr>
            <a:spLocks noGrp="1"/>
          </p:cNvSpPr>
          <p:nvPr>
            <p:ph type="sldNum" sz="quarter" idx="10"/>
          </p:nvPr>
        </p:nvSpPr>
        <p:spPr/>
        <p:txBody>
          <a:bodyPr/>
          <a:lstStyle/>
          <a:p>
            <a:fld id="{6C53781C-E1F6-4315-A39D-61273F2E0596}" type="slidenum">
              <a:rPr lang="zh-CN" altLang="en-US" smtClean="0"/>
            </a:fld>
            <a:endParaRPr lang="zh-CN" altLang="en-US" dirty="0"/>
          </a:p>
        </p:txBody>
      </p:sp>
      <p:pic>
        <p:nvPicPr>
          <p:cNvPr id="4" name="图片 3"/>
          <p:cNvPicPr>
            <a:picLocks noChangeAspect="1"/>
          </p:cNvPicPr>
          <p:nvPr/>
        </p:nvPicPr>
        <p:blipFill rotWithShape="1">
          <a:blip r:embed="rId3" cstate="print"/>
          <a:srcRect r="1346"/>
          <a:stretch>
            <a:fillRect/>
          </a:stretch>
        </p:blipFill>
        <p:spPr>
          <a:xfrm>
            <a:off x="516" y="6041797"/>
            <a:ext cx="12166903" cy="411617"/>
          </a:xfrm>
          <a:prstGeom prst="rect">
            <a:avLst/>
          </a:prstGeom>
        </p:spPr>
      </p:pic>
      <p:sp>
        <p:nvSpPr>
          <p:cNvPr id="9" name="文本占位符 31"/>
          <p:cNvSpPr>
            <a:spLocks noGrp="1"/>
          </p:cNvSpPr>
          <p:nvPr>
            <p:ph type="body" sz="quarter" idx="12"/>
          </p:nvPr>
        </p:nvSpPr>
        <p:spPr>
          <a:xfrm>
            <a:off x="319056" y="6438900"/>
            <a:ext cx="4151344" cy="419100"/>
          </a:xfrm>
          <a:prstGeom prst="rect">
            <a:avLst/>
          </a:prstGeom>
        </p:spPr>
        <p:txBody>
          <a:bodyPr lIns="0" tIns="0" rIns="0" bIns="0" anchor="ctr"/>
          <a:lstStyle>
            <a:lvl1pPr marL="0" indent="0" algn="l">
              <a:lnSpc>
                <a:spcPct val="100000"/>
              </a:lnSpc>
              <a:buNone/>
              <a:defRPr sz="2000" b="0">
                <a:solidFill>
                  <a:schemeClr val="tx1">
                    <a:lumMod val="75000"/>
                    <a:lumOff val="25000"/>
                  </a:schemeClr>
                </a:solidFill>
              </a:defRPr>
            </a:lvl1pPr>
          </a:lstStyle>
          <a:p>
            <a:pPr lvl="0"/>
            <a:endParaRPr lang="zh-CN" altLang="en-US" dirty="0"/>
          </a:p>
        </p:txBody>
      </p:sp>
      <p:sp>
        <p:nvSpPr>
          <p:cNvPr id="10" name="文本占位符 31"/>
          <p:cNvSpPr>
            <a:spLocks noGrp="1"/>
          </p:cNvSpPr>
          <p:nvPr>
            <p:ph type="body" sz="quarter" idx="13"/>
          </p:nvPr>
        </p:nvSpPr>
        <p:spPr>
          <a:xfrm>
            <a:off x="4788940" y="6438900"/>
            <a:ext cx="4151344" cy="419100"/>
          </a:xfrm>
          <a:prstGeom prst="rect">
            <a:avLst/>
          </a:prstGeom>
        </p:spPr>
        <p:txBody>
          <a:bodyPr lIns="0" tIns="0" rIns="0" bIns="0" anchor="ctr"/>
          <a:lstStyle>
            <a:lvl1pPr marL="0" indent="0" algn="l">
              <a:lnSpc>
                <a:spcPct val="100000"/>
              </a:lnSpc>
              <a:buNone/>
              <a:defRPr sz="2000" b="0">
                <a:solidFill>
                  <a:schemeClr val="tx1">
                    <a:lumMod val="75000"/>
                    <a:lumOff val="25000"/>
                  </a:schemeClr>
                </a:solidFill>
              </a:defRPr>
            </a:lvl1pPr>
          </a:lstStyle>
          <a:p>
            <a:pPr lvl="0"/>
            <a:endParaRPr lang="zh-CN" altLang="en-US" dirty="0"/>
          </a:p>
        </p:txBody>
      </p:sp>
      <p:sp>
        <p:nvSpPr>
          <p:cNvPr id="19" name="平行四边形 18"/>
          <p:cNvSpPr/>
          <p:nvPr/>
        </p:nvSpPr>
        <p:spPr>
          <a:xfrm>
            <a:off x="0" y="1"/>
            <a:ext cx="12191483" cy="685800"/>
          </a:xfrm>
          <a:prstGeom prst="parallelogram">
            <a:avLst>
              <a:gd name="adj" fmla="val 4305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0" name="图片 19" descr="图片包含 户外, 标牌, 黑色&#10;&#10;自动生成的说明"/>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056" y="73482"/>
            <a:ext cx="538838" cy="538838"/>
          </a:xfrm>
          <a:prstGeom prst="rect">
            <a:avLst/>
          </a:prstGeom>
        </p:spPr>
      </p:pic>
      <p:sp>
        <p:nvSpPr>
          <p:cNvPr id="21" name="文本占位符 31"/>
          <p:cNvSpPr>
            <a:spLocks noGrp="1"/>
          </p:cNvSpPr>
          <p:nvPr>
            <p:ph type="body" sz="quarter" idx="14"/>
          </p:nvPr>
        </p:nvSpPr>
        <p:spPr>
          <a:xfrm>
            <a:off x="1075351" y="43657"/>
            <a:ext cx="7081677" cy="598488"/>
          </a:xfrm>
          <a:prstGeom prst="rect">
            <a:avLst/>
          </a:prstGeom>
        </p:spPr>
        <p:txBody>
          <a:bodyPr anchor="ctr"/>
          <a:lstStyle>
            <a:lvl1pPr marL="0" indent="0" algn="l">
              <a:lnSpc>
                <a:spcPct val="100000"/>
              </a:lnSpc>
              <a:buNone/>
              <a:defRPr sz="3200" b="1">
                <a:solidFill>
                  <a:schemeClr val="bg1"/>
                </a:solidFill>
              </a:defRPr>
            </a:lvl1pPr>
          </a:lstStyle>
          <a:p>
            <a:pPr lvl="0"/>
            <a:endParaRPr lang="zh-CN" altLang="en-US" dirty="0"/>
          </a:p>
        </p:txBody>
      </p:sp>
      <p:sp>
        <p:nvSpPr>
          <p:cNvPr id="11" name="平行四边形 10"/>
          <p:cNvSpPr/>
          <p:nvPr/>
        </p:nvSpPr>
        <p:spPr>
          <a:xfrm>
            <a:off x="11428834" y="119857"/>
            <a:ext cx="473565" cy="242093"/>
          </a:xfrm>
          <a:prstGeom prst="parallelogram">
            <a:avLst>
              <a:gd name="adj" fmla="val 444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平行四边形 11"/>
          <p:cNvSpPr/>
          <p:nvPr/>
        </p:nvSpPr>
        <p:spPr>
          <a:xfrm>
            <a:off x="11016782" y="322602"/>
            <a:ext cx="473565" cy="242093"/>
          </a:xfrm>
          <a:prstGeom prst="parallelogram">
            <a:avLst>
              <a:gd name="adj" fmla="val 444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封面1">
    <p:spTree>
      <p:nvGrpSpPr>
        <p:cNvPr id="1" name=""/>
        <p:cNvGrpSpPr/>
        <p:nvPr/>
      </p:nvGrpSpPr>
      <p:grpSpPr>
        <a:xfrm>
          <a:off x="0" y="0"/>
          <a:ext cx="0" cy="0"/>
          <a:chOff x="0" y="0"/>
          <a:chExt cx="0" cy="0"/>
        </a:xfrm>
      </p:grpSpPr>
      <p:pic>
        <p:nvPicPr>
          <p:cNvPr id="4" name="图片 3" descr="图片包含 建筑物&#10;&#10;自动生成的说明"/>
          <p:cNvPicPr>
            <a:picLocks noChangeAspect="1"/>
          </p:cNvPicPr>
          <p:nvPr/>
        </p:nvPicPr>
        <p:blipFill>
          <a:blip r:embed="rId2">
            <a:alphaModFix amt="10000"/>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50417" y="2900149"/>
            <a:ext cx="12292835" cy="3957851"/>
          </a:xfrm>
          <a:prstGeom prst="rect">
            <a:avLst/>
          </a:prstGeom>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913" y="275589"/>
            <a:ext cx="2169174" cy="713098"/>
          </a:xfrm>
          <a:prstGeom prst="rect">
            <a:avLst/>
          </a:prstGeom>
        </p:spPr>
      </p:pic>
      <p:sp>
        <p:nvSpPr>
          <p:cNvPr id="6" name="标题 1"/>
          <p:cNvSpPr>
            <a:spLocks noGrp="1"/>
          </p:cNvSpPr>
          <p:nvPr>
            <p:ph type="title" hasCustomPrompt="1"/>
          </p:nvPr>
        </p:nvSpPr>
        <p:spPr>
          <a:xfrm>
            <a:off x="1069561" y="2016174"/>
            <a:ext cx="10052879" cy="1060855"/>
          </a:xfrm>
          <a:prstGeom prst="rect">
            <a:avLst/>
          </a:prstGeom>
        </p:spPr>
        <p:txBody>
          <a:bodyPr anchor="ctr">
            <a:noAutofit/>
          </a:bodyPr>
          <a:lstStyle>
            <a:lvl1pPr algn="ctr">
              <a:lnSpc>
                <a:spcPct val="100000"/>
              </a:lnSpc>
              <a:defRPr sz="5400" b="1">
                <a:solidFill>
                  <a:schemeClr val="tx2"/>
                </a:solidFill>
              </a:defRPr>
            </a:lvl1pPr>
          </a:lstStyle>
          <a:p>
            <a:r>
              <a:rPr lang="zh-CN" altLang="en-US" dirty="0"/>
              <a:t>单击此处编辑标题样式</a:t>
            </a:r>
            <a:endParaRPr lang="zh-CN" altLang="en-US" dirty="0"/>
          </a:p>
        </p:txBody>
      </p:sp>
      <p:sp>
        <p:nvSpPr>
          <p:cNvPr id="7" name="内容占位符 25"/>
          <p:cNvSpPr>
            <a:spLocks noGrp="1"/>
          </p:cNvSpPr>
          <p:nvPr>
            <p:ph sz="quarter" idx="10"/>
          </p:nvPr>
        </p:nvSpPr>
        <p:spPr>
          <a:xfrm>
            <a:off x="4644345" y="5196924"/>
            <a:ext cx="2903311" cy="454025"/>
          </a:xfrm>
          <a:prstGeom prst="rect">
            <a:avLst/>
          </a:prstGeom>
        </p:spPr>
        <p:txBody>
          <a:bodyPr anchor="ctr"/>
          <a:lstStyle>
            <a:lvl1pPr marL="0" indent="0" algn="ctr">
              <a:lnSpc>
                <a:spcPct val="100000"/>
              </a:lnSpc>
              <a:buNone/>
              <a:defRPr sz="2000">
                <a:solidFill>
                  <a:schemeClr val="accent2"/>
                </a:solidFill>
              </a:defRPr>
            </a:lvl1pPr>
          </a:lstStyle>
          <a:p>
            <a:pPr lvl="0"/>
            <a:endParaRPr lang="zh-CN" altLang="en-US" dirty="0"/>
          </a:p>
        </p:txBody>
      </p:sp>
      <p:sp>
        <p:nvSpPr>
          <p:cNvPr id="8" name="文本占位符 31"/>
          <p:cNvSpPr>
            <a:spLocks noGrp="1"/>
          </p:cNvSpPr>
          <p:nvPr>
            <p:ph type="body" sz="quarter" idx="11"/>
          </p:nvPr>
        </p:nvSpPr>
        <p:spPr>
          <a:xfrm>
            <a:off x="4034910" y="4407403"/>
            <a:ext cx="4122181" cy="598488"/>
          </a:xfrm>
          <a:prstGeom prst="rect">
            <a:avLst/>
          </a:prstGeom>
        </p:spPr>
        <p:txBody>
          <a:bodyPr anchor="ctr"/>
          <a:lstStyle>
            <a:lvl1pPr marL="0" indent="0" algn="ctr">
              <a:lnSpc>
                <a:spcPct val="100000"/>
              </a:lnSpc>
              <a:buNone/>
              <a:defRPr sz="2400" b="1">
                <a:solidFill>
                  <a:schemeClr val="accent2"/>
                </a:solidFill>
              </a:defRPr>
            </a:lvl1pPr>
          </a:lstStyle>
          <a:p>
            <a:pPr lvl="0"/>
            <a:endParaRPr lang="zh-CN" altLang="en-US" dirty="0"/>
          </a:p>
        </p:txBody>
      </p:sp>
      <p:pic>
        <p:nvPicPr>
          <p:cNvPr id="9" name="图片 8"/>
          <p:cNvPicPr>
            <a:picLocks noChangeAspect="1"/>
          </p:cNvPicPr>
          <p:nvPr/>
        </p:nvPicPr>
        <p:blipFill rotWithShape="1">
          <a:blip r:embed="rId4" cstate="print"/>
          <a:srcRect l="74359" r="1346"/>
          <a:stretch>
            <a:fillRect/>
          </a:stretch>
        </p:blipFill>
        <p:spPr>
          <a:xfrm>
            <a:off x="8870172" y="356842"/>
            <a:ext cx="3002280" cy="411617"/>
          </a:xfrm>
          <a:prstGeom prst="rect">
            <a:avLst/>
          </a:prstGeom>
        </p:spPr>
      </p:pic>
      <p:grpSp>
        <p:nvGrpSpPr>
          <p:cNvPr id="10" name="组合 9"/>
          <p:cNvGrpSpPr/>
          <p:nvPr/>
        </p:nvGrpSpPr>
        <p:grpSpPr>
          <a:xfrm>
            <a:off x="2328587" y="6244170"/>
            <a:ext cx="7554800" cy="406590"/>
            <a:chOff x="2328587" y="6073254"/>
            <a:chExt cx="7554800" cy="406590"/>
          </a:xfrm>
        </p:grpSpPr>
        <p:pic>
          <p:nvPicPr>
            <p:cNvPr id="11" name="图片 10"/>
            <p:cNvPicPr>
              <a:picLocks noChangeAspect="1"/>
            </p:cNvPicPr>
            <p:nvPr userDrawn="1"/>
          </p:nvPicPr>
          <p:blipFill rotWithShape="1">
            <a:blip r:embed="rId5">
              <a:alphaModFix amt="50000"/>
            </a:blip>
            <a:srcRect t="9831" b="36385"/>
            <a:stretch>
              <a:fillRect/>
            </a:stretch>
          </p:blipFill>
          <p:spPr>
            <a:xfrm>
              <a:off x="3352562" y="6073254"/>
              <a:ext cx="5486876" cy="406590"/>
            </a:xfrm>
            <a:prstGeom prst="rect">
              <a:avLst/>
            </a:prstGeom>
          </p:spPr>
        </p:pic>
        <p:sp>
          <p:nvSpPr>
            <p:cNvPr id="12" name="椭圆 11"/>
            <p:cNvSpPr/>
            <p:nvPr userDrawn="1"/>
          </p:nvSpPr>
          <p:spPr>
            <a:xfrm>
              <a:off x="6051000" y="6259222"/>
              <a:ext cx="90000" cy="900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userDrawn="1"/>
          </p:nvCxnSpPr>
          <p:spPr>
            <a:xfrm>
              <a:off x="2328587" y="6316922"/>
              <a:ext cx="900000" cy="0"/>
            </a:xfrm>
            <a:prstGeom prst="line">
              <a:avLst/>
            </a:prstGeom>
            <a:ln w="127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userDrawn="1"/>
          </p:nvCxnSpPr>
          <p:spPr>
            <a:xfrm>
              <a:off x="8983387" y="6316922"/>
              <a:ext cx="900000" cy="0"/>
            </a:xfrm>
            <a:prstGeom prst="line">
              <a:avLst/>
            </a:prstGeom>
            <a:ln w="127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cxnSp>
        <p:nvCxnSpPr>
          <p:cNvPr id="15" name="直接连接符 14"/>
          <p:cNvCxnSpPr/>
          <p:nvPr/>
        </p:nvCxnSpPr>
        <p:spPr>
          <a:xfrm>
            <a:off x="2046000" y="1712549"/>
            <a:ext cx="8100000" cy="0"/>
          </a:xfrm>
          <a:prstGeom prst="line">
            <a:avLst/>
          </a:prstGeom>
          <a:ln>
            <a:gradFill>
              <a:gsLst>
                <a:gs pos="60000">
                  <a:schemeClr val="tx2"/>
                </a:gs>
                <a:gs pos="100000">
                  <a:schemeClr val="accent4"/>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2046000" y="3428810"/>
            <a:ext cx="8100000" cy="0"/>
          </a:xfrm>
          <a:prstGeom prst="line">
            <a:avLst/>
          </a:prstGeom>
          <a:ln>
            <a:gradFill>
              <a:gsLst>
                <a:gs pos="60000">
                  <a:schemeClr val="tx2"/>
                </a:gs>
                <a:gs pos="100000">
                  <a:schemeClr val="accent4"/>
                </a:gs>
              </a:gsLst>
              <a:lin ang="270000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封面1">
    <p:spTree>
      <p:nvGrpSpPr>
        <p:cNvPr id="1" name=""/>
        <p:cNvGrpSpPr/>
        <p:nvPr/>
      </p:nvGrpSpPr>
      <p:grpSpPr>
        <a:xfrm>
          <a:off x="0" y="0"/>
          <a:ext cx="0" cy="0"/>
          <a:chOff x="0" y="0"/>
          <a:chExt cx="0" cy="0"/>
        </a:xfrm>
      </p:grpSpPr>
      <p:pic>
        <p:nvPicPr>
          <p:cNvPr id="4" name="图片 3" descr="图片包含 建筑物&#10;&#10;自动生成的说明"/>
          <p:cNvPicPr>
            <a:picLocks noChangeAspect="1"/>
          </p:cNvPicPr>
          <p:nvPr/>
        </p:nvPicPr>
        <p:blipFill>
          <a:blip r:embed="rId2">
            <a:alphaModFix amt="10000"/>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50417" y="2900149"/>
            <a:ext cx="12292835" cy="3957851"/>
          </a:xfrm>
          <a:prstGeom prst="rect">
            <a:avLst/>
          </a:prstGeom>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913" y="275589"/>
            <a:ext cx="2169174" cy="713098"/>
          </a:xfrm>
          <a:prstGeom prst="rect">
            <a:avLst/>
          </a:prstGeom>
        </p:spPr>
      </p:pic>
      <p:sp>
        <p:nvSpPr>
          <p:cNvPr id="6" name="标题 1"/>
          <p:cNvSpPr>
            <a:spLocks noGrp="1"/>
          </p:cNvSpPr>
          <p:nvPr>
            <p:ph type="title" hasCustomPrompt="1"/>
          </p:nvPr>
        </p:nvSpPr>
        <p:spPr>
          <a:xfrm>
            <a:off x="1069561" y="2016174"/>
            <a:ext cx="10052879" cy="1060855"/>
          </a:xfrm>
          <a:prstGeom prst="rect">
            <a:avLst/>
          </a:prstGeom>
        </p:spPr>
        <p:txBody>
          <a:bodyPr anchor="ctr">
            <a:noAutofit/>
          </a:bodyPr>
          <a:lstStyle>
            <a:lvl1pPr algn="ctr">
              <a:lnSpc>
                <a:spcPct val="100000"/>
              </a:lnSpc>
              <a:defRPr sz="5400" b="1">
                <a:solidFill>
                  <a:schemeClr val="tx2"/>
                </a:solidFill>
              </a:defRPr>
            </a:lvl1pPr>
          </a:lstStyle>
          <a:p>
            <a:r>
              <a:rPr lang="zh-CN" altLang="en-US" dirty="0"/>
              <a:t>单击此处编辑标题样式</a:t>
            </a:r>
            <a:endParaRPr lang="zh-CN" altLang="en-US" dirty="0"/>
          </a:p>
        </p:txBody>
      </p:sp>
      <p:sp>
        <p:nvSpPr>
          <p:cNvPr id="7" name="内容占位符 25"/>
          <p:cNvSpPr>
            <a:spLocks noGrp="1"/>
          </p:cNvSpPr>
          <p:nvPr>
            <p:ph sz="quarter" idx="10"/>
          </p:nvPr>
        </p:nvSpPr>
        <p:spPr>
          <a:xfrm>
            <a:off x="4644345" y="5196924"/>
            <a:ext cx="2903311" cy="454025"/>
          </a:xfrm>
          <a:prstGeom prst="rect">
            <a:avLst/>
          </a:prstGeom>
        </p:spPr>
        <p:txBody>
          <a:bodyPr anchor="ctr"/>
          <a:lstStyle>
            <a:lvl1pPr marL="0" indent="0" algn="ctr">
              <a:lnSpc>
                <a:spcPct val="100000"/>
              </a:lnSpc>
              <a:buNone/>
              <a:defRPr sz="2000">
                <a:solidFill>
                  <a:schemeClr val="accent2"/>
                </a:solidFill>
              </a:defRPr>
            </a:lvl1pPr>
          </a:lstStyle>
          <a:p>
            <a:pPr lvl="0"/>
            <a:endParaRPr lang="zh-CN" altLang="en-US" dirty="0"/>
          </a:p>
        </p:txBody>
      </p:sp>
      <p:sp>
        <p:nvSpPr>
          <p:cNvPr id="8" name="文本占位符 31"/>
          <p:cNvSpPr>
            <a:spLocks noGrp="1"/>
          </p:cNvSpPr>
          <p:nvPr>
            <p:ph type="body" sz="quarter" idx="11"/>
          </p:nvPr>
        </p:nvSpPr>
        <p:spPr>
          <a:xfrm>
            <a:off x="4034910" y="4407403"/>
            <a:ext cx="4122181" cy="598488"/>
          </a:xfrm>
          <a:prstGeom prst="rect">
            <a:avLst/>
          </a:prstGeom>
        </p:spPr>
        <p:txBody>
          <a:bodyPr anchor="ctr"/>
          <a:lstStyle>
            <a:lvl1pPr marL="0" indent="0" algn="ctr">
              <a:lnSpc>
                <a:spcPct val="100000"/>
              </a:lnSpc>
              <a:buNone/>
              <a:defRPr sz="2400" b="1">
                <a:solidFill>
                  <a:schemeClr val="accent2"/>
                </a:solidFill>
              </a:defRPr>
            </a:lvl1pPr>
          </a:lstStyle>
          <a:p>
            <a:pPr lvl="0"/>
            <a:endParaRPr lang="zh-CN" altLang="en-US" dirty="0"/>
          </a:p>
        </p:txBody>
      </p:sp>
      <p:pic>
        <p:nvPicPr>
          <p:cNvPr id="9" name="图片 8"/>
          <p:cNvPicPr>
            <a:picLocks noChangeAspect="1"/>
          </p:cNvPicPr>
          <p:nvPr/>
        </p:nvPicPr>
        <p:blipFill rotWithShape="1">
          <a:blip r:embed="rId4" cstate="print"/>
          <a:srcRect l="74359" r="1346"/>
          <a:stretch>
            <a:fillRect/>
          </a:stretch>
        </p:blipFill>
        <p:spPr>
          <a:xfrm>
            <a:off x="8870172" y="356842"/>
            <a:ext cx="3002280" cy="411617"/>
          </a:xfrm>
          <a:prstGeom prst="rect">
            <a:avLst/>
          </a:prstGeom>
        </p:spPr>
      </p:pic>
      <p:grpSp>
        <p:nvGrpSpPr>
          <p:cNvPr id="10" name="组合 9"/>
          <p:cNvGrpSpPr/>
          <p:nvPr/>
        </p:nvGrpSpPr>
        <p:grpSpPr>
          <a:xfrm>
            <a:off x="2328587" y="6244170"/>
            <a:ext cx="7554800" cy="406590"/>
            <a:chOff x="2328587" y="6073254"/>
            <a:chExt cx="7554800" cy="406590"/>
          </a:xfrm>
        </p:grpSpPr>
        <p:pic>
          <p:nvPicPr>
            <p:cNvPr id="11" name="图片 10"/>
            <p:cNvPicPr>
              <a:picLocks noChangeAspect="1"/>
            </p:cNvPicPr>
            <p:nvPr userDrawn="1"/>
          </p:nvPicPr>
          <p:blipFill rotWithShape="1">
            <a:blip r:embed="rId5">
              <a:alphaModFix amt="50000"/>
            </a:blip>
            <a:srcRect t="9831" b="36385"/>
            <a:stretch>
              <a:fillRect/>
            </a:stretch>
          </p:blipFill>
          <p:spPr>
            <a:xfrm>
              <a:off x="3352562" y="6073254"/>
              <a:ext cx="5486876" cy="406590"/>
            </a:xfrm>
            <a:prstGeom prst="rect">
              <a:avLst/>
            </a:prstGeom>
          </p:spPr>
        </p:pic>
        <p:sp>
          <p:nvSpPr>
            <p:cNvPr id="12" name="椭圆 11"/>
            <p:cNvSpPr/>
            <p:nvPr userDrawn="1"/>
          </p:nvSpPr>
          <p:spPr>
            <a:xfrm>
              <a:off x="6051000" y="6259222"/>
              <a:ext cx="90000" cy="900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userDrawn="1"/>
          </p:nvCxnSpPr>
          <p:spPr>
            <a:xfrm>
              <a:off x="2328587" y="6316922"/>
              <a:ext cx="900000" cy="0"/>
            </a:xfrm>
            <a:prstGeom prst="line">
              <a:avLst/>
            </a:prstGeom>
            <a:ln w="127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userDrawn="1"/>
          </p:nvCxnSpPr>
          <p:spPr>
            <a:xfrm>
              <a:off x="8983387" y="6316922"/>
              <a:ext cx="900000" cy="0"/>
            </a:xfrm>
            <a:prstGeom prst="line">
              <a:avLst/>
            </a:prstGeom>
            <a:ln w="127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cxnSp>
        <p:nvCxnSpPr>
          <p:cNvPr id="15" name="直接连接符 14"/>
          <p:cNvCxnSpPr/>
          <p:nvPr/>
        </p:nvCxnSpPr>
        <p:spPr>
          <a:xfrm>
            <a:off x="2046000" y="1712549"/>
            <a:ext cx="8100000" cy="0"/>
          </a:xfrm>
          <a:prstGeom prst="line">
            <a:avLst/>
          </a:prstGeom>
          <a:ln>
            <a:gradFill>
              <a:gsLst>
                <a:gs pos="60000">
                  <a:schemeClr val="tx2"/>
                </a:gs>
                <a:gs pos="100000">
                  <a:schemeClr val="accent4"/>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2046000" y="3428810"/>
            <a:ext cx="8100000" cy="0"/>
          </a:xfrm>
          <a:prstGeom prst="line">
            <a:avLst/>
          </a:prstGeom>
          <a:ln>
            <a:gradFill>
              <a:gsLst>
                <a:gs pos="60000">
                  <a:schemeClr val="tx2"/>
                </a:gs>
                <a:gs pos="100000">
                  <a:schemeClr val="accent4"/>
                </a:gs>
              </a:gsLst>
              <a:lin ang="270000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封面2">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0" y="1"/>
            <a:ext cx="12192000" cy="3990974"/>
          </a:xfrm>
          <a:prstGeom prst="rect">
            <a:avLst/>
          </a:prstGeom>
        </p:spPr>
        <p:txBody>
          <a:bodyPr anchor="ctr"/>
          <a:lstStyle>
            <a:lvl1pPr marL="0" indent="0" algn="ctr">
              <a:buNone/>
              <a:defRPr/>
            </a:lvl1pPr>
          </a:lstStyle>
          <a:p>
            <a:endParaRPr lang="zh-CN" altLang="en-US" dirty="0"/>
          </a:p>
        </p:txBody>
      </p:sp>
      <p:sp>
        <p:nvSpPr>
          <p:cNvPr id="8" name="内容占位符 25"/>
          <p:cNvSpPr>
            <a:spLocks noGrp="1"/>
          </p:cNvSpPr>
          <p:nvPr>
            <p:ph sz="quarter" idx="11"/>
          </p:nvPr>
        </p:nvSpPr>
        <p:spPr>
          <a:xfrm>
            <a:off x="888484" y="6091547"/>
            <a:ext cx="2903311" cy="454025"/>
          </a:xfrm>
          <a:prstGeom prst="rect">
            <a:avLst/>
          </a:prstGeom>
        </p:spPr>
        <p:txBody>
          <a:bodyPr anchor="ctr"/>
          <a:lstStyle>
            <a:lvl1pPr marL="0" indent="0" algn="l">
              <a:lnSpc>
                <a:spcPct val="100000"/>
              </a:lnSpc>
              <a:buNone/>
              <a:defRPr sz="2000">
                <a:solidFill>
                  <a:schemeClr val="accent2"/>
                </a:solidFill>
              </a:defRPr>
            </a:lvl1pPr>
          </a:lstStyle>
          <a:p>
            <a:pPr lvl="0"/>
            <a:endParaRPr lang="zh-CN" altLang="en-US" dirty="0"/>
          </a:p>
        </p:txBody>
      </p:sp>
      <p:sp>
        <p:nvSpPr>
          <p:cNvPr id="9" name="文本占位符 31"/>
          <p:cNvSpPr>
            <a:spLocks noGrp="1"/>
          </p:cNvSpPr>
          <p:nvPr>
            <p:ph type="body" sz="quarter" idx="12"/>
          </p:nvPr>
        </p:nvSpPr>
        <p:spPr>
          <a:xfrm>
            <a:off x="888484" y="5337593"/>
            <a:ext cx="4122181" cy="598488"/>
          </a:xfrm>
          <a:prstGeom prst="rect">
            <a:avLst/>
          </a:prstGeom>
        </p:spPr>
        <p:txBody>
          <a:bodyPr anchor="ctr"/>
          <a:lstStyle>
            <a:lvl1pPr marL="0" indent="0" algn="l">
              <a:lnSpc>
                <a:spcPct val="100000"/>
              </a:lnSpc>
              <a:buNone/>
              <a:defRPr sz="2400" b="1">
                <a:solidFill>
                  <a:schemeClr val="accent2"/>
                </a:solidFill>
              </a:defRPr>
            </a:lvl1pPr>
          </a:lstStyle>
          <a:p>
            <a:pPr lvl="0"/>
            <a:endParaRPr lang="zh-CN" altLang="en-US" dirty="0"/>
          </a:p>
        </p:txBody>
      </p:sp>
      <p:sp>
        <p:nvSpPr>
          <p:cNvPr id="10" name="标题 1"/>
          <p:cNvSpPr>
            <a:spLocks noGrp="1"/>
          </p:cNvSpPr>
          <p:nvPr>
            <p:ph type="title" hasCustomPrompt="1"/>
          </p:nvPr>
        </p:nvSpPr>
        <p:spPr>
          <a:xfrm>
            <a:off x="888484" y="4121272"/>
            <a:ext cx="7798316" cy="1060855"/>
          </a:xfrm>
          <a:prstGeom prst="rect">
            <a:avLst/>
          </a:prstGeom>
          <a:noFill/>
          <a:effectLst/>
        </p:spPr>
        <p:txBody>
          <a:bodyPr anchor="ctr">
            <a:noAutofit/>
          </a:bodyPr>
          <a:lstStyle>
            <a:lvl1pPr algn="l">
              <a:lnSpc>
                <a:spcPct val="100000"/>
              </a:lnSpc>
              <a:defRPr sz="4800" b="0">
                <a:solidFill>
                  <a:schemeClr val="tx2"/>
                </a:solidFill>
                <a:effectLst/>
              </a:defRPr>
            </a:lvl1pPr>
          </a:lstStyle>
          <a:p>
            <a:r>
              <a:rPr lang="zh-CN" altLang="en-US" dirty="0"/>
              <a:t>单击此处编辑标题样式</a:t>
            </a:r>
            <a:endParaRPr lang="zh-CN" altLang="en-US" dirty="0"/>
          </a:p>
        </p:txBody>
      </p:sp>
      <p:pic>
        <p:nvPicPr>
          <p:cNvPr id="5" name="图片 4"/>
          <p:cNvPicPr>
            <a:picLocks noChangeAspect="1"/>
          </p:cNvPicPr>
          <p:nvPr/>
        </p:nvPicPr>
        <p:blipFill rotWithShape="1">
          <a:blip r:embed="rId2" cstate="print"/>
          <a:srcRect l="74359" r="1346"/>
          <a:stretch>
            <a:fillRect/>
          </a:stretch>
        </p:blipFill>
        <p:spPr>
          <a:xfrm>
            <a:off x="8870172" y="6192838"/>
            <a:ext cx="3002280" cy="411617"/>
          </a:xfrm>
          <a:prstGeom prst="rect">
            <a:avLst/>
          </a:prstGeom>
        </p:spPr>
      </p:pic>
      <p:cxnSp>
        <p:nvCxnSpPr>
          <p:cNvPr id="11" name="直接连接符 10"/>
          <p:cNvCxnSpPr/>
          <p:nvPr/>
        </p:nvCxnSpPr>
        <p:spPr>
          <a:xfrm>
            <a:off x="-80735" y="4049349"/>
            <a:ext cx="12272735" cy="0"/>
          </a:xfrm>
          <a:prstGeom prst="line">
            <a:avLst/>
          </a:prstGeom>
          <a:ln w="31750">
            <a:gradFill>
              <a:gsLst>
                <a:gs pos="60000">
                  <a:schemeClr val="tx2"/>
                </a:gs>
                <a:gs pos="100000">
                  <a:schemeClr val="accent4"/>
                </a:gs>
              </a:gsLst>
              <a:lin ang="270000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封面3">
    <p:spTree>
      <p:nvGrpSpPr>
        <p:cNvPr id="1" name=""/>
        <p:cNvGrpSpPr/>
        <p:nvPr/>
      </p:nvGrpSpPr>
      <p:grpSpPr>
        <a:xfrm>
          <a:off x="0" y="0"/>
          <a:ext cx="0" cy="0"/>
          <a:chOff x="0" y="0"/>
          <a:chExt cx="0" cy="0"/>
        </a:xfrm>
      </p:grpSpPr>
      <p:sp>
        <p:nvSpPr>
          <p:cNvPr id="3" name="图片占位符 6"/>
          <p:cNvSpPr>
            <a:spLocks noGrp="1"/>
          </p:cNvSpPr>
          <p:nvPr>
            <p:ph type="pic" sz="quarter" idx="10"/>
          </p:nvPr>
        </p:nvSpPr>
        <p:spPr>
          <a:xfrm>
            <a:off x="6388100" y="0"/>
            <a:ext cx="5803900" cy="6858000"/>
          </a:xfrm>
          <a:prstGeom prst="rect">
            <a:avLst/>
          </a:prstGeom>
        </p:spPr>
        <p:txBody>
          <a:bodyPr anchor="ctr"/>
          <a:lstStyle>
            <a:lvl1pPr marL="0" indent="0" algn="ctr">
              <a:buNone/>
              <a:defRPr/>
            </a:lvl1pPr>
          </a:lstStyle>
          <a:p>
            <a:endParaRPr lang="zh-CN" altLang="en-US" dirty="0"/>
          </a:p>
        </p:txBody>
      </p:sp>
      <p:sp>
        <p:nvSpPr>
          <p:cNvPr id="4" name="内容占位符 25"/>
          <p:cNvSpPr>
            <a:spLocks noGrp="1"/>
          </p:cNvSpPr>
          <p:nvPr>
            <p:ph sz="quarter" idx="11"/>
          </p:nvPr>
        </p:nvSpPr>
        <p:spPr>
          <a:xfrm>
            <a:off x="360363" y="3867150"/>
            <a:ext cx="2903311" cy="454025"/>
          </a:xfrm>
          <a:prstGeom prst="rect">
            <a:avLst/>
          </a:prstGeom>
        </p:spPr>
        <p:txBody>
          <a:bodyPr anchor="ctr"/>
          <a:lstStyle>
            <a:lvl1pPr marL="0" indent="0" algn="l">
              <a:lnSpc>
                <a:spcPct val="100000"/>
              </a:lnSpc>
              <a:buNone/>
              <a:defRPr sz="2000">
                <a:solidFill>
                  <a:schemeClr val="accent2"/>
                </a:solidFill>
              </a:defRPr>
            </a:lvl1pPr>
          </a:lstStyle>
          <a:p>
            <a:pPr lvl="0"/>
            <a:endParaRPr lang="zh-CN" altLang="en-US" dirty="0"/>
          </a:p>
        </p:txBody>
      </p:sp>
      <p:sp>
        <p:nvSpPr>
          <p:cNvPr id="5" name="文本占位符 31"/>
          <p:cNvSpPr>
            <a:spLocks noGrp="1"/>
          </p:cNvSpPr>
          <p:nvPr>
            <p:ph type="body" sz="quarter" idx="12"/>
          </p:nvPr>
        </p:nvSpPr>
        <p:spPr>
          <a:xfrm>
            <a:off x="360363" y="3113196"/>
            <a:ext cx="4122181" cy="598488"/>
          </a:xfrm>
          <a:prstGeom prst="rect">
            <a:avLst/>
          </a:prstGeom>
        </p:spPr>
        <p:txBody>
          <a:bodyPr anchor="ctr"/>
          <a:lstStyle>
            <a:lvl1pPr marL="0" indent="0" algn="l">
              <a:lnSpc>
                <a:spcPct val="100000"/>
              </a:lnSpc>
              <a:buNone/>
              <a:defRPr sz="2400" b="1">
                <a:solidFill>
                  <a:schemeClr val="accent2"/>
                </a:solidFill>
              </a:defRPr>
            </a:lvl1pPr>
          </a:lstStyle>
          <a:p>
            <a:pPr lvl="0"/>
            <a:endParaRPr lang="zh-CN" altLang="en-US" dirty="0"/>
          </a:p>
        </p:txBody>
      </p:sp>
      <p:sp>
        <p:nvSpPr>
          <p:cNvPr id="6" name="标题 1"/>
          <p:cNvSpPr>
            <a:spLocks noGrp="1"/>
          </p:cNvSpPr>
          <p:nvPr>
            <p:ph type="title" hasCustomPrompt="1"/>
          </p:nvPr>
        </p:nvSpPr>
        <p:spPr>
          <a:xfrm>
            <a:off x="360363" y="1896875"/>
            <a:ext cx="5740916" cy="1060855"/>
          </a:xfrm>
          <a:prstGeom prst="rect">
            <a:avLst/>
          </a:prstGeom>
          <a:noFill/>
          <a:effectLst/>
        </p:spPr>
        <p:txBody>
          <a:bodyPr anchor="ctr">
            <a:noAutofit/>
          </a:bodyPr>
          <a:lstStyle>
            <a:lvl1pPr algn="l">
              <a:lnSpc>
                <a:spcPct val="100000"/>
              </a:lnSpc>
              <a:defRPr sz="4000" b="0">
                <a:solidFill>
                  <a:schemeClr val="tx2"/>
                </a:solidFill>
                <a:effectLst/>
              </a:defRPr>
            </a:lvl1pPr>
          </a:lstStyle>
          <a:p>
            <a:r>
              <a:rPr lang="zh-CN" altLang="en-US" dirty="0"/>
              <a:t>单击此处编辑标题样式</a:t>
            </a:r>
            <a:endParaRPr lang="zh-CN" altLang="en-US" dirty="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913" y="275589"/>
            <a:ext cx="2169174" cy="713098"/>
          </a:xfrm>
          <a:prstGeom prst="rect">
            <a:avLst/>
          </a:prstGeom>
        </p:spPr>
      </p:pic>
      <p:pic>
        <p:nvPicPr>
          <p:cNvPr id="8" name="图片 7"/>
          <p:cNvPicPr>
            <a:picLocks noChangeAspect="1"/>
          </p:cNvPicPr>
          <p:nvPr/>
        </p:nvPicPr>
        <p:blipFill rotWithShape="1">
          <a:blip r:embed="rId3" cstate="print"/>
          <a:srcRect l="74359" r="1346"/>
          <a:stretch>
            <a:fillRect/>
          </a:stretch>
        </p:blipFill>
        <p:spPr>
          <a:xfrm>
            <a:off x="310878" y="6192838"/>
            <a:ext cx="3002280" cy="411617"/>
          </a:xfrm>
          <a:prstGeom prst="rect">
            <a:avLst/>
          </a:prstGeom>
        </p:spPr>
      </p:pic>
      <p:cxnSp>
        <p:nvCxnSpPr>
          <p:cNvPr id="9" name="直接连接符 8"/>
          <p:cNvCxnSpPr/>
          <p:nvPr/>
        </p:nvCxnSpPr>
        <p:spPr>
          <a:xfrm>
            <a:off x="6261100" y="0"/>
            <a:ext cx="0" cy="6858000"/>
          </a:xfrm>
          <a:prstGeom prst="line">
            <a:avLst/>
          </a:prstGeom>
          <a:ln w="31750">
            <a:gradFill>
              <a:gsLst>
                <a:gs pos="60000">
                  <a:schemeClr val="tx2"/>
                </a:gs>
                <a:gs pos="100000">
                  <a:schemeClr val="accent4"/>
                </a:gs>
              </a:gsLst>
              <a:lin ang="270000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封面3-dark">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矩形 1"/>
          <p:cNvSpPr/>
          <p:nvPr/>
        </p:nvSpPr>
        <p:spPr>
          <a:xfrm>
            <a:off x="-19050" y="0"/>
            <a:ext cx="6115050" cy="6858000"/>
          </a:xfrm>
          <a:prstGeom prst="rect">
            <a:avLst/>
          </a:prstGeom>
          <a:solidFill>
            <a:schemeClr val="tx2"/>
          </a:solidFill>
          <a:ln w="12700" cap="flat" cmpd="sng" algn="ctr">
            <a:noFill/>
            <a:prstDash val="solid"/>
            <a:miter lim="800000"/>
          </a:ln>
          <a:effectLst/>
        </p:spPr>
        <p:txBody>
          <a:bodyPr rtlCol="0" anchor="ctr"/>
          <a:lstStyle/>
          <a:p>
            <a:pPr algn="just"/>
            <a:endParaRPr lang="zh-CN" altLang="en-US" dirty="0"/>
          </a:p>
        </p:txBody>
      </p:sp>
      <p:sp>
        <p:nvSpPr>
          <p:cNvPr id="3" name="图片占位符 6"/>
          <p:cNvSpPr>
            <a:spLocks noGrp="1"/>
          </p:cNvSpPr>
          <p:nvPr>
            <p:ph type="pic" sz="quarter" idx="10"/>
          </p:nvPr>
        </p:nvSpPr>
        <p:spPr>
          <a:xfrm>
            <a:off x="6388100" y="0"/>
            <a:ext cx="5803900" cy="6858000"/>
          </a:xfrm>
          <a:prstGeom prst="rect">
            <a:avLst/>
          </a:prstGeom>
        </p:spPr>
        <p:txBody>
          <a:bodyPr anchor="ctr"/>
          <a:lstStyle>
            <a:lvl1pPr marL="0" indent="0" algn="ctr">
              <a:buNone/>
              <a:defRPr/>
            </a:lvl1pPr>
          </a:lstStyle>
          <a:p>
            <a:endParaRPr lang="zh-CN" altLang="en-US" dirty="0"/>
          </a:p>
        </p:txBody>
      </p:sp>
      <p:sp>
        <p:nvSpPr>
          <p:cNvPr id="4" name="内容占位符 25"/>
          <p:cNvSpPr>
            <a:spLocks noGrp="1"/>
          </p:cNvSpPr>
          <p:nvPr>
            <p:ph sz="quarter" idx="11"/>
          </p:nvPr>
        </p:nvSpPr>
        <p:spPr>
          <a:xfrm>
            <a:off x="360363" y="3867150"/>
            <a:ext cx="2903311" cy="454025"/>
          </a:xfrm>
          <a:prstGeom prst="rect">
            <a:avLst/>
          </a:prstGeom>
        </p:spPr>
        <p:txBody>
          <a:bodyPr anchor="ctr"/>
          <a:lstStyle>
            <a:lvl1pPr marL="0" indent="0" algn="l">
              <a:lnSpc>
                <a:spcPct val="100000"/>
              </a:lnSpc>
              <a:buNone/>
              <a:defRPr sz="2000">
                <a:solidFill>
                  <a:schemeClr val="bg1"/>
                </a:solidFill>
              </a:defRPr>
            </a:lvl1pPr>
          </a:lstStyle>
          <a:p>
            <a:pPr lvl="0"/>
            <a:endParaRPr lang="zh-CN" altLang="en-US" dirty="0"/>
          </a:p>
        </p:txBody>
      </p:sp>
      <p:sp>
        <p:nvSpPr>
          <p:cNvPr id="5" name="文本占位符 31"/>
          <p:cNvSpPr>
            <a:spLocks noGrp="1"/>
          </p:cNvSpPr>
          <p:nvPr>
            <p:ph type="body" sz="quarter" idx="12"/>
          </p:nvPr>
        </p:nvSpPr>
        <p:spPr>
          <a:xfrm>
            <a:off x="360363" y="3113196"/>
            <a:ext cx="4122181" cy="598488"/>
          </a:xfrm>
          <a:prstGeom prst="rect">
            <a:avLst/>
          </a:prstGeom>
        </p:spPr>
        <p:txBody>
          <a:bodyPr anchor="ctr"/>
          <a:lstStyle>
            <a:lvl1pPr marL="0" indent="0" algn="l">
              <a:lnSpc>
                <a:spcPct val="100000"/>
              </a:lnSpc>
              <a:buNone/>
              <a:defRPr sz="2400" b="1">
                <a:solidFill>
                  <a:schemeClr val="bg1"/>
                </a:solidFill>
              </a:defRPr>
            </a:lvl1pPr>
          </a:lstStyle>
          <a:p>
            <a:pPr lvl="0"/>
            <a:endParaRPr lang="zh-CN" altLang="en-US" dirty="0"/>
          </a:p>
        </p:txBody>
      </p:sp>
      <p:sp>
        <p:nvSpPr>
          <p:cNvPr id="6" name="标题 1"/>
          <p:cNvSpPr>
            <a:spLocks noGrp="1"/>
          </p:cNvSpPr>
          <p:nvPr>
            <p:ph type="title" hasCustomPrompt="1"/>
          </p:nvPr>
        </p:nvSpPr>
        <p:spPr>
          <a:xfrm>
            <a:off x="360363" y="1896875"/>
            <a:ext cx="5740916" cy="1060855"/>
          </a:xfrm>
          <a:prstGeom prst="rect">
            <a:avLst/>
          </a:prstGeom>
          <a:noFill/>
          <a:effectLst/>
        </p:spPr>
        <p:txBody>
          <a:bodyPr anchor="ctr">
            <a:noAutofit/>
          </a:bodyPr>
          <a:lstStyle>
            <a:lvl1pPr algn="l">
              <a:lnSpc>
                <a:spcPct val="100000"/>
              </a:lnSpc>
              <a:defRPr sz="4000" b="0">
                <a:solidFill>
                  <a:schemeClr val="bg1"/>
                </a:solidFill>
                <a:effectLst/>
              </a:defRPr>
            </a:lvl1pPr>
          </a:lstStyle>
          <a:p>
            <a:r>
              <a:rPr lang="zh-CN" altLang="en-US" dirty="0"/>
              <a:t>单击此处编辑标题样式</a:t>
            </a:r>
            <a:endParaRPr lang="zh-CN" altLang="en-US" dirty="0"/>
          </a:p>
        </p:txBody>
      </p:sp>
      <p:pic>
        <p:nvPicPr>
          <p:cNvPr id="7" name="图片 6"/>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22913" y="275589"/>
            <a:ext cx="2169174" cy="713098"/>
          </a:xfrm>
          <a:prstGeom prst="rect">
            <a:avLst/>
          </a:prstGeom>
        </p:spPr>
      </p:pic>
      <p:pic>
        <p:nvPicPr>
          <p:cNvPr id="8" name="图片 7"/>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100000"/>
                    </a14:imgEffect>
                  </a14:imgLayer>
                </a14:imgProps>
              </a:ext>
            </a:extLst>
          </a:blip>
          <a:srcRect l="74359" r="1346"/>
          <a:stretch>
            <a:fillRect/>
          </a:stretch>
        </p:blipFill>
        <p:spPr>
          <a:xfrm>
            <a:off x="310878" y="6192838"/>
            <a:ext cx="3002280" cy="411617"/>
          </a:xfrm>
          <a:prstGeom prst="rect">
            <a:avLst/>
          </a:prstGeom>
        </p:spPr>
      </p:pic>
      <p:cxnSp>
        <p:nvCxnSpPr>
          <p:cNvPr id="9" name="直接连接符 8"/>
          <p:cNvCxnSpPr/>
          <p:nvPr/>
        </p:nvCxnSpPr>
        <p:spPr>
          <a:xfrm>
            <a:off x="6261100" y="0"/>
            <a:ext cx="0" cy="6858000"/>
          </a:xfrm>
          <a:prstGeom prst="line">
            <a:avLst/>
          </a:prstGeom>
          <a:ln w="31750">
            <a:gradFill>
              <a:gsLst>
                <a:gs pos="60000">
                  <a:schemeClr val="tx2"/>
                </a:gs>
                <a:gs pos="100000">
                  <a:schemeClr val="accent4"/>
                </a:gs>
              </a:gsLst>
              <a:lin ang="270000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封面4">
    <p:spTree>
      <p:nvGrpSpPr>
        <p:cNvPr id="1" name=""/>
        <p:cNvGrpSpPr/>
        <p:nvPr/>
      </p:nvGrpSpPr>
      <p:grpSpPr>
        <a:xfrm>
          <a:off x="0" y="0"/>
          <a:ext cx="0" cy="0"/>
          <a:chOff x="0" y="0"/>
          <a:chExt cx="0" cy="0"/>
        </a:xfrm>
      </p:grpSpPr>
      <p:sp>
        <p:nvSpPr>
          <p:cNvPr id="4" name="等腰三角形 3"/>
          <p:cNvSpPr/>
          <p:nvPr/>
        </p:nvSpPr>
        <p:spPr>
          <a:xfrm>
            <a:off x="10515600" y="-25400"/>
            <a:ext cx="1676400" cy="6883400"/>
          </a:xfrm>
          <a:prstGeom prst="triangle">
            <a:avLst>
              <a:gd name="adj" fmla="val 99435"/>
            </a:avLst>
          </a:prstGeom>
          <a:gradFill>
            <a:gsLst>
              <a:gs pos="100000">
                <a:schemeClr val="accent4"/>
              </a:gs>
              <a:gs pos="62000">
                <a:schemeClr val="tx2"/>
              </a:gs>
            </a:gsLst>
            <a:lin ang="2700000" scaled="0"/>
          </a:gradFill>
          <a:ln w="12700" cap="flat" cmpd="sng" algn="ctr">
            <a:solidFill>
              <a:schemeClr val="bg1"/>
            </a:solidFill>
            <a:prstDash val="solid"/>
            <a:miter lim="800000"/>
          </a:ln>
          <a:effectLst/>
        </p:spPr>
        <p:txBody>
          <a:bodyPr rtlCol="0" anchor="ctr"/>
          <a:lstStyle/>
          <a:p>
            <a:pPr lvl="0" algn="just"/>
            <a:endParaRPr lang="zh-CN" altLang="en-US" dirty="0"/>
          </a:p>
        </p:txBody>
      </p:sp>
      <p:sp>
        <p:nvSpPr>
          <p:cNvPr id="5" name="内容占位符 25"/>
          <p:cNvSpPr>
            <a:spLocks noGrp="1"/>
          </p:cNvSpPr>
          <p:nvPr>
            <p:ph sz="quarter" idx="11"/>
          </p:nvPr>
        </p:nvSpPr>
        <p:spPr>
          <a:xfrm>
            <a:off x="360363" y="3867150"/>
            <a:ext cx="2903311" cy="454025"/>
          </a:xfrm>
          <a:prstGeom prst="rect">
            <a:avLst/>
          </a:prstGeom>
        </p:spPr>
        <p:txBody>
          <a:bodyPr anchor="ctr"/>
          <a:lstStyle>
            <a:lvl1pPr marL="0" indent="0" algn="l">
              <a:lnSpc>
                <a:spcPct val="100000"/>
              </a:lnSpc>
              <a:buNone/>
              <a:defRPr sz="2000">
                <a:solidFill>
                  <a:schemeClr val="accent2"/>
                </a:solidFill>
              </a:defRPr>
            </a:lvl1pPr>
          </a:lstStyle>
          <a:p>
            <a:pPr lvl="0"/>
            <a:endParaRPr lang="zh-CN" altLang="en-US" dirty="0"/>
          </a:p>
        </p:txBody>
      </p:sp>
      <p:sp>
        <p:nvSpPr>
          <p:cNvPr id="6" name="文本占位符 31"/>
          <p:cNvSpPr>
            <a:spLocks noGrp="1"/>
          </p:cNvSpPr>
          <p:nvPr>
            <p:ph type="body" sz="quarter" idx="12"/>
          </p:nvPr>
        </p:nvSpPr>
        <p:spPr>
          <a:xfrm>
            <a:off x="360363" y="3113196"/>
            <a:ext cx="4122181" cy="598488"/>
          </a:xfrm>
          <a:prstGeom prst="rect">
            <a:avLst/>
          </a:prstGeom>
        </p:spPr>
        <p:txBody>
          <a:bodyPr anchor="ctr"/>
          <a:lstStyle>
            <a:lvl1pPr marL="0" indent="0" algn="l">
              <a:lnSpc>
                <a:spcPct val="100000"/>
              </a:lnSpc>
              <a:buNone/>
              <a:defRPr sz="2400" b="1">
                <a:solidFill>
                  <a:schemeClr val="accent2"/>
                </a:solidFill>
              </a:defRPr>
            </a:lvl1pPr>
          </a:lstStyle>
          <a:p>
            <a:pPr lvl="0"/>
            <a:endParaRPr lang="zh-CN" altLang="en-US" dirty="0"/>
          </a:p>
        </p:txBody>
      </p:sp>
      <p:sp>
        <p:nvSpPr>
          <p:cNvPr id="7" name="标题 1"/>
          <p:cNvSpPr>
            <a:spLocks noGrp="1"/>
          </p:cNvSpPr>
          <p:nvPr>
            <p:ph type="title" hasCustomPrompt="1"/>
          </p:nvPr>
        </p:nvSpPr>
        <p:spPr>
          <a:xfrm>
            <a:off x="360363" y="1896875"/>
            <a:ext cx="5740916" cy="1060855"/>
          </a:xfrm>
          <a:prstGeom prst="rect">
            <a:avLst/>
          </a:prstGeom>
          <a:noFill/>
          <a:effectLst/>
        </p:spPr>
        <p:txBody>
          <a:bodyPr anchor="ctr">
            <a:noAutofit/>
          </a:bodyPr>
          <a:lstStyle>
            <a:lvl1pPr algn="l">
              <a:lnSpc>
                <a:spcPct val="100000"/>
              </a:lnSpc>
              <a:defRPr sz="4000" b="0">
                <a:solidFill>
                  <a:schemeClr val="tx2"/>
                </a:solidFill>
                <a:effectLst/>
              </a:defRPr>
            </a:lvl1pPr>
          </a:lstStyle>
          <a:p>
            <a:r>
              <a:rPr lang="zh-CN" altLang="en-US" dirty="0"/>
              <a:t>单击此处编辑标题样式</a:t>
            </a:r>
            <a:endParaRPr lang="zh-CN" altLang="en-US" dirty="0"/>
          </a:p>
        </p:txBody>
      </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913" y="275589"/>
            <a:ext cx="2169174" cy="713098"/>
          </a:xfrm>
          <a:prstGeom prst="rect">
            <a:avLst/>
          </a:prstGeom>
        </p:spPr>
      </p:pic>
      <p:pic>
        <p:nvPicPr>
          <p:cNvPr id="9" name="图片 8"/>
          <p:cNvPicPr>
            <a:picLocks noChangeAspect="1"/>
          </p:cNvPicPr>
          <p:nvPr/>
        </p:nvPicPr>
        <p:blipFill rotWithShape="1">
          <a:blip r:embed="rId3" cstate="print"/>
          <a:srcRect l="74359" r="1346"/>
          <a:stretch>
            <a:fillRect/>
          </a:stretch>
        </p:blipFill>
        <p:spPr>
          <a:xfrm>
            <a:off x="310878" y="6192838"/>
            <a:ext cx="3002280" cy="411617"/>
          </a:xfrm>
          <a:prstGeom prst="rect">
            <a:avLst/>
          </a:prstGeom>
        </p:spPr>
      </p:pic>
      <p:sp>
        <p:nvSpPr>
          <p:cNvPr id="10" name="图片占位符 6"/>
          <p:cNvSpPr>
            <a:spLocks noGrp="1"/>
          </p:cNvSpPr>
          <p:nvPr>
            <p:ph type="pic" sz="quarter" idx="10"/>
          </p:nvPr>
        </p:nvSpPr>
        <p:spPr>
          <a:xfrm>
            <a:off x="5859400" y="0"/>
            <a:ext cx="6146801" cy="6858000"/>
          </a:xfrm>
          <a:prstGeom prst="parallelogram">
            <a:avLst>
              <a:gd name="adj" fmla="val 28125"/>
            </a:avLst>
          </a:prstGeom>
          <a:effectLst>
            <a:outerShdw blurRad="50800" dist="38100" dir="2700000" algn="tl" rotWithShape="0">
              <a:prstClr val="black">
                <a:alpha val="40000"/>
              </a:prstClr>
            </a:outerShdw>
          </a:effectLst>
        </p:spPr>
        <p:txBody>
          <a:bodyPr anchor="ctr"/>
          <a:lstStyle>
            <a:lvl1pPr marL="0" indent="0" algn="ctr">
              <a:buNone/>
              <a:defRPr/>
            </a:lvl1pPr>
          </a:lstStyle>
          <a:p>
            <a:endParaRPr lang="zh-CN" altLang="en-US" dirty="0"/>
          </a:p>
        </p:txBody>
      </p:sp>
      <p:cxnSp>
        <p:nvCxnSpPr>
          <p:cNvPr id="11" name="直接连接符 10"/>
          <p:cNvCxnSpPr/>
          <p:nvPr/>
        </p:nvCxnSpPr>
        <p:spPr>
          <a:xfrm flipH="1">
            <a:off x="5710548" y="-25400"/>
            <a:ext cx="1737055" cy="6883400"/>
          </a:xfrm>
          <a:prstGeom prst="line">
            <a:avLst/>
          </a:prstGeom>
          <a:ln w="31750">
            <a:gradFill>
              <a:gsLst>
                <a:gs pos="60000">
                  <a:schemeClr val="tx2"/>
                </a:gs>
                <a:gs pos="100000">
                  <a:schemeClr val="accent4"/>
                </a:gs>
              </a:gsLst>
              <a:lin ang="270000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封面5">
    <p:spTree>
      <p:nvGrpSpPr>
        <p:cNvPr id="1" name=""/>
        <p:cNvGrpSpPr/>
        <p:nvPr/>
      </p:nvGrpSpPr>
      <p:grpSpPr>
        <a:xfrm>
          <a:off x="0" y="0"/>
          <a:ext cx="0" cy="0"/>
          <a:chOff x="0" y="0"/>
          <a:chExt cx="0" cy="0"/>
        </a:xfrm>
      </p:grpSpPr>
      <p:pic>
        <p:nvPicPr>
          <p:cNvPr id="6" name="图片 5" descr="图片包含 建筑物&#10;&#10;自动生成的说明"/>
          <p:cNvPicPr>
            <a:picLocks noChangeAspect="1"/>
          </p:cNvPicPr>
          <p:nvPr/>
        </p:nvPicPr>
        <p:blipFill>
          <a:blip r:embed="rId2" cstate="print">
            <a:alphaModFix amt="10000"/>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4144710" y="2394097"/>
            <a:ext cx="8047290" cy="2590938"/>
          </a:xfrm>
          <a:prstGeom prst="rect">
            <a:avLst/>
          </a:prstGeom>
        </p:spPr>
      </p:pic>
      <p:sp>
        <p:nvSpPr>
          <p:cNvPr id="5" name="标题 1"/>
          <p:cNvSpPr>
            <a:spLocks noGrp="1"/>
          </p:cNvSpPr>
          <p:nvPr>
            <p:ph type="title" hasCustomPrompt="1"/>
          </p:nvPr>
        </p:nvSpPr>
        <p:spPr>
          <a:xfrm>
            <a:off x="5460763" y="2407580"/>
            <a:ext cx="6426437" cy="1060855"/>
          </a:xfrm>
          <a:prstGeom prst="rect">
            <a:avLst/>
          </a:prstGeom>
          <a:noFill/>
          <a:effectLst/>
        </p:spPr>
        <p:txBody>
          <a:bodyPr anchor="ctr">
            <a:noAutofit/>
          </a:bodyPr>
          <a:lstStyle>
            <a:lvl1pPr algn="ctr">
              <a:defRPr sz="4000" b="1">
                <a:solidFill>
                  <a:schemeClr val="tx2"/>
                </a:solidFill>
              </a:defRPr>
            </a:lvl1pPr>
          </a:lstStyle>
          <a:p>
            <a:r>
              <a:rPr lang="zh-CN" altLang="en-US" dirty="0"/>
              <a:t>单击此处编辑标题样式</a:t>
            </a:r>
            <a:endParaRPr lang="zh-CN" altLang="en-US" dirty="0"/>
          </a:p>
        </p:txBody>
      </p:sp>
      <p:sp>
        <p:nvSpPr>
          <p:cNvPr id="7" name="内容占位符 25"/>
          <p:cNvSpPr>
            <a:spLocks noGrp="1"/>
          </p:cNvSpPr>
          <p:nvPr>
            <p:ph sz="quarter" idx="10"/>
          </p:nvPr>
        </p:nvSpPr>
        <p:spPr>
          <a:xfrm>
            <a:off x="8946863" y="4107201"/>
            <a:ext cx="2903311" cy="454025"/>
          </a:xfrm>
          <a:prstGeom prst="rect">
            <a:avLst/>
          </a:prstGeom>
        </p:spPr>
        <p:txBody>
          <a:bodyPr anchor="ctr"/>
          <a:lstStyle>
            <a:lvl1pPr marL="0" indent="0" algn="ctr">
              <a:lnSpc>
                <a:spcPct val="100000"/>
              </a:lnSpc>
              <a:buNone/>
              <a:defRPr sz="1800">
                <a:solidFill>
                  <a:schemeClr val="accent2"/>
                </a:solidFill>
              </a:defRPr>
            </a:lvl1pPr>
          </a:lstStyle>
          <a:p>
            <a:pPr lvl="0"/>
            <a:endParaRPr lang="zh-CN" altLang="en-US" dirty="0"/>
          </a:p>
        </p:txBody>
      </p:sp>
      <p:sp>
        <p:nvSpPr>
          <p:cNvPr id="8" name="文本占位符 31"/>
          <p:cNvSpPr>
            <a:spLocks noGrp="1"/>
          </p:cNvSpPr>
          <p:nvPr>
            <p:ph type="body" sz="quarter" idx="11"/>
          </p:nvPr>
        </p:nvSpPr>
        <p:spPr>
          <a:xfrm>
            <a:off x="5460764" y="3997557"/>
            <a:ext cx="3349862" cy="598488"/>
          </a:xfrm>
          <a:prstGeom prst="rect">
            <a:avLst/>
          </a:prstGeom>
        </p:spPr>
        <p:txBody>
          <a:bodyPr anchor="ctr"/>
          <a:lstStyle>
            <a:lvl1pPr marL="0" indent="0" algn="ctr">
              <a:lnSpc>
                <a:spcPct val="100000"/>
              </a:lnSpc>
              <a:buNone/>
              <a:defRPr sz="2400" b="1">
                <a:solidFill>
                  <a:schemeClr val="accent2"/>
                </a:solidFill>
              </a:defRPr>
            </a:lvl1pPr>
          </a:lstStyle>
          <a:p>
            <a:pPr lvl="0"/>
            <a:endParaRPr lang="zh-CN" altLang="en-US" dirty="0"/>
          </a:p>
        </p:txBody>
      </p:sp>
      <p:sp>
        <p:nvSpPr>
          <p:cNvPr id="9" name="图片占位符 14"/>
          <p:cNvSpPr>
            <a:spLocks noGrp="1"/>
          </p:cNvSpPr>
          <p:nvPr>
            <p:ph type="pic" sz="quarter" idx="12"/>
          </p:nvPr>
        </p:nvSpPr>
        <p:spPr>
          <a:xfrm>
            <a:off x="0" y="1415726"/>
            <a:ext cx="6323888" cy="4026547"/>
          </a:xfrm>
          <a:custGeom>
            <a:avLst/>
            <a:gdLst>
              <a:gd name="connsiteX0" fmla="*/ 0 w 4827208"/>
              <a:gd name="connsiteY0" fmla="*/ 0 h 3236615"/>
              <a:gd name="connsiteX1" fmla="*/ 4827208 w 4827208"/>
              <a:gd name="connsiteY1" fmla="*/ 0 h 3236615"/>
              <a:gd name="connsiteX2" fmla="*/ 3218537 w 4827208"/>
              <a:gd name="connsiteY2" fmla="*/ 3236615 h 3236615"/>
              <a:gd name="connsiteX3" fmla="*/ 0 w 4827208"/>
              <a:gd name="connsiteY3" fmla="*/ 3236615 h 3236615"/>
            </a:gdLst>
            <a:ahLst/>
            <a:cxnLst>
              <a:cxn ang="0">
                <a:pos x="connsiteX0" y="connsiteY0"/>
              </a:cxn>
              <a:cxn ang="0">
                <a:pos x="connsiteX1" y="connsiteY1"/>
              </a:cxn>
              <a:cxn ang="0">
                <a:pos x="connsiteX2" y="connsiteY2"/>
              </a:cxn>
              <a:cxn ang="0">
                <a:pos x="connsiteX3" y="connsiteY3"/>
              </a:cxn>
            </a:cxnLst>
            <a:rect l="l" t="t" r="r" b="b"/>
            <a:pathLst>
              <a:path w="4827208" h="3236615">
                <a:moveTo>
                  <a:pt x="0" y="0"/>
                </a:moveTo>
                <a:lnTo>
                  <a:pt x="4827208" y="0"/>
                </a:lnTo>
                <a:lnTo>
                  <a:pt x="3218537" y="3236615"/>
                </a:lnTo>
                <a:lnTo>
                  <a:pt x="0" y="3236615"/>
                </a:lnTo>
                <a:close/>
              </a:path>
            </a:pathLst>
          </a:custGeom>
          <a:effectLst>
            <a:outerShdw blurRad="50800" dist="38100" dir="2700000" algn="tl" rotWithShape="0">
              <a:prstClr val="black">
                <a:alpha val="40000"/>
              </a:prstClr>
            </a:outerShdw>
          </a:effectLst>
        </p:spPr>
        <p:txBody>
          <a:bodyPr wrap="square">
            <a:noAutofit/>
          </a:bodyPr>
          <a:lstStyle/>
          <a:p>
            <a:endParaRPr lang="zh-CN" altLang="en-US"/>
          </a:p>
        </p:txBody>
      </p:sp>
      <p:pic>
        <p:nvPicPr>
          <p:cNvPr id="10" name="图片 9"/>
          <p:cNvPicPr>
            <a:picLocks noChangeAspect="1"/>
          </p:cNvPicPr>
          <p:nvPr/>
        </p:nvPicPr>
        <p:blipFill>
          <a:blip r:embed="rId3"/>
          <a:stretch>
            <a:fillRect/>
          </a:stretch>
        </p:blipFill>
        <p:spPr>
          <a:xfrm>
            <a:off x="6524558" y="4706725"/>
            <a:ext cx="3935296" cy="209291"/>
          </a:xfrm>
          <a:prstGeom prst="rect">
            <a:avLst/>
          </a:prstGeom>
        </p:spPr>
      </p:pic>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913" y="271357"/>
            <a:ext cx="2169174" cy="713098"/>
          </a:xfrm>
          <a:prstGeom prst="rect">
            <a:avLst/>
          </a:prstGeom>
        </p:spPr>
      </p:pic>
      <p:pic>
        <p:nvPicPr>
          <p:cNvPr id="12" name="图片 11"/>
          <p:cNvPicPr>
            <a:picLocks noChangeAspect="1"/>
          </p:cNvPicPr>
          <p:nvPr/>
        </p:nvPicPr>
        <p:blipFill rotWithShape="1">
          <a:blip r:embed="rId5" cstate="print"/>
          <a:srcRect r="1346"/>
          <a:stretch>
            <a:fillRect/>
          </a:stretch>
        </p:blipFill>
        <p:spPr>
          <a:xfrm>
            <a:off x="516" y="6041797"/>
            <a:ext cx="12166903" cy="411617"/>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目录1">
    <p:spTree>
      <p:nvGrpSpPr>
        <p:cNvPr id="1" name=""/>
        <p:cNvGrpSpPr/>
        <p:nvPr/>
      </p:nvGrpSpPr>
      <p:grpSpPr>
        <a:xfrm>
          <a:off x="0" y="0"/>
          <a:ext cx="0" cy="0"/>
          <a:chOff x="0" y="0"/>
          <a:chExt cx="0" cy="0"/>
        </a:xfrm>
      </p:grpSpPr>
      <p:grpSp>
        <p:nvGrpSpPr>
          <p:cNvPr id="11" name="组合 10"/>
          <p:cNvGrpSpPr/>
          <p:nvPr/>
        </p:nvGrpSpPr>
        <p:grpSpPr>
          <a:xfrm>
            <a:off x="391884" y="2278063"/>
            <a:ext cx="4122059" cy="1462680"/>
            <a:chOff x="304800" y="2709636"/>
            <a:chExt cx="4122059" cy="1462680"/>
          </a:xfrm>
        </p:grpSpPr>
        <p:grpSp>
          <p:nvGrpSpPr>
            <p:cNvPr id="12" name="组合 11"/>
            <p:cNvGrpSpPr/>
            <p:nvPr/>
          </p:nvGrpSpPr>
          <p:grpSpPr>
            <a:xfrm>
              <a:off x="304800" y="2709636"/>
              <a:ext cx="4122059" cy="1462680"/>
              <a:chOff x="667656" y="1497651"/>
              <a:chExt cx="4122059" cy="1462680"/>
            </a:xfrm>
          </p:grpSpPr>
          <p:grpSp>
            <p:nvGrpSpPr>
              <p:cNvPr id="14" name="组合 13"/>
              <p:cNvGrpSpPr/>
              <p:nvPr/>
            </p:nvGrpSpPr>
            <p:grpSpPr>
              <a:xfrm>
                <a:off x="667656" y="1497651"/>
                <a:ext cx="4122059" cy="1438728"/>
                <a:chOff x="537028" y="1493158"/>
                <a:chExt cx="4122059" cy="1438728"/>
              </a:xfrm>
            </p:grpSpPr>
            <p:sp>
              <p:nvSpPr>
                <p:cNvPr id="17" name="矩形 16"/>
                <p:cNvSpPr/>
                <p:nvPr/>
              </p:nvSpPr>
              <p:spPr>
                <a:xfrm>
                  <a:off x="537029" y="1493158"/>
                  <a:ext cx="4122058" cy="1438728"/>
                </a:xfrm>
                <a:prstGeom prst="rect">
                  <a:avLst/>
                </a:prstGeom>
                <a:solidFill>
                  <a:srgbClr val="FFFFFF"/>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704020202020204"/>
                    <a:ea typeface="微软雅黑" panose="020B0503020204020204" charset="-122"/>
                    <a:cs typeface="+mn-cs"/>
                  </a:endParaRPr>
                </a:p>
              </p:txBody>
            </p:sp>
            <p:pic>
              <p:nvPicPr>
                <p:cNvPr id="18" name="图片 17" descr="图片包含 建筑物&#10;&#10;自动生成的说明"/>
                <p:cNvPicPr>
                  <a:picLocks noChangeAspect="1"/>
                </p:cNvPicPr>
                <p:nvPr/>
              </p:nvPicPr>
              <p:blipFill>
                <a:blip r:embed="rId2" cstate="print">
                  <a:alphaModFix amt="25000"/>
                  <a:duotone>
                    <a:srgbClr val="DBDBDB">
                      <a:shade val="45000"/>
                      <a:satMod val="135000"/>
                    </a:srgbClr>
                    <a:prstClr val="white"/>
                  </a:duotone>
                  <a:extLst>
                    <a:ext uri="{28A0092B-C50C-407E-A947-70E740481C1C}">
                      <a14:useLocalDpi xmlns:a14="http://schemas.microsoft.com/office/drawing/2010/main" val="0"/>
                    </a:ext>
                  </a:extLst>
                </a:blip>
                <a:stretch>
                  <a:fillRect/>
                </a:stretch>
              </p:blipFill>
              <p:spPr>
                <a:xfrm>
                  <a:off x="537028" y="1604731"/>
                  <a:ext cx="4122058" cy="1327155"/>
                </a:xfrm>
                <a:prstGeom prst="rect">
                  <a:avLst/>
                </a:prstGeom>
                <a:effectLst/>
              </p:spPr>
            </p:pic>
          </p:grpSp>
          <p:sp>
            <p:nvSpPr>
              <p:cNvPr id="15" name="文本框 14"/>
              <p:cNvSpPr txBox="1"/>
              <p:nvPr/>
            </p:nvSpPr>
            <p:spPr>
              <a:xfrm>
                <a:off x="2387598" y="1755350"/>
                <a:ext cx="2235199" cy="9233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5400" b="0" i="0" u="none" strike="noStrike" kern="0" cap="none" spc="0" normalizeH="0" baseline="0" noProof="0" dirty="0">
                    <a:ln>
                      <a:noFill/>
                    </a:ln>
                    <a:solidFill>
                      <a:schemeClr val="tx2"/>
                    </a:solidFill>
                    <a:effectLst/>
                    <a:uLnTx/>
                    <a:uFillTx/>
                    <a:latin typeface="+mj-ea"/>
                    <a:ea typeface="+mj-ea"/>
                  </a:rPr>
                  <a:t>目  录</a:t>
                </a:r>
                <a:endParaRPr kumimoji="0" lang="zh-CN" altLang="en-US" sz="5400" b="0" i="0" u="none" strike="noStrike" kern="0" cap="none" spc="0" normalizeH="0" baseline="0" noProof="0" dirty="0">
                  <a:ln>
                    <a:noFill/>
                  </a:ln>
                  <a:solidFill>
                    <a:schemeClr val="tx2"/>
                  </a:solidFill>
                  <a:effectLst/>
                  <a:uLnTx/>
                  <a:uFillTx/>
                  <a:latin typeface="+mj-ea"/>
                  <a:ea typeface="+mj-ea"/>
                </a:endParaRPr>
              </a:p>
            </p:txBody>
          </p:sp>
          <p:sp>
            <p:nvSpPr>
              <p:cNvPr id="16" name="矩形 15"/>
              <p:cNvSpPr/>
              <p:nvPr/>
            </p:nvSpPr>
            <p:spPr>
              <a:xfrm rot="16200000">
                <a:off x="2683685" y="854302"/>
                <a:ext cx="90000" cy="4122058"/>
              </a:xfrm>
              <a:prstGeom prst="rect">
                <a:avLst/>
              </a:prstGeom>
              <a:gradFill>
                <a:gsLst>
                  <a:gs pos="100000">
                    <a:schemeClr val="accent4"/>
                  </a:gs>
                  <a:gs pos="62000">
                    <a:schemeClr val="tx2"/>
                  </a:gs>
                </a:gsLst>
                <a:lin ang="27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Arial" panose="020B0704020202020204"/>
                  <a:ea typeface="微软雅黑" panose="020B0503020204020204" charset="-122"/>
                  <a:cs typeface="+mn-cs"/>
                </a:endParaRPr>
              </a:p>
            </p:txBody>
          </p:sp>
        </p:grpSp>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887" y="2871509"/>
              <a:ext cx="1590855" cy="1114981"/>
            </a:xfrm>
            <a:prstGeom prst="rect">
              <a:avLst/>
            </a:prstGeom>
          </p:spPr>
        </p:pic>
      </p:grpSp>
      <p:sp>
        <p:nvSpPr>
          <p:cNvPr id="19" name="图片占位符 6"/>
          <p:cNvSpPr>
            <a:spLocks noGrp="1"/>
          </p:cNvSpPr>
          <p:nvPr>
            <p:ph type="pic" sz="quarter" idx="10"/>
          </p:nvPr>
        </p:nvSpPr>
        <p:spPr>
          <a:xfrm>
            <a:off x="6095999" y="0"/>
            <a:ext cx="6096001" cy="6858000"/>
          </a:xfrm>
          <a:prstGeom prst="rect">
            <a:avLst/>
          </a:prstGeom>
        </p:spPr>
        <p:txBody>
          <a:bodyPr anchor="ctr"/>
          <a:lstStyle>
            <a:lvl1pPr marL="0" indent="0" algn="ctr">
              <a:buNone/>
              <a:defRPr/>
            </a:lvl1pPr>
          </a:lstStyle>
          <a:p>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目录2">
    <p:spTree>
      <p:nvGrpSpPr>
        <p:cNvPr id="1" name=""/>
        <p:cNvGrpSpPr/>
        <p:nvPr/>
      </p:nvGrpSpPr>
      <p:grpSpPr>
        <a:xfrm>
          <a:off x="0" y="0"/>
          <a:ext cx="0" cy="0"/>
          <a:chOff x="0" y="0"/>
          <a:chExt cx="0" cy="0"/>
        </a:xfrm>
      </p:grpSpPr>
      <p:grpSp>
        <p:nvGrpSpPr>
          <p:cNvPr id="3" name="组合 2"/>
          <p:cNvGrpSpPr/>
          <p:nvPr/>
        </p:nvGrpSpPr>
        <p:grpSpPr>
          <a:xfrm>
            <a:off x="4034971" y="689970"/>
            <a:ext cx="4122059" cy="1462680"/>
            <a:chOff x="304800" y="2709636"/>
            <a:chExt cx="4122059" cy="1462680"/>
          </a:xfrm>
        </p:grpSpPr>
        <p:grpSp>
          <p:nvGrpSpPr>
            <p:cNvPr id="4" name="组合 3"/>
            <p:cNvGrpSpPr/>
            <p:nvPr/>
          </p:nvGrpSpPr>
          <p:grpSpPr>
            <a:xfrm>
              <a:off x="304800" y="2709636"/>
              <a:ext cx="4122059" cy="1462680"/>
              <a:chOff x="667656" y="1497651"/>
              <a:chExt cx="4122059" cy="1462680"/>
            </a:xfrm>
          </p:grpSpPr>
          <p:grpSp>
            <p:nvGrpSpPr>
              <p:cNvPr id="6" name="组合 5"/>
              <p:cNvGrpSpPr/>
              <p:nvPr/>
            </p:nvGrpSpPr>
            <p:grpSpPr>
              <a:xfrm>
                <a:off x="667656" y="1497651"/>
                <a:ext cx="4122059" cy="1438728"/>
                <a:chOff x="537028" y="1493158"/>
                <a:chExt cx="4122059" cy="1438728"/>
              </a:xfrm>
            </p:grpSpPr>
            <p:sp>
              <p:nvSpPr>
                <p:cNvPr id="9" name="矩形 8"/>
                <p:cNvSpPr/>
                <p:nvPr/>
              </p:nvSpPr>
              <p:spPr>
                <a:xfrm>
                  <a:off x="537029" y="1493158"/>
                  <a:ext cx="4122058" cy="1438728"/>
                </a:xfrm>
                <a:prstGeom prst="rect">
                  <a:avLst/>
                </a:prstGeom>
                <a:solidFill>
                  <a:srgbClr val="FFFFFF"/>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704020202020204"/>
                    <a:ea typeface="微软雅黑" panose="020B0503020204020204" charset="-122"/>
                    <a:cs typeface="+mn-cs"/>
                  </a:endParaRPr>
                </a:p>
              </p:txBody>
            </p:sp>
            <p:pic>
              <p:nvPicPr>
                <p:cNvPr id="10" name="图片 9" descr="图片包含 建筑物&#10;&#10;自动生成的说明"/>
                <p:cNvPicPr>
                  <a:picLocks noChangeAspect="1"/>
                </p:cNvPicPr>
                <p:nvPr/>
              </p:nvPicPr>
              <p:blipFill>
                <a:blip r:embed="rId2" cstate="print">
                  <a:alphaModFix amt="25000"/>
                  <a:duotone>
                    <a:srgbClr val="DBDBDB">
                      <a:shade val="45000"/>
                      <a:satMod val="135000"/>
                    </a:srgbClr>
                    <a:prstClr val="white"/>
                  </a:duotone>
                  <a:extLst>
                    <a:ext uri="{28A0092B-C50C-407E-A947-70E740481C1C}">
                      <a14:useLocalDpi xmlns:a14="http://schemas.microsoft.com/office/drawing/2010/main" val="0"/>
                    </a:ext>
                  </a:extLst>
                </a:blip>
                <a:stretch>
                  <a:fillRect/>
                </a:stretch>
              </p:blipFill>
              <p:spPr>
                <a:xfrm>
                  <a:off x="537028" y="1604731"/>
                  <a:ext cx="4122058" cy="1327155"/>
                </a:xfrm>
                <a:prstGeom prst="rect">
                  <a:avLst/>
                </a:prstGeom>
                <a:effectLst/>
              </p:spPr>
            </p:pic>
          </p:grpSp>
          <p:sp>
            <p:nvSpPr>
              <p:cNvPr id="7" name="文本框 6"/>
              <p:cNvSpPr txBox="1"/>
              <p:nvPr/>
            </p:nvSpPr>
            <p:spPr>
              <a:xfrm>
                <a:off x="2387598" y="1755350"/>
                <a:ext cx="2235199" cy="9233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5400" b="0" i="0" u="none" strike="noStrike" kern="0" cap="none" spc="0" normalizeH="0" baseline="0" noProof="0" dirty="0">
                    <a:ln>
                      <a:noFill/>
                    </a:ln>
                    <a:solidFill>
                      <a:schemeClr val="tx2"/>
                    </a:solidFill>
                    <a:effectLst/>
                    <a:uLnTx/>
                    <a:uFillTx/>
                    <a:latin typeface="+mj-ea"/>
                    <a:ea typeface="+mj-ea"/>
                  </a:rPr>
                  <a:t>目  录</a:t>
                </a:r>
                <a:endParaRPr kumimoji="0" lang="zh-CN" altLang="en-US" sz="5400" b="0" i="0" u="none" strike="noStrike" kern="0" cap="none" spc="0" normalizeH="0" baseline="0" noProof="0" dirty="0">
                  <a:ln>
                    <a:noFill/>
                  </a:ln>
                  <a:solidFill>
                    <a:schemeClr val="tx2"/>
                  </a:solidFill>
                  <a:effectLst/>
                  <a:uLnTx/>
                  <a:uFillTx/>
                  <a:latin typeface="+mj-ea"/>
                  <a:ea typeface="+mj-ea"/>
                </a:endParaRPr>
              </a:p>
            </p:txBody>
          </p:sp>
          <p:sp>
            <p:nvSpPr>
              <p:cNvPr id="8" name="矩形 7"/>
              <p:cNvSpPr/>
              <p:nvPr/>
            </p:nvSpPr>
            <p:spPr>
              <a:xfrm rot="16200000">
                <a:off x="2683685" y="854302"/>
                <a:ext cx="90000" cy="4122058"/>
              </a:xfrm>
              <a:prstGeom prst="rect">
                <a:avLst/>
              </a:prstGeom>
              <a:gradFill>
                <a:gsLst>
                  <a:gs pos="100000">
                    <a:schemeClr val="accent4"/>
                  </a:gs>
                  <a:gs pos="62000">
                    <a:schemeClr val="tx2"/>
                  </a:gs>
                </a:gsLst>
                <a:lin ang="27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Arial" panose="020B0704020202020204"/>
                  <a:ea typeface="微软雅黑" panose="020B0503020204020204" charset="-122"/>
                  <a:cs typeface="+mn-cs"/>
                </a:endParaRPr>
              </a:p>
            </p:txBody>
          </p:sp>
        </p:gr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887" y="2871509"/>
              <a:ext cx="1590855" cy="1114981"/>
            </a:xfrm>
            <a:prstGeom prst="rect">
              <a:avLst/>
            </a:prstGeom>
          </p:spPr>
        </p:pic>
      </p:grpSp>
      <p:sp>
        <p:nvSpPr>
          <p:cNvPr id="11" name="图片占位符 6"/>
          <p:cNvSpPr>
            <a:spLocks noGrp="1"/>
          </p:cNvSpPr>
          <p:nvPr>
            <p:ph type="pic" sz="quarter" idx="10"/>
          </p:nvPr>
        </p:nvSpPr>
        <p:spPr>
          <a:xfrm>
            <a:off x="1" y="3240088"/>
            <a:ext cx="12192000" cy="3617912"/>
          </a:xfrm>
          <a:prstGeom prst="rect">
            <a:avLst/>
          </a:prstGeom>
        </p:spPr>
        <p:txBody>
          <a:bodyPr anchor="ctr"/>
          <a:lstStyle>
            <a:lvl1pPr marL="0" indent="0" algn="ctr">
              <a:buNone/>
              <a:defRPr/>
            </a:lvl1pPr>
          </a:lstStyle>
          <a:p>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封面5">
    <p:spTree>
      <p:nvGrpSpPr>
        <p:cNvPr id="1" name=""/>
        <p:cNvGrpSpPr/>
        <p:nvPr/>
      </p:nvGrpSpPr>
      <p:grpSpPr>
        <a:xfrm>
          <a:off x="0" y="0"/>
          <a:ext cx="0" cy="0"/>
          <a:chOff x="0" y="0"/>
          <a:chExt cx="0" cy="0"/>
        </a:xfrm>
      </p:grpSpPr>
      <p:pic>
        <p:nvPicPr>
          <p:cNvPr id="6" name="图片 5" descr="图片包含 建筑物&#10;&#10;自动生成的说明"/>
          <p:cNvPicPr>
            <a:picLocks noChangeAspect="1"/>
          </p:cNvPicPr>
          <p:nvPr/>
        </p:nvPicPr>
        <p:blipFill>
          <a:blip r:embed="rId2" cstate="print">
            <a:alphaModFix amt="10000"/>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4144710" y="2394097"/>
            <a:ext cx="8047290" cy="2590938"/>
          </a:xfrm>
          <a:prstGeom prst="rect">
            <a:avLst/>
          </a:prstGeom>
        </p:spPr>
      </p:pic>
      <p:sp>
        <p:nvSpPr>
          <p:cNvPr id="5" name="标题 1"/>
          <p:cNvSpPr>
            <a:spLocks noGrp="1"/>
          </p:cNvSpPr>
          <p:nvPr>
            <p:ph type="title" hasCustomPrompt="1"/>
          </p:nvPr>
        </p:nvSpPr>
        <p:spPr>
          <a:xfrm>
            <a:off x="5460763" y="2407580"/>
            <a:ext cx="6426437" cy="1060855"/>
          </a:xfrm>
          <a:prstGeom prst="rect">
            <a:avLst/>
          </a:prstGeom>
          <a:noFill/>
          <a:effectLst/>
        </p:spPr>
        <p:txBody>
          <a:bodyPr anchor="ctr">
            <a:noAutofit/>
          </a:bodyPr>
          <a:lstStyle>
            <a:lvl1pPr algn="ctr">
              <a:defRPr sz="4000" b="1">
                <a:solidFill>
                  <a:schemeClr val="tx2"/>
                </a:solidFill>
              </a:defRPr>
            </a:lvl1pPr>
          </a:lstStyle>
          <a:p>
            <a:r>
              <a:rPr lang="zh-CN" altLang="en-US" dirty="0"/>
              <a:t>单击此处编辑标题样式</a:t>
            </a:r>
            <a:endParaRPr lang="zh-CN" altLang="en-US" dirty="0"/>
          </a:p>
        </p:txBody>
      </p:sp>
      <p:sp>
        <p:nvSpPr>
          <p:cNvPr id="7" name="内容占位符 25"/>
          <p:cNvSpPr>
            <a:spLocks noGrp="1"/>
          </p:cNvSpPr>
          <p:nvPr>
            <p:ph sz="quarter" idx="10"/>
          </p:nvPr>
        </p:nvSpPr>
        <p:spPr>
          <a:xfrm>
            <a:off x="8946863" y="4107201"/>
            <a:ext cx="2903311" cy="454025"/>
          </a:xfrm>
          <a:prstGeom prst="rect">
            <a:avLst/>
          </a:prstGeom>
        </p:spPr>
        <p:txBody>
          <a:bodyPr anchor="ctr"/>
          <a:lstStyle>
            <a:lvl1pPr marL="0" indent="0" algn="ctr">
              <a:lnSpc>
                <a:spcPct val="100000"/>
              </a:lnSpc>
              <a:buNone/>
              <a:defRPr sz="1800">
                <a:solidFill>
                  <a:schemeClr val="accent2"/>
                </a:solidFill>
              </a:defRPr>
            </a:lvl1pPr>
          </a:lstStyle>
          <a:p>
            <a:pPr lvl="0"/>
            <a:endParaRPr lang="zh-CN" altLang="en-US" dirty="0"/>
          </a:p>
        </p:txBody>
      </p:sp>
      <p:sp>
        <p:nvSpPr>
          <p:cNvPr id="8" name="文本占位符 31"/>
          <p:cNvSpPr>
            <a:spLocks noGrp="1"/>
          </p:cNvSpPr>
          <p:nvPr>
            <p:ph type="body" sz="quarter" idx="11"/>
          </p:nvPr>
        </p:nvSpPr>
        <p:spPr>
          <a:xfrm>
            <a:off x="5460764" y="3997557"/>
            <a:ext cx="3349862" cy="598488"/>
          </a:xfrm>
          <a:prstGeom prst="rect">
            <a:avLst/>
          </a:prstGeom>
        </p:spPr>
        <p:txBody>
          <a:bodyPr anchor="ctr"/>
          <a:lstStyle>
            <a:lvl1pPr marL="0" indent="0" algn="ctr">
              <a:lnSpc>
                <a:spcPct val="100000"/>
              </a:lnSpc>
              <a:buNone/>
              <a:defRPr sz="2400" b="1">
                <a:solidFill>
                  <a:schemeClr val="accent2"/>
                </a:solidFill>
              </a:defRPr>
            </a:lvl1pPr>
          </a:lstStyle>
          <a:p>
            <a:pPr lvl="0"/>
            <a:endParaRPr lang="zh-CN" altLang="en-US" dirty="0"/>
          </a:p>
        </p:txBody>
      </p:sp>
      <p:sp>
        <p:nvSpPr>
          <p:cNvPr id="9" name="图片占位符 14"/>
          <p:cNvSpPr>
            <a:spLocks noGrp="1"/>
          </p:cNvSpPr>
          <p:nvPr>
            <p:ph type="pic" sz="quarter" idx="12"/>
          </p:nvPr>
        </p:nvSpPr>
        <p:spPr>
          <a:xfrm>
            <a:off x="0" y="1415726"/>
            <a:ext cx="6323888" cy="4026547"/>
          </a:xfrm>
          <a:custGeom>
            <a:avLst/>
            <a:gdLst>
              <a:gd name="connsiteX0" fmla="*/ 0 w 4827208"/>
              <a:gd name="connsiteY0" fmla="*/ 0 h 3236615"/>
              <a:gd name="connsiteX1" fmla="*/ 4827208 w 4827208"/>
              <a:gd name="connsiteY1" fmla="*/ 0 h 3236615"/>
              <a:gd name="connsiteX2" fmla="*/ 3218537 w 4827208"/>
              <a:gd name="connsiteY2" fmla="*/ 3236615 h 3236615"/>
              <a:gd name="connsiteX3" fmla="*/ 0 w 4827208"/>
              <a:gd name="connsiteY3" fmla="*/ 3236615 h 3236615"/>
            </a:gdLst>
            <a:ahLst/>
            <a:cxnLst>
              <a:cxn ang="0">
                <a:pos x="connsiteX0" y="connsiteY0"/>
              </a:cxn>
              <a:cxn ang="0">
                <a:pos x="connsiteX1" y="connsiteY1"/>
              </a:cxn>
              <a:cxn ang="0">
                <a:pos x="connsiteX2" y="connsiteY2"/>
              </a:cxn>
              <a:cxn ang="0">
                <a:pos x="connsiteX3" y="connsiteY3"/>
              </a:cxn>
            </a:cxnLst>
            <a:rect l="l" t="t" r="r" b="b"/>
            <a:pathLst>
              <a:path w="4827208" h="3236615">
                <a:moveTo>
                  <a:pt x="0" y="0"/>
                </a:moveTo>
                <a:lnTo>
                  <a:pt x="4827208" y="0"/>
                </a:lnTo>
                <a:lnTo>
                  <a:pt x="3218537" y="3236615"/>
                </a:lnTo>
                <a:lnTo>
                  <a:pt x="0" y="3236615"/>
                </a:lnTo>
                <a:close/>
              </a:path>
            </a:pathLst>
          </a:custGeom>
          <a:effectLst>
            <a:outerShdw blurRad="50800" dist="38100" dir="2700000" algn="tl" rotWithShape="0">
              <a:prstClr val="black">
                <a:alpha val="40000"/>
              </a:prstClr>
            </a:outerShdw>
          </a:effectLst>
        </p:spPr>
        <p:txBody>
          <a:bodyPr wrap="square">
            <a:noAutofit/>
          </a:bodyPr>
          <a:lstStyle/>
          <a:p>
            <a:endParaRPr lang="zh-CN" altLang="en-US"/>
          </a:p>
        </p:txBody>
      </p:sp>
      <p:pic>
        <p:nvPicPr>
          <p:cNvPr id="10" name="图片 9"/>
          <p:cNvPicPr>
            <a:picLocks noChangeAspect="1"/>
          </p:cNvPicPr>
          <p:nvPr/>
        </p:nvPicPr>
        <p:blipFill>
          <a:blip r:embed="rId3"/>
          <a:stretch>
            <a:fillRect/>
          </a:stretch>
        </p:blipFill>
        <p:spPr>
          <a:xfrm>
            <a:off x="6524558" y="4706725"/>
            <a:ext cx="3935296" cy="209291"/>
          </a:xfrm>
          <a:prstGeom prst="rect">
            <a:avLst/>
          </a:prstGeom>
        </p:spPr>
      </p:pic>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913" y="271357"/>
            <a:ext cx="2169174" cy="713098"/>
          </a:xfrm>
          <a:prstGeom prst="rect">
            <a:avLst/>
          </a:prstGeom>
        </p:spPr>
      </p:pic>
      <p:pic>
        <p:nvPicPr>
          <p:cNvPr id="12" name="图片 11"/>
          <p:cNvPicPr>
            <a:picLocks noChangeAspect="1"/>
          </p:cNvPicPr>
          <p:nvPr/>
        </p:nvPicPr>
        <p:blipFill rotWithShape="1">
          <a:blip r:embed="rId5" cstate="print"/>
          <a:srcRect r="1346"/>
          <a:stretch>
            <a:fillRect/>
          </a:stretch>
        </p:blipFill>
        <p:spPr>
          <a:xfrm>
            <a:off x="516" y="6041797"/>
            <a:ext cx="12166903" cy="411617"/>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内页版式1">
    <p:spTree>
      <p:nvGrpSpPr>
        <p:cNvPr id="1" name=""/>
        <p:cNvGrpSpPr/>
        <p:nvPr/>
      </p:nvGrpSpPr>
      <p:grpSpPr>
        <a:xfrm>
          <a:off x="0" y="0"/>
          <a:ext cx="0" cy="0"/>
          <a:chOff x="0" y="0"/>
          <a:chExt cx="0" cy="0"/>
        </a:xfrm>
      </p:grpSpPr>
      <p:sp>
        <p:nvSpPr>
          <p:cNvPr id="2" name="标题 1"/>
          <p:cNvSpPr>
            <a:spLocks noGrp="1"/>
          </p:cNvSpPr>
          <p:nvPr>
            <p:ph type="title"/>
          </p:nvPr>
        </p:nvSpPr>
        <p:spPr>
          <a:xfrm>
            <a:off x="381368" y="263408"/>
            <a:ext cx="8940432" cy="657713"/>
          </a:xfrm>
          <a:prstGeom prst="rect">
            <a:avLst/>
          </a:prstGeom>
        </p:spPr>
        <p:txBody>
          <a:bodyPr anchor="ctr">
            <a:normAutofit/>
          </a:bodyPr>
          <a:lstStyle>
            <a:lvl1pPr>
              <a:lnSpc>
                <a:spcPct val="100000"/>
              </a:lnSpc>
              <a:defRPr sz="3200">
                <a:solidFill>
                  <a:schemeClr val="tx2"/>
                </a:solidFill>
              </a:defRPr>
            </a:lvl1pPr>
          </a:lstStyle>
          <a:p>
            <a:r>
              <a:rPr lang="zh-CN" altLang="en-US" dirty="0"/>
              <a:t>单击此处编辑母版标题样式</a:t>
            </a:r>
            <a:endParaRPr lang="zh-CN" altLang="en-US" dirty="0"/>
          </a:p>
        </p:txBody>
      </p:sp>
      <p:sp>
        <p:nvSpPr>
          <p:cNvPr id="5" name="内容占位符 4"/>
          <p:cNvSpPr>
            <a:spLocks noGrp="1"/>
          </p:cNvSpPr>
          <p:nvPr>
            <p:ph sz="quarter" idx="10" hasCustomPrompt="1"/>
          </p:nvPr>
        </p:nvSpPr>
        <p:spPr>
          <a:xfrm>
            <a:off x="381368" y="1142440"/>
            <a:ext cx="11429264" cy="4991454"/>
          </a:xfrm>
          <a:prstGeom prst="rect">
            <a:avLst/>
          </a:prstGeom>
        </p:spPr>
        <p:txBody>
          <a:bodyPr>
            <a:normAutofit/>
          </a:bodyPr>
          <a:lstStyle>
            <a:lvl1pPr>
              <a:lnSpc>
                <a:spcPct val="120000"/>
              </a:lnSpc>
              <a:defRPr sz="2500">
                <a:solidFill>
                  <a:schemeClr val="accent2"/>
                </a:solidFill>
              </a:defRPr>
            </a:lvl1pPr>
            <a:lvl2pPr>
              <a:lnSpc>
                <a:spcPct val="120000"/>
              </a:lnSpc>
              <a:defRPr sz="2115">
                <a:solidFill>
                  <a:schemeClr val="accent2"/>
                </a:solidFill>
              </a:defRPr>
            </a:lvl2pPr>
            <a:lvl3pPr>
              <a:lnSpc>
                <a:spcPct val="120000"/>
              </a:lnSpc>
              <a:defRPr sz="1905">
                <a:solidFill>
                  <a:schemeClr val="accent2"/>
                </a:solidFill>
              </a:defRPr>
            </a:lvl3pPr>
            <a:lvl4pPr>
              <a:lnSpc>
                <a:spcPct val="120000"/>
              </a:lnSpc>
              <a:defRPr sz="1695">
                <a:solidFill>
                  <a:schemeClr val="accent2"/>
                </a:solidFill>
              </a:defRPr>
            </a:lvl4pPr>
            <a:lvl5pPr>
              <a:lnSpc>
                <a:spcPct val="120000"/>
              </a:lnSpc>
              <a:defRPr sz="1695">
                <a:solidFill>
                  <a:schemeClr val="accent2"/>
                </a:solidFill>
              </a:defRPr>
            </a:lvl5pPr>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pic>
        <p:nvPicPr>
          <p:cNvPr id="7" name="图片 6"/>
          <p:cNvPicPr>
            <a:picLocks noChangeAspect="1"/>
          </p:cNvPicPr>
          <p:nvPr/>
        </p:nvPicPr>
        <p:blipFill rotWithShape="1">
          <a:blip r:embed="rId2" cstate="print"/>
          <a:srcRect r="1346"/>
          <a:stretch>
            <a:fillRect/>
          </a:stretch>
        </p:blipFill>
        <p:spPr>
          <a:xfrm>
            <a:off x="516" y="6149854"/>
            <a:ext cx="12191484" cy="411617"/>
          </a:xfrm>
          <a:prstGeom prst="rect">
            <a:avLst/>
          </a:prstGeom>
        </p:spPr>
      </p:pic>
      <p:pic>
        <p:nvPicPr>
          <p:cNvPr id="13" name="图片 12" descr="文本&#10;&#10;中度可信度描述已自动生成"/>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53162" y="263409"/>
            <a:ext cx="2305463" cy="757902"/>
          </a:xfrm>
          <a:prstGeom prst="rect">
            <a:avLst/>
          </a:prstGeom>
        </p:spPr>
      </p:pic>
      <p:sp>
        <p:nvSpPr>
          <p:cNvPr id="8" name="矩形 7"/>
          <p:cNvSpPr/>
          <p:nvPr/>
        </p:nvSpPr>
        <p:spPr>
          <a:xfrm>
            <a:off x="-1" y="311884"/>
            <a:ext cx="360363" cy="560759"/>
          </a:xfrm>
          <a:prstGeom prst="rect">
            <a:avLst/>
          </a:prstGeom>
          <a:gradFill>
            <a:gsLst>
              <a:gs pos="100000">
                <a:schemeClr val="accent4"/>
              </a:gs>
              <a:gs pos="62000">
                <a:schemeClr val="tx2"/>
              </a:gs>
            </a:gsLst>
            <a:lin ang="2700000" scaled="0"/>
          </a:gradFill>
          <a:ln w="12700" cap="flat" cmpd="sng" algn="ctr">
            <a:noFill/>
            <a:prstDash val="solid"/>
            <a:miter lim="800000"/>
          </a:ln>
          <a:effectLst/>
        </p:spPr>
        <p:txBody>
          <a:bodyPr rtlCol="0" anchor="ctr"/>
          <a:lstStyle/>
          <a:p>
            <a:pPr algn="just"/>
            <a:endParaRPr lang="zh-CN" altLang="en-US" dirty="0">
              <a:solidFill>
                <a:schemeClr val="tx2"/>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内页版式2">
    <p:spTree>
      <p:nvGrpSpPr>
        <p:cNvPr id="1" name=""/>
        <p:cNvGrpSpPr/>
        <p:nvPr/>
      </p:nvGrpSpPr>
      <p:grpSpPr>
        <a:xfrm>
          <a:off x="0" y="0"/>
          <a:ext cx="0" cy="0"/>
          <a:chOff x="0" y="0"/>
          <a:chExt cx="0" cy="0"/>
        </a:xfrm>
      </p:grpSpPr>
      <p:sp>
        <p:nvSpPr>
          <p:cNvPr id="9" name="矩形 8"/>
          <p:cNvSpPr/>
          <p:nvPr/>
        </p:nvSpPr>
        <p:spPr>
          <a:xfrm>
            <a:off x="0" y="0"/>
            <a:ext cx="12191483" cy="685800"/>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Arial" panose="020B0704020202020204"/>
              <a:ea typeface="微软雅黑" panose="020B0503020204020204" charset="-122"/>
              <a:cs typeface="+mn-cs"/>
            </a:endParaRPr>
          </a:p>
        </p:txBody>
      </p:sp>
      <p:sp>
        <p:nvSpPr>
          <p:cNvPr id="2" name="标题 1"/>
          <p:cNvSpPr>
            <a:spLocks noGrp="1"/>
          </p:cNvSpPr>
          <p:nvPr>
            <p:ph type="title"/>
          </p:nvPr>
        </p:nvSpPr>
        <p:spPr>
          <a:xfrm>
            <a:off x="927468" y="85609"/>
            <a:ext cx="6895732" cy="538838"/>
          </a:xfrm>
          <a:prstGeom prst="rect">
            <a:avLst/>
          </a:prstGeom>
        </p:spPr>
        <p:txBody>
          <a:bodyPr anchor="ctr">
            <a:normAutofit/>
          </a:bodyPr>
          <a:lstStyle>
            <a:lvl1pPr>
              <a:lnSpc>
                <a:spcPct val="100000"/>
              </a:lnSpc>
              <a:defRPr sz="3200">
                <a:solidFill>
                  <a:schemeClr val="bg1"/>
                </a:solidFill>
              </a:defRPr>
            </a:lvl1pPr>
          </a:lstStyle>
          <a:p>
            <a:r>
              <a:rPr lang="zh-CN" altLang="en-US" dirty="0"/>
              <a:t>单击此处编辑母版标题样式</a:t>
            </a:r>
            <a:endParaRPr lang="zh-CN" altLang="en-US" dirty="0"/>
          </a:p>
        </p:txBody>
      </p:sp>
      <p:sp>
        <p:nvSpPr>
          <p:cNvPr id="5" name="内容占位符 4"/>
          <p:cNvSpPr>
            <a:spLocks noGrp="1"/>
          </p:cNvSpPr>
          <p:nvPr>
            <p:ph sz="quarter" idx="10" hasCustomPrompt="1"/>
          </p:nvPr>
        </p:nvSpPr>
        <p:spPr>
          <a:xfrm>
            <a:off x="381368" y="1034104"/>
            <a:ext cx="11429264" cy="4761859"/>
          </a:xfrm>
          <a:prstGeom prst="rect">
            <a:avLst/>
          </a:prstGeom>
        </p:spPr>
        <p:txBody>
          <a:bodyPr>
            <a:normAutofit/>
          </a:bodyPr>
          <a:lstStyle>
            <a:lvl1pPr>
              <a:lnSpc>
                <a:spcPct val="120000"/>
              </a:lnSpc>
              <a:defRPr sz="2500">
                <a:solidFill>
                  <a:schemeClr val="accent2"/>
                </a:solidFill>
              </a:defRPr>
            </a:lvl1pPr>
            <a:lvl2pPr>
              <a:lnSpc>
                <a:spcPct val="120000"/>
              </a:lnSpc>
              <a:defRPr sz="2115">
                <a:solidFill>
                  <a:schemeClr val="accent2"/>
                </a:solidFill>
              </a:defRPr>
            </a:lvl2pPr>
            <a:lvl3pPr>
              <a:lnSpc>
                <a:spcPct val="120000"/>
              </a:lnSpc>
              <a:defRPr sz="1905">
                <a:solidFill>
                  <a:schemeClr val="accent2"/>
                </a:solidFill>
              </a:defRPr>
            </a:lvl3pPr>
            <a:lvl4pPr>
              <a:lnSpc>
                <a:spcPct val="120000"/>
              </a:lnSpc>
              <a:defRPr sz="1695">
                <a:solidFill>
                  <a:schemeClr val="accent2"/>
                </a:solidFill>
              </a:defRPr>
            </a:lvl4pPr>
            <a:lvl5pPr>
              <a:lnSpc>
                <a:spcPct val="120000"/>
              </a:lnSpc>
              <a:defRPr sz="1695">
                <a:solidFill>
                  <a:schemeClr val="accent2"/>
                </a:solidFill>
              </a:defRPr>
            </a:lvl5pPr>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pic>
        <p:nvPicPr>
          <p:cNvPr id="10" name="图片 9" descr="图片包含 户外, 标牌, 黑色&#10;&#10;自动生成的说明"/>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056" y="73482"/>
            <a:ext cx="538838" cy="538838"/>
          </a:xfrm>
          <a:prstGeom prst="rect">
            <a:avLst/>
          </a:prstGeom>
        </p:spPr>
      </p:pic>
      <p:pic>
        <p:nvPicPr>
          <p:cNvPr id="12" name="图片 11"/>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100000"/>
                    </a14:imgEffect>
                    <a14:imgEffect>
                      <a14:sharpenSoften amount="100000"/>
                    </a14:imgEffect>
                  </a14:imgLayer>
                </a14:imgProps>
              </a:ext>
            </a:extLst>
          </a:blip>
          <a:srcRect l="73973" r="3197"/>
          <a:stretch>
            <a:fillRect/>
          </a:stretch>
        </p:blipFill>
        <p:spPr>
          <a:xfrm>
            <a:off x="9046840" y="274621"/>
            <a:ext cx="2821309" cy="411617"/>
          </a:xfrm>
          <a:prstGeom prst="rect">
            <a:avLst/>
          </a:prstGeom>
        </p:spPr>
      </p:pic>
      <p:sp>
        <p:nvSpPr>
          <p:cNvPr id="13" name="文本框 12"/>
          <p:cNvSpPr txBox="1"/>
          <p:nvPr/>
        </p:nvSpPr>
        <p:spPr>
          <a:xfrm>
            <a:off x="10118489" y="6338955"/>
            <a:ext cx="1692143" cy="338554"/>
          </a:xfrm>
          <a:prstGeom prst="rect">
            <a:avLst/>
          </a:prstGeom>
          <a:noFill/>
        </p:spPr>
        <p:txBody>
          <a:bodyPr wrap="square" rtlCol="0" anchor="ctr">
            <a:spAutoFit/>
          </a:bodyPr>
          <a:lstStyle/>
          <a:p>
            <a:r>
              <a:rPr lang="en-US" altLang="zh-CN" sz="1600" i="1" dirty="0">
                <a:solidFill>
                  <a:schemeClr val="bg1">
                    <a:lumMod val="65000"/>
                  </a:schemeClr>
                </a:solidFill>
              </a:rPr>
              <a:t>www.sjtu.edu.cn </a:t>
            </a:r>
            <a:endParaRPr lang="zh-CN" altLang="en-US" sz="1400" i="1" dirty="0">
              <a:solidFill>
                <a:schemeClr val="bg1">
                  <a:lumMod val="65000"/>
                </a:schemeClr>
              </a:solidFill>
            </a:endParaRPr>
          </a:p>
        </p:txBody>
      </p:sp>
      <p:sp>
        <p:nvSpPr>
          <p:cNvPr id="14" name="文本框 13"/>
          <p:cNvSpPr txBox="1"/>
          <p:nvPr/>
        </p:nvSpPr>
        <p:spPr>
          <a:xfrm>
            <a:off x="360364" y="6338955"/>
            <a:ext cx="2223180" cy="338554"/>
          </a:xfrm>
          <a:prstGeom prst="rect">
            <a:avLst/>
          </a:prstGeom>
          <a:noFill/>
        </p:spPr>
        <p:txBody>
          <a:bodyPr wrap="square" rtlCol="0" anchor="ctr">
            <a:spAutoFit/>
          </a:bodyPr>
          <a:lstStyle/>
          <a:p>
            <a:r>
              <a:rPr lang="zh-CN" altLang="en-US" sz="1600" dirty="0">
                <a:solidFill>
                  <a:schemeClr val="bg1">
                    <a:lumMod val="65000"/>
                  </a:schemeClr>
                </a:solidFill>
              </a:rPr>
              <a:t>饮水思源   爱国荣校</a:t>
            </a:r>
            <a:endParaRPr lang="zh-CN" altLang="en-US" sz="1600" dirty="0">
              <a:solidFill>
                <a:schemeClr val="bg1">
                  <a:lumMod val="65000"/>
                </a:schemeClr>
              </a:solidFill>
            </a:endParaRPr>
          </a:p>
        </p:txBody>
      </p:sp>
      <p:cxnSp>
        <p:nvCxnSpPr>
          <p:cNvPr id="15" name="直接连接符 14"/>
          <p:cNvCxnSpPr/>
          <p:nvPr/>
        </p:nvCxnSpPr>
        <p:spPr>
          <a:xfrm>
            <a:off x="350837" y="6297613"/>
            <a:ext cx="11460162" cy="0"/>
          </a:xfrm>
          <a:prstGeom prst="line">
            <a:avLst/>
          </a:prstGeom>
          <a:ln>
            <a:gradFill>
              <a:gsLst>
                <a:gs pos="60000">
                  <a:schemeClr val="tx2"/>
                </a:gs>
                <a:gs pos="100000">
                  <a:schemeClr val="accent4"/>
                </a:gs>
              </a:gsLst>
              <a:lin ang="270000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内页版式3">
    <p:spTree>
      <p:nvGrpSpPr>
        <p:cNvPr id="1" name=""/>
        <p:cNvGrpSpPr/>
        <p:nvPr/>
      </p:nvGrpSpPr>
      <p:grpSpPr>
        <a:xfrm>
          <a:off x="0" y="0"/>
          <a:ext cx="0" cy="0"/>
          <a:chOff x="0" y="0"/>
          <a:chExt cx="0" cy="0"/>
        </a:xfrm>
      </p:grpSpPr>
      <p:sp>
        <p:nvSpPr>
          <p:cNvPr id="2" name="标题 1"/>
          <p:cNvSpPr>
            <a:spLocks noGrp="1"/>
          </p:cNvSpPr>
          <p:nvPr>
            <p:ph type="title"/>
          </p:nvPr>
        </p:nvSpPr>
        <p:spPr>
          <a:xfrm>
            <a:off x="381368" y="263408"/>
            <a:ext cx="8940432" cy="657713"/>
          </a:xfrm>
          <a:prstGeom prst="rect">
            <a:avLst/>
          </a:prstGeom>
        </p:spPr>
        <p:txBody>
          <a:bodyPr anchor="ctr">
            <a:normAutofit/>
          </a:bodyPr>
          <a:lstStyle>
            <a:lvl1pPr>
              <a:lnSpc>
                <a:spcPct val="100000"/>
              </a:lnSpc>
              <a:defRPr sz="3200">
                <a:solidFill>
                  <a:schemeClr val="tx2"/>
                </a:solidFill>
              </a:defRPr>
            </a:lvl1pPr>
          </a:lstStyle>
          <a:p>
            <a:r>
              <a:rPr lang="zh-CN" altLang="en-US" dirty="0"/>
              <a:t>单击此处编辑母版标题样式</a:t>
            </a:r>
            <a:endParaRPr lang="zh-CN" altLang="en-US" dirty="0"/>
          </a:p>
        </p:txBody>
      </p:sp>
      <p:sp>
        <p:nvSpPr>
          <p:cNvPr id="5" name="内容占位符 4"/>
          <p:cNvSpPr>
            <a:spLocks noGrp="1"/>
          </p:cNvSpPr>
          <p:nvPr>
            <p:ph sz="quarter" idx="10" hasCustomPrompt="1"/>
          </p:nvPr>
        </p:nvSpPr>
        <p:spPr>
          <a:xfrm>
            <a:off x="381368" y="1142440"/>
            <a:ext cx="11429264" cy="4991454"/>
          </a:xfrm>
          <a:prstGeom prst="rect">
            <a:avLst/>
          </a:prstGeom>
        </p:spPr>
        <p:txBody>
          <a:bodyPr>
            <a:normAutofit/>
          </a:bodyPr>
          <a:lstStyle>
            <a:lvl1pPr>
              <a:lnSpc>
                <a:spcPct val="120000"/>
              </a:lnSpc>
              <a:defRPr sz="2500">
                <a:solidFill>
                  <a:schemeClr val="accent2"/>
                </a:solidFill>
              </a:defRPr>
            </a:lvl1pPr>
            <a:lvl2pPr>
              <a:lnSpc>
                <a:spcPct val="120000"/>
              </a:lnSpc>
              <a:defRPr sz="2115">
                <a:solidFill>
                  <a:schemeClr val="accent2"/>
                </a:solidFill>
              </a:defRPr>
            </a:lvl2pPr>
            <a:lvl3pPr>
              <a:lnSpc>
                <a:spcPct val="120000"/>
              </a:lnSpc>
              <a:defRPr sz="1905">
                <a:solidFill>
                  <a:schemeClr val="accent2"/>
                </a:solidFill>
              </a:defRPr>
            </a:lvl3pPr>
            <a:lvl4pPr>
              <a:lnSpc>
                <a:spcPct val="120000"/>
              </a:lnSpc>
              <a:defRPr sz="1695">
                <a:solidFill>
                  <a:schemeClr val="accent2"/>
                </a:solidFill>
              </a:defRPr>
            </a:lvl4pPr>
            <a:lvl5pPr>
              <a:lnSpc>
                <a:spcPct val="120000"/>
              </a:lnSpc>
              <a:defRPr sz="1695">
                <a:solidFill>
                  <a:schemeClr val="accent2"/>
                </a:solidFill>
              </a:defRPr>
            </a:lvl5pPr>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矩形 2"/>
          <p:cNvSpPr/>
          <p:nvPr/>
        </p:nvSpPr>
        <p:spPr>
          <a:xfrm>
            <a:off x="-1" y="311884"/>
            <a:ext cx="360363" cy="560759"/>
          </a:xfrm>
          <a:prstGeom prst="rect">
            <a:avLst/>
          </a:prstGeom>
          <a:gradFill>
            <a:gsLst>
              <a:gs pos="100000">
                <a:schemeClr val="accent4"/>
              </a:gs>
              <a:gs pos="62000">
                <a:schemeClr val="tx2"/>
              </a:gs>
            </a:gsLst>
            <a:lin ang="2700000" scaled="0"/>
          </a:gradFill>
          <a:ln w="12700" cap="flat" cmpd="sng" algn="ctr">
            <a:noFill/>
            <a:prstDash val="solid"/>
            <a:miter lim="800000"/>
          </a:ln>
          <a:effectLst/>
        </p:spPr>
        <p:txBody>
          <a:bodyPr rtlCol="0" anchor="ctr"/>
          <a:lstStyle/>
          <a:p>
            <a:pPr algn="just"/>
            <a:endParaRPr lang="zh-CN" altLang="en-US" dirty="0">
              <a:solidFill>
                <a:schemeClr val="tx2"/>
              </a:solidFill>
            </a:endParaRPr>
          </a:p>
        </p:txBody>
      </p:sp>
      <p:pic>
        <p:nvPicPr>
          <p:cNvPr id="8" name="图片 7"/>
          <p:cNvPicPr>
            <a:picLocks noChangeAspect="1"/>
          </p:cNvPicPr>
          <p:nvPr/>
        </p:nvPicPr>
        <p:blipFill rotWithShape="1">
          <a:blip r:embed="rId2" cstate="print"/>
          <a:srcRect l="74359" r="1346"/>
          <a:stretch>
            <a:fillRect/>
          </a:stretch>
        </p:blipFill>
        <p:spPr>
          <a:xfrm>
            <a:off x="8870172" y="360363"/>
            <a:ext cx="3002280" cy="411617"/>
          </a:xfrm>
          <a:prstGeom prst="rect">
            <a:avLst/>
          </a:prstGeom>
        </p:spPr>
      </p:pic>
      <p:sp>
        <p:nvSpPr>
          <p:cNvPr id="9" name="矩形 8"/>
          <p:cNvSpPr/>
          <p:nvPr/>
        </p:nvSpPr>
        <p:spPr>
          <a:xfrm>
            <a:off x="360362" y="6446383"/>
            <a:ext cx="11460164" cy="411617"/>
          </a:xfrm>
          <a:prstGeom prst="rect">
            <a:avLst/>
          </a:prstGeom>
          <a:solidFill>
            <a:schemeClr val="tx2"/>
          </a:solidFill>
          <a:ln w="12700" cap="flat" cmpd="sng" algn="ctr">
            <a:noFill/>
            <a:prstDash val="solid"/>
            <a:miter lim="800000"/>
          </a:ln>
          <a:effectLst/>
        </p:spPr>
        <p:txBody>
          <a:bodyPr rtlCol="0" anchor="ctr"/>
          <a:lstStyle/>
          <a:p>
            <a:pPr algn="just"/>
            <a:endParaRPr lang="zh-CN" altLang="en-US" dirty="0">
              <a:solidFill>
                <a:schemeClr val="tx2"/>
              </a:solidFill>
            </a:endParaRPr>
          </a:p>
        </p:txBody>
      </p:sp>
      <p:sp>
        <p:nvSpPr>
          <p:cNvPr id="10" name="文本框 9"/>
          <p:cNvSpPr txBox="1"/>
          <p:nvPr/>
        </p:nvSpPr>
        <p:spPr>
          <a:xfrm>
            <a:off x="10118489" y="6484482"/>
            <a:ext cx="1692143" cy="338554"/>
          </a:xfrm>
          <a:prstGeom prst="rect">
            <a:avLst/>
          </a:prstGeom>
          <a:noFill/>
        </p:spPr>
        <p:txBody>
          <a:bodyPr wrap="square" rtlCol="0" anchor="ctr">
            <a:spAutoFit/>
          </a:bodyPr>
          <a:lstStyle/>
          <a:p>
            <a:pPr algn="ctr"/>
            <a:r>
              <a:rPr lang="en-US" altLang="zh-CN" sz="1600" i="1" dirty="0">
                <a:solidFill>
                  <a:schemeClr val="bg1"/>
                </a:solidFill>
              </a:rPr>
              <a:t>www.sjtu.edu.cn </a:t>
            </a:r>
            <a:endParaRPr lang="zh-CN" altLang="en-US" sz="1400" i="1" dirty="0">
              <a:solidFill>
                <a:schemeClr val="bg1"/>
              </a:solidFill>
            </a:endParaRPr>
          </a:p>
        </p:txBody>
      </p:sp>
      <p:sp>
        <p:nvSpPr>
          <p:cNvPr id="11" name="文本框 10"/>
          <p:cNvSpPr txBox="1"/>
          <p:nvPr/>
        </p:nvSpPr>
        <p:spPr>
          <a:xfrm>
            <a:off x="360364" y="6497182"/>
            <a:ext cx="2223180" cy="338554"/>
          </a:xfrm>
          <a:prstGeom prst="rect">
            <a:avLst/>
          </a:prstGeom>
          <a:noFill/>
        </p:spPr>
        <p:txBody>
          <a:bodyPr wrap="square" rtlCol="0" anchor="ctr">
            <a:spAutoFit/>
          </a:bodyPr>
          <a:lstStyle/>
          <a:p>
            <a:pPr algn="ctr"/>
            <a:r>
              <a:rPr lang="zh-CN" altLang="en-US" sz="1600" dirty="0">
                <a:solidFill>
                  <a:schemeClr val="bg1"/>
                </a:solidFill>
              </a:rPr>
              <a:t>饮水思源   爱国荣校</a:t>
            </a:r>
            <a:endParaRPr lang="zh-CN" altLang="en-US" sz="16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过渡页1">
    <p:spTree>
      <p:nvGrpSpPr>
        <p:cNvPr id="1" name=""/>
        <p:cNvGrpSpPr/>
        <p:nvPr/>
      </p:nvGrpSpPr>
      <p:grpSpPr>
        <a:xfrm>
          <a:off x="0" y="0"/>
          <a:ext cx="0" cy="0"/>
          <a:chOff x="0" y="0"/>
          <a:chExt cx="0" cy="0"/>
        </a:xfrm>
      </p:grpSpPr>
      <p:sp>
        <p:nvSpPr>
          <p:cNvPr id="13" name="标题 1"/>
          <p:cNvSpPr>
            <a:spLocks noGrp="1"/>
          </p:cNvSpPr>
          <p:nvPr>
            <p:ph type="title" hasCustomPrompt="1"/>
          </p:nvPr>
        </p:nvSpPr>
        <p:spPr>
          <a:xfrm>
            <a:off x="1439862" y="1355320"/>
            <a:ext cx="8796337" cy="1060855"/>
          </a:xfrm>
          <a:prstGeom prst="rect">
            <a:avLst/>
          </a:prstGeom>
          <a:noFill/>
          <a:effectLst/>
        </p:spPr>
        <p:txBody>
          <a:bodyPr anchor="ctr">
            <a:noAutofit/>
          </a:bodyPr>
          <a:lstStyle>
            <a:lvl1pPr algn="l">
              <a:lnSpc>
                <a:spcPct val="100000"/>
              </a:lnSpc>
              <a:defRPr sz="6000" b="0">
                <a:solidFill>
                  <a:schemeClr val="tx2"/>
                </a:solidFill>
                <a:effectLst/>
              </a:defRPr>
            </a:lvl1pPr>
          </a:lstStyle>
          <a:p>
            <a:r>
              <a:rPr lang="zh-CN" altLang="en-US" dirty="0"/>
              <a:t>单击此处编辑标题样式</a:t>
            </a:r>
            <a:endParaRPr lang="zh-CN" altLang="en-US" dirty="0"/>
          </a:p>
        </p:txBody>
      </p:sp>
      <p:pic>
        <p:nvPicPr>
          <p:cNvPr id="15" name="图片 14"/>
          <p:cNvPicPr>
            <a:picLocks noChangeAspect="1"/>
          </p:cNvPicPr>
          <p:nvPr/>
        </p:nvPicPr>
        <p:blipFill rotWithShape="1">
          <a:blip r:embed="rId2" cstate="print"/>
          <a:srcRect r="1346"/>
          <a:stretch>
            <a:fillRect/>
          </a:stretch>
        </p:blipFill>
        <p:spPr>
          <a:xfrm>
            <a:off x="516" y="5781221"/>
            <a:ext cx="12191484" cy="411617"/>
          </a:xfrm>
          <a:prstGeom prst="rect">
            <a:avLst/>
          </a:prstGeom>
        </p:spPr>
      </p:pic>
      <p:sp>
        <p:nvSpPr>
          <p:cNvPr id="16" name="矩形 15"/>
          <p:cNvSpPr/>
          <p:nvPr/>
        </p:nvSpPr>
        <p:spPr>
          <a:xfrm>
            <a:off x="0" y="1523797"/>
            <a:ext cx="360363" cy="723900"/>
          </a:xfrm>
          <a:prstGeom prst="rect">
            <a:avLst/>
          </a:prstGeom>
          <a:gradFill>
            <a:gsLst>
              <a:gs pos="100000">
                <a:schemeClr val="accent4"/>
              </a:gs>
              <a:gs pos="62000">
                <a:schemeClr val="tx2"/>
              </a:gs>
            </a:gsLst>
            <a:lin ang="2700000" scaled="0"/>
          </a:gradFill>
          <a:ln w="12700" cap="flat" cmpd="sng" algn="ctr">
            <a:noFill/>
            <a:prstDash val="solid"/>
            <a:miter lim="800000"/>
          </a:ln>
          <a:effectLst/>
        </p:spPr>
        <p:txBody>
          <a:bodyPr rtlCol="0" anchor="ctr"/>
          <a:lstStyle/>
          <a:p>
            <a:pPr algn="just"/>
            <a:endParaRPr lang="zh-CN" altLang="en-US" dirty="0">
              <a:solidFill>
                <a:schemeClr val="tx2"/>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过渡页2">
    <p:spTree>
      <p:nvGrpSpPr>
        <p:cNvPr id="1" name=""/>
        <p:cNvGrpSpPr/>
        <p:nvPr/>
      </p:nvGrpSpPr>
      <p:grpSpPr>
        <a:xfrm>
          <a:off x="0" y="0"/>
          <a:ext cx="0" cy="0"/>
          <a:chOff x="0" y="0"/>
          <a:chExt cx="0" cy="0"/>
        </a:xfrm>
      </p:grpSpPr>
      <p:pic>
        <p:nvPicPr>
          <p:cNvPr id="3" name="图片 2" descr="图片包含 建筑物, 圆屋顶, 地板&#10;&#10;描述已自动生成"/>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0"/>
            <a:ext cx="12188951" cy="6858000"/>
          </a:xfrm>
          <a:prstGeom prst="rect">
            <a:avLst/>
          </a:prstGeom>
        </p:spPr>
      </p:pic>
      <p:sp>
        <p:nvSpPr>
          <p:cNvPr id="4" name="矩形 3"/>
          <p:cNvSpPr/>
          <p:nvPr/>
        </p:nvSpPr>
        <p:spPr>
          <a:xfrm rot="16200000">
            <a:off x="6051000" y="-2616750"/>
            <a:ext cx="90000" cy="12192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图片占位符 33"/>
          <p:cNvSpPr>
            <a:spLocks noGrp="1"/>
          </p:cNvSpPr>
          <p:nvPr>
            <p:ph type="pic" sz="quarter" idx="10"/>
          </p:nvPr>
        </p:nvSpPr>
        <p:spPr>
          <a:xfrm>
            <a:off x="0" y="-19050"/>
            <a:ext cx="12192000" cy="3442348"/>
          </a:xfrm>
          <a:prstGeom prst="rect">
            <a:avLst/>
          </a:prstGeom>
        </p:spPr>
        <p:txBody>
          <a:bodyPr/>
          <a:lstStyle/>
          <a:p>
            <a:endParaRPr lang="zh-CN" altLang="en-US" dirty="0"/>
          </a:p>
        </p:txBody>
      </p:sp>
      <p:sp>
        <p:nvSpPr>
          <p:cNvPr id="6" name="标题 13"/>
          <p:cNvSpPr>
            <a:spLocks noGrp="1"/>
          </p:cNvSpPr>
          <p:nvPr>
            <p:ph type="title"/>
          </p:nvPr>
        </p:nvSpPr>
        <p:spPr>
          <a:xfrm>
            <a:off x="4654075" y="3047028"/>
            <a:ext cx="6489700" cy="775349"/>
          </a:xfrm>
          <a:prstGeom prst="rect">
            <a:avLst/>
          </a:prstGeom>
          <a:solidFill>
            <a:schemeClr val="bg1"/>
          </a:solidFill>
          <a:effectLst>
            <a:outerShdw blurRad="50800" dist="38100" dir="2700000" algn="tl" rotWithShape="0">
              <a:prstClr val="black">
                <a:alpha val="40000"/>
              </a:prstClr>
            </a:outerShdw>
          </a:effectLst>
        </p:spPr>
        <p:txBody>
          <a:bodyPr anchor="ctr"/>
          <a:lstStyle>
            <a:lvl1pPr algn="ctr">
              <a:defRPr sz="4000" b="1">
                <a:solidFill>
                  <a:schemeClr val="tx2"/>
                </a:solidFill>
              </a:defRPr>
            </a:lvl1pPr>
          </a:lstStyle>
          <a:p>
            <a:r>
              <a:rPr lang="zh-CN" altLang="en-US" dirty="0"/>
              <a:t>单击此处编辑母版标题样式</a:t>
            </a:r>
            <a:endParaRPr lang="zh-CN" altLang="en-US" dirty="0"/>
          </a:p>
        </p:txBody>
      </p:sp>
      <p:pic>
        <p:nvPicPr>
          <p:cNvPr id="7" name="图片 6"/>
          <p:cNvPicPr>
            <a:picLocks noChangeAspect="1"/>
          </p:cNvPicPr>
          <p:nvPr/>
        </p:nvPicPr>
        <p:blipFill rotWithShape="1">
          <a:blip r:embed="rId3" cstate="print"/>
          <a:srcRect r="1346"/>
          <a:stretch>
            <a:fillRect/>
          </a:stretch>
        </p:blipFill>
        <p:spPr>
          <a:xfrm>
            <a:off x="516" y="6041797"/>
            <a:ext cx="12166903" cy="411617"/>
          </a:xfrm>
          <a:prstGeom prst="rect">
            <a:avLst/>
          </a:prstGeom>
        </p:spPr>
      </p:pic>
      <p:sp>
        <p:nvSpPr>
          <p:cNvPr id="8" name="文本占位符 38"/>
          <p:cNvSpPr>
            <a:spLocks noGrp="1"/>
          </p:cNvSpPr>
          <p:nvPr>
            <p:ph type="body" sz="quarter" idx="11" hasCustomPrompt="1"/>
          </p:nvPr>
        </p:nvSpPr>
        <p:spPr>
          <a:xfrm>
            <a:off x="4654075" y="4054685"/>
            <a:ext cx="6489700" cy="1534265"/>
          </a:xfrm>
          <a:prstGeom prst="rect">
            <a:avLst/>
          </a:prstGeom>
        </p:spPr>
        <p:txBody>
          <a:bodyPr/>
          <a:lstStyle>
            <a:lvl1pPr marL="0" indent="0" algn="just">
              <a:lnSpc>
                <a:spcPct val="130000"/>
              </a:lnSpc>
              <a:buNone/>
              <a:defRPr sz="2200">
                <a:solidFill>
                  <a:schemeClr val="accent2"/>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编辑母版文本样式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封底1">
    <p:spTree>
      <p:nvGrpSpPr>
        <p:cNvPr id="1" name=""/>
        <p:cNvGrpSpPr/>
        <p:nvPr/>
      </p:nvGrpSpPr>
      <p:grpSpPr>
        <a:xfrm>
          <a:off x="0" y="0"/>
          <a:ext cx="0" cy="0"/>
          <a:chOff x="0" y="0"/>
          <a:chExt cx="0" cy="0"/>
        </a:xfrm>
      </p:grpSpPr>
      <p:cxnSp>
        <p:nvCxnSpPr>
          <p:cNvPr id="10" name="直接连接符 9"/>
          <p:cNvCxnSpPr/>
          <p:nvPr/>
        </p:nvCxnSpPr>
        <p:spPr>
          <a:xfrm>
            <a:off x="304800" y="3429000"/>
            <a:ext cx="2197510" cy="0"/>
          </a:xfrm>
          <a:prstGeom prst="line">
            <a:avLst/>
          </a:prstGeom>
          <a:noFill/>
          <a:ln w="6350" cap="flat" cmpd="sng" algn="ctr">
            <a:solidFill>
              <a:srgbClr val="FFFFFF"/>
            </a:solidFill>
            <a:prstDash val="solid"/>
            <a:miter lim="800000"/>
          </a:ln>
          <a:effectLst/>
        </p:spPr>
      </p:cxnSp>
      <p:cxnSp>
        <p:nvCxnSpPr>
          <p:cNvPr id="11" name="直接连接符 10"/>
          <p:cNvCxnSpPr/>
          <p:nvPr/>
        </p:nvCxnSpPr>
        <p:spPr>
          <a:xfrm>
            <a:off x="9689690" y="3429000"/>
            <a:ext cx="2197510" cy="0"/>
          </a:xfrm>
          <a:prstGeom prst="line">
            <a:avLst/>
          </a:prstGeom>
          <a:noFill/>
          <a:ln w="6350" cap="flat" cmpd="sng" algn="ctr">
            <a:solidFill>
              <a:srgbClr val="FFFFFF"/>
            </a:solidFill>
            <a:prstDash val="solid"/>
            <a:miter lim="800000"/>
          </a:ln>
          <a:effectLst/>
        </p:spPr>
      </p:cxnSp>
      <p:sp>
        <p:nvSpPr>
          <p:cNvPr id="13" name="文本占位符 31"/>
          <p:cNvSpPr txBox="1"/>
          <p:nvPr/>
        </p:nvSpPr>
        <p:spPr>
          <a:xfrm>
            <a:off x="2555162" y="3129756"/>
            <a:ext cx="7081677" cy="598488"/>
          </a:xfrm>
          <a:prstGeom prst="rect">
            <a:avLst/>
          </a:prstGeom>
        </p:spPr>
        <p:txBody>
          <a:bodyPr anchor="ctr"/>
          <a:lstStyle>
            <a:lvl1pPr marL="0" indent="0" algn="ctr" defTabSz="967740" rtl="0" eaLnBrk="1" latinLnBrk="0" hangingPunct="1">
              <a:lnSpc>
                <a:spcPct val="100000"/>
              </a:lnSpc>
              <a:spcBef>
                <a:spcPts val="1060"/>
              </a:spcBef>
              <a:buFontTx/>
              <a:buNone/>
              <a:defRPr sz="6000" b="1" kern="1200" spc="600">
                <a:solidFill>
                  <a:schemeClr val="bg1"/>
                </a:solidFill>
                <a:latin typeface="+mn-lt"/>
                <a:ea typeface="+mn-ea"/>
                <a:cs typeface="+mn-cs"/>
              </a:defRPr>
            </a:lvl1pPr>
            <a:lvl2pPr marL="725805" indent="-241935" algn="l" defTabSz="967740" rtl="0" eaLnBrk="1" latinLnBrk="0" hangingPunct="1">
              <a:lnSpc>
                <a:spcPct val="90000"/>
              </a:lnSpc>
              <a:spcBef>
                <a:spcPts val="530"/>
              </a:spcBef>
              <a:buFont typeface="Arial" panose="020B0704020202020204" pitchFamily="34" charset="0"/>
              <a:buChar char="•"/>
              <a:defRPr sz="2540" b="0" kern="1200">
                <a:solidFill>
                  <a:schemeClr val="tx2">
                    <a:lumMod val="75000"/>
                    <a:lumOff val="25000"/>
                  </a:schemeClr>
                </a:solidFill>
                <a:latin typeface="+mn-lt"/>
                <a:ea typeface="+mn-ea"/>
                <a:cs typeface="+mn-cs"/>
              </a:defRPr>
            </a:lvl2pPr>
            <a:lvl3pPr marL="1209675" indent="-241935" algn="l" defTabSz="967740" rtl="0" eaLnBrk="1" latinLnBrk="0" hangingPunct="1">
              <a:lnSpc>
                <a:spcPct val="90000"/>
              </a:lnSpc>
              <a:spcBef>
                <a:spcPts val="530"/>
              </a:spcBef>
              <a:buFont typeface="Arial" panose="020B0704020202020204" pitchFamily="34" charset="0"/>
              <a:buChar char="•"/>
              <a:defRPr sz="2115" b="0" kern="1200">
                <a:solidFill>
                  <a:schemeClr val="tx2">
                    <a:lumMod val="75000"/>
                    <a:lumOff val="25000"/>
                  </a:schemeClr>
                </a:solidFill>
                <a:latin typeface="+mn-lt"/>
                <a:ea typeface="+mn-ea"/>
                <a:cs typeface="+mn-cs"/>
              </a:defRPr>
            </a:lvl3pPr>
            <a:lvl4pPr marL="1693545" indent="-241935" algn="l" defTabSz="967740" rtl="0" eaLnBrk="1" latinLnBrk="0" hangingPunct="1">
              <a:lnSpc>
                <a:spcPct val="90000"/>
              </a:lnSpc>
              <a:spcBef>
                <a:spcPts val="530"/>
              </a:spcBef>
              <a:buFont typeface="Arial" panose="020B0704020202020204" pitchFamily="34" charset="0"/>
              <a:buChar char="•"/>
              <a:defRPr sz="1905" b="0" kern="1200">
                <a:solidFill>
                  <a:schemeClr val="tx2">
                    <a:lumMod val="75000"/>
                    <a:lumOff val="25000"/>
                  </a:schemeClr>
                </a:solidFill>
                <a:latin typeface="+mn-lt"/>
                <a:ea typeface="+mn-ea"/>
                <a:cs typeface="+mn-cs"/>
              </a:defRPr>
            </a:lvl4pPr>
            <a:lvl5pPr marL="2177415" indent="-241935" algn="l" defTabSz="967740" rtl="0" eaLnBrk="1" latinLnBrk="0" hangingPunct="1">
              <a:lnSpc>
                <a:spcPct val="90000"/>
              </a:lnSpc>
              <a:spcBef>
                <a:spcPts val="530"/>
              </a:spcBef>
              <a:buFont typeface="Arial" panose="020B0704020202020204" pitchFamily="34" charset="0"/>
              <a:buChar char="•"/>
              <a:defRPr sz="1905" b="0" kern="1200">
                <a:solidFill>
                  <a:schemeClr val="tx2">
                    <a:lumMod val="75000"/>
                    <a:lumOff val="25000"/>
                  </a:schemeClr>
                </a:solidFill>
                <a:latin typeface="+mn-lt"/>
                <a:ea typeface="+mn-ea"/>
                <a:cs typeface="+mn-cs"/>
              </a:defRPr>
            </a:lvl5pPr>
            <a:lvl6pPr marL="2661285" indent="-241935" algn="l" defTabSz="967740" rtl="0" eaLnBrk="1" latinLnBrk="0" hangingPunct="1">
              <a:lnSpc>
                <a:spcPct val="90000"/>
              </a:lnSpc>
              <a:spcBef>
                <a:spcPts val="530"/>
              </a:spcBef>
              <a:buFont typeface="Arial" panose="020B0704020202020204" pitchFamily="34" charset="0"/>
              <a:buChar char="•"/>
              <a:defRPr sz="1905" kern="1200">
                <a:solidFill>
                  <a:schemeClr val="tx1"/>
                </a:solidFill>
                <a:latin typeface="+mn-lt"/>
                <a:ea typeface="+mn-ea"/>
                <a:cs typeface="+mn-cs"/>
              </a:defRPr>
            </a:lvl6pPr>
            <a:lvl7pPr marL="3145155" indent="-241935" algn="l" defTabSz="967740" rtl="0" eaLnBrk="1" latinLnBrk="0" hangingPunct="1">
              <a:lnSpc>
                <a:spcPct val="90000"/>
              </a:lnSpc>
              <a:spcBef>
                <a:spcPts val="530"/>
              </a:spcBef>
              <a:buFont typeface="Arial" panose="020B0704020202020204" pitchFamily="34" charset="0"/>
              <a:buChar char="•"/>
              <a:defRPr sz="1905" kern="1200">
                <a:solidFill>
                  <a:schemeClr val="tx1"/>
                </a:solidFill>
                <a:latin typeface="+mn-lt"/>
                <a:ea typeface="+mn-ea"/>
                <a:cs typeface="+mn-cs"/>
              </a:defRPr>
            </a:lvl7pPr>
            <a:lvl8pPr marL="3629025" indent="-241935" algn="l" defTabSz="967740" rtl="0" eaLnBrk="1" latinLnBrk="0" hangingPunct="1">
              <a:lnSpc>
                <a:spcPct val="90000"/>
              </a:lnSpc>
              <a:spcBef>
                <a:spcPts val="530"/>
              </a:spcBef>
              <a:buFont typeface="Arial" panose="020B0704020202020204" pitchFamily="34" charset="0"/>
              <a:buChar char="•"/>
              <a:defRPr sz="1905" kern="1200">
                <a:solidFill>
                  <a:schemeClr val="tx1"/>
                </a:solidFill>
                <a:latin typeface="+mn-lt"/>
                <a:ea typeface="+mn-ea"/>
                <a:cs typeface="+mn-cs"/>
              </a:defRPr>
            </a:lvl8pPr>
            <a:lvl9pPr marL="4112895" indent="-241935" algn="l" defTabSz="967740" rtl="0" eaLnBrk="1" latinLnBrk="0" hangingPunct="1">
              <a:lnSpc>
                <a:spcPct val="90000"/>
              </a:lnSpc>
              <a:spcBef>
                <a:spcPts val="530"/>
              </a:spcBef>
              <a:buFont typeface="Arial" panose="020B0704020202020204" pitchFamily="34" charset="0"/>
              <a:buChar char="•"/>
              <a:defRPr sz="1905" kern="1200">
                <a:solidFill>
                  <a:schemeClr val="tx1"/>
                </a:solidFill>
                <a:latin typeface="+mn-lt"/>
                <a:ea typeface="+mn-ea"/>
                <a:cs typeface="+mn-cs"/>
              </a:defRPr>
            </a:lvl9pPr>
          </a:lstStyle>
          <a:p>
            <a:pPr marL="0" marR="0" lvl="0" indent="0" algn="ctr" defTabSz="967740" rtl="0" eaLnBrk="1" fontAlgn="auto" latinLnBrk="0" hangingPunct="1">
              <a:lnSpc>
                <a:spcPct val="100000"/>
              </a:lnSpc>
              <a:spcBef>
                <a:spcPts val="1060"/>
              </a:spcBef>
              <a:spcAft>
                <a:spcPts val="0"/>
              </a:spcAft>
              <a:buClrTx/>
              <a:buSzTx/>
              <a:buFontTx/>
              <a:buNone/>
              <a:defRPr/>
            </a:pPr>
            <a:endParaRPr kumimoji="0" lang="zh-CN" altLang="en-US" sz="6000" b="1" i="0" u="none" strike="noStrike" kern="1200" cap="none" spc="600" normalizeH="0" baseline="0" noProof="0" dirty="0">
              <a:ln>
                <a:noFill/>
              </a:ln>
              <a:solidFill>
                <a:srgbClr val="FFFFFF"/>
              </a:solidFill>
              <a:effectLst/>
              <a:uLnTx/>
              <a:uFillTx/>
              <a:latin typeface="Arial" panose="020B0704020202020204"/>
              <a:ea typeface="微软雅黑" panose="020B0503020204020204" charset="-122"/>
              <a:cs typeface="+mn-cs"/>
            </a:endParaRPr>
          </a:p>
        </p:txBody>
      </p:sp>
      <p:pic>
        <p:nvPicPr>
          <p:cNvPr id="16" name="图片 15" descr="文本&#10;&#10;描述已自动生成"/>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75242" y="806450"/>
            <a:ext cx="3841516" cy="2692400"/>
          </a:xfrm>
          <a:prstGeom prst="rect">
            <a:avLst/>
          </a:prstGeom>
        </p:spPr>
      </p:pic>
      <p:sp>
        <p:nvSpPr>
          <p:cNvPr id="17" name="标题 1"/>
          <p:cNvSpPr>
            <a:spLocks noGrp="1"/>
          </p:cNvSpPr>
          <p:nvPr>
            <p:ph type="title" hasCustomPrompt="1"/>
          </p:nvPr>
        </p:nvSpPr>
        <p:spPr>
          <a:xfrm>
            <a:off x="2351313" y="3700057"/>
            <a:ext cx="7561943" cy="1060855"/>
          </a:xfrm>
          <a:prstGeom prst="rect">
            <a:avLst/>
          </a:prstGeom>
          <a:noFill/>
          <a:effectLst/>
        </p:spPr>
        <p:txBody>
          <a:bodyPr anchor="ctr">
            <a:noAutofit/>
          </a:bodyPr>
          <a:lstStyle>
            <a:lvl1pPr algn="ctr">
              <a:lnSpc>
                <a:spcPct val="100000"/>
              </a:lnSpc>
              <a:defRPr sz="4000" b="0">
                <a:solidFill>
                  <a:schemeClr val="tx2"/>
                </a:solidFill>
                <a:effectLst/>
              </a:defRPr>
            </a:lvl1pPr>
          </a:lstStyle>
          <a:p>
            <a:r>
              <a:rPr lang="zh-CN" altLang="en-US" dirty="0"/>
              <a:t>单击此处编辑标题样式</a:t>
            </a:r>
            <a:endParaRPr lang="zh-CN" altLang="en-US" dirty="0"/>
          </a:p>
        </p:txBody>
      </p:sp>
      <p:sp>
        <p:nvSpPr>
          <p:cNvPr id="19" name="文本框 18"/>
          <p:cNvSpPr txBox="1"/>
          <p:nvPr/>
        </p:nvSpPr>
        <p:spPr>
          <a:xfrm>
            <a:off x="10118489" y="6338955"/>
            <a:ext cx="1692143" cy="338554"/>
          </a:xfrm>
          <a:prstGeom prst="rect">
            <a:avLst/>
          </a:prstGeom>
          <a:noFill/>
        </p:spPr>
        <p:txBody>
          <a:bodyPr wrap="square" rtlCol="0" anchor="ctr">
            <a:spAutoFit/>
          </a:bodyPr>
          <a:lstStyle/>
          <a:p>
            <a:r>
              <a:rPr lang="en-US" altLang="zh-CN" sz="1600" i="1" dirty="0">
                <a:solidFill>
                  <a:schemeClr val="bg1">
                    <a:lumMod val="65000"/>
                  </a:schemeClr>
                </a:solidFill>
              </a:rPr>
              <a:t>www.sjtu.edu.cn </a:t>
            </a:r>
            <a:endParaRPr lang="zh-CN" altLang="en-US" sz="1400" i="1" dirty="0">
              <a:solidFill>
                <a:schemeClr val="bg1">
                  <a:lumMod val="65000"/>
                </a:schemeClr>
              </a:solidFill>
            </a:endParaRPr>
          </a:p>
        </p:txBody>
      </p:sp>
      <p:sp>
        <p:nvSpPr>
          <p:cNvPr id="20" name="文本框 19"/>
          <p:cNvSpPr txBox="1"/>
          <p:nvPr/>
        </p:nvSpPr>
        <p:spPr>
          <a:xfrm>
            <a:off x="360364" y="6338955"/>
            <a:ext cx="2223180" cy="338554"/>
          </a:xfrm>
          <a:prstGeom prst="rect">
            <a:avLst/>
          </a:prstGeom>
          <a:noFill/>
        </p:spPr>
        <p:txBody>
          <a:bodyPr wrap="square" rtlCol="0" anchor="ctr">
            <a:spAutoFit/>
          </a:bodyPr>
          <a:lstStyle/>
          <a:p>
            <a:r>
              <a:rPr lang="zh-CN" altLang="en-US" sz="1600" dirty="0">
                <a:solidFill>
                  <a:schemeClr val="bg1">
                    <a:lumMod val="65000"/>
                  </a:schemeClr>
                </a:solidFill>
              </a:rPr>
              <a:t>饮水思源   爱国荣校</a:t>
            </a:r>
            <a:endParaRPr lang="zh-CN" altLang="en-US" sz="1600" dirty="0">
              <a:solidFill>
                <a:schemeClr val="bg1">
                  <a:lumMod val="65000"/>
                </a:schemeClr>
              </a:solidFill>
            </a:endParaRPr>
          </a:p>
        </p:txBody>
      </p:sp>
      <p:cxnSp>
        <p:nvCxnSpPr>
          <p:cNvPr id="21" name="直接连接符 20"/>
          <p:cNvCxnSpPr/>
          <p:nvPr/>
        </p:nvCxnSpPr>
        <p:spPr>
          <a:xfrm>
            <a:off x="350837" y="6297613"/>
            <a:ext cx="11460162" cy="0"/>
          </a:xfrm>
          <a:prstGeom prst="line">
            <a:avLst/>
          </a:prstGeom>
          <a:ln>
            <a:gradFill>
              <a:gsLst>
                <a:gs pos="60000">
                  <a:schemeClr val="tx2"/>
                </a:gs>
                <a:gs pos="100000">
                  <a:schemeClr val="accent4"/>
                </a:gs>
              </a:gsLst>
              <a:lin ang="270000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封底2">
    <p:spTree>
      <p:nvGrpSpPr>
        <p:cNvPr id="1" name=""/>
        <p:cNvGrpSpPr/>
        <p:nvPr/>
      </p:nvGrpSpPr>
      <p:grpSpPr>
        <a:xfrm>
          <a:off x="0" y="0"/>
          <a:ext cx="0" cy="0"/>
          <a:chOff x="0" y="0"/>
          <a:chExt cx="0" cy="0"/>
        </a:xfrm>
      </p:grpSpPr>
      <p:cxnSp>
        <p:nvCxnSpPr>
          <p:cNvPr id="10" name="直接连接符 9"/>
          <p:cNvCxnSpPr/>
          <p:nvPr/>
        </p:nvCxnSpPr>
        <p:spPr>
          <a:xfrm>
            <a:off x="304800" y="3429000"/>
            <a:ext cx="2197510" cy="0"/>
          </a:xfrm>
          <a:prstGeom prst="line">
            <a:avLst/>
          </a:prstGeom>
          <a:noFill/>
          <a:ln w="6350" cap="flat" cmpd="sng" algn="ctr">
            <a:solidFill>
              <a:srgbClr val="FFFFFF"/>
            </a:solidFill>
            <a:prstDash val="solid"/>
            <a:miter lim="800000"/>
          </a:ln>
          <a:effectLst/>
        </p:spPr>
      </p:cxnSp>
      <p:cxnSp>
        <p:nvCxnSpPr>
          <p:cNvPr id="11" name="直接连接符 10"/>
          <p:cNvCxnSpPr/>
          <p:nvPr/>
        </p:nvCxnSpPr>
        <p:spPr>
          <a:xfrm>
            <a:off x="9689690" y="3429000"/>
            <a:ext cx="2197510" cy="0"/>
          </a:xfrm>
          <a:prstGeom prst="line">
            <a:avLst/>
          </a:prstGeom>
          <a:noFill/>
          <a:ln w="6350" cap="flat" cmpd="sng" algn="ctr">
            <a:solidFill>
              <a:srgbClr val="FFFFFF"/>
            </a:solidFill>
            <a:prstDash val="solid"/>
            <a:miter lim="800000"/>
          </a:ln>
          <a:effectLst/>
        </p:spPr>
      </p:cxnSp>
      <p:sp>
        <p:nvSpPr>
          <p:cNvPr id="13" name="文本占位符 31"/>
          <p:cNvSpPr txBox="1"/>
          <p:nvPr/>
        </p:nvSpPr>
        <p:spPr>
          <a:xfrm>
            <a:off x="2555162" y="3129756"/>
            <a:ext cx="7081677" cy="598488"/>
          </a:xfrm>
          <a:prstGeom prst="rect">
            <a:avLst/>
          </a:prstGeom>
        </p:spPr>
        <p:txBody>
          <a:bodyPr anchor="ctr"/>
          <a:lstStyle>
            <a:lvl1pPr marL="0" indent="0" algn="ctr" defTabSz="967740" rtl="0" eaLnBrk="1" latinLnBrk="0" hangingPunct="1">
              <a:lnSpc>
                <a:spcPct val="100000"/>
              </a:lnSpc>
              <a:spcBef>
                <a:spcPts val="1060"/>
              </a:spcBef>
              <a:buFontTx/>
              <a:buNone/>
              <a:defRPr sz="6000" b="1" kern="1200" spc="600">
                <a:solidFill>
                  <a:schemeClr val="bg1"/>
                </a:solidFill>
                <a:latin typeface="+mn-lt"/>
                <a:ea typeface="+mn-ea"/>
                <a:cs typeface="+mn-cs"/>
              </a:defRPr>
            </a:lvl1pPr>
            <a:lvl2pPr marL="725805" indent="-241935" algn="l" defTabSz="967740" rtl="0" eaLnBrk="1" latinLnBrk="0" hangingPunct="1">
              <a:lnSpc>
                <a:spcPct val="90000"/>
              </a:lnSpc>
              <a:spcBef>
                <a:spcPts val="530"/>
              </a:spcBef>
              <a:buFont typeface="Arial" panose="020B0704020202020204" pitchFamily="34" charset="0"/>
              <a:buChar char="•"/>
              <a:defRPr sz="2540" b="0" kern="1200">
                <a:solidFill>
                  <a:schemeClr val="tx2">
                    <a:lumMod val="75000"/>
                    <a:lumOff val="25000"/>
                  </a:schemeClr>
                </a:solidFill>
                <a:latin typeface="+mn-lt"/>
                <a:ea typeface="+mn-ea"/>
                <a:cs typeface="+mn-cs"/>
              </a:defRPr>
            </a:lvl2pPr>
            <a:lvl3pPr marL="1209675" indent="-241935" algn="l" defTabSz="967740" rtl="0" eaLnBrk="1" latinLnBrk="0" hangingPunct="1">
              <a:lnSpc>
                <a:spcPct val="90000"/>
              </a:lnSpc>
              <a:spcBef>
                <a:spcPts val="530"/>
              </a:spcBef>
              <a:buFont typeface="Arial" panose="020B0704020202020204" pitchFamily="34" charset="0"/>
              <a:buChar char="•"/>
              <a:defRPr sz="2115" b="0" kern="1200">
                <a:solidFill>
                  <a:schemeClr val="tx2">
                    <a:lumMod val="75000"/>
                    <a:lumOff val="25000"/>
                  </a:schemeClr>
                </a:solidFill>
                <a:latin typeface="+mn-lt"/>
                <a:ea typeface="+mn-ea"/>
                <a:cs typeface="+mn-cs"/>
              </a:defRPr>
            </a:lvl3pPr>
            <a:lvl4pPr marL="1693545" indent="-241935" algn="l" defTabSz="967740" rtl="0" eaLnBrk="1" latinLnBrk="0" hangingPunct="1">
              <a:lnSpc>
                <a:spcPct val="90000"/>
              </a:lnSpc>
              <a:spcBef>
                <a:spcPts val="530"/>
              </a:spcBef>
              <a:buFont typeface="Arial" panose="020B0704020202020204" pitchFamily="34" charset="0"/>
              <a:buChar char="•"/>
              <a:defRPr sz="1905" b="0" kern="1200">
                <a:solidFill>
                  <a:schemeClr val="tx2">
                    <a:lumMod val="75000"/>
                    <a:lumOff val="25000"/>
                  </a:schemeClr>
                </a:solidFill>
                <a:latin typeface="+mn-lt"/>
                <a:ea typeface="+mn-ea"/>
                <a:cs typeface="+mn-cs"/>
              </a:defRPr>
            </a:lvl4pPr>
            <a:lvl5pPr marL="2177415" indent="-241935" algn="l" defTabSz="967740" rtl="0" eaLnBrk="1" latinLnBrk="0" hangingPunct="1">
              <a:lnSpc>
                <a:spcPct val="90000"/>
              </a:lnSpc>
              <a:spcBef>
                <a:spcPts val="530"/>
              </a:spcBef>
              <a:buFont typeface="Arial" panose="020B0704020202020204" pitchFamily="34" charset="0"/>
              <a:buChar char="•"/>
              <a:defRPr sz="1905" b="0" kern="1200">
                <a:solidFill>
                  <a:schemeClr val="tx2">
                    <a:lumMod val="75000"/>
                    <a:lumOff val="25000"/>
                  </a:schemeClr>
                </a:solidFill>
                <a:latin typeface="+mn-lt"/>
                <a:ea typeface="+mn-ea"/>
                <a:cs typeface="+mn-cs"/>
              </a:defRPr>
            </a:lvl5pPr>
            <a:lvl6pPr marL="2661285" indent="-241935" algn="l" defTabSz="967740" rtl="0" eaLnBrk="1" latinLnBrk="0" hangingPunct="1">
              <a:lnSpc>
                <a:spcPct val="90000"/>
              </a:lnSpc>
              <a:spcBef>
                <a:spcPts val="530"/>
              </a:spcBef>
              <a:buFont typeface="Arial" panose="020B0704020202020204" pitchFamily="34" charset="0"/>
              <a:buChar char="•"/>
              <a:defRPr sz="1905" kern="1200">
                <a:solidFill>
                  <a:schemeClr val="tx1"/>
                </a:solidFill>
                <a:latin typeface="+mn-lt"/>
                <a:ea typeface="+mn-ea"/>
                <a:cs typeface="+mn-cs"/>
              </a:defRPr>
            </a:lvl6pPr>
            <a:lvl7pPr marL="3145155" indent="-241935" algn="l" defTabSz="967740" rtl="0" eaLnBrk="1" latinLnBrk="0" hangingPunct="1">
              <a:lnSpc>
                <a:spcPct val="90000"/>
              </a:lnSpc>
              <a:spcBef>
                <a:spcPts val="530"/>
              </a:spcBef>
              <a:buFont typeface="Arial" panose="020B0704020202020204" pitchFamily="34" charset="0"/>
              <a:buChar char="•"/>
              <a:defRPr sz="1905" kern="1200">
                <a:solidFill>
                  <a:schemeClr val="tx1"/>
                </a:solidFill>
                <a:latin typeface="+mn-lt"/>
                <a:ea typeface="+mn-ea"/>
                <a:cs typeface="+mn-cs"/>
              </a:defRPr>
            </a:lvl7pPr>
            <a:lvl8pPr marL="3629025" indent="-241935" algn="l" defTabSz="967740" rtl="0" eaLnBrk="1" latinLnBrk="0" hangingPunct="1">
              <a:lnSpc>
                <a:spcPct val="90000"/>
              </a:lnSpc>
              <a:spcBef>
                <a:spcPts val="530"/>
              </a:spcBef>
              <a:buFont typeface="Arial" panose="020B0704020202020204" pitchFamily="34" charset="0"/>
              <a:buChar char="•"/>
              <a:defRPr sz="1905" kern="1200">
                <a:solidFill>
                  <a:schemeClr val="tx1"/>
                </a:solidFill>
                <a:latin typeface="+mn-lt"/>
                <a:ea typeface="+mn-ea"/>
                <a:cs typeface="+mn-cs"/>
              </a:defRPr>
            </a:lvl8pPr>
            <a:lvl9pPr marL="4112895" indent="-241935" algn="l" defTabSz="967740" rtl="0" eaLnBrk="1" latinLnBrk="0" hangingPunct="1">
              <a:lnSpc>
                <a:spcPct val="90000"/>
              </a:lnSpc>
              <a:spcBef>
                <a:spcPts val="530"/>
              </a:spcBef>
              <a:buFont typeface="Arial" panose="020B0704020202020204" pitchFamily="34" charset="0"/>
              <a:buChar char="•"/>
              <a:defRPr sz="1905" kern="1200">
                <a:solidFill>
                  <a:schemeClr val="tx1"/>
                </a:solidFill>
                <a:latin typeface="+mn-lt"/>
                <a:ea typeface="+mn-ea"/>
                <a:cs typeface="+mn-cs"/>
              </a:defRPr>
            </a:lvl9pPr>
          </a:lstStyle>
          <a:p>
            <a:pPr marL="0" marR="0" lvl="0" indent="0" algn="ctr" defTabSz="967740" rtl="0" eaLnBrk="1" fontAlgn="auto" latinLnBrk="0" hangingPunct="1">
              <a:lnSpc>
                <a:spcPct val="100000"/>
              </a:lnSpc>
              <a:spcBef>
                <a:spcPts val="1060"/>
              </a:spcBef>
              <a:spcAft>
                <a:spcPts val="0"/>
              </a:spcAft>
              <a:buClrTx/>
              <a:buSzTx/>
              <a:buFontTx/>
              <a:buNone/>
              <a:defRPr/>
            </a:pPr>
            <a:endParaRPr kumimoji="0" lang="zh-CN" altLang="en-US" sz="6000" b="1" i="0" u="none" strike="noStrike" kern="1200" cap="none" spc="600" normalizeH="0" baseline="0" noProof="0" dirty="0">
              <a:ln>
                <a:noFill/>
              </a:ln>
              <a:solidFill>
                <a:srgbClr val="FFFFFF"/>
              </a:solidFill>
              <a:effectLst/>
              <a:uLnTx/>
              <a:uFillTx/>
              <a:latin typeface="Arial" panose="020B0704020202020204"/>
              <a:ea typeface="微软雅黑" panose="020B0503020204020204" charset="-122"/>
              <a:cs typeface="+mn-cs"/>
            </a:endParaRPr>
          </a:p>
        </p:txBody>
      </p:sp>
      <p:sp>
        <p:nvSpPr>
          <p:cNvPr id="19" name="文本框 18"/>
          <p:cNvSpPr txBox="1"/>
          <p:nvPr/>
        </p:nvSpPr>
        <p:spPr>
          <a:xfrm>
            <a:off x="10118489" y="6338955"/>
            <a:ext cx="1692143" cy="338554"/>
          </a:xfrm>
          <a:prstGeom prst="rect">
            <a:avLst/>
          </a:prstGeom>
          <a:noFill/>
        </p:spPr>
        <p:txBody>
          <a:bodyPr wrap="square" rtlCol="0" anchor="ctr">
            <a:spAutoFit/>
          </a:bodyPr>
          <a:lstStyle/>
          <a:p>
            <a:r>
              <a:rPr lang="en-US" altLang="zh-CN" sz="1600" i="1" dirty="0">
                <a:solidFill>
                  <a:schemeClr val="bg1">
                    <a:lumMod val="65000"/>
                  </a:schemeClr>
                </a:solidFill>
              </a:rPr>
              <a:t>www.sjtu.edu.cn </a:t>
            </a:r>
            <a:endParaRPr lang="zh-CN" altLang="en-US" sz="1400" i="1" dirty="0">
              <a:solidFill>
                <a:schemeClr val="bg1">
                  <a:lumMod val="65000"/>
                </a:schemeClr>
              </a:solidFill>
            </a:endParaRPr>
          </a:p>
        </p:txBody>
      </p:sp>
      <p:sp>
        <p:nvSpPr>
          <p:cNvPr id="20" name="文本框 19"/>
          <p:cNvSpPr txBox="1"/>
          <p:nvPr/>
        </p:nvSpPr>
        <p:spPr>
          <a:xfrm>
            <a:off x="360364" y="6338955"/>
            <a:ext cx="2223180" cy="338554"/>
          </a:xfrm>
          <a:prstGeom prst="rect">
            <a:avLst/>
          </a:prstGeom>
          <a:noFill/>
        </p:spPr>
        <p:txBody>
          <a:bodyPr wrap="square" rtlCol="0" anchor="ctr">
            <a:spAutoFit/>
          </a:bodyPr>
          <a:lstStyle/>
          <a:p>
            <a:r>
              <a:rPr lang="zh-CN" altLang="en-US" sz="1600" dirty="0">
                <a:solidFill>
                  <a:schemeClr val="bg1">
                    <a:lumMod val="65000"/>
                  </a:schemeClr>
                </a:solidFill>
              </a:rPr>
              <a:t>饮水思源   爱国荣校</a:t>
            </a:r>
            <a:endParaRPr lang="zh-CN" altLang="en-US" sz="1600" dirty="0">
              <a:solidFill>
                <a:schemeClr val="bg1">
                  <a:lumMod val="65000"/>
                </a:schemeClr>
              </a:solidFill>
            </a:endParaRPr>
          </a:p>
        </p:txBody>
      </p:sp>
      <p:cxnSp>
        <p:nvCxnSpPr>
          <p:cNvPr id="21" name="直接连接符 20"/>
          <p:cNvCxnSpPr/>
          <p:nvPr/>
        </p:nvCxnSpPr>
        <p:spPr>
          <a:xfrm>
            <a:off x="350837" y="6297613"/>
            <a:ext cx="11460162" cy="0"/>
          </a:xfrm>
          <a:prstGeom prst="line">
            <a:avLst/>
          </a:prstGeom>
          <a:ln>
            <a:gradFill>
              <a:gsLst>
                <a:gs pos="60000">
                  <a:schemeClr val="tx2"/>
                </a:gs>
                <a:gs pos="100000">
                  <a:schemeClr val="accent4"/>
                </a:gs>
              </a:gsLst>
              <a:lin ang="2700000" scaled="0"/>
            </a:gradFill>
          </a:ln>
        </p:spPr>
        <p:style>
          <a:lnRef idx="1">
            <a:schemeClr val="accent1"/>
          </a:lnRef>
          <a:fillRef idx="0">
            <a:schemeClr val="accent1"/>
          </a:fillRef>
          <a:effectRef idx="0">
            <a:schemeClr val="accent1"/>
          </a:effectRef>
          <a:fontRef idx="minor">
            <a:schemeClr val="tx1"/>
          </a:fontRef>
        </p:style>
      </p:cxnSp>
      <p:pic>
        <p:nvPicPr>
          <p:cNvPr id="3" name="图片 2" descr="文本&#10;&#10;中度可信度描述已自动生成"/>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3315" y="1918497"/>
            <a:ext cx="4717143" cy="1550721"/>
          </a:xfrm>
          <a:prstGeom prst="rect">
            <a:avLst/>
          </a:prstGeom>
        </p:spPr>
      </p:pic>
      <p:sp>
        <p:nvSpPr>
          <p:cNvPr id="12" name="标题 1"/>
          <p:cNvSpPr>
            <a:spLocks noGrp="1"/>
          </p:cNvSpPr>
          <p:nvPr>
            <p:ph type="title" hasCustomPrompt="1"/>
          </p:nvPr>
        </p:nvSpPr>
        <p:spPr>
          <a:xfrm>
            <a:off x="6096001" y="2179233"/>
            <a:ext cx="5613400" cy="1060855"/>
          </a:xfrm>
          <a:prstGeom prst="rect">
            <a:avLst/>
          </a:prstGeom>
          <a:noFill/>
          <a:effectLst/>
        </p:spPr>
        <p:txBody>
          <a:bodyPr anchor="ctr">
            <a:noAutofit/>
          </a:bodyPr>
          <a:lstStyle>
            <a:lvl1pPr algn="ctr">
              <a:lnSpc>
                <a:spcPct val="100000"/>
              </a:lnSpc>
              <a:defRPr sz="4000" b="0">
                <a:solidFill>
                  <a:schemeClr val="tx2"/>
                </a:solidFill>
                <a:effectLst/>
              </a:defRPr>
            </a:lvl1pPr>
          </a:lstStyle>
          <a:p>
            <a:r>
              <a:rPr lang="zh-CN" altLang="en-US" dirty="0"/>
              <a:t>单击此处编辑标题样式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封底3">
    <p:bg>
      <p:bgPr>
        <a:solidFill>
          <a:schemeClr val="tx2"/>
        </a:solidFill>
        <a:effectLst/>
      </p:bgPr>
    </p:bg>
    <p:spTree>
      <p:nvGrpSpPr>
        <p:cNvPr id="1" name=""/>
        <p:cNvGrpSpPr/>
        <p:nvPr/>
      </p:nvGrpSpPr>
      <p:grpSpPr>
        <a:xfrm>
          <a:off x="0" y="0"/>
          <a:ext cx="0" cy="0"/>
          <a:chOff x="0" y="0"/>
          <a:chExt cx="0" cy="0"/>
        </a:xfrm>
      </p:grpSpPr>
      <p:sp>
        <p:nvSpPr>
          <p:cNvPr id="9" name="流程图: 离页连接符 8"/>
          <p:cNvSpPr/>
          <p:nvPr/>
        </p:nvSpPr>
        <p:spPr>
          <a:xfrm>
            <a:off x="3419386" y="0"/>
            <a:ext cx="5353229" cy="5219695"/>
          </a:xfrm>
          <a:prstGeom prst="flowChartOffpageConnector">
            <a:avLst/>
          </a:prstGeom>
          <a:solidFill>
            <a:srgbClr val="FFFFFF"/>
          </a:solidFill>
          <a:ln w="1270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704020202020204"/>
              <a:ea typeface="微软雅黑" panose="020B0503020204020204" charset="-122"/>
              <a:cs typeface="+mn-cs"/>
            </a:endParaRPr>
          </a:p>
        </p:txBody>
      </p:sp>
      <p:sp>
        <p:nvSpPr>
          <p:cNvPr id="10" name="文本占位符 31"/>
          <p:cNvSpPr txBox="1"/>
          <p:nvPr/>
        </p:nvSpPr>
        <p:spPr>
          <a:xfrm>
            <a:off x="2952571" y="2609847"/>
            <a:ext cx="6286859" cy="598488"/>
          </a:xfrm>
          <a:prstGeom prst="rect">
            <a:avLst/>
          </a:prstGeom>
        </p:spPr>
        <p:txBody>
          <a:bodyPr anchor="ctr"/>
          <a:lstStyle>
            <a:lvl1pPr marL="0" indent="0" algn="ctr" defTabSz="967740" rtl="0" eaLnBrk="1" latinLnBrk="0" hangingPunct="1">
              <a:lnSpc>
                <a:spcPct val="100000"/>
              </a:lnSpc>
              <a:spcBef>
                <a:spcPts val="1060"/>
              </a:spcBef>
              <a:buFontTx/>
              <a:buNone/>
              <a:defRPr sz="5400" b="1" kern="1200" spc="600">
                <a:solidFill>
                  <a:schemeClr val="accent1"/>
                </a:solidFill>
                <a:latin typeface="+mn-lt"/>
                <a:ea typeface="+mn-ea"/>
                <a:cs typeface="+mn-cs"/>
              </a:defRPr>
            </a:lvl1pPr>
            <a:lvl2pPr marL="725805" indent="-241935" algn="l" defTabSz="967740" rtl="0" eaLnBrk="1" latinLnBrk="0" hangingPunct="1">
              <a:lnSpc>
                <a:spcPct val="90000"/>
              </a:lnSpc>
              <a:spcBef>
                <a:spcPts val="530"/>
              </a:spcBef>
              <a:buFont typeface="Arial" panose="020B0704020202020204" pitchFamily="34" charset="0"/>
              <a:buChar char="•"/>
              <a:defRPr sz="2540" b="0" kern="1200">
                <a:solidFill>
                  <a:schemeClr val="tx2">
                    <a:lumMod val="75000"/>
                    <a:lumOff val="25000"/>
                  </a:schemeClr>
                </a:solidFill>
                <a:latin typeface="+mn-lt"/>
                <a:ea typeface="+mn-ea"/>
                <a:cs typeface="+mn-cs"/>
              </a:defRPr>
            </a:lvl2pPr>
            <a:lvl3pPr marL="1209675" indent="-241935" algn="l" defTabSz="967740" rtl="0" eaLnBrk="1" latinLnBrk="0" hangingPunct="1">
              <a:lnSpc>
                <a:spcPct val="90000"/>
              </a:lnSpc>
              <a:spcBef>
                <a:spcPts val="530"/>
              </a:spcBef>
              <a:buFont typeface="Arial" panose="020B0704020202020204" pitchFamily="34" charset="0"/>
              <a:buChar char="•"/>
              <a:defRPr sz="2115" b="0" kern="1200">
                <a:solidFill>
                  <a:schemeClr val="tx2">
                    <a:lumMod val="75000"/>
                    <a:lumOff val="25000"/>
                  </a:schemeClr>
                </a:solidFill>
                <a:latin typeface="+mn-lt"/>
                <a:ea typeface="+mn-ea"/>
                <a:cs typeface="+mn-cs"/>
              </a:defRPr>
            </a:lvl3pPr>
            <a:lvl4pPr marL="1693545" indent="-241935" algn="l" defTabSz="967740" rtl="0" eaLnBrk="1" latinLnBrk="0" hangingPunct="1">
              <a:lnSpc>
                <a:spcPct val="90000"/>
              </a:lnSpc>
              <a:spcBef>
                <a:spcPts val="530"/>
              </a:spcBef>
              <a:buFont typeface="Arial" panose="020B0704020202020204" pitchFamily="34" charset="0"/>
              <a:buChar char="•"/>
              <a:defRPr sz="1905" b="0" kern="1200">
                <a:solidFill>
                  <a:schemeClr val="tx2">
                    <a:lumMod val="75000"/>
                    <a:lumOff val="25000"/>
                  </a:schemeClr>
                </a:solidFill>
                <a:latin typeface="+mn-lt"/>
                <a:ea typeface="+mn-ea"/>
                <a:cs typeface="+mn-cs"/>
              </a:defRPr>
            </a:lvl4pPr>
            <a:lvl5pPr marL="2177415" indent="-241935" algn="l" defTabSz="967740" rtl="0" eaLnBrk="1" latinLnBrk="0" hangingPunct="1">
              <a:lnSpc>
                <a:spcPct val="90000"/>
              </a:lnSpc>
              <a:spcBef>
                <a:spcPts val="530"/>
              </a:spcBef>
              <a:buFont typeface="Arial" panose="020B0704020202020204" pitchFamily="34" charset="0"/>
              <a:buChar char="•"/>
              <a:defRPr sz="1905" b="0" kern="1200">
                <a:solidFill>
                  <a:schemeClr val="tx2">
                    <a:lumMod val="75000"/>
                    <a:lumOff val="25000"/>
                  </a:schemeClr>
                </a:solidFill>
                <a:latin typeface="+mn-lt"/>
                <a:ea typeface="+mn-ea"/>
                <a:cs typeface="+mn-cs"/>
              </a:defRPr>
            </a:lvl5pPr>
            <a:lvl6pPr marL="2661285" indent="-241935" algn="l" defTabSz="967740" rtl="0" eaLnBrk="1" latinLnBrk="0" hangingPunct="1">
              <a:lnSpc>
                <a:spcPct val="90000"/>
              </a:lnSpc>
              <a:spcBef>
                <a:spcPts val="530"/>
              </a:spcBef>
              <a:buFont typeface="Arial" panose="020B0704020202020204" pitchFamily="34" charset="0"/>
              <a:buChar char="•"/>
              <a:defRPr sz="1905" kern="1200">
                <a:solidFill>
                  <a:schemeClr val="tx1"/>
                </a:solidFill>
                <a:latin typeface="+mn-lt"/>
                <a:ea typeface="+mn-ea"/>
                <a:cs typeface="+mn-cs"/>
              </a:defRPr>
            </a:lvl6pPr>
            <a:lvl7pPr marL="3145155" indent="-241935" algn="l" defTabSz="967740" rtl="0" eaLnBrk="1" latinLnBrk="0" hangingPunct="1">
              <a:lnSpc>
                <a:spcPct val="90000"/>
              </a:lnSpc>
              <a:spcBef>
                <a:spcPts val="530"/>
              </a:spcBef>
              <a:buFont typeface="Arial" panose="020B0704020202020204" pitchFamily="34" charset="0"/>
              <a:buChar char="•"/>
              <a:defRPr sz="1905" kern="1200">
                <a:solidFill>
                  <a:schemeClr val="tx1"/>
                </a:solidFill>
                <a:latin typeface="+mn-lt"/>
                <a:ea typeface="+mn-ea"/>
                <a:cs typeface="+mn-cs"/>
              </a:defRPr>
            </a:lvl7pPr>
            <a:lvl8pPr marL="3629025" indent="-241935" algn="l" defTabSz="967740" rtl="0" eaLnBrk="1" latinLnBrk="0" hangingPunct="1">
              <a:lnSpc>
                <a:spcPct val="90000"/>
              </a:lnSpc>
              <a:spcBef>
                <a:spcPts val="530"/>
              </a:spcBef>
              <a:buFont typeface="Arial" panose="020B0704020202020204" pitchFamily="34" charset="0"/>
              <a:buChar char="•"/>
              <a:defRPr sz="1905" kern="1200">
                <a:solidFill>
                  <a:schemeClr val="tx1"/>
                </a:solidFill>
                <a:latin typeface="+mn-lt"/>
                <a:ea typeface="+mn-ea"/>
                <a:cs typeface="+mn-cs"/>
              </a:defRPr>
            </a:lvl8pPr>
            <a:lvl9pPr marL="4112895" indent="-241935" algn="l" defTabSz="967740" rtl="0" eaLnBrk="1" latinLnBrk="0" hangingPunct="1">
              <a:lnSpc>
                <a:spcPct val="90000"/>
              </a:lnSpc>
              <a:spcBef>
                <a:spcPts val="530"/>
              </a:spcBef>
              <a:buFont typeface="Arial" panose="020B0704020202020204" pitchFamily="34" charset="0"/>
              <a:buChar char="•"/>
              <a:defRPr sz="1905" kern="1200">
                <a:solidFill>
                  <a:schemeClr val="tx1"/>
                </a:solidFill>
                <a:latin typeface="+mn-lt"/>
                <a:ea typeface="+mn-ea"/>
                <a:cs typeface="+mn-cs"/>
              </a:defRPr>
            </a:lvl9pPr>
          </a:lstStyle>
          <a:p>
            <a:pPr marL="0" marR="0" lvl="0" indent="0" algn="ctr" defTabSz="967740" rtl="0" eaLnBrk="1" fontAlgn="auto" latinLnBrk="0" hangingPunct="1">
              <a:lnSpc>
                <a:spcPct val="100000"/>
              </a:lnSpc>
              <a:spcBef>
                <a:spcPts val="1060"/>
              </a:spcBef>
              <a:spcAft>
                <a:spcPts val="0"/>
              </a:spcAft>
              <a:buClrTx/>
              <a:buSzTx/>
              <a:buFontTx/>
              <a:buNone/>
              <a:defRPr/>
            </a:pPr>
            <a:endParaRPr kumimoji="0" lang="zh-CN" altLang="en-US" sz="5400" b="1" i="0" u="none" strike="noStrike" kern="1200" cap="none" spc="600" normalizeH="0" baseline="0" noProof="0" dirty="0">
              <a:ln>
                <a:noFill/>
              </a:ln>
              <a:solidFill>
                <a:srgbClr val="C8161E"/>
              </a:solidFill>
              <a:effectLst/>
              <a:uLnTx/>
              <a:uFillTx/>
              <a:latin typeface="Arial" panose="020B0704020202020204"/>
              <a:ea typeface="微软雅黑" panose="020B0503020204020204" charset="-122"/>
              <a:cs typeface="+mn-cs"/>
            </a:endParaRPr>
          </a:p>
        </p:txBody>
      </p:sp>
      <p:pic>
        <p:nvPicPr>
          <p:cNvPr id="11" name="图片 10"/>
          <p:cNvPicPr>
            <a:picLocks noChangeAspect="1"/>
          </p:cNvPicPr>
          <p:nvPr/>
        </p:nvPicPr>
        <p:blipFill rotWithShape="1">
          <a:blip r:embed="rId2">
            <a:alphaModFix amt="20000"/>
            <a:duotone>
              <a:srgbClr val="ED7D31">
                <a:shade val="45000"/>
                <a:satMod val="135000"/>
              </a:srgbClr>
              <a:prstClr val="white"/>
            </a:duotone>
          </a:blip>
          <a:srcRect t="9831" b="36385"/>
          <a:stretch>
            <a:fillRect/>
          </a:stretch>
        </p:blipFill>
        <p:spPr>
          <a:xfrm>
            <a:off x="3352562" y="6146610"/>
            <a:ext cx="5486876" cy="406590"/>
          </a:xfrm>
          <a:prstGeom prst="rect">
            <a:avLst/>
          </a:prstGeom>
        </p:spPr>
      </p:pic>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6410" y="188997"/>
            <a:ext cx="3019180" cy="2116050"/>
          </a:xfrm>
          <a:prstGeom prst="rect">
            <a:avLst/>
          </a:prstGeom>
        </p:spPr>
      </p:pic>
      <p:sp>
        <p:nvSpPr>
          <p:cNvPr id="13" name="任意多边形: 形状 12"/>
          <p:cNvSpPr/>
          <p:nvPr/>
        </p:nvSpPr>
        <p:spPr>
          <a:xfrm>
            <a:off x="3419386" y="4393629"/>
            <a:ext cx="5353229" cy="1461642"/>
          </a:xfrm>
          <a:custGeom>
            <a:avLst/>
            <a:gdLst>
              <a:gd name="connsiteX0" fmla="*/ 0 w 5353229"/>
              <a:gd name="connsiteY0" fmla="*/ 0 h 1461642"/>
              <a:gd name="connsiteX1" fmla="*/ 2676615 w 5353229"/>
              <a:gd name="connsiteY1" fmla="*/ 1043939 h 1461642"/>
              <a:gd name="connsiteX2" fmla="*/ 5353229 w 5353229"/>
              <a:gd name="connsiteY2" fmla="*/ 0 h 1461642"/>
              <a:gd name="connsiteX3" fmla="*/ 5353229 w 5353229"/>
              <a:gd name="connsiteY3" fmla="*/ 417703 h 1461642"/>
              <a:gd name="connsiteX4" fmla="*/ 2676615 w 5353229"/>
              <a:gd name="connsiteY4" fmla="*/ 1461642 h 1461642"/>
              <a:gd name="connsiteX5" fmla="*/ 0 w 5353229"/>
              <a:gd name="connsiteY5" fmla="*/ 417703 h 1461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53229" h="1461642">
                <a:moveTo>
                  <a:pt x="0" y="0"/>
                </a:moveTo>
                <a:lnTo>
                  <a:pt x="2676615" y="1043939"/>
                </a:lnTo>
                <a:lnTo>
                  <a:pt x="5353229" y="0"/>
                </a:lnTo>
                <a:lnTo>
                  <a:pt x="5353229" y="417703"/>
                </a:lnTo>
                <a:lnTo>
                  <a:pt x="2676615" y="1461642"/>
                </a:lnTo>
                <a:lnTo>
                  <a:pt x="0" y="417703"/>
                </a:lnTo>
                <a:close/>
              </a:path>
            </a:pathLst>
          </a:custGeom>
          <a:solidFill>
            <a:srgbClr val="FFFFFF"/>
          </a:solidFill>
          <a:ln w="12700" cap="flat" cmpd="sng" algn="ctr">
            <a:solidFill>
              <a:srgbClr val="FFFFFF"/>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704020202020204"/>
              <a:ea typeface="微软雅黑" panose="020B0503020204020204" charset="-122"/>
              <a:cs typeface="+mn-cs"/>
            </a:endParaRPr>
          </a:p>
        </p:txBody>
      </p:sp>
      <p:pic>
        <p:nvPicPr>
          <p:cNvPr id="14" name="图片 13" descr="图片包含 建筑物&#10;&#10;自动生成的说明"/>
          <p:cNvPicPr>
            <a:picLocks noChangeAspect="1"/>
          </p:cNvPicPr>
          <p:nvPr/>
        </p:nvPicPr>
        <p:blipFill>
          <a:blip r:embed="rId4">
            <a:alphaModFix amt="20000"/>
            <a:duotone>
              <a:prstClr val="black"/>
              <a:srgbClr val="C8161E">
                <a:tint val="45000"/>
                <a:satMod val="400000"/>
              </a:srgbClr>
            </a:duotone>
            <a:extLst>
              <a:ext uri="{28A0092B-C50C-407E-A947-70E740481C1C}">
                <a14:useLocalDpi xmlns:a14="http://schemas.microsoft.com/office/drawing/2010/main" val="0"/>
              </a:ext>
            </a:extLst>
          </a:blip>
          <a:stretch>
            <a:fillRect/>
          </a:stretch>
        </p:blipFill>
        <p:spPr>
          <a:xfrm>
            <a:off x="-50417" y="2900149"/>
            <a:ext cx="12292835" cy="3957851"/>
          </a:xfrm>
          <a:prstGeom prst="rect">
            <a:avLst/>
          </a:prstGeom>
        </p:spPr>
      </p:pic>
      <p:sp>
        <p:nvSpPr>
          <p:cNvPr id="15" name="文本占位符 31"/>
          <p:cNvSpPr>
            <a:spLocks noGrp="1"/>
          </p:cNvSpPr>
          <p:nvPr>
            <p:ph type="body" sz="quarter" idx="11"/>
          </p:nvPr>
        </p:nvSpPr>
        <p:spPr>
          <a:xfrm>
            <a:off x="3104971" y="2762247"/>
            <a:ext cx="6286859" cy="598488"/>
          </a:xfrm>
          <a:prstGeom prst="rect">
            <a:avLst/>
          </a:prstGeom>
        </p:spPr>
        <p:txBody>
          <a:bodyPr anchor="ctr"/>
          <a:lstStyle>
            <a:lvl1pPr marL="0" indent="0" algn="ctr">
              <a:lnSpc>
                <a:spcPct val="100000"/>
              </a:lnSpc>
              <a:buNone/>
              <a:defRPr sz="4800" b="1" spc="600">
                <a:solidFill>
                  <a:schemeClr val="tx2"/>
                </a:solidFill>
              </a:defRPr>
            </a:lvl1pPr>
          </a:lstStyle>
          <a:p>
            <a:pPr lvl="0"/>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空白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清单">
    <p:spTree>
      <p:nvGrpSpPr>
        <p:cNvPr id="1" name=""/>
        <p:cNvGrpSpPr/>
        <p:nvPr/>
      </p:nvGrpSpPr>
      <p:grpSpPr>
        <a:xfrm>
          <a:off x="0" y="0"/>
          <a:ext cx="0" cy="0"/>
          <a:chOff x="0" y="0"/>
          <a:chExt cx="0" cy="0"/>
        </a:xfrm>
      </p:grpSpPr>
      <p:sp>
        <p:nvSpPr>
          <p:cNvPr id="2" name="标题 1"/>
          <p:cNvSpPr>
            <a:spLocks noGrp="1"/>
          </p:cNvSpPr>
          <p:nvPr>
            <p:ph type="title"/>
          </p:nvPr>
        </p:nvSpPr>
        <p:spPr>
          <a:xfrm>
            <a:off x="381368" y="263408"/>
            <a:ext cx="8940432" cy="657713"/>
          </a:xfrm>
          <a:prstGeom prst="rect">
            <a:avLst/>
          </a:prstGeom>
        </p:spPr>
        <p:txBody>
          <a:bodyPr anchor="ctr">
            <a:normAutofit/>
          </a:bodyPr>
          <a:lstStyle>
            <a:lvl1pPr>
              <a:lnSpc>
                <a:spcPct val="100000"/>
              </a:lnSpc>
              <a:defRPr sz="3200">
                <a:solidFill>
                  <a:schemeClr val="tx2"/>
                </a:solidFill>
              </a:defRPr>
            </a:lvl1pPr>
          </a:lstStyle>
          <a:p>
            <a:r>
              <a:rPr lang="zh-CN" altLang="en-US" dirty="0"/>
              <a:t>单击此处编辑母版标题样式</a:t>
            </a:r>
            <a:endParaRPr lang="zh-CN" altLang="en-US" dirty="0"/>
          </a:p>
        </p:txBody>
      </p:sp>
      <p:sp>
        <p:nvSpPr>
          <p:cNvPr id="5" name="内容占位符 4"/>
          <p:cNvSpPr>
            <a:spLocks noGrp="1"/>
          </p:cNvSpPr>
          <p:nvPr>
            <p:ph sz="quarter" idx="10" hasCustomPrompt="1"/>
          </p:nvPr>
        </p:nvSpPr>
        <p:spPr>
          <a:xfrm>
            <a:off x="381368" y="1142440"/>
            <a:ext cx="5641363" cy="2286560"/>
          </a:xfrm>
          <a:prstGeom prst="rect">
            <a:avLst/>
          </a:prstGeom>
        </p:spPr>
        <p:txBody>
          <a:bodyPr>
            <a:normAutofit/>
          </a:bodyPr>
          <a:lstStyle>
            <a:lvl1pPr>
              <a:lnSpc>
                <a:spcPct val="120000"/>
              </a:lnSpc>
              <a:defRPr sz="2500">
                <a:solidFill>
                  <a:schemeClr val="accent2"/>
                </a:solidFill>
              </a:defRPr>
            </a:lvl1pPr>
            <a:lvl2pPr>
              <a:lnSpc>
                <a:spcPct val="120000"/>
              </a:lnSpc>
              <a:defRPr sz="2115">
                <a:solidFill>
                  <a:schemeClr val="accent2"/>
                </a:solidFill>
              </a:defRPr>
            </a:lvl2pPr>
            <a:lvl3pPr>
              <a:lnSpc>
                <a:spcPct val="120000"/>
              </a:lnSpc>
              <a:defRPr sz="1905">
                <a:solidFill>
                  <a:schemeClr val="accent2"/>
                </a:solidFill>
              </a:defRPr>
            </a:lvl3pPr>
            <a:lvl4pPr>
              <a:lnSpc>
                <a:spcPct val="120000"/>
              </a:lnSpc>
              <a:defRPr sz="1695">
                <a:solidFill>
                  <a:schemeClr val="accent2"/>
                </a:solidFill>
              </a:defRPr>
            </a:lvl4pPr>
            <a:lvl5pPr>
              <a:lnSpc>
                <a:spcPct val="120000"/>
              </a:lnSpc>
              <a:defRPr sz="1695">
                <a:solidFill>
                  <a:schemeClr val="accent2"/>
                </a:solidFill>
              </a:defRPr>
            </a:lvl5pPr>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pic>
        <p:nvPicPr>
          <p:cNvPr id="7" name="图片 6"/>
          <p:cNvPicPr>
            <a:picLocks noChangeAspect="1"/>
          </p:cNvPicPr>
          <p:nvPr/>
        </p:nvPicPr>
        <p:blipFill rotWithShape="1">
          <a:blip r:embed="rId2" cstate="print"/>
          <a:srcRect r="1346"/>
          <a:stretch>
            <a:fillRect/>
          </a:stretch>
        </p:blipFill>
        <p:spPr>
          <a:xfrm>
            <a:off x="516" y="6149854"/>
            <a:ext cx="12191484" cy="411617"/>
          </a:xfrm>
          <a:prstGeom prst="rect">
            <a:avLst/>
          </a:prstGeom>
        </p:spPr>
      </p:pic>
      <p:pic>
        <p:nvPicPr>
          <p:cNvPr id="13" name="图片 12" descr="文本&#10;&#10;中度可信度描述已自动生成"/>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53162" y="263409"/>
            <a:ext cx="2305463" cy="757902"/>
          </a:xfrm>
          <a:prstGeom prst="rect">
            <a:avLst/>
          </a:prstGeom>
        </p:spPr>
      </p:pic>
      <p:sp>
        <p:nvSpPr>
          <p:cNvPr id="8" name="矩形 7"/>
          <p:cNvSpPr/>
          <p:nvPr/>
        </p:nvSpPr>
        <p:spPr>
          <a:xfrm>
            <a:off x="-1" y="311884"/>
            <a:ext cx="360363" cy="560759"/>
          </a:xfrm>
          <a:prstGeom prst="rect">
            <a:avLst/>
          </a:prstGeom>
          <a:gradFill>
            <a:gsLst>
              <a:gs pos="100000">
                <a:schemeClr val="accent4"/>
              </a:gs>
              <a:gs pos="62000">
                <a:schemeClr val="tx2"/>
              </a:gs>
            </a:gsLst>
            <a:lin ang="2700000" scaled="0"/>
          </a:gradFill>
          <a:ln w="12700" cap="flat" cmpd="sng" algn="ctr">
            <a:noFill/>
            <a:prstDash val="solid"/>
            <a:miter lim="800000"/>
          </a:ln>
          <a:effectLst/>
        </p:spPr>
        <p:txBody>
          <a:bodyPr rtlCol="0" anchor="ctr"/>
          <a:lstStyle/>
          <a:p>
            <a:pPr algn="just"/>
            <a:endParaRPr lang="zh-CN" altLang="en-US" dirty="0">
              <a:solidFill>
                <a:schemeClr val="tx2"/>
              </a:solidFill>
            </a:endParaRPr>
          </a:p>
        </p:txBody>
      </p:sp>
      <p:sp>
        <p:nvSpPr>
          <p:cNvPr id="9" name="内容占位符 4"/>
          <p:cNvSpPr>
            <a:spLocks noGrp="1"/>
          </p:cNvSpPr>
          <p:nvPr>
            <p:ph sz="quarter" idx="11" hasCustomPrompt="1"/>
          </p:nvPr>
        </p:nvSpPr>
        <p:spPr>
          <a:xfrm>
            <a:off x="381368" y="3589220"/>
            <a:ext cx="5641363" cy="2741241"/>
          </a:xfrm>
          <a:prstGeom prst="rect">
            <a:avLst/>
          </a:prstGeom>
        </p:spPr>
        <p:txBody>
          <a:bodyPr>
            <a:normAutofit/>
          </a:bodyPr>
          <a:lstStyle>
            <a:lvl1pPr>
              <a:lnSpc>
                <a:spcPct val="120000"/>
              </a:lnSpc>
              <a:defRPr sz="2500">
                <a:solidFill>
                  <a:schemeClr val="accent2"/>
                </a:solidFill>
              </a:defRPr>
            </a:lvl1pPr>
            <a:lvl2pPr>
              <a:lnSpc>
                <a:spcPct val="120000"/>
              </a:lnSpc>
              <a:defRPr sz="2115">
                <a:solidFill>
                  <a:schemeClr val="accent2"/>
                </a:solidFill>
              </a:defRPr>
            </a:lvl2pPr>
            <a:lvl3pPr>
              <a:lnSpc>
                <a:spcPct val="120000"/>
              </a:lnSpc>
              <a:defRPr sz="1905">
                <a:solidFill>
                  <a:schemeClr val="accent2"/>
                </a:solidFill>
              </a:defRPr>
            </a:lvl3pPr>
            <a:lvl4pPr>
              <a:lnSpc>
                <a:spcPct val="120000"/>
              </a:lnSpc>
              <a:defRPr sz="1695">
                <a:solidFill>
                  <a:schemeClr val="accent2"/>
                </a:solidFill>
              </a:defRPr>
            </a:lvl4pPr>
            <a:lvl5pPr>
              <a:lnSpc>
                <a:spcPct val="120000"/>
              </a:lnSpc>
              <a:defRPr sz="1695">
                <a:solidFill>
                  <a:schemeClr val="accent2"/>
                </a:solidFill>
              </a:defRPr>
            </a:lvl5pPr>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 name="内容占位符 4"/>
          <p:cNvSpPr>
            <a:spLocks noGrp="1"/>
          </p:cNvSpPr>
          <p:nvPr>
            <p:ph sz="quarter" idx="12" hasCustomPrompt="1"/>
          </p:nvPr>
        </p:nvSpPr>
        <p:spPr>
          <a:xfrm>
            <a:off x="6169271" y="1142441"/>
            <a:ext cx="5641363" cy="1196314"/>
          </a:xfrm>
          <a:prstGeom prst="rect">
            <a:avLst/>
          </a:prstGeom>
        </p:spPr>
        <p:txBody>
          <a:bodyPr>
            <a:normAutofit/>
          </a:bodyPr>
          <a:lstStyle>
            <a:lvl1pPr>
              <a:lnSpc>
                <a:spcPct val="120000"/>
              </a:lnSpc>
              <a:defRPr sz="2500">
                <a:solidFill>
                  <a:schemeClr val="accent2"/>
                </a:solidFill>
              </a:defRPr>
            </a:lvl1pPr>
            <a:lvl2pPr>
              <a:lnSpc>
                <a:spcPct val="120000"/>
              </a:lnSpc>
              <a:defRPr sz="2115">
                <a:solidFill>
                  <a:schemeClr val="accent2"/>
                </a:solidFill>
              </a:defRPr>
            </a:lvl2pPr>
            <a:lvl3pPr>
              <a:lnSpc>
                <a:spcPct val="120000"/>
              </a:lnSpc>
              <a:defRPr sz="1905">
                <a:solidFill>
                  <a:schemeClr val="accent2"/>
                </a:solidFill>
              </a:defRPr>
            </a:lvl3pPr>
            <a:lvl4pPr>
              <a:lnSpc>
                <a:spcPct val="120000"/>
              </a:lnSpc>
              <a:defRPr sz="1695">
                <a:solidFill>
                  <a:schemeClr val="accent2"/>
                </a:solidFill>
              </a:defRPr>
            </a:lvl4pPr>
            <a:lvl5pPr>
              <a:lnSpc>
                <a:spcPct val="120000"/>
              </a:lnSpc>
              <a:defRPr sz="1695">
                <a:solidFill>
                  <a:schemeClr val="accent2"/>
                </a:solidFill>
              </a:defRPr>
            </a:lvl5pPr>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目录1">
    <p:spTree>
      <p:nvGrpSpPr>
        <p:cNvPr id="1" name=""/>
        <p:cNvGrpSpPr/>
        <p:nvPr/>
      </p:nvGrpSpPr>
      <p:grpSpPr>
        <a:xfrm>
          <a:off x="0" y="0"/>
          <a:ext cx="0" cy="0"/>
          <a:chOff x="0" y="0"/>
          <a:chExt cx="0" cy="0"/>
        </a:xfrm>
      </p:grpSpPr>
      <p:grpSp>
        <p:nvGrpSpPr>
          <p:cNvPr id="11" name="组合 10"/>
          <p:cNvGrpSpPr/>
          <p:nvPr/>
        </p:nvGrpSpPr>
        <p:grpSpPr>
          <a:xfrm>
            <a:off x="391884" y="2278063"/>
            <a:ext cx="4122059" cy="1462680"/>
            <a:chOff x="304800" y="2709636"/>
            <a:chExt cx="4122059" cy="1462680"/>
          </a:xfrm>
        </p:grpSpPr>
        <p:grpSp>
          <p:nvGrpSpPr>
            <p:cNvPr id="12" name="组合 11"/>
            <p:cNvGrpSpPr/>
            <p:nvPr/>
          </p:nvGrpSpPr>
          <p:grpSpPr>
            <a:xfrm>
              <a:off x="304800" y="2709636"/>
              <a:ext cx="4122059" cy="1462680"/>
              <a:chOff x="667656" y="1497651"/>
              <a:chExt cx="4122059" cy="1462680"/>
            </a:xfrm>
          </p:grpSpPr>
          <p:grpSp>
            <p:nvGrpSpPr>
              <p:cNvPr id="14" name="组合 13"/>
              <p:cNvGrpSpPr/>
              <p:nvPr/>
            </p:nvGrpSpPr>
            <p:grpSpPr>
              <a:xfrm>
                <a:off x="667656" y="1497651"/>
                <a:ext cx="4122059" cy="1438728"/>
                <a:chOff x="537028" y="1493158"/>
                <a:chExt cx="4122059" cy="1438728"/>
              </a:xfrm>
            </p:grpSpPr>
            <p:sp>
              <p:nvSpPr>
                <p:cNvPr id="17" name="矩形 16"/>
                <p:cNvSpPr/>
                <p:nvPr/>
              </p:nvSpPr>
              <p:spPr>
                <a:xfrm>
                  <a:off x="537029" y="1493158"/>
                  <a:ext cx="4122058" cy="1438728"/>
                </a:xfrm>
                <a:prstGeom prst="rect">
                  <a:avLst/>
                </a:prstGeom>
                <a:solidFill>
                  <a:srgbClr val="FFFFFF"/>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704020202020204"/>
                    <a:ea typeface="微软雅黑" panose="020B0503020204020204" charset="-122"/>
                    <a:cs typeface="+mn-cs"/>
                  </a:endParaRPr>
                </a:p>
              </p:txBody>
            </p:sp>
            <p:pic>
              <p:nvPicPr>
                <p:cNvPr id="18" name="图片 17" descr="图片包含 建筑物&#10;&#10;自动生成的说明"/>
                <p:cNvPicPr>
                  <a:picLocks noChangeAspect="1"/>
                </p:cNvPicPr>
                <p:nvPr/>
              </p:nvPicPr>
              <p:blipFill>
                <a:blip r:embed="rId2" cstate="print">
                  <a:alphaModFix amt="25000"/>
                  <a:duotone>
                    <a:srgbClr val="DBDBDB">
                      <a:shade val="45000"/>
                      <a:satMod val="135000"/>
                    </a:srgbClr>
                    <a:prstClr val="white"/>
                  </a:duotone>
                  <a:extLst>
                    <a:ext uri="{28A0092B-C50C-407E-A947-70E740481C1C}">
                      <a14:useLocalDpi xmlns:a14="http://schemas.microsoft.com/office/drawing/2010/main" val="0"/>
                    </a:ext>
                  </a:extLst>
                </a:blip>
                <a:stretch>
                  <a:fillRect/>
                </a:stretch>
              </p:blipFill>
              <p:spPr>
                <a:xfrm>
                  <a:off x="537028" y="1604731"/>
                  <a:ext cx="4122058" cy="1327155"/>
                </a:xfrm>
                <a:prstGeom prst="rect">
                  <a:avLst/>
                </a:prstGeom>
                <a:effectLst/>
              </p:spPr>
            </p:pic>
          </p:grpSp>
          <p:sp>
            <p:nvSpPr>
              <p:cNvPr id="15" name="文本框 14"/>
              <p:cNvSpPr txBox="1"/>
              <p:nvPr/>
            </p:nvSpPr>
            <p:spPr>
              <a:xfrm>
                <a:off x="2387598" y="1755350"/>
                <a:ext cx="2235199" cy="9233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5400" b="0" i="0" u="none" strike="noStrike" kern="0" cap="none" spc="0" normalizeH="0" baseline="0" noProof="0" dirty="0">
                    <a:ln>
                      <a:noFill/>
                    </a:ln>
                    <a:solidFill>
                      <a:schemeClr val="tx2"/>
                    </a:solidFill>
                    <a:effectLst/>
                    <a:uLnTx/>
                    <a:uFillTx/>
                    <a:latin typeface="+mj-ea"/>
                    <a:ea typeface="+mj-ea"/>
                  </a:rPr>
                  <a:t>目  录</a:t>
                </a:r>
                <a:endParaRPr kumimoji="0" lang="zh-CN" altLang="en-US" sz="5400" b="0" i="0" u="none" strike="noStrike" kern="0" cap="none" spc="0" normalizeH="0" baseline="0" noProof="0" dirty="0">
                  <a:ln>
                    <a:noFill/>
                  </a:ln>
                  <a:solidFill>
                    <a:schemeClr val="tx2"/>
                  </a:solidFill>
                  <a:effectLst/>
                  <a:uLnTx/>
                  <a:uFillTx/>
                  <a:latin typeface="+mj-ea"/>
                  <a:ea typeface="+mj-ea"/>
                </a:endParaRPr>
              </a:p>
            </p:txBody>
          </p:sp>
          <p:sp>
            <p:nvSpPr>
              <p:cNvPr id="16" name="矩形 15"/>
              <p:cNvSpPr/>
              <p:nvPr/>
            </p:nvSpPr>
            <p:spPr>
              <a:xfrm rot="16200000">
                <a:off x="2683685" y="854302"/>
                <a:ext cx="90000" cy="4122058"/>
              </a:xfrm>
              <a:prstGeom prst="rect">
                <a:avLst/>
              </a:prstGeom>
              <a:gradFill>
                <a:gsLst>
                  <a:gs pos="100000">
                    <a:schemeClr val="accent4"/>
                  </a:gs>
                  <a:gs pos="62000">
                    <a:schemeClr val="tx2"/>
                  </a:gs>
                </a:gsLst>
                <a:lin ang="27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Arial" panose="020B0704020202020204"/>
                  <a:ea typeface="微软雅黑" panose="020B0503020204020204" charset="-122"/>
                  <a:cs typeface="+mn-cs"/>
                </a:endParaRPr>
              </a:p>
            </p:txBody>
          </p:sp>
        </p:grpSp>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887" y="2871509"/>
              <a:ext cx="1590855" cy="1114981"/>
            </a:xfrm>
            <a:prstGeom prst="rect">
              <a:avLst/>
            </a:prstGeom>
          </p:spPr>
        </p:pic>
      </p:grpSp>
      <p:sp>
        <p:nvSpPr>
          <p:cNvPr id="19" name="图片占位符 6"/>
          <p:cNvSpPr>
            <a:spLocks noGrp="1"/>
          </p:cNvSpPr>
          <p:nvPr>
            <p:ph type="pic" sz="quarter" idx="10"/>
          </p:nvPr>
        </p:nvSpPr>
        <p:spPr>
          <a:xfrm>
            <a:off x="6095999" y="0"/>
            <a:ext cx="6096001" cy="6858000"/>
          </a:xfrm>
          <a:prstGeom prst="rect">
            <a:avLst/>
          </a:prstGeom>
        </p:spPr>
        <p:txBody>
          <a:bodyPr anchor="ctr"/>
          <a:lstStyle>
            <a:lvl1pPr marL="0" indent="0" algn="ctr">
              <a:buNone/>
              <a:defRPr/>
            </a:lvl1pPr>
          </a:lstStyle>
          <a:p>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封面1">
    <p:spTree>
      <p:nvGrpSpPr>
        <p:cNvPr id="1" name=""/>
        <p:cNvGrpSpPr/>
        <p:nvPr/>
      </p:nvGrpSpPr>
      <p:grpSpPr>
        <a:xfrm>
          <a:off x="0" y="0"/>
          <a:ext cx="0" cy="0"/>
          <a:chOff x="0" y="0"/>
          <a:chExt cx="0" cy="0"/>
        </a:xfrm>
      </p:grpSpPr>
      <p:pic>
        <p:nvPicPr>
          <p:cNvPr id="4" name="图片 3" descr="图片包含 建筑物&#10;&#10;自动生成的说明"/>
          <p:cNvPicPr>
            <a:picLocks noChangeAspect="1"/>
          </p:cNvPicPr>
          <p:nvPr/>
        </p:nvPicPr>
        <p:blipFill>
          <a:blip r:embed="rId2">
            <a:alphaModFix amt="10000"/>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50417" y="2900149"/>
            <a:ext cx="12292835" cy="3957851"/>
          </a:xfrm>
          <a:prstGeom prst="rect">
            <a:avLst/>
          </a:prstGeom>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913" y="275589"/>
            <a:ext cx="2169174" cy="713098"/>
          </a:xfrm>
          <a:prstGeom prst="rect">
            <a:avLst/>
          </a:prstGeom>
        </p:spPr>
      </p:pic>
      <p:sp>
        <p:nvSpPr>
          <p:cNvPr id="6" name="标题 1"/>
          <p:cNvSpPr>
            <a:spLocks noGrp="1"/>
          </p:cNvSpPr>
          <p:nvPr>
            <p:ph type="title" hasCustomPrompt="1"/>
          </p:nvPr>
        </p:nvSpPr>
        <p:spPr>
          <a:xfrm>
            <a:off x="1069561" y="2016174"/>
            <a:ext cx="10052879" cy="1060855"/>
          </a:xfrm>
          <a:prstGeom prst="rect">
            <a:avLst/>
          </a:prstGeom>
        </p:spPr>
        <p:txBody>
          <a:bodyPr anchor="ctr">
            <a:noAutofit/>
          </a:bodyPr>
          <a:lstStyle>
            <a:lvl1pPr algn="ctr">
              <a:lnSpc>
                <a:spcPct val="100000"/>
              </a:lnSpc>
              <a:defRPr sz="5400" b="1">
                <a:solidFill>
                  <a:schemeClr val="tx2"/>
                </a:solidFill>
              </a:defRPr>
            </a:lvl1pPr>
          </a:lstStyle>
          <a:p>
            <a:r>
              <a:rPr lang="zh-CN" altLang="en-US" dirty="0"/>
              <a:t>单击此处编辑标题样式</a:t>
            </a:r>
            <a:endParaRPr lang="zh-CN" altLang="en-US" dirty="0"/>
          </a:p>
        </p:txBody>
      </p:sp>
      <p:sp>
        <p:nvSpPr>
          <p:cNvPr id="7" name="内容占位符 25"/>
          <p:cNvSpPr>
            <a:spLocks noGrp="1"/>
          </p:cNvSpPr>
          <p:nvPr>
            <p:ph sz="quarter" idx="10"/>
          </p:nvPr>
        </p:nvSpPr>
        <p:spPr>
          <a:xfrm>
            <a:off x="4644345" y="5196924"/>
            <a:ext cx="2903311" cy="454025"/>
          </a:xfrm>
          <a:prstGeom prst="rect">
            <a:avLst/>
          </a:prstGeom>
        </p:spPr>
        <p:txBody>
          <a:bodyPr anchor="ctr"/>
          <a:lstStyle>
            <a:lvl1pPr marL="0" indent="0" algn="ctr">
              <a:lnSpc>
                <a:spcPct val="100000"/>
              </a:lnSpc>
              <a:buNone/>
              <a:defRPr sz="2000">
                <a:solidFill>
                  <a:schemeClr val="accent2"/>
                </a:solidFill>
              </a:defRPr>
            </a:lvl1pPr>
          </a:lstStyle>
          <a:p>
            <a:pPr lvl="0"/>
            <a:endParaRPr lang="zh-CN" altLang="en-US" dirty="0"/>
          </a:p>
        </p:txBody>
      </p:sp>
      <p:sp>
        <p:nvSpPr>
          <p:cNvPr id="8" name="文本占位符 31"/>
          <p:cNvSpPr>
            <a:spLocks noGrp="1"/>
          </p:cNvSpPr>
          <p:nvPr>
            <p:ph type="body" sz="quarter" idx="11"/>
          </p:nvPr>
        </p:nvSpPr>
        <p:spPr>
          <a:xfrm>
            <a:off x="4034910" y="4407403"/>
            <a:ext cx="4122181" cy="598488"/>
          </a:xfrm>
          <a:prstGeom prst="rect">
            <a:avLst/>
          </a:prstGeom>
        </p:spPr>
        <p:txBody>
          <a:bodyPr anchor="ctr"/>
          <a:lstStyle>
            <a:lvl1pPr marL="0" indent="0" algn="ctr">
              <a:lnSpc>
                <a:spcPct val="100000"/>
              </a:lnSpc>
              <a:buNone/>
              <a:defRPr sz="2400" b="1">
                <a:solidFill>
                  <a:schemeClr val="accent2"/>
                </a:solidFill>
              </a:defRPr>
            </a:lvl1pPr>
          </a:lstStyle>
          <a:p>
            <a:pPr lvl="0"/>
            <a:endParaRPr lang="zh-CN" altLang="en-US" dirty="0"/>
          </a:p>
        </p:txBody>
      </p:sp>
      <p:pic>
        <p:nvPicPr>
          <p:cNvPr id="9" name="图片 8"/>
          <p:cNvPicPr>
            <a:picLocks noChangeAspect="1"/>
          </p:cNvPicPr>
          <p:nvPr/>
        </p:nvPicPr>
        <p:blipFill rotWithShape="1">
          <a:blip r:embed="rId4" cstate="print"/>
          <a:srcRect l="74359" r="1346"/>
          <a:stretch>
            <a:fillRect/>
          </a:stretch>
        </p:blipFill>
        <p:spPr>
          <a:xfrm>
            <a:off x="8870172" y="356842"/>
            <a:ext cx="3002280" cy="411617"/>
          </a:xfrm>
          <a:prstGeom prst="rect">
            <a:avLst/>
          </a:prstGeom>
        </p:spPr>
      </p:pic>
      <p:grpSp>
        <p:nvGrpSpPr>
          <p:cNvPr id="10" name="组合 9"/>
          <p:cNvGrpSpPr/>
          <p:nvPr/>
        </p:nvGrpSpPr>
        <p:grpSpPr>
          <a:xfrm>
            <a:off x="2328587" y="6244170"/>
            <a:ext cx="7554800" cy="406590"/>
            <a:chOff x="2328587" y="6073254"/>
            <a:chExt cx="7554800" cy="406590"/>
          </a:xfrm>
        </p:grpSpPr>
        <p:pic>
          <p:nvPicPr>
            <p:cNvPr id="11" name="图片 10"/>
            <p:cNvPicPr>
              <a:picLocks noChangeAspect="1"/>
            </p:cNvPicPr>
            <p:nvPr userDrawn="1"/>
          </p:nvPicPr>
          <p:blipFill rotWithShape="1">
            <a:blip r:embed="rId5">
              <a:alphaModFix amt="50000"/>
            </a:blip>
            <a:srcRect t="9831" b="36385"/>
            <a:stretch>
              <a:fillRect/>
            </a:stretch>
          </p:blipFill>
          <p:spPr>
            <a:xfrm>
              <a:off x="3352562" y="6073254"/>
              <a:ext cx="5486876" cy="406590"/>
            </a:xfrm>
            <a:prstGeom prst="rect">
              <a:avLst/>
            </a:prstGeom>
          </p:spPr>
        </p:pic>
        <p:sp>
          <p:nvSpPr>
            <p:cNvPr id="12" name="椭圆 11"/>
            <p:cNvSpPr/>
            <p:nvPr userDrawn="1"/>
          </p:nvSpPr>
          <p:spPr>
            <a:xfrm>
              <a:off x="6051000" y="6259222"/>
              <a:ext cx="90000" cy="900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userDrawn="1"/>
          </p:nvCxnSpPr>
          <p:spPr>
            <a:xfrm>
              <a:off x="2328587" y="6316922"/>
              <a:ext cx="900000" cy="0"/>
            </a:xfrm>
            <a:prstGeom prst="line">
              <a:avLst/>
            </a:prstGeom>
            <a:ln w="127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userDrawn="1"/>
          </p:nvCxnSpPr>
          <p:spPr>
            <a:xfrm>
              <a:off x="8983387" y="6316922"/>
              <a:ext cx="900000" cy="0"/>
            </a:xfrm>
            <a:prstGeom prst="line">
              <a:avLst/>
            </a:prstGeom>
            <a:ln w="127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cxnSp>
        <p:nvCxnSpPr>
          <p:cNvPr id="15" name="直接连接符 14"/>
          <p:cNvCxnSpPr/>
          <p:nvPr/>
        </p:nvCxnSpPr>
        <p:spPr>
          <a:xfrm>
            <a:off x="2046000" y="1712549"/>
            <a:ext cx="8100000" cy="0"/>
          </a:xfrm>
          <a:prstGeom prst="line">
            <a:avLst/>
          </a:prstGeom>
          <a:ln>
            <a:gradFill>
              <a:gsLst>
                <a:gs pos="60000">
                  <a:schemeClr val="tx2"/>
                </a:gs>
                <a:gs pos="100000">
                  <a:schemeClr val="accent4"/>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2046000" y="3428810"/>
            <a:ext cx="8100000" cy="0"/>
          </a:xfrm>
          <a:prstGeom prst="line">
            <a:avLst/>
          </a:prstGeom>
          <a:ln>
            <a:gradFill>
              <a:gsLst>
                <a:gs pos="60000">
                  <a:schemeClr val="tx2"/>
                </a:gs>
                <a:gs pos="100000">
                  <a:schemeClr val="accent4"/>
                </a:gs>
              </a:gsLst>
              <a:lin ang="270000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封面2">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0" y="1"/>
            <a:ext cx="12192000" cy="3990974"/>
          </a:xfrm>
          <a:prstGeom prst="rect">
            <a:avLst/>
          </a:prstGeom>
        </p:spPr>
        <p:txBody>
          <a:bodyPr anchor="ctr"/>
          <a:lstStyle>
            <a:lvl1pPr marL="0" indent="0" algn="ctr">
              <a:buNone/>
              <a:defRPr/>
            </a:lvl1pPr>
          </a:lstStyle>
          <a:p>
            <a:endParaRPr lang="zh-CN" altLang="en-US" dirty="0"/>
          </a:p>
        </p:txBody>
      </p:sp>
      <p:sp>
        <p:nvSpPr>
          <p:cNvPr id="8" name="内容占位符 25"/>
          <p:cNvSpPr>
            <a:spLocks noGrp="1"/>
          </p:cNvSpPr>
          <p:nvPr>
            <p:ph sz="quarter" idx="11"/>
          </p:nvPr>
        </p:nvSpPr>
        <p:spPr>
          <a:xfrm>
            <a:off x="888484" y="6091547"/>
            <a:ext cx="2903311" cy="454025"/>
          </a:xfrm>
          <a:prstGeom prst="rect">
            <a:avLst/>
          </a:prstGeom>
        </p:spPr>
        <p:txBody>
          <a:bodyPr anchor="ctr"/>
          <a:lstStyle>
            <a:lvl1pPr marL="0" indent="0" algn="l">
              <a:lnSpc>
                <a:spcPct val="100000"/>
              </a:lnSpc>
              <a:buNone/>
              <a:defRPr sz="2000">
                <a:solidFill>
                  <a:schemeClr val="accent2"/>
                </a:solidFill>
              </a:defRPr>
            </a:lvl1pPr>
          </a:lstStyle>
          <a:p>
            <a:pPr lvl="0"/>
            <a:endParaRPr lang="zh-CN" altLang="en-US" dirty="0"/>
          </a:p>
        </p:txBody>
      </p:sp>
      <p:sp>
        <p:nvSpPr>
          <p:cNvPr id="9" name="文本占位符 31"/>
          <p:cNvSpPr>
            <a:spLocks noGrp="1"/>
          </p:cNvSpPr>
          <p:nvPr>
            <p:ph type="body" sz="quarter" idx="12"/>
          </p:nvPr>
        </p:nvSpPr>
        <p:spPr>
          <a:xfrm>
            <a:off x="888484" y="5337593"/>
            <a:ext cx="4122181" cy="598488"/>
          </a:xfrm>
          <a:prstGeom prst="rect">
            <a:avLst/>
          </a:prstGeom>
        </p:spPr>
        <p:txBody>
          <a:bodyPr anchor="ctr"/>
          <a:lstStyle>
            <a:lvl1pPr marL="0" indent="0" algn="l">
              <a:lnSpc>
                <a:spcPct val="100000"/>
              </a:lnSpc>
              <a:buNone/>
              <a:defRPr sz="2400" b="1">
                <a:solidFill>
                  <a:schemeClr val="accent2"/>
                </a:solidFill>
              </a:defRPr>
            </a:lvl1pPr>
          </a:lstStyle>
          <a:p>
            <a:pPr lvl="0"/>
            <a:endParaRPr lang="zh-CN" altLang="en-US" dirty="0"/>
          </a:p>
        </p:txBody>
      </p:sp>
      <p:sp>
        <p:nvSpPr>
          <p:cNvPr id="10" name="标题 1"/>
          <p:cNvSpPr>
            <a:spLocks noGrp="1"/>
          </p:cNvSpPr>
          <p:nvPr>
            <p:ph type="title" hasCustomPrompt="1"/>
          </p:nvPr>
        </p:nvSpPr>
        <p:spPr>
          <a:xfrm>
            <a:off x="888484" y="4121272"/>
            <a:ext cx="7798316" cy="1060855"/>
          </a:xfrm>
          <a:prstGeom prst="rect">
            <a:avLst/>
          </a:prstGeom>
          <a:noFill/>
          <a:effectLst/>
        </p:spPr>
        <p:txBody>
          <a:bodyPr anchor="ctr">
            <a:noAutofit/>
          </a:bodyPr>
          <a:lstStyle>
            <a:lvl1pPr algn="l">
              <a:lnSpc>
                <a:spcPct val="100000"/>
              </a:lnSpc>
              <a:defRPr sz="4800" b="0">
                <a:solidFill>
                  <a:schemeClr val="tx2"/>
                </a:solidFill>
                <a:effectLst/>
              </a:defRPr>
            </a:lvl1pPr>
          </a:lstStyle>
          <a:p>
            <a:r>
              <a:rPr lang="zh-CN" altLang="en-US" dirty="0"/>
              <a:t>单击此处编辑标题样式</a:t>
            </a:r>
            <a:endParaRPr lang="zh-CN" altLang="en-US" dirty="0"/>
          </a:p>
        </p:txBody>
      </p:sp>
      <p:pic>
        <p:nvPicPr>
          <p:cNvPr id="5" name="图片 4"/>
          <p:cNvPicPr>
            <a:picLocks noChangeAspect="1"/>
          </p:cNvPicPr>
          <p:nvPr/>
        </p:nvPicPr>
        <p:blipFill rotWithShape="1">
          <a:blip r:embed="rId2" cstate="print"/>
          <a:srcRect l="74359" r="1346"/>
          <a:stretch>
            <a:fillRect/>
          </a:stretch>
        </p:blipFill>
        <p:spPr>
          <a:xfrm>
            <a:off x="8870172" y="6192838"/>
            <a:ext cx="3002280" cy="411617"/>
          </a:xfrm>
          <a:prstGeom prst="rect">
            <a:avLst/>
          </a:prstGeom>
        </p:spPr>
      </p:pic>
      <p:cxnSp>
        <p:nvCxnSpPr>
          <p:cNvPr id="11" name="直接连接符 10"/>
          <p:cNvCxnSpPr/>
          <p:nvPr/>
        </p:nvCxnSpPr>
        <p:spPr>
          <a:xfrm>
            <a:off x="-80735" y="4049349"/>
            <a:ext cx="12272735" cy="0"/>
          </a:xfrm>
          <a:prstGeom prst="line">
            <a:avLst/>
          </a:prstGeom>
          <a:ln w="31750">
            <a:gradFill>
              <a:gsLst>
                <a:gs pos="60000">
                  <a:schemeClr val="tx2"/>
                </a:gs>
                <a:gs pos="100000">
                  <a:schemeClr val="accent4"/>
                </a:gs>
              </a:gsLst>
              <a:lin ang="270000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封面3">
    <p:spTree>
      <p:nvGrpSpPr>
        <p:cNvPr id="1" name=""/>
        <p:cNvGrpSpPr/>
        <p:nvPr/>
      </p:nvGrpSpPr>
      <p:grpSpPr>
        <a:xfrm>
          <a:off x="0" y="0"/>
          <a:ext cx="0" cy="0"/>
          <a:chOff x="0" y="0"/>
          <a:chExt cx="0" cy="0"/>
        </a:xfrm>
      </p:grpSpPr>
      <p:sp>
        <p:nvSpPr>
          <p:cNvPr id="3" name="图片占位符 6"/>
          <p:cNvSpPr>
            <a:spLocks noGrp="1"/>
          </p:cNvSpPr>
          <p:nvPr>
            <p:ph type="pic" sz="quarter" idx="10"/>
          </p:nvPr>
        </p:nvSpPr>
        <p:spPr>
          <a:xfrm>
            <a:off x="6388100" y="0"/>
            <a:ext cx="5803900" cy="6858000"/>
          </a:xfrm>
          <a:prstGeom prst="rect">
            <a:avLst/>
          </a:prstGeom>
        </p:spPr>
        <p:txBody>
          <a:bodyPr anchor="ctr"/>
          <a:lstStyle>
            <a:lvl1pPr marL="0" indent="0" algn="ctr">
              <a:buNone/>
              <a:defRPr/>
            </a:lvl1pPr>
          </a:lstStyle>
          <a:p>
            <a:endParaRPr lang="zh-CN" altLang="en-US" dirty="0"/>
          </a:p>
        </p:txBody>
      </p:sp>
      <p:sp>
        <p:nvSpPr>
          <p:cNvPr id="4" name="内容占位符 25"/>
          <p:cNvSpPr>
            <a:spLocks noGrp="1"/>
          </p:cNvSpPr>
          <p:nvPr>
            <p:ph sz="quarter" idx="11"/>
          </p:nvPr>
        </p:nvSpPr>
        <p:spPr>
          <a:xfrm>
            <a:off x="360363" y="3867150"/>
            <a:ext cx="2903311" cy="454025"/>
          </a:xfrm>
          <a:prstGeom prst="rect">
            <a:avLst/>
          </a:prstGeom>
        </p:spPr>
        <p:txBody>
          <a:bodyPr anchor="ctr"/>
          <a:lstStyle>
            <a:lvl1pPr marL="0" indent="0" algn="l">
              <a:lnSpc>
                <a:spcPct val="100000"/>
              </a:lnSpc>
              <a:buNone/>
              <a:defRPr sz="2000">
                <a:solidFill>
                  <a:schemeClr val="accent2"/>
                </a:solidFill>
              </a:defRPr>
            </a:lvl1pPr>
          </a:lstStyle>
          <a:p>
            <a:pPr lvl="0"/>
            <a:endParaRPr lang="zh-CN" altLang="en-US" dirty="0"/>
          </a:p>
        </p:txBody>
      </p:sp>
      <p:sp>
        <p:nvSpPr>
          <p:cNvPr id="5" name="文本占位符 31"/>
          <p:cNvSpPr>
            <a:spLocks noGrp="1"/>
          </p:cNvSpPr>
          <p:nvPr>
            <p:ph type="body" sz="quarter" idx="12"/>
          </p:nvPr>
        </p:nvSpPr>
        <p:spPr>
          <a:xfrm>
            <a:off x="360363" y="3113196"/>
            <a:ext cx="4122181" cy="598488"/>
          </a:xfrm>
          <a:prstGeom prst="rect">
            <a:avLst/>
          </a:prstGeom>
        </p:spPr>
        <p:txBody>
          <a:bodyPr anchor="ctr"/>
          <a:lstStyle>
            <a:lvl1pPr marL="0" indent="0" algn="l">
              <a:lnSpc>
                <a:spcPct val="100000"/>
              </a:lnSpc>
              <a:buNone/>
              <a:defRPr sz="2400" b="1">
                <a:solidFill>
                  <a:schemeClr val="accent2"/>
                </a:solidFill>
              </a:defRPr>
            </a:lvl1pPr>
          </a:lstStyle>
          <a:p>
            <a:pPr lvl="0"/>
            <a:endParaRPr lang="zh-CN" altLang="en-US" dirty="0"/>
          </a:p>
        </p:txBody>
      </p:sp>
      <p:sp>
        <p:nvSpPr>
          <p:cNvPr id="6" name="标题 1"/>
          <p:cNvSpPr>
            <a:spLocks noGrp="1"/>
          </p:cNvSpPr>
          <p:nvPr>
            <p:ph type="title" hasCustomPrompt="1"/>
          </p:nvPr>
        </p:nvSpPr>
        <p:spPr>
          <a:xfrm>
            <a:off x="360363" y="1896875"/>
            <a:ext cx="5740916" cy="1060855"/>
          </a:xfrm>
          <a:prstGeom prst="rect">
            <a:avLst/>
          </a:prstGeom>
          <a:noFill/>
          <a:effectLst/>
        </p:spPr>
        <p:txBody>
          <a:bodyPr anchor="ctr">
            <a:noAutofit/>
          </a:bodyPr>
          <a:lstStyle>
            <a:lvl1pPr algn="l">
              <a:lnSpc>
                <a:spcPct val="100000"/>
              </a:lnSpc>
              <a:defRPr sz="4000" b="0">
                <a:solidFill>
                  <a:schemeClr val="tx2"/>
                </a:solidFill>
                <a:effectLst/>
              </a:defRPr>
            </a:lvl1pPr>
          </a:lstStyle>
          <a:p>
            <a:r>
              <a:rPr lang="zh-CN" altLang="en-US" dirty="0"/>
              <a:t>单击此处编辑标题样式</a:t>
            </a:r>
            <a:endParaRPr lang="zh-CN" altLang="en-US" dirty="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913" y="275589"/>
            <a:ext cx="2169174" cy="713098"/>
          </a:xfrm>
          <a:prstGeom prst="rect">
            <a:avLst/>
          </a:prstGeom>
        </p:spPr>
      </p:pic>
      <p:pic>
        <p:nvPicPr>
          <p:cNvPr id="8" name="图片 7"/>
          <p:cNvPicPr>
            <a:picLocks noChangeAspect="1"/>
          </p:cNvPicPr>
          <p:nvPr/>
        </p:nvPicPr>
        <p:blipFill rotWithShape="1">
          <a:blip r:embed="rId3" cstate="print"/>
          <a:srcRect l="74359" r="1346"/>
          <a:stretch>
            <a:fillRect/>
          </a:stretch>
        </p:blipFill>
        <p:spPr>
          <a:xfrm>
            <a:off x="310878" y="6192838"/>
            <a:ext cx="3002280" cy="411617"/>
          </a:xfrm>
          <a:prstGeom prst="rect">
            <a:avLst/>
          </a:prstGeom>
        </p:spPr>
      </p:pic>
      <p:cxnSp>
        <p:nvCxnSpPr>
          <p:cNvPr id="9" name="直接连接符 8"/>
          <p:cNvCxnSpPr/>
          <p:nvPr/>
        </p:nvCxnSpPr>
        <p:spPr>
          <a:xfrm>
            <a:off x="6261100" y="0"/>
            <a:ext cx="0" cy="6858000"/>
          </a:xfrm>
          <a:prstGeom prst="line">
            <a:avLst/>
          </a:prstGeom>
          <a:ln w="31750">
            <a:gradFill>
              <a:gsLst>
                <a:gs pos="60000">
                  <a:schemeClr val="tx2"/>
                </a:gs>
                <a:gs pos="100000">
                  <a:schemeClr val="accent4"/>
                </a:gs>
              </a:gsLst>
              <a:lin ang="270000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封面3-dark">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矩形 1"/>
          <p:cNvSpPr/>
          <p:nvPr/>
        </p:nvSpPr>
        <p:spPr>
          <a:xfrm>
            <a:off x="-19050" y="0"/>
            <a:ext cx="6115050" cy="6858000"/>
          </a:xfrm>
          <a:prstGeom prst="rect">
            <a:avLst/>
          </a:prstGeom>
          <a:solidFill>
            <a:schemeClr val="tx2"/>
          </a:solidFill>
          <a:ln w="12700" cap="flat" cmpd="sng" algn="ctr">
            <a:noFill/>
            <a:prstDash val="solid"/>
            <a:miter lim="800000"/>
          </a:ln>
          <a:effectLst/>
        </p:spPr>
        <p:txBody>
          <a:bodyPr rtlCol="0" anchor="ctr"/>
          <a:lstStyle/>
          <a:p>
            <a:pPr algn="just"/>
            <a:endParaRPr lang="zh-CN" altLang="en-US" dirty="0"/>
          </a:p>
        </p:txBody>
      </p:sp>
      <p:sp>
        <p:nvSpPr>
          <p:cNvPr id="3" name="图片占位符 6"/>
          <p:cNvSpPr>
            <a:spLocks noGrp="1"/>
          </p:cNvSpPr>
          <p:nvPr>
            <p:ph type="pic" sz="quarter" idx="10"/>
          </p:nvPr>
        </p:nvSpPr>
        <p:spPr>
          <a:xfrm>
            <a:off x="6388100" y="0"/>
            <a:ext cx="5803900" cy="6858000"/>
          </a:xfrm>
          <a:prstGeom prst="rect">
            <a:avLst/>
          </a:prstGeom>
        </p:spPr>
        <p:txBody>
          <a:bodyPr anchor="ctr"/>
          <a:lstStyle>
            <a:lvl1pPr marL="0" indent="0" algn="ctr">
              <a:buNone/>
              <a:defRPr/>
            </a:lvl1pPr>
          </a:lstStyle>
          <a:p>
            <a:endParaRPr lang="zh-CN" altLang="en-US" dirty="0"/>
          </a:p>
        </p:txBody>
      </p:sp>
      <p:sp>
        <p:nvSpPr>
          <p:cNvPr id="4" name="内容占位符 25"/>
          <p:cNvSpPr>
            <a:spLocks noGrp="1"/>
          </p:cNvSpPr>
          <p:nvPr>
            <p:ph sz="quarter" idx="11"/>
          </p:nvPr>
        </p:nvSpPr>
        <p:spPr>
          <a:xfrm>
            <a:off x="360363" y="3867150"/>
            <a:ext cx="2903311" cy="454025"/>
          </a:xfrm>
          <a:prstGeom prst="rect">
            <a:avLst/>
          </a:prstGeom>
        </p:spPr>
        <p:txBody>
          <a:bodyPr anchor="ctr"/>
          <a:lstStyle>
            <a:lvl1pPr marL="0" indent="0" algn="l">
              <a:lnSpc>
                <a:spcPct val="100000"/>
              </a:lnSpc>
              <a:buNone/>
              <a:defRPr sz="2000">
                <a:solidFill>
                  <a:schemeClr val="bg1"/>
                </a:solidFill>
              </a:defRPr>
            </a:lvl1pPr>
          </a:lstStyle>
          <a:p>
            <a:pPr lvl="0"/>
            <a:endParaRPr lang="zh-CN" altLang="en-US" dirty="0"/>
          </a:p>
        </p:txBody>
      </p:sp>
      <p:sp>
        <p:nvSpPr>
          <p:cNvPr id="5" name="文本占位符 31"/>
          <p:cNvSpPr>
            <a:spLocks noGrp="1"/>
          </p:cNvSpPr>
          <p:nvPr>
            <p:ph type="body" sz="quarter" idx="12"/>
          </p:nvPr>
        </p:nvSpPr>
        <p:spPr>
          <a:xfrm>
            <a:off x="360363" y="3113196"/>
            <a:ext cx="4122181" cy="598488"/>
          </a:xfrm>
          <a:prstGeom prst="rect">
            <a:avLst/>
          </a:prstGeom>
        </p:spPr>
        <p:txBody>
          <a:bodyPr anchor="ctr"/>
          <a:lstStyle>
            <a:lvl1pPr marL="0" indent="0" algn="l">
              <a:lnSpc>
                <a:spcPct val="100000"/>
              </a:lnSpc>
              <a:buNone/>
              <a:defRPr sz="2400" b="1">
                <a:solidFill>
                  <a:schemeClr val="bg1"/>
                </a:solidFill>
              </a:defRPr>
            </a:lvl1pPr>
          </a:lstStyle>
          <a:p>
            <a:pPr lvl="0"/>
            <a:endParaRPr lang="zh-CN" altLang="en-US" dirty="0"/>
          </a:p>
        </p:txBody>
      </p:sp>
      <p:sp>
        <p:nvSpPr>
          <p:cNvPr id="6" name="标题 1"/>
          <p:cNvSpPr>
            <a:spLocks noGrp="1"/>
          </p:cNvSpPr>
          <p:nvPr>
            <p:ph type="title" hasCustomPrompt="1"/>
          </p:nvPr>
        </p:nvSpPr>
        <p:spPr>
          <a:xfrm>
            <a:off x="360363" y="1896875"/>
            <a:ext cx="5740916" cy="1060855"/>
          </a:xfrm>
          <a:prstGeom prst="rect">
            <a:avLst/>
          </a:prstGeom>
          <a:noFill/>
          <a:effectLst/>
        </p:spPr>
        <p:txBody>
          <a:bodyPr anchor="ctr">
            <a:noAutofit/>
          </a:bodyPr>
          <a:lstStyle>
            <a:lvl1pPr algn="l">
              <a:lnSpc>
                <a:spcPct val="100000"/>
              </a:lnSpc>
              <a:defRPr sz="4000" b="0">
                <a:solidFill>
                  <a:schemeClr val="bg1"/>
                </a:solidFill>
                <a:effectLst/>
              </a:defRPr>
            </a:lvl1pPr>
          </a:lstStyle>
          <a:p>
            <a:r>
              <a:rPr lang="zh-CN" altLang="en-US" dirty="0"/>
              <a:t>单击此处编辑标题样式</a:t>
            </a:r>
            <a:endParaRPr lang="zh-CN" altLang="en-US" dirty="0"/>
          </a:p>
        </p:txBody>
      </p:sp>
      <p:pic>
        <p:nvPicPr>
          <p:cNvPr id="7" name="图片 6"/>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22913" y="275589"/>
            <a:ext cx="2169174" cy="713098"/>
          </a:xfrm>
          <a:prstGeom prst="rect">
            <a:avLst/>
          </a:prstGeom>
        </p:spPr>
      </p:pic>
      <p:pic>
        <p:nvPicPr>
          <p:cNvPr id="8" name="图片 7"/>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100000"/>
                    </a14:imgEffect>
                  </a14:imgLayer>
                </a14:imgProps>
              </a:ext>
            </a:extLst>
          </a:blip>
          <a:srcRect l="74359" r="1346"/>
          <a:stretch>
            <a:fillRect/>
          </a:stretch>
        </p:blipFill>
        <p:spPr>
          <a:xfrm>
            <a:off x="310878" y="6192838"/>
            <a:ext cx="3002280" cy="411617"/>
          </a:xfrm>
          <a:prstGeom prst="rect">
            <a:avLst/>
          </a:prstGeom>
        </p:spPr>
      </p:pic>
      <p:cxnSp>
        <p:nvCxnSpPr>
          <p:cNvPr id="9" name="直接连接符 8"/>
          <p:cNvCxnSpPr/>
          <p:nvPr/>
        </p:nvCxnSpPr>
        <p:spPr>
          <a:xfrm>
            <a:off x="6261100" y="0"/>
            <a:ext cx="0" cy="6858000"/>
          </a:xfrm>
          <a:prstGeom prst="line">
            <a:avLst/>
          </a:prstGeom>
          <a:ln w="31750">
            <a:gradFill>
              <a:gsLst>
                <a:gs pos="60000">
                  <a:schemeClr val="tx2"/>
                </a:gs>
                <a:gs pos="100000">
                  <a:schemeClr val="accent4"/>
                </a:gs>
              </a:gsLst>
              <a:lin ang="270000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封面4">
    <p:spTree>
      <p:nvGrpSpPr>
        <p:cNvPr id="1" name=""/>
        <p:cNvGrpSpPr/>
        <p:nvPr/>
      </p:nvGrpSpPr>
      <p:grpSpPr>
        <a:xfrm>
          <a:off x="0" y="0"/>
          <a:ext cx="0" cy="0"/>
          <a:chOff x="0" y="0"/>
          <a:chExt cx="0" cy="0"/>
        </a:xfrm>
      </p:grpSpPr>
      <p:sp>
        <p:nvSpPr>
          <p:cNvPr id="4" name="等腰三角形 3"/>
          <p:cNvSpPr/>
          <p:nvPr/>
        </p:nvSpPr>
        <p:spPr>
          <a:xfrm>
            <a:off x="10515600" y="-25400"/>
            <a:ext cx="1676400" cy="6883400"/>
          </a:xfrm>
          <a:prstGeom prst="triangle">
            <a:avLst>
              <a:gd name="adj" fmla="val 99435"/>
            </a:avLst>
          </a:prstGeom>
          <a:gradFill>
            <a:gsLst>
              <a:gs pos="100000">
                <a:schemeClr val="accent4"/>
              </a:gs>
              <a:gs pos="62000">
                <a:schemeClr val="tx2"/>
              </a:gs>
            </a:gsLst>
            <a:lin ang="2700000" scaled="0"/>
          </a:gradFill>
          <a:ln w="12700" cap="flat" cmpd="sng" algn="ctr">
            <a:solidFill>
              <a:schemeClr val="bg1"/>
            </a:solidFill>
            <a:prstDash val="solid"/>
            <a:miter lim="800000"/>
          </a:ln>
          <a:effectLst/>
        </p:spPr>
        <p:txBody>
          <a:bodyPr rtlCol="0" anchor="ctr"/>
          <a:lstStyle/>
          <a:p>
            <a:pPr lvl="0" algn="just"/>
            <a:endParaRPr lang="zh-CN" altLang="en-US" dirty="0"/>
          </a:p>
        </p:txBody>
      </p:sp>
      <p:sp>
        <p:nvSpPr>
          <p:cNvPr id="5" name="内容占位符 25"/>
          <p:cNvSpPr>
            <a:spLocks noGrp="1"/>
          </p:cNvSpPr>
          <p:nvPr>
            <p:ph sz="quarter" idx="11"/>
          </p:nvPr>
        </p:nvSpPr>
        <p:spPr>
          <a:xfrm>
            <a:off x="360363" y="3867150"/>
            <a:ext cx="2903311" cy="454025"/>
          </a:xfrm>
          <a:prstGeom prst="rect">
            <a:avLst/>
          </a:prstGeom>
        </p:spPr>
        <p:txBody>
          <a:bodyPr anchor="ctr"/>
          <a:lstStyle>
            <a:lvl1pPr marL="0" indent="0" algn="l">
              <a:lnSpc>
                <a:spcPct val="100000"/>
              </a:lnSpc>
              <a:buNone/>
              <a:defRPr sz="2000">
                <a:solidFill>
                  <a:schemeClr val="accent2"/>
                </a:solidFill>
              </a:defRPr>
            </a:lvl1pPr>
          </a:lstStyle>
          <a:p>
            <a:pPr lvl="0"/>
            <a:endParaRPr lang="zh-CN" altLang="en-US" dirty="0"/>
          </a:p>
        </p:txBody>
      </p:sp>
      <p:sp>
        <p:nvSpPr>
          <p:cNvPr id="6" name="文本占位符 31"/>
          <p:cNvSpPr>
            <a:spLocks noGrp="1"/>
          </p:cNvSpPr>
          <p:nvPr>
            <p:ph type="body" sz="quarter" idx="12"/>
          </p:nvPr>
        </p:nvSpPr>
        <p:spPr>
          <a:xfrm>
            <a:off x="360363" y="3113196"/>
            <a:ext cx="4122181" cy="598488"/>
          </a:xfrm>
          <a:prstGeom prst="rect">
            <a:avLst/>
          </a:prstGeom>
        </p:spPr>
        <p:txBody>
          <a:bodyPr anchor="ctr"/>
          <a:lstStyle>
            <a:lvl1pPr marL="0" indent="0" algn="l">
              <a:lnSpc>
                <a:spcPct val="100000"/>
              </a:lnSpc>
              <a:buNone/>
              <a:defRPr sz="2400" b="1">
                <a:solidFill>
                  <a:schemeClr val="accent2"/>
                </a:solidFill>
              </a:defRPr>
            </a:lvl1pPr>
          </a:lstStyle>
          <a:p>
            <a:pPr lvl="0"/>
            <a:endParaRPr lang="zh-CN" altLang="en-US" dirty="0"/>
          </a:p>
        </p:txBody>
      </p:sp>
      <p:sp>
        <p:nvSpPr>
          <p:cNvPr id="7" name="标题 1"/>
          <p:cNvSpPr>
            <a:spLocks noGrp="1"/>
          </p:cNvSpPr>
          <p:nvPr>
            <p:ph type="title" hasCustomPrompt="1"/>
          </p:nvPr>
        </p:nvSpPr>
        <p:spPr>
          <a:xfrm>
            <a:off x="360363" y="1896875"/>
            <a:ext cx="5740916" cy="1060855"/>
          </a:xfrm>
          <a:prstGeom prst="rect">
            <a:avLst/>
          </a:prstGeom>
          <a:noFill/>
          <a:effectLst/>
        </p:spPr>
        <p:txBody>
          <a:bodyPr anchor="ctr">
            <a:noAutofit/>
          </a:bodyPr>
          <a:lstStyle>
            <a:lvl1pPr algn="l">
              <a:lnSpc>
                <a:spcPct val="100000"/>
              </a:lnSpc>
              <a:defRPr sz="4000" b="0">
                <a:solidFill>
                  <a:schemeClr val="tx2"/>
                </a:solidFill>
                <a:effectLst/>
              </a:defRPr>
            </a:lvl1pPr>
          </a:lstStyle>
          <a:p>
            <a:r>
              <a:rPr lang="zh-CN" altLang="en-US" dirty="0"/>
              <a:t>单击此处编辑标题样式</a:t>
            </a:r>
            <a:endParaRPr lang="zh-CN" altLang="en-US" dirty="0"/>
          </a:p>
        </p:txBody>
      </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913" y="275589"/>
            <a:ext cx="2169174" cy="713098"/>
          </a:xfrm>
          <a:prstGeom prst="rect">
            <a:avLst/>
          </a:prstGeom>
        </p:spPr>
      </p:pic>
      <p:pic>
        <p:nvPicPr>
          <p:cNvPr id="9" name="图片 8"/>
          <p:cNvPicPr>
            <a:picLocks noChangeAspect="1"/>
          </p:cNvPicPr>
          <p:nvPr/>
        </p:nvPicPr>
        <p:blipFill rotWithShape="1">
          <a:blip r:embed="rId3" cstate="print"/>
          <a:srcRect l="74359" r="1346"/>
          <a:stretch>
            <a:fillRect/>
          </a:stretch>
        </p:blipFill>
        <p:spPr>
          <a:xfrm>
            <a:off x="310878" y="6192838"/>
            <a:ext cx="3002280" cy="411617"/>
          </a:xfrm>
          <a:prstGeom prst="rect">
            <a:avLst/>
          </a:prstGeom>
        </p:spPr>
      </p:pic>
      <p:sp>
        <p:nvSpPr>
          <p:cNvPr id="10" name="图片占位符 6"/>
          <p:cNvSpPr>
            <a:spLocks noGrp="1"/>
          </p:cNvSpPr>
          <p:nvPr>
            <p:ph type="pic" sz="quarter" idx="10"/>
          </p:nvPr>
        </p:nvSpPr>
        <p:spPr>
          <a:xfrm>
            <a:off x="5859400" y="0"/>
            <a:ext cx="6146801" cy="6858000"/>
          </a:xfrm>
          <a:prstGeom prst="parallelogram">
            <a:avLst>
              <a:gd name="adj" fmla="val 28125"/>
            </a:avLst>
          </a:prstGeom>
          <a:effectLst>
            <a:outerShdw blurRad="50800" dist="38100" dir="2700000" algn="tl" rotWithShape="0">
              <a:prstClr val="black">
                <a:alpha val="40000"/>
              </a:prstClr>
            </a:outerShdw>
          </a:effectLst>
        </p:spPr>
        <p:txBody>
          <a:bodyPr anchor="ctr"/>
          <a:lstStyle>
            <a:lvl1pPr marL="0" indent="0" algn="ctr">
              <a:buNone/>
              <a:defRPr/>
            </a:lvl1pPr>
          </a:lstStyle>
          <a:p>
            <a:endParaRPr lang="zh-CN" altLang="en-US" dirty="0"/>
          </a:p>
        </p:txBody>
      </p:sp>
      <p:cxnSp>
        <p:nvCxnSpPr>
          <p:cNvPr id="11" name="直接连接符 10"/>
          <p:cNvCxnSpPr/>
          <p:nvPr/>
        </p:nvCxnSpPr>
        <p:spPr>
          <a:xfrm flipH="1">
            <a:off x="5710548" y="-25400"/>
            <a:ext cx="1737055" cy="6883400"/>
          </a:xfrm>
          <a:prstGeom prst="line">
            <a:avLst/>
          </a:prstGeom>
          <a:ln w="31750">
            <a:gradFill>
              <a:gsLst>
                <a:gs pos="60000">
                  <a:schemeClr val="tx2"/>
                </a:gs>
                <a:gs pos="100000">
                  <a:schemeClr val="accent4"/>
                </a:gs>
              </a:gsLst>
              <a:lin ang="270000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封面5">
    <p:spTree>
      <p:nvGrpSpPr>
        <p:cNvPr id="1" name=""/>
        <p:cNvGrpSpPr/>
        <p:nvPr/>
      </p:nvGrpSpPr>
      <p:grpSpPr>
        <a:xfrm>
          <a:off x="0" y="0"/>
          <a:ext cx="0" cy="0"/>
          <a:chOff x="0" y="0"/>
          <a:chExt cx="0" cy="0"/>
        </a:xfrm>
      </p:grpSpPr>
      <p:pic>
        <p:nvPicPr>
          <p:cNvPr id="6" name="图片 5" descr="图片包含 建筑物&#10;&#10;自动生成的说明"/>
          <p:cNvPicPr>
            <a:picLocks noChangeAspect="1"/>
          </p:cNvPicPr>
          <p:nvPr/>
        </p:nvPicPr>
        <p:blipFill>
          <a:blip r:embed="rId2" cstate="print">
            <a:alphaModFix amt="10000"/>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4144710" y="2394097"/>
            <a:ext cx="8047290" cy="2590938"/>
          </a:xfrm>
          <a:prstGeom prst="rect">
            <a:avLst/>
          </a:prstGeom>
        </p:spPr>
      </p:pic>
      <p:sp>
        <p:nvSpPr>
          <p:cNvPr id="5" name="标题 1"/>
          <p:cNvSpPr>
            <a:spLocks noGrp="1"/>
          </p:cNvSpPr>
          <p:nvPr>
            <p:ph type="title" hasCustomPrompt="1"/>
          </p:nvPr>
        </p:nvSpPr>
        <p:spPr>
          <a:xfrm>
            <a:off x="5460763" y="2407580"/>
            <a:ext cx="6426437" cy="1060855"/>
          </a:xfrm>
          <a:prstGeom prst="rect">
            <a:avLst/>
          </a:prstGeom>
          <a:noFill/>
          <a:effectLst/>
        </p:spPr>
        <p:txBody>
          <a:bodyPr anchor="ctr">
            <a:noAutofit/>
          </a:bodyPr>
          <a:lstStyle>
            <a:lvl1pPr algn="ctr">
              <a:defRPr sz="4000" b="1">
                <a:solidFill>
                  <a:schemeClr val="tx2"/>
                </a:solidFill>
              </a:defRPr>
            </a:lvl1pPr>
          </a:lstStyle>
          <a:p>
            <a:r>
              <a:rPr lang="zh-CN" altLang="en-US" dirty="0"/>
              <a:t>单击此处编辑标题样式</a:t>
            </a:r>
            <a:endParaRPr lang="zh-CN" altLang="en-US" dirty="0"/>
          </a:p>
        </p:txBody>
      </p:sp>
      <p:sp>
        <p:nvSpPr>
          <p:cNvPr id="7" name="内容占位符 25"/>
          <p:cNvSpPr>
            <a:spLocks noGrp="1"/>
          </p:cNvSpPr>
          <p:nvPr>
            <p:ph sz="quarter" idx="10"/>
          </p:nvPr>
        </p:nvSpPr>
        <p:spPr>
          <a:xfrm>
            <a:off x="8946863" y="4107201"/>
            <a:ext cx="2903311" cy="454025"/>
          </a:xfrm>
          <a:prstGeom prst="rect">
            <a:avLst/>
          </a:prstGeom>
        </p:spPr>
        <p:txBody>
          <a:bodyPr anchor="ctr"/>
          <a:lstStyle>
            <a:lvl1pPr marL="0" indent="0" algn="ctr">
              <a:lnSpc>
                <a:spcPct val="100000"/>
              </a:lnSpc>
              <a:buNone/>
              <a:defRPr sz="1800">
                <a:solidFill>
                  <a:schemeClr val="accent2"/>
                </a:solidFill>
              </a:defRPr>
            </a:lvl1pPr>
          </a:lstStyle>
          <a:p>
            <a:pPr lvl="0"/>
            <a:endParaRPr lang="zh-CN" altLang="en-US" dirty="0"/>
          </a:p>
        </p:txBody>
      </p:sp>
      <p:sp>
        <p:nvSpPr>
          <p:cNvPr id="8" name="文本占位符 31"/>
          <p:cNvSpPr>
            <a:spLocks noGrp="1"/>
          </p:cNvSpPr>
          <p:nvPr>
            <p:ph type="body" sz="quarter" idx="11"/>
          </p:nvPr>
        </p:nvSpPr>
        <p:spPr>
          <a:xfrm>
            <a:off x="5460764" y="3997557"/>
            <a:ext cx="3349862" cy="598488"/>
          </a:xfrm>
          <a:prstGeom prst="rect">
            <a:avLst/>
          </a:prstGeom>
        </p:spPr>
        <p:txBody>
          <a:bodyPr anchor="ctr"/>
          <a:lstStyle>
            <a:lvl1pPr marL="0" indent="0" algn="ctr">
              <a:lnSpc>
                <a:spcPct val="100000"/>
              </a:lnSpc>
              <a:buNone/>
              <a:defRPr sz="2400" b="1">
                <a:solidFill>
                  <a:schemeClr val="accent2"/>
                </a:solidFill>
              </a:defRPr>
            </a:lvl1pPr>
          </a:lstStyle>
          <a:p>
            <a:pPr lvl="0"/>
            <a:endParaRPr lang="zh-CN" altLang="en-US" dirty="0"/>
          </a:p>
        </p:txBody>
      </p:sp>
      <p:sp>
        <p:nvSpPr>
          <p:cNvPr id="9" name="图片占位符 14"/>
          <p:cNvSpPr>
            <a:spLocks noGrp="1"/>
          </p:cNvSpPr>
          <p:nvPr>
            <p:ph type="pic" sz="quarter" idx="12"/>
          </p:nvPr>
        </p:nvSpPr>
        <p:spPr>
          <a:xfrm>
            <a:off x="0" y="1415726"/>
            <a:ext cx="6323888" cy="4026547"/>
          </a:xfrm>
          <a:custGeom>
            <a:avLst/>
            <a:gdLst>
              <a:gd name="connsiteX0" fmla="*/ 0 w 4827208"/>
              <a:gd name="connsiteY0" fmla="*/ 0 h 3236615"/>
              <a:gd name="connsiteX1" fmla="*/ 4827208 w 4827208"/>
              <a:gd name="connsiteY1" fmla="*/ 0 h 3236615"/>
              <a:gd name="connsiteX2" fmla="*/ 3218537 w 4827208"/>
              <a:gd name="connsiteY2" fmla="*/ 3236615 h 3236615"/>
              <a:gd name="connsiteX3" fmla="*/ 0 w 4827208"/>
              <a:gd name="connsiteY3" fmla="*/ 3236615 h 3236615"/>
            </a:gdLst>
            <a:ahLst/>
            <a:cxnLst>
              <a:cxn ang="0">
                <a:pos x="connsiteX0" y="connsiteY0"/>
              </a:cxn>
              <a:cxn ang="0">
                <a:pos x="connsiteX1" y="connsiteY1"/>
              </a:cxn>
              <a:cxn ang="0">
                <a:pos x="connsiteX2" y="connsiteY2"/>
              </a:cxn>
              <a:cxn ang="0">
                <a:pos x="connsiteX3" y="connsiteY3"/>
              </a:cxn>
            </a:cxnLst>
            <a:rect l="l" t="t" r="r" b="b"/>
            <a:pathLst>
              <a:path w="4827208" h="3236615">
                <a:moveTo>
                  <a:pt x="0" y="0"/>
                </a:moveTo>
                <a:lnTo>
                  <a:pt x="4827208" y="0"/>
                </a:lnTo>
                <a:lnTo>
                  <a:pt x="3218537" y="3236615"/>
                </a:lnTo>
                <a:lnTo>
                  <a:pt x="0" y="3236615"/>
                </a:lnTo>
                <a:close/>
              </a:path>
            </a:pathLst>
          </a:custGeom>
          <a:effectLst>
            <a:outerShdw blurRad="50800" dist="38100" dir="2700000" algn="tl" rotWithShape="0">
              <a:prstClr val="black">
                <a:alpha val="40000"/>
              </a:prstClr>
            </a:outerShdw>
          </a:effectLst>
        </p:spPr>
        <p:txBody>
          <a:bodyPr wrap="square">
            <a:noAutofit/>
          </a:bodyPr>
          <a:lstStyle/>
          <a:p>
            <a:endParaRPr lang="zh-CN" altLang="en-US"/>
          </a:p>
        </p:txBody>
      </p:sp>
      <p:pic>
        <p:nvPicPr>
          <p:cNvPr id="10" name="图片 9"/>
          <p:cNvPicPr>
            <a:picLocks noChangeAspect="1"/>
          </p:cNvPicPr>
          <p:nvPr/>
        </p:nvPicPr>
        <p:blipFill>
          <a:blip r:embed="rId3"/>
          <a:stretch>
            <a:fillRect/>
          </a:stretch>
        </p:blipFill>
        <p:spPr>
          <a:xfrm>
            <a:off x="6524558" y="4706725"/>
            <a:ext cx="3935296" cy="209291"/>
          </a:xfrm>
          <a:prstGeom prst="rect">
            <a:avLst/>
          </a:prstGeom>
        </p:spPr>
      </p:pic>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913" y="271357"/>
            <a:ext cx="2169174" cy="713098"/>
          </a:xfrm>
          <a:prstGeom prst="rect">
            <a:avLst/>
          </a:prstGeom>
        </p:spPr>
      </p:pic>
      <p:pic>
        <p:nvPicPr>
          <p:cNvPr id="12" name="图片 11"/>
          <p:cNvPicPr>
            <a:picLocks noChangeAspect="1"/>
          </p:cNvPicPr>
          <p:nvPr/>
        </p:nvPicPr>
        <p:blipFill rotWithShape="1">
          <a:blip r:embed="rId5" cstate="print"/>
          <a:srcRect r="1346"/>
          <a:stretch>
            <a:fillRect/>
          </a:stretch>
        </p:blipFill>
        <p:spPr>
          <a:xfrm>
            <a:off x="516" y="6041797"/>
            <a:ext cx="12166903" cy="411617"/>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目录1">
    <p:spTree>
      <p:nvGrpSpPr>
        <p:cNvPr id="1" name=""/>
        <p:cNvGrpSpPr/>
        <p:nvPr/>
      </p:nvGrpSpPr>
      <p:grpSpPr>
        <a:xfrm>
          <a:off x="0" y="0"/>
          <a:ext cx="0" cy="0"/>
          <a:chOff x="0" y="0"/>
          <a:chExt cx="0" cy="0"/>
        </a:xfrm>
      </p:grpSpPr>
      <p:grpSp>
        <p:nvGrpSpPr>
          <p:cNvPr id="11" name="组合 10"/>
          <p:cNvGrpSpPr/>
          <p:nvPr/>
        </p:nvGrpSpPr>
        <p:grpSpPr>
          <a:xfrm>
            <a:off x="391884" y="2278063"/>
            <a:ext cx="4122059" cy="1462680"/>
            <a:chOff x="304800" y="2709636"/>
            <a:chExt cx="4122059" cy="1462680"/>
          </a:xfrm>
        </p:grpSpPr>
        <p:grpSp>
          <p:nvGrpSpPr>
            <p:cNvPr id="12" name="组合 11"/>
            <p:cNvGrpSpPr/>
            <p:nvPr/>
          </p:nvGrpSpPr>
          <p:grpSpPr>
            <a:xfrm>
              <a:off x="304800" y="2709636"/>
              <a:ext cx="4122059" cy="1462680"/>
              <a:chOff x="667656" y="1497651"/>
              <a:chExt cx="4122059" cy="1462680"/>
            </a:xfrm>
          </p:grpSpPr>
          <p:grpSp>
            <p:nvGrpSpPr>
              <p:cNvPr id="14" name="组合 13"/>
              <p:cNvGrpSpPr/>
              <p:nvPr/>
            </p:nvGrpSpPr>
            <p:grpSpPr>
              <a:xfrm>
                <a:off x="667656" y="1497651"/>
                <a:ext cx="4122059" cy="1438728"/>
                <a:chOff x="537028" y="1493158"/>
                <a:chExt cx="4122059" cy="1438728"/>
              </a:xfrm>
            </p:grpSpPr>
            <p:sp>
              <p:nvSpPr>
                <p:cNvPr id="17" name="矩形 16"/>
                <p:cNvSpPr/>
                <p:nvPr/>
              </p:nvSpPr>
              <p:spPr>
                <a:xfrm>
                  <a:off x="537029" y="1493158"/>
                  <a:ext cx="4122058" cy="1438728"/>
                </a:xfrm>
                <a:prstGeom prst="rect">
                  <a:avLst/>
                </a:prstGeom>
                <a:solidFill>
                  <a:srgbClr val="FFFFFF"/>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704020202020204"/>
                    <a:ea typeface="微软雅黑" panose="020B0503020204020204" charset="-122"/>
                    <a:cs typeface="+mn-cs"/>
                  </a:endParaRPr>
                </a:p>
              </p:txBody>
            </p:sp>
            <p:pic>
              <p:nvPicPr>
                <p:cNvPr id="18" name="图片 17" descr="图片包含 建筑物&#10;&#10;自动生成的说明"/>
                <p:cNvPicPr>
                  <a:picLocks noChangeAspect="1"/>
                </p:cNvPicPr>
                <p:nvPr/>
              </p:nvPicPr>
              <p:blipFill>
                <a:blip r:embed="rId2" cstate="print">
                  <a:alphaModFix amt="25000"/>
                  <a:duotone>
                    <a:srgbClr val="DBDBDB">
                      <a:shade val="45000"/>
                      <a:satMod val="135000"/>
                    </a:srgbClr>
                    <a:prstClr val="white"/>
                  </a:duotone>
                  <a:extLst>
                    <a:ext uri="{28A0092B-C50C-407E-A947-70E740481C1C}">
                      <a14:useLocalDpi xmlns:a14="http://schemas.microsoft.com/office/drawing/2010/main" val="0"/>
                    </a:ext>
                  </a:extLst>
                </a:blip>
                <a:stretch>
                  <a:fillRect/>
                </a:stretch>
              </p:blipFill>
              <p:spPr>
                <a:xfrm>
                  <a:off x="537028" y="1604731"/>
                  <a:ext cx="4122058" cy="1327155"/>
                </a:xfrm>
                <a:prstGeom prst="rect">
                  <a:avLst/>
                </a:prstGeom>
                <a:effectLst/>
              </p:spPr>
            </p:pic>
          </p:grpSp>
          <p:sp>
            <p:nvSpPr>
              <p:cNvPr id="15" name="文本框 14"/>
              <p:cNvSpPr txBox="1"/>
              <p:nvPr/>
            </p:nvSpPr>
            <p:spPr>
              <a:xfrm>
                <a:off x="2387598" y="1755350"/>
                <a:ext cx="2235199" cy="9233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5400" b="0" i="0" u="none" strike="noStrike" kern="0" cap="none" spc="0" normalizeH="0" baseline="0" noProof="0" dirty="0">
                    <a:ln>
                      <a:noFill/>
                    </a:ln>
                    <a:solidFill>
                      <a:schemeClr val="tx2"/>
                    </a:solidFill>
                    <a:effectLst/>
                    <a:uLnTx/>
                    <a:uFillTx/>
                    <a:latin typeface="+mj-ea"/>
                    <a:ea typeface="+mj-ea"/>
                  </a:rPr>
                  <a:t>目  录</a:t>
                </a:r>
                <a:endParaRPr kumimoji="0" lang="zh-CN" altLang="en-US" sz="5400" b="0" i="0" u="none" strike="noStrike" kern="0" cap="none" spc="0" normalizeH="0" baseline="0" noProof="0" dirty="0">
                  <a:ln>
                    <a:noFill/>
                  </a:ln>
                  <a:solidFill>
                    <a:schemeClr val="tx2"/>
                  </a:solidFill>
                  <a:effectLst/>
                  <a:uLnTx/>
                  <a:uFillTx/>
                  <a:latin typeface="+mj-ea"/>
                  <a:ea typeface="+mj-ea"/>
                </a:endParaRPr>
              </a:p>
            </p:txBody>
          </p:sp>
          <p:sp>
            <p:nvSpPr>
              <p:cNvPr id="16" name="矩形 15"/>
              <p:cNvSpPr/>
              <p:nvPr/>
            </p:nvSpPr>
            <p:spPr>
              <a:xfrm rot="16200000">
                <a:off x="2683685" y="854302"/>
                <a:ext cx="90000" cy="4122058"/>
              </a:xfrm>
              <a:prstGeom prst="rect">
                <a:avLst/>
              </a:prstGeom>
              <a:gradFill>
                <a:gsLst>
                  <a:gs pos="100000">
                    <a:schemeClr val="accent4"/>
                  </a:gs>
                  <a:gs pos="62000">
                    <a:schemeClr val="tx2"/>
                  </a:gs>
                </a:gsLst>
                <a:lin ang="27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Arial" panose="020B0704020202020204"/>
                  <a:ea typeface="微软雅黑" panose="020B0503020204020204" charset="-122"/>
                  <a:cs typeface="+mn-cs"/>
                </a:endParaRPr>
              </a:p>
            </p:txBody>
          </p:sp>
        </p:grpSp>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887" y="2871509"/>
              <a:ext cx="1590855" cy="1114981"/>
            </a:xfrm>
            <a:prstGeom prst="rect">
              <a:avLst/>
            </a:prstGeom>
          </p:spPr>
        </p:pic>
      </p:grpSp>
      <p:sp>
        <p:nvSpPr>
          <p:cNvPr id="19" name="图片占位符 6"/>
          <p:cNvSpPr>
            <a:spLocks noGrp="1"/>
          </p:cNvSpPr>
          <p:nvPr>
            <p:ph type="pic" sz="quarter" idx="10"/>
          </p:nvPr>
        </p:nvSpPr>
        <p:spPr>
          <a:xfrm>
            <a:off x="6095999" y="0"/>
            <a:ext cx="6096001" cy="6858000"/>
          </a:xfrm>
          <a:prstGeom prst="rect">
            <a:avLst/>
          </a:prstGeom>
        </p:spPr>
        <p:txBody>
          <a:bodyPr anchor="ctr"/>
          <a:lstStyle>
            <a:lvl1pPr marL="0" indent="0" algn="ctr">
              <a:buNone/>
              <a:defRPr/>
            </a:lvl1pPr>
          </a:lstStyle>
          <a:p>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目录2">
    <p:spTree>
      <p:nvGrpSpPr>
        <p:cNvPr id="1" name=""/>
        <p:cNvGrpSpPr/>
        <p:nvPr/>
      </p:nvGrpSpPr>
      <p:grpSpPr>
        <a:xfrm>
          <a:off x="0" y="0"/>
          <a:ext cx="0" cy="0"/>
          <a:chOff x="0" y="0"/>
          <a:chExt cx="0" cy="0"/>
        </a:xfrm>
      </p:grpSpPr>
      <p:grpSp>
        <p:nvGrpSpPr>
          <p:cNvPr id="3" name="组合 2"/>
          <p:cNvGrpSpPr/>
          <p:nvPr/>
        </p:nvGrpSpPr>
        <p:grpSpPr>
          <a:xfrm>
            <a:off x="4034971" y="689970"/>
            <a:ext cx="4122059" cy="1462680"/>
            <a:chOff x="304800" y="2709636"/>
            <a:chExt cx="4122059" cy="1462680"/>
          </a:xfrm>
        </p:grpSpPr>
        <p:grpSp>
          <p:nvGrpSpPr>
            <p:cNvPr id="4" name="组合 3"/>
            <p:cNvGrpSpPr/>
            <p:nvPr/>
          </p:nvGrpSpPr>
          <p:grpSpPr>
            <a:xfrm>
              <a:off x="304800" y="2709636"/>
              <a:ext cx="4122059" cy="1462680"/>
              <a:chOff x="667656" y="1497651"/>
              <a:chExt cx="4122059" cy="1462680"/>
            </a:xfrm>
          </p:grpSpPr>
          <p:grpSp>
            <p:nvGrpSpPr>
              <p:cNvPr id="6" name="组合 5"/>
              <p:cNvGrpSpPr/>
              <p:nvPr/>
            </p:nvGrpSpPr>
            <p:grpSpPr>
              <a:xfrm>
                <a:off x="667656" y="1497651"/>
                <a:ext cx="4122059" cy="1438728"/>
                <a:chOff x="537028" y="1493158"/>
                <a:chExt cx="4122059" cy="1438728"/>
              </a:xfrm>
            </p:grpSpPr>
            <p:sp>
              <p:nvSpPr>
                <p:cNvPr id="9" name="矩形 8"/>
                <p:cNvSpPr/>
                <p:nvPr/>
              </p:nvSpPr>
              <p:spPr>
                <a:xfrm>
                  <a:off x="537029" y="1493158"/>
                  <a:ext cx="4122058" cy="1438728"/>
                </a:xfrm>
                <a:prstGeom prst="rect">
                  <a:avLst/>
                </a:prstGeom>
                <a:solidFill>
                  <a:srgbClr val="FFFFFF"/>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704020202020204"/>
                    <a:ea typeface="微软雅黑" panose="020B0503020204020204" charset="-122"/>
                    <a:cs typeface="+mn-cs"/>
                  </a:endParaRPr>
                </a:p>
              </p:txBody>
            </p:sp>
            <p:pic>
              <p:nvPicPr>
                <p:cNvPr id="10" name="图片 9" descr="图片包含 建筑物&#10;&#10;自动生成的说明"/>
                <p:cNvPicPr>
                  <a:picLocks noChangeAspect="1"/>
                </p:cNvPicPr>
                <p:nvPr/>
              </p:nvPicPr>
              <p:blipFill>
                <a:blip r:embed="rId2" cstate="print">
                  <a:alphaModFix amt="25000"/>
                  <a:duotone>
                    <a:srgbClr val="DBDBDB">
                      <a:shade val="45000"/>
                      <a:satMod val="135000"/>
                    </a:srgbClr>
                    <a:prstClr val="white"/>
                  </a:duotone>
                  <a:extLst>
                    <a:ext uri="{28A0092B-C50C-407E-A947-70E740481C1C}">
                      <a14:useLocalDpi xmlns:a14="http://schemas.microsoft.com/office/drawing/2010/main" val="0"/>
                    </a:ext>
                  </a:extLst>
                </a:blip>
                <a:stretch>
                  <a:fillRect/>
                </a:stretch>
              </p:blipFill>
              <p:spPr>
                <a:xfrm>
                  <a:off x="537028" y="1604731"/>
                  <a:ext cx="4122058" cy="1327155"/>
                </a:xfrm>
                <a:prstGeom prst="rect">
                  <a:avLst/>
                </a:prstGeom>
                <a:effectLst/>
              </p:spPr>
            </p:pic>
          </p:grpSp>
          <p:sp>
            <p:nvSpPr>
              <p:cNvPr id="7" name="文本框 6"/>
              <p:cNvSpPr txBox="1"/>
              <p:nvPr/>
            </p:nvSpPr>
            <p:spPr>
              <a:xfrm>
                <a:off x="2387598" y="1755350"/>
                <a:ext cx="2235199" cy="9233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5400" b="0" i="0" u="none" strike="noStrike" kern="0" cap="none" spc="0" normalizeH="0" baseline="0" noProof="0" dirty="0">
                    <a:ln>
                      <a:noFill/>
                    </a:ln>
                    <a:solidFill>
                      <a:schemeClr val="tx2"/>
                    </a:solidFill>
                    <a:effectLst/>
                    <a:uLnTx/>
                    <a:uFillTx/>
                    <a:latin typeface="+mj-ea"/>
                    <a:ea typeface="+mj-ea"/>
                  </a:rPr>
                  <a:t>目  录</a:t>
                </a:r>
                <a:endParaRPr kumimoji="0" lang="zh-CN" altLang="en-US" sz="5400" b="0" i="0" u="none" strike="noStrike" kern="0" cap="none" spc="0" normalizeH="0" baseline="0" noProof="0" dirty="0">
                  <a:ln>
                    <a:noFill/>
                  </a:ln>
                  <a:solidFill>
                    <a:schemeClr val="tx2"/>
                  </a:solidFill>
                  <a:effectLst/>
                  <a:uLnTx/>
                  <a:uFillTx/>
                  <a:latin typeface="+mj-ea"/>
                  <a:ea typeface="+mj-ea"/>
                </a:endParaRPr>
              </a:p>
            </p:txBody>
          </p:sp>
          <p:sp>
            <p:nvSpPr>
              <p:cNvPr id="8" name="矩形 7"/>
              <p:cNvSpPr/>
              <p:nvPr/>
            </p:nvSpPr>
            <p:spPr>
              <a:xfrm rot="16200000">
                <a:off x="2683685" y="854302"/>
                <a:ext cx="90000" cy="4122058"/>
              </a:xfrm>
              <a:prstGeom prst="rect">
                <a:avLst/>
              </a:prstGeom>
              <a:gradFill>
                <a:gsLst>
                  <a:gs pos="100000">
                    <a:schemeClr val="accent4"/>
                  </a:gs>
                  <a:gs pos="62000">
                    <a:schemeClr val="tx2"/>
                  </a:gs>
                </a:gsLst>
                <a:lin ang="27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Arial" panose="020B0704020202020204"/>
                  <a:ea typeface="微软雅黑" panose="020B0503020204020204" charset="-122"/>
                  <a:cs typeface="+mn-cs"/>
                </a:endParaRPr>
              </a:p>
            </p:txBody>
          </p:sp>
        </p:gr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887" y="2871509"/>
              <a:ext cx="1590855" cy="1114981"/>
            </a:xfrm>
            <a:prstGeom prst="rect">
              <a:avLst/>
            </a:prstGeom>
          </p:spPr>
        </p:pic>
      </p:grpSp>
      <p:sp>
        <p:nvSpPr>
          <p:cNvPr id="11" name="图片占位符 6"/>
          <p:cNvSpPr>
            <a:spLocks noGrp="1"/>
          </p:cNvSpPr>
          <p:nvPr>
            <p:ph type="pic" sz="quarter" idx="10"/>
          </p:nvPr>
        </p:nvSpPr>
        <p:spPr>
          <a:xfrm>
            <a:off x="1" y="3240088"/>
            <a:ext cx="12192000" cy="3617912"/>
          </a:xfrm>
          <a:prstGeom prst="rect">
            <a:avLst/>
          </a:prstGeom>
        </p:spPr>
        <p:txBody>
          <a:bodyPr anchor="ctr"/>
          <a:lstStyle>
            <a:lvl1pPr marL="0" indent="0" algn="ctr">
              <a:buNone/>
              <a:defRPr/>
            </a:lvl1pPr>
          </a:lstStyle>
          <a:p>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内页版式1">
    <p:spTree>
      <p:nvGrpSpPr>
        <p:cNvPr id="1" name=""/>
        <p:cNvGrpSpPr/>
        <p:nvPr/>
      </p:nvGrpSpPr>
      <p:grpSpPr>
        <a:xfrm>
          <a:off x="0" y="0"/>
          <a:ext cx="0" cy="0"/>
          <a:chOff x="0" y="0"/>
          <a:chExt cx="0" cy="0"/>
        </a:xfrm>
      </p:grpSpPr>
      <p:sp>
        <p:nvSpPr>
          <p:cNvPr id="2" name="标题 1"/>
          <p:cNvSpPr>
            <a:spLocks noGrp="1"/>
          </p:cNvSpPr>
          <p:nvPr>
            <p:ph type="title"/>
          </p:nvPr>
        </p:nvSpPr>
        <p:spPr>
          <a:xfrm>
            <a:off x="381368" y="263408"/>
            <a:ext cx="8940432" cy="657713"/>
          </a:xfrm>
          <a:prstGeom prst="rect">
            <a:avLst/>
          </a:prstGeom>
        </p:spPr>
        <p:txBody>
          <a:bodyPr anchor="ctr">
            <a:normAutofit/>
          </a:bodyPr>
          <a:lstStyle>
            <a:lvl1pPr>
              <a:lnSpc>
                <a:spcPct val="100000"/>
              </a:lnSpc>
              <a:defRPr sz="3200">
                <a:solidFill>
                  <a:schemeClr val="tx2"/>
                </a:solidFill>
              </a:defRPr>
            </a:lvl1pPr>
          </a:lstStyle>
          <a:p>
            <a:r>
              <a:rPr lang="zh-CN" altLang="en-US" dirty="0"/>
              <a:t>单击此处编辑母版标题样式</a:t>
            </a:r>
            <a:endParaRPr lang="zh-CN" altLang="en-US" dirty="0"/>
          </a:p>
        </p:txBody>
      </p:sp>
      <p:sp>
        <p:nvSpPr>
          <p:cNvPr id="5" name="内容占位符 4"/>
          <p:cNvSpPr>
            <a:spLocks noGrp="1"/>
          </p:cNvSpPr>
          <p:nvPr>
            <p:ph sz="quarter" idx="10" hasCustomPrompt="1"/>
          </p:nvPr>
        </p:nvSpPr>
        <p:spPr>
          <a:xfrm>
            <a:off x="381368" y="1142440"/>
            <a:ext cx="11429264" cy="4991454"/>
          </a:xfrm>
          <a:prstGeom prst="rect">
            <a:avLst/>
          </a:prstGeom>
        </p:spPr>
        <p:txBody>
          <a:bodyPr>
            <a:normAutofit/>
          </a:bodyPr>
          <a:lstStyle>
            <a:lvl1pPr>
              <a:lnSpc>
                <a:spcPct val="120000"/>
              </a:lnSpc>
              <a:defRPr sz="2500">
                <a:solidFill>
                  <a:schemeClr val="accent2"/>
                </a:solidFill>
              </a:defRPr>
            </a:lvl1pPr>
            <a:lvl2pPr>
              <a:lnSpc>
                <a:spcPct val="120000"/>
              </a:lnSpc>
              <a:defRPr sz="2115">
                <a:solidFill>
                  <a:schemeClr val="accent2"/>
                </a:solidFill>
              </a:defRPr>
            </a:lvl2pPr>
            <a:lvl3pPr>
              <a:lnSpc>
                <a:spcPct val="120000"/>
              </a:lnSpc>
              <a:defRPr sz="1905">
                <a:solidFill>
                  <a:schemeClr val="accent2"/>
                </a:solidFill>
              </a:defRPr>
            </a:lvl3pPr>
            <a:lvl4pPr>
              <a:lnSpc>
                <a:spcPct val="120000"/>
              </a:lnSpc>
              <a:defRPr sz="1695">
                <a:solidFill>
                  <a:schemeClr val="accent2"/>
                </a:solidFill>
              </a:defRPr>
            </a:lvl4pPr>
            <a:lvl5pPr>
              <a:lnSpc>
                <a:spcPct val="120000"/>
              </a:lnSpc>
              <a:defRPr sz="1695">
                <a:solidFill>
                  <a:schemeClr val="accent2"/>
                </a:solidFill>
              </a:defRPr>
            </a:lvl5pPr>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pic>
        <p:nvPicPr>
          <p:cNvPr id="7" name="图片 6"/>
          <p:cNvPicPr>
            <a:picLocks noChangeAspect="1"/>
          </p:cNvPicPr>
          <p:nvPr/>
        </p:nvPicPr>
        <p:blipFill rotWithShape="1">
          <a:blip r:embed="rId2" cstate="print"/>
          <a:srcRect r="1346"/>
          <a:stretch>
            <a:fillRect/>
          </a:stretch>
        </p:blipFill>
        <p:spPr>
          <a:xfrm>
            <a:off x="516" y="6149854"/>
            <a:ext cx="12191484" cy="411617"/>
          </a:xfrm>
          <a:prstGeom prst="rect">
            <a:avLst/>
          </a:prstGeom>
        </p:spPr>
      </p:pic>
      <p:pic>
        <p:nvPicPr>
          <p:cNvPr id="13" name="图片 12" descr="文本&#10;&#10;中度可信度描述已自动生成"/>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53162" y="263409"/>
            <a:ext cx="2305463" cy="757902"/>
          </a:xfrm>
          <a:prstGeom prst="rect">
            <a:avLst/>
          </a:prstGeom>
        </p:spPr>
      </p:pic>
      <p:sp>
        <p:nvSpPr>
          <p:cNvPr id="8" name="矩形 7"/>
          <p:cNvSpPr/>
          <p:nvPr/>
        </p:nvSpPr>
        <p:spPr>
          <a:xfrm>
            <a:off x="-1" y="311884"/>
            <a:ext cx="360363" cy="560759"/>
          </a:xfrm>
          <a:prstGeom prst="rect">
            <a:avLst/>
          </a:prstGeom>
          <a:gradFill>
            <a:gsLst>
              <a:gs pos="100000">
                <a:schemeClr val="accent4"/>
              </a:gs>
              <a:gs pos="62000">
                <a:schemeClr val="tx2"/>
              </a:gs>
            </a:gsLst>
            <a:lin ang="2700000" scaled="0"/>
          </a:gradFill>
          <a:ln w="12700" cap="flat" cmpd="sng" algn="ctr">
            <a:noFill/>
            <a:prstDash val="solid"/>
            <a:miter lim="800000"/>
          </a:ln>
          <a:effectLst/>
        </p:spPr>
        <p:txBody>
          <a:bodyPr rtlCol="0" anchor="ctr"/>
          <a:lstStyle/>
          <a:p>
            <a:pPr algn="just"/>
            <a:endParaRPr lang="zh-CN" altLang="en-US" dirty="0">
              <a:solidFill>
                <a:schemeClr val="tx2"/>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内页版式2">
    <p:spTree>
      <p:nvGrpSpPr>
        <p:cNvPr id="1" name=""/>
        <p:cNvGrpSpPr/>
        <p:nvPr/>
      </p:nvGrpSpPr>
      <p:grpSpPr>
        <a:xfrm>
          <a:off x="0" y="0"/>
          <a:ext cx="0" cy="0"/>
          <a:chOff x="0" y="0"/>
          <a:chExt cx="0" cy="0"/>
        </a:xfrm>
      </p:grpSpPr>
      <p:sp>
        <p:nvSpPr>
          <p:cNvPr id="9" name="矩形 8"/>
          <p:cNvSpPr/>
          <p:nvPr/>
        </p:nvSpPr>
        <p:spPr>
          <a:xfrm>
            <a:off x="0" y="0"/>
            <a:ext cx="12191483" cy="685800"/>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Arial" panose="020B0704020202020204"/>
              <a:ea typeface="微软雅黑" panose="020B0503020204020204" charset="-122"/>
              <a:cs typeface="+mn-cs"/>
            </a:endParaRPr>
          </a:p>
        </p:txBody>
      </p:sp>
      <p:sp>
        <p:nvSpPr>
          <p:cNvPr id="2" name="标题 1"/>
          <p:cNvSpPr>
            <a:spLocks noGrp="1"/>
          </p:cNvSpPr>
          <p:nvPr>
            <p:ph type="title"/>
          </p:nvPr>
        </p:nvSpPr>
        <p:spPr>
          <a:xfrm>
            <a:off x="927468" y="85609"/>
            <a:ext cx="6895732" cy="538838"/>
          </a:xfrm>
          <a:prstGeom prst="rect">
            <a:avLst/>
          </a:prstGeom>
        </p:spPr>
        <p:txBody>
          <a:bodyPr anchor="ctr">
            <a:normAutofit/>
          </a:bodyPr>
          <a:lstStyle>
            <a:lvl1pPr>
              <a:lnSpc>
                <a:spcPct val="100000"/>
              </a:lnSpc>
              <a:defRPr sz="3200">
                <a:solidFill>
                  <a:schemeClr val="bg1"/>
                </a:solidFill>
              </a:defRPr>
            </a:lvl1pPr>
          </a:lstStyle>
          <a:p>
            <a:r>
              <a:rPr lang="zh-CN" altLang="en-US" dirty="0"/>
              <a:t>单击此处编辑母版标题样式</a:t>
            </a:r>
            <a:endParaRPr lang="zh-CN" altLang="en-US" dirty="0"/>
          </a:p>
        </p:txBody>
      </p:sp>
      <p:sp>
        <p:nvSpPr>
          <p:cNvPr id="5" name="内容占位符 4"/>
          <p:cNvSpPr>
            <a:spLocks noGrp="1"/>
          </p:cNvSpPr>
          <p:nvPr>
            <p:ph sz="quarter" idx="10" hasCustomPrompt="1"/>
          </p:nvPr>
        </p:nvSpPr>
        <p:spPr>
          <a:xfrm>
            <a:off x="381368" y="1034104"/>
            <a:ext cx="11429264" cy="4761859"/>
          </a:xfrm>
          <a:prstGeom prst="rect">
            <a:avLst/>
          </a:prstGeom>
        </p:spPr>
        <p:txBody>
          <a:bodyPr>
            <a:normAutofit/>
          </a:bodyPr>
          <a:lstStyle>
            <a:lvl1pPr>
              <a:lnSpc>
                <a:spcPct val="120000"/>
              </a:lnSpc>
              <a:defRPr sz="2500">
                <a:solidFill>
                  <a:schemeClr val="accent2"/>
                </a:solidFill>
              </a:defRPr>
            </a:lvl1pPr>
            <a:lvl2pPr>
              <a:lnSpc>
                <a:spcPct val="120000"/>
              </a:lnSpc>
              <a:defRPr sz="2115">
                <a:solidFill>
                  <a:schemeClr val="accent2"/>
                </a:solidFill>
              </a:defRPr>
            </a:lvl2pPr>
            <a:lvl3pPr>
              <a:lnSpc>
                <a:spcPct val="120000"/>
              </a:lnSpc>
              <a:defRPr sz="1905">
                <a:solidFill>
                  <a:schemeClr val="accent2"/>
                </a:solidFill>
              </a:defRPr>
            </a:lvl3pPr>
            <a:lvl4pPr>
              <a:lnSpc>
                <a:spcPct val="120000"/>
              </a:lnSpc>
              <a:defRPr sz="1695">
                <a:solidFill>
                  <a:schemeClr val="accent2"/>
                </a:solidFill>
              </a:defRPr>
            </a:lvl4pPr>
            <a:lvl5pPr>
              <a:lnSpc>
                <a:spcPct val="120000"/>
              </a:lnSpc>
              <a:defRPr sz="1695">
                <a:solidFill>
                  <a:schemeClr val="accent2"/>
                </a:solidFill>
              </a:defRPr>
            </a:lvl5pPr>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pic>
        <p:nvPicPr>
          <p:cNvPr id="10" name="图片 9" descr="图片包含 户外, 标牌, 黑色&#10;&#10;自动生成的说明"/>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056" y="73482"/>
            <a:ext cx="538838" cy="538838"/>
          </a:xfrm>
          <a:prstGeom prst="rect">
            <a:avLst/>
          </a:prstGeom>
        </p:spPr>
      </p:pic>
      <p:pic>
        <p:nvPicPr>
          <p:cNvPr id="12" name="图片 11"/>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100000"/>
                    </a14:imgEffect>
                    <a14:imgEffect>
                      <a14:sharpenSoften amount="100000"/>
                    </a14:imgEffect>
                  </a14:imgLayer>
                </a14:imgProps>
              </a:ext>
            </a:extLst>
          </a:blip>
          <a:srcRect l="73973" r="3197"/>
          <a:stretch>
            <a:fillRect/>
          </a:stretch>
        </p:blipFill>
        <p:spPr>
          <a:xfrm>
            <a:off x="9046840" y="274621"/>
            <a:ext cx="2821309" cy="411617"/>
          </a:xfrm>
          <a:prstGeom prst="rect">
            <a:avLst/>
          </a:prstGeom>
        </p:spPr>
      </p:pic>
      <p:sp>
        <p:nvSpPr>
          <p:cNvPr id="13" name="文本框 12"/>
          <p:cNvSpPr txBox="1"/>
          <p:nvPr/>
        </p:nvSpPr>
        <p:spPr>
          <a:xfrm>
            <a:off x="10118489" y="6338955"/>
            <a:ext cx="1692143" cy="338554"/>
          </a:xfrm>
          <a:prstGeom prst="rect">
            <a:avLst/>
          </a:prstGeom>
          <a:noFill/>
        </p:spPr>
        <p:txBody>
          <a:bodyPr wrap="square" rtlCol="0" anchor="ctr">
            <a:spAutoFit/>
          </a:bodyPr>
          <a:lstStyle/>
          <a:p>
            <a:r>
              <a:rPr lang="en-US" altLang="zh-CN" sz="1600" i="1" dirty="0">
                <a:solidFill>
                  <a:schemeClr val="bg1">
                    <a:lumMod val="65000"/>
                  </a:schemeClr>
                </a:solidFill>
              </a:rPr>
              <a:t>www.sjtu.edu.cn </a:t>
            </a:r>
            <a:endParaRPr lang="zh-CN" altLang="en-US" sz="1400" i="1" dirty="0">
              <a:solidFill>
                <a:schemeClr val="bg1">
                  <a:lumMod val="65000"/>
                </a:schemeClr>
              </a:solidFill>
            </a:endParaRPr>
          </a:p>
        </p:txBody>
      </p:sp>
      <p:sp>
        <p:nvSpPr>
          <p:cNvPr id="14" name="文本框 13"/>
          <p:cNvSpPr txBox="1"/>
          <p:nvPr/>
        </p:nvSpPr>
        <p:spPr>
          <a:xfrm>
            <a:off x="360364" y="6338955"/>
            <a:ext cx="2223180" cy="338554"/>
          </a:xfrm>
          <a:prstGeom prst="rect">
            <a:avLst/>
          </a:prstGeom>
          <a:noFill/>
        </p:spPr>
        <p:txBody>
          <a:bodyPr wrap="square" rtlCol="0" anchor="ctr">
            <a:spAutoFit/>
          </a:bodyPr>
          <a:lstStyle/>
          <a:p>
            <a:r>
              <a:rPr lang="zh-CN" altLang="en-US" sz="1600" dirty="0">
                <a:solidFill>
                  <a:schemeClr val="bg1">
                    <a:lumMod val="65000"/>
                  </a:schemeClr>
                </a:solidFill>
              </a:rPr>
              <a:t>饮水思源   爱国荣校</a:t>
            </a:r>
            <a:endParaRPr lang="zh-CN" altLang="en-US" sz="1600" dirty="0">
              <a:solidFill>
                <a:schemeClr val="bg1">
                  <a:lumMod val="65000"/>
                </a:schemeClr>
              </a:solidFill>
            </a:endParaRPr>
          </a:p>
        </p:txBody>
      </p:sp>
      <p:cxnSp>
        <p:nvCxnSpPr>
          <p:cNvPr id="15" name="直接连接符 14"/>
          <p:cNvCxnSpPr/>
          <p:nvPr/>
        </p:nvCxnSpPr>
        <p:spPr>
          <a:xfrm>
            <a:off x="350837" y="6297613"/>
            <a:ext cx="11460162" cy="0"/>
          </a:xfrm>
          <a:prstGeom prst="line">
            <a:avLst/>
          </a:prstGeom>
          <a:ln>
            <a:gradFill>
              <a:gsLst>
                <a:gs pos="60000">
                  <a:schemeClr val="tx2"/>
                </a:gs>
                <a:gs pos="100000">
                  <a:schemeClr val="accent4"/>
                </a:gs>
              </a:gsLst>
              <a:lin ang="270000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目录2">
    <p:spTree>
      <p:nvGrpSpPr>
        <p:cNvPr id="1" name=""/>
        <p:cNvGrpSpPr/>
        <p:nvPr/>
      </p:nvGrpSpPr>
      <p:grpSpPr>
        <a:xfrm>
          <a:off x="0" y="0"/>
          <a:ext cx="0" cy="0"/>
          <a:chOff x="0" y="0"/>
          <a:chExt cx="0" cy="0"/>
        </a:xfrm>
      </p:grpSpPr>
      <p:grpSp>
        <p:nvGrpSpPr>
          <p:cNvPr id="3" name="组合 2"/>
          <p:cNvGrpSpPr/>
          <p:nvPr/>
        </p:nvGrpSpPr>
        <p:grpSpPr>
          <a:xfrm>
            <a:off x="4034971" y="689970"/>
            <a:ext cx="4122059" cy="1462680"/>
            <a:chOff x="304800" y="2709636"/>
            <a:chExt cx="4122059" cy="1462680"/>
          </a:xfrm>
        </p:grpSpPr>
        <p:grpSp>
          <p:nvGrpSpPr>
            <p:cNvPr id="4" name="组合 3"/>
            <p:cNvGrpSpPr/>
            <p:nvPr/>
          </p:nvGrpSpPr>
          <p:grpSpPr>
            <a:xfrm>
              <a:off x="304800" y="2709636"/>
              <a:ext cx="4122059" cy="1462680"/>
              <a:chOff x="667656" y="1497651"/>
              <a:chExt cx="4122059" cy="1462680"/>
            </a:xfrm>
          </p:grpSpPr>
          <p:grpSp>
            <p:nvGrpSpPr>
              <p:cNvPr id="6" name="组合 5"/>
              <p:cNvGrpSpPr/>
              <p:nvPr/>
            </p:nvGrpSpPr>
            <p:grpSpPr>
              <a:xfrm>
                <a:off x="667656" y="1497651"/>
                <a:ext cx="4122059" cy="1438728"/>
                <a:chOff x="537028" y="1493158"/>
                <a:chExt cx="4122059" cy="1438728"/>
              </a:xfrm>
            </p:grpSpPr>
            <p:sp>
              <p:nvSpPr>
                <p:cNvPr id="9" name="矩形 8"/>
                <p:cNvSpPr/>
                <p:nvPr/>
              </p:nvSpPr>
              <p:spPr>
                <a:xfrm>
                  <a:off x="537029" y="1493158"/>
                  <a:ext cx="4122058" cy="1438728"/>
                </a:xfrm>
                <a:prstGeom prst="rect">
                  <a:avLst/>
                </a:prstGeom>
                <a:solidFill>
                  <a:srgbClr val="FFFFFF"/>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704020202020204"/>
                    <a:ea typeface="微软雅黑" panose="020B0503020204020204" charset="-122"/>
                    <a:cs typeface="+mn-cs"/>
                  </a:endParaRPr>
                </a:p>
              </p:txBody>
            </p:sp>
            <p:pic>
              <p:nvPicPr>
                <p:cNvPr id="10" name="图片 9" descr="图片包含 建筑物&#10;&#10;自动生成的说明"/>
                <p:cNvPicPr>
                  <a:picLocks noChangeAspect="1"/>
                </p:cNvPicPr>
                <p:nvPr/>
              </p:nvPicPr>
              <p:blipFill>
                <a:blip r:embed="rId2" cstate="print">
                  <a:alphaModFix amt="25000"/>
                  <a:duotone>
                    <a:srgbClr val="DBDBDB">
                      <a:shade val="45000"/>
                      <a:satMod val="135000"/>
                    </a:srgbClr>
                    <a:prstClr val="white"/>
                  </a:duotone>
                  <a:extLst>
                    <a:ext uri="{28A0092B-C50C-407E-A947-70E740481C1C}">
                      <a14:useLocalDpi xmlns:a14="http://schemas.microsoft.com/office/drawing/2010/main" val="0"/>
                    </a:ext>
                  </a:extLst>
                </a:blip>
                <a:stretch>
                  <a:fillRect/>
                </a:stretch>
              </p:blipFill>
              <p:spPr>
                <a:xfrm>
                  <a:off x="537028" y="1604731"/>
                  <a:ext cx="4122058" cy="1327155"/>
                </a:xfrm>
                <a:prstGeom prst="rect">
                  <a:avLst/>
                </a:prstGeom>
                <a:effectLst/>
              </p:spPr>
            </p:pic>
          </p:grpSp>
          <p:sp>
            <p:nvSpPr>
              <p:cNvPr id="7" name="文本框 6"/>
              <p:cNvSpPr txBox="1"/>
              <p:nvPr/>
            </p:nvSpPr>
            <p:spPr>
              <a:xfrm>
                <a:off x="2387598" y="1755350"/>
                <a:ext cx="2235199" cy="9233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5400" b="0" i="0" u="none" strike="noStrike" kern="0" cap="none" spc="0" normalizeH="0" baseline="0" noProof="0" dirty="0">
                    <a:ln>
                      <a:noFill/>
                    </a:ln>
                    <a:solidFill>
                      <a:schemeClr val="tx2"/>
                    </a:solidFill>
                    <a:effectLst/>
                    <a:uLnTx/>
                    <a:uFillTx/>
                    <a:latin typeface="+mj-ea"/>
                    <a:ea typeface="+mj-ea"/>
                  </a:rPr>
                  <a:t>目  录</a:t>
                </a:r>
                <a:endParaRPr kumimoji="0" lang="zh-CN" altLang="en-US" sz="5400" b="0" i="0" u="none" strike="noStrike" kern="0" cap="none" spc="0" normalizeH="0" baseline="0" noProof="0" dirty="0">
                  <a:ln>
                    <a:noFill/>
                  </a:ln>
                  <a:solidFill>
                    <a:schemeClr val="tx2"/>
                  </a:solidFill>
                  <a:effectLst/>
                  <a:uLnTx/>
                  <a:uFillTx/>
                  <a:latin typeface="+mj-ea"/>
                  <a:ea typeface="+mj-ea"/>
                </a:endParaRPr>
              </a:p>
            </p:txBody>
          </p:sp>
          <p:sp>
            <p:nvSpPr>
              <p:cNvPr id="8" name="矩形 7"/>
              <p:cNvSpPr/>
              <p:nvPr/>
            </p:nvSpPr>
            <p:spPr>
              <a:xfrm rot="16200000">
                <a:off x="2683685" y="854302"/>
                <a:ext cx="90000" cy="4122058"/>
              </a:xfrm>
              <a:prstGeom prst="rect">
                <a:avLst/>
              </a:prstGeom>
              <a:gradFill>
                <a:gsLst>
                  <a:gs pos="100000">
                    <a:schemeClr val="accent4"/>
                  </a:gs>
                  <a:gs pos="62000">
                    <a:schemeClr val="tx2"/>
                  </a:gs>
                </a:gsLst>
                <a:lin ang="27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Arial" panose="020B0704020202020204"/>
                  <a:ea typeface="微软雅黑" panose="020B0503020204020204" charset="-122"/>
                  <a:cs typeface="+mn-cs"/>
                </a:endParaRPr>
              </a:p>
            </p:txBody>
          </p:sp>
        </p:gr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887" y="2871509"/>
              <a:ext cx="1590855" cy="1114981"/>
            </a:xfrm>
            <a:prstGeom prst="rect">
              <a:avLst/>
            </a:prstGeom>
          </p:spPr>
        </p:pic>
      </p:grpSp>
      <p:sp>
        <p:nvSpPr>
          <p:cNvPr id="11" name="图片占位符 6"/>
          <p:cNvSpPr>
            <a:spLocks noGrp="1"/>
          </p:cNvSpPr>
          <p:nvPr>
            <p:ph type="pic" sz="quarter" idx="10"/>
          </p:nvPr>
        </p:nvSpPr>
        <p:spPr>
          <a:xfrm>
            <a:off x="1" y="3240088"/>
            <a:ext cx="12192000" cy="3617912"/>
          </a:xfrm>
          <a:prstGeom prst="rect">
            <a:avLst/>
          </a:prstGeom>
        </p:spPr>
        <p:txBody>
          <a:bodyPr anchor="ctr"/>
          <a:lstStyle>
            <a:lvl1pPr marL="0" indent="0" algn="ctr">
              <a:buNone/>
              <a:defRPr/>
            </a:lvl1pPr>
          </a:lstStyle>
          <a:p>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内页版式3">
    <p:spTree>
      <p:nvGrpSpPr>
        <p:cNvPr id="1" name=""/>
        <p:cNvGrpSpPr/>
        <p:nvPr/>
      </p:nvGrpSpPr>
      <p:grpSpPr>
        <a:xfrm>
          <a:off x="0" y="0"/>
          <a:ext cx="0" cy="0"/>
          <a:chOff x="0" y="0"/>
          <a:chExt cx="0" cy="0"/>
        </a:xfrm>
      </p:grpSpPr>
      <p:sp>
        <p:nvSpPr>
          <p:cNvPr id="2" name="标题 1"/>
          <p:cNvSpPr>
            <a:spLocks noGrp="1"/>
          </p:cNvSpPr>
          <p:nvPr>
            <p:ph type="title"/>
          </p:nvPr>
        </p:nvSpPr>
        <p:spPr>
          <a:xfrm>
            <a:off x="381368" y="263408"/>
            <a:ext cx="8940432" cy="657713"/>
          </a:xfrm>
          <a:prstGeom prst="rect">
            <a:avLst/>
          </a:prstGeom>
        </p:spPr>
        <p:txBody>
          <a:bodyPr anchor="ctr">
            <a:normAutofit/>
          </a:bodyPr>
          <a:lstStyle>
            <a:lvl1pPr>
              <a:lnSpc>
                <a:spcPct val="100000"/>
              </a:lnSpc>
              <a:defRPr sz="3200">
                <a:solidFill>
                  <a:schemeClr val="tx2"/>
                </a:solidFill>
              </a:defRPr>
            </a:lvl1pPr>
          </a:lstStyle>
          <a:p>
            <a:r>
              <a:rPr lang="zh-CN" altLang="en-US" dirty="0"/>
              <a:t>单击此处编辑母版标题样式</a:t>
            </a:r>
            <a:endParaRPr lang="zh-CN" altLang="en-US" dirty="0"/>
          </a:p>
        </p:txBody>
      </p:sp>
      <p:sp>
        <p:nvSpPr>
          <p:cNvPr id="5" name="内容占位符 4"/>
          <p:cNvSpPr>
            <a:spLocks noGrp="1"/>
          </p:cNvSpPr>
          <p:nvPr>
            <p:ph sz="quarter" idx="10" hasCustomPrompt="1"/>
          </p:nvPr>
        </p:nvSpPr>
        <p:spPr>
          <a:xfrm>
            <a:off x="381368" y="1142440"/>
            <a:ext cx="11429264" cy="4991454"/>
          </a:xfrm>
          <a:prstGeom prst="rect">
            <a:avLst/>
          </a:prstGeom>
        </p:spPr>
        <p:txBody>
          <a:bodyPr>
            <a:normAutofit/>
          </a:bodyPr>
          <a:lstStyle>
            <a:lvl1pPr>
              <a:lnSpc>
                <a:spcPct val="120000"/>
              </a:lnSpc>
              <a:defRPr sz="2500">
                <a:solidFill>
                  <a:schemeClr val="accent2"/>
                </a:solidFill>
              </a:defRPr>
            </a:lvl1pPr>
            <a:lvl2pPr>
              <a:lnSpc>
                <a:spcPct val="120000"/>
              </a:lnSpc>
              <a:defRPr sz="2115">
                <a:solidFill>
                  <a:schemeClr val="accent2"/>
                </a:solidFill>
              </a:defRPr>
            </a:lvl2pPr>
            <a:lvl3pPr>
              <a:lnSpc>
                <a:spcPct val="120000"/>
              </a:lnSpc>
              <a:defRPr sz="1905">
                <a:solidFill>
                  <a:schemeClr val="accent2"/>
                </a:solidFill>
              </a:defRPr>
            </a:lvl3pPr>
            <a:lvl4pPr>
              <a:lnSpc>
                <a:spcPct val="120000"/>
              </a:lnSpc>
              <a:defRPr sz="1695">
                <a:solidFill>
                  <a:schemeClr val="accent2"/>
                </a:solidFill>
              </a:defRPr>
            </a:lvl4pPr>
            <a:lvl5pPr>
              <a:lnSpc>
                <a:spcPct val="120000"/>
              </a:lnSpc>
              <a:defRPr sz="1695">
                <a:solidFill>
                  <a:schemeClr val="accent2"/>
                </a:solidFill>
              </a:defRPr>
            </a:lvl5pPr>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矩形 2"/>
          <p:cNvSpPr/>
          <p:nvPr/>
        </p:nvSpPr>
        <p:spPr>
          <a:xfrm>
            <a:off x="-1" y="311884"/>
            <a:ext cx="360363" cy="560759"/>
          </a:xfrm>
          <a:prstGeom prst="rect">
            <a:avLst/>
          </a:prstGeom>
          <a:gradFill>
            <a:gsLst>
              <a:gs pos="100000">
                <a:schemeClr val="accent4"/>
              </a:gs>
              <a:gs pos="62000">
                <a:schemeClr val="tx2"/>
              </a:gs>
            </a:gsLst>
            <a:lin ang="2700000" scaled="0"/>
          </a:gradFill>
          <a:ln w="12700" cap="flat" cmpd="sng" algn="ctr">
            <a:noFill/>
            <a:prstDash val="solid"/>
            <a:miter lim="800000"/>
          </a:ln>
          <a:effectLst/>
        </p:spPr>
        <p:txBody>
          <a:bodyPr rtlCol="0" anchor="ctr"/>
          <a:lstStyle/>
          <a:p>
            <a:pPr algn="just"/>
            <a:endParaRPr lang="zh-CN" altLang="en-US" dirty="0">
              <a:solidFill>
                <a:schemeClr val="tx2"/>
              </a:solidFill>
            </a:endParaRPr>
          </a:p>
        </p:txBody>
      </p:sp>
      <p:pic>
        <p:nvPicPr>
          <p:cNvPr id="8" name="图片 7"/>
          <p:cNvPicPr>
            <a:picLocks noChangeAspect="1"/>
          </p:cNvPicPr>
          <p:nvPr/>
        </p:nvPicPr>
        <p:blipFill rotWithShape="1">
          <a:blip r:embed="rId2" cstate="print"/>
          <a:srcRect l="74359" r="1346"/>
          <a:stretch>
            <a:fillRect/>
          </a:stretch>
        </p:blipFill>
        <p:spPr>
          <a:xfrm>
            <a:off x="8870172" y="360363"/>
            <a:ext cx="3002280" cy="411617"/>
          </a:xfrm>
          <a:prstGeom prst="rect">
            <a:avLst/>
          </a:prstGeom>
        </p:spPr>
      </p:pic>
      <p:sp>
        <p:nvSpPr>
          <p:cNvPr id="9" name="矩形 8"/>
          <p:cNvSpPr/>
          <p:nvPr/>
        </p:nvSpPr>
        <p:spPr>
          <a:xfrm>
            <a:off x="360362" y="6446383"/>
            <a:ext cx="11460164" cy="411617"/>
          </a:xfrm>
          <a:prstGeom prst="rect">
            <a:avLst/>
          </a:prstGeom>
          <a:solidFill>
            <a:schemeClr val="tx2"/>
          </a:solidFill>
          <a:ln w="12700" cap="flat" cmpd="sng" algn="ctr">
            <a:noFill/>
            <a:prstDash val="solid"/>
            <a:miter lim="800000"/>
          </a:ln>
          <a:effectLst/>
        </p:spPr>
        <p:txBody>
          <a:bodyPr rtlCol="0" anchor="ctr"/>
          <a:lstStyle/>
          <a:p>
            <a:pPr algn="just"/>
            <a:endParaRPr lang="zh-CN" altLang="en-US" dirty="0">
              <a:solidFill>
                <a:schemeClr val="tx2"/>
              </a:solidFill>
            </a:endParaRPr>
          </a:p>
        </p:txBody>
      </p:sp>
      <p:sp>
        <p:nvSpPr>
          <p:cNvPr id="10" name="文本框 9"/>
          <p:cNvSpPr txBox="1"/>
          <p:nvPr/>
        </p:nvSpPr>
        <p:spPr>
          <a:xfrm>
            <a:off x="10118489" y="6484482"/>
            <a:ext cx="1692143" cy="338554"/>
          </a:xfrm>
          <a:prstGeom prst="rect">
            <a:avLst/>
          </a:prstGeom>
          <a:noFill/>
        </p:spPr>
        <p:txBody>
          <a:bodyPr wrap="square" rtlCol="0" anchor="ctr">
            <a:spAutoFit/>
          </a:bodyPr>
          <a:lstStyle/>
          <a:p>
            <a:pPr algn="ctr"/>
            <a:r>
              <a:rPr lang="en-US" altLang="zh-CN" sz="1600" i="1" dirty="0">
                <a:solidFill>
                  <a:schemeClr val="bg1"/>
                </a:solidFill>
              </a:rPr>
              <a:t>www.sjtu.edu.cn </a:t>
            </a:r>
            <a:endParaRPr lang="zh-CN" altLang="en-US" sz="1400" i="1" dirty="0">
              <a:solidFill>
                <a:schemeClr val="bg1"/>
              </a:solidFill>
            </a:endParaRPr>
          </a:p>
        </p:txBody>
      </p:sp>
      <p:sp>
        <p:nvSpPr>
          <p:cNvPr id="11" name="文本框 10"/>
          <p:cNvSpPr txBox="1"/>
          <p:nvPr/>
        </p:nvSpPr>
        <p:spPr>
          <a:xfrm>
            <a:off x="360364" y="6497182"/>
            <a:ext cx="2223180" cy="338554"/>
          </a:xfrm>
          <a:prstGeom prst="rect">
            <a:avLst/>
          </a:prstGeom>
          <a:noFill/>
        </p:spPr>
        <p:txBody>
          <a:bodyPr wrap="square" rtlCol="0" anchor="ctr">
            <a:spAutoFit/>
          </a:bodyPr>
          <a:lstStyle/>
          <a:p>
            <a:pPr algn="ctr"/>
            <a:r>
              <a:rPr lang="zh-CN" altLang="en-US" sz="1600" dirty="0">
                <a:solidFill>
                  <a:schemeClr val="bg1"/>
                </a:solidFill>
              </a:rPr>
              <a:t>饮水思源   爱国荣校</a:t>
            </a:r>
            <a:endParaRPr lang="zh-CN" altLang="en-US" sz="16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过渡页1">
    <p:spTree>
      <p:nvGrpSpPr>
        <p:cNvPr id="1" name=""/>
        <p:cNvGrpSpPr/>
        <p:nvPr/>
      </p:nvGrpSpPr>
      <p:grpSpPr>
        <a:xfrm>
          <a:off x="0" y="0"/>
          <a:ext cx="0" cy="0"/>
          <a:chOff x="0" y="0"/>
          <a:chExt cx="0" cy="0"/>
        </a:xfrm>
      </p:grpSpPr>
      <p:sp>
        <p:nvSpPr>
          <p:cNvPr id="13" name="标题 1"/>
          <p:cNvSpPr>
            <a:spLocks noGrp="1"/>
          </p:cNvSpPr>
          <p:nvPr>
            <p:ph type="title" hasCustomPrompt="1"/>
          </p:nvPr>
        </p:nvSpPr>
        <p:spPr>
          <a:xfrm>
            <a:off x="1439862" y="1355320"/>
            <a:ext cx="8796337" cy="1060855"/>
          </a:xfrm>
          <a:prstGeom prst="rect">
            <a:avLst/>
          </a:prstGeom>
          <a:noFill/>
          <a:effectLst/>
        </p:spPr>
        <p:txBody>
          <a:bodyPr anchor="ctr">
            <a:noAutofit/>
          </a:bodyPr>
          <a:lstStyle>
            <a:lvl1pPr algn="l">
              <a:lnSpc>
                <a:spcPct val="100000"/>
              </a:lnSpc>
              <a:defRPr sz="6000" b="0">
                <a:solidFill>
                  <a:schemeClr val="tx2"/>
                </a:solidFill>
                <a:effectLst/>
              </a:defRPr>
            </a:lvl1pPr>
          </a:lstStyle>
          <a:p>
            <a:r>
              <a:rPr lang="zh-CN" altLang="en-US" dirty="0"/>
              <a:t>单击此处编辑标题样式</a:t>
            </a:r>
            <a:endParaRPr lang="zh-CN" altLang="en-US" dirty="0"/>
          </a:p>
        </p:txBody>
      </p:sp>
      <p:pic>
        <p:nvPicPr>
          <p:cNvPr id="15" name="图片 14"/>
          <p:cNvPicPr>
            <a:picLocks noChangeAspect="1"/>
          </p:cNvPicPr>
          <p:nvPr/>
        </p:nvPicPr>
        <p:blipFill rotWithShape="1">
          <a:blip r:embed="rId2" cstate="print"/>
          <a:srcRect r="1346"/>
          <a:stretch>
            <a:fillRect/>
          </a:stretch>
        </p:blipFill>
        <p:spPr>
          <a:xfrm>
            <a:off x="516" y="5781221"/>
            <a:ext cx="12191484" cy="411617"/>
          </a:xfrm>
          <a:prstGeom prst="rect">
            <a:avLst/>
          </a:prstGeom>
        </p:spPr>
      </p:pic>
      <p:sp>
        <p:nvSpPr>
          <p:cNvPr id="16" name="矩形 15"/>
          <p:cNvSpPr/>
          <p:nvPr/>
        </p:nvSpPr>
        <p:spPr>
          <a:xfrm>
            <a:off x="0" y="1523797"/>
            <a:ext cx="360363" cy="723900"/>
          </a:xfrm>
          <a:prstGeom prst="rect">
            <a:avLst/>
          </a:prstGeom>
          <a:gradFill>
            <a:gsLst>
              <a:gs pos="100000">
                <a:schemeClr val="accent4"/>
              </a:gs>
              <a:gs pos="62000">
                <a:schemeClr val="tx2"/>
              </a:gs>
            </a:gsLst>
            <a:lin ang="2700000" scaled="0"/>
          </a:gradFill>
          <a:ln w="12700" cap="flat" cmpd="sng" algn="ctr">
            <a:noFill/>
            <a:prstDash val="solid"/>
            <a:miter lim="800000"/>
          </a:ln>
          <a:effectLst/>
        </p:spPr>
        <p:txBody>
          <a:bodyPr rtlCol="0" anchor="ctr"/>
          <a:lstStyle/>
          <a:p>
            <a:pPr algn="just"/>
            <a:endParaRPr lang="zh-CN" altLang="en-US" dirty="0">
              <a:solidFill>
                <a:schemeClr val="tx2"/>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过渡页2">
    <p:spTree>
      <p:nvGrpSpPr>
        <p:cNvPr id="1" name=""/>
        <p:cNvGrpSpPr/>
        <p:nvPr/>
      </p:nvGrpSpPr>
      <p:grpSpPr>
        <a:xfrm>
          <a:off x="0" y="0"/>
          <a:ext cx="0" cy="0"/>
          <a:chOff x="0" y="0"/>
          <a:chExt cx="0" cy="0"/>
        </a:xfrm>
      </p:grpSpPr>
      <p:pic>
        <p:nvPicPr>
          <p:cNvPr id="3" name="图片 2" descr="图片包含 建筑物, 圆屋顶, 地板&#10;&#10;描述已自动生成"/>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0"/>
            <a:ext cx="12188951" cy="6858000"/>
          </a:xfrm>
          <a:prstGeom prst="rect">
            <a:avLst/>
          </a:prstGeom>
        </p:spPr>
      </p:pic>
      <p:sp>
        <p:nvSpPr>
          <p:cNvPr id="4" name="矩形 3"/>
          <p:cNvSpPr/>
          <p:nvPr/>
        </p:nvSpPr>
        <p:spPr>
          <a:xfrm rot="16200000">
            <a:off x="6051000" y="-2616750"/>
            <a:ext cx="90000" cy="12192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图片占位符 33"/>
          <p:cNvSpPr>
            <a:spLocks noGrp="1"/>
          </p:cNvSpPr>
          <p:nvPr>
            <p:ph type="pic" sz="quarter" idx="10"/>
          </p:nvPr>
        </p:nvSpPr>
        <p:spPr>
          <a:xfrm>
            <a:off x="0" y="-19050"/>
            <a:ext cx="12192000" cy="3442348"/>
          </a:xfrm>
          <a:prstGeom prst="rect">
            <a:avLst/>
          </a:prstGeom>
        </p:spPr>
        <p:txBody>
          <a:bodyPr/>
          <a:lstStyle/>
          <a:p>
            <a:endParaRPr lang="zh-CN" altLang="en-US" dirty="0"/>
          </a:p>
        </p:txBody>
      </p:sp>
      <p:sp>
        <p:nvSpPr>
          <p:cNvPr id="6" name="标题 13"/>
          <p:cNvSpPr>
            <a:spLocks noGrp="1"/>
          </p:cNvSpPr>
          <p:nvPr>
            <p:ph type="title"/>
          </p:nvPr>
        </p:nvSpPr>
        <p:spPr>
          <a:xfrm>
            <a:off x="4654075" y="3047028"/>
            <a:ext cx="6489700" cy="775349"/>
          </a:xfrm>
          <a:prstGeom prst="rect">
            <a:avLst/>
          </a:prstGeom>
          <a:solidFill>
            <a:schemeClr val="bg1"/>
          </a:solidFill>
          <a:effectLst>
            <a:outerShdw blurRad="50800" dist="38100" dir="2700000" algn="tl" rotWithShape="0">
              <a:prstClr val="black">
                <a:alpha val="40000"/>
              </a:prstClr>
            </a:outerShdw>
          </a:effectLst>
        </p:spPr>
        <p:txBody>
          <a:bodyPr anchor="ctr"/>
          <a:lstStyle>
            <a:lvl1pPr algn="ctr">
              <a:defRPr sz="4000" b="1">
                <a:solidFill>
                  <a:schemeClr val="tx2"/>
                </a:solidFill>
              </a:defRPr>
            </a:lvl1pPr>
          </a:lstStyle>
          <a:p>
            <a:r>
              <a:rPr lang="zh-CN" altLang="en-US" dirty="0"/>
              <a:t>单击此处编辑母版标题样式</a:t>
            </a:r>
            <a:endParaRPr lang="zh-CN" altLang="en-US" dirty="0"/>
          </a:p>
        </p:txBody>
      </p:sp>
      <p:pic>
        <p:nvPicPr>
          <p:cNvPr id="7" name="图片 6"/>
          <p:cNvPicPr>
            <a:picLocks noChangeAspect="1"/>
          </p:cNvPicPr>
          <p:nvPr/>
        </p:nvPicPr>
        <p:blipFill rotWithShape="1">
          <a:blip r:embed="rId3" cstate="print"/>
          <a:srcRect r="1346"/>
          <a:stretch>
            <a:fillRect/>
          </a:stretch>
        </p:blipFill>
        <p:spPr>
          <a:xfrm>
            <a:off x="516" y="6041797"/>
            <a:ext cx="12166903" cy="411617"/>
          </a:xfrm>
          <a:prstGeom prst="rect">
            <a:avLst/>
          </a:prstGeom>
        </p:spPr>
      </p:pic>
      <p:sp>
        <p:nvSpPr>
          <p:cNvPr id="8" name="文本占位符 38"/>
          <p:cNvSpPr>
            <a:spLocks noGrp="1"/>
          </p:cNvSpPr>
          <p:nvPr>
            <p:ph type="body" sz="quarter" idx="11" hasCustomPrompt="1"/>
          </p:nvPr>
        </p:nvSpPr>
        <p:spPr>
          <a:xfrm>
            <a:off x="4654075" y="4054685"/>
            <a:ext cx="6489700" cy="1534265"/>
          </a:xfrm>
          <a:prstGeom prst="rect">
            <a:avLst/>
          </a:prstGeom>
        </p:spPr>
        <p:txBody>
          <a:bodyPr/>
          <a:lstStyle>
            <a:lvl1pPr marL="0" indent="0" algn="just">
              <a:lnSpc>
                <a:spcPct val="130000"/>
              </a:lnSpc>
              <a:buNone/>
              <a:defRPr sz="2200">
                <a:solidFill>
                  <a:schemeClr val="accent2"/>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编辑母版文本样式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封底1">
    <p:spTree>
      <p:nvGrpSpPr>
        <p:cNvPr id="1" name=""/>
        <p:cNvGrpSpPr/>
        <p:nvPr/>
      </p:nvGrpSpPr>
      <p:grpSpPr>
        <a:xfrm>
          <a:off x="0" y="0"/>
          <a:ext cx="0" cy="0"/>
          <a:chOff x="0" y="0"/>
          <a:chExt cx="0" cy="0"/>
        </a:xfrm>
      </p:grpSpPr>
      <p:cxnSp>
        <p:nvCxnSpPr>
          <p:cNvPr id="10" name="直接连接符 9"/>
          <p:cNvCxnSpPr/>
          <p:nvPr/>
        </p:nvCxnSpPr>
        <p:spPr>
          <a:xfrm>
            <a:off x="304800" y="3429000"/>
            <a:ext cx="2197510" cy="0"/>
          </a:xfrm>
          <a:prstGeom prst="line">
            <a:avLst/>
          </a:prstGeom>
          <a:noFill/>
          <a:ln w="6350" cap="flat" cmpd="sng" algn="ctr">
            <a:solidFill>
              <a:srgbClr val="FFFFFF"/>
            </a:solidFill>
            <a:prstDash val="solid"/>
            <a:miter lim="800000"/>
          </a:ln>
          <a:effectLst/>
        </p:spPr>
      </p:cxnSp>
      <p:cxnSp>
        <p:nvCxnSpPr>
          <p:cNvPr id="11" name="直接连接符 10"/>
          <p:cNvCxnSpPr/>
          <p:nvPr/>
        </p:nvCxnSpPr>
        <p:spPr>
          <a:xfrm>
            <a:off x="9689690" y="3429000"/>
            <a:ext cx="2197510" cy="0"/>
          </a:xfrm>
          <a:prstGeom prst="line">
            <a:avLst/>
          </a:prstGeom>
          <a:noFill/>
          <a:ln w="6350" cap="flat" cmpd="sng" algn="ctr">
            <a:solidFill>
              <a:srgbClr val="FFFFFF"/>
            </a:solidFill>
            <a:prstDash val="solid"/>
            <a:miter lim="800000"/>
          </a:ln>
          <a:effectLst/>
        </p:spPr>
      </p:cxnSp>
      <p:sp>
        <p:nvSpPr>
          <p:cNvPr id="13" name="文本占位符 31"/>
          <p:cNvSpPr txBox="1"/>
          <p:nvPr/>
        </p:nvSpPr>
        <p:spPr>
          <a:xfrm>
            <a:off x="2555162" y="3129756"/>
            <a:ext cx="7081677" cy="598488"/>
          </a:xfrm>
          <a:prstGeom prst="rect">
            <a:avLst/>
          </a:prstGeom>
        </p:spPr>
        <p:txBody>
          <a:bodyPr anchor="ctr"/>
          <a:lstStyle>
            <a:lvl1pPr marL="0" indent="0" algn="ctr" defTabSz="967740" rtl="0" eaLnBrk="1" latinLnBrk="0" hangingPunct="1">
              <a:lnSpc>
                <a:spcPct val="100000"/>
              </a:lnSpc>
              <a:spcBef>
                <a:spcPts val="1060"/>
              </a:spcBef>
              <a:buFontTx/>
              <a:buNone/>
              <a:defRPr sz="6000" b="1" kern="1200" spc="600">
                <a:solidFill>
                  <a:schemeClr val="bg1"/>
                </a:solidFill>
                <a:latin typeface="+mn-lt"/>
                <a:ea typeface="+mn-ea"/>
                <a:cs typeface="+mn-cs"/>
              </a:defRPr>
            </a:lvl1pPr>
            <a:lvl2pPr marL="725805" indent="-241935" algn="l" defTabSz="967740" rtl="0" eaLnBrk="1" latinLnBrk="0" hangingPunct="1">
              <a:lnSpc>
                <a:spcPct val="90000"/>
              </a:lnSpc>
              <a:spcBef>
                <a:spcPts val="530"/>
              </a:spcBef>
              <a:buFont typeface="Arial" panose="020B0704020202020204" pitchFamily="34" charset="0"/>
              <a:buChar char="•"/>
              <a:defRPr sz="2540" b="0" kern="1200">
                <a:solidFill>
                  <a:schemeClr val="tx2">
                    <a:lumMod val="75000"/>
                    <a:lumOff val="25000"/>
                  </a:schemeClr>
                </a:solidFill>
                <a:latin typeface="+mn-lt"/>
                <a:ea typeface="+mn-ea"/>
                <a:cs typeface="+mn-cs"/>
              </a:defRPr>
            </a:lvl2pPr>
            <a:lvl3pPr marL="1209675" indent="-241935" algn="l" defTabSz="967740" rtl="0" eaLnBrk="1" latinLnBrk="0" hangingPunct="1">
              <a:lnSpc>
                <a:spcPct val="90000"/>
              </a:lnSpc>
              <a:spcBef>
                <a:spcPts val="530"/>
              </a:spcBef>
              <a:buFont typeface="Arial" panose="020B0704020202020204" pitchFamily="34" charset="0"/>
              <a:buChar char="•"/>
              <a:defRPr sz="2115" b="0" kern="1200">
                <a:solidFill>
                  <a:schemeClr val="tx2">
                    <a:lumMod val="75000"/>
                    <a:lumOff val="25000"/>
                  </a:schemeClr>
                </a:solidFill>
                <a:latin typeface="+mn-lt"/>
                <a:ea typeface="+mn-ea"/>
                <a:cs typeface="+mn-cs"/>
              </a:defRPr>
            </a:lvl3pPr>
            <a:lvl4pPr marL="1693545" indent="-241935" algn="l" defTabSz="967740" rtl="0" eaLnBrk="1" latinLnBrk="0" hangingPunct="1">
              <a:lnSpc>
                <a:spcPct val="90000"/>
              </a:lnSpc>
              <a:spcBef>
                <a:spcPts val="530"/>
              </a:spcBef>
              <a:buFont typeface="Arial" panose="020B0704020202020204" pitchFamily="34" charset="0"/>
              <a:buChar char="•"/>
              <a:defRPr sz="1905" b="0" kern="1200">
                <a:solidFill>
                  <a:schemeClr val="tx2">
                    <a:lumMod val="75000"/>
                    <a:lumOff val="25000"/>
                  </a:schemeClr>
                </a:solidFill>
                <a:latin typeface="+mn-lt"/>
                <a:ea typeface="+mn-ea"/>
                <a:cs typeface="+mn-cs"/>
              </a:defRPr>
            </a:lvl4pPr>
            <a:lvl5pPr marL="2177415" indent="-241935" algn="l" defTabSz="967740" rtl="0" eaLnBrk="1" latinLnBrk="0" hangingPunct="1">
              <a:lnSpc>
                <a:spcPct val="90000"/>
              </a:lnSpc>
              <a:spcBef>
                <a:spcPts val="530"/>
              </a:spcBef>
              <a:buFont typeface="Arial" panose="020B0704020202020204" pitchFamily="34" charset="0"/>
              <a:buChar char="•"/>
              <a:defRPr sz="1905" b="0" kern="1200">
                <a:solidFill>
                  <a:schemeClr val="tx2">
                    <a:lumMod val="75000"/>
                    <a:lumOff val="25000"/>
                  </a:schemeClr>
                </a:solidFill>
                <a:latin typeface="+mn-lt"/>
                <a:ea typeface="+mn-ea"/>
                <a:cs typeface="+mn-cs"/>
              </a:defRPr>
            </a:lvl5pPr>
            <a:lvl6pPr marL="2661285" indent="-241935" algn="l" defTabSz="967740" rtl="0" eaLnBrk="1" latinLnBrk="0" hangingPunct="1">
              <a:lnSpc>
                <a:spcPct val="90000"/>
              </a:lnSpc>
              <a:spcBef>
                <a:spcPts val="530"/>
              </a:spcBef>
              <a:buFont typeface="Arial" panose="020B0704020202020204" pitchFamily="34" charset="0"/>
              <a:buChar char="•"/>
              <a:defRPr sz="1905" kern="1200">
                <a:solidFill>
                  <a:schemeClr val="tx1"/>
                </a:solidFill>
                <a:latin typeface="+mn-lt"/>
                <a:ea typeface="+mn-ea"/>
                <a:cs typeface="+mn-cs"/>
              </a:defRPr>
            </a:lvl6pPr>
            <a:lvl7pPr marL="3145155" indent="-241935" algn="l" defTabSz="967740" rtl="0" eaLnBrk="1" latinLnBrk="0" hangingPunct="1">
              <a:lnSpc>
                <a:spcPct val="90000"/>
              </a:lnSpc>
              <a:spcBef>
                <a:spcPts val="530"/>
              </a:spcBef>
              <a:buFont typeface="Arial" panose="020B0704020202020204" pitchFamily="34" charset="0"/>
              <a:buChar char="•"/>
              <a:defRPr sz="1905" kern="1200">
                <a:solidFill>
                  <a:schemeClr val="tx1"/>
                </a:solidFill>
                <a:latin typeface="+mn-lt"/>
                <a:ea typeface="+mn-ea"/>
                <a:cs typeface="+mn-cs"/>
              </a:defRPr>
            </a:lvl7pPr>
            <a:lvl8pPr marL="3629025" indent="-241935" algn="l" defTabSz="967740" rtl="0" eaLnBrk="1" latinLnBrk="0" hangingPunct="1">
              <a:lnSpc>
                <a:spcPct val="90000"/>
              </a:lnSpc>
              <a:spcBef>
                <a:spcPts val="530"/>
              </a:spcBef>
              <a:buFont typeface="Arial" panose="020B0704020202020204" pitchFamily="34" charset="0"/>
              <a:buChar char="•"/>
              <a:defRPr sz="1905" kern="1200">
                <a:solidFill>
                  <a:schemeClr val="tx1"/>
                </a:solidFill>
                <a:latin typeface="+mn-lt"/>
                <a:ea typeface="+mn-ea"/>
                <a:cs typeface="+mn-cs"/>
              </a:defRPr>
            </a:lvl8pPr>
            <a:lvl9pPr marL="4112895" indent="-241935" algn="l" defTabSz="967740" rtl="0" eaLnBrk="1" latinLnBrk="0" hangingPunct="1">
              <a:lnSpc>
                <a:spcPct val="90000"/>
              </a:lnSpc>
              <a:spcBef>
                <a:spcPts val="530"/>
              </a:spcBef>
              <a:buFont typeface="Arial" panose="020B0704020202020204" pitchFamily="34" charset="0"/>
              <a:buChar char="•"/>
              <a:defRPr sz="1905" kern="1200">
                <a:solidFill>
                  <a:schemeClr val="tx1"/>
                </a:solidFill>
                <a:latin typeface="+mn-lt"/>
                <a:ea typeface="+mn-ea"/>
                <a:cs typeface="+mn-cs"/>
              </a:defRPr>
            </a:lvl9pPr>
          </a:lstStyle>
          <a:p>
            <a:pPr marL="0" marR="0" lvl="0" indent="0" algn="ctr" defTabSz="967740" rtl="0" eaLnBrk="1" fontAlgn="auto" latinLnBrk="0" hangingPunct="1">
              <a:lnSpc>
                <a:spcPct val="100000"/>
              </a:lnSpc>
              <a:spcBef>
                <a:spcPts val="1060"/>
              </a:spcBef>
              <a:spcAft>
                <a:spcPts val="0"/>
              </a:spcAft>
              <a:buClrTx/>
              <a:buSzTx/>
              <a:buFontTx/>
              <a:buNone/>
              <a:defRPr/>
            </a:pPr>
            <a:endParaRPr kumimoji="0" lang="zh-CN" altLang="en-US" sz="6000" b="1" i="0" u="none" strike="noStrike" kern="1200" cap="none" spc="600" normalizeH="0" baseline="0" noProof="0" dirty="0">
              <a:ln>
                <a:noFill/>
              </a:ln>
              <a:solidFill>
                <a:srgbClr val="FFFFFF"/>
              </a:solidFill>
              <a:effectLst/>
              <a:uLnTx/>
              <a:uFillTx/>
              <a:latin typeface="Arial" panose="020B0704020202020204"/>
              <a:ea typeface="微软雅黑" panose="020B0503020204020204" charset="-122"/>
              <a:cs typeface="+mn-cs"/>
            </a:endParaRPr>
          </a:p>
        </p:txBody>
      </p:sp>
      <p:pic>
        <p:nvPicPr>
          <p:cNvPr id="16" name="图片 15" descr="文本&#10;&#10;描述已自动生成"/>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75242" y="806450"/>
            <a:ext cx="3841516" cy="2692400"/>
          </a:xfrm>
          <a:prstGeom prst="rect">
            <a:avLst/>
          </a:prstGeom>
        </p:spPr>
      </p:pic>
      <p:sp>
        <p:nvSpPr>
          <p:cNvPr id="17" name="标题 1"/>
          <p:cNvSpPr>
            <a:spLocks noGrp="1"/>
          </p:cNvSpPr>
          <p:nvPr>
            <p:ph type="title" hasCustomPrompt="1"/>
          </p:nvPr>
        </p:nvSpPr>
        <p:spPr>
          <a:xfrm>
            <a:off x="2351313" y="3700057"/>
            <a:ext cx="7561943" cy="1060855"/>
          </a:xfrm>
          <a:prstGeom prst="rect">
            <a:avLst/>
          </a:prstGeom>
          <a:noFill/>
          <a:effectLst/>
        </p:spPr>
        <p:txBody>
          <a:bodyPr anchor="ctr">
            <a:noAutofit/>
          </a:bodyPr>
          <a:lstStyle>
            <a:lvl1pPr algn="ctr">
              <a:lnSpc>
                <a:spcPct val="100000"/>
              </a:lnSpc>
              <a:defRPr sz="4000" b="0">
                <a:solidFill>
                  <a:schemeClr val="tx2"/>
                </a:solidFill>
                <a:effectLst/>
              </a:defRPr>
            </a:lvl1pPr>
          </a:lstStyle>
          <a:p>
            <a:r>
              <a:rPr lang="zh-CN" altLang="en-US" dirty="0"/>
              <a:t>单击此处编辑标题样式</a:t>
            </a:r>
            <a:endParaRPr lang="zh-CN" altLang="en-US" dirty="0"/>
          </a:p>
        </p:txBody>
      </p:sp>
      <p:sp>
        <p:nvSpPr>
          <p:cNvPr id="19" name="文本框 18"/>
          <p:cNvSpPr txBox="1"/>
          <p:nvPr/>
        </p:nvSpPr>
        <p:spPr>
          <a:xfrm>
            <a:off x="10118489" y="6338955"/>
            <a:ext cx="1692143" cy="338554"/>
          </a:xfrm>
          <a:prstGeom prst="rect">
            <a:avLst/>
          </a:prstGeom>
          <a:noFill/>
        </p:spPr>
        <p:txBody>
          <a:bodyPr wrap="square" rtlCol="0" anchor="ctr">
            <a:spAutoFit/>
          </a:bodyPr>
          <a:lstStyle/>
          <a:p>
            <a:r>
              <a:rPr lang="en-US" altLang="zh-CN" sz="1600" i="1" dirty="0">
                <a:solidFill>
                  <a:schemeClr val="bg1">
                    <a:lumMod val="65000"/>
                  </a:schemeClr>
                </a:solidFill>
              </a:rPr>
              <a:t>www.sjtu.edu.cn </a:t>
            </a:r>
            <a:endParaRPr lang="zh-CN" altLang="en-US" sz="1400" i="1" dirty="0">
              <a:solidFill>
                <a:schemeClr val="bg1">
                  <a:lumMod val="65000"/>
                </a:schemeClr>
              </a:solidFill>
            </a:endParaRPr>
          </a:p>
        </p:txBody>
      </p:sp>
      <p:sp>
        <p:nvSpPr>
          <p:cNvPr id="20" name="文本框 19"/>
          <p:cNvSpPr txBox="1"/>
          <p:nvPr/>
        </p:nvSpPr>
        <p:spPr>
          <a:xfrm>
            <a:off x="360364" y="6338955"/>
            <a:ext cx="2223180" cy="338554"/>
          </a:xfrm>
          <a:prstGeom prst="rect">
            <a:avLst/>
          </a:prstGeom>
          <a:noFill/>
        </p:spPr>
        <p:txBody>
          <a:bodyPr wrap="square" rtlCol="0" anchor="ctr">
            <a:spAutoFit/>
          </a:bodyPr>
          <a:lstStyle/>
          <a:p>
            <a:r>
              <a:rPr lang="zh-CN" altLang="en-US" sz="1600" dirty="0">
                <a:solidFill>
                  <a:schemeClr val="bg1">
                    <a:lumMod val="65000"/>
                  </a:schemeClr>
                </a:solidFill>
              </a:rPr>
              <a:t>饮水思源   爱国荣校</a:t>
            </a:r>
            <a:endParaRPr lang="zh-CN" altLang="en-US" sz="1600" dirty="0">
              <a:solidFill>
                <a:schemeClr val="bg1">
                  <a:lumMod val="65000"/>
                </a:schemeClr>
              </a:solidFill>
            </a:endParaRPr>
          </a:p>
        </p:txBody>
      </p:sp>
      <p:cxnSp>
        <p:nvCxnSpPr>
          <p:cNvPr id="21" name="直接连接符 20"/>
          <p:cNvCxnSpPr/>
          <p:nvPr/>
        </p:nvCxnSpPr>
        <p:spPr>
          <a:xfrm>
            <a:off x="350837" y="6297613"/>
            <a:ext cx="11460162" cy="0"/>
          </a:xfrm>
          <a:prstGeom prst="line">
            <a:avLst/>
          </a:prstGeom>
          <a:ln>
            <a:gradFill>
              <a:gsLst>
                <a:gs pos="60000">
                  <a:schemeClr val="tx2"/>
                </a:gs>
                <a:gs pos="100000">
                  <a:schemeClr val="accent4"/>
                </a:gs>
              </a:gsLst>
              <a:lin ang="270000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封底2">
    <p:spTree>
      <p:nvGrpSpPr>
        <p:cNvPr id="1" name=""/>
        <p:cNvGrpSpPr/>
        <p:nvPr/>
      </p:nvGrpSpPr>
      <p:grpSpPr>
        <a:xfrm>
          <a:off x="0" y="0"/>
          <a:ext cx="0" cy="0"/>
          <a:chOff x="0" y="0"/>
          <a:chExt cx="0" cy="0"/>
        </a:xfrm>
      </p:grpSpPr>
      <p:cxnSp>
        <p:nvCxnSpPr>
          <p:cNvPr id="10" name="直接连接符 9"/>
          <p:cNvCxnSpPr/>
          <p:nvPr/>
        </p:nvCxnSpPr>
        <p:spPr>
          <a:xfrm>
            <a:off x="304800" y="3429000"/>
            <a:ext cx="2197510" cy="0"/>
          </a:xfrm>
          <a:prstGeom prst="line">
            <a:avLst/>
          </a:prstGeom>
          <a:noFill/>
          <a:ln w="6350" cap="flat" cmpd="sng" algn="ctr">
            <a:solidFill>
              <a:srgbClr val="FFFFFF"/>
            </a:solidFill>
            <a:prstDash val="solid"/>
            <a:miter lim="800000"/>
          </a:ln>
          <a:effectLst/>
        </p:spPr>
      </p:cxnSp>
      <p:cxnSp>
        <p:nvCxnSpPr>
          <p:cNvPr id="11" name="直接连接符 10"/>
          <p:cNvCxnSpPr/>
          <p:nvPr/>
        </p:nvCxnSpPr>
        <p:spPr>
          <a:xfrm>
            <a:off x="9689690" y="3429000"/>
            <a:ext cx="2197510" cy="0"/>
          </a:xfrm>
          <a:prstGeom prst="line">
            <a:avLst/>
          </a:prstGeom>
          <a:noFill/>
          <a:ln w="6350" cap="flat" cmpd="sng" algn="ctr">
            <a:solidFill>
              <a:srgbClr val="FFFFFF"/>
            </a:solidFill>
            <a:prstDash val="solid"/>
            <a:miter lim="800000"/>
          </a:ln>
          <a:effectLst/>
        </p:spPr>
      </p:cxnSp>
      <p:sp>
        <p:nvSpPr>
          <p:cNvPr id="13" name="文本占位符 31"/>
          <p:cNvSpPr txBox="1"/>
          <p:nvPr/>
        </p:nvSpPr>
        <p:spPr>
          <a:xfrm>
            <a:off x="2555162" y="3129756"/>
            <a:ext cx="7081677" cy="598488"/>
          </a:xfrm>
          <a:prstGeom prst="rect">
            <a:avLst/>
          </a:prstGeom>
        </p:spPr>
        <p:txBody>
          <a:bodyPr anchor="ctr"/>
          <a:lstStyle>
            <a:lvl1pPr marL="0" indent="0" algn="ctr" defTabSz="967740" rtl="0" eaLnBrk="1" latinLnBrk="0" hangingPunct="1">
              <a:lnSpc>
                <a:spcPct val="100000"/>
              </a:lnSpc>
              <a:spcBef>
                <a:spcPts val="1060"/>
              </a:spcBef>
              <a:buFontTx/>
              <a:buNone/>
              <a:defRPr sz="6000" b="1" kern="1200" spc="600">
                <a:solidFill>
                  <a:schemeClr val="bg1"/>
                </a:solidFill>
                <a:latin typeface="+mn-lt"/>
                <a:ea typeface="+mn-ea"/>
                <a:cs typeface="+mn-cs"/>
              </a:defRPr>
            </a:lvl1pPr>
            <a:lvl2pPr marL="725805" indent="-241935" algn="l" defTabSz="967740" rtl="0" eaLnBrk="1" latinLnBrk="0" hangingPunct="1">
              <a:lnSpc>
                <a:spcPct val="90000"/>
              </a:lnSpc>
              <a:spcBef>
                <a:spcPts val="530"/>
              </a:spcBef>
              <a:buFont typeface="Arial" panose="020B0704020202020204" pitchFamily="34" charset="0"/>
              <a:buChar char="•"/>
              <a:defRPr sz="2540" b="0" kern="1200">
                <a:solidFill>
                  <a:schemeClr val="tx2">
                    <a:lumMod val="75000"/>
                    <a:lumOff val="25000"/>
                  </a:schemeClr>
                </a:solidFill>
                <a:latin typeface="+mn-lt"/>
                <a:ea typeface="+mn-ea"/>
                <a:cs typeface="+mn-cs"/>
              </a:defRPr>
            </a:lvl2pPr>
            <a:lvl3pPr marL="1209675" indent="-241935" algn="l" defTabSz="967740" rtl="0" eaLnBrk="1" latinLnBrk="0" hangingPunct="1">
              <a:lnSpc>
                <a:spcPct val="90000"/>
              </a:lnSpc>
              <a:spcBef>
                <a:spcPts val="530"/>
              </a:spcBef>
              <a:buFont typeface="Arial" panose="020B0704020202020204" pitchFamily="34" charset="0"/>
              <a:buChar char="•"/>
              <a:defRPr sz="2115" b="0" kern="1200">
                <a:solidFill>
                  <a:schemeClr val="tx2">
                    <a:lumMod val="75000"/>
                    <a:lumOff val="25000"/>
                  </a:schemeClr>
                </a:solidFill>
                <a:latin typeface="+mn-lt"/>
                <a:ea typeface="+mn-ea"/>
                <a:cs typeface="+mn-cs"/>
              </a:defRPr>
            </a:lvl3pPr>
            <a:lvl4pPr marL="1693545" indent="-241935" algn="l" defTabSz="967740" rtl="0" eaLnBrk="1" latinLnBrk="0" hangingPunct="1">
              <a:lnSpc>
                <a:spcPct val="90000"/>
              </a:lnSpc>
              <a:spcBef>
                <a:spcPts val="530"/>
              </a:spcBef>
              <a:buFont typeface="Arial" panose="020B0704020202020204" pitchFamily="34" charset="0"/>
              <a:buChar char="•"/>
              <a:defRPr sz="1905" b="0" kern="1200">
                <a:solidFill>
                  <a:schemeClr val="tx2">
                    <a:lumMod val="75000"/>
                    <a:lumOff val="25000"/>
                  </a:schemeClr>
                </a:solidFill>
                <a:latin typeface="+mn-lt"/>
                <a:ea typeface="+mn-ea"/>
                <a:cs typeface="+mn-cs"/>
              </a:defRPr>
            </a:lvl4pPr>
            <a:lvl5pPr marL="2177415" indent="-241935" algn="l" defTabSz="967740" rtl="0" eaLnBrk="1" latinLnBrk="0" hangingPunct="1">
              <a:lnSpc>
                <a:spcPct val="90000"/>
              </a:lnSpc>
              <a:spcBef>
                <a:spcPts val="530"/>
              </a:spcBef>
              <a:buFont typeface="Arial" panose="020B0704020202020204" pitchFamily="34" charset="0"/>
              <a:buChar char="•"/>
              <a:defRPr sz="1905" b="0" kern="1200">
                <a:solidFill>
                  <a:schemeClr val="tx2">
                    <a:lumMod val="75000"/>
                    <a:lumOff val="25000"/>
                  </a:schemeClr>
                </a:solidFill>
                <a:latin typeface="+mn-lt"/>
                <a:ea typeface="+mn-ea"/>
                <a:cs typeface="+mn-cs"/>
              </a:defRPr>
            </a:lvl5pPr>
            <a:lvl6pPr marL="2661285" indent="-241935" algn="l" defTabSz="967740" rtl="0" eaLnBrk="1" latinLnBrk="0" hangingPunct="1">
              <a:lnSpc>
                <a:spcPct val="90000"/>
              </a:lnSpc>
              <a:spcBef>
                <a:spcPts val="530"/>
              </a:spcBef>
              <a:buFont typeface="Arial" panose="020B0704020202020204" pitchFamily="34" charset="0"/>
              <a:buChar char="•"/>
              <a:defRPr sz="1905" kern="1200">
                <a:solidFill>
                  <a:schemeClr val="tx1"/>
                </a:solidFill>
                <a:latin typeface="+mn-lt"/>
                <a:ea typeface="+mn-ea"/>
                <a:cs typeface="+mn-cs"/>
              </a:defRPr>
            </a:lvl6pPr>
            <a:lvl7pPr marL="3145155" indent="-241935" algn="l" defTabSz="967740" rtl="0" eaLnBrk="1" latinLnBrk="0" hangingPunct="1">
              <a:lnSpc>
                <a:spcPct val="90000"/>
              </a:lnSpc>
              <a:spcBef>
                <a:spcPts val="530"/>
              </a:spcBef>
              <a:buFont typeface="Arial" panose="020B0704020202020204" pitchFamily="34" charset="0"/>
              <a:buChar char="•"/>
              <a:defRPr sz="1905" kern="1200">
                <a:solidFill>
                  <a:schemeClr val="tx1"/>
                </a:solidFill>
                <a:latin typeface="+mn-lt"/>
                <a:ea typeface="+mn-ea"/>
                <a:cs typeface="+mn-cs"/>
              </a:defRPr>
            </a:lvl7pPr>
            <a:lvl8pPr marL="3629025" indent="-241935" algn="l" defTabSz="967740" rtl="0" eaLnBrk="1" latinLnBrk="0" hangingPunct="1">
              <a:lnSpc>
                <a:spcPct val="90000"/>
              </a:lnSpc>
              <a:spcBef>
                <a:spcPts val="530"/>
              </a:spcBef>
              <a:buFont typeface="Arial" panose="020B0704020202020204" pitchFamily="34" charset="0"/>
              <a:buChar char="•"/>
              <a:defRPr sz="1905" kern="1200">
                <a:solidFill>
                  <a:schemeClr val="tx1"/>
                </a:solidFill>
                <a:latin typeface="+mn-lt"/>
                <a:ea typeface="+mn-ea"/>
                <a:cs typeface="+mn-cs"/>
              </a:defRPr>
            </a:lvl8pPr>
            <a:lvl9pPr marL="4112895" indent="-241935" algn="l" defTabSz="967740" rtl="0" eaLnBrk="1" latinLnBrk="0" hangingPunct="1">
              <a:lnSpc>
                <a:spcPct val="90000"/>
              </a:lnSpc>
              <a:spcBef>
                <a:spcPts val="530"/>
              </a:spcBef>
              <a:buFont typeface="Arial" panose="020B0704020202020204" pitchFamily="34" charset="0"/>
              <a:buChar char="•"/>
              <a:defRPr sz="1905" kern="1200">
                <a:solidFill>
                  <a:schemeClr val="tx1"/>
                </a:solidFill>
                <a:latin typeface="+mn-lt"/>
                <a:ea typeface="+mn-ea"/>
                <a:cs typeface="+mn-cs"/>
              </a:defRPr>
            </a:lvl9pPr>
          </a:lstStyle>
          <a:p>
            <a:pPr marL="0" marR="0" lvl="0" indent="0" algn="ctr" defTabSz="967740" rtl="0" eaLnBrk="1" fontAlgn="auto" latinLnBrk="0" hangingPunct="1">
              <a:lnSpc>
                <a:spcPct val="100000"/>
              </a:lnSpc>
              <a:spcBef>
                <a:spcPts val="1060"/>
              </a:spcBef>
              <a:spcAft>
                <a:spcPts val="0"/>
              </a:spcAft>
              <a:buClrTx/>
              <a:buSzTx/>
              <a:buFontTx/>
              <a:buNone/>
              <a:defRPr/>
            </a:pPr>
            <a:endParaRPr kumimoji="0" lang="zh-CN" altLang="en-US" sz="6000" b="1" i="0" u="none" strike="noStrike" kern="1200" cap="none" spc="600" normalizeH="0" baseline="0" noProof="0" dirty="0">
              <a:ln>
                <a:noFill/>
              </a:ln>
              <a:solidFill>
                <a:srgbClr val="FFFFFF"/>
              </a:solidFill>
              <a:effectLst/>
              <a:uLnTx/>
              <a:uFillTx/>
              <a:latin typeface="Arial" panose="020B0704020202020204"/>
              <a:ea typeface="微软雅黑" panose="020B0503020204020204" charset="-122"/>
              <a:cs typeface="+mn-cs"/>
            </a:endParaRPr>
          </a:p>
        </p:txBody>
      </p:sp>
      <p:sp>
        <p:nvSpPr>
          <p:cNvPr id="19" name="文本框 18"/>
          <p:cNvSpPr txBox="1"/>
          <p:nvPr/>
        </p:nvSpPr>
        <p:spPr>
          <a:xfrm>
            <a:off x="10118489" y="6338955"/>
            <a:ext cx="1692143" cy="338554"/>
          </a:xfrm>
          <a:prstGeom prst="rect">
            <a:avLst/>
          </a:prstGeom>
          <a:noFill/>
        </p:spPr>
        <p:txBody>
          <a:bodyPr wrap="square" rtlCol="0" anchor="ctr">
            <a:spAutoFit/>
          </a:bodyPr>
          <a:lstStyle/>
          <a:p>
            <a:r>
              <a:rPr lang="en-US" altLang="zh-CN" sz="1600" i="1" dirty="0">
                <a:solidFill>
                  <a:schemeClr val="bg1">
                    <a:lumMod val="65000"/>
                  </a:schemeClr>
                </a:solidFill>
              </a:rPr>
              <a:t>www.sjtu.edu.cn </a:t>
            </a:r>
            <a:endParaRPr lang="zh-CN" altLang="en-US" sz="1400" i="1" dirty="0">
              <a:solidFill>
                <a:schemeClr val="bg1">
                  <a:lumMod val="65000"/>
                </a:schemeClr>
              </a:solidFill>
            </a:endParaRPr>
          </a:p>
        </p:txBody>
      </p:sp>
      <p:sp>
        <p:nvSpPr>
          <p:cNvPr id="20" name="文本框 19"/>
          <p:cNvSpPr txBox="1"/>
          <p:nvPr/>
        </p:nvSpPr>
        <p:spPr>
          <a:xfrm>
            <a:off x="360364" y="6338955"/>
            <a:ext cx="2223180" cy="338554"/>
          </a:xfrm>
          <a:prstGeom prst="rect">
            <a:avLst/>
          </a:prstGeom>
          <a:noFill/>
        </p:spPr>
        <p:txBody>
          <a:bodyPr wrap="square" rtlCol="0" anchor="ctr">
            <a:spAutoFit/>
          </a:bodyPr>
          <a:lstStyle/>
          <a:p>
            <a:r>
              <a:rPr lang="zh-CN" altLang="en-US" sz="1600" dirty="0">
                <a:solidFill>
                  <a:schemeClr val="bg1">
                    <a:lumMod val="65000"/>
                  </a:schemeClr>
                </a:solidFill>
              </a:rPr>
              <a:t>饮水思源   爱国荣校</a:t>
            </a:r>
            <a:endParaRPr lang="zh-CN" altLang="en-US" sz="1600" dirty="0">
              <a:solidFill>
                <a:schemeClr val="bg1">
                  <a:lumMod val="65000"/>
                </a:schemeClr>
              </a:solidFill>
            </a:endParaRPr>
          </a:p>
        </p:txBody>
      </p:sp>
      <p:cxnSp>
        <p:nvCxnSpPr>
          <p:cNvPr id="21" name="直接连接符 20"/>
          <p:cNvCxnSpPr/>
          <p:nvPr/>
        </p:nvCxnSpPr>
        <p:spPr>
          <a:xfrm>
            <a:off x="350837" y="6297613"/>
            <a:ext cx="11460162" cy="0"/>
          </a:xfrm>
          <a:prstGeom prst="line">
            <a:avLst/>
          </a:prstGeom>
          <a:ln>
            <a:gradFill>
              <a:gsLst>
                <a:gs pos="60000">
                  <a:schemeClr val="tx2"/>
                </a:gs>
                <a:gs pos="100000">
                  <a:schemeClr val="accent4"/>
                </a:gs>
              </a:gsLst>
              <a:lin ang="2700000" scaled="0"/>
            </a:gradFill>
          </a:ln>
        </p:spPr>
        <p:style>
          <a:lnRef idx="1">
            <a:schemeClr val="accent1"/>
          </a:lnRef>
          <a:fillRef idx="0">
            <a:schemeClr val="accent1"/>
          </a:fillRef>
          <a:effectRef idx="0">
            <a:schemeClr val="accent1"/>
          </a:effectRef>
          <a:fontRef idx="minor">
            <a:schemeClr val="tx1"/>
          </a:fontRef>
        </p:style>
      </p:cxnSp>
      <p:pic>
        <p:nvPicPr>
          <p:cNvPr id="3" name="图片 2" descr="文本&#10;&#10;中度可信度描述已自动生成"/>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3315" y="1918497"/>
            <a:ext cx="4717143" cy="1550721"/>
          </a:xfrm>
          <a:prstGeom prst="rect">
            <a:avLst/>
          </a:prstGeom>
        </p:spPr>
      </p:pic>
      <p:sp>
        <p:nvSpPr>
          <p:cNvPr id="12" name="标题 1"/>
          <p:cNvSpPr>
            <a:spLocks noGrp="1"/>
          </p:cNvSpPr>
          <p:nvPr>
            <p:ph type="title" hasCustomPrompt="1"/>
          </p:nvPr>
        </p:nvSpPr>
        <p:spPr>
          <a:xfrm>
            <a:off x="6096001" y="2179233"/>
            <a:ext cx="5613400" cy="1060855"/>
          </a:xfrm>
          <a:prstGeom prst="rect">
            <a:avLst/>
          </a:prstGeom>
          <a:noFill/>
          <a:effectLst/>
        </p:spPr>
        <p:txBody>
          <a:bodyPr anchor="ctr">
            <a:noAutofit/>
          </a:bodyPr>
          <a:lstStyle>
            <a:lvl1pPr algn="ctr">
              <a:lnSpc>
                <a:spcPct val="100000"/>
              </a:lnSpc>
              <a:defRPr sz="4000" b="0">
                <a:solidFill>
                  <a:schemeClr val="tx2"/>
                </a:solidFill>
                <a:effectLst/>
              </a:defRPr>
            </a:lvl1pPr>
          </a:lstStyle>
          <a:p>
            <a:r>
              <a:rPr lang="zh-CN" altLang="en-US" dirty="0"/>
              <a:t>单击此处编辑标题样式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封底3">
    <p:bg>
      <p:bgPr>
        <a:solidFill>
          <a:schemeClr val="tx2"/>
        </a:solidFill>
        <a:effectLst/>
      </p:bgPr>
    </p:bg>
    <p:spTree>
      <p:nvGrpSpPr>
        <p:cNvPr id="1" name=""/>
        <p:cNvGrpSpPr/>
        <p:nvPr/>
      </p:nvGrpSpPr>
      <p:grpSpPr>
        <a:xfrm>
          <a:off x="0" y="0"/>
          <a:ext cx="0" cy="0"/>
          <a:chOff x="0" y="0"/>
          <a:chExt cx="0" cy="0"/>
        </a:xfrm>
      </p:grpSpPr>
      <p:sp>
        <p:nvSpPr>
          <p:cNvPr id="9" name="流程图: 离页连接符 8"/>
          <p:cNvSpPr/>
          <p:nvPr/>
        </p:nvSpPr>
        <p:spPr>
          <a:xfrm>
            <a:off x="3419386" y="0"/>
            <a:ext cx="5353229" cy="5219695"/>
          </a:xfrm>
          <a:prstGeom prst="flowChartOffpageConnector">
            <a:avLst/>
          </a:prstGeom>
          <a:solidFill>
            <a:srgbClr val="FFFFFF"/>
          </a:solidFill>
          <a:ln w="1270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704020202020204"/>
              <a:ea typeface="微软雅黑" panose="020B0503020204020204" charset="-122"/>
              <a:cs typeface="+mn-cs"/>
            </a:endParaRPr>
          </a:p>
        </p:txBody>
      </p:sp>
      <p:sp>
        <p:nvSpPr>
          <p:cNvPr id="10" name="文本占位符 31"/>
          <p:cNvSpPr txBox="1"/>
          <p:nvPr/>
        </p:nvSpPr>
        <p:spPr>
          <a:xfrm>
            <a:off x="2952571" y="2609847"/>
            <a:ext cx="6286859" cy="598488"/>
          </a:xfrm>
          <a:prstGeom prst="rect">
            <a:avLst/>
          </a:prstGeom>
        </p:spPr>
        <p:txBody>
          <a:bodyPr anchor="ctr"/>
          <a:lstStyle>
            <a:lvl1pPr marL="0" indent="0" algn="ctr" defTabSz="967740" rtl="0" eaLnBrk="1" latinLnBrk="0" hangingPunct="1">
              <a:lnSpc>
                <a:spcPct val="100000"/>
              </a:lnSpc>
              <a:spcBef>
                <a:spcPts val="1060"/>
              </a:spcBef>
              <a:buFontTx/>
              <a:buNone/>
              <a:defRPr sz="5400" b="1" kern="1200" spc="600">
                <a:solidFill>
                  <a:schemeClr val="accent1"/>
                </a:solidFill>
                <a:latin typeface="+mn-lt"/>
                <a:ea typeface="+mn-ea"/>
                <a:cs typeface="+mn-cs"/>
              </a:defRPr>
            </a:lvl1pPr>
            <a:lvl2pPr marL="725805" indent="-241935" algn="l" defTabSz="967740" rtl="0" eaLnBrk="1" latinLnBrk="0" hangingPunct="1">
              <a:lnSpc>
                <a:spcPct val="90000"/>
              </a:lnSpc>
              <a:spcBef>
                <a:spcPts val="530"/>
              </a:spcBef>
              <a:buFont typeface="Arial" panose="020B0704020202020204" pitchFamily="34" charset="0"/>
              <a:buChar char="•"/>
              <a:defRPr sz="2540" b="0" kern="1200">
                <a:solidFill>
                  <a:schemeClr val="tx2">
                    <a:lumMod val="75000"/>
                    <a:lumOff val="25000"/>
                  </a:schemeClr>
                </a:solidFill>
                <a:latin typeface="+mn-lt"/>
                <a:ea typeface="+mn-ea"/>
                <a:cs typeface="+mn-cs"/>
              </a:defRPr>
            </a:lvl2pPr>
            <a:lvl3pPr marL="1209675" indent="-241935" algn="l" defTabSz="967740" rtl="0" eaLnBrk="1" latinLnBrk="0" hangingPunct="1">
              <a:lnSpc>
                <a:spcPct val="90000"/>
              </a:lnSpc>
              <a:spcBef>
                <a:spcPts val="530"/>
              </a:spcBef>
              <a:buFont typeface="Arial" panose="020B0704020202020204" pitchFamily="34" charset="0"/>
              <a:buChar char="•"/>
              <a:defRPr sz="2115" b="0" kern="1200">
                <a:solidFill>
                  <a:schemeClr val="tx2">
                    <a:lumMod val="75000"/>
                    <a:lumOff val="25000"/>
                  </a:schemeClr>
                </a:solidFill>
                <a:latin typeface="+mn-lt"/>
                <a:ea typeface="+mn-ea"/>
                <a:cs typeface="+mn-cs"/>
              </a:defRPr>
            </a:lvl3pPr>
            <a:lvl4pPr marL="1693545" indent="-241935" algn="l" defTabSz="967740" rtl="0" eaLnBrk="1" latinLnBrk="0" hangingPunct="1">
              <a:lnSpc>
                <a:spcPct val="90000"/>
              </a:lnSpc>
              <a:spcBef>
                <a:spcPts val="530"/>
              </a:spcBef>
              <a:buFont typeface="Arial" panose="020B0704020202020204" pitchFamily="34" charset="0"/>
              <a:buChar char="•"/>
              <a:defRPr sz="1905" b="0" kern="1200">
                <a:solidFill>
                  <a:schemeClr val="tx2">
                    <a:lumMod val="75000"/>
                    <a:lumOff val="25000"/>
                  </a:schemeClr>
                </a:solidFill>
                <a:latin typeface="+mn-lt"/>
                <a:ea typeface="+mn-ea"/>
                <a:cs typeface="+mn-cs"/>
              </a:defRPr>
            </a:lvl4pPr>
            <a:lvl5pPr marL="2177415" indent="-241935" algn="l" defTabSz="967740" rtl="0" eaLnBrk="1" latinLnBrk="0" hangingPunct="1">
              <a:lnSpc>
                <a:spcPct val="90000"/>
              </a:lnSpc>
              <a:spcBef>
                <a:spcPts val="530"/>
              </a:spcBef>
              <a:buFont typeface="Arial" panose="020B0704020202020204" pitchFamily="34" charset="0"/>
              <a:buChar char="•"/>
              <a:defRPr sz="1905" b="0" kern="1200">
                <a:solidFill>
                  <a:schemeClr val="tx2">
                    <a:lumMod val="75000"/>
                    <a:lumOff val="25000"/>
                  </a:schemeClr>
                </a:solidFill>
                <a:latin typeface="+mn-lt"/>
                <a:ea typeface="+mn-ea"/>
                <a:cs typeface="+mn-cs"/>
              </a:defRPr>
            </a:lvl5pPr>
            <a:lvl6pPr marL="2661285" indent="-241935" algn="l" defTabSz="967740" rtl="0" eaLnBrk="1" latinLnBrk="0" hangingPunct="1">
              <a:lnSpc>
                <a:spcPct val="90000"/>
              </a:lnSpc>
              <a:spcBef>
                <a:spcPts val="530"/>
              </a:spcBef>
              <a:buFont typeface="Arial" panose="020B0704020202020204" pitchFamily="34" charset="0"/>
              <a:buChar char="•"/>
              <a:defRPr sz="1905" kern="1200">
                <a:solidFill>
                  <a:schemeClr val="tx1"/>
                </a:solidFill>
                <a:latin typeface="+mn-lt"/>
                <a:ea typeface="+mn-ea"/>
                <a:cs typeface="+mn-cs"/>
              </a:defRPr>
            </a:lvl6pPr>
            <a:lvl7pPr marL="3145155" indent="-241935" algn="l" defTabSz="967740" rtl="0" eaLnBrk="1" latinLnBrk="0" hangingPunct="1">
              <a:lnSpc>
                <a:spcPct val="90000"/>
              </a:lnSpc>
              <a:spcBef>
                <a:spcPts val="530"/>
              </a:spcBef>
              <a:buFont typeface="Arial" panose="020B0704020202020204" pitchFamily="34" charset="0"/>
              <a:buChar char="•"/>
              <a:defRPr sz="1905" kern="1200">
                <a:solidFill>
                  <a:schemeClr val="tx1"/>
                </a:solidFill>
                <a:latin typeface="+mn-lt"/>
                <a:ea typeface="+mn-ea"/>
                <a:cs typeface="+mn-cs"/>
              </a:defRPr>
            </a:lvl7pPr>
            <a:lvl8pPr marL="3629025" indent="-241935" algn="l" defTabSz="967740" rtl="0" eaLnBrk="1" latinLnBrk="0" hangingPunct="1">
              <a:lnSpc>
                <a:spcPct val="90000"/>
              </a:lnSpc>
              <a:spcBef>
                <a:spcPts val="530"/>
              </a:spcBef>
              <a:buFont typeface="Arial" panose="020B0704020202020204" pitchFamily="34" charset="0"/>
              <a:buChar char="•"/>
              <a:defRPr sz="1905" kern="1200">
                <a:solidFill>
                  <a:schemeClr val="tx1"/>
                </a:solidFill>
                <a:latin typeface="+mn-lt"/>
                <a:ea typeface="+mn-ea"/>
                <a:cs typeface="+mn-cs"/>
              </a:defRPr>
            </a:lvl8pPr>
            <a:lvl9pPr marL="4112895" indent="-241935" algn="l" defTabSz="967740" rtl="0" eaLnBrk="1" latinLnBrk="0" hangingPunct="1">
              <a:lnSpc>
                <a:spcPct val="90000"/>
              </a:lnSpc>
              <a:spcBef>
                <a:spcPts val="530"/>
              </a:spcBef>
              <a:buFont typeface="Arial" panose="020B0704020202020204" pitchFamily="34" charset="0"/>
              <a:buChar char="•"/>
              <a:defRPr sz="1905" kern="1200">
                <a:solidFill>
                  <a:schemeClr val="tx1"/>
                </a:solidFill>
                <a:latin typeface="+mn-lt"/>
                <a:ea typeface="+mn-ea"/>
                <a:cs typeface="+mn-cs"/>
              </a:defRPr>
            </a:lvl9pPr>
          </a:lstStyle>
          <a:p>
            <a:pPr marL="0" marR="0" lvl="0" indent="0" algn="ctr" defTabSz="967740" rtl="0" eaLnBrk="1" fontAlgn="auto" latinLnBrk="0" hangingPunct="1">
              <a:lnSpc>
                <a:spcPct val="100000"/>
              </a:lnSpc>
              <a:spcBef>
                <a:spcPts val="1060"/>
              </a:spcBef>
              <a:spcAft>
                <a:spcPts val="0"/>
              </a:spcAft>
              <a:buClrTx/>
              <a:buSzTx/>
              <a:buFontTx/>
              <a:buNone/>
              <a:defRPr/>
            </a:pPr>
            <a:endParaRPr kumimoji="0" lang="zh-CN" altLang="en-US" sz="5400" b="1" i="0" u="none" strike="noStrike" kern="1200" cap="none" spc="600" normalizeH="0" baseline="0" noProof="0" dirty="0">
              <a:ln>
                <a:noFill/>
              </a:ln>
              <a:solidFill>
                <a:srgbClr val="C8161E"/>
              </a:solidFill>
              <a:effectLst/>
              <a:uLnTx/>
              <a:uFillTx/>
              <a:latin typeface="Arial" panose="020B0704020202020204"/>
              <a:ea typeface="微软雅黑" panose="020B0503020204020204" charset="-122"/>
              <a:cs typeface="+mn-cs"/>
            </a:endParaRPr>
          </a:p>
        </p:txBody>
      </p:sp>
      <p:pic>
        <p:nvPicPr>
          <p:cNvPr id="11" name="图片 10"/>
          <p:cNvPicPr>
            <a:picLocks noChangeAspect="1"/>
          </p:cNvPicPr>
          <p:nvPr/>
        </p:nvPicPr>
        <p:blipFill rotWithShape="1">
          <a:blip r:embed="rId2">
            <a:alphaModFix amt="20000"/>
            <a:duotone>
              <a:srgbClr val="ED7D31">
                <a:shade val="45000"/>
                <a:satMod val="135000"/>
              </a:srgbClr>
              <a:prstClr val="white"/>
            </a:duotone>
          </a:blip>
          <a:srcRect t="9831" b="36385"/>
          <a:stretch>
            <a:fillRect/>
          </a:stretch>
        </p:blipFill>
        <p:spPr>
          <a:xfrm>
            <a:off x="3352562" y="6146610"/>
            <a:ext cx="5486876" cy="406590"/>
          </a:xfrm>
          <a:prstGeom prst="rect">
            <a:avLst/>
          </a:prstGeom>
        </p:spPr>
      </p:pic>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6410" y="188997"/>
            <a:ext cx="3019180" cy="2116050"/>
          </a:xfrm>
          <a:prstGeom prst="rect">
            <a:avLst/>
          </a:prstGeom>
        </p:spPr>
      </p:pic>
      <p:sp>
        <p:nvSpPr>
          <p:cNvPr id="13" name="任意多边形: 形状 12"/>
          <p:cNvSpPr/>
          <p:nvPr/>
        </p:nvSpPr>
        <p:spPr>
          <a:xfrm>
            <a:off x="3419386" y="4393629"/>
            <a:ext cx="5353229" cy="1461642"/>
          </a:xfrm>
          <a:custGeom>
            <a:avLst/>
            <a:gdLst>
              <a:gd name="connsiteX0" fmla="*/ 0 w 5353229"/>
              <a:gd name="connsiteY0" fmla="*/ 0 h 1461642"/>
              <a:gd name="connsiteX1" fmla="*/ 2676615 w 5353229"/>
              <a:gd name="connsiteY1" fmla="*/ 1043939 h 1461642"/>
              <a:gd name="connsiteX2" fmla="*/ 5353229 w 5353229"/>
              <a:gd name="connsiteY2" fmla="*/ 0 h 1461642"/>
              <a:gd name="connsiteX3" fmla="*/ 5353229 w 5353229"/>
              <a:gd name="connsiteY3" fmla="*/ 417703 h 1461642"/>
              <a:gd name="connsiteX4" fmla="*/ 2676615 w 5353229"/>
              <a:gd name="connsiteY4" fmla="*/ 1461642 h 1461642"/>
              <a:gd name="connsiteX5" fmla="*/ 0 w 5353229"/>
              <a:gd name="connsiteY5" fmla="*/ 417703 h 1461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53229" h="1461642">
                <a:moveTo>
                  <a:pt x="0" y="0"/>
                </a:moveTo>
                <a:lnTo>
                  <a:pt x="2676615" y="1043939"/>
                </a:lnTo>
                <a:lnTo>
                  <a:pt x="5353229" y="0"/>
                </a:lnTo>
                <a:lnTo>
                  <a:pt x="5353229" y="417703"/>
                </a:lnTo>
                <a:lnTo>
                  <a:pt x="2676615" y="1461642"/>
                </a:lnTo>
                <a:lnTo>
                  <a:pt x="0" y="417703"/>
                </a:lnTo>
                <a:close/>
              </a:path>
            </a:pathLst>
          </a:custGeom>
          <a:solidFill>
            <a:srgbClr val="FFFFFF"/>
          </a:solidFill>
          <a:ln w="12700" cap="flat" cmpd="sng" algn="ctr">
            <a:solidFill>
              <a:srgbClr val="FFFFFF"/>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704020202020204"/>
              <a:ea typeface="微软雅黑" panose="020B0503020204020204" charset="-122"/>
              <a:cs typeface="+mn-cs"/>
            </a:endParaRPr>
          </a:p>
        </p:txBody>
      </p:sp>
      <p:pic>
        <p:nvPicPr>
          <p:cNvPr id="14" name="图片 13" descr="图片包含 建筑物&#10;&#10;自动生成的说明"/>
          <p:cNvPicPr>
            <a:picLocks noChangeAspect="1"/>
          </p:cNvPicPr>
          <p:nvPr/>
        </p:nvPicPr>
        <p:blipFill>
          <a:blip r:embed="rId4">
            <a:alphaModFix amt="20000"/>
            <a:duotone>
              <a:prstClr val="black"/>
              <a:srgbClr val="C8161E">
                <a:tint val="45000"/>
                <a:satMod val="400000"/>
              </a:srgbClr>
            </a:duotone>
            <a:extLst>
              <a:ext uri="{28A0092B-C50C-407E-A947-70E740481C1C}">
                <a14:useLocalDpi xmlns:a14="http://schemas.microsoft.com/office/drawing/2010/main" val="0"/>
              </a:ext>
            </a:extLst>
          </a:blip>
          <a:stretch>
            <a:fillRect/>
          </a:stretch>
        </p:blipFill>
        <p:spPr>
          <a:xfrm>
            <a:off x="-50417" y="2900149"/>
            <a:ext cx="12292835" cy="3957851"/>
          </a:xfrm>
          <a:prstGeom prst="rect">
            <a:avLst/>
          </a:prstGeom>
        </p:spPr>
      </p:pic>
      <p:sp>
        <p:nvSpPr>
          <p:cNvPr id="15" name="文本占位符 31"/>
          <p:cNvSpPr>
            <a:spLocks noGrp="1"/>
          </p:cNvSpPr>
          <p:nvPr>
            <p:ph type="body" sz="quarter" idx="11"/>
          </p:nvPr>
        </p:nvSpPr>
        <p:spPr>
          <a:xfrm>
            <a:off x="3104971" y="2762247"/>
            <a:ext cx="6286859" cy="598488"/>
          </a:xfrm>
          <a:prstGeom prst="rect">
            <a:avLst/>
          </a:prstGeom>
        </p:spPr>
        <p:txBody>
          <a:bodyPr anchor="ctr"/>
          <a:lstStyle>
            <a:lvl1pPr marL="0" indent="0" algn="ctr">
              <a:lnSpc>
                <a:spcPct val="100000"/>
              </a:lnSpc>
              <a:buNone/>
              <a:defRPr sz="4800" b="1" spc="600">
                <a:solidFill>
                  <a:schemeClr val="tx2"/>
                </a:solidFill>
              </a:defRPr>
            </a:lvl1pPr>
          </a:lstStyle>
          <a:p>
            <a:pPr lvl="0"/>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空白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内页版式3">
    <p:spTree>
      <p:nvGrpSpPr>
        <p:cNvPr id="1" name=""/>
        <p:cNvGrpSpPr/>
        <p:nvPr/>
      </p:nvGrpSpPr>
      <p:grpSpPr>
        <a:xfrm>
          <a:off x="0" y="0"/>
          <a:ext cx="0" cy="0"/>
          <a:chOff x="0" y="0"/>
          <a:chExt cx="0" cy="0"/>
        </a:xfrm>
      </p:grpSpPr>
      <p:sp>
        <p:nvSpPr>
          <p:cNvPr id="2" name="标题 1"/>
          <p:cNvSpPr>
            <a:spLocks noGrp="1"/>
          </p:cNvSpPr>
          <p:nvPr>
            <p:ph type="title"/>
          </p:nvPr>
        </p:nvSpPr>
        <p:spPr>
          <a:xfrm>
            <a:off x="381368" y="263408"/>
            <a:ext cx="8940432" cy="657713"/>
          </a:xfrm>
          <a:prstGeom prst="rect">
            <a:avLst/>
          </a:prstGeom>
        </p:spPr>
        <p:txBody>
          <a:bodyPr anchor="ctr">
            <a:normAutofit/>
          </a:bodyPr>
          <a:lstStyle>
            <a:lvl1pPr>
              <a:lnSpc>
                <a:spcPct val="100000"/>
              </a:lnSpc>
              <a:defRPr sz="3200">
                <a:solidFill>
                  <a:schemeClr val="tx2"/>
                </a:solidFill>
              </a:defRPr>
            </a:lvl1pPr>
          </a:lstStyle>
          <a:p>
            <a:r>
              <a:rPr lang="zh-CN" altLang="en-US" dirty="0"/>
              <a:t>单击此处编辑母版标题样式</a:t>
            </a:r>
            <a:endParaRPr lang="zh-CN" altLang="en-US" dirty="0"/>
          </a:p>
        </p:txBody>
      </p:sp>
      <p:sp>
        <p:nvSpPr>
          <p:cNvPr id="5" name="内容占位符 4"/>
          <p:cNvSpPr>
            <a:spLocks noGrp="1"/>
          </p:cNvSpPr>
          <p:nvPr>
            <p:ph sz="quarter" idx="10" hasCustomPrompt="1"/>
          </p:nvPr>
        </p:nvSpPr>
        <p:spPr>
          <a:xfrm>
            <a:off x="381368" y="1142440"/>
            <a:ext cx="11429264" cy="4991454"/>
          </a:xfrm>
          <a:prstGeom prst="rect">
            <a:avLst/>
          </a:prstGeom>
        </p:spPr>
        <p:txBody>
          <a:bodyPr>
            <a:normAutofit/>
          </a:bodyPr>
          <a:lstStyle>
            <a:lvl1pPr>
              <a:lnSpc>
                <a:spcPct val="120000"/>
              </a:lnSpc>
              <a:defRPr sz="2500">
                <a:solidFill>
                  <a:schemeClr val="accent2"/>
                </a:solidFill>
              </a:defRPr>
            </a:lvl1pPr>
            <a:lvl2pPr>
              <a:lnSpc>
                <a:spcPct val="120000"/>
              </a:lnSpc>
              <a:defRPr sz="2115">
                <a:solidFill>
                  <a:schemeClr val="accent2"/>
                </a:solidFill>
              </a:defRPr>
            </a:lvl2pPr>
            <a:lvl3pPr>
              <a:lnSpc>
                <a:spcPct val="120000"/>
              </a:lnSpc>
              <a:defRPr sz="1905">
                <a:solidFill>
                  <a:schemeClr val="accent2"/>
                </a:solidFill>
              </a:defRPr>
            </a:lvl3pPr>
            <a:lvl4pPr>
              <a:lnSpc>
                <a:spcPct val="120000"/>
              </a:lnSpc>
              <a:defRPr sz="1695">
                <a:solidFill>
                  <a:schemeClr val="accent2"/>
                </a:solidFill>
              </a:defRPr>
            </a:lvl4pPr>
            <a:lvl5pPr>
              <a:lnSpc>
                <a:spcPct val="120000"/>
              </a:lnSpc>
              <a:defRPr sz="1695">
                <a:solidFill>
                  <a:schemeClr val="accent2"/>
                </a:solidFill>
              </a:defRPr>
            </a:lvl5pPr>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矩形 2"/>
          <p:cNvSpPr/>
          <p:nvPr/>
        </p:nvSpPr>
        <p:spPr>
          <a:xfrm>
            <a:off x="-1" y="311884"/>
            <a:ext cx="360363" cy="560759"/>
          </a:xfrm>
          <a:prstGeom prst="rect">
            <a:avLst/>
          </a:prstGeom>
          <a:gradFill>
            <a:gsLst>
              <a:gs pos="100000">
                <a:schemeClr val="accent4"/>
              </a:gs>
              <a:gs pos="62000">
                <a:schemeClr val="tx2"/>
              </a:gs>
            </a:gsLst>
            <a:lin ang="2700000" scaled="0"/>
          </a:gradFill>
          <a:ln w="12700" cap="flat" cmpd="sng" algn="ctr">
            <a:noFill/>
            <a:prstDash val="solid"/>
            <a:miter lim="800000"/>
          </a:ln>
          <a:effectLst/>
        </p:spPr>
        <p:txBody>
          <a:bodyPr rtlCol="0" anchor="ctr"/>
          <a:lstStyle/>
          <a:p>
            <a:pPr algn="just"/>
            <a:endParaRPr lang="zh-CN" altLang="en-US" dirty="0">
              <a:solidFill>
                <a:schemeClr val="tx2"/>
              </a:solidFill>
            </a:endParaRPr>
          </a:p>
        </p:txBody>
      </p:sp>
      <p:pic>
        <p:nvPicPr>
          <p:cNvPr id="8" name="图片 7"/>
          <p:cNvPicPr>
            <a:picLocks noChangeAspect="1"/>
          </p:cNvPicPr>
          <p:nvPr/>
        </p:nvPicPr>
        <p:blipFill rotWithShape="1">
          <a:blip r:embed="rId2" cstate="print"/>
          <a:srcRect l="74359" r="1346"/>
          <a:stretch>
            <a:fillRect/>
          </a:stretch>
        </p:blipFill>
        <p:spPr>
          <a:xfrm>
            <a:off x="8870172" y="360363"/>
            <a:ext cx="3002280" cy="411617"/>
          </a:xfrm>
          <a:prstGeom prst="rect">
            <a:avLst/>
          </a:prstGeom>
        </p:spPr>
      </p:pic>
      <p:sp>
        <p:nvSpPr>
          <p:cNvPr id="9" name="矩形 8"/>
          <p:cNvSpPr/>
          <p:nvPr/>
        </p:nvSpPr>
        <p:spPr>
          <a:xfrm>
            <a:off x="360362" y="6446383"/>
            <a:ext cx="11460164" cy="411617"/>
          </a:xfrm>
          <a:prstGeom prst="rect">
            <a:avLst/>
          </a:prstGeom>
          <a:solidFill>
            <a:schemeClr val="tx2"/>
          </a:solidFill>
          <a:ln w="12700" cap="flat" cmpd="sng" algn="ctr">
            <a:noFill/>
            <a:prstDash val="solid"/>
            <a:miter lim="800000"/>
          </a:ln>
          <a:effectLst/>
        </p:spPr>
        <p:txBody>
          <a:bodyPr rtlCol="0" anchor="ctr"/>
          <a:lstStyle/>
          <a:p>
            <a:pPr algn="just"/>
            <a:endParaRPr lang="zh-CN" altLang="en-US" dirty="0">
              <a:solidFill>
                <a:schemeClr val="tx2"/>
              </a:solidFill>
            </a:endParaRPr>
          </a:p>
        </p:txBody>
      </p:sp>
      <p:sp>
        <p:nvSpPr>
          <p:cNvPr id="10" name="文本框 9"/>
          <p:cNvSpPr txBox="1"/>
          <p:nvPr/>
        </p:nvSpPr>
        <p:spPr>
          <a:xfrm>
            <a:off x="10118489" y="6484482"/>
            <a:ext cx="1692143" cy="338554"/>
          </a:xfrm>
          <a:prstGeom prst="rect">
            <a:avLst/>
          </a:prstGeom>
          <a:noFill/>
        </p:spPr>
        <p:txBody>
          <a:bodyPr wrap="square" rtlCol="0" anchor="ctr">
            <a:spAutoFit/>
          </a:bodyPr>
          <a:lstStyle/>
          <a:p>
            <a:pPr algn="ctr"/>
            <a:r>
              <a:rPr lang="en-US" altLang="zh-CN" sz="1600" i="1" dirty="0">
                <a:solidFill>
                  <a:schemeClr val="bg1"/>
                </a:solidFill>
              </a:rPr>
              <a:t>www.sjtu.edu.cn </a:t>
            </a:r>
            <a:endParaRPr lang="en-US" altLang="zh-CN" sz="1600" i="1" dirty="0">
              <a:solidFill>
                <a:schemeClr val="bg1"/>
              </a:solidFill>
            </a:endParaRPr>
          </a:p>
        </p:txBody>
      </p:sp>
      <p:sp>
        <p:nvSpPr>
          <p:cNvPr id="11" name="文本框 10"/>
          <p:cNvSpPr txBox="1"/>
          <p:nvPr/>
        </p:nvSpPr>
        <p:spPr>
          <a:xfrm>
            <a:off x="360364" y="6497182"/>
            <a:ext cx="2223180" cy="338554"/>
          </a:xfrm>
          <a:prstGeom prst="rect">
            <a:avLst/>
          </a:prstGeom>
          <a:noFill/>
        </p:spPr>
        <p:txBody>
          <a:bodyPr wrap="square" rtlCol="0" anchor="ctr">
            <a:spAutoFit/>
          </a:bodyPr>
          <a:lstStyle/>
          <a:p>
            <a:pPr algn="ctr"/>
            <a:r>
              <a:rPr lang="zh-CN" altLang="en-US" sz="1600" dirty="0">
                <a:solidFill>
                  <a:schemeClr val="bg1"/>
                </a:solidFill>
              </a:rPr>
              <a:t>饮水思源   爱国荣校</a:t>
            </a:r>
            <a:endParaRPr lang="zh-CN" altLang="en-US" sz="16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879742" y="6349833"/>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49833"/>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610600" y="6349833"/>
            <a:ext cx="2700000" cy="316800"/>
          </a:xfrm>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页版式1">
    <p:spTree>
      <p:nvGrpSpPr>
        <p:cNvPr id="1" name=""/>
        <p:cNvGrpSpPr/>
        <p:nvPr/>
      </p:nvGrpSpPr>
      <p:grpSpPr>
        <a:xfrm>
          <a:off x="0" y="0"/>
          <a:ext cx="0" cy="0"/>
          <a:chOff x="0" y="0"/>
          <a:chExt cx="0" cy="0"/>
        </a:xfrm>
      </p:grpSpPr>
      <p:sp>
        <p:nvSpPr>
          <p:cNvPr id="2" name="标题 1"/>
          <p:cNvSpPr>
            <a:spLocks noGrp="1"/>
          </p:cNvSpPr>
          <p:nvPr>
            <p:ph type="title"/>
          </p:nvPr>
        </p:nvSpPr>
        <p:spPr>
          <a:xfrm>
            <a:off x="381368" y="263408"/>
            <a:ext cx="8940432" cy="657713"/>
          </a:xfrm>
          <a:prstGeom prst="rect">
            <a:avLst/>
          </a:prstGeom>
        </p:spPr>
        <p:txBody>
          <a:bodyPr anchor="ctr">
            <a:normAutofit/>
          </a:bodyPr>
          <a:lstStyle>
            <a:lvl1pPr>
              <a:lnSpc>
                <a:spcPct val="100000"/>
              </a:lnSpc>
              <a:defRPr sz="3200">
                <a:solidFill>
                  <a:schemeClr val="tx2"/>
                </a:solidFill>
              </a:defRPr>
            </a:lvl1pPr>
          </a:lstStyle>
          <a:p>
            <a:r>
              <a:rPr lang="zh-CN" altLang="en-US" dirty="0"/>
              <a:t>单击此处编辑母版标题样式</a:t>
            </a:r>
            <a:endParaRPr lang="zh-CN" altLang="en-US" dirty="0"/>
          </a:p>
        </p:txBody>
      </p:sp>
      <p:sp>
        <p:nvSpPr>
          <p:cNvPr id="5" name="内容占位符 4"/>
          <p:cNvSpPr>
            <a:spLocks noGrp="1"/>
          </p:cNvSpPr>
          <p:nvPr>
            <p:ph sz="quarter" idx="10" hasCustomPrompt="1"/>
          </p:nvPr>
        </p:nvSpPr>
        <p:spPr>
          <a:xfrm>
            <a:off x="381368" y="1142440"/>
            <a:ext cx="11429264" cy="4991454"/>
          </a:xfrm>
          <a:prstGeom prst="rect">
            <a:avLst/>
          </a:prstGeom>
        </p:spPr>
        <p:txBody>
          <a:bodyPr>
            <a:normAutofit/>
          </a:bodyPr>
          <a:lstStyle>
            <a:lvl1pPr>
              <a:lnSpc>
                <a:spcPct val="120000"/>
              </a:lnSpc>
              <a:defRPr sz="2500">
                <a:solidFill>
                  <a:schemeClr val="accent2"/>
                </a:solidFill>
              </a:defRPr>
            </a:lvl1pPr>
            <a:lvl2pPr>
              <a:lnSpc>
                <a:spcPct val="120000"/>
              </a:lnSpc>
              <a:defRPr sz="2115">
                <a:solidFill>
                  <a:schemeClr val="accent2"/>
                </a:solidFill>
              </a:defRPr>
            </a:lvl2pPr>
            <a:lvl3pPr>
              <a:lnSpc>
                <a:spcPct val="120000"/>
              </a:lnSpc>
              <a:defRPr sz="1905">
                <a:solidFill>
                  <a:schemeClr val="accent2"/>
                </a:solidFill>
              </a:defRPr>
            </a:lvl3pPr>
            <a:lvl4pPr>
              <a:lnSpc>
                <a:spcPct val="120000"/>
              </a:lnSpc>
              <a:defRPr sz="1695">
                <a:solidFill>
                  <a:schemeClr val="accent2"/>
                </a:solidFill>
              </a:defRPr>
            </a:lvl4pPr>
            <a:lvl5pPr>
              <a:lnSpc>
                <a:spcPct val="120000"/>
              </a:lnSpc>
              <a:defRPr sz="1695">
                <a:solidFill>
                  <a:schemeClr val="accent2"/>
                </a:solidFill>
              </a:defRPr>
            </a:lvl5pPr>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pic>
        <p:nvPicPr>
          <p:cNvPr id="7" name="图片 6"/>
          <p:cNvPicPr>
            <a:picLocks noChangeAspect="1"/>
          </p:cNvPicPr>
          <p:nvPr/>
        </p:nvPicPr>
        <p:blipFill rotWithShape="1">
          <a:blip r:embed="rId2" cstate="print"/>
          <a:srcRect r="1346"/>
          <a:stretch>
            <a:fillRect/>
          </a:stretch>
        </p:blipFill>
        <p:spPr>
          <a:xfrm>
            <a:off x="516" y="6149854"/>
            <a:ext cx="12191484" cy="411617"/>
          </a:xfrm>
          <a:prstGeom prst="rect">
            <a:avLst/>
          </a:prstGeom>
        </p:spPr>
      </p:pic>
      <p:pic>
        <p:nvPicPr>
          <p:cNvPr id="13" name="图片 12" descr="文本&#10;&#10;中度可信度描述已自动生成"/>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53162" y="263409"/>
            <a:ext cx="2305463" cy="757902"/>
          </a:xfrm>
          <a:prstGeom prst="rect">
            <a:avLst/>
          </a:prstGeom>
        </p:spPr>
      </p:pic>
      <p:sp>
        <p:nvSpPr>
          <p:cNvPr id="8" name="矩形 7"/>
          <p:cNvSpPr/>
          <p:nvPr/>
        </p:nvSpPr>
        <p:spPr>
          <a:xfrm>
            <a:off x="-1" y="311884"/>
            <a:ext cx="360363" cy="560759"/>
          </a:xfrm>
          <a:prstGeom prst="rect">
            <a:avLst/>
          </a:prstGeom>
          <a:gradFill>
            <a:gsLst>
              <a:gs pos="100000">
                <a:schemeClr val="accent4"/>
              </a:gs>
              <a:gs pos="62000">
                <a:schemeClr val="tx2"/>
              </a:gs>
            </a:gsLst>
            <a:lin ang="2700000" scaled="0"/>
          </a:gradFill>
          <a:ln w="12700" cap="flat" cmpd="sng" algn="ctr">
            <a:noFill/>
            <a:prstDash val="solid"/>
            <a:miter lim="800000"/>
          </a:ln>
          <a:effectLst/>
        </p:spPr>
        <p:txBody>
          <a:bodyPr rtlCol="0" anchor="ctr"/>
          <a:lstStyle/>
          <a:p>
            <a:pPr algn="just"/>
            <a:endParaRPr lang="zh-CN" altLang="en-US" dirty="0">
              <a:solidFill>
                <a:schemeClr val="tx2"/>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image" Target="../media/image18.png"/><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7.xml"/><Relationship Id="rId8" Type="http://schemas.openxmlformats.org/officeDocument/2006/relationships/slideLayout" Target="../slideLayouts/slideLayout26.xml"/><Relationship Id="rId7" Type="http://schemas.openxmlformats.org/officeDocument/2006/relationships/slideLayout" Target="../slideLayouts/slideLayout25.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34" Type="http://schemas.openxmlformats.org/officeDocument/2006/relationships/theme" Target="../theme/theme2.xml"/><Relationship Id="rId33" Type="http://schemas.openxmlformats.org/officeDocument/2006/relationships/slideLayout" Target="../slideLayouts/slideLayout51.xml"/><Relationship Id="rId32" Type="http://schemas.openxmlformats.org/officeDocument/2006/relationships/slideLayout" Target="../slideLayouts/slideLayout50.xml"/><Relationship Id="rId31" Type="http://schemas.openxmlformats.org/officeDocument/2006/relationships/slideLayout" Target="../slideLayouts/slideLayout49.xml"/><Relationship Id="rId30" Type="http://schemas.openxmlformats.org/officeDocument/2006/relationships/slideLayout" Target="../slideLayouts/slideLayout48.xml"/><Relationship Id="rId3" Type="http://schemas.openxmlformats.org/officeDocument/2006/relationships/slideLayout" Target="../slideLayouts/slideLayout21.xml"/><Relationship Id="rId29" Type="http://schemas.openxmlformats.org/officeDocument/2006/relationships/slideLayout" Target="../slideLayouts/slideLayout47.xml"/><Relationship Id="rId28" Type="http://schemas.openxmlformats.org/officeDocument/2006/relationships/slideLayout" Target="../slideLayouts/slideLayout46.xml"/><Relationship Id="rId27" Type="http://schemas.openxmlformats.org/officeDocument/2006/relationships/slideLayout" Target="../slideLayouts/slideLayout45.xml"/><Relationship Id="rId26" Type="http://schemas.openxmlformats.org/officeDocument/2006/relationships/slideLayout" Target="../slideLayouts/slideLayout44.xml"/><Relationship Id="rId25" Type="http://schemas.openxmlformats.org/officeDocument/2006/relationships/slideLayout" Target="../slideLayouts/slideLayout43.xml"/><Relationship Id="rId24" Type="http://schemas.openxmlformats.org/officeDocument/2006/relationships/slideLayout" Target="../slideLayouts/slideLayout42.xml"/><Relationship Id="rId23" Type="http://schemas.openxmlformats.org/officeDocument/2006/relationships/slideLayout" Target="../slideLayouts/slideLayout41.xml"/><Relationship Id="rId22" Type="http://schemas.openxmlformats.org/officeDocument/2006/relationships/slideLayout" Target="../slideLayouts/slideLayout40.xml"/><Relationship Id="rId21" Type="http://schemas.openxmlformats.org/officeDocument/2006/relationships/slideLayout" Target="../slideLayouts/slideLayout39.xml"/><Relationship Id="rId20" Type="http://schemas.openxmlformats.org/officeDocument/2006/relationships/slideLayout" Target="../slideLayouts/slideLayout38.xml"/><Relationship Id="rId2" Type="http://schemas.openxmlformats.org/officeDocument/2006/relationships/slideLayout" Target="../slideLayouts/slideLayout20.xml"/><Relationship Id="rId19" Type="http://schemas.openxmlformats.org/officeDocument/2006/relationships/slideLayout" Target="../slideLayouts/slideLayout37.xml"/><Relationship Id="rId18" Type="http://schemas.openxmlformats.org/officeDocument/2006/relationships/slideLayout" Target="../slideLayouts/slideLayout36.xml"/><Relationship Id="rId17" Type="http://schemas.openxmlformats.org/officeDocument/2006/relationships/slideLayout" Target="../slideLayouts/slideLayout35.xml"/><Relationship Id="rId16" Type="http://schemas.openxmlformats.org/officeDocument/2006/relationships/slideLayout" Target="../slideLayouts/slideLayout34.xml"/><Relationship Id="rId15" Type="http://schemas.openxmlformats.org/officeDocument/2006/relationships/slideLayout" Target="../slideLayouts/slideLayout33.xml"/><Relationship Id="rId14" Type="http://schemas.openxmlformats.org/officeDocument/2006/relationships/slideLayout" Target="../slideLayouts/slideLayout32.xml"/><Relationship Id="rId13" Type="http://schemas.openxmlformats.org/officeDocument/2006/relationships/slideLayout" Target="../slideLayouts/slideLayout31.xml"/><Relationship Id="rId12" Type="http://schemas.openxmlformats.org/officeDocument/2006/relationships/slideLayout" Target="../slideLayouts/slideLayout30.xml"/><Relationship Id="rId11" Type="http://schemas.openxmlformats.org/officeDocument/2006/relationships/slideLayout" Target="../slideLayouts/slideLayout29.xml"/><Relationship Id="rId10" Type="http://schemas.openxmlformats.org/officeDocument/2006/relationships/slideLayout" Target="../slideLayouts/slideLayout28.xml"/><Relationship Id="rId1"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60.xml"/><Relationship Id="rId8" Type="http://schemas.openxmlformats.org/officeDocument/2006/relationships/slideLayout" Target="../slideLayouts/slideLayout59.xml"/><Relationship Id="rId7" Type="http://schemas.openxmlformats.org/officeDocument/2006/relationships/slideLayout" Target="../slideLayouts/slideLayout58.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 Id="rId3" Type="http://schemas.openxmlformats.org/officeDocument/2006/relationships/slideLayout" Target="../slideLayouts/slideLayout54.xml"/><Relationship Id="rId20" Type="http://schemas.openxmlformats.org/officeDocument/2006/relationships/theme" Target="../theme/theme3.xml"/><Relationship Id="rId2" Type="http://schemas.openxmlformats.org/officeDocument/2006/relationships/slideLayout" Target="../slideLayouts/slideLayout53.xml"/><Relationship Id="rId19" Type="http://schemas.openxmlformats.org/officeDocument/2006/relationships/image" Target="../media/image18.png"/><Relationship Id="rId18" Type="http://schemas.openxmlformats.org/officeDocument/2006/relationships/slideLayout" Target="../slideLayouts/slideLayout69.xml"/><Relationship Id="rId17" Type="http://schemas.openxmlformats.org/officeDocument/2006/relationships/slideLayout" Target="../slideLayouts/slideLayout68.xml"/><Relationship Id="rId16" Type="http://schemas.openxmlformats.org/officeDocument/2006/relationships/slideLayout" Target="../slideLayouts/slideLayout67.xml"/><Relationship Id="rId15" Type="http://schemas.openxmlformats.org/officeDocument/2006/relationships/slideLayout" Target="../slideLayouts/slideLayout66.xml"/><Relationship Id="rId14" Type="http://schemas.openxmlformats.org/officeDocument/2006/relationships/slideLayout" Target="../slideLayouts/slideLayout65.xml"/><Relationship Id="rId13" Type="http://schemas.openxmlformats.org/officeDocument/2006/relationships/slideLayout" Target="../slideLayouts/slideLayout64.xml"/><Relationship Id="rId12" Type="http://schemas.openxmlformats.org/officeDocument/2006/relationships/slideLayout" Target="../slideLayouts/slideLayout63.xml"/><Relationship Id="rId11" Type="http://schemas.openxmlformats.org/officeDocument/2006/relationships/slideLayout" Target="../slideLayouts/slideLayout62.xml"/><Relationship Id="rId10" Type="http://schemas.openxmlformats.org/officeDocument/2006/relationships/slideLayout" Target="../slideLayouts/slideLayout61.xml"/><Relationship Id="rId1" Type="http://schemas.openxmlformats.org/officeDocument/2006/relationships/slideLayout" Target="../slideLayouts/slideLayout52.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78.xml"/><Relationship Id="rId8" Type="http://schemas.openxmlformats.org/officeDocument/2006/relationships/slideLayout" Target="../slideLayouts/slideLayout77.xml"/><Relationship Id="rId7" Type="http://schemas.openxmlformats.org/officeDocument/2006/relationships/slideLayout" Target="../slideLayouts/slideLayout76.xml"/><Relationship Id="rId6" Type="http://schemas.openxmlformats.org/officeDocument/2006/relationships/slideLayout" Target="../slideLayouts/slideLayout75.xml"/><Relationship Id="rId5" Type="http://schemas.openxmlformats.org/officeDocument/2006/relationships/slideLayout" Target="../slideLayouts/slideLayout74.xml"/><Relationship Id="rId4" Type="http://schemas.openxmlformats.org/officeDocument/2006/relationships/slideLayout" Target="../slideLayouts/slideLayout73.xml"/><Relationship Id="rId3" Type="http://schemas.openxmlformats.org/officeDocument/2006/relationships/slideLayout" Target="../slideLayouts/slideLayout72.xml"/><Relationship Id="rId20" Type="http://schemas.openxmlformats.org/officeDocument/2006/relationships/theme" Target="../theme/theme4.xml"/><Relationship Id="rId2" Type="http://schemas.openxmlformats.org/officeDocument/2006/relationships/slideLayout" Target="../slideLayouts/slideLayout71.xml"/><Relationship Id="rId19" Type="http://schemas.openxmlformats.org/officeDocument/2006/relationships/image" Target="../media/image18.png"/><Relationship Id="rId18" Type="http://schemas.openxmlformats.org/officeDocument/2006/relationships/slideLayout" Target="../slideLayouts/slideLayout87.xml"/><Relationship Id="rId17" Type="http://schemas.openxmlformats.org/officeDocument/2006/relationships/slideLayout" Target="../slideLayouts/slideLayout86.xml"/><Relationship Id="rId16" Type="http://schemas.openxmlformats.org/officeDocument/2006/relationships/slideLayout" Target="../slideLayouts/slideLayout85.xml"/><Relationship Id="rId15" Type="http://schemas.openxmlformats.org/officeDocument/2006/relationships/slideLayout" Target="../slideLayouts/slideLayout84.xml"/><Relationship Id="rId14" Type="http://schemas.openxmlformats.org/officeDocument/2006/relationships/slideLayout" Target="../slideLayouts/slideLayout83.xml"/><Relationship Id="rId13" Type="http://schemas.openxmlformats.org/officeDocument/2006/relationships/slideLayout" Target="../slideLayouts/slideLayout82.xml"/><Relationship Id="rId12" Type="http://schemas.openxmlformats.org/officeDocument/2006/relationships/slideLayout" Target="../slideLayouts/slideLayout81.xml"/><Relationship Id="rId11" Type="http://schemas.openxmlformats.org/officeDocument/2006/relationships/slideLayout" Target="../slideLayouts/slideLayout80.xml"/><Relationship Id="rId10" Type="http://schemas.openxmlformats.org/officeDocument/2006/relationships/slideLayout" Target="../slideLayouts/slideLayout79.xml"/><Relationship Id="rId1" Type="http://schemas.openxmlformats.org/officeDocument/2006/relationships/slideLayout" Target="../slideLayouts/slideLayout70.xml"/></Relationships>
</file>

<file path=ppt/slideMasters/_rels/slideMaster5.xml.rels><?xml version="1.0" encoding="UTF-8" standalone="yes"?>
<Relationships xmlns="http://schemas.openxmlformats.org/package/2006/relationships"><Relationship Id="rId4" Type="http://schemas.openxmlformats.org/officeDocument/2006/relationships/theme" Target="../theme/theme5.xml"/><Relationship Id="rId3" Type="http://schemas.openxmlformats.org/officeDocument/2006/relationships/image" Target="../media/image18.png"/><Relationship Id="rId2" Type="http://schemas.openxmlformats.org/officeDocument/2006/relationships/slideLayout" Target="../slideLayouts/slideLayout89.xml"/><Relationship Id="rId1"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20000"/>
            <a:lumOff val="80000"/>
            <a:alpha val="5000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txStyles>
    <p:titleStyle>
      <a:lvl1pPr algn="l" defTabSz="96774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41935" indent="-241935" algn="l" defTabSz="967740" rtl="0" eaLnBrk="1" latinLnBrk="0" hangingPunct="1">
        <a:lnSpc>
          <a:spcPct val="90000"/>
        </a:lnSpc>
        <a:spcBef>
          <a:spcPts val="1060"/>
        </a:spcBef>
        <a:buFontTx/>
        <a:buBlip>
          <a:blip r:embed="rId19"/>
        </a:buBlip>
        <a:defRPr sz="2965" b="0" kern="1200">
          <a:solidFill>
            <a:schemeClr val="tx2">
              <a:lumMod val="75000"/>
              <a:lumOff val="25000"/>
            </a:schemeClr>
          </a:solidFill>
          <a:latin typeface="+mn-lt"/>
          <a:ea typeface="+mn-ea"/>
          <a:cs typeface="+mn-cs"/>
        </a:defRPr>
      </a:lvl1pPr>
      <a:lvl2pPr marL="725805" indent="-241935" algn="l" defTabSz="967740" rtl="0" eaLnBrk="1" latinLnBrk="0" hangingPunct="1">
        <a:lnSpc>
          <a:spcPct val="90000"/>
        </a:lnSpc>
        <a:spcBef>
          <a:spcPts val="530"/>
        </a:spcBef>
        <a:buFont typeface="Arial" panose="020B0704020202020204" pitchFamily="34" charset="0"/>
        <a:buChar char="•"/>
        <a:defRPr sz="2540" b="0" kern="1200">
          <a:solidFill>
            <a:schemeClr val="tx2">
              <a:lumMod val="75000"/>
              <a:lumOff val="25000"/>
            </a:schemeClr>
          </a:solidFill>
          <a:latin typeface="+mn-lt"/>
          <a:ea typeface="+mn-ea"/>
          <a:cs typeface="+mn-cs"/>
        </a:defRPr>
      </a:lvl2pPr>
      <a:lvl3pPr marL="1209675" indent="-241935" algn="l" defTabSz="967740" rtl="0" eaLnBrk="1" latinLnBrk="0" hangingPunct="1">
        <a:lnSpc>
          <a:spcPct val="90000"/>
        </a:lnSpc>
        <a:spcBef>
          <a:spcPts val="530"/>
        </a:spcBef>
        <a:buFont typeface="Arial" panose="020B0704020202020204" pitchFamily="34" charset="0"/>
        <a:buChar char="•"/>
        <a:defRPr sz="2115" b="0" kern="1200">
          <a:solidFill>
            <a:schemeClr val="tx2">
              <a:lumMod val="75000"/>
              <a:lumOff val="25000"/>
            </a:schemeClr>
          </a:solidFill>
          <a:latin typeface="+mn-lt"/>
          <a:ea typeface="+mn-ea"/>
          <a:cs typeface="+mn-cs"/>
        </a:defRPr>
      </a:lvl3pPr>
      <a:lvl4pPr marL="1693545" indent="-241935" algn="l" defTabSz="967740" rtl="0" eaLnBrk="1" latinLnBrk="0" hangingPunct="1">
        <a:lnSpc>
          <a:spcPct val="90000"/>
        </a:lnSpc>
        <a:spcBef>
          <a:spcPts val="530"/>
        </a:spcBef>
        <a:buFont typeface="Arial" panose="020B0704020202020204" pitchFamily="34" charset="0"/>
        <a:buChar char="•"/>
        <a:defRPr sz="1905" b="0" kern="1200">
          <a:solidFill>
            <a:schemeClr val="tx2">
              <a:lumMod val="75000"/>
              <a:lumOff val="25000"/>
            </a:schemeClr>
          </a:solidFill>
          <a:latin typeface="+mn-lt"/>
          <a:ea typeface="+mn-ea"/>
          <a:cs typeface="+mn-cs"/>
        </a:defRPr>
      </a:lvl4pPr>
      <a:lvl5pPr marL="2177415" indent="-241935" algn="l" defTabSz="967740" rtl="0" eaLnBrk="1" latinLnBrk="0" hangingPunct="1">
        <a:lnSpc>
          <a:spcPct val="90000"/>
        </a:lnSpc>
        <a:spcBef>
          <a:spcPts val="530"/>
        </a:spcBef>
        <a:buFont typeface="Arial" panose="020B0704020202020204" pitchFamily="34" charset="0"/>
        <a:buChar char="•"/>
        <a:defRPr sz="1905" b="0" kern="1200">
          <a:solidFill>
            <a:schemeClr val="tx2">
              <a:lumMod val="75000"/>
              <a:lumOff val="25000"/>
            </a:schemeClr>
          </a:solidFill>
          <a:latin typeface="+mn-lt"/>
          <a:ea typeface="+mn-ea"/>
          <a:cs typeface="+mn-cs"/>
        </a:defRPr>
      </a:lvl5pPr>
      <a:lvl6pPr marL="2661285" indent="-241935" algn="l" defTabSz="967740" rtl="0" eaLnBrk="1" latinLnBrk="0" hangingPunct="1">
        <a:lnSpc>
          <a:spcPct val="90000"/>
        </a:lnSpc>
        <a:spcBef>
          <a:spcPts val="530"/>
        </a:spcBef>
        <a:buFont typeface="Arial" panose="020B0704020202020204" pitchFamily="34" charset="0"/>
        <a:buChar char="•"/>
        <a:defRPr sz="1905" kern="1200">
          <a:solidFill>
            <a:schemeClr val="tx1"/>
          </a:solidFill>
          <a:latin typeface="+mn-lt"/>
          <a:ea typeface="+mn-ea"/>
          <a:cs typeface="+mn-cs"/>
        </a:defRPr>
      </a:lvl6pPr>
      <a:lvl7pPr marL="3145155" indent="-241935" algn="l" defTabSz="967740" rtl="0" eaLnBrk="1" latinLnBrk="0" hangingPunct="1">
        <a:lnSpc>
          <a:spcPct val="90000"/>
        </a:lnSpc>
        <a:spcBef>
          <a:spcPts val="530"/>
        </a:spcBef>
        <a:buFont typeface="Arial" panose="020B0704020202020204" pitchFamily="34" charset="0"/>
        <a:buChar char="•"/>
        <a:defRPr sz="1905" kern="1200">
          <a:solidFill>
            <a:schemeClr val="tx1"/>
          </a:solidFill>
          <a:latin typeface="+mn-lt"/>
          <a:ea typeface="+mn-ea"/>
          <a:cs typeface="+mn-cs"/>
        </a:defRPr>
      </a:lvl7pPr>
      <a:lvl8pPr marL="3629025" indent="-241935" algn="l" defTabSz="967740" rtl="0" eaLnBrk="1" latinLnBrk="0" hangingPunct="1">
        <a:lnSpc>
          <a:spcPct val="90000"/>
        </a:lnSpc>
        <a:spcBef>
          <a:spcPts val="530"/>
        </a:spcBef>
        <a:buFont typeface="Arial" panose="020B0704020202020204" pitchFamily="34" charset="0"/>
        <a:buChar char="•"/>
        <a:defRPr sz="1905" kern="1200">
          <a:solidFill>
            <a:schemeClr val="tx1"/>
          </a:solidFill>
          <a:latin typeface="+mn-lt"/>
          <a:ea typeface="+mn-ea"/>
          <a:cs typeface="+mn-cs"/>
        </a:defRPr>
      </a:lvl8pPr>
      <a:lvl9pPr marL="4112895" indent="-241935" algn="l" defTabSz="967740" rtl="0" eaLnBrk="1" latinLnBrk="0" hangingPunct="1">
        <a:lnSpc>
          <a:spcPct val="90000"/>
        </a:lnSpc>
        <a:spcBef>
          <a:spcPts val="530"/>
        </a:spcBef>
        <a:buFont typeface="Arial" panose="020B0704020202020204" pitchFamily="34" charset="0"/>
        <a:buChar char="•"/>
        <a:defRPr sz="1905" kern="1200">
          <a:solidFill>
            <a:schemeClr val="tx1"/>
          </a:solidFill>
          <a:latin typeface="+mn-lt"/>
          <a:ea typeface="+mn-ea"/>
          <a:cs typeface="+mn-cs"/>
        </a:defRPr>
      </a:lvl9pPr>
    </p:bodyStyle>
    <p:otherStyle>
      <a:defPPr>
        <a:defRPr lang="zh-CN"/>
      </a:defPPr>
      <a:lvl1pPr marL="0" algn="l" defTabSz="967740" rtl="0" eaLnBrk="1" latinLnBrk="0" hangingPunct="1">
        <a:defRPr sz="1905" kern="1200">
          <a:solidFill>
            <a:schemeClr val="tx1"/>
          </a:solidFill>
          <a:latin typeface="+mn-lt"/>
          <a:ea typeface="+mn-ea"/>
          <a:cs typeface="+mn-cs"/>
        </a:defRPr>
      </a:lvl1pPr>
      <a:lvl2pPr marL="483870" algn="l" defTabSz="967740" rtl="0" eaLnBrk="1" latinLnBrk="0" hangingPunct="1">
        <a:defRPr sz="1905" kern="1200">
          <a:solidFill>
            <a:schemeClr val="tx1"/>
          </a:solidFill>
          <a:latin typeface="+mn-lt"/>
          <a:ea typeface="+mn-ea"/>
          <a:cs typeface="+mn-cs"/>
        </a:defRPr>
      </a:lvl2pPr>
      <a:lvl3pPr marL="967740" algn="l" defTabSz="967740" rtl="0" eaLnBrk="1" latinLnBrk="0" hangingPunct="1">
        <a:defRPr sz="1905" kern="1200">
          <a:solidFill>
            <a:schemeClr val="tx1"/>
          </a:solidFill>
          <a:latin typeface="+mn-lt"/>
          <a:ea typeface="+mn-ea"/>
          <a:cs typeface="+mn-cs"/>
        </a:defRPr>
      </a:lvl3pPr>
      <a:lvl4pPr marL="1451610" algn="l" defTabSz="967740" rtl="0" eaLnBrk="1" latinLnBrk="0" hangingPunct="1">
        <a:defRPr sz="1905" kern="1200">
          <a:solidFill>
            <a:schemeClr val="tx1"/>
          </a:solidFill>
          <a:latin typeface="+mn-lt"/>
          <a:ea typeface="+mn-ea"/>
          <a:cs typeface="+mn-cs"/>
        </a:defRPr>
      </a:lvl4pPr>
      <a:lvl5pPr marL="1935480" algn="l" defTabSz="967740" rtl="0" eaLnBrk="1" latinLnBrk="0" hangingPunct="1">
        <a:defRPr sz="1905" kern="1200">
          <a:solidFill>
            <a:schemeClr val="tx1"/>
          </a:solidFill>
          <a:latin typeface="+mn-lt"/>
          <a:ea typeface="+mn-ea"/>
          <a:cs typeface="+mn-cs"/>
        </a:defRPr>
      </a:lvl5pPr>
      <a:lvl6pPr marL="2419350" algn="l" defTabSz="967740" rtl="0" eaLnBrk="1" latinLnBrk="0" hangingPunct="1">
        <a:defRPr sz="1905" kern="1200">
          <a:solidFill>
            <a:schemeClr val="tx1"/>
          </a:solidFill>
          <a:latin typeface="+mn-lt"/>
          <a:ea typeface="+mn-ea"/>
          <a:cs typeface="+mn-cs"/>
        </a:defRPr>
      </a:lvl6pPr>
      <a:lvl7pPr marL="2903220" algn="l" defTabSz="967740" rtl="0" eaLnBrk="1" latinLnBrk="0" hangingPunct="1">
        <a:defRPr sz="1905" kern="1200">
          <a:solidFill>
            <a:schemeClr val="tx1"/>
          </a:solidFill>
          <a:latin typeface="+mn-lt"/>
          <a:ea typeface="+mn-ea"/>
          <a:cs typeface="+mn-cs"/>
        </a:defRPr>
      </a:lvl7pPr>
      <a:lvl8pPr marL="3387090" algn="l" defTabSz="967740" rtl="0" eaLnBrk="1" latinLnBrk="0" hangingPunct="1">
        <a:defRPr sz="1905" kern="1200">
          <a:solidFill>
            <a:schemeClr val="tx1"/>
          </a:solidFill>
          <a:latin typeface="+mn-lt"/>
          <a:ea typeface="+mn-ea"/>
          <a:cs typeface="+mn-cs"/>
        </a:defRPr>
      </a:lvl8pPr>
      <a:lvl9pPr marL="3870960" algn="l" defTabSz="967740" rtl="0" eaLnBrk="1" latinLnBrk="0" hangingPunct="1">
        <a:defRPr sz="190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46B8DF-4715-4B4E-8989-E66B32216A5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CAB2DB-631E-42A4-B3D8-2D04089D027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 id="2147483687" r:id="rId20"/>
    <p:sldLayoutId id="2147483688" r:id="rId21"/>
    <p:sldLayoutId id="2147483689" r:id="rId22"/>
    <p:sldLayoutId id="2147483690" r:id="rId23"/>
    <p:sldLayoutId id="2147483691" r:id="rId24"/>
    <p:sldLayoutId id="2147483692" r:id="rId25"/>
    <p:sldLayoutId id="2147483693" r:id="rId26"/>
    <p:sldLayoutId id="2147483694" r:id="rId27"/>
    <p:sldLayoutId id="2147483695" r:id="rId28"/>
    <p:sldLayoutId id="2147483696" r:id="rId29"/>
    <p:sldLayoutId id="2147483697" r:id="rId30"/>
    <p:sldLayoutId id="2147483698" r:id="rId31"/>
    <p:sldLayoutId id="2147483699" r:id="rId32"/>
    <p:sldLayoutId id="2147483700" r:id="rId33"/>
  </p:sldLayoutIdLst>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7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7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7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20000"/>
            <a:lumOff val="80000"/>
            <a:alpha val="5000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p:txStyles>
    <p:titleStyle>
      <a:lvl1pPr algn="l" defTabSz="96774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41935" indent="-241935" algn="l" defTabSz="967740" rtl="0" eaLnBrk="1" latinLnBrk="0" hangingPunct="1">
        <a:lnSpc>
          <a:spcPct val="90000"/>
        </a:lnSpc>
        <a:spcBef>
          <a:spcPts val="1060"/>
        </a:spcBef>
        <a:buFontTx/>
        <a:buBlip>
          <a:blip r:embed="rId19"/>
        </a:buBlip>
        <a:defRPr sz="2965" b="0" kern="1200">
          <a:solidFill>
            <a:schemeClr val="tx2">
              <a:lumMod val="75000"/>
              <a:lumOff val="25000"/>
            </a:schemeClr>
          </a:solidFill>
          <a:latin typeface="+mn-lt"/>
          <a:ea typeface="+mn-ea"/>
          <a:cs typeface="+mn-cs"/>
        </a:defRPr>
      </a:lvl1pPr>
      <a:lvl2pPr marL="725805" indent="-241935" algn="l" defTabSz="967740" rtl="0" eaLnBrk="1" latinLnBrk="0" hangingPunct="1">
        <a:lnSpc>
          <a:spcPct val="90000"/>
        </a:lnSpc>
        <a:spcBef>
          <a:spcPts val="530"/>
        </a:spcBef>
        <a:buFont typeface="Arial" panose="020B0704020202020204" pitchFamily="34" charset="0"/>
        <a:buChar char="•"/>
        <a:defRPr sz="2540" b="0" kern="1200">
          <a:solidFill>
            <a:schemeClr val="tx2">
              <a:lumMod val="75000"/>
              <a:lumOff val="25000"/>
            </a:schemeClr>
          </a:solidFill>
          <a:latin typeface="+mn-lt"/>
          <a:ea typeface="+mn-ea"/>
          <a:cs typeface="+mn-cs"/>
        </a:defRPr>
      </a:lvl2pPr>
      <a:lvl3pPr marL="1209675" indent="-241935" algn="l" defTabSz="967740" rtl="0" eaLnBrk="1" latinLnBrk="0" hangingPunct="1">
        <a:lnSpc>
          <a:spcPct val="90000"/>
        </a:lnSpc>
        <a:spcBef>
          <a:spcPts val="530"/>
        </a:spcBef>
        <a:buFont typeface="Arial" panose="020B0704020202020204" pitchFamily="34" charset="0"/>
        <a:buChar char="•"/>
        <a:defRPr sz="2115" b="0" kern="1200">
          <a:solidFill>
            <a:schemeClr val="tx2">
              <a:lumMod val="75000"/>
              <a:lumOff val="25000"/>
            </a:schemeClr>
          </a:solidFill>
          <a:latin typeface="+mn-lt"/>
          <a:ea typeface="+mn-ea"/>
          <a:cs typeface="+mn-cs"/>
        </a:defRPr>
      </a:lvl3pPr>
      <a:lvl4pPr marL="1693545" indent="-241935" algn="l" defTabSz="967740" rtl="0" eaLnBrk="1" latinLnBrk="0" hangingPunct="1">
        <a:lnSpc>
          <a:spcPct val="90000"/>
        </a:lnSpc>
        <a:spcBef>
          <a:spcPts val="530"/>
        </a:spcBef>
        <a:buFont typeface="Arial" panose="020B0704020202020204" pitchFamily="34" charset="0"/>
        <a:buChar char="•"/>
        <a:defRPr sz="1905" b="0" kern="1200">
          <a:solidFill>
            <a:schemeClr val="tx2">
              <a:lumMod val="75000"/>
              <a:lumOff val="25000"/>
            </a:schemeClr>
          </a:solidFill>
          <a:latin typeface="+mn-lt"/>
          <a:ea typeface="+mn-ea"/>
          <a:cs typeface="+mn-cs"/>
        </a:defRPr>
      </a:lvl4pPr>
      <a:lvl5pPr marL="2177415" indent="-241935" algn="l" defTabSz="967740" rtl="0" eaLnBrk="1" latinLnBrk="0" hangingPunct="1">
        <a:lnSpc>
          <a:spcPct val="90000"/>
        </a:lnSpc>
        <a:spcBef>
          <a:spcPts val="530"/>
        </a:spcBef>
        <a:buFont typeface="Arial" panose="020B0704020202020204" pitchFamily="34" charset="0"/>
        <a:buChar char="•"/>
        <a:defRPr sz="1905" b="0" kern="1200">
          <a:solidFill>
            <a:schemeClr val="tx2">
              <a:lumMod val="75000"/>
              <a:lumOff val="25000"/>
            </a:schemeClr>
          </a:solidFill>
          <a:latin typeface="+mn-lt"/>
          <a:ea typeface="+mn-ea"/>
          <a:cs typeface="+mn-cs"/>
        </a:defRPr>
      </a:lvl5pPr>
      <a:lvl6pPr marL="2661285" indent="-241935" algn="l" defTabSz="967740" rtl="0" eaLnBrk="1" latinLnBrk="0" hangingPunct="1">
        <a:lnSpc>
          <a:spcPct val="90000"/>
        </a:lnSpc>
        <a:spcBef>
          <a:spcPts val="530"/>
        </a:spcBef>
        <a:buFont typeface="Arial" panose="020B0704020202020204" pitchFamily="34" charset="0"/>
        <a:buChar char="•"/>
        <a:defRPr sz="1905" kern="1200">
          <a:solidFill>
            <a:schemeClr val="tx1"/>
          </a:solidFill>
          <a:latin typeface="+mn-lt"/>
          <a:ea typeface="+mn-ea"/>
          <a:cs typeface="+mn-cs"/>
        </a:defRPr>
      </a:lvl6pPr>
      <a:lvl7pPr marL="3145155" indent="-241935" algn="l" defTabSz="967740" rtl="0" eaLnBrk="1" latinLnBrk="0" hangingPunct="1">
        <a:lnSpc>
          <a:spcPct val="90000"/>
        </a:lnSpc>
        <a:spcBef>
          <a:spcPts val="530"/>
        </a:spcBef>
        <a:buFont typeface="Arial" panose="020B0704020202020204" pitchFamily="34" charset="0"/>
        <a:buChar char="•"/>
        <a:defRPr sz="1905" kern="1200">
          <a:solidFill>
            <a:schemeClr val="tx1"/>
          </a:solidFill>
          <a:latin typeface="+mn-lt"/>
          <a:ea typeface="+mn-ea"/>
          <a:cs typeface="+mn-cs"/>
        </a:defRPr>
      </a:lvl7pPr>
      <a:lvl8pPr marL="3629025" indent="-241935" algn="l" defTabSz="967740" rtl="0" eaLnBrk="1" latinLnBrk="0" hangingPunct="1">
        <a:lnSpc>
          <a:spcPct val="90000"/>
        </a:lnSpc>
        <a:spcBef>
          <a:spcPts val="530"/>
        </a:spcBef>
        <a:buFont typeface="Arial" panose="020B0704020202020204" pitchFamily="34" charset="0"/>
        <a:buChar char="•"/>
        <a:defRPr sz="1905" kern="1200">
          <a:solidFill>
            <a:schemeClr val="tx1"/>
          </a:solidFill>
          <a:latin typeface="+mn-lt"/>
          <a:ea typeface="+mn-ea"/>
          <a:cs typeface="+mn-cs"/>
        </a:defRPr>
      </a:lvl8pPr>
      <a:lvl9pPr marL="4112895" indent="-241935" algn="l" defTabSz="967740" rtl="0" eaLnBrk="1" latinLnBrk="0" hangingPunct="1">
        <a:lnSpc>
          <a:spcPct val="90000"/>
        </a:lnSpc>
        <a:spcBef>
          <a:spcPts val="530"/>
        </a:spcBef>
        <a:buFont typeface="Arial" panose="020B0704020202020204" pitchFamily="34" charset="0"/>
        <a:buChar char="•"/>
        <a:defRPr sz="1905" kern="1200">
          <a:solidFill>
            <a:schemeClr val="tx1"/>
          </a:solidFill>
          <a:latin typeface="+mn-lt"/>
          <a:ea typeface="+mn-ea"/>
          <a:cs typeface="+mn-cs"/>
        </a:defRPr>
      </a:lvl9pPr>
    </p:bodyStyle>
    <p:otherStyle>
      <a:defPPr>
        <a:defRPr lang="zh-CN"/>
      </a:defPPr>
      <a:lvl1pPr marL="0" algn="l" defTabSz="967740" rtl="0" eaLnBrk="1" latinLnBrk="0" hangingPunct="1">
        <a:defRPr sz="1905" kern="1200">
          <a:solidFill>
            <a:schemeClr val="tx1"/>
          </a:solidFill>
          <a:latin typeface="+mn-lt"/>
          <a:ea typeface="+mn-ea"/>
          <a:cs typeface="+mn-cs"/>
        </a:defRPr>
      </a:lvl1pPr>
      <a:lvl2pPr marL="483870" algn="l" defTabSz="967740" rtl="0" eaLnBrk="1" latinLnBrk="0" hangingPunct="1">
        <a:defRPr sz="1905" kern="1200">
          <a:solidFill>
            <a:schemeClr val="tx1"/>
          </a:solidFill>
          <a:latin typeface="+mn-lt"/>
          <a:ea typeface="+mn-ea"/>
          <a:cs typeface="+mn-cs"/>
        </a:defRPr>
      </a:lvl2pPr>
      <a:lvl3pPr marL="967740" algn="l" defTabSz="967740" rtl="0" eaLnBrk="1" latinLnBrk="0" hangingPunct="1">
        <a:defRPr sz="1905" kern="1200">
          <a:solidFill>
            <a:schemeClr val="tx1"/>
          </a:solidFill>
          <a:latin typeface="+mn-lt"/>
          <a:ea typeface="+mn-ea"/>
          <a:cs typeface="+mn-cs"/>
        </a:defRPr>
      </a:lvl3pPr>
      <a:lvl4pPr marL="1451610" algn="l" defTabSz="967740" rtl="0" eaLnBrk="1" latinLnBrk="0" hangingPunct="1">
        <a:defRPr sz="1905" kern="1200">
          <a:solidFill>
            <a:schemeClr val="tx1"/>
          </a:solidFill>
          <a:latin typeface="+mn-lt"/>
          <a:ea typeface="+mn-ea"/>
          <a:cs typeface="+mn-cs"/>
        </a:defRPr>
      </a:lvl4pPr>
      <a:lvl5pPr marL="1935480" algn="l" defTabSz="967740" rtl="0" eaLnBrk="1" latinLnBrk="0" hangingPunct="1">
        <a:defRPr sz="1905" kern="1200">
          <a:solidFill>
            <a:schemeClr val="tx1"/>
          </a:solidFill>
          <a:latin typeface="+mn-lt"/>
          <a:ea typeface="+mn-ea"/>
          <a:cs typeface="+mn-cs"/>
        </a:defRPr>
      </a:lvl5pPr>
      <a:lvl6pPr marL="2419350" algn="l" defTabSz="967740" rtl="0" eaLnBrk="1" latinLnBrk="0" hangingPunct="1">
        <a:defRPr sz="1905" kern="1200">
          <a:solidFill>
            <a:schemeClr val="tx1"/>
          </a:solidFill>
          <a:latin typeface="+mn-lt"/>
          <a:ea typeface="+mn-ea"/>
          <a:cs typeface="+mn-cs"/>
        </a:defRPr>
      </a:lvl6pPr>
      <a:lvl7pPr marL="2903220" algn="l" defTabSz="967740" rtl="0" eaLnBrk="1" latinLnBrk="0" hangingPunct="1">
        <a:defRPr sz="1905" kern="1200">
          <a:solidFill>
            <a:schemeClr val="tx1"/>
          </a:solidFill>
          <a:latin typeface="+mn-lt"/>
          <a:ea typeface="+mn-ea"/>
          <a:cs typeface="+mn-cs"/>
        </a:defRPr>
      </a:lvl7pPr>
      <a:lvl8pPr marL="3387090" algn="l" defTabSz="967740" rtl="0" eaLnBrk="1" latinLnBrk="0" hangingPunct="1">
        <a:defRPr sz="1905" kern="1200">
          <a:solidFill>
            <a:schemeClr val="tx1"/>
          </a:solidFill>
          <a:latin typeface="+mn-lt"/>
          <a:ea typeface="+mn-ea"/>
          <a:cs typeface="+mn-cs"/>
        </a:defRPr>
      </a:lvl8pPr>
      <a:lvl9pPr marL="3870960" algn="l" defTabSz="967740" rtl="0" eaLnBrk="1" latinLnBrk="0" hangingPunct="1">
        <a:defRPr sz="1905"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20000"/>
            <a:lumOff val="80000"/>
            <a:alpha val="5000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txStyles>
    <p:titleStyle>
      <a:lvl1pPr algn="l" defTabSz="96774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41935" indent="-241935" algn="l" defTabSz="967740" rtl="0" eaLnBrk="1" latinLnBrk="0" hangingPunct="1">
        <a:lnSpc>
          <a:spcPct val="90000"/>
        </a:lnSpc>
        <a:spcBef>
          <a:spcPts val="1060"/>
        </a:spcBef>
        <a:buFontTx/>
        <a:buBlip>
          <a:blip r:embed="rId19"/>
        </a:buBlip>
        <a:defRPr sz="2965" b="0" kern="1200">
          <a:solidFill>
            <a:schemeClr val="tx2">
              <a:lumMod val="75000"/>
              <a:lumOff val="25000"/>
            </a:schemeClr>
          </a:solidFill>
          <a:latin typeface="+mn-lt"/>
          <a:ea typeface="+mn-ea"/>
          <a:cs typeface="+mn-cs"/>
        </a:defRPr>
      </a:lvl1pPr>
      <a:lvl2pPr marL="725805" indent="-241935" algn="l" defTabSz="967740" rtl="0" eaLnBrk="1" latinLnBrk="0" hangingPunct="1">
        <a:lnSpc>
          <a:spcPct val="90000"/>
        </a:lnSpc>
        <a:spcBef>
          <a:spcPts val="530"/>
        </a:spcBef>
        <a:buFont typeface="Arial" panose="020B0704020202020204" pitchFamily="34" charset="0"/>
        <a:buChar char="•"/>
        <a:defRPr sz="2540" b="0" kern="1200">
          <a:solidFill>
            <a:schemeClr val="tx2">
              <a:lumMod val="75000"/>
              <a:lumOff val="25000"/>
            </a:schemeClr>
          </a:solidFill>
          <a:latin typeface="+mn-lt"/>
          <a:ea typeface="+mn-ea"/>
          <a:cs typeface="+mn-cs"/>
        </a:defRPr>
      </a:lvl2pPr>
      <a:lvl3pPr marL="1209675" indent="-241935" algn="l" defTabSz="967740" rtl="0" eaLnBrk="1" latinLnBrk="0" hangingPunct="1">
        <a:lnSpc>
          <a:spcPct val="90000"/>
        </a:lnSpc>
        <a:spcBef>
          <a:spcPts val="530"/>
        </a:spcBef>
        <a:buFont typeface="Arial" panose="020B0704020202020204" pitchFamily="34" charset="0"/>
        <a:buChar char="•"/>
        <a:defRPr sz="2115" b="0" kern="1200">
          <a:solidFill>
            <a:schemeClr val="tx2">
              <a:lumMod val="75000"/>
              <a:lumOff val="25000"/>
            </a:schemeClr>
          </a:solidFill>
          <a:latin typeface="+mn-lt"/>
          <a:ea typeface="+mn-ea"/>
          <a:cs typeface="+mn-cs"/>
        </a:defRPr>
      </a:lvl3pPr>
      <a:lvl4pPr marL="1693545" indent="-241935" algn="l" defTabSz="967740" rtl="0" eaLnBrk="1" latinLnBrk="0" hangingPunct="1">
        <a:lnSpc>
          <a:spcPct val="90000"/>
        </a:lnSpc>
        <a:spcBef>
          <a:spcPts val="530"/>
        </a:spcBef>
        <a:buFont typeface="Arial" panose="020B0704020202020204" pitchFamily="34" charset="0"/>
        <a:buChar char="•"/>
        <a:defRPr sz="1905" b="0" kern="1200">
          <a:solidFill>
            <a:schemeClr val="tx2">
              <a:lumMod val="75000"/>
              <a:lumOff val="25000"/>
            </a:schemeClr>
          </a:solidFill>
          <a:latin typeface="+mn-lt"/>
          <a:ea typeface="+mn-ea"/>
          <a:cs typeface="+mn-cs"/>
        </a:defRPr>
      </a:lvl4pPr>
      <a:lvl5pPr marL="2177415" indent="-241935" algn="l" defTabSz="967740" rtl="0" eaLnBrk="1" latinLnBrk="0" hangingPunct="1">
        <a:lnSpc>
          <a:spcPct val="90000"/>
        </a:lnSpc>
        <a:spcBef>
          <a:spcPts val="530"/>
        </a:spcBef>
        <a:buFont typeface="Arial" panose="020B0704020202020204" pitchFamily="34" charset="0"/>
        <a:buChar char="•"/>
        <a:defRPr sz="1905" b="0" kern="1200">
          <a:solidFill>
            <a:schemeClr val="tx2">
              <a:lumMod val="75000"/>
              <a:lumOff val="25000"/>
            </a:schemeClr>
          </a:solidFill>
          <a:latin typeface="+mn-lt"/>
          <a:ea typeface="+mn-ea"/>
          <a:cs typeface="+mn-cs"/>
        </a:defRPr>
      </a:lvl5pPr>
      <a:lvl6pPr marL="2661285" indent="-241935" algn="l" defTabSz="967740" rtl="0" eaLnBrk="1" latinLnBrk="0" hangingPunct="1">
        <a:lnSpc>
          <a:spcPct val="90000"/>
        </a:lnSpc>
        <a:spcBef>
          <a:spcPts val="530"/>
        </a:spcBef>
        <a:buFont typeface="Arial" panose="020B0704020202020204" pitchFamily="34" charset="0"/>
        <a:buChar char="•"/>
        <a:defRPr sz="1905" kern="1200">
          <a:solidFill>
            <a:schemeClr val="tx1"/>
          </a:solidFill>
          <a:latin typeface="+mn-lt"/>
          <a:ea typeface="+mn-ea"/>
          <a:cs typeface="+mn-cs"/>
        </a:defRPr>
      </a:lvl6pPr>
      <a:lvl7pPr marL="3145155" indent="-241935" algn="l" defTabSz="967740" rtl="0" eaLnBrk="1" latinLnBrk="0" hangingPunct="1">
        <a:lnSpc>
          <a:spcPct val="90000"/>
        </a:lnSpc>
        <a:spcBef>
          <a:spcPts val="530"/>
        </a:spcBef>
        <a:buFont typeface="Arial" panose="020B0704020202020204" pitchFamily="34" charset="0"/>
        <a:buChar char="•"/>
        <a:defRPr sz="1905" kern="1200">
          <a:solidFill>
            <a:schemeClr val="tx1"/>
          </a:solidFill>
          <a:latin typeface="+mn-lt"/>
          <a:ea typeface="+mn-ea"/>
          <a:cs typeface="+mn-cs"/>
        </a:defRPr>
      </a:lvl7pPr>
      <a:lvl8pPr marL="3629025" indent="-241935" algn="l" defTabSz="967740" rtl="0" eaLnBrk="1" latinLnBrk="0" hangingPunct="1">
        <a:lnSpc>
          <a:spcPct val="90000"/>
        </a:lnSpc>
        <a:spcBef>
          <a:spcPts val="530"/>
        </a:spcBef>
        <a:buFont typeface="Arial" panose="020B0704020202020204" pitchFamily="34" charset="0"/>
        <a:buChar char="•"/>
        <a:defRPr sz="1905" kern="1200">
          <a:solidFill>
            <a:schemeClr val="tx1"/>
          </a:solidFill>
          <a:latin typeface="+mn-lt"/>
          <a:ea typeface="+mn-ea"/>
          <a:cs typeface="+mn-cs"/>
        </a:defRPr>
      </a:lvl8pPr>
      <a:lvl9pPr marL="4112895" indent="-241935" algn="l" defTabSz="967740" rtl="0" eaLnBrk="1" latinLnBrk="0" hangingPunct="1">
        <a:lnSpc>
          <a:spcPct val="90000"/>
        </a:lnSpc>
        <a:spcBef>
          <a:spcPts val="530"/>
        </a:spcBef>
        <a:buFont typeface="Arial" panose="020B0704020202020204" pitchFamily="34" charset="0"/>
        <a:buChar char="•"/>
        <a:defRPr sz="1905" kern="1200">
          <a:solidFill>
            <a:schemeClr val="tx1"/>
          </a:solidFill>
          <a:latin typeface="+mn-lt"/>
          <a:ea typeface="+mn-ea"/>
          <a:cs typeface="+mn-cs"/>
        </a:defRPr>
      </a:lvl9pPr>
    </p:bodyStyle>
    <p:otherStyle>
      <a:defPPr>
        <a:defRPr lang="zh-CN"/>
      </a:defPPr>
      <a:lvl1pPr marL="0" algn="l" defTabSz="967740" rtl="0" eaLnBrk="1" latinLnBrk="0" hangingPunct="1">
        <a:defRPr sz="1905" kern="1200">
          <a:solidFill>
            <a:schemeClr val="tx1"/>
          </a:solidFill>
          <a:latin typeface="+mn-lt"/>
          <a:ea typeface="+mn-ea"/>
          <a:cs typeface="+mn-cs"/>
        </a:defRPr>
      </a:lvl1pPr>
      <a:lvl2pPr marL="483870" algn="l" defTabSz="967740" rtl="0" eaLnBrk="1" latinLnBrk="0" hangingPunct="1">
        <a:defRPr sz="1905" kern="1200">
          <a:solidFill>
            <a:schemeClr val="tx1"/>
          </a:solidFill>
          <a:latin typeface="+mn-lt"/>
          <a:ea typeface="+mn-ea"/>
          <a:cs typeface="+mn-cs"/>
        </a:defRPr>
      </a:lvl2pPr>
      <a:lvl3pPr marL="967740" algn="l" defTabSz="967740" rtl="0" eaLnBrk="1" latinLnBrk="0" hangingPunct="1">
        <a:defRPr sz="1905" kern="1200">
          <a:solidFill>
            <a:schemeClr val="tx1"/>
          </a:solidFill>
          <a:latin typeface="+mn-lt"/>
          <a:ea typeface="+mn-ea"/>
          <a:cs typeface="+mn-cs"/>
        </a:defRPr>
      </a:lvl3pPr>
      <a:lvl4pPr marL="1451610" algn="l" defTabSz="967740" rtl="0" eaLnBrk="1" latinLnBrk="0" hangingPunct="1">
        <a:defRPr sz="1905" kern="1200">
          <a:solidFill>
            <a:schemeClr val="tx1"/>
          </a:solidFill>
          <a:latin typeface="+mn-lt"/>
          <a:ea typeface="+mn-ea"/>
          <a:cs typeface="+mn-cs"/>
        </a:defRPr>
      </a:lvl4pPr>
      <a:lvl5pPr marL="1935480" algn="l" defTabSz="967740" rtl="0" eaLnBrk="1" latinLnBrk="0" hangingPunct="1">
        <a:defRPr sz="1905" kern="1200">
          <a:solidFill>
            <a:schemeClr val="tx1"/>
          </a:solidFill>
          <a:latin typeface="+mn-lt"/>
          <a:ea typeface="+mn-ea"/>
          <a:cs typeface="+mn-cs"/>
        </a:defRPr>
      </a:lvl5pPr>
      <a:lvl6pPr marL="2419350" algn="l" defTabSz="967740" rtl="0" eaLnBrk="1" latinLnBrk="0" hangingPunct="1">
        <a:defRPr sz="1905" kern="1200">
          <a:solidFill>
            <a:schemeClr val="tx1"/>
          </a:solidFill>
          <a:latin typeface="+mn-lt"/>
          <a:ea typeface="+mn-ea"/>
          <a:cs typeface="+mn-cs"/>
        </a:defRPr>
      </a:lvl6pPr>
      <a:lvl7pPr marL="2903220" algn="l" defTabSz="967740" rtl="0" eaLnBrk="1" latinLnBrk="0" hangingPunct="1">
        <a:defRPr sz="1905" kern="1200">
          <a:solidFill>
            <a:schemeClr val="tx1"/>
          </a:solidFill>
          <a:latin typeface="+mn-lt"/>
          <a:ea typeface="+mn-ea"/>
          <a:cs typeface="+mn-cs"/>
        </a:defRPr>
      </a:lvl7pPr>
      <a:lvl8pPr marL="3387090" algn="l" defTabSz="967740" rtl="0" eaLnBrk="1" latinLnBrk="0" hangingPunct="1">
        <a:defRPr sz="1905" kern="1200">
          <a:solidFill>
            <a:schemeClr val="tx1"/>
          </a:solidFill>
          <a:latin typeface="+mn-lt"/>
          <a:ea typeface="+mn-ea"/>
          <a:cs typeface="+mn-cs"/>
        </a:defRPr>
      </a:lvl8pPr>
      <a:lvl9pPr marL="3870960" algn="l" defTabSz="967740" rtl="0" eaLnBrk="1" latinLnBrk="0" hangingPunct="1">
        <a:defRPr sz="1905"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alpha val="5000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40" r:id="rId1"/>
    <p:sldLayoutId id="2147483741" r:id="rId2"/>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txStyles>
    <p:titleStyle>
      <a:lvl1pPr algn="l" defTabSz="96774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41935" indent="-241935" algn="l" defTabSz="967740" rtl="0" eaLnBrk="1" latinLnBrk="0" hangingPunct="1">
        <a:lnSpc>
          <a:spcPct val="90000"/>
        </a:lnSpc>
        <a:spcBef>
          <a:spcPts val="1060"/>
        </a:spcBef>
        <a:buFontTx/>
        <a:buBlip>
          <a:blip r:embed="rId3"/>
        </a:buBlip>
        <a:defRPr sz="2965" b="0" kern="1200">
          <a:solidFill>
            <a:schemeClr val="tx2">
              <a:lumMod val="75000"/>
              <a:lumOff val="25000"/>
            </a:schemeClr>
          </a:solidFill>
          <a:latin typeface="+mn-lt"/>
          <a:ea typeface="+mn-ea"/>
          <a:cs typeface="+mn-cs"/>
        </a:defRPr>
      </a:lvl1pPr>
      <a:lvl2pPr marL="725805" indent="-241935" algn="l" defTabSz="967740" rtl="0" eaLnBrk="1" latinLnBrk="0" hangingPunct="1">
        <a:lnSpc>
          <a:spcPct val="90000"/>
        </a:lnSpc>
        <a:spcBef>
          <a:spcPts val="530"/>
        </a:spcBef>
        <a:buFont typeface="Arial" panose="020B0704020202020204" pitchFamily="34" charset="0"/>
        <a:buChar char="•"/>
        <a:defRPr sz="2540" b="0" kern="1200">
          <a:solidFill>
            <a:schemeClr val="tx2">
              <a:lumMod val="75000"/>
              <a:lumOff val="25000"/>
            </a:schemeClr>
          </a:solidFill>
          <a:latin typeface="+mn-lt"/>
          <a:ea typeface="+mn-ea"/>
          <a:cs typeface="+mn-cs"/>
        </a:defRPr>
      </a:lvl2pPr>
      <a:lvl3pPr marL="1209675" indent="-241935" algn="l" defTabSz="967740" rtl="0" eaLnBrk="1" latinLnBrk="0" hangingPunct="1">
        <a:lnSpc>
          <a:spcPct val="90000"/>
        </a:lnSpc>
        <a:spcBef>
          <a:spcPts val="530"/>
        </a:spcBef>
        <a:buFont typeface="Arial" panose="020B0704020202020204" pitchFamily="34" charset="0"/>
        <a:buChar char="•"/>
        <a:defRPr sz="2115" b="0" kern="1200">
          <a:solidFill>
            <a:schemeClr val="tx2">
              <a:lumMod val="75000"/>
              <a:lumOff val="25000"/>
            </a:schemeClr>
          </a:solidFill>
          <a:latin typeface="+mn-lt"/>
          <a:ea typeface="+mn-ea"/>
          <a:cs typeface="+mn-cs"/>
        </a:defRPr>
      </a:lvl3pPr>
      <a:lvl4pPr marL="1693545" indent="-241935" algn="l" defTabSz="967740" rtl="0" eaLnBrk="1" latinLnBrk="0" hangingPunct="1">
        <a:lnSpc>
          <a:spcPct val="90000"/>
        </a:lnSpc>
        <a:spcBef>
          <a:spcPts val="530"/>
        </a:spcBef>
        <a:buFont typeface="Arial" panose="020B0704020202020204" pitchFamily="34" charset="0"/>
        <a:buChar char="•"/>
        <a:defRPr sz="1905" b="0" kern="1200">
          <a:solidFill>
            <a:schemeClr val="tx2">
              <a:lumMod val="75000"/>
              <a:lumOff val="25000"/>
            </a:schemeClr>
          </a:solidFill>
          <a:latin typeface="+mn-lt"/>
          <a:ea typeface="+mn-ea"/>
          <a:cs typeface="+mn-cs"/>
        </a:defRPr>
      </a:lvl4pPr>
      <a:lvl5pPr marL="2177415" indent="-241935" algn="l" defTabSz="967740" rtl="0" eaLnBrk="1" latinLnBrk="0" hangingPunct="1">
        <a:lnSpc>
          <a:spcPct val="90000"/>
        </a:lnSpc>
        <a:spcBef>
          <a:spcPts val="530"/>
        </a:spcBef>
        <a:buFont typeface="Arial" panose="020B0704020202020204" pitchFamily="34" charset="0"/>
        <a:buChar char="•"/>
        <a:defRPr sz="1905" b="0" kern="1200">
          <a:solidFill>
            <a:schemeClr val="tx2">
              <a:lumMod val="75000"/>
              <a:lumOff val="25000"/>
            </a:schemeClr>
          </a:solidFill>
          <a:latin typeface="+mn-lt"/>
          <a:ea typeface="+mn-ea"/>
          <a:cs typeface="+mn-cs"/>
        </a:defRPr>
      </a:lvl5pPr>
      <a:lvl6pPr marL="2661285" indent="-241935" algn="l" defTabSz="967740" rtl="0" eaLnBrk="1" latinLnBrk="0" hangingPunct="1">
        <a:lnSpc>
          <a:spcPct val="90000"/>
        </a:lnSpc>
        <a:spcBef>
          <a:spcPts val="530"/>
        </a:spcBef>
        <a:buFont typeface="Arial" panose="020B0704020202020204" pitchFamily="34" charset="0"/>
        <a:buChar char="•"/>
        <a:defRPr sz="1905" kern="1200">
          <a:solidFill>
            <a:schemeClr val="tx1"/>
          </a:solidFill>
          <a:latin typeface="+mn-lt"/>
          <a:ea typeface="+mn-ea"/>
          <a:cs typeface="+mn-cs"/>
        </a:defRPr>
      </a:lvl6pPr>
      <a:lvl7pPr marL="3145155" indent="-241935" algn="l" defTabSz="967740" rtl="0" eaLnBrk="1" latinLnBrk="0" hangingPunct="1">
        <a:lnSpc>
          <a:spcPct val="90000"/>
        </a:lnSpc>
        <a:spcBef>
          <a:spcPts val="530"/>
        </a:spcBef>
        <a:buFont typeface="Arial" panose="020B0704020202020204" pitchFamily="34" charset="0"/>
        <a:buChar char="•"/>
        <a:defRPr sz="1905" kern="1200">
          <a:solidFill>
            <a:schemeClr val="tx1"/>
          </a:solidFill>
          <a:latin typeface="+mn-lt"/>
          <a:ea typeface="+mn-ea"/>
          <a:cs typeface="+mn-cs"/>
        </a:defRPr>
      </a:lvl7pPr>
      <a:lvl8pPr marL="3629025" indent="-241935" algn="l" defTabSz="967740" rtl="0" eaLnBrk="1" latinLnBrk="0" hangingPunct="1">
        <a:lnSpc>
          <a:spcPct val="90000"/>
        </a:lnSpc>
        <a:spcBef>
          <a:spcPts val="530"/>
        </a:spcBef>
        <a:buFont typeface="Arial" panose="020B0704020202020204" pitchFamily="34" charset="0"/>
        <a:buChar char="•"/>
        <a:defRPr sz="1905" kern="1200">
          <a:solidFill>
            <a:schemeClr val="tx1"/>
          </a:solidFill>
          <a:latin typeface="+mn-lt"/>
          <a:ea typeface="+mn-ea"/>
          <a:cs typeface="+mn-cs"/>
        </a:defRPr>
      </a:lvl8pPr>
      <a:lvl9pPr marL="4112895" indent="-241935" algn="l" defTabSz="967740" rtl="0" eaLnBrk="1" latinLnBrk="0" hangingPunct="1">
        <a:lnSpc>
          <a:spcPct val="90000"/>
        </a:lnSpc>
        <a:spcBef>
          <a:spcPts val="530"/>
        </a:spcBef>
        <a:buFont typeface="Arial" panose="020B0704020202020204" pitchFamily="34" charset="0"/>
        <a:buChar char="•"/>
        <a:defRPr sz="1905" kern="1200">
          <a:solidFill>
            <a:schemeClr val="tx1"/>
          </a:solidFill>
          <a:latin typeface="+mn-lt"/>
          <a:ea typeface="+mn-ea"/>
          <a:cs typeface="+mn-cs"/>
        </a:defRPr>
      </a:lvl9pPr>
    </p:bodyStyle>
    <p:otherStyle>
      <a:defPPr>
        <a:defRPr lang="zh-CN"/>
      </a:defPPr>
      <a:lvl1pPr marL="0" algn="l" defTabSz="967740" rtl="0" eaLnBrk="1" latinLnBrk="0" hangingPunct="1">
        <a:defRPr sz="1905" kern="1200">
          <a:solidFill>
            <a:schemeClr val="tx1"/>
          </a:solidFill>
          <a:latin typeface="+mn-lt"/>
          <a:ea typeface="+mn-ea"/>
          <a:cs typeface="+mn-cs"/>
        </a:defRPr>
      </a:lvl1pPr>
      <a:lvl2pPr marL="483870" algn="l" defTabSz="967740" rtl="0" eaLnBrk="1" latinLnBrk="0" hangingPunct="1">
        <a:defRPr sz="1905" kern="1200">
          <a:solidFill>
            <a:schemeClr val="tx1"/>
          </a:solidFill>
          <a:latin typeface="+mn-lt"/>
          <a:ea typeface="+mn-ea"/>
          <a:cs typeface="+mn-cs"/>
        </a:defRPr>
      </a:lvl2pPr>
      <a:lvl3pPr marL="967740" algn="l" defTabSz="967740" rtl="0" eaLnBrk="1" latinLnBrk="0" hangingPunct="1">
        <a:defRPr sz="1905" kern="1200">
          <a:solidFill>
            <a:schemeClr val="tx1"/>
          </a:solidFill>
          <a:latin typeface="+mn-lt"/>
          <a:ea typeface="+mn-ea"/>
          <a:cs typeface="+mn-cs"/>
        </a:defRPr>
      </a:lvl3pPr>
      <a:lvl4pPr marL="1451610" algn="l" defTabSz="967740" rtl="0" eaLnBrk="1" latinLnBrk="0" hangingPunct="1">
        <a:defRPr sz="1905" kern="1200">
          <a:solidFill>
            <a:schemeClr val="tx1"/>
          </a:solidFill>
          <a:latin typeface="+mn-lt"/>
          <a:ea typeface="+mn-ea"/>
          <a:cs typeface="+mn-cs"/>
        </a:defRPr>
      </a:lvl4pPr>
      <a:lvl5pPr marL="1935480" algn="l" defTabSz="967740" rtl="0" eaLnBrk="1" latinLnBrk="0" hangingPunct="1">
        <a:defRPr sz="1905" kern="1200">
          <a:solidFill>
            <a:schemeClr val="tx1"/>
          </a:solidFill>
          <a:latin typeface="+mn-lt"/>
          <a:ea typeface="+mn-ea"/>
          <a:cs typeface="+mn-cs"/>
        </a:defRPr>
      </a:lvl5pPr>
      <a:lvl6pPr marL="2419350" algn="l" defTabSz="967740" rtl="0" eaLnBrk="1" latinLnBrk="0" hangingPunct="1">
        <a:defRPr sz="1905" kern="1200">
          <a:solidFill>
            <a:schemeClr val="tx1"/>
          </a:solidFill>
          <a:latin typeface="+mn-lt"/>
          <a:ea typeface="+mn-ea"/>
          <a:cs typeface="+mn-cs"/>
        </a:defRPr>
      </a:lvl6pPr>
      <a:lvl7pPr marL="2903220" algn="l" defTabSz="967740" rtl="0" eaLnBrk="1" latinLnBrk="0" hangingPunct="1">
        <a:defRPr sz="1905" kern="1200">
          <a:solidFill>
            <a:schemeClr val="tx1"/>
          </a:solidFill>
          <a:latin typeface="+mn-lt"/>
          <a:ea typeface="+mn-ea"/>
          <a:cs typeface="+mn-cs"/>
        </a:defRPr>
      </a:lvl7pPr>
      <a:lvl8pPr marL="3387090" algn="l" defTabSz="967740" rtl="0" eaLnBrk="1" latinLnBrk="0" hangingPunct="1">
        <a:defRPr sz="1905" kern="1200">
          <a:solidFill>
            <a:schemeClr val="tx1"/>
          </a:solidFill>
          <a:latin typeface="+mn-lt"/>
          <a:ea typeface="+mn-ea"/>
          <a:cs typeface="+mn-cs"/>
        </a:defRPr>
      </a:lvl8pPr>
      <a:lvl9pPr marL="3870960" algn="l" defTabSz="967740" rtl="0" eaLnBrk="1" latinLnBrk="0" hangingPunct="1">
        <a:defRPr sz="19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42.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78.xml"/><Relationship Id="rId2" Type="http://schemas.openxmlformats.org/officeDocument/2006/relationships/image" Target="../media/image53.emf"/><Relationship Id="rId1" Type="http://schemas.openxmlformats.org/officeDocument/2006/relationships/image" Target="../media/image52.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78.xml"/><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image" Target="../media/image54.png"/></Relationships>
</file>

<file path=ppt/slides/_rels/slide12.xml.rels><?xml version="1.0" encoding="UTF-8" standalone="yes"?>
<Relationships xmlns="http://schemas.openxmlformats.org/package/2006/relationships"><Relationship Id="rId9" Type="http://schemas.openxmlformats.org/officeDocument/2006/relationships/image" Target="../media/image62.jpeg"/><Relationship Id="rId8" Type="http://schemas.openxmlformats.org/officeDocument/2006/relationships/image" Target="../media/image61.jpeg"/><Relationship Id="rId7" Type="http://schemas.openxmlformats.org/officeDocument/2006/relationships/image" Target="../media/image60.wmf"/><Relationship Id="rId6" Type="http://schemas.openxmlformats.org/officeDocument/2006/relationships/oleObject" Target="../embeddings/oleObject3.bin"/><Relationship Id="rId5" Type="http://schemas.openxmlformats.org/officeDocument/2006/relationships/image" Target="../media/image59.png"/><Relationship Id="rId4" Type="http://schemas.openxmlformats.org/officeDocument/2006/relationships/image" Target="../media/image58.wmf"/><Relationship Id="rId3" Type="http://schemas.openxmlformats.org/officeDocument/2006/relationships/oleObject" Target="../embeddings/oleObject2.bin"/><Relationship Id="rId2" Type="http://schemas.openxmlformats.org/officeDocument/2006/relationships/image" Target="../media/image57.wmf"/><Relationship Id="rId13" Type="http://schemas.openxmlformats.org/officeDocument/2006/relationships/notesSlide" Target="../notesSlides/notesSlide12.xml"/><Relationship Id="rId12" Type="http://schemas.openxmlformats.org/officeDocument/2006/relationships/vmlDrawing" Target="../drawings/vmlDrawing1.vml"/><Relationship Id="rId11" Type="http://schemas.openxmlformats.org/officeDocument/2006/relationships/slideLayout" Target="../slideLayouts/slideLayout9.xml"/><Relationship Id="rId10" Type="http://schemas.openxmlformats.org/officeDocument/2006/relationships/image" Target="../media/image63.jpeg"/><Relationship Id="rId1"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9.xml"/><Relationship Id="rId1" Type="http://schemas.openxmlformats.org/officeDocument/2006/relationships/image" Target="../media/image64.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9.xml"/><Relationship Id="rId2" Type="http://schemas.openxmlformats.org/officeDocument/2006/relationships/tags" Target="../tags/tag5.xml"/><Relationship Id="rId1" Type="http://schemas.openxmlformats.org/officeDocument/2006/relationships/image" Target="../media/image65.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9.xml"/><Relationship Id="rId2" Type="http://schemas.openxmlformats.org/officeDocument/2006/relationships/image" Target="../media/image67.png"/><Relationship Id="rId1" Type="http://schemas.openxmlformats.org/officeDocument/2006/relationships/image" Target="../media/image66.png"/></Relationships>
</file>

<file path=ppt/slides/_rels/slide1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image" Target="../media/image69.jpeg"/><Relationship Id="rId7" Type="http://schemas.openxmlformats.org/officeDocument/2006/relationships/tags" Target="../tags/tag11.xml"/><Relationship Id="rId6" Type="http://schemas.openxmlformats.org/officeDocument/2006/relationships/image" Target="../media/image68.jpeg"/><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1" Type="http://schemas.openxmlformats.org/officeDocument/2006/relationships/notesSlide" Target="../notesSlides/notesSlide16.xml"/><Relationship Id="rId10" Type="http://schemas.openxmlformats.org/officeDocument/2006/relationships/slideLayout" Target="../slideLayouts/slideLayout88.xml"/><Relationship Id="rId1" Type="http://schemas.openxmlformats.org/officeDocument/2006/relationships/tags" Target="../tags/tag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4.xml"/><Relationship Id="rId1" Type="http://schemas.openxmlformats.org/officeDocument/2006/relationships/image" Target="../media/image4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9.xml"/><Relationship Id="rId1" Type="http://schemas.openxmlformats.org/officeDocument/2006/relationships/image" Target="../media/image43.jpe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9.xml"/><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9.xml"/><Relationship Id="rId1" Type="http://schemas.openxmlformats.org/officeDocument/2006/relationships/image" Target="../media/image46.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9.xml"/><Relationship Id="rId2" Type="http://schemas.openxmlformats.org/officeDocument/2006/relationships/image" Target="../media/image48.png"/><Relationship Id="rId1" Type="http://schemas.openxmlformats.org/officeDocument/2006/relationships/image" Target="../media/image4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9.xml"/><Relationship Id="rId1" Type="http://schemas.openxmlformats.org/officeDocument/2006/relationships/image" Target="../media/image49.emf"/></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9.xml"/><Relationship Id="rId2" Type="http://schemas.openxmlformats.org/officeDocument/2006/relationships/image" Target="../media/image51.png"/><Relationship Id="rId1" Type="http://schemas.openxmlformats.org/officeDocument/2006/relationships/image" Target="../media/image5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title"/>
          </p:nvPr>
        </p:nvSpPr>
        <p:spPr/>
        <p:txBody>
          <a:bodyPr/>
          <a:p>
            <a:r>
              <a:rPr lang="en-US" altLang="zh-CN" sz="2800"/>
              <a:t>Impact of extreme heat on building cooling energy demand: </a:t>
            </a:r>
            <a:br>
              <a:rPr lang="en-US" altLang="zh-CN" sz="2800"/>
            </a:br>
            <a:r>
              <a:rPr lang="en-US" altLang="zh-CN" sz="2800"/>
              <a:t>a hybrid model based on the coupling of indoor and outdoor climatevariations</a:t>
            </a:r>
            <a:endParaRPr lang="en-US" altLang="zh-CN" sz="2800"/>
          </a:p>
        </p:txBody>
      </p:sp>
      <p:sp>
        <p:nvSpPr>
          <p:cNvPr id="7" name="内容占位符 6"/>
          <p:cNvSpPr>
            <a:spLocks noGrp="1"/>
          </p:cNvSpPr>
          <p:nvPr>
            <p:ph sz="quarter" idx="10"/>
          </p:nvPr>
        </p:nvSpPr>
        <p:spPr>
          <a:xfrm>
            <a:off x="4644345" y="5501089"/>
            <a:ext cx="2903311" cy="454025"/>
          </a:xfrm>
        </p:spPr>
        <p:txBody>
          <a:bodyPr/>
          <a:p>
            <a:r>
              <a:rPr lang="en-US" altLang="zh-CN"/>
              <a:t>2026-05-05</a:t>
            </a:r>
            <a:endParaRPr lang="en-US" altLang="zh-CN"/>
          </a:p>
        </p:txBody>
      </p:sp>
      <p:sp>
        <p:nvSpPr>
          <p:cNvPr id="8" name="文本占位符 7"/>
          <p:cNvSpPr>
            <a:spLocks noGrp="1"/>
          </p:cNvSpPr>
          <p:nvPr>
            <p:ph type="body" sz="quarter" idx="11"/>
          </p:nvPr>
        </p:nvSpPr>
        <p:spPr/>
        <p:txBody>
          <a:bodyPr/>
          <a:p>
            <a:r>
              <a:rPr lang="en-US" altLang="zh-CN"/>
              <a:t>Ziyi Cao</a:t>
            </a:r>
            <a:endParaRPr lang="en-US" altLang="zh-CN"/>
          </a:p>
        </p:txBody>
      </p:sp>
      <p:pic>
        <p:nvPicPr>
          <p:cNvPr id="2" name="图片 1"/>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2661285" y="163195"/>
            <a:ext cx="1707515" cy="772795"/>
          </a:xfrm>
          <a:prstGeom prst="rect">
            <a:avLst/>
          </a:prstGeom>
        </p:spPr>
      </p:pic>
      <p:sp>
        <p:nvSpPr>
          <p:cNvPr id="3" name="文本占位符 7"/>
          <p:cNvSpPr>
            <a:spLocks noGrp="1"/>
          </p:cNvSpPr>
          <p:nvPr/>
        </p:nvSpPr>
        <p:spPr>
          <a:xfrm>
            <a:off x="2529840" y="4902200"/>
            <a:ext cx="7567295" cy="598805"/>
          </a:xfrm>
          <a:prstGeom prst="rect">
            <a:avLst/>
          </a:prstGeom>
        </p:spPr>
        <p:txBody>
          <a:bodyPr anchor="ctr"/>
          <a:lstStyle>
            <a:lvl1pPr marL="0" indent="0" algn="ctr" defTabSz="967740" rtl="0" eaLnBrk="1" latinLnBrk="0" hangingPunct="1">
              <a:lnSpc>
                <a:spcPct val="100000"/>
              </a:lnSpc>
              <a:spcBef>
                <a:spcPts val="1060"/>
              </a:spcBef>
              <a:buFontTx/>
              <a:buNone/>
              <a:defRPr sz="2400" b="1" kern="1200">
                <a:solidFill>
                  <a:schemeClr val="accent2"/>
                </a:solidFill>
                <a:latin typeface="+mn-lt"/>
                <a:ea typeface="+mn-ea"/>
                <a:cs typeface="+mn-cs"/>
              </a:defRPr>
            </a:lvl1pPr>
            <a:lvl2pPr marL="725805" indent="-241935" algn="l" defTabSz="967740" rtl="0" eaLnBrk="1" latinLnBrk="0" hangingPunct="1">
              <a:lnSpc>
                <a:spcPct val="90000"/>
              </a:lnSpc>
              <a:spcBef>
                <a:spcPts val="530"/>
              </a:spcBef>
              <a:buFont typeface="Arial" panose="020B0704020202020204" pitchFamily="34" charset="0"/>
              <a:buChar char="•"/>
              <a:defRPr sz="2540" b="0" kern="1200">
                <a:solidFill>
                  <a:schemeClr val="tx2">
                    <a:lumMod val="75000"/>
                    <a:lumOff val="25000"/>
                  </a:schemeClr>
                </a:solidFill>
                <a:latin typeface="+mn-lt"/>
                <a:ea typeface="+mn-ea"/>
                <a:cs typeface="+mn-cs"/>
              </a:defRPr>
            </a:lvl2pPr>
            <a:lvl3pPr marL="1209675" indent="-241935" algn="l" defTabSz="967740" rtl="0" eaLnBrk="1" latinLnBrk="0" hangingPunct="1">
              <a:lnSpc>
                <a:spcPct val="90000"/>
              </a:lnSpc>
              <a:spcBef>
                <a:spcPts val="530"/>
              </a:spcBef>
              <a:buFont typeface="Arial" panose="020B0704020202020204" pitchFamily="34" charset="0"/>
              <a:buChar char="•"/>
              <a:defRPr sz="2115" b="0" kern="1200">
                <a:solidFill>
                  <a:schemeClr val="tx2">
                    <a:lumMod val="75000"/>
                    <a:lumOff val="25000"/>
                  </a:schemeClr>
                </a:solidFill>
                <a:latin typeface="+mn-lt"/>
                <a:ea typeface="+mn-ea"/>
                <a:cs typeface="+mn-cs"/>
              </a:defRPr>
            </a:lvl3pPr>
            <a:lvl4pPr marL="1693545" indent="-241935" algn="l" defTabSz="967740" rtl="0" eaLnBrk="1" latinLnBrk="0" hangingPunct="1">
              <a:lnSpc>
                <a:spcPct val="90000"/>
              </a:lnSpc>
              <a:spcBef>
                <a:spcPts val="530"/>
              </a:spcBef>
              <a:buFont typeface="Arial" panose="020B0704020202020204" pitchFamily="34" charset="0"/>
              <a:buChar char="•"/>
              <a:defRPr sz="1905" b="0" kern="1200">
                <a:solidFill>
                  <a:schemeClr val="tx2">
                    <a:lumMod val="75000"/>
                    <a:lumOff val="25000"/>
                  </a:schemeClr>
                </a:solidFill>
                <a:latin typeface="+mn-lt"/>
                <a:ea typeface="+mn-ea"/>
                <a:cs typeface="+mn-cs"/>
              </a:defRPr>
            </a:lvl4pPr>
            <a:lvl5pPr marL="2177415" indent="-241935" algn="l" defTabSz="967740" rtl="0" eaLnBrk="1" latinLnBrk="0" hangingPunct="1">
              <a:lnSpc>
                <a:spcPct val="90000"/>
              </a:lnSpc>
              <a:spcBef>
                <a:spcPts val="530"/>
              </a:spcBef>
              <a:buFont typeface="Arial" panose="020B0704020202020204" pitchFamily="34" charset="0"/>
              <a:buChar char="•"/>
              <a:defRPr sz="1905" b="0" kern="1200">
                <a:solidFill>
                  <a:schemeClr val="tx2">
                    <a:lumMod val="75000"/>
                    <a:lumOff val="25000"/>
                  </a:schemeClr>
                </a:solidFill>
                <a:latin typeface="+mn-lt"/>
                <a:ea typeface="+mn-ea"/>
                <a:cs typeface="+mn-cs"/>
              </a:defRPr>
            </a:lvl5pPr>
            <a:lvl6pPr marL="2661285" indent="-241935" algn="l" defTabSz="967740" rtl="0" eaLnBrk="1" latinLnBrk="0" hangingPunct="1">
              <a:lnSpc>
                <a:spcPct val="90000"/>
              </a:lnSpc>
              <a:spcBef>
                <a:spcPts val="530"/>
              </a:spcBef>
              <a:buFont typeface="Arial" panose="020B0704020202020204" pitchFamily="34" charset="0"/>
              <a:buChar char="•"/>
              <a:defRPr sz="1905" kern="1200">
                <a:solidFill>
                  <a:schemeClr val="tx1"/>
                </a:solidFill>
                <a:latin typeface="+mn-lt"/>
                <a:ea typeface="+mn-ea"/>
                <a:cs typeface="+mn-cs"/>
              </a:defRPr>
            </a:lvl6pPr>
            <a:lvl7pPr marL="3145155" indent="-241935" algn="l" defTabSz="967740" rtl="0" eaLnBrk="1" latinLnBrk="0" hangingPunct="1">
              <a:lnSpc>
                <a:spcPct val="90000"/>
              </a:lnSpc>
              <a:spcBef>
                <a:spcPts val="530"/>
              </a:spcBef>
              <a:buFont typeface="Arial" panose="020B0704020202020204" pitchFamily="34" charset="0"/>
              <a:buChar char="•"/>
              <a:defRPr sz="1905" kern="1200">
                <a:solidFill>
                  <a:schemeClr val="tx1"/>
                </a:solidFill>
                <a:latin typeface="+mn-lt"/>
                <a:ea typeface="+mn-ea"/>
                <a:cs typeface="+mn-cs"/>
              </a:defRPr>
            </a:lvl7pPr>
            <a:lvl8pPr marL="3629025" indent="-241935" algn="l" defTabSz="967740" rtl="0" eaLnBrk="1" latinLnBrk="0" hangingPunct="1">
              <a:lnSpc>
                <a:spcPct val="90000"/>
              </a:lnSpc>
              <a:spcBef>
                <a:spcPts val="530"/>
              </a:spcBef>
              <a:buFont typeface="Arial" panose="020B0704020202020204" pitchFamily="34" charset="0"/>
              <a:buChar char="•"/>
              <a:defRPr sz="1905" kern="1200">
                <a:solidFill>
                  <a:schemeClr val="tx1"/>
                </a:solidFill>
                <a:latin typeface="+mn-lt"/>
                <a:ea typeface="+mn-ea"/>
                <a:cs typeface="+mn-cs"/>
              </a:defRPr>
            </a:lvl8pPr>
            <a:lvl9pPr marL="4112895" indent="-241935" algn="l" defTabSz="967740" rtl="0" eaLnBrk="1" latinLnBrk="0" hangingPunct="1">
              <a:lnSpc>
                <a:spcPct val="90000"/>
              </a:lnSpc>
              <a:spcBef>
                <a:spcPts val="530"/>
              </a:spcBef>
              <a:buFont typeface="Arial" panose="020B0704020202020204" pitchFamily="34" charset="0"/>
              <a:buChar char="•"/>
              <a:defRPr sz="1905" kern="1200">
                <a:solidFill>
                  <a:schemeClr val="tx1"/>
                </a:solidFill>
                <a:latin typeface="+mn-lt"/>
                <a:ea typeface="+mn-ea"/>
                <a:cs typeface="+mn-cs"/>
              </a:defRPr>
            </a:lvl9pPr>
          </a:lstStyle>
          <a:p>
            <a:r>
              <a:rPr lang="en-US" altLang="zh-CN" sz="2000" b="0"/>
              <a:t>Shanghai Jiao Tong University, China-UK Low Carbon College</a:t>
            </a:r>
            <a:endParaRPr lang="en-US" altLang="zh-CN" sz="2000" b="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normAutofit fontScale="90000"/>
          </a:bodyPr>
          <a:p>
            <a:r>
              <a:rPr lang="zh-CN" altLang="en-US"/>
              <a:t>Weighted Feature input of AC state Change-Point Detection</a:t>
            </a:r>
            <a:endParaRPr lang="zh-CN" altLang="en-US"/>
          </a:p>
        </p:txBody>
      </p:sp>
      <p:pic>
        <p:nvPicPr>
          <p:cNvPr id="8" name="图片 8" descr="plot_accuracy"/>
          <p:cNvPicPr>
            <a:picLocks noChangeAspect="1"/>
          </p:cNvPicPr>
          <p:nvPr/>
        </p:nvPicPr>
        <p:blipFill>
          <a:blip r:embed="rId1"/>
          <a:stretch>
            <a:fillRect/>
          </a:stretch>
        </p:blipFill>
        <p:spPr>
          <a:xfrm>
            <a:off x="7245985" y="1654175"/>
            <a:ext cx="4151630" cy="3103880"/>
          </a:xfrm>
          <a:prstGeom prst="rect">
            <a:avLst/>
          </a:prstGeom>
        </p:spPr>
      </p:pic>
      <p:pic>
        <p:nvPicPr>
          <p:cNvPr id="2" name="内容占位符 1"/>
          <p:cNvPicPr>
            <a:picLocks noChangeAspect="1"/>
          </p:cNvPicPr>
          <p:nvPr>
            <p:ph sz="quarter" idx="10"/>
          </p:nvPr>
        </p:nvPicPr>
        <p:blipFill>
          <a:blip r:embed="rId2"/>
          <a:stretch>
            <a:fillRect/>
          </a:stretch>
        </p:blipFill>
        <p:spPr>
          <a:xfrm>
            <a:off x="511810" y="1192530"/>
            <a:ext cx="7550150" cy="5014595"/>
          </a:xfrm>
          <a:prstGeom prst="rect">
            <a:avLst/>
          </a:prstGeom>
        </p:spPr>
      </p:pic>
      <p:sp>
        <p:nvSpPr>
          <p:cNvPr id="11" name="矩形 10"/>
          <p:cNvSpPr/>
          <p:nvPr/>
        </p:nvSpPr>
        <p:spPr>
          <a:xfrm>
            <a:off x="7732395" y="4885055"/>
            <a:ext cx="3287395" cy="825500"/>
          </a:xfrm>
          <a:prstGeom prst="rect">
            <a:avLst/>
          </a:prstGeom>
          <a:noFill/>
          <a:ln w="12700" cap="flat" cmpd="sng" algn="ctr">
            <a:noFill/>
            <a:prstDash val="solid"/>
            <a:miter lim="800000"/>
          </a:ln>
          <a:extLst>
            <a:ext uri="{909E8E84-426E-40DD-AFC4-6F175D3DCCD1}">
              <a14:hiddenFill xmlns:a14="http://schemas.microsoft.com/office/drawing/2010/main">
                <a:solidFill>
                  <a:sysClr val="window" lastClr="FFFFFF"/>
                </a:solidFill>
              </a14:hiddenFill>
            </a:ext>
          </a:extLst>
        </p:spPr>
        <p:txBody>
          <a:bodyPr rtlCol="0" anchor="ctr"/>
          <a:p>
            <a:pPr algn="just"/>
            <a:r>
              <a:rPr lang="en-US" altLang="zh-CN" sz="1400" dirty="0"/>
              <a:t>Fig.8    Accuracy comparison across pen values for July and August</a:t>
            </a:r>
            <a:endParaRPr lang="en-US" altLang="zh-CN" sz="1400" dirty="0"/>
          </a:p>
        </p:txBody>
      </p:sp>
      <p:sp>
        <p:nvSpPr>
          <p:cNvPr id="21" name="矩形 20"/>
          <p:cNvSpPr/>
          <p:nvPr/>
        </p:nvSpPr>
        <p:spPr>
          <a:xfrm>
            <a:off x="2183130" y="1542415"/>
            <a:ext cx="3375025" cy="422910"/>
          </a:xfrm>
          <a:prstGeom prst="rect">
            <a:avLst/>
          </a:prstGeom>
          <a:noFill/>
          <a:ln w="28575" cap="flat" cmpd="sng" algn="ctr">
            <a:solidFill>
              <a:srgbClr val="FF0000"/>
            </a:solidFill>
            <a:prstDash val="dash"/>
            <a:miter lim="800000"/>
          </a:ln>
          <a:extLst>
            <a:ext uri="{909E8E84-426E-40DD-AFC4-6F175D3DCCD1}">
              <a14:hiddenFill xmlns:a14="http://schemas.microsoft.com/office/drawing/2010/main">
                <a:solidFill>
                  <a:sysClr val="window" lastClr="FFFFFF"/>
                </a:solidFill>
              </a14:hiddenFill>
            </a:ext>
          </a:extLst>
        </p:spPr>
        <p:txBody>
          <a:bodyPr rtlCol="0" anchor="ctr"/>
          <a:p>
            <a:pPr algn="just"/>
            <a:endParaRPr lang="zh-CN" altLang="en-US" dirty="0"/>
          </a:p>
        </p:txBody>
      </p:sp>
      <p:sp>
        <p:nvSpPr>
          <p:cNvPr id="6" name="矩形 5"/>
          <p:cNvSpPr/>
          <p:nvPr/>
        </p:nvSpPr>
        <p:spPr>
          <a:xfrm>
            <a:off x="2183130" y="2413000"/>
            <a:ext cx="3441700" cy="496570"/>
          </a:xfrm>
          <a:prstGeom prst="rect">
            <a:avLst/>
          </a:prstGeom>
          <a:noFill/>
          <a:ln w="28575" cap="flat" cmpd="sng" algn="ctr">
            <a:solidFill>
              <a:srgbClr val="FF0000"/>
            </a:solidFill>
            <a:prstDash val="dash"/>
            <a:miter lim="800000"/>
          </a:ln>
          <a:extLst>
            <a:ext uri="{909E8E84-426E-40DD-AFC4-6F175D3DCCD1}">
              <a14:hiddenFill xmlns:a14="http://schemas.microsoft.com/office/drawing/2010/main">
                <a:solidFill>
                  <a:sysClr val="window" lastClr="FFFFFF"/>
                </a:solidFill>
              </a14:hiddenFill>
            </a:ext>
          </a:extLst>
        </p:spPr>
        <p:txBody>
          <a:bodyPr rtlCol="0" anchor="ctr"/>
          <a:p>
            <a:pPr algn="just"/>
            <a:endParaRPr lang="zh-CN" altLang="en-US" dirty="0"/>
          </a:p>
        </p:txBody>
      </p:sp>
      <p:sp>
        <p:nvSpPr>
          <p:cNvPr id="7" name="文本框 6"/>
          <p:cNvSpPr txBox="1"/>
          <p:nvPr/>
        </p:nvSpPr>
        <p:spPr>
          <a:xfrm>
            <a:off x="381635" y="6117590"/>
            <a:ext cx="6559550" cy="306705"/>
          </a:xfrm>
          <a:prstGeom prst="rect">
            <a:avLst/>
          </a:prstGeom>
          <a:noFill/>
        </p:spPr>
        <p:txBody>
          <a:bodyPr wrap="square" rtlCol="0" anchor="t">
            <a:spAutoFit/>
          </a:bodyPr>
          <a:p>
            <a:r>
              <a:rPr lang="en-US" altLang="zh-CN" sz="1400"/>
              <a:t>Table 2. </a:t>
            </a:r>
            <a:r>
              <a:rPr lang="zh-CN" altLang="en-US" sz="1400"/>
              <a:t>Weighted Feature Input of AC State Change-Point Detection</a:t>
            </a:r>
            <a:endParaRPr lang="zh-CN" altLang="en-US" sz="140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zh-CN" altLang="en-US"/>
              <a:t>Pelt </a:t>
            </a:r>
            <a:r>
              <a:rPr lang="en-US" altLang="zh-CN"/>
              <a:t>results</a:t>
            </a:r>
            <a:r>
              <a:rPr lang="zh-CN" altLang="en-US"/>
              <a:t> for change-point detection</a:t>
            </a:r>
            <a:endParaRPr lang="zh-CN" altLang="en-US"/>
          </a:p>
        </p:txBody>
      </p:sp>
      <p:pic>
        <p:nvPicPr>
          <p:cNvPr id="16" name="图片 7"/>
          <p:cNvPicPr>
            <a:picLocks noChangeAspect="1"/>
          </p:cNvPicPr>
          <p:nvPr/>
        </p:nvPicPr>
        <p:blipFill>
          <a:blip r:embed="rId1"/>
          <a:stretch>
            <a:fillRect/>
          </a:stretch>
        </p:blipFill>
        <p:spPr>
          <a:xfrm>
            <a:off x="6479540" y="2534285"/>
            <a:ext cx="5269230" cy="3413760"/>
          </a:xfrm>
          <a:prstGeom prst="rect">
            <a:avLst/>
          </a:prstGeom>
          <a:noFill/>
          <a:ln>
            <a:noFill/>
          </a:ln>
        </p:spPr>
      </p:pic>
      <p:cxnSp>
        <p:nvCxnSpPr>
          <p:cNvPr id="2" name="直接箭头连接符 1"/>
          <p:cNvCxnSpPr>
            <a:stCxn id="16" idx="0"/>
            <a:endCxn id="8" idx="2"/>
          </p:cNvCxnSpPr>
          <p:nvPr/>
        </p:nvCxnSpPr>
        <p:spPr>
          <a:xfrm flipH="1" flipV="1">
            <a:off x="9110345" y="1995805"/>
            <a:ext cx="3810" cy="5384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 name="直接箭头连接符 2"/>
          <p:cNvCxnSpPr/>
          <p:nvPr/>
        </p:nvCxnSpPr>
        <p:spPr>
          <a:xfrm flipH="1" flipV="1">
            <a:off x="6130290" y="1608455"/>
            <a:ext cx="2085340" cy="1441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1502410" y="5581015"/>
            <a:ext cx="3359785" cy="306705"/>
          </a:xfrm>
          <a:prstGeom prst="rect">
            <a:avLst/>
          </a:prstGeom>
          <a:noFill/>
        </p:spPr>
        <p:txBody>
          <a:bodyPr wrap="none" rtlCol="0" anchor="t">
            <a:spAutoFit/>
          </a:bodyPr>
          <a:p>
            <a:r>
              <a:rPr lang="en-US" altLang="zh-CN" sz="1400">
                <a:sym typeface="+mn-ea"/>
              </a:rPr>
              <a:t>Fig 9. Results</a:t>
            </a:r>
            <a:r>
              <a:rPr lang="zh-CN" altLang="en-US" sz="1400">
                <a:sym typeface="+mn-ea"/>
              </a:rPr>
              <a:t> for change-point detection</a:t>
            </a:r>
            <a:endParaRPr lang="zh-CN" altLang="en-US" sz="1400"/>
          </a:p>
        </p:txBody>
      </p:sp>
      <p:sp>
        <p:nvSpPr>
          <p:cNvPr id="6" name="文本框 5"/>
          <p:cNvSpPr txBox="1"/>
          <p:nvPr/>
        </p:nvSpPr>
        <p:spPr>
          <a:xfrm>
            <a:off x="7715885" y="6003290"/>
            <a:ext cx="2986405" cy="306705"/>
          </a:xfrm>
          <a:prstGeom prst="rect">
            <a:avLst/>
          </a:prstGeom>
          <a:noFill/>
        </p:spPr>
        <p:txBody>
          <a:bodyPr wrap="none" rtlCol="0" anchor="t">
            <a:spAutoFit/>
          </a:bodyPr>
          <a:p>
            <a:pPr algn="l"/>
            <a:r>
              <a:rPr lang="en-US" altLang="zh-CN" sz="1400">
                <a:sym typeface="+mn-ea"/>
              </a:rPr>
              <a:t>Fig 10. Importance of input features</a:t>
            </a:r>
            <a:endParaRPr lang="zh-CN" altLang="en-US"/>
          </a:p>
        </p:txBody>
      </p:sp>
      <p:pic>
        <p:nvPicPr>
          <p:cNvPr id="1172201344" name="图片 1" descr="图表&#10;&#10;AI 生成的内容可能不正确。"/>
          <p:cNvPicPr>
            <a:picLocks noChangeAspect="1"/>
          </p:cNvPicPr>
          <p:nvPr/>
        </p:nvPicPr>
        <p:blipFill rotWithShape="1">
          <a:blip r:embed="rId2" cstate="print">
            <a:extLst>
              <a:ext uri="{28A0092B-C50C-407E-A947-70E740481C1C}">
                <a14:useLocalDpi xmlns:a14="http://schemas.microsoft.com/office/drawing/2010/main" val="0"/>
              </a:ext>
            </a:extLst>
          </a:blip>
          <a:srcRect l="4255"/>
          <a:stretch>
            <a:fillRect/>
          </a:stretch>
        </p:blipFill>
        <p:spPr bwMode="auto">
          <a:xfrm>
            <a:off x="284798" y="1231900"/>
            <a:ext cx="5794375" cy="3690620"/>
          </a:xfrm>
          <a:prstGeom prst="rect">
            <a:avLst/>
          </a:prstGeom>
          <a:ln>
            <a:noFill/>
          </a:ln>
        </p:spPr>
      </p:pic>
      <p:pic>
        <p:nvPicPr>
          <p:cNvPr id="9" name="内容占位符 8"/>
          <p:cNvPicPr>
            <a:picLocks noChangeAspect="1"/>
          </p:cNvPicPr>
          <p:nvPr>
            <p:ph sz="quarter" idx="10"/>
          </p:nvPr>
        </p:nvPicPr>
        <p:blipFill>
          <a:blip r:embed="rId3">
            <a:clrChange>
              <a:clrFrom>
                <a:srgbClr val="FFFFFF">
                  <a:alpha val="100000"/>
                </a:srgbClr>
              </a:clrFrom>
              <a:clrTo>
                <a:srgbClr val="FFFFFF">
                  <a:alpha val="100000"/>
                  <a:alpha val="0"/>
                </a:srgbClr>
              </a:clrTo>
            </a:clrChange>
          </a:blip>
          <a:srcRect t="8713"/>
          <a:stretch>
            <a:fillRect/>
          </a:stretch>
        </p:blipFill>
        <p:spPr>
          <a:xfrm>
            <a:off x="8215630" y="1499235"/>
            <a:ext cx="2987040" cy="4965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矩形 9"/>
          <p:cNvSpPr/>
          <p:nvPr/>
        </p:nvSpPr>
        <p:spPr>
          <a:xfrm>
            <a:off x="556895" y="1200785"/>
            <a:ext cx="1090930" cy="772795"/>
          </a:xfrm>
          <a:prstGeom prst="rect">
            <a:avLst/>
          </a:prstGeom>
          <a:noFill/>
          <a:ln w="12700" cap="flat" cmpd="sng" algn="ctr">
            <a:solidFill>
              <a:schemeClr val="tx2"/>
            </a:solidFill>
            <a:prstDash val="solid"/>
            <a:miter lim="800000"/>
          </a:ln>
          <a:extLst>
            <a:ext uri="{909E8E84-426E-40DD-AFC4-6F175D3DCCD1}">
              <a14:hiddenFill xmlns:a14="http://schemas.microsoft.com/office/drawing/2010/main">
                <a:solidFill>
                  <a:sysClr val="window" lastClr="FFFFFF"/>
                </a:solidFill>
              </a14:hiddenFill>
            </a:ext>
          </a:extLst>
        </p:spPr>
        <p:txBody>
          <a:bodyPr rtlCol="0" anchor="ctr"/>
          <a:p>
            <a:pPr algn="just"/>
            <a:endParaRPr lang="zh-CN" altLang="en-US" dirty="0"/>
          </a:p>
        </p:txBody>
      </p:sp>
      <p:sp>
        <p:nvSpPr>
          <p:cNvPr id="5" name="标题 4"/>
          <p:cNvSpPr>
            <a:spLocks noGrp="1"/>
          </p:cNvSpPr>
          <p:nvPr>
            <p:ph type="title"/>
          </p:nvPr>
        </p:nvSpPr>
        <p:spPr/>
        <p:txBody>
          <a:bodyPr/>
          <a:p>
            <a:r>
              <a:rPr lang="en-US" altLang="zh-CN"/>
              <a:t>Estimating Pac</a:t>
            </a:r>
            <a:endParaRPr lang="en-US" altLang="zh-CN"/>
          </a:p>
        </p:txBody>
      </p:sp>
      <p:graphicFrame>
        <p:nvGraphicFramePr>
          <p:cNvPr id="8" name="内容占位符 7">
            <a:hlinkClick r:id="" action="ppaction://ole?verb="/>
          </p:cNvPr>
          <p:cNvGraphicFramePr>
            <a:graphicFrameLocks noChangeAspect="1"/>
          </p:cNvGraphicFramePr>
          <p:nvPr>
            <p:ph sz="quarter" idx="10"/>
          </p:nvPr>
        </p:nvGraphicFramePr>
        <p:xfrm>
          <a:off x="640080" y="1377950"/>
          <a:ext cx="4968240" cy="568325"/>
        </p:xfrm>
        <a:graphic>
          <a:graphicData uri="http://schemas.openxmlformats.org/presentationml/2006/ole">
            <mc:AlternateContent xmlns:mc="http://schemas.openxmlformats.org/markup-compatibility/2006">
              <mc:Choice xmlns:v="urn:schemas-microsoft-com:vml" Requires="v">
                <p:oleObj spid="_x0000_s1025" name="" r:id="rId1" imgW="3441700" imgH="393700" progId="Equation.KSEE3">
                  <p:embed/>
                </p:oleObj>
              </mc:Choice>
              <mc:Fallback>
                <p:oleObj name="" r:id="rId1" imgW="3441700" imgH="393700" progId="Equation.KSEE3">
                  <p:embed/>
                  <p:pic>
                    <p:nvPicPr>
                      <p:cNvPr id="0" name="图片 1024"/>
                      <p:cNvPicPr/>
                      <p:nvPr/>
                    </p:nvPicPr>
                    <p:blipFill>
                      <a:blip r:embed="rId2"/>
                      <a:stretch>
                        <a:fillRect/>
                      </a:stretch>
                    </p:blipFill>
                    <p:spPr>
                      <a:xfrm>
                        <a:off x="640080" y="1377950"/>
                        <a:ext cx="4968240" cy="568325"/>
                      </a:xfrm>
                      <a:prstGeom prst="rect">
                        <a:avLst/>
                      </a:prstGeom>
                    </p:spPr>
                  </p:pic>
                </p:oleObj>
              </mc:Fallback>
            </mc:AlternateContent>
          </a:graphicData>
        </a:graphic>
      </p:graphicFrame>
      <p:sp>
        <p:nvSpPr>
          <p:cNvPr id="11" name="矩形 10"/>
          <p:cNvSpPr/>
          <p:nvPr/>
        </p:nvSpPr>
        <p:spPr>
          <a:xfrm>
            <a:off x="5125720" y="1343660"/>
            <a:ext cx="548005" cy="570230"/>
          </a:xfrm>
          <a:prstGeom prst="rect">
            <a:avLst/>
          </a:prstGeom>
          <a:noFill/>
          <a:ln w="12700" cap="flat" cmpd="sng" algn="ctr">
            <a:solidFill>
              <a:schemeClr val="tx2"/>
            </a:solidFill>
            <a:prstDash val="solid"/>
            <a:miter lim="800000"/>
          </a:ln>
          <a:extLst>
            <a:ext uri="{909E8E84-426E-40DD-AFC4-6F175D3DCCD1}">
              <a14:hiddenFill xmlns:a14="http://schemas.microsoft.com/office/drawing/2010/main">
                <a:solidFill>
                  <a:sysClr val="window" lastClr="FFFFFF"/>
                </a:solidFill>
              </a14:hiddenFill>
            </a:ext>
          </a:extLst>
        </p:spPr>
        <p:txBody>
          <a:bodyPr rtlCol="0" anchor="ctr"/>
          <a:p>
            <a:pPr algn="just"/>
            <a:endParaRPr lang="zh-CN" altLang="en-US" dirty="0"/>
          </a:p>
        </p:txBody>
      </p:sp>
      <p:cxnSp>
        <p:nvCxnSpPr>
          <p:cNvPr id="15" name="直接箭头连接符 14"/>
          <p:cNvCxnSpPr>
            <a:endCxn id="13" idx="0"/>
          </p:cNvCxnSpPr>
          <p:nvPr/>
        </p:nvCxnSpPr>
        <p:spPr>
          <a:xfrm flipH="1">
            <a:off x="3814445" y="1979930"/>
            <a:ext cx="8890" cy="17024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7" name="对象 16"/>
          <p:cNvGraphicFramePr/>
          <p:nvPr/>
        </p:nvGraphicFramePr>
        <p:xfrm>
          <a:off x="1341755" y="2199005"/>
          <a:ext cx="1469390" cy="1050925"/>
        </p:xfrm>
        <a:graphic>
          <a:graphicData uri="http://schemas.openxmlformats.org/presentationml/2006/ole">
            <mc:AlternateContent xmlns:mc="http://schemas.openxmlformats.org/markup-compatibility/2006">
              <mc:Choice xmlns:v="urn:schemas-microsoft-com:vml" Requires="v">
                <p:oleObj spid="_x0000_s18" name="" r:id="rId3" imgW="994410" imgH="824865" progId="Equation.KSEE3">
                  <p:embed/>
                </p:oleObj>
              </mc:Choice>
              <mc:Fallback>
                <p:oleObj name="" r:id="rId3" imgW="994410" imgH="824865" progId="Equation.KSEE3">
                  <p:embed/>
                  <p:pic>
                    <p:nvPicPr>
                      <p:cNvPr id="0" name="图片 17"/>
                      <p:cNvPicPr/>
                      <p:nvPr/>
                    </p:nvPicPr>
                    <p:blipFill>
                      <a:blip r:embed="rId4"/>
                      <a:stretch>
                        <a:fillRect/>
                      </a:stretch>
                    </p:blipFill>
                    <p:spPr>
                      <a:xfrm>
                        <a:off x="1341755" y="2199005"/>
                        <a:ext cx="1469390" cy="1050925"/>
                      </a:xfrm>
                      <a:prstGeom prst="rect">
                        <a:avLst/>
                      </a:prstGeom>
                    </p:spPr>
                  </p:pic>
                </p:oleObj>
              </mc:Fallback>
            </mc:AlternateContent>
          </a:graphicData>
        </a:graphic>
      </p:graphicFrame>
      <p:cxnSp>
        <p:nvCxnSpPr>
          <p:cNvPr id="19" name="直接箭头连接符 18"/>
          <p:cNvCxnSpPr/>
          <p:nvPr/>
        </p:nvCxnSpPr>
        <p:spPr>
          <a:xfrm flipH="1">
            <a:off x="2396490" y="4158615"/>
            <a:ext cx="12700" cy="960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7689215" y="2934335"/>
            <a:ext cx="3887470" cy="521970"/>
          </a:xfrm>
          <a:prstGeom prst="rect">
            <a:avLst/>
          </a:prstGeom>
          <a:noFill/>
        </p:spPr>
        <p:txBody>
          <a:bodyPr wrap="square" rtlCol="0">
            <a:spAutoFit/>
          </a:bodyPr>
          <a:p>
            <a:r>
              <a:rPr lang="en-US" altLang="zh-CN" sz="1400"/>
              <a:t>Fig 11. AC Equivalent Thermal Parameter Model[2]</a:t>
            </a:r>
            <a:endParaRPr lang="zh-CN" altLang="en-US" sz="1400"/>
          </a:p>
        </p:txBody>
      </p:sp>
      <p:pic>
        <p:nvPicPr>
          <p:cNvPr id="7" name="图片 6"/>
          <p:cNvPicPr>
            <a:picLocks noChangeAspect="1"/>
          </p:cNvPicPr>
          <p:nvPr/>
        </p:nvPicPr>
        <p:blipFill>
          <a:blip r:embed="rId5"/>
          <a:stretch>
            <a:fillRect/>
          </a:stretch>
        </p:blipFill>
        <p:spPr>
          <a:xfrm>
            <a:off x="7458075" y="1377950"/>
            <a:ext cx="3783965" cy="1379220"/>
          </a:xfrm>
          <a:prstGeom prst="rect">
            <a:avLst/>
          </a:prstGeom>
        </p:spPr>
      </p:pic>
      <p:sp>
        <p:nvSpPr>
          <p:cNvPr id="12" name="矩形 11"/>
          <p:cNvSpPr/>
          <p:nvPr/>
        </p:nvSpPr>
        <p:spPr>
          <a:xfrm>
            <a:off x="7533640" y="3978910"/>
            <a:ext cx="3632200" cy="1677670"/>
          </a:xfrm>
          <a:prstGeom prst="rect">
            <a:avLst/>
          </a:prstGeom>
          <a:solidFill>
            <a:sysClr val="window" lastClr="FFFFFF"/>
          </a:solidFill>
          <a:ln w="12700" cap="flat" cmpd="sng" algn="ctr">
            <a:noFill/>
            <a:prstDash val="solid"/>
            <a:miter lim="800000"/>
          </a:ln>
        </p:spPr>
        <p:txBody>
          <a:bodyPr rtlCol="0" anchor="ctr"/>
          <a:p>
            <a:pPr algn="just"/>
            <a:r>
              <a:rPr lang="zh-CN" altLang="en-US" dirty="0"/>
              <a:t>Select feature tags to differentiate between the on and off states of the air conditioner</a:t>
            </a:r>
            <a:r>
              <a:rPr lang="en-US" altLang="zh-CN" dirty="0"/>
              <a:t>: </a:t>
            </a:r>
            <a:endParaRPr lang="en-US" altLang="zh-CN" dirty="0">
              <a:ea typeface="宋体" pitchFamily="2" charset="-122"/>
            </a:endParaRPr>
          </a:p>
        </p:txBody>
      </p:sp>
      <p:graphicFrame>
        <p:nvGraphicFramePr>
          <p:cNvPr id="3" name="对象 -2147482619"/>
          <p:cNvGraphicFramePr>
            <a:graphicFrameLocks noChangeAspect="1"/>
          </p:cNvGraphicFramePr>
          <p:nvPr/>
        </p:nvGraphicFramePr>
        <p:xfrm>
          <a:off x="5293995" y="5375275"/>
          <a:ext cx="925830" cy="347345"/>
        </p:xfrm>
        <a:graphic>
          <a:graphicData uri="http://schemas.openxmlformats.org/presentationml/2006/ole">
            <mc:AlternateContent xmlns:mc="http://schemas.openxmlformats.org/markup-compatibility/2006">
              <mc:Choice xmlns:v="urn:schemas-microsoft-com:vml" Requires="v">
                <p:oleObj spid="_x0000_s3076" name="" r:id="rId6" imgW="609600" imgH="228600" progId="Equation.KSEE3">
                  <p:embed/>
                </p:oleObj>
              </mc:Choice>
              <mc:Fallback>
                <p:oleObj name="" r:id="rId6" imgW="609600" imgH="228600" progId="Equation.KSEE3">
                  <p:embed/>
                  <p:pic>
                    <p:nvPicPr>
                      <p:cNvPr id="0" name="图片 3075"/>
                      <p:cNvPicPr/>
                      <p:nvPr/>
                    </p:nvPicPr>
                    <p:blipFill>
                      <a:blip r:embed="rId7"/>
                      <a:stretch>
                        <a:fillRect/>
                      </a:stretch>
                    </p:blipFill>
                    <p:spPr>
                      <a:xfrm>
                        <a:off x="5293995" y="5375275"/>
                        <a:ext cx="925830" cy="347345"/>
                      </a:xfrm>
                      <a:prstGeom prst="rect">
                        <a:avLst/>
                      </a:prstGeom>
                      <a:noFill/>
                      <a:ln w="38100">
                        <a:noFill/>
                        <a:miter/>
                      </a:ln>
                    </p:spPr>
                  </p:pic>
                </p:oleObj>
              </mc:Fallback>
            </mc:AlternateContent>
          </a:graphicData>
        </a:graphic>
      </p:graphicFrame>
      <p:cxnSp>
        <p:nvCxnSpPr>
          <p:cNvPr id="23" name="直接箭头连接符 22"/>
          <p:cNvCxnSpPr/>
          <p:nvPr/>
        </p:nvCxnSpPr>
        <p:spPr>
          <a:xfrm flipH="1">
            <a:off x="5750560" y="4158615"/>
            <a:ext cx="12700" cy="960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219710" y="6179185"/>
            <a:ext cx="10191750" cy="521970"/>
          </a:xfrm>
          <a:prstGeom prst="rect">
            <a:avLst/>
          </a:prstGeom>
          <a:noFill/>
          <a:ln w="9525">
            <a:noFill/>
          </a:ln>
        </p:spPr>
        <p:txBody>
          <a:bodyPr wrap="square">
            <a:spAutoFit/>
          </a:bodyPr>
          <a:p>
            <a:pPr indent="0"/>
            <a:r>
              <a:rPr lang="en-US" sz="1400" b="0">
                <a:latin typeface="Calibri" panose="020F0502020204030204" charset="0"/>
                <a:ea typeface="宋体" pitchFamily="2" charset="-122"/>
              </a:rPr>
              <a:t>[2]. </a:t>
            </a:r>
            <a:r>
              <a:rPr lang="en-US" sz="1400" b="0">
                <a:latin typeface="Calibri" panose="020F0502020204030204" charset="0"/>
                <a:ea typeface="宋体" pitchFamily="2" charset="-122"/>
                <a:cs typeface="Times New Roman" panose="02020603050405020304" charset="0"/>
              </a:rPr>
              <a:t>Song, Z., Shi, J., Li, S., Chen, Z., Jiao, F., Yang, W., &amp; Zhang, Z. (2022). Data-driven and physical model-based evaluation method for the achievable demand response potential of residential consumers' air conditioning loads. Applied Energy, 307, 118017.</a:t>
            </a:r>
            <a:endParaRPr lang="zh-CN" altLang="en-US" sz="1400"/>
          </a:p>
        </p:txBody>
      </p:sp>
      <p:cxnSp>
        <p:nvCxnSpPr>
          <p:cNvPr id="25" name="直接箭头连接符 24"/>
          <p:cNvCxnSpPr>
            <a:stCxn id="12" idx="1"/>
          </p:cNvCxnSpPr>
          <p:nvPr/>
        </p:nvCxnSpPr>
        <p:spPr>
          <a:xfrm flipH="1" flipV="1">
            <a:off x="3957955" y="3869690"/>
            <a:ext cx="3575685" cy="948055"/>
          </a:xfrm>
          <a:prstGeom prst="straightConnector1">
            <a:avLst/>
          </a:prstGeom>
          <a:ln>
            <a:solidFill>
              <a:srgbClr val="C00000"/>
            </a:solidFill>
            <a:tailEnd type="arrow" w="med" len="med"/>
          </a:ln>
        </p:spPr>
        <p:style>
          <a:lnRef idx="1">
            <a:schemeClr val="accent4"/>
          </a:lnRef>
          <a:fillRef idx="0">
            <a:schemeClr val="accent4"/>
          </a:fillRef>
          <a:effectRef idx="0">
            <a:schemeClr val="accent4"/>
          </a:effectRef>
          <a:fontRef idx="minor">
            <a:schemeClr val="tx1"/>
          </a:fontRef>
        </p:style>
      </p:cxnSp>
      <p:pic>
        <p:nvPicPr>
          <p:cNvPr id="9" name="图片 8"/>
          <p:cNvPicPr/>
          <p:nvPr/>
        </p:nvPicPr>
        <p:blipFill>
          <a:blip r:embed="rId8">
            <a:clrChange>
              <a:clrFrom>
                <a:srgbClr val="FFFFFF">
                  <a:alpha val="100000"/>
                </a:srgbClr>
              </a:clrFrom>
              <a:clrTo>
                <a:srgbClr val="FFFFFF">
                  <a:alpha val="100000"/>
                  <a:alpha val="0"/>
                </a:srgbClr>
              </a:clrTo>
            </a:clrChange>
          </a:blip>
          <a:stretch>
            <a:fillRect/>
          </a:stretch>
        </p:blipFill>
        <p:spPr>
          <a:xfrm>
            <a:off x="533400" y="3415665"/>
            <a:ext cx="3281045" cy="657225"/>
          </a:xfrm>
          <a:prstGeom prst="rect">
            <a:avLst/>
          </a:prstGeom>
        </p:spPr>
      </p:pic>
      <p:pic>
        <p:nvPicPr>
          <p:cNvPr id="14" name="图片 13"/>
          <p:cNvPicPr/>
          <p:nvPr/>
        </p:nvPicPr>
        <p:blipFill>
          <a:blip r:embed="rId9">
            <a:clrChange>
              <a:clrFrom>
                <a:srgbClr val="FFFFFF">
                  <a:alpha val="100000"/>
                </a:srgbClr>
              </a:clrFrom>
              <a:clrTo>
                <a:srgbClr val="FFFFFF">
                  <a:alpha val="100000"/>
                  <a:alpha val="0"/>
                </a:srgbClr>
              </a:clrTo>
            </a:clrChange>
          </a:blip>
          <a:stretch>
            <a:fillRect/>
          </a:stretch>
        </p:blipFill>
        <p:spPr>
          <a:xfrm>
            <a:off x="219710" y="5236845"/>
            <a:ext cx="4497070" cy="522605"/>
          </a:xfrm>
          <a:prstGeom prst="rect">
            <a:avLst/>
          </a:prstGeom>
        </p:spPr>
      </p:pic>
      <p:pic>
        <p:nvPicPr>
          <p:cNvPr id="20" name="图片 19"/>
          <p:cNvPicPr/>
          <p:nvPr/>
        </p:nvPicPr>
        <p:blipFill>
          <a:blip r:embed="rId10">
            <a:clrChange>
              <a:clrFrom>
                <a:srgbClr val="FFFFFF">
                  <a:alpha val="100000"/>
                </a:srgbClr>
              </a:clrFrom>
              <a:clrTo>
                <a:srgbClr val="FFFFFF">
                  <a:alpha val="100000"/>
                  <a:alpha val="0"/>
                </a:srgbClr>
              </a:clrTo>
            </a:clrChange>
          </a:blip>
          <a:stretch>
            <a:fillRect/>
          </a:stretch>
        </p:blipFill>
        <p:spPr>
          <a:xfrm>
            <a:off x="4580255" y="3262630"/>
            <a:ext cx="2166620" cy="6578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zh-CN" altLang="en-US"/>
              <a:t>Pac prediction result</a:t>
            </a:r>
            <a:endParaRPr lang="zh-CN" altLang="en-US"/>
          </a:p>
        </p:txBody>
      </p:sp>
      <p:sp>
        <p:nvSpPr>
          <p:cNvPr id="7" name="文本框 6"/>
          <p:cNvSpPr txBox="1"/>
          <p:nvPr/>
        </p:nvSpPr>
        <p:spPr>
          <a:xfrm>
            <a:off x="672465" y="4919980"/>
            <a:ext cx="4422775" cy="306705"/>
          </a:xfrm>
          <a:prstGeom prst="rect">
            <a:avLst/>
          </a:prstGeom>
          <a:noFill/>
        </p:spPr>
        <p:txBody>
          <a:bodyPr wrap="none" rtlCol="0" anchor="t">
            <a:spAutoFit/>
          </a:bodyPr>
          <a:p>
            <a:pPr algn="l"/>
            <a:r>
              <a:rPr lang="en-US" altLang="zh-CN" sz="1400">
                <a:sym typeface="+mn-ea"/>
              </a:rPr>
              <a:t>Fig 12. Estimation results of room thermal parameters</a:t>
            </a:r>
            <a:r>
              <a:rPr lang="zh-CN" altLang="en-US" sz="1400">
                <a:sym typeface="+mn-ea"/>
              </a:rPr>
              <a:t> </a:t>
            </a:r>
            <a:endParaRPr lang="zh-CN" altLang="en-US" sz="1400"/>
          </a:p>
        </p:txBody>
      </p:sp>
      <p:pic>
        <p:nvPicPr>
          <p:cNvPr id="1486692791" name="图片 1" descr="图表, 散点图&#10;&#10;AI 生成的内容可能不正确。"/>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65823" y="1370965"/>
            <a:ext cx="3418205" cy="3327400"/>
          </a:xfrm>
          <a:prstGeom prst="rect">
            <a:avLst/>
          </a:prstGeom>
        </p:spPr>
      </p:pic>
      <p:graphicFrame>
        <p:nvGraphicFramePr>
          <p:cNvPr id="3" name="表格 2"/>
          <p:cNvGraphicFramePr/>
          <p:nvPr/>
        </p:nvGraphicFramePr>
        <p:xfrm>
          <a:off x="5174615" y="2441575"/>
          <a:ext cx="5644515" cy="1628140"/>
        </p:xfrm>
        <a:graphic>
          <a:graphicData uri="http://schemas.openxmlformats.org/drawingml/2006/table">
            <a:tbl>
              <a:tblPr/>
              <a:tblGrid>
                <a:gridCol w="1131570"/>
                <a:gridCol w="1128395"/>
                <a:gridCol w="1129030"/>
                <a:gridCol w="1127760"/>
                <a:gridCol w="1127760"/>
              </a:tblGrid>
              <a:tr h="407035">
                <a:tc>
                  <a:txBody>
                    <a:bodyPr/>
                    <a:p>
                      <a:pPr marL="0" indent="0" algn="ctr">
                        <a:spcBef>
                          <a:spcPct val="0"/>
                        </a:spcBef>
                        <a:spcAft>
                          <a:spcPct val="0"/>
                        </a:spcAft>
                      </a:pPr>
                      <a:r>
                        <a:rPr lang="en-US" altLang="zh-CN" sz="1400">
                          <a:latin typeface="Times New Roman" panose="02020603050405020304"/>
                          <a:ea typeface="宋体"/>
                        </a:rPr>
                        <a:t>Time period</a:t>
                      </a:r>
                      <a:endParaRPr lang="en-US" altLang="zh-CN" sz="1400">
                        <a:latin typeface="Times New Roman" panose="02020603050405020304"/>
                        <a:ea typeface="宋体"/>
                      </a:endParaRPr>
                    </a:p>
                  </a:txBody>
                  <a:tcPr marL="68580" marR="68580" marT="0" marB="0" anchor="ctr" anchorCtr="0">
                    <a:lnL>
                      <a:noFill/>
                    </a:lnL>
                    <a:lnR>
                      <a:noFill/>
                    </a:lnR>
                    <a:lnT w="19050"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en-US" altLang="zh-CN" sz="1400">
                          <a:latin typeface="Times New Roman" panose="02020603050405020304"/>
                          <a:ea typeface="宋体"/>
                        </a:rPr>
                        <a:t>Number</a:t>
                      </a:r>
                      <a:endParaRPr lang="en-US" altLang="zh-CN" sz="1400">
                        <a:latin typeface="Times New Roman" panose="02020603050405020304"/>
                        <a:ea typeface="宋体"/>
                      </a:endParaRPr>
                    </a:p>
                  </a:txBody>
                  <a:tcPr marL="68580" marR="68580" marT="0" marB="0" anchor="ctr" anchorCtr="0">
                    <a:lnL>
                      <a:noFill/>
                    </a:lnL>
                    <a:lnR>
                      <a:noFill/>
                    </a:lnR>
                    <a:lnT w="19050"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en-US" altLang="zh-CN" sz="1400">
                          <a:latin typeface="Times New Roman" panose="02020603050405020304"/>
                          <a:ea typeface="宋体"/>
                        </a:rPr>
                        <a:t>C (J/</a:t>
                      </a:r>
                      <a:r>
                        <a:rPr lang="en-US" altLang="zh-CN" sz="1400">
                          <a:latin typeface="宋体" charset="0"/>
                          <a:ea typeface="宋体"/>
                          <a:cs typeface="宋体" charset="0"/>
                        </a:rPr>
                        <a:t>℃</a:t>
                      </a:r>
                      <a:r>
                        <a:rPr lang="en-US" altLang="zh-CN" sz="1400">
                          <a:latin typeface="Times New Roman" panose="02020603050405020304"/>
                          <a:ea typeface="宋体"/>
                        </a:rPr>
                        <a:t>)</a:t>
                      </a:r>
                      <a:endParaRPr lang="en-US" altLang="zh-CN" sz="1400">
                        <a:latin typeface="Times New Roman" panose="02020603050405020304"/>
                        <a:ea typeface="宋体"/>
                      </a:endParaRPr>
                    </a:p>
                  </a:txBody>
                  <a:tcPr marL="68580" marR="68580" marT="0" marB="0" anchor="ctr" anchorCtr="0">
                    <a:lnL>
                      <a:noFill/>
                    </a:lnL>
                    <a:lnR>
                      <a:noFill/>
                    </a:lnR>
                    <a:lnT w="19050"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en-US" altLang="zh-CN" sz="1400">
                          <a:latin typeface="Times New Roman" panose="02020603050405020304"/>
                          <a:ea typeface="宋体"/>
                        </a:rPr>
                        <a:t>R(</a:t>
                      </a:r>
                      <a:r>
                        <a:rPr lang="en-US" altLang="zh-CN" sz="1400">
                          <a:latin typeface="宋体" charset="0"/>
                          <a:ea typeface="宋体"/>
                          <a:cs typeface="宋体" charset="0"/>
                        </a:rPr>
                        <a:t>℃/W</a:t>
                      </a:r>
                      <a:r>
                        <a:rPr lang="en-US" altLang="zh-CN" sz="1400">
                          <a:latin typeface="Times New Roman" panose="02020603050405020304"/>
                          <a:ea typeface="宋体"/>
                        </a:rPr>
                        <a:t>)</a:t>
                      </a:r>
                      <a:endParaRPr lang="en-US" altLang="zh-CN" sz="1400">
                        <a:latin typeface="Times New Roman" panose="02020603050405020304"/>
                        <a:ea typeface="宋体"/>
                      </a:endParaRPr>
                    </a:p>
                  </a:txBody>
                  <a:tcPr marL="68580" marR="68580" marT="0" marB="0" anchor="ctr" anchorCtr="0">
                    <a:lnL>
                      <a:noFill/>
                    </a:lnL>
                    <a:lnR>
                      <a:noFill/>
                    </a:lnR>
                    <a:lnT w="19050"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en-US" altLang="zh-CN" sz="1400">
                          <a:latin typeface="Times New Roman" panose="02020603050405020304"/>
                          <a:ea typeface="宋体"/>
                        </a:rPr>
                        <a:t>Q_in (W)</a:t>
                      </a:r>
                      <a:endParaRPr lang="en-US" altLang="zh-CN" sz="1400">
                        <a:latin typeface="Times New Roman" panose="02020603050405020304"/>
                        <a:ea typeface="宋体"/>
                      </a:endParaRPr>
                    </a:p>
                  </a:txBody>
                  <a:tcPr marL="68580" marR="68580" marT="0" marB="0" anchor="ctr" anchorCtr="0">
                    <a:lnL>
                      <a:noFill/>
                    </a:lnL>
                    <a:lnR>
                      <a:noFill/>
                    </a:lnR>
                    <a:lnT w="19050"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r>
              <a:tr h="407035">
                <a:tc>
                  <a:txBody>
                    <a:bodyPr/>
                    <a:p>
                      <a:pPr marL="0" indent="0" algn="ctr">
                        <a:spcBef>
                          <a:spcPct val="0"/>
                        </a:spcBef>
                        <a:spcAft>
                          <a:spcPct val="0"/>
                        </a:spcAft>
                      </a:pPr>
                      <a:r>
                        <a:rPr lang="en-US" altLang="zh-CN" sz="1400">
                          <a:latin typeface="Times New Roman" panose="02020603050405020304"/>
                          <a:ea typeface="Times New Roman" panose="02020603050405020304"/>
                        </a:rPr>
                        <a:t>[0,8)</a:t>
                      </a:r>
                      <a:endParaRPr lang="en-US" altLang="zh-CN" sz="1400">
                        <a:latin typeface="Times New Roman" panose="02020603050405020304"/>
                        <a:ea typeface="Times New Roman" panose="02020603050405020304"/>
                      </a:endParaRPr>
                    </a:p>
                  </a:txBody>
                  <a:tcPr marL="68580" marR="68580" marT="0" marB="0" anchor="ctr" anchorCtr="0">
                    <a:lnL>
                      <a:noFill/>
                    </a:lnL>
                    <a:lnR>
                      <a:noFill/>
                    </a:lnR>
                    <a:lnT w="9525" cap="flat" cmpd="sng">
                      <a:solidFill>
                        <a:srgbClr val="000008"/>
                      </a:solidFill>
                      <a:prstDash val="solid"/>
                      <a:headEnd type="none" w="med" len="med"/>
                      <a:tailEnd type="none" w="med" len="med"/>
                    </a:lnT>
                    <a:lnB>
                      <a:noFill/>
                    </a:lnB>
                    <a:noFill/>
                  </a:tcPr>
                </a:tc>
                <a:tc>
                  <a:txBody>
                    <a:bodyPr/>
                    <a:p>
                      <a:pPr marL="0" indent="0" algn="ctr">
                        <a:spcBef>
                          <a:spcPct val="0"/>
                        </a:spcBef>
                        <a:spcAft>
                          <a:spcPct val="0"/>
                        </a:spcAft>
                      </a:pPr>
                      <a:r>
                        <a:rPr lang="en-US" altLang="zh-CN" sz="1400">
                          <a:latin typeface="Times New Roman" panose="02020603050405020304"/>
                          <a:ea typeface="Times New Roman" panose="02020603050405020304"/>
                        </a:rPr>
                        <a:t>959</a:t>
                      </a:r>
                      <a:endParaRPr lang="en-US" altLang="zh-CN" sz="1400">
                        <a:latin typeface="Times New Roman" panose="02020603050405020304"/>
                        <a:ea typeface="Times New Roman" panose="02020603050405020304"/>
                      </a:endParaRPr>
                    </a:p>
                  </a:txBody>
                  <a:tcPr marL="68580" marR="68580" marT="0" marB="0" anchor="ctr" anchorCtr="0">
                    <a:lnL>
                      <a:noFill/>
                    </a:lnL>
                    <a:lnR>
                      <a:noFill/>
                    </a:lnR>
                    <a:lnT w="9525" cap="flat" cmpd="sng">
                      <a:solidFill>
                        <a:srgbClr val="000008"/>
                      </a:solidFill>
                      <a:prstDash val="solid"/>
                      <a:headEnd type="none" w="med" len="med"/>
                      <a:tailEnd type="none" w="med" len="med"/>
                    </a:lnT>
                    <a:lnB>
                      <a:noFill/>
                    </a:lnB>
                    <a:noFill/>
                  </a:tcPr>
                </a:tc>
                <a:tc>
                  <a:txBody>
                    <a:bodyPr/>
                    <a:p>
                      <a:pPr marL="0" indent="0" algn="ctr">
                        <a:spcBef>
                          <a:spcPct val="0"/>
                        </a:spcBef>
                        <a:spcAft>
                          <a:spcPct val="0"/>
                        </a:spcAft>
                      </a:pPr>
                      <a:r>
                        <a:rPr lang="en-US" altLang="zh-CN" sz="1400">
                          <a:latin typeface="Times New Roman" panose="02020603050405020304"/>
                          <a:ea typeface="Times New Roman" panose="02020603050405020304"/>
                        </a:rPr>
                        <a:t>6.03e+06</a:t>
                      </a:r>
                      <a:endParaRPr lang="en-US" altLang="zh-CN" sz="1400">
                        <a:latin typeface="Times New Roman" panose="02020603050405020304"/>
                        <a:ea typeface="Times New Roman" panose="02020603050405020304"/>
                      </a:endParaRPr>
                    </a:p>
                  </a:txBody>
                  <a:tcPr marL="68580" marR="68580" marT="0" marB="0" anchor="ctr" anchorCtr="0">
                    <a:lnL>
                      <a:noFill/>
                    </a:lnL>
                    <a:lnR>
                      <a:noFill/>
                    </a:lnR>
                    <a:lnT w="9525" cap="flat" cmpd="sng">
                      <a:solidFill>
                        <a:srgbClr val="000008"/>
                      </a:solidFill>
                      <a:prstDash val="solid"/>
                      <a:headEnd type="none" w="med" len="med"/>
                      <a:tailEnd type="none" w="med" len="med"/>
                    </a:lnT>
                    <a:lnB>
                      <a:noFill/>
                    </a:lnB>
                    <a:noFill/>
                  </a:tcPr>
                </a:tc>
                <a:tc>
                  <a:txBody>
                    <a:bodyPr/>
                    <a:p>
                      <a:pPr marL="0" indent="0" algn="ctr">
                        <a:spcBef>
                          <a:spcPct val="0"/>
                        </a:spcBef>
                        <a:spcAft>
                          <a:spcPct val="0"/>
                        </a:spcAft>
                      </a:pPr>
                      <a:r>
                        <a:rPr lang="en-US" altLang="zh-CN" sz="1400">
                          <a:latin typeface="黑体"/>
                          <a:ea typeface="黑体"/>
                        </a:rPr>
                        <a:t>0.033</a:t>
                      </a:r>
                      <a:endParaRPr lang="en-US" altLang="zh-CN" sz="1400">
                        <a:latin typeface="黑体"/>
                        <a:ea typeface="黑体"/>
                      </a:endParaRPr>
                    </a:p>
                  </a:txBody>
                  <a:tcPr marL="68580" marR="68580" marT="0" marB="0" anchor="ctr" anchorCtr="0">
                    <a:lnL>
                      <a:noFill/>
                    </a:lnL>
                    <a:lnR>
                      <a:noFill/>
                    </a:lnR>
                    <a:lnT w="9525" cap="flat" cmpd="sng">
                      <a:solidFill>
                        <a:srgbClr val="000008"/>
                      </a:solidFill>
                      <a:prstDash val="solid"/>
                      <a:headEnd type="none" w="med" len="med"/>
                      <a:tailEnd type="none" w="med" len="med"/>
                    </a:lnT>
                    <a:lnB>
                      <a:noFill/>
                    </a:lnB>
                    <a:noFill/>
                  </a:tcPr>
                </a:tc>
                <a:tc>
                  <a:txBody>
                    <a:bodyPr/>
                    <a:p>
                      <a:pPr marL="0" indent="0" algn="ctr">
                        <a:spcBef>
                          <a:spcPct val="0"/>
                        </a:spcBef>
                        <a:spcAft>
                          <a:spcPct val="0"/>
                        </a:spcAft>
                      </a:pPr>
                      <a:r>
                        <a:rPr lang="en-US" altLang="zh-CN" sz="1400">
                          <a:latin typeface="Times New Roman" panose="02020603050405020304"/>
                          <a:ea typeface="Times New Roman" panose="02020603050405020304"/>
                        </a:rPr>
                        <a:t>498.75</a:t>
                      </a:r>
                      <a:endParaRPr lang="en-US" altLang="zh-CN" sz="1400">
                        <a:latin typeface="Times New Roman" panose="02020603050405020304"/>
                        <a:ea typeface="Times New Roman" panose="02020603050405020304"/>
                      </a:endParaRPr>
                    </a:p>
                  </a:txBody>
                  <a:tcPr marL="68580" marR="68580" marT="0" marB="0" anchor="ctr" anchorCtr="0">
                    <a:lnL>
                      <a:noFill/>
                    </a:lnL>
                    <a:lnR>
                      <a:noFill/>
                    </a:lnR>
                    <a:lnT w="9525" cap="flat" cmpd="sng">
                      <a:solidFill>
                        <a:srgbClr val="000008"/>
                      </a:solidFill>
                      <a:prstDash val="solid"/>
                      <a:headEnd type="none" w="med" len="med"/>
                      <a:tailEnd type="none" w="med" len="med"/>
                    </a:lnT>
                    <a:lnB>
                      <a:noFill/>
                    </a:lnB>
                    <a:noFill/>
                  </a:tcPr>
                </a:tc>
              </a:tr>
              <a:tr h="407035">
                <a:tc>
                  <a:txBody>
                    <a:bodyPr/>
                    <a:p>
                      <a:pPr marL="0" indent="0" algn="ctr">
                        <a:spcBef>
                          <a:spcPct val="0"/>
                        </a:spcBef>
                        <a:spcAft>
                          <a:spcPct val="0"/>
                        </a:spcAft>
                      </a:pPr>
                      <a:r>
                        <a:rPr lang="en-US" altLang="zh-CN" sz="1400">
                          <a:latin typeface="Times New Roman" panose="02020603050405020304"/>
                          <a:ea typeface="Times New Roman" panose="02020603050405020304"/>
                        </a:rPr>
                        <a:t> </a:t>
                      </a:r>
                      <a:r>
                        <a:rPr lang="en-US" altLang="zh-CN" sz="1400">
                          <a:latin typeface="Times New Roman" panose="02020603050405020304"/>
                          <a:ea typeface="Times New Roman" panose="02020603050405020304"/>
                        </a:rPr>
                        <a:t>[8,16)</a:t>
                      </a:r>
                      <a:endParaRPr lang="en-US" altLang="zh-CN" sz="1400">
                        <a:latin typeface="Times New Roman" panose="02020603050405020304"/>
                        <a:ea typeface="Times New Roman" panose="02020603050405020304"/>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400">
                          <a:latin typeface="Times New Roman" panose="02020603050405020304"/>
                          <a:ea typeface="Times New Roman" panose="02020603050405020304"/>
                        </a:rPr>
                        <a:t>965</a:t>
                      </a:r>
                      <a:endParaRPr lang="en-US" altLang="zh-CN" sz="1400">
                        <a:latin typeface="Times New Roman" panose="02020603050405020304"/>
                        <a:ea typeface="Times New Roman" panose="02020603050405020304"/>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400">
                          <a:latin typeface="Times New Roman" panose="02020603050405020304"/>
                          <a:ea typeface="Times New Roman" panose="02020603050405020304"/>
                        </a:rPr>
                        <a:t>6.97e+06</a:t>
                      </a:r>
                      <a:endParaRPr lang="en-US" altLang="zh-CN" sz="1400">
                        <a:latin typeface="Times New Roman" panose="02020603050405020304"/>
                        <a:ea typeface="Times New Roman" panose="02020603050405020304"/>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400">
                          <a:latin typeface="黑体"/>
                          <a:ea typeface="黑体"/>
                        </a:rPr>
                        <a:t>0.056</a:t>
                      </a:r>
                      <a:endParaRPr lang="en-US" altLang="zh-CN" sz="1400">
                        <a:latin typeface="黑体"/>
                        <a:ea typeface="黑体"/>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400">
                          <a:latin typeface="Times New Roman" panose="02020603050405020304"/>
                          <a:ea typeface="Times New Roman" panose="02020603050405020304"/>
                        </a:rPr>
                        <a:t>161.38</a:t>
                      </a:r>
                      <a:endParaRPr lang="en-US" altLang="zh-CN" sz="1400">
                        <a:latin typeface="Times New Roman" panose="02020603050405020304"/>
                        <a:ea typeface="Times New Roman" panose="02020603050405020304"/>
                      </a:endParaRPr>
                    </a:p>
                  </a:txBody>
                  <a:tcPr marL="68580" marR="68580" marT="0" marB="0" anchor="ctr" anchorCtr="0">
                    <a:lnL>
                      <a:noFill/>
                    </a:lnL>
                    <a:lnR>
                      <a:noFill/>
                    </a:lnR>
                    <a:lnT>
                      <a:noFill/>
                    </a:lnT>
                    <a:lnB>
                      <a:noFill/>
                    </a:lnB>
                    <a:noFill/>
                  </a:tcPr>
                </a:tc>
              </a:tr>
              <a:tr h="407035">
                <a:tc>
                  <a:txBody>
                    <a:bodyPr/>
                    <a:p>
                      <a:pPr marL="0" indent="0" algn="ctr">
                        <a:spcBef>
                          <a:spcPct val="0"/>
                        </a:spcBef>
                        <a:spcAft>
                          <a:spcPct val="0"/>
                        </a:spcAft>
                      </a:pPr>
                      <a:r>
                        <a:rPr lang="en-US" altLang="zh-CN" sz="1400">
                          <a:latin typeface="Times New Roman" panose="02020603050405020304"/>
                          <a:ea typeface="Times New Roman" panose="02020603050405020304"/>
                        </a:rPr>
                        <a:t>[16,24)</a:t>
                      </a:r>
                      <a:endParaRPr lang="en-US" altLang="zh-CN" sz="1400">
                        <a:latin typeface="Times New Roman" panose="02020603050405020304"/>
                        <a:ea typeface="Times New Roman" panose="02020603050405020304"/>
                      </a:endParaRPr>
                    </a:p>
                  </a:txBody>
                  <a:tcPr marL="68580" marR="68580" marT="0" marB="0" anchor="ctr" anchorCtr="0">
                    <a:lnL>
                      <a:noFill/>
                    </a:lnL>
                    <a:lnR>
                      <a:noFill/>
                    </a:lnR>
                    <a:lnT>
                      <a:noFill/>
                    </a:lnT>
                    <a:lnB w="19050"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en-US" altLang="zh-CN" sz="1400">
                          <a:latin typeface="Times New Roman" panose="02020603050405020304"/>
                          <a:ea typeface="Times New Roman" panose="02020603050405020304"/>
                        </a:rPr>
                        <a:t>917</a:t>
                      </a:r>
                      <a:endParaRPr lang="en-US" altLang="zh-CN" sz="1400">
                        <a:latin typeface="Times New Roman" panose="02020603050405020304"/>
                        <a:ea typeface="Times New Roman" panose="02020603050405020304"/>
                      </a:endParaRPr>
                    </a:p>
                  </a:txBody>
                  <a:tcPr marL="68580" marR="68580" marT="0" marB="0" anchor="ctr" anchorCtr="0">
                    <a:lnL>
                      <a:noFill/>
                    </a:lnL>
                    <a:lnR>
                      <a:noFill/>
                    </a:lnR>
                    <a:lnT>
                      <a:noFill/>
                    </a:lnT>
                    <a:lnB w="19050"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en-US" altLang="zh-CN" sz="1400">
                          <a:latin typeface="Times New Roman" panose="02020603050405020304"/>
                          <a:ea typeface="Times New Roman" panose="02020603050405020304"/>
                        </a:rPr>
                        <a:t>6.86e+06</a:t>
                      </a:r>
                      <a:endParaRPr lang="en-US" altLang="zh-CN" sz="1400">
                        <a:latin typeface="Times New Roman" panose="02020603050405020304"/>
                        <a:ea typeface="Times New Roman" panose="02020603050405020304"/>
                      </a:endParaRPr>
                    </a:p>
                  </a:txBody>
                  <a:tcPr marL="68580" marR="68580" marT="0" marB="0" anchor="ctr" anchorCtr="0">
                    <a:lnL>
                      <a:noFill/>
                    </a:lnL>
                    <a:lnR>
                      <a:noFill/>
                    </a:lnR>
                    <a:lnT>
                      <a:noFill/>
                    </a:lnT>
                    <a:lnB w="19050"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en-US" altLang="zh-CN" sz="1400">
                          <a:latin typeface="黑体"/>
                          <a:ea typeface="黑体"/>
                        </a:rPr>
                        <a:t>0.065</a:t>
                      </a:r>
                      <a:endParaRPr lang="en-US" altLang="zh-CN" sz="1400">
                        <a:latin typeface="黑体"/>
                        <a:ea typeface="黑体"/>
                      </a:endParaRPr>
                    </a:p>
                  </a:txBody>
                  <a:tcPr marL="68580" marR="68580" marT="0" marB="0" anchor="ctr" anchorCtr="0">
                    <a:lnL>
                      <a:noFill/>
                    </a:lnL>
                    <a:lnR>
                      <a:noFill/>
                    </a:lnR>
                    <a:lnT>
                      <a:noFill/>
                    </a:lnT>
                    <a:lnB w="19050"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en-US" altLang="zh-CN" sz="1400">
                          <a:latin typeface="Times New Roman" panose="02020603050405020304"/>
                          <a:ea typeface="Times New Roman" panose="02020603050405020304"/>
                        </a:rPr>
                        <a:t>259.37</a:t>
                      </a:r>
                      <a:endParaRPr lang="en-US" altLang="zh-CN" sz="1400">
                        <a:latin typeface="Times New Roman" panose="02020603050405020304"/>
                        <a:ea typeface="Times New Roman" panose="02020603050405020304"/>
                      </a:endParaRPr>
                    </a:p>
                  </a:txBody>
                  <a:tcPr marL="68580" marR="68580" marT="0" marB="0" anchor="ctr" anchorCtr="0">
                    <a:lnL>
                      <a:noFill/>
                    </a:lnL>
                    <a:lnR>
                      <a:noFill/>
                    </a:lnR>
                    <a:lnT>
                      <a:noFill/>
                    </a:lnT>
                    <a:lnB w="19050" cap="flat" cmpd="sng">
                      <a:solidFill>
                        <a:srgbClr val="000008"/>
                      </a:solidFill>
                      <a:prstDash val="solid"/>
                      <a:headEnd type="none" w="med" len="med"/>
                      <a:tailEnd type="none" w="med" len="med"/>
                    </a:lnB>
                    <a:noFill/>
                  </a:tcPr>
                </a:tc>
              </a:tr>
            </a:tbl>
          </a:graphicData>
        </a:graphic>
      </p:graphicFrame>
      <p:sp>
        <p:nvSpPr>
          <p:cNvPr id="4" name="文本框 3"/>
          <p:cNvSpPr txBox="1"/>
          <p:nvPr/>
        </p:nvSpPr>
        <p:spPr>
          <a:xfrm>
            <a:off x="5095240" y="1420495"/>
            <a:ext cx="5900420" cy="521970"/>
          </a:xfrm>
          <a:prstGeom prst="rect">
            <a:avLst/>
          </a:prstGeom>
          <a:noFill/>
        </p:spPr>
        <p:txBody>
          <a:bodyPr wrap="none" rtlCol="0" anchor="t">
            <a:spAutoFit/>
          </a:bodyPr>
          <a:p>
            <a:pPr algn="ctr"/>
            <a:r>
              <a:rPr lang="en-US" altLang="zh-CN" sz="1400">
                <a:sym typeface="+mn-ea"/>
              </a:rPr>
              <a:t>Table : Fitting Results of the Thermal Parameters of the RC Model </a:t>
            </a:r>
            <a:endParaRPr lang="en-US" altLang="zh-CN" sz="1400">
              <a:sym typeface="+mn-ea"/>
            </a:endParaRPr>
          </a:p>
          <a:p>
            <a:pPr algn="ctr"/>
            <a:r>
              <a:rPr lang="en-US" altLang="zh-CN" sz="1400">
                <a:sym typeface="+mn-ea"/>
              </a:rPr>
              <a:t>Using the Actual Indoor-Outdoor Temperature Data During AC Of Period</a:t>
            </a:r>
            <a:endParaRPr lang="zh-CN" altLang="en-US" sz="140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en-US" altLang="zh-CN"/>
              <a:t>Regional multi-user thermal parameter fitting</a:t>
            </a:r>
            <a:endParaRPr lang="en-US" altLang="zh-CN"/>
          </a:p>
        </p:txBody>
      </p:sp>
      <p:pic>
        <p:nvPicPr>
          <p:cNvPr id="2019405421" name="图片 4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94640" y="1193165"/>
            <a:ext cx="6932295" cy="3597910"/>
          </a:xfrm>
          <a:prstGeom prst="rect">
            <a:avLst/>
          </a:prstGeom>
        </p:spPr>
      </p:pic>
      <p:sp>
        <p:nvSpPr>
          <p:cNvPr id="7" name="文本框 6"/>
          <p:cNvSpPr txBox="1"/>
          <p:nvPr/>
        </p:nvSpPr>
        <p:spPr>
          <a:xfrm>
            <a:off x="1549400" y="4987925"/>
            <a:ext cx="3665220" cy="306705"/>
          </a:xfrm>
          <a:prstGeom prst="rect">
            <a:avLst/>
          </a:prstGeom>
          <a:noFill/>
        </p:spPr>
        <p:txBody>
          <a:bodyPr wrap="none" rtlCol="0" anchor="t">
            <a:spAutoFit/>
          </a:bodyPr>
          <a:p>
            <a:pPr algn="l"/>
            <a:r>
              <a:rPr lang="en-US" altLang="zh-CN" sz="1400">
                <a:sym typeface="+mn-ea"/>
              </a:rPr>
              <a:t>Fig 13. Box plot of thermal parameter fitting</a:t>
            </a:r>
            <a:r>
              <a:rPr lang="zh-CN" altLang="en-US" sz="1400">
                <a:sym typeface="+mn-ea"/>
              </a:rPr>
              <a:t> </a:t>
            </a:r>
            <a:endParaRPr lang="zh-CN" altLang="en-US" sz="1400"/>
          </a:p>
        </p:txBody>
      </p:sp>
      <p:graphicFrame>
        <p:nvGraphicFramePr>
          <p:cNvPr id="3" name="表格 2"/>
          <p:cNvGraphicFramePr/>
          <p:nvPr>
            <p:custDataLst>
              <p:tags r:id="rId2"/>
            </p:custDataLst>
          </p:nvPr>
        </p:nvGraphicFramePr>
        <p:xfrm>
          <a:off x="7524115" y="1948180"/>
          <a:ext cx="4319905" cy="1867535"/>
        </p:xfrm>
        <a:graphic>
          <a:graphicData uri="http://schemas.openxmlformats.org/drawingml/2006/table">
            <a:tbl>
              <a:tblPr/>
              <a:tblGrid>
                <a:gridCol w="1439545"/>
                <a:gridCol w="1440180"/>
                <a:gridCol w="1440180"/>
              </a:tblGrid>
              <a:tr h="621665">
                <a:tc>
                  <a:txBody>
                    <a:bodyPr/>
                    <a:p>
                      <a:pPr marL="0" indent="0" algn="ctr">
                        <a:spcBef>
                          <a:spcPct val="0"/>
                        </a:spcBef>
                        <a:spcAft>
                          <a:spcPct val="0"/>
                        </a:spcAft>
                      </a:pPr>
                      <a:r>
                        <a:rPr lang="en-US" altLang="zh-CN" sz="1400">
                          <a:latin typeface="Times New Roman" panose="02020603050405020304"/>
                          <a:ea typeface="宋体" pitchFamily="2" charset="-122"/>
                        </a:rPr>
                        <a:t>Region</a:t>
                      </a:r>
                      <a:endParaRPr lang="en-US" altLang="zh-CN" sz="1400">
                        <a:latin typeface="Times New Roman" panose="02020603050405020304"/>
                        <a:ea typeface="宋体" pitchFamily="2" charset="-122"/>
                      </a:endParaRPr>
                    </a:p>
                  </a:txBody>
                  <a:tcPr marL="68580" marR="68580" marT="0" marB="0" anchor="ctr" anchorCtr="0">
                    <a:lnL>
                      <a:noFill/>
                    </a:lnL>
                    <a:lnR>
                      <a:noFill/>
                    </a:lnR>
                    <a:lnT w="19050"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en-US" altLang="zh-CN" sz="1400">
                          <a:latin typeface="Times New Roman" panose="02020603050405020304"/>
                          <a:ea typeface="宋体" pitchFamily="2" charset="-122"/>
                        </a:rPr>
                        <a:t>Number of buildings</a:t>
                      </a:r>
                      <a:endParaRPr lang="en-US" altLang="zh-CN" sz="1400">
                        <a:latin typeface="Times New Roman" panose="02020603050405020304"/>
                        <a:ea typeface="宋体" pitchFamily="2" charset="-122"/>
                      </a:endParaRPr>
                    </a:p>
                  </a:txBody>
                  <a:tcPr marL="68580" marR="68580" marT="0" marB="0" anchor="ctr" anchorCtr="0">
                    <a:lnL>
                      <a:noFill/>
                    </a:lnL>
                    <a:lnR>
                      <a:noFill/>
                    </a:lnR>
                    <a:lnT w="19050"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en-US" altLang="zh-CN" sz="1400">
                          <a:latin typeface="Times New Roman" panose="02020603050405020304"/>
                          <a:ea typeface="宋体" pitchFamily="2" charset="-122"/>
                        </a:rPr>
                        <a:t>Volume</a:t>
                      </a:r>
                      <a:endParaRPr lang="en-US" altLang="zh-CN" sz="1400">
                        <a:latin typeface="Times New Roman" panose="02020603050405020304"/>
                        <a:ea typeface="宋体" pitchFamily="2" charset="-122"/>
                      </a:endParaRPr>
                    </a:p>
                  </a:txBody>
                  <a:tcPr marL="68580" marR="68580" marT="0" marB="0" anchor="ctr" anchorCtr="0">
                    <a:lnL>
                      <a:noFill/>
                    </a:lnL>
                    <a:lnR>
                      <a:noFill/>
                    </a:lnR>
                    <a:lnT w="19050"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r>
              <a:tr h="415290">
                <a:tc>
                  <a:txBody>
                    <a:bodyPr/>
                    <a:p>
                      <a:pPr marL="0" indent="0" algn="ctr">
                        <a:spcBef>
                          <a:spcPct val="0"/>
                        </a:spcBef>
                        <a:spcAft>
                          <a:spcPct val="0"/>
                        </a:spcAft>
                      </a:pPr>
                      <a:r>
                        <a:rPr lang="en-US" altLang="zh-CN" sz="1400">
                          <a:latin typeface="Times New Roman" panose="02020603050405020304"/>
                          <a:ea typeface="宋体" pitchFamily="2" charset="-122"/>
                        </a:rPr>
                        <a:t>pudong</a:t>
                      </a:r>
                      <a:endParaRPr lang="en-US" altLang="zh-CN" sz="1400">
                        <a:latin typeface="Times New Roman" panose="02020603050405020304"/>
                        <a:ea typeface="宋体" pitchFamily="2" charset="-122"/>
                      </a:endParaRPr>
                    </a:p>
                  </a:txBody>
                  <a:tcPr marL="68580" marR="68580" marT="0" marB="0" anchor="ctr" anchorCtr="0">
                    <a:lnL>
                      <a:noFill/>
                    </a:lnL>
                    <a:lnR>
                      <a:noFill/>
                    </a:lnR>
                    <a:lnT w="9525" cap="flat" cmpd="sng">
                      <a:solidFill>
                        <a:srgbClr val="000008"/>
                      </a:solidFill>
                      <a:prstDash val="solid"/>
                      <a:headEnd type="none" w="med" len="med"/>
                      <a:tailEnd type="none" w="med" len="med"/>
                    </a:lnT>
                    <a:lnB>
                      <a:noFill/>
                    </a:lnB>
                    <a:noFill/>
                  </a:tcPr>
                </a:tc>
                <a:tc>
                  <a:txBody>
                    <a:bodyPr/>
                    <a:p>
                      <a:pPr marL="0" indent="0" algn="ctr">
                        <a:spcBef>
                          <a:spcPct val="0"/>
                        </a:spcBef>
                        <a:spcAft>
                          <a:spcPct val="0"/>
                        </a:spcAft>
                      </a:pPr>
                      <a:r>
                        <a:rPr lang="en-US" altLang="zh-CN" sz="1400">
                          <a:latin typeface="Times New Roman" panose="02020603050405020304"/>
                          <a:ea typeface="Times New Roman" panose="02020603050405020304"/>
                        </a:rPr>
                        <a:t>3</a:t>
                      </a:r>
                      <a:endParaRPr lang="en-US" altLang="zh-CN" sz="1400">
                        <a:latin typeface="Times New Roman" panose="02020603050405020304"/>
                        <a:ea typeface="Times New Roman" panose="02020603050405020304"/>
                      </a:endParaRPr>
                    </a:p>
                  </a:txBody>
                  <a:tcPr marL="68580" marR="68580" marT="0" marB="0" anchor="ctr" anchorCtr="0">
                    <a:lnL>
                      <a:noFill/>
                    </a:lnL>
                    <a:lnR>
                      <a:noFill/>
                    </a:lnR>
                    <a:lnT w="9525" cap="flat" cmpd="sng">
                      <a:solidFill>
                        <a:srgbClr val="000008"/>
                      </a:solidFill>
                      <a:prstDash val="solid"/>
                      <a:headEnd type="none" w="med" len="med"/>
                      <a:tailEnd type="none" w="med" len="med"/>
                    </a:lnT>
                    <a:lnB>
                      <a:noFill/>
                    </a:lnB>
                    <a:noFill/>
                  </a:tcPr>
                </a:tc>
                <a:tc>
                  <a:txBody>
                    <a:bodyPr/>
                    <a:p>
                      <a:pPr marL="0" indent="0" algn="ctr">
                        <a:spcBef>
                          <a:spcPct val="0"/>
                        </a:spcBef>
                        <a:spcAft>
                          <a:spcPct val="0"/>
                        </a:spcAft>
                      </a:pPr>
                      <a:r>
                        <a:rPr lang="en-US" altLang="zh-CN" sz="1400">
                          <a:latin typeface="Times New Roman" panose="02020603050405020304"/>
                          <a:ea typeface="Times New Roman" panose="02020603050405020304"/>
                        </a:rPr>
                        <a:t>2398</a:t>
                      </a:r>
                      <a:endParaRPr lang="en-US" altLang="zh-CN" sz="1400">
                        <a:latin typeface="Times New Roman" panose="02020603050405020304"/>
                        <a:ea typeface="Times New Roman" panose="02020603050405020304"/>
                      </a:endParaRPr>
                    </a:p>
                  </a:txBody>
                  <a:tcPr marL="68580" marR="68580" marT="0" marB="0" anchor="ctr" anchorCtr="0">
                    <a:lnL>
                      <a:noFill/>
                    </a:lnL>
                    <a:lnR>
                      <a:noFill/>
                    </a:lnR>
                    <a:lnT w="9525" cap="flat" cmpd="sng">
                      <a:solidFill>
                        <a:srgbClr val="000008"/>
                      </a:solidFill>
                      <a:prstDash val="solid"/>
                      <a:headEnd type="none" w="med" len="med"/>
                      <a:tailEnd type="none" w="med" len="med"/>
                    </a:lnT>
                    <a:lnB>
                      <a:noFill/>
                    </a:lnB>
                    <a:noFill/>
                  </a:tcPr>
                </a:tc>
              </a:tr>
              <a:tr h="415290">
                <a:tc>
                  <a:txBody>
                    <a:bodyPr/>
                    <a:p>
                      <a:pPr marL="0" indent="0" algn="ctr">
                        <a:spcBef>
                          <a:spcPct val="0"/>
                        </a:spcBef>
                        <a:spcAft>
                          <a:spcPct val="0"/>
                        </a:spcAft>
                      </a:pPr>
                      <a:r>
                        <a:rPr lang="en-US" altLang="zh-CN" sz="1400">
                          <a:latin typeface="Times New Roman" panose="02020603050405020304"/>
                          <a:ea typeface="宋体" pitchFamily="2" charset="-122"/>
                        </a:rPr>
                        <a:t>minhang</a:t>
                      </a:r>
                      <a:endParaRPr lang="en-US" altLang="zh-CN" sz="1400">
                        <a:latin typeface="Times New Roman" panose="02020603050405020304"/>
                        <a:ea typeface="宋体" pitchFamily="2" charset="-122"/>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400">
                          <a:latin typeface="Times New Roman" panose="02020603050405020304"/>
                          <a:ea typeface="Times New Roman" panose="02020603050405020304"/>
                        </a:rPr>
                        <a:t>15</a:t>
                      </a:r>
                      <a:endParaRPr lang="en-US" altLang="zh-CN" sz="1400">
                        <a:latin typeface="Times New Roman" panose="02020603050405020304"/>
                        <a:ea typeface="Times New Roman" panose="02020603050405020304"/>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400">
                          <a:latin typeface="Times New Roman" panose="02020603050405020304"/>
                          <a:ea typeface="Times New Roman" panose="02020603050405020304"/>
                        </a:rPr>
                        <a:t>23805</a:t>
                      </a:r>
                      <a:endParaRPr lang="en-US" altLang="zh-CN" sz="1400">
                        <a:latin typeface="Times New Roman" panose="02020603050405020304"/>
                        <a:ea typeface="Times New Roman" panose="02020603050405020304"/>
                      </a:endParaRPr>
                    </a:p>
                  </a:txBody>
                  <a:tcPr marL="68580" marR="68580" marT="0" marB="0" anchor="ctr" anchorCtr="0">
                    <a:lnL>
                      <a:noFill/>
                    </a:lnL>
                    <a:lnR>
                      <a:noFill/>
                    </a:lnR>
                    <a:lnT>
                      <a:noFill/>
                    </a:lnT>
                    <a:lnB>
                      <a:noFill/>
                    </a:lnB>
                    <a:noFill/>
                  </a:tcPr>
                </a:tc>
              </a:tr>
              <a:tr h="415290">
                <a:tc>
                  <a:txBody>
                    <a:bodyPr/>
                    <a:p>
                      <a:pPr marL="0" indent="0" algn="ctr">
                        <a:spcBef>
                          <a:spcPct val="0"/>
                        </a:spcBef>
                        <a:spcAft>
                          <a:spcPct val="0"/>
                        </a:spcAft>
                      </a:pPr>
                      <a:r>
                        <a:rPr lang="en-US" altLang="zh-CN" sz="1400">
                          <a:latin typeface="Times New Roman" panose="02020603050405020304"/>
                          <a:ea typeface="宋体" pitchFamily="2" charset="-122"/>
                        </a:rPr>
                        <a:t>huangpu</a:t>
                      </a:r>
                      <a:endParaRPr lang="en-US" altLang="zh-CN" sz="1400">
                        <a:latin typeface="Times New Roman" panose="02020603050405020304"/>
                        <a:ea typeface="宋体" pitchFamily="2" charset="-122"/>
                      </a:endParaRPr>
                    </a:p>
                  </a:txBody>
                  <a:tcPr marL="68580" marR="68580" marT="0" marB="0" anchor="ctr" anchorCtr="0">
                    <a:lnL>
                      <a:noFill/>
                    </a:lnL>
                    <a:lnR>
                      <a:noFill/>
                    </a:lnR>
                    <a:lnT>
                      <a:noFill/>
                    </a:lnT>
                    <a:lnB w="19050"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en-US" altLang="zh-CN" sz="1400">
                          <a:latin typeface="Times New Roman" panose="02020603050405020304"/>
                          <a:ea typeface="Times New Roman" panose="02020603050405020304"/>
                        </a:rPr>
                        <a:t>9</a:t>
                      </a:r>
                      <a:endParaRPr lang="en-US" altLang="zh-CN" sz="1400">
                        <a:latin typeface="Times New Roman" panose="02020603050405020304"/>
                        <a:ea typeface="Times New Roman" panose="02020603050405020304"/>
                      </a:endParaRPr>
                    </a:p>
                  </a:txBody>
                  <a:tcPr marL="68580" marR="68580" marT="0" marB="0" anchor="ctr" anchorCtr="0">
                    <a:lnL>
                      <a:noFill/>
                    </a:lnL>
                    <a:lnR>
                      <a:noFill/>
                    </a:lnR>
                    <a:lnT>
                      <a:noFill/>
                    </a:lnT>
                    <a:lnB w="19050"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en-US" altLang="zh-CN" sz="1400">
                          <a:latin typeface="Times New Roman" panose="02020603050405020304"/>
                          <a:ea typeface="Times New Roman" panose="02020603050405020304"/>
                        </a:rPr>
                        <a:t>19230</a:t>
                      </a:r>
                      <a:endParaRPr lang="en-US" altLang="zh-CN" sz="1400">
                        <a:latin typeface="Times New Roman" panose="02020603050405020304"/>
                        <a:ea typeface="Times New Roman" panose="02020603050405020304"/>
                      </a:endParaRPr>
                    </a:p>
                  </a:txBody>
                  <a:tcPr marL="68580" marR="68580" marT="0" marB="0" anchor="ctr" anchorCtr="0">
                    <a:lnL>
                      <a:noFill/>
                    </a:lnL>
                    <a:lnR>
                      <a:noFill/>
                    </a:lnR>
                    <a:lnT>
                      <a:noFill/>
                    </a:lnT>
                    <a:lnB w="19050" cap="flat" cmpd="sng">
                      <a:solidFill>
                        <a:srgbClr val="000008"/>
                      </a:solidFill>
                      <a:prstDash val="solid"/>
                      <a:headEnd type="none" w="med" len="med"/>
                      <a:tailEnd type="none" w="med" len="med"/>
                    </a:lnB>
                    <a:noFill/>
                  </a:tcPr>
                </a:tc>
              </a:tr>
            </a:tbl>
          </a:graphicData>
        </a:graphic>
      </p:graphicFrame>
      <p:sp>
        <p:nvSpPr>
          <p:cNvPr id="5" name="文本框 4"/>
          <p:cNvSpPr txBox="1"/>
          <p:nvPr/>
        </p:nvSpPr>
        <p:spPr>
          <a:xfrm>
            <a:off x="99695" y="6258560"/>
            <a:ext cx="9481185" cy="483870"/>
          </a:xfrm>
          <a:prstGeom prst="rect">
            <a:avLst/>
          </a:prstGeom>
          <a:noFill/>
        </p:spPr>
        <p:txBody>
          <a:bodyPr wrap="square" rtlCol="0">
            <a:noAutofit/>
          </a:bodyPr>
          <a:p>
            <a:r>
              <a:rPr lang="en-US" altLang="zh-CN" sz="1400"/>
              <a:t>[1] BEN Y, MA F, WANG H, et al. A spatio-temporally weighted hybrid model to improve estimates of personal PM2.5 exposure: Incorporating big data from multiple data sources[J]. Environmental Pollution, 2019, 253: 403-411.</a:t>
            </a:r>
            <a:endParaRPr lang="en-US" altLang="zh-CN" sz="140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87375" y="366395"/>
            <a:ext cx="5534025" cy="560070"/>
          </a:xfrm>
        </p:spPr>
        <p:txBody>
          <a:bodyPr>
            <a:normAutofit fontScale="90000"/>
          </a:bodyPr>
          <a:p>
            <a:r>
              <a:rPr lang="en-US" altLang="zh-CN"/>
              <a:t>Regional calculation results</a:t>
            </a:r>
            <a:endParaRPr lang="en-US" altLang="zh-CN"/>
          </a:p>
        </p:txBody>
      </p:sp>
      <p:sp>
        <p:nvSpPr>
          <p:cNvPr id="3" name="内容占位符 2"/>
          <p:cNvSpPr>
            <a:spLocks noGrp="1"/>
          </p:cNvSpPr>
          <p:nvPr>
            <p:ph sz="quarter" idx="10"/>
          </p:nvPr>
        </p:nvSpPr>
        <p:spPr/>
        <p:txBody>
          <a:bodyPr/>
          <a:p>
            <a:endParaRPr lang="zh-CN" altLang="en-US"/>
          </a:p>
        </p:txBody>
      </p:sp>
      <p:pic>
        <p:nvPicPr>
          <p:cNvPr id="252261207" name="图片 47" descr="图表, 折线图, 直方图&#10;&#10;AI 生成的内容可能不正确。"/>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16280" y="1511300"/>
            <a:ext cx="4137025" cy="3625215"/>
          </a:xfrm>
          <a:prstGeom prst="rect">
            <a:avLst/>
          </a:prstGeom>
        </p:spPr>
      </p:pic>
      <p:pic>
        <p:nvPicPr>
          <p:cNvPr id="1566978779" name="图片 48" descr="图表, 折线图&#10;&#10;AI 生成的内容可能不正确。"/>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735" y="1419225"/>
            <a:ext cx="4075430" cy="3570605"/>
          </a:xfrm>
          <a:prstGeom prst="rect">
            <a:avLst/>
          </a:prstGeom>
        </p:spPr>
      </p:pic>
      <p:sp>
        <p:nvSpPr>
          <p:cNvPr id="7" name="文本框 6"/>
          <p:cNvSpPr txBox="1"/>
          <p:nvPr/>
        </p:nvSpPr>
        <p:spPr>
          <a:xfrm>
            <a:off x="4949190" y="5400675"/>
            <a:ext cx="8092440" cy="514350"/>
          </a:xfrm>
          <a:prstGeom prst="rect">
            <a:avLst/>
          </a:prstGeom>
          <a:noFill/>
        </p:spPr>
        <p:txBody>
          <a:bodyPr wrap="none" rtlCol="0" anchor="t">
            <a:noAutofit/>
          </a:bodyPr>
          <a:p>
            <a:pPr algn="ctr"/>
            <a:r>
              <a:rPr lang="en-US" altLang="zh-CN" sz="1400">
                <a:sym typeface="+mn-ea"/>
              </a:rPr>
              <a:t>Fig 15. </a:t>
            </a:r>
            <a:r>
              <a:rPr lang="zh-CN" altLang="en-US" sz="1400">
                <a:sym typeface="+mn-ea"/>
              </a:rPr>
              <a:t> </a:t>
            </a:r>
            <a:r>
              <a:rPr lang="en-US" altLang="zh-CN" sz="1400"/>
              <a:t>Response Curves of Residential Air Conditioning Operating Rate </a:t>
            </a:r>
            <a:endParaRPr lang="en-US" altLang="zh-CN" sz="1400"/>
          </a:p>
          <a:p>
            <a:pPr algn="ctr"/>
            <a:r>
              <a:rPr lang="en-US" altLang="zh-CN" sz="1400"/>
              <a:t>to Outdoor Temperature Variation</a:t>
            </a:r>
            <a:endParaRPr lang="en-US" altLang="zh-CN" sz="1400"/>
          </a:p>
          <a:p>
            <a:pPr algn="ctr"/>
            <a:r>
              <a:rPr lang="en-US" altLang="zh-CN" sz="1400"/>
              <a:t> in Selected Districts of Shanghai During Summer 2017</a:t>
            </a:r>
            <a:endParaRPr lang="en-US" altLang="zh-CN" sz="1400"/>
          </a:p>
        </p:txBody>
      </p:sp>
      <p:sp>
        <p:nvSpPr>
          <p:cNvPr id="4" name="文本框 3"/>
          <p:cNvSpPr txBox="1"/>
          <p:nvPr/>
        </p:nvSpPr>
        <p:spPr>
          <a:xfrm>
            <a:off x="1623060" y="5346700"/>
            <a:ext cx="2322830" cy="420370"/>
          </a:xfrm>
          <a:prstGeom prst="rect">
            <a:avLst/>
          </a:prstGeom>
          <a:noFill/>
        </p:spPr>
        <p:txBody>
          <a:bodyPr wrap="none" rtlCol="0" anchor="t">
            <a:noAutofit/>
          </a:bodyPr>
          <a:p>
            <a:pPr algn="ctr"/>
            <a:r>
              <a:rPr lang="en-US" altLang="zh-CN" sz="1400">
                <a:sym typeface="+mn-ea"/>
              </a:rPr>
              <a:t>Fig 14. </a:t>
            </a:r>
            <a:r>
              <a:rPr lang="en-US" altLang="zh-CN" sz="1400"/>
              <a:t>Residential Air Conditioning Average Load Profile</a:t>
            </a:r>
            <a:endParaRPr lang="en-US" altLang="zh-CN" sz="1400"/>
          </a:p>
          <a:p>
            <a:pPr algn="ctr"/>
            <a:r>
              <a:rPr lang="en-US" altLang="zh-CN" sz="1400"/>
              <a:t> Across Selected Administrative Districts </a:t>
            </a:r>
            <a:endParaRPr lang="en-US" altLang="zh-CN" sz="1400"/>
          </a:p>
          <a:p>
            <a:pPr algn="ctr"/>
            <a:r>
              <a:rPr lang="en-US" altLang="zh-CN" sz="1400"/>
              <a:t>in Shanghai During Summer 2017</a:t>
            </a:r>
            <a:endParaRPr lang="en-US" altLang="zh-CN" sz="140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直角三角形 15"/>
          <p:cNvSpPr/>
          <p:nvPr>
            <p:custDataLst>
              <p:tags r:id="rId1"/>
            </p:custDataLst>
          </p:nvPr>
        </p:nvSpPr>
        <p:spPr>
          <a:xfrm rot="2700000">
            <a:off x="6238184" y="5105672"/>
            <a:ext cx="304802" cy="30480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15" name="直角三角形 14"/>
          <p:cNvSpPr/>
          <p:nvPr>
            <p:custDataLst>
              <p:tags r:id="rId2"/>
            </p:custDataLst>
          </p:nvPr>
        </p:nvSpPr>
        <p:spPr>
          <a:xfrm rot="13500000">
            <a:off x="4876839" y="2517363"/>
            <a:ext cx="304802" cy="30480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 name="矩形 2"/>
          <p:cNvSpPr/>
          <p:nvPr>
            <p:custDataLst>
              <p:tags r:id="rId3"/>
            </p:custDataLst>
          </p:nvPr>
        </p:nvSpPr>
        <p:spPr>
          <a:xfrm>
            <a:off x="1066800" y="457177"/>
            <a:ext cx="10210800" cy="762000"/>
          </a:xfrm>
          <a:prstGeom prst="rect">
            <a:avLst/>
          </a:prstGeom>
        </p:spPr>
        <p:txBody>
          <a:bodyPr vert="horz" wrap="square" lIns="91440" tIns="45720" rIns="91440" bIns="45720" rtlCol="0" anchor="ctr" anchorCtr="0">
            <a:normAutofit/>
          </a:bodyPr>
          <a:p>
            <a:pPr lvl="0" algn="l" defTabSz="967740">
              <a:buClrTx/>
              <a:buSzTx/>
              <a:buFontTx/>
            </a:pPr>
            <a:r>
              <a:rPr lang="zh-CN" altLang="en-US" sz="3200" b="1">
                <a:solidFill>
                  <a:schemeClr val="tx2"/>
                </a:solidFill>
                <a:latin typeface="+mj-lt"/>
                <a:ea typeface="+mj-ea"/>
                <a:cs typeface="+mj-cs"/>
                <a:sym typeface="+mn-ea"/>
              </a:rPr>
              <a:t>Future Research Plans</a:t>
            </a:r>
            <a:endParaRPr lang="zh-CN" altLang="en-US" sz="3200" b="1">
              <a:solidFill>
                <a:schemeClr val="tx2"/>
              </a:solidFill>
              <a:latin typeface="+mj-lt"/>
              <a:ea typeface="+mj-ea"/>
              <a:cs typeface="+mj-cs"/>
              <a:sym typeface="+mn-ea"/>
            </a:endParaRPr>
          </a:p>
        </p:txBody>
      </p:sp>
      <p:sp>
        <p:nvSpPr>
          <p:cNvPr id="4" name="Title 6"/>
          <p:cNvSpPr txBox="1"/>
          <p:nvPr>
            <p:custDataLst>
              <p:tags r:id="rId4"/>
            </p:custDataLst>
          </p:nvPr>
        </p:nvSpPr>
        <p:spPr>
          <a:xfrm>
            <a:off x="1066809" y="1515901"/>
            <a:ext cx="3505225" cy="2307158"/>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charset="0"/>
              </a:defRPr>
            </a:lvl1pPr>
          </a:lstStyle>
          <a:p>
            <a:pPr marL="0" lvl="0" indent="0" algn="r" fontAlgn="auto">
              <a:lnSpc>
                <a:spcPct val="120000"/>
              </a:lnSpc>
              <a:spcBef>
                <a:spcPts val="0"/>
              </a:spcBef>
              <a:spcAft>
                <a:spcPts val="800"/>
              </a:spcAft>
              <a:buSzPct val="100000"/>
              <a:buNone/>
            </a:pPr>
            <a:r>
              <a:rPr lang="zh-CN" altLang="en-US" sz="2300" spc="15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More integration of environmental factors</a:t>
            </a:r>
            <a:endParaRPr lang="zh-CN" altLang="en-US" sz="2300" spc="15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endParaRPr>
          </a:p>
        </p:txBody>
      </p:sp>
      <p:pic>
        <p:nvPicPr>
          <p:cNvPr id="7" name="图片 6"/>
          <p:cNvPicPr>
            <a:picLocks noChangeAspect="1"/>
          </p:cNvPicPr>
          <p:nvPr>
            <p:custDataLst>
              <p:tags r:id="rId5"/>
            </p:custDataLst>
          </p:nvPr>
        </p:nvPicPr>
        <p:blipFill rotWithShape="1">
          <a:blip r:embed="rId6"/>
          <a:srcRect t="29167" b="29167"/>
          <a:stretch>
            <a:fillRect/>
          </a:stretch>
        </p:blipFill>
        <p:spPr>
          <a:xfrm>
            <a:off x="5791247" y="1523977"/>
            <a:ext cx="5486438" cy="2286000"/>
          </a:xfrm>
          <a:custGeom>
            <a:avLst/>
            <a:gdLst/>
            <a:ahLst/>
            <a:cxnLst>
              <a:cxn ang="3">
                <a:pos x="hc" y="t"/>
              </a:cxn>
              <a:cxn ang="cd2">
                <a:pos x="l" y="vc"/>
              </a:cxn>
              <a:cxn ang="cd4">
                <a:pos x="hc" y="b"/>
              </a:cxn>
              <a:cxn ang="0">
                <a:pos x="r" y="vc"/>
              </a:cxn>
            </a:cxnLst>
            <a:rect l="l" t="t" r="r" b="b"/>
            <a:pathLst>
              <a:path w="8640" h="3600">
                <a:moveTo>
                  <a:pt x="0" y="0"/>
                </a:moveTo>
                <a:lnTo>
                  <a:pt x="8640" y="0"/>
                </a:lnTo>
                <a:lnTo>
                  <a:pt x="8640" y="3600"/>
                </a:lnTo>
                <a:lnTo>
                  <a:pt x="0" y="3600"/>
                </a:lnTo>
                <a:lnTo>
                  <a:pt x="0" y="0"/>
                </a:lnTo>
                <a:close/>
              </a:path>
            </a:pathLst>
          </a:custGeom>
        </p:spPr>
      </p:pic>
      <p:sp>
        <p:nvSpPr>
          <p:cNvPr id="10" name="Title 6"/>
          <p:cNvSpPr txBox="1"/>
          <p:nvPr>
            <p:custDataLst>
              <p:tags r:id="rId7"/>
            </p:custDataLst>
          </p:nvPr>
        </p:nvSpPr>
        <p:spPr>
          <a:xfrm>
            <a:off x="6845883" y="4175781"/>
            <a:ext cx="4431804" cy="2164067"/>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charset="0"/>
              </a:defRPr>
            </a:lvl1pPr>
          </a:lstStyle>
          <a:p>
            <a:pPr marL="0" lvl="0" indent="0" algn="l" fontAlgn="auto">
              <a:lnSpc>
                <a:spcPct val="120000"/>
              </a:lnSpc>
              <a:spcBef>
                <a:spcPts val="0"/>
              </a:spcBef>
              <a:spcAft>
                <a:spcPts val="800"/>
              </a:spcAft>
              <a:buSzPct val="100000"/>
              <a:buNone/>
            </a:pPr>
            <a:r>
              <a:rPr lang="zh-CN" altLang="en-US" sz="2300" spc="15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Model generalization across regions and seasons</a:t>
            </a:r>
            <a:endParaRPr lang="zh-CN" altLang="en-US" sz="2300" spc="15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endParaRPr>
          </a:p>
        </p:txBody>
      </p:sp>
      <p:pic>
        <p:nvPicPr>
          <p:cNvPr id="105" name="图片 104"/>
          <p:cNvPicPr/>
          <p:nvPr/>
        </p:nvPicPr>
        <p:blipFill>
          <a:blip r:embed="rId8"/>
          <a:stretch>
            <a:fillRect/>
          </a:stretch>
        </p:blipFill>
        <p:spPr>
          <a:xfrm>
            <a:off x="963930" y="3823335"/>
            <a:ext cx="4528185" cy="2219960"/>
          </a:xfrm>
          <a:prstGeom prst="rect">
            <a:avLst/>
          </a:prstGeom>
          <a:noFill/>
          <a:ln w="9525">
            <a:noFill/>
          </a:ln>
        </p:spPr>
      </p:pic>
    </p:spTree>
    <p:custDataLst>
      <p:tags r:id="rId9"/>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title"/>
          </p:nvPr>
        </p:nvSpPr>
        <p:spPr/>
        <p:txBody>
          <a:bodyPr/>
          <a:p>
            <a:r>
              <a:rPr lang="en-US" altLang="zh-CN"/>
              <a:t>Thank you</a:t>
            </a:r>
            <a:endParaRPr lang="en-US" altLang="zh-CN"/>
          </a:p>
        </p:txBody>
      </p:sp>
      <p:pic>
        <p:nvPicPr>
          <p:cNvPr id="2" name="图片 1"/>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177800" y="115570"/>
            <a:ext cx="1707515" cy="7727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title" idx="4294967295"/>
          </p:nvPr>
        </p:nvSpPr>
        <p:spPr>
          <a:xfrm>
            <a:off x="190500" y="156845"/>
            <a:ext cx="8340090" cy="776605"/>
          </a:xfrm>
        </p:spPr>
        <p:txBody>
          <a:bodyPr>
            <a:normAutofit/>
          </a:bodyPr>
          <a:p>
            <a:r>
              <a:rPr lang="en-US" altLang="zh-CN">
                <a:solidFill>
                  <a:schemeClr val="bg1"/>
                </a:solidFill>
              </a:rPr>
              <a:t>Contents</a:t>
            </a:r>
            <a:endParaRPr lang="en-US" altLang="zh-CN">
              <a:solidFill>
                <a:schemeClr val="bg1"/>
              </a:solidFill>
            </a:endParaRPr>
          </a:p>
        </p:txBody>
      </p:sp>
      <p:sp>
        <p:nvSpPr>
          <p:cNvPr id="7" name="副标题 6"/>
          <p:cNvSpPr>
            <a:spLocks noGrp="1"/>
          </p:cNvSpPr>
          <p:nvPr>
            <p:ph type="subTitle" idx="4294967295"/>
          </p:nvPr>
        </p:nvSpPr>
        <p:spPr>
          <a:xfrm>
            <a:off x="474345" y="1216025"/>
            <a:ext cx="7068820" cy="468630"/>
          </a:xfrm>
        </p:spPr>
        <p:txBody>
          <a:bodyPr>
            <a:noAutofit/>
          </a:bodyPr>
          <a:p>
            <a:pPr algn="l">
              <a:buClrTx/>
              <a:buSzTx/>
            </a:pPr>
            <a:r>
              <a:rPr lang="en-US" altLang="zh-CN" sz="2400"/>
              <a:t>1. Background and Significance of the Study</a:t>
            </a:r>
            <a:endParaRPr lang="en-US" altLang="zh-CN" sz="2400"/>
          </a:p>
        </p:txBody>
      </p:sp>
      <p:sp>
        <p:nvSpPr>
          <p:cNvPr id="64" name="圆角矩形 63"/>
          <p:cNvSpPr/>
          <p:nvPr/>
        </p:nvSpPr>
        <p:spPr>
          <a:xfrm>
            <a:off x="338455" y="1034415"/>
            <a:ext cx="10358755" cy="650240"/>
          </a:xfrm>
          <a:prstGeom prst="roundRect">
            <a:avLst/>
          </a:prstGeom>
          <a:noFill/>
          <a:ln w="9525">
            <a:solidFill>
              <a:srgbClr val="DA585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endParaRPr lang="zh-CN" altLang="en-US" sz="1600" dirty="0">
              <a:solidFill>
                <a:srgbClr val="FFCC99"/>
              </a:solidFill>
              <a:latin typeface="微软雅黑" panose="020B0503020204020204" charset="-122"/>
              <a:ea typeface="微软雅黑" panose="020B0503020204020204" charset="-122"/>
            </a:endParaRPr>
          </a:p>
        </p:txBody>
      </p:sp>
      <p:sp>
        <p:nvSpPr>
          <p:cNvPr id="8" name="圆角矩形 7"/>
          <p:cNvSpPr/>
          <p:nvPr/>
        </p:nvSpPr>
        <p:spPr>
          <a:xfrm>
            <a:off x="338455" y="2221230"/>
            <a:ext cx="10358755" cy="650240"/>
          </a:xfrm>
          <a:prstGeom prst="roundRect">
            <a:avLst/>
          </a:prstGeom>
          <a:noFill/>
          <a:ln w="9525">
            <a:solidFill>
              <a:srgbClr val="DA585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endParaRPr lang="zh-CN" altLang="en-US" sz="1600" dirty="0">
              <a:solidFill>
                <a:srgbClr val="FFCC99"/>
              </a:solidFill>
              <a:latin typeface="微软雅黑" panose="020B0503020204020204" charset="-122"/>
              <a:ea typeface="微软雅黑" panose="020B0503020204020204" charset="-122"/>
            </a:endParaRPr>
          </a:p>
        </p:txBody>
      </p:sp>
      <p:sp>
        <p:nvSpPr>
          <p:cNvPr id="9" name="圆角矩形 8"/>
          <p:cNvSpPr/>
          <p:nvPr/>
        </p:nvSpPr>
        <p:spPr>
          <a:xfrm>
            <a:off x="338455" y="3408045"/>
            <a:ext cx="10358755" cy="650240"/>
          </a:xfrm>
          <a:prstGeom prst="roundRect">
            <a:avLst/>
          </a:prstGeom>
          <a:noFill/>
          <a:ln w="9525">
            <a:solidFill>
              <a:srgbClr val="DA585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endParaRPr lang="zh-CN" altLang="en-US" sz="1600" dirty="0">
              <a:solidFill>
                <a:srgbClr val="FFCC99"/>
              </a:solidFill>
              <a:latin typeface="微软雅黑" panose="020B0503020204020204" charset="-122"/>
              <a:ea typeface="微软雅黑" panose="020B0503020204020204" charset="-122"/>
            </a:endParaRPr>
          </a:p>
        </p:txBody>
      </p:sp>
      <p:sp>
        <p:nvSpPr>
          <p:cNvPr id="10" name="圆角矩形 9"/>
          <p:cNvSpPr/>
          <p:nvPr/>
        </p:nvSpPr>
        <p:spPr>
          <a:xfrm>
            <a:off x="338455" y="4594860"/>
            <a:ext cx="10358755" cy="650240"/>
          </a:xfrm>
          <a:prstGeom prst="roundRect">
            <a:avLst/>
          </a:prstGeom>
          <a:noFill/>
          <a:ln w="9525">
            <a:solidFill>
              <a:srgbClr val="DA585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endParaRPr lang="zh-CN" altLang="en-US" sz="1600" dirty="0">
              <a:solidFill>
                <a:srgbClr val="FFCC99"/>
              </a:solidFill>
              <a:latin typeface="微软雅黑" panose="020B0503020204020204" charset="-122"/>
              <a:ea typeface="微软雅黑" panose="020B0503020204020204" charset="-122"/>
            </a:endParaRPr>
          </a:p>
        </p:txBody>
      </p:sp>
      <p:sp>
        <p:nvSpPr>
          <p:cNvPr id="11" name="副标题 6"/>
          <p:cNvSpPr>
            <a:spLocks noGrp="1"/>
          </p:cNvSpPr>
          <p:nvPr/>
        </p:nvSpPr>
        <p:spPr>
          <a:xfrm>
            <a:off x="474345" y="2439035"/>
            <a:ext cx="6357620" cy="4686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7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7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7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a:lstStyle>
          <a:p>
            <a:r>
              <a:rPr lang="en-US" altLang="zh-CN" sz="2300"/>
              <a:t>2. Research Approach and Methods</a:t>
            </a:r>
            <a:endParaRPr lang="en-US" altLang="zh-CN" sz="2300"/>
          </a:p>
          <a:p>
            <a:pPr marL="0" indent="0">
              <a:buNone/>
            </a:pPr>
            <a:endParaRPr lang="en-US" altLang="zh-CN" sz="1400"/>
          </a:p>
        </p:txBody>
      </p:sp>
      <p:sp>
        <p:nvSpPr>
          <p:cNvPr id="13" name="副标题 6"/>
          <p:cNvSpPr>
            <a:spLocks noGrp="1"/>
          </p:cNvSpPr>
          <p:nvPr/>
        </p:nvSpPr>
        <p:spPr>
          <a:xfrm>
            <a:off x="474345" y="4738370"/>
            <a:ext cx="3923665" cy="468630"/>
          </a:xfrm>
          <a:prstGeom prst="rect">
            <a:avLst/>
          </a:prstGeom>
        </p:spPr>
        <p:txBody>
          <a:bodyPr vert="horz" lIns="91440" tIns="45720" rIns="91440" bIns="45720" rtlCol="0">
            <a:normAutofit fontScale="85000"/>
          </a:bodyPr>
          <a:lstStyle>
            <a:lvl1pPr marL="228600" indent="-228600" algn="l" defTabSz="914400" rtl="0" eaLnBrk="1" latinLnBrk="0" hangingPunct="1">
              <a:lnSpc>
                <a:spcPct val="90000"/>
              </a:lnSpc>
              <a:spcBef>
                <a:spcPts val="1000"/>
              </a:spcBef>
              <a:buFont typeface="Arial" panose="020B07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7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7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a:lstStyle>
          <a:p>
            <a:r>
              <a:rPr lang="en-US" altLang="zh-CN"/>
              <a:t>4. Future Research Plans</a:t>
            </a:r>
            <a:endParaRPr lang="en-US" altLang="zh-CN"/>
          </a:p>
        </p:txBody>
      </p:sp>
      <p:sp>
        <p:nvSpPr>
          <p:cNvPr id="14" name="副标题 6"/>
          <p:cNvSpPr>
            <a:spLocks noGrp="1"/>
          </p:cNvSpPr>
          <p:nvPr/>
        </p:nvSpPr>
        <p:spPr>
          <a:xfrm>
            <a:off x="474345" y="3516630"/>
            <a:ext cx="6357620" cy="4686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7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7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7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a:lstStyle>
          <a:p>
            <a:r>
              <a:rPr lang="en-US" altLang="zh-CN" sz="2300">
                <a:sym typeface="+mn-ea"/>
              </a:rPr>
              <a:t>3. Current Research Results</a:t>
            </a:r>
            <a:endParaRPr lang="en-US" altLang="zh-CN" sz="2300"/>
          </a:p>
          <a:p>
            <a:endParaRPr lang="en-US" altLang="zh-CN" sz="2300"/>
          </a:p>
          <a:p>
            <a:pPr marL="0" indent="0">
              <a:buNone/>
            </a:pPr>
            <a:endParaRPr lang="en-US" altLang="zh-CN" sz="140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zh-CN" altLang="en-US"/>
              <a:t>Research Significance and Background</a:t>
            </a:r>
            <a:endParaRPr lang="zh-CN" altLang="en-US"/>
          </a:p>
        </p:txBody>
      </p:sp>
      <p:sp>
        <p:nvSpPr>
          <p:cNvPr id="6" name="内容占位符 5"/>
          <p:cNvSpPr>
            <a:spLocks noGrp="1"/>
          </p:cNvSpPr>
          <p:nvPr>
            <p:ph sz="quarter" idx="10"/>
          </p:nvPr>
        </p:nvSpPr>
        <p:spPr>
          <a:xfrm>
            <a:off x="572135" y="1590675"/>
            <a:ext cx="5795645" cy="3798570"/>
          </a:xfrm>
        </p:spPr>
        <p:txBody>
          <a:bodyPr>
            <a:normAutofit fontScale="70000"/>
          </a:bodyPr>
          <a:p>
            <a:r>
              <a:rPr lang="zh-CN" altLang="en-US"/>
              <a:t>Rising temperatures lead to increased use of air conditioning, causing urban energy consumption to spike, particularly during heatwaves. This poses challenges for energy management and sustainability, as seen in California's potential power shortages in 2022 due to prolonged heat and drought. </a:t>
            </a:r>
            <a:endParaRPr lang="zh-CN" altLang="en-US"/>
          </a:p>
          <a:p>
            <a:r>
              <a:rPr lang="zh-CN" altLang="en-US"/>
              <a:t>Accurate predictions of cooling demand during these periods are essential for sustainable energy use and urban planning.</a:t>
            </a:r>
            <a:endParaRPr lang="zh-CN" altLang="en-US"/>
          </a:p>
        </p:txBody>
      </p:sp>
      <p:pic>
        <p:nvPicPr>
          <p:cNvPr id="2" name="图片 1"/>
          <p:cNvPicPr/>
          <p:nvPr/>
        </p:nvPicPr>
        <p:blipFill>
          <a:blip r:embed="rId1"/>
          <a:stretch>
            <a:fillRect/>
          </a:stretch>
        </p:blipFill>
        <p:spPr>
          <a:xfrm>
            <a:off x="7965123" y="1354297"/>
            <a:ext cx="3857625" cy="2262187"/>
          </a:xfrm>
          <a:prstGeom prst="rect">
            <a:avLst/>
          </a:prstGeom>
          <a:noFill/>
          <a:ln w="9525">
            <a:noFill/>
          </a:ln>
        </p:spPr>
      </p:pic>
      <p:sp>
        <p:nvSpPr>
          <p:cNvPr id="3" name="矩形 2"/>
          <p:cNvSpPr/>
          <p:nvPr/>
        </p:nvSpPr>
        <p:spPr>
          <a:xfrm>
            <a:off x="8157845" y="3856355"/>
            <a:ext cx="3665220" cy="1077595"/>
          </a:xfrm>
          <a:prstGeom prst="rect">
            <a:avLst/>
          </a:prstGeom>
          <a:noFill/>
          <a:ln w="12700" cap="flat" cmpd="sng" algn="ctr">
            <a:noFill/>
            <a:prstDash val="solid"/>
            <a:miter lim="800000"/>
          </a:ln>
          <a:extLst>
            <a:ext uri="{909E8E84-426E-40DD-AFC4-6F175D3DCCD1}">
              <a14:hiddenFill xmlns:a14="http://schemas.microsoft.com/office/drawing/2010/main">
                <a:solidFill>
                  <a:sysClr val="window" lastClr="FFFFFF"/>
                </a:solidFill>
              </a14:hiddenFill>
            </a:ext>
          </a:extLst>
        </p:spPr>
        <p:txBody>
          <a:bodyPr rtlCol="0" anchor="ctr"/>
          <a:p>
            <a:pPr algn="just"/>
            <a:r>
              <a:rPr lang="en-US" altLang="zh-CN" sz="1400" dirty="0"/>
              <a:t>Fig.1  </a:t>
            </a:r>
            <a:r>
              <a:rPr lang="zh-CN" altLang="en-US" sz="1400" dirty="0"/>
              <a:t>California's electricity usage is expected to reach its highest level in five years due to the hot weather</a:t>
            </a:r>
            <a:endParaRPr lang="zh-CN" altLang="en-US" sz="14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zh-CN" altLang="en-US"/>
              <a:t>Data</a:t>
            </a:r>
            <a:r>
              <a:rPr lang="en-US" altLang="zh-CN"/>
              <a:t>s</a:t>
            </a:r>
            <a:r>
              <a:rPr lang="zh-CN" altLang="en-US"/>
              <a:t>et Interpretation</a:t>
            </a:r>
            <a:endParaRPr lang="zh-CN" altLang="en-US"/>
          </a:p>
        </p:txBody>
      </p:sp>
      <p:sp>
        <p:nvSpPr>
          <p:cNvPr id="6" name="内容占位符 5"/>
          <p:cNvSpPr>
            <a:spLocks noGrp="1"/>
          </p:cNvSpPr>
          <p:nvPr>
            <p:ph sz="quarter" idx="10"/>
          </p:nvPr>
        </p:nvSpPr>
        <p:spPr>
          <a:xfrm>
            <a:off x="381635" y="1142365"/>
            <a:ext cx="11365230" cy="5121275"/>
          </a:xfrm>
        </p:spPr>
        <p:txBody>
          <a:bodyPr>
            <a:normAutofit/>
          </a:bodyPr>
          <a:p>
            <a:r>
              <a:rPr lang="en-US" altLang="zh-CN" sz="1800"/>
              <a:t>The dataset of this study is sourced from the public dataset of the paper, CN-OBEE[1]. It includes the indoor and outdoor temperature, humidity and air conditioning power data of an home office room in Beijing from June to September 2021.</a:t>
            </a:r>
            <a:endParaRPr lang="en-US" altLang="zh-CN" sz="1800"/>
          </a:p>
        </p:txBody>
      </p:sp>
      <p:sp>
        <p:nvSpPr>
          <p:cNvPr id="7" name="矩形 6"/>
          <p:cNvSpPr/>
          <p:nvPr/>
        </p:nvSpPr>
        <p:spPr>
          <a:xfrm>
            <a:off x="381635" y="1143000"/>
            <a:ext cx="11456035" cy="5120640"/>
          </a:xfrm>
          <a:prstGeom prst="rect">
            <a:avLst/>
          </a:prstGeom>
          <a:noFill/>
          <a:ln w="12700" cap="flat" cmpd="sng" algn="ctr">
            <a:solidFill>
              <a:srgbClr val="FF0000"/>
            </a:solidFill>
            <a:prstDash val="dash"/>
            <a:miter lim="800000"/>
          </a:ln>
          <a:extLst>
            <a:ext uri="{909E8E84-426E-40DD-AFC4-6F175D3DCCD1}">
              <a14:hiddenFill xmlns:a14="http://schemas.microsoft.com/office/drawing/2010/main">
                <a:solidFill>
                  <a:sysClr val="window" lastClr="FFFFFF"/>
                </a:solidFill>
              </a14:hiddenFill>
            </a:ext>
          </a:extLst>
        </p:spPr>
        <p:txBody>
          <a:bodyPr rtlCol="0" anchor="ctr"/>
          <a:p>
            <a:pPr algn="just"/>
            <a:endParaRPr lang="zh-CN" altLang="en-US" dirty="0"/>
          </a:p>
        </p:txBody>
      </p:sp>
      <p:sp>
        <p:nvSpPr>
          <p:cNvPr id="3" name="文本框 2"/>
          <p:cNvSpPr txBox="1"/>
          <p:nvPr/>
        </p:nvSpPr>
        <p:spPr>
          <a:xfrm>
            <a:off x="480060" y="6263640"/>
            <a:ext cx="8909050" cy="521970"/>
          </a:xfrm>
          <a:prstGeom prst="rect">
            <a:avLst/>
          </a:prstGeom>
          <a:noFill/>
        </p:spPr>
        <p:txBody>
          <a:bodyPr wrap="square" rtlCol="0">
            <a:spAutoFit/>
          </a:bodyPr>
          <a:p>
            <a:r>
              <a:rPr lang="en-US" altLang="zh-CN" sz="1400"/>
              <a:t>[1]. </a:t>
            </a:r>
            <a:r>
              <a:rPr lang="zh-CN" altLang="en-US" sz="1400"/>
              <a:t>Wang, C., Li, X., Sun, W., An, J., &amp; Gao, S. (2024). Occupant behavior, thermal environment, and appliance electricity use of a single-family apartment in China. Scientific Data, 11(1), 65</a:t>
            </a:r>
            <a:endParaRPr lang="zh-CN" altLang="en-US" sz="1400"/>
          </a:p>
        </p:txBody>
      </p:sp>
      <p:pic>
        <p:nvPicPr>
          <p:cNvPr id="4" name="图片 3"/>
          <p:cNvPicPr>
            <a:picLocks noChangeAspect="1"/>
          </p:cNvPicPr>
          <p:nvPr>
            <p:custDataLst>
              <p:tags r:id="rId1"/>
            </p:custDataLst>
          </p:nvPr>
        </p:nvPicPr>
        <p:blipFill>
          <a:blip r:embed="rId2"/>
          <a:stretch>
            <a:fillRect/>
          </a:stretch>
        </p:blipFill>
        <p:spPr>
          <a:xfrm>
            <a:off x="1235075" y="2460625"/>
            <a:ext cx="2605405" cy="2976245"/>
          </a:xfrm>
          <a:prstGeom prst="rect">
            <a:avLst/>
          </a:prstGeom>
        </p:spPr>
      </p:pic>
      <p:pic>
        <p:nvPicPr>
          <p:cNvPr id="8" name="图片 7"/>
          <p:cNvPicPr>
            <a:picLocks noChangeAspect="1"/>
          </p:cNvPicPr>
          <p:nvPr/>
        </p:nvPicPr>
        <p:blipFill>
          <a:blip r:embed="rId3"/>
          <a:stretch>
            <a:fillRect/>
          </a:stretch>
        </p:blipFill>
        <p:spPr>
          <a:xfrm>
            <a:off x="7131685" y="1923415"/>
            <a:ext cx="3449320" cy="3818255"/>
          </a:xfrm>
          <a:prstGeom prst="rect">
            <a:avLst/>
          </a:prstGeom>
        </p:spPr>
      </p:pic>
      <p:sp>
        <p:nvSpPr>
          <p:cNvPr id="10" name="矩形 9"/>
          <p:cNvSpPr/>
          <p:nvPr/>
        </p:nvSpPr>
        <p:spPr>
          <a:xfrm>
            <a:off x="887095" y="5283200"/>
            <a:ext cx="3665220" cy="1077595"/>
          </a:xfrm>
          <a:prstGeom prst="rect">
            <a:avLst/>
          </a:prstGeom>
          <a:noFill/>
          <a:ln w="12700" cap="flat" cmpd="sng" algn="ctr">
            <a:noFill/>
            <a:prstDash val="solid"/>
            <a:miter lim="800000"/>
          </a:ln>
          <a:extLst>
            <a:ext uri="{909E8E84-426E-40DD-AFC4-6F175D3DCCD1}">
              <a14:hiddenFill xmlns:a14="http://schemas.microsoft.com/office/drawing/2010/main">
                <a:solidFill>
                  <a:sysClr val="window" lastClr="FFFFFF"/>
                </a:solidFill>
              </a14:hiddenFill>
            </a:ext>
          </a:extLst>
        </p:spPr>
        <p:txBody>
          <a:bodyPr rtlCol="0" anchor="ctr"/>
          <a:p>
            <a:pPr algn="just"/>
            <a:r>
              <a:rPr lang="en-US" altLang="zh-CN" sz="1400" dirty="0"/>
              <a:t>Fig.2 Building appearance (south elevation).  </a:t>
            </a:r>
            <a:endParaRPr lang="zh-CN" altLang="en-US" sz="1400" dirty="0"/>
          </a:p>
        </p:txBody>
      </p:sp>
      <p:sp>
        <p:nvSpPr>
          <p:cNvPr id="11" name="矩形 10"/>
          <p:cNvSpPr/>
          <p:nvPr/>
        </p:nvSpPr>
        <p:spPr>
          <a:xfrm>
            <a:off x="7131685" y="5514340"/>
            <a:ext cx="4195445" cy="1077595"/>
          </a:xfrm>
          <a:prstGeom prst="rect">
            <a:avLst/>
          </a:prstGeom>
          <a:noFill/>
          <a:ln w="12700" cap="flat" cmpd="sng" algn="ctr">
            <a:noFill/>
            <a:prstDash val="solid"/>
            <a:miter lim="800000"/>
          </a:ln>
          <a:extLst>
            <a:ext uri="{909E8E84-426E-40DD-AFC4-6F175D3DCCD1}">
              <a14:hiddenFill xmlns:a14="http://schemas.microsoft.com/office/drawing/2010/main">
                <a:solidFill>
                  <a:sysClr val="window" lastClr="FFFFFF"/>
                </a:solidFill>
              </a14:hiddenFill>
            </a:ext>
          </a:extLst>
        </p:spPr>
        <p:txBody>
          <a:bodyPr rtlCol="0" anchor="ctr"/>
          <a:p>
            <a:pPr algn="just"/>
            <a:r>
              <a:rPr lang="en-US" altLang="zh-CN" sz="1400" dirty="0"/>
              <a:t>Fig.3 Floor plans of apartment and sensor locations.  </a:t>
            </a:r>
            <a:endParaRPr lang="zh-CN" altLang="en-US" sz="14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en-US" altLang="zh-CN"/>
              <a:t>Methodology Overview</a:t>
            </a:r>
            <a:endParaRPr lang="en-US" altLang="zh-CN"/>
          </a:p>
        </p:txBody>
      </p:sp>
      <p:sp>
        <p:nvSpPr>
          <p:cNvPr id="6" name="内容占位符 5"/>
          <p:cNvSpPr>
            <a:spLocks noGrp="1"/>
          </p:cNvSpPr>
          <p:nvPr>
            <p:ph sz="quarter" idx="10"/>
          </p:nvPr>
        </p:nvSpPr>
        <p:spPr/>
        <p:txBody>
          <a:bodyPr/>
          <a:p>
            <a:endParaRPr lang="zh-CN" altLang="en-US">
              <a:solidFill>
                <a:srgbClr val="FF0000"/>
              </a:solidFill>
            </a:endParaRPr>
          </a:p>
        </p:txBody>
      </p:sp>
      <p:sp>
        <p:nvSpPr>
          <p:cNvPr id="7" name="矩形 6"/>
          <p:cNvSpPr/>
          <p:nvPr/>
        </p:nvSpPr>
        <p:spPr>
          <a:xfrm>
            <a:off x="807720" y="1033145"/>
            <a:ext cx="2734945" cy="1129665"/>
          </a:xfrm>
          <a:prstGeom prst="rect">
            <a:avLst/>
          </a:prstGeom>
          <a:solidFill>
            <a:sysClr val="window" lastClr="FFFFFF"/>
          </a:solidFill>
          <a:ln w="19050" cap="flat" cmpd="sng" algn="ctr">
            <a:solidFill>
              <a:schemeClr val="tx1"/>
            </a:solidFill>
            <a:prstDash val="dash"/>
            <a:miter lim="800000"/>
          </a:ln>
        </p:spPr>
        <p:txBody>
          <a:bodyPr rtlCol="0" anchor="ctr"/>
          <a:p>
            <a:pPr algn="ctr"/>
            <a:r>
              <a:rPr lang="zh-CN" altLang="en-US" dirty="0"/>
              <a:t>Feature engineering (time windows, weighted features)</a:t>
            </a:r>
            <a:endParaRPr lang="zh-CN" altLang="en-US" dirty="0"/>
          </a:p>
        </p:txBody>
      </p:sp>
      <p:sp>
        <p:nvSpPr>
          <p:cNvPr id="8" name="矩形 7"/>
          <p:cNvSpPr/>
          <p:nvPr/>
        </p:nvSpPr>
        <p:spPr>
          <a:xfrm>
            <a:off x="8159750" y="1033145"/>
            <a:ext cx="3388995" cy="1106805"/>
          </a:xfrm>
          <a:prstGeom prst="rect">
            <a:avLst/>
          </a:prstGeom>
          <a:solidFill>
            <a:sysClr val="window" lastClr="FFFFFF"/>
          </a:solidFill>
          <a:ln w="19050" cap="flat" cmpd="sng" algn="ctr">
            <a:solidFill>
              <a:schemeClr val="tx1"/>
            </a:solidFill>
            <a:prstDash val="dash"/>
            <a:miter lim="800000"/>
          </a:ln>
        </p:spPr>
        <p:txBody>
          <a:bodyPr rtlCol="0" anchor="ctr"/>
          <a:p>
            <a:pPr algn="ctr"/>
            <a:r>
              <a:rPr lang="zh-CN" altLang="en-US" dirty="0"/>
              <a:t>XGBoost for state prediction</a:t>
            </a:r>
            <a:endParaRPr lang="zh-CN" altLang="en-US" dirty="0"/>
          </a:p>
        </p:txBody>
      </p:sp>
      <p:sp>
        <p:nvSpPr>
          <p:cNvPr id="9" name="矩形 8"/>
          <p:cNvSpPr/>
          <p:nvPr/>
        </p:nvSpPr>
        <p:spPr>
          <a:xfrm>
            <a:off x="8159750" y="3074035"/>
            <a:ext cx="3378200" cy="1360170"/>
          </a:xfrm>
          <a:prstGeom prst="rect">
            <a:avLst/>
          </a:prstGeom>
          <a:solidFill>
            <a:sysClr val="window" lastClr="FFFFFF"/>
          </a:solidFill>
          <a:ln w="19050" cap="flat" cmpd="sng" algn="ctr">
            <a:solidFill>
              <a:schemeClr val="tx1"/>
            </a:solidFill>
            <a:prstDash val="dash"/>
            <a:miter lim="800000"/>
          </a:ln>
        </p:spPr>
        <p:txBody>
          <a:bodyPr rtlCol="0" anchor="ctr"/>
          <a:p>
            <a:pPr algn="ctr"/>
            <a:r>
              <a:rPr lang="zh-CN" altLang="en-US" dirty="0"/>
              <a:t>Pelt algorithm for change-point detection</a:t>
            </a:r>
            <a:endParaRPr lang="zh-CN" altLang="en-US" dirty="0"/>
          </a:p>
        </p:txBody>
      </p:sp>
      <p:sp>
        <p:nvSpPr>
          <p:cNvPr id="10" name="矩形 9"/>
          <p:cNvSpPr/>
          <p:nvPr/>
        </p:nvSpPr>
        <p:spPr>
          <a:xfrm>
            <a:off x="4088130" y="4807585"/>
            <a:ext cx="3616325" cy="997585"/>
          </a:xfrm>
          <a:prstGeom prst="rect">
            <a:avLst/>
          </a:prstGeom>
          <a:solidFill>
            <a:sysClr val="window" lastClr="FFFFFF"/>
          </a:solidFill>
          <a:ln w="19050" cap="flat" cmpd="sng" algn="ctr">
            <a:solidFill>
              <a:schemeClr val="tx1"/>
            </a:solidFill>
            <a:prstDash val="dash"/>
            <a:miter lim="800000"/>
          </a:ln>
        </p:spPr>
        <p:txBody>
          <a:bodyPr rtlCol="0" anchor="ctr"/>
          <a:p>
            <a:pPr algn="ctr"/>
            <a:r>
              <a:rPr lang="zh-CN" altLang="en-US" dirty="0"/>
              <a:t>Calculate Pac through equations</a:t>
            </a:r>
            <a:endParaRPr lang="zh-CN" altLang="en-US" dirty="0"/>
          </a:p>
        </p:txBody>
      </p:sp>
      <p:cxnSp>
        <p:nvCxnSpPr>
          <p:cNvPr id="13" name="直接箭头连接符 12"/>
          <p:cNvCxnSpPr>
            <a:stCxn id="7" idx="3"/>
            <a:endCxn id="8" idx="1"/>
          </p:cNvCxnSpPr>
          <p:nvPr/>
        </p:nvCxnSpPr>
        <p:spPr>
          <a:xfrm flipV="1">
            <a:off x="3542665" y="1586865"/>
            <a:ext cx="4617085" cy="114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a:stCxn id="8" idx="2"/>
            <a:endCxn id="9" idx="0"/>
          </p:cNvCxnSpPr>
          <p:nvPr/>
        </p:nvCxnSpPr>
        <p:spPr>
          <a:xfrm flipH="1">
            <a:off x="9848850" y="2139950"/>
            <a:ext cx="5715" cy="9340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肘形连接符 14"/>
          <p:cNvCxnSpPr>
            <a:stCxn id="9" idx="2"/>
          </p:cNvCxnSpPr>
          <p:nvPr/>
        </p:nvCxnSpPr>
        <p:spPr>
          <a:xfrm rot="5400000">
            <a:off x="8364220" y="3774440"/>
            <a:ext cx="824865" cy="2144395"/>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3947160" y="2472690"/>
            <a:ext cx="3834130" cy="1640840"/>
          </a:xfrm>
          <a:prstGeom prst="rect">
            <a:avLst/>
          </a:prstGeom>
          <a:solidFill>
            <a:sysClr val="window" lastClr="FFFFFF"/>
          </a:solidFill>
          <a:ln w="19050" cap="flat" cmpd="sng" algn="ctr">
            <a:solidFill>
              <a:schemeClr val="tx1"/>
            </a:solidFill>
            <a:prstDash val="dash"/>
            <a:miter lim="800000"/>
          </a:ln>
        </p:spPr>
        <p:txBody>
          <a:bodyPr rtlCol="0" anchor="ctr"/>
          <a:p>
            <a:pPr algn="just"/>
            <a:r>
              <a:rPr lang="zh-CN" altLang="en-US" dirty="0"/>
              <a:t>Distinguish the AC status based on </a:t>
            </a:r>
            <a:r>
              <a:rPr lang="en-US" altLang="zh-CN" dirty="0"/>
              <a:t>indoor and outdoor</a:t>
            </a:r>
            <a:r>
              <a:rPr lang="zh-CN" altLang="en-US" dirty="0"/>
              <a:t> temperature and humidity data</a:t>
            </a:r>
            <a:r>
              <a:rPr lang="en-US" altLang="zh-CN" dirty="0"/>
              <a:t> </a:t>
            </a:r>
            <a:r>
              <a:rPr lang="zh-CN" altLang="en-US" dirty="0"/>
              <a:t>over different time periods</a:t>
            </a:r>
            <a:endParaRPr lang="zh-CN" altLang="en-US" dirty="0"/>
          </a:p>
        </p:txBody>
      </p:sp>
      <p:cxnSp>
        <p:nvCxnSpPr>
          <p:cNvPr id="3" name="直接箭头连接符 2"/>
          <p:cNvCxnSpPr/>
          <p:nvPr/>
        </p:nvCxnSpPr>
        <p:spPr>
          <a:xfrm flipH="1">
            <a:off x="5840730" y="1596390"/>
            <a:ext cx="5080" cy="87630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 name="直接箭头连接符 3"/>
          <p:cNvCxnSpPr/>
          <p:nvPr/>
        </p:nvCxnSpPr>
        <p:spPr>
          <a:xfrm>
            <a:off x="5896610" y="4113530"/>
            <a:ext cx="0" cy="728345"/>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507365" y="3074035"/>
            <a:ext cx="3032125" cy="1253490"/>
          </a:xfrm>
          <a:prstGeom prst="rect">
            <a:avLst/>
          </a:prstGeom>
          <a:solidFill>
            <a:sysClr val="window" lastClr="FFFFFF"/>
          </a:solidFill>
          <a:ln w="19050" cap="flat" cmpd="sng" algn="ctr">
            <a:solidFill>
              <a:schemeClr val="tx1"/>
            </a:solidFill>
            <a:prstDash val="dash"/>
            <a:miter lim="800000"/>
          </a:ln>
        </p:spPr>
        <p:txBody>
          <a:bodyPr rtlCol="0" anchor="ctr"/>
          <a:p>
            <a:pPr algn="ctr"/>
            <a:r>
              <a:rPr lang="en-US" altLang="zh-CN" dirty="0"/>
              <a:t>Urban user-level scale regional expansion calculation</a:t>
            </a:r>
            <a:endParaRPr lang="en-US" altLang="zh-CN" dirty="0"/>
          </a:p>
        </p:txBody>
      </p:sp>
      <p:cxnSp>
        <p:nvCxnSpPr>
          <p:cNvPr id="17" name="肘形连接符 16"/>
          <p:cNvCxnSpPr>
            <a:stCxn id="10" idx="1"/>
            <a:endCxn id="12" idx="2"/>
          </p:cNvCxnSpPr>
          <p:nvPr/>
        </p:nvCxnSpPr>
        <p:spPr>
          <a:xfrm rot="10800000">
            <a:off x="2023110" y="4327525"/>
            <a:ext cx="2064385" cy="979170"/>
          </a:xfrm>
          <a:prstGeom prst="bentConnector2">
            <a:avLst/>
          </a:prstGeom>
          <a:ln>
            <a:tailEnd type="arrow"/>
          </a:ln>
        </p:spPr>
        <p:style>
          <a:lnRef idx="2">
            <a:schemeClr val="accent1"/>
          </a:lnRef>
          <a:fillRef idx="0">
            <a:srgbClr val="FFFFFF"/>
          </a:fillRef>
          <a:effectRef idx="0">
            <a:srgbClr val="FFFFFF"/>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title"/>
          </p:nvPr>
        </p:nvSpPr>
        <p:spPr/>
        <p:txBody>
          <a:bodyPr/>
          <a:p>
            <a:r>
              <a:rPr lang="en-US" altLang="zh-CN"/>
              <a:t>Workflow</a:t>
            </a:r>
            <a:endParaRPr lang="en-US" altLang="zh-CN"/>
          </a:p>
        </p:txBody>
      </p:sp>
      <p:pic>
        <p:nvPicPr>
          <p:cNvPr id="3" name="图片 3" descr="未命名文件 (2)"/>
          <p:cNvPicPr>
            <a:picLocks noChangeAspect="1"/>
          </p:cNvPicPr>
          <p:nvPr/>
        </p:nvPicPr>
        <p:blipFill>
          <a:blip r:embed="rId1"/>
          <a:stretch>
            <a:fillRect/>
          </a:stretch>
        </p:blipFill>
        <p:spPr>
          <a:xfrm>
            <a:off x="3389630" y="234950"/>
            <a:ext cx="5259070" cy="5935980"/>
          </a:xfrm>
          <a:prstGeom prst="rect">
            <a:avLst/>
          </a:prstGeom>
        </p:spPr>
      </p:pic>
      <p:sp>
        <p:nvSpPr>
          <p:cNvPr id="2" name="文本框 1"/>
          <p:cNvSpPr txBox="1"/>
          <p:nvPr/>
        </p:nvSpPr>
        <p:spPr>
          <a:xfrm>
            <a:off x="2867025" y="6170930"/>
            <a:ext cx="6858000" cy="306705"/>
          </a:xfrm>
          <a:prstGeom prst="rect">
            <a:avLst/>
          </a:prstGeom>
          <a:noFill/>
        </p:spPr>
        <p:txBody>
          <a:bodyPr wrap="square" rtlCol="0" anchor="t">
            <a:spAutoFit/>
          </a:bodyPr>
          <a:p>
            <a:r>
              <a:rPr lang="zh-CN" altLang="en-US" sz="1400"/>
              <a:t>Fig.</a:t>
            </a:r>
            <a:r>
              <a:rPr lang="en-US" altLang="zh-CN" sz="1400"/>
              <a:t>4</a:t>
            </a:r>
            <a:r>
              <a:rPr lang="zh-CN" altLang="en-US" sz="1400"/>
              <a:t>. The workflow of AC operation status prediction and power estimation model</a:t>
            </a:r>
            <a:endParaRPr lang="zh-CN" altLang="en-US" sz="140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标题 6"/>
          <p:cNvSpPr>
            <a:spLocks noGrp="1"/>
          </p:cNvSpPr>
          <p:nvPr>
            <p:ph type="title"/>
          </p:nvPr>
        </p:nvSpPr>
        <p:spPr/>
        <p:txBody>
          <a:bodyPr/>
          <a:p>
            <a:r>
              <a:rPr lang="zh-CN" altLang="en-US"/>
              <a:t>Feature Engineering</a:t>
            </a:r>
            <a:endParaRPr lang="zh-CN" altLang="en-US"/>
          </a:p>
        </p:txBody>
      </p:sp>
      <p:pic>
        <p:nvPicPr>
          <p:cNvPr id="2093014450" name="图片 2093014450" descr="ac_usage_ratio"/>
          <p:cNvPicPr>
            <a:picLocks noChangeAspect="1"/>
          </p:cNvPicPr>
          <p:nvPr/>
        </p:nvPicPr>
        <p:blipFill>
          <a:blip r:embed="rId1"/>
          <a:stretch>
            <a:fillRect/>
          </a:stretch>
        </p:blipFill>
        <p:spPr>
          <a:xfrm>
            <a:off x="718185" y="1833245"/>
            <a:ext cx="3763645" cy="2815590"/>
          </a:xfrm>
          <a:prstGeom prst="rect">
            <a:avLst/>
          </a:prstGeom>
        </p:spPr>
      </p:pic>
      <p:sp>
        <p:nvSpPr>
          <p:cNvPr id="11" name="矩形 10"/>
          <p:cNvSpPr/>
          <p:nvPr/>
        </p:nvSpPr>
        <p:spPr>
          <a:xfrm>
            <a:off x="718185" y="4706620"/>
            <a:ext cx="3665220" cy="1077595"/>
          </a:xfrm>
          <a:prstGeom prst="rect">
            <a:avLst/>
          </a:prstGeom>
          <a:noFill/>
          <a:ln w="12700" cap="flat" cmpd="sng" algn="ctr">
            <a:noFill/>
            <a:prstDash val="solid"/>
            <a:miter lim="800000"/>
          </a:ln>
          <a:extLst>
            <a:ext uri="{909E8E84-426E-40DD-AFC4-6F175D3DCCD1}">
              <a14:hiddenFill xmlns:a14="http://schemas.microsoft.com/office/drawing/2010/main">
                <a:solidFill>
                  <a:sysClr val="window" lastClr="FFFFFF"/>
                </a:solidFill>
              </a14:hiddenFill>
            </a:ext>
          </a:extLst>
        </p:spPr>
        <p:txBody>
          <a:bodyPr rtlCol="0" anchor="ctr"/>
          <a:p>
            <a:pPr algn="just"/>
            <a:r>
              <a:rPr lang="en-US" altLang="zh-CN" sz="1400" dirty="0"/>
              <a:t>Fig.5  Distribution of AC usage by time periods (0–6, 6–12, 12–18, 18–24 Hours)  </a:t>
            </a:r>
            <a:endParaRPr lang="zh-CN" altLang="en-US" sz="1400" dirty="0"/>
          </a:p>
        </p:txBody>
      </p:sp>
      <p:sp>
        <p:nvSpPr>
          <p:cNvPr id="12" name="矩形 11"/>
          <p:cNvSpPr/>
          <p:nvPr/>
        </p:nvSpPr>
        <p:spPr>
          <a:xfrm>
            <a:off x="6320790" y="5499735"/>
            <a:ext cx="5708650" cy="1077595"/>
          </a:xfrm>
          <a:prstGeom prst="rect">
            <a:avLst/>
          </a:prstGeom>
          <a:noFill/>
          <a:ln w="12700" cap="flat" cmpd="sng" algn="ctr">
            <a:noFill/>
            <a:prstDash val="solid"/>
            <a:miter lim="800000"/>
          </a:ln>
          <a:extLst>
            <a:ext uri="{909E8E84-426E-40DD-AFC4-6F175D3DCCD1}">
              <a14:hiddenFill xmlns:a14="http://schemas.microsoft.com/office/drawing/2010/main">
                <a:solidFill>
                  <a:sysClr val="window" lastClr="FFFFFF"/>
                </a:solidFill>
              </a14:hiddenFill>
            </a:ext>
          </a:extLst>
        </p:spPr>
        <p:txBody>
          <a:bodyPr rtlCol="0" anchor="ctr"/>
          <a:p>
            <a:pPr algn="just"/>
            <a:r>
              <a:rPr lang="en-US" altLang="zh-CN" sz="1400" dirty="0"/>
              <a:t>Fig.6  Temperature and Humidity Trends with AC Usage (August 21-23, 2021): (a) Indoor and Outdoor Temperature Trends, (b) Indoor and Outdoor Humidity Trends </a:t>
            </a:r>
            <a:endParaRPr lang="zh-CN" altLang="en-US" sz="1400" dirty="0"/>
          </a:p>
        </p:txBody>
      </p:sp>
      <p:pic>
        <p:nvPicPr>
          <p:cNvPr id="1991245779" name="图片 7" descr="图表, 折线图  AI 生成的内容可能不正确。"/>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40120" y="921385"/>
            <a:ext cx="5391150" cy="44577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zh-CN" altLang="en-US"/>
              <a:t>Feature Engineering</a:t>
            </a:r>
            <a:endParaRPr lang="zh-CN" altLang="en-US"/>
          </a:p>
        </p:txBody>
      </p:sp>
      <p:pic>
        <p:nvPicPr>
          <p:cNvPr id="19" name="图片 18"/>
          <p:cNvPicPr>
            <a:picLocks noChangeAspect="1"/>
          </p:cNvPicPr>
          <p:nvPr/>
        </p:nvPicPr>
        <p:blipFill>
          <a:blip r:embed="rId1"/>
          <a:stretch>
            <a:fillRect/>
          </a:stretch>
        </p:blipFill>
        <p:spPr>
          <a:xfrm>
            <a:off x="666750" y="1051560"/>
            <a:ext cx="7342505" cy="5312410"/>
          </a:xfrm>
          <a:prstGeom prst="rect">
            <a:avLst/>
          </a:prstGeom>
        </p:spPr>
      </p:pic>
      <p:sp>
        <p:nvSpPr>
          <p:cNvPr id="21" name="矩形 20"/>
          <p:cNvSpPr/>
          <p:nvPr/>
        </p:nvSpPr>
        <p:spPr>
          <a:xfrm>
            <a:off x="593090" y="1386840"/>
            <a:ext cx="5916295" cy="422910"/>
          </a:xfrm>
          <a:prstGeom prst="rect">
            <a:avLst/>
          </a:prstGeom>
          <a:noFill/>
          <a:ln w="28575" cap="flat" cmpd="sng" algn="ctr">
            <a:solidFill>
              <a:srgbClr val="FF0000"/>
            </a:solidFill>
            <a:prstDash val="dash"/>
            <a:miter lim="800000"/>
          </a:ln>
          <a:extLst>
            <a:ext uri="{909E8E84-426E-40DD-AFC4-6F175D3DCCD1}">
              <a14:hiddenFill xmlns:a14="http://schemas.microsoft.com/office/drawing/2010/main">
                <a:solidFill>
                  <a:sysClr val="window" lastClr="FFFFFF"/>
                </a:solidFill>
              </a14:hiddenFill>
            </a:ext>
          </a:extLst>
        </p:spPr>
        <p:txBody>
          <a:bodyPr rtlCol="0" anchor="ctr"/>
          <a:p>
            <a:pPr algn="just"/>
            <a:endParaRPr lang="zh-CN" altLang="en-US" dirty="0"/>
          </a:p>
        </p:txBody>
      </p:sp>
      <p:sp>
        <p:nvSpPr>
          <p:cNvPr id="2" name="矩形 1"/>
          <p:cNvSpPr/>
          <p:nvPr/>
        </p:nvSpPr>
        <p:spPr>
          <a:xfrm>
            <a:off x="8163560" y="2859405"/>
            <a:ext cx="3731895" cy="1360170"/>
          </a:xfrm>
          <a:prstGeom prst="rect">
            <a:avLst/>
          </a:prstGeom>
          <a:solidFill>
            <a:sysClr val="window" lastClr="FFFFFF"/>
          </a:solidFill>
          <a:ln w="19050" cap="flat" cmpd="sng" algn="ctr">
            <a:solidFill>
              <a:schemeClr val="tx1"/>
            </a:solidFill>
            <a:prstDash val="dash"/>
            <a:miter lim="800000"/>
          </a:ln>
        </p:spPr>
        <p:txBody>
          <a:bodyPr rtlCol="0" anchor="ctr"/>
          <a:p>
            <a:pPr algn="ctr"/>
            <a:r>
              <a:rPr lang="en-US" altLang="zh-CN" dirty="0"/>
              <a:t>Predict</a:t>
            </a:r>
            <a:r>
              <a:rPr lang="zh-CN" altLang="en-US" dirty="0"/>
              <a:t> the maximum AC state (ac_on_max) within each window</a:t>
            </a:r>
            <a:endParaRPr lang="zh-CN" altLang="en-US" dirty="0"/>
          </a:p>
        </p:txBody>
      </p:sp>
      <p:sp>
        <p:nvSpPr>
          <p:cNvPr id="4" name="右箭头 3"/>
          <p:cNvSpPr/>
          <p:nvPr/>
        </p:nvSpPr>
        <p:spPr>
          <a:xfrm>
            <a:off x="6732270" y="3171825"/>
            <a:ext cx="1181100" cy="497840"/>
          </a:xfrm>
          <a:prstGeom prst="rightArrow">
            <a:avLst/>
          </a:prstGeom>
          <a:solidFill>
            <a:schemeClr val="accent1">
              <a:lumMod val="40000"/>
              <a:lumOff val="60000"/>
            </a:schemeClr>
          </a:solidFill>
          <a:ln w="12700" cap="flat" cmpd="sng" algn="ctr">
            <a:noFill/>
            <a:prstDash val="solid"/>
            <a:miter lim="800000"/>
          </a:ln>
        </p:spPr>
        <p:txBody>
          <a:bodyPr rtlCol="0" anchor="ctr"/>
          <a:p>
            <a:pPr algn="just"/>
            <a:endParaRPr lang="zh-CN" altLang="en-US" dirty="0"/>
          </a:p>
        </p:txBody>
      </p:sp>
      <p:sp>
        <p:nvSpPr>
          <p:cNvPr id="106" name="文本框 105"/>
          <p:cNvSpPr txBox="1"/>
          <p:nvPr/>
        </p:nvSpPr>
        <p:spPr>
          <a:xfrm>
            <a:off x="756920" y="6198870"/>
            <a:ext cx="5814695" cy="337185"/>
          </a:xfrm>
          <a:prstGeom prst="rect">
            <a:avLst/>
          </a:prstGeom>
          <a:noFill/>
          <a:ln w="9525">
            <a:noFill/>
          </a:ln>
        </p:spPr>
        <p:txBody>
          <a:bodyPr wrap="square">
            <a:spAutoFit/>
          </a:bodyPr>
          <a:p>
            <a:pPr indent="0"/>
            <a:r>
              <a:rPr lang="en-US" sz="1600" b="0">
                <a:solidFill>
                  <a:srgbClr val="000000"/>
                </a:solidFill>
                <a:latin typeface="Calibri" panose="020F0502020204030204" charset="0"/>
                <a:cs typeface="CharisSIL" charset="0"/>
              </a:rPr>
              <a:t>Table 1: Feature Input of the AC State Prediction Algorithm</a:t>
            </a:r>
            <a:endParaRPr lang="zh-CN" altLang="en-US" sz="160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normAutofit fontScale="90000"/>
          </a:bodyPr>
          <a:p>
            <a:r>
              <a:rPr lang="zh-CN" altLang="en-US"/>
              <a:t>XGBoost for</a:t>
            </a:r>
            <a:r>
              <a:rPr lang="en-US" altLang="zh-CN"/>
              <a:t> </a:t>
            </a:r>
            <a:r>
              <a:rPr lang="zh-CN" altLang="en-US"/>
              <a:t> </a:t>
            </a:r>
            <a:r>
              <a:rPr lang="en-US" altLang="zh-CN"/>
              <a:t>time window AC </a:t>
            </a:r>
            <a:r>
              <a:rPr lang="zh-CN" altLang="en-US"/>
              <a:t>state prediction</a:t>
            </a:r>
            <a:endParaRPr lang="zh-CN" altLang="en-US"/>
          </a:p>
        </p:txBody>
      </p:sp>
      <p:sp>
        <p:nvSpPr>
          <p:cNvPr id="6" name="内容占位符 5"/>
          <p:cNvSpPr>
            <a:spLocks noGrp="1"/>
          </p:cNvSpPr>
          <p:nvPr>
            <p:ph sz="quarter" idx="10"/>
          </p:nvPr>
        </p:nvSpPr>
        <p:spPr/>
        <p:txBody>
          <a:bodyPr/>
          <a:p>
            <a:endParaRPr lang="zh-CN" altLang="en-US"/>
          </a:p>
        </p:txBody>
      </p:sp>
      <p:pic>
        <p:nvPicPr>
          <p:cNvPr id="7" name="图片 45"/>
          <p:cNvPicPr>
            <a:picLocks noChangeAspect="1"/>
          </p:cNvPicPr>
          <p:nvPr/>
        </p:nvPicPr>
        <p:blipFill>
          <a:blip r:embed="rId1"/>
          <a:stretch>
            <a:fillRect/>
          </a:stretch>
        </p:blipFill>
        <p:spPr>
          <a:xfrm>
            <a:off x="600393" y="915035"/>
            <a:ext cx="5271135" cy="4102100"/>
          </a:xfrm>
          <a:prstGeom prst="rect">
            <a:avLst/>
          </a:prstGeom>
          <a:noFill/>
          <a:ln>
            <a:noFill/>
          </a:ln>
        </p:spPr>
      </p:pic>
      <p:pic>
        <p:nvPicPr>
          <p:cNvPr id="8" name="图片 4"/>
          <p:cNvPicPr>
            <a:picLocks noChangeAspect="1"/>
          </p:cNvPicPr>
          <p:nvPr/>
        </p:nvPicPr>
        <p:blipFill>
          <a:blip r:embed="rId2"/>
          <a:stretch>
            <a:fillRect/>
          </a:stretch>
        </p:blipFill>
        <p:spPr>
          <a:xfrm>
            <a:off x="6536373" y="2115820"/>
            <a:ext cx="5273675" cy="2032000"/>
          </a:xfrm>
          <a:prstGeom prst="rect">
            <a:avLst/>
          </a:prstGeom>
          <a:noFill/>
          <a:ln>
            <a:noFill/>
          </a:ln>
        </p:spPr>
      </p:pic>
      <p:sp>
        <p:nvSpPr>
          <p:cNvPr id="11" name="矩形 10"/>
          <p:cNvSpPr/>
          <p:nvPr/>
        </p:nvSpPr>
        <p:spPr>
          <a:xfrm>
            <a:off x="727075" y="5133340"/>
            <a:ext cx="5144770" cy="675005"/>
          </a:xfrm>
          <a:prstGeom prst="rect">
            <a:avLst/>
          </a:prstGeom>
          <a:noFill/>
          <a:ln w="12700" cap="flat" cmpd="sng" algn="ctr">
            <a:noFill/>
            <a:prstDash val="solid"/>
            <a:miter lim="800000"/>
          </a:ln>
          <a:extLst>
            <a:ext uri="{909E8E84-426E-40DD-AFC4-6F175D3DCCD1}">
              <a14:hiddenFill xmlns:a14="http://schemas.microsoft.com/office/drawing/2010/main">
                <a:solidFill>
                  <a:sysClr val="window" lastClr="FFFFFF"/>
                </a:solidFill>
              </a14:hiddenFill>
            </a:ext>
          </a:extLst>
        </p:spPr>
        <p:txBody>
          <a:bodyPr rtlCol="0" anchor="ctr"/>
          <a:p>
            <a:pPr algn="just"/>
            <a:r>
              <a:rPr lang="en-US" altLang="zh-CN" sz="1400" dirty="0"/>
              <a:t>Fig.7 The result of feature time window division by xgboost  </a:t>
            </a:r>
            <a:endParaRPr lang="zh-CN" altLang="en-US" sz="14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xml><?xml version="1.0" encoding="utf-8"?>
<p:tagLst xmlns:p="http://schemas.openxmlformats.org/presentationml/2006/main">
  <p:tag name="KSO_WM_UNIT_VALUE" val="635*1523"/>
  <p:tag name="KSO_WM_UNIT_HIGHLIGHT" val="0"/>
  <p:tag name="KSO_WM_UNIT_COMPATIBLE" val="0"/>
  <p:tag name="KSO_WM_UNIT_DIAGRAM_ISNUMVISUAL" val="0"/>
  <p:tag name="KSO_WM_UNIT_DIAGRAM_ISREFERUNIT" val="0"/>
  <p:tag name="KSO_WM_UNIT_TYPE" val="d"/>
  <p:tag name="KSO_WM_UNIT_INDEX" val="1"/>
  <p:tag name="KSO_WM_UNIT_ID" val="diagram20212462_1*d*1"/>
  <p:tag name="KSO_WM_TEMPLATE_CATEGORY" val="diagram"/>
  <p:tag name="KSO_WM_TEMPLATE_INDEX" val="20212462"/>
  <p:tag name="KSO_WM_UNIT_LAYERLEVEL" val="1"/>
  <p:tag name="KSO_WM_TAG_VERSION" val="1.0"/>
  <p:tag name="KSO_WM_BEAUTIFY_FLAG" val="#wm#"/>
  <p:tag name="KSO_WM_CHIP_GROUPID" val="5e7310da9a230a26b9e88a19"/>
  <p:tag name="KSO_WM_CHIP_XID" val="5e7310da9a230a26b9e88a1a"/>
  <p:tag name="KSO_WM_UNIT_DEC_AREA_ID" val="772e5ec0b585465383abdaf042f7842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d630fb3c364940e88d89f75e9eedd3f9"/>
  <p:tag name="KSO_WM_TEMPLATE_ASSEMBLE_XID" val="60656f504054ed1e2fb807ac"/>
  <p:tag name="KSO_WM_TEMPLATE_ASSEMBLE_GROUPID" val="60656f504054ed1e2fb807ac"/>
</p:tagLst>
</file>

<file path=ppt/tags/tag11.xml><?xml version="1.0" encoding="utf-8"?>
<p:tagLst xmlns:p="http://schemas.openxmlformats.org/presentationml/2006/main">
  <p:tag name="KSO_WM_UNIT_TEXT_SUBTYPE" val="a"/>
  <p:tag name="KSO_WM_UNIT_SUBTYPE" val="a"/>
  <p:tag name="KSO_WM_UNIT_PRESET_TEXT" val="单击此处添加正文。"/>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12462_1*f*2"/>
  <p:tag name="KSO_WM_TEMPLATE_CATEGORY" val="diagram"/>
  <p:tag name="KSO_WM_TEMPLATE_INDEX" val="20212462"/>
  <p:tag name="KSO_WM_UNIT_LAYERLEVEL" val="1"/>
  <p:tag name="KSO_WM_TAG_VERSION" val="1.0"/>
  <p:tag name="KSO_WM_BEAUTIFY_FLAG" val="#wm#"/>
  <p:tag name="KSO_WM_UNIT_DEFAULT_FONT" val="14;20;2"/>
  <p:tag name="KSO_WM_UNIT_BLOCK" val="0"/>
  <p:tag name="KSO_WM_UNIT_VALUE" val="39"/>
  <p:tag name="KSO_WM_UNIT_SHOW_EDIT_AREA_INDICATION" val="1"/>
  <p:tag name="KSO_WM_CHIP_GROUPID" val="5e6b05596848fb12bee65ac8"/>
  <p:tag name="KSO_WM_CHIP_XID" val="5e6b05596848fb12bee65aca"/>
  <p:tag name="KSO_WM_UNIT_DEC_AREA_ID" val="66c3ba793a6e410d937616463fa08d3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fb498374f5634d4bb640544fa621b55b"/>
  <p:tag name="KSO_WM_UNIT_SUPPORT_BIG_FONT" val="1"/>
  <p:tag name="KSO_WM_UNIT_TEXT_FILL_FORE_SCHEMECOLOR_INDEX_BRIGHTNESS" val="0.25"/>
  <p:tag name="KSO_WM_UNIT_TEXT_FILL_FORE_SCHEMECOLOR_INDEX" val="13"/>
  <p:tag name="KSO_WM_UNIT_TEXT_FILL_TYPE" val="1"/>
  <p:tag name="KSO_WM_TEMPLATE_ASSEMBLE_XID" val="60656f504054ed1e2fb807ac"/>
  <p:tag name="KSO_WM_TEMPLATE_ASSEMBLE_GROUPID" val="60656f504054ed1e2fb807ac"/>
</p:tagLst>
</file>

<file path=ppt/tags/tag12.xml><?xml version="1.0" encoding="utf-8"?>
<p:tagLst xmlns:p="http://schemas.openxmlformats.org/presentationml/2006/main">
  <p:tag name="KSO_WM_SLIDE_BACKGROUND" val="[&quot;general&quot;]"/>
  <p:tag name="KSO_WM_SLIDE_RATIO" val="1.777778"/>
  <p:tag name="KSO_WM_CHIP_INFOS" val="{&quot;type&quot;:0,&quot;layout_type&quot;:&quot;leftright&quot;,&quot;layout_feature&quot;:2,&quot;aspect_ratio&quot;:&quot;16:9&quot;,&quot;same_font_size&quot;:tru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false,&quot;fill_id&quot;:&quot;720d96c069db4aff99c70947043bd74f&quot;,&quot;fill_align&quot;:&quot;lm&quot;,&quot;chip_types&quot;:[&quot;header&quot;]},{&quot;text_align&quot;:&quot;rm&quot;,&quot;text_direction&quot;:&quot;horizontal&quot;,&quot;support_big_font&quot;:true,&quot;fill_id&quot;:&quot;920baa57584a4d1abcf4e088985af7ac&quot;,&quot;fill_align&quot;:&quot;rm&quot;,&quot;chip_types&quot;:[&quot;text&quot;]},{&quot;text_align&quot;:&quot;cm&quot;,&quot;text_direction&quot;:&quot;horizontal&quot;,&quot;support_big_font&quot;:false,&quot;fill_id&quot;:&quot;f1c27f32d04f44329c0252432cd4beff&quot;,&quot;fill_align&quot;:&quot;cm&quot;,&quot;chip_types&quot;:[&quot;picture&quot;]},{&quot;text_align&quot;:&quot;cm&quot;,&quot;text_direction&quot;:&quot;horizontal&quot;,&quot;support_big_font&quot;:false,&quot;fill_id&quot;:&quot;4796ddb14f7740728551a5a6cce51930&quot;,&quot;fill_align&quot;:&quot;cm&quot;,&quot;chip_types&quot;:[&quot;picture&quot;]},{&quot;text_align&quot;:&quot;lm&quot;,&quot;text_direction&quot;:&quot;horizontal&quot;,&quot;support_big_font&quot;:true,&quot;fill_id&quot;:&quot;3e69e7af1cdc49639c65ff989c275842&quot;,&quot;fill_align&quot;:&quot;lm&quot;,&quot;chip_types&quot;:[&quot;text&quot;]}]]"/>
  <p:tag name="KSO_WM_SLIDE_ID" val="diagram20212462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04*468"/>
  <p:tag name="KSO_WM_SLIDE_POSITION" val="84*36"/>
  <p:tag name="KSO_WM_TAG_VERSION" val="1.0"/>
  <p:tag name="KSO_WM_BEAUTIFY_FLAG" val="#wm#"/>
  <p:tag name="KSO_WM_TEMPLATE_CATEGORY" val="diagram"/>
  <p:tag name="KSO_WM_TEMPLATE_INDEX" val="20212462"/>
  <p:tag name="KSO_WM_SLIDE_LAYOUT" val="a_d_f"/>
  <p:tag name="KSO_WM_SLIDE_LAYOUT_CNT" val="1_2_2"/>
  <p:tag name="KSO_WM_CHIP_XID" val="5f21164bc4814ce96fb1367e"/>
  <p:tag name="KSO_WM_SLIDE_LAYOUT_INFO" val="{&quot;backgroundInfo&quot;:[{&quot;bottom&quot;:0,&quot;bottomAbs&quot;:false,&quot;left&quot;:0,&quot;leftAbs&quot;:false,&quot;right&quot;:0,&quot;rightAbs&quot;:false,&quot;top&quot;:0,&quot;topAbs&quot;:false,&quot;type&quot;:&quot;general&quot;}],&quot;id&quot;:&quot;2021-04-01T15:39:41&quot;,&quot;maxSize&quot;:{&quot;size1&quot;:17.79966444792571},&quot;minSize&quot;:{&quot;size1&quot;:17.79966444792571},&quot;normalSize&quot;:{&quot;size1&quot;:17.79966444792571},&quot;subLayout&quot;:[{&quot;id&quot;:&quot;2021-04-01T15:39:41&quot;,&quot;margin&quot;:{&quot;bottom&quot;:0,&quot;left&quot;:2.9629998207092285,&quot;right&quot;:2.5399999618530273,&quot;top&quot;:1.2699999809265137},&quot;type&quot;:0},{&quot;id&quot;:&quot;2021-04-01T15:39:41&quot;,&quot;maxSize&quot;:{&quot;size1&quot;:51.39959178746408},&quot;minSize&quot;:{&quot;size1&quot;:51.39959178746408},&quot;normalSize&quot;:{&quot;size1&quot;:51.39959178746408},&quot;subLayout&quot;:[{&quot;direction&quot;:1,&quot;id&quot;:&quot;2021-04-01T15:39:41&quot;,&quot;maxSize&quot;:{&quot;size1&quot;:55},&quot;minSize&quot;:{&quot;size1&quot;:47.5},&quot;normalSize&quot;:{&quot;size1&quot;:47.5},&quot;subLayout&quot;:[{&quot;id&quot;:&quot;2021-04-01T15:39:41&quot;,&quot;margin&quot;:{&quot;bottom&quot;:0.8199999928474426,&quot;left&quot;:2.9629998207092285,&quot;right&quot;:3.38700008392334,&quot;top&quot;:0.8199999928474426},&quot;type&quot;:0},{&quot;id&quot;:&quot;2021-04-01T15:39:41&quot;,&quot;margin&quot;:{&quot;bottom&quot;:0.847000002861023,&quot;left&quot;:0,&quot;right&quot;:2.5399999618530273,&quot;top&quot;:0.847000002861023},&quot;type&quot;:0}],&quot;type&quot;:0},{&quot;direction&quot;:1,&quot;id&quot;:&quot;2021-04-01T15:39:41&quot;,&quot;maxSize&quot;:{&quot;size1&quot;:53.8},&quot;minSize&quot;:{&quot;size1&quot;:46.2},&quot;normalSize&quot;:{&quot;size1&quot;:46.200104166666655},&quot;subLayout&quot;:[{&quot;id&quot;:&quot;2021-04-01T15:39:41&quot;,&quot;margin&quot;:{&quot;bottom&quot;:1.2699999809265137,&quot;left&quot;:2.9629998207092285,&quot;right&quot;:0,&quot;top&quot;:0},&quot;type&quot;:0},{&quot;id&quot;:&quot;2021-04-01T15:39:41&quot;,&quot;margin&quot;:{&quot;bottom&quot;:1.2699999809265137,&quot;left&quot;:3.38700008392334,&quot;right&quot;:2.5399999618530273,&quot;top&quot;:0},&quot;type&quot;:0}],&quot;type&quot;:0}],&quot;type&quot;:0}],&quot;type&quot;:0}"/>
  <p:tag name="KSO_WM_CHIP_DECFILLPROP" val="[]"/>
  <p:tag name="KSO_WM_SLIDE_CAN_ADD_NAVIGATION" val="1"/>
  <p:tag name="KSO_WM_CHIP_GROUPID" val="5f21164bc4814ce96fb1367d"/>
  <p:tag name="KSO_WM_SLIDE_BK_DARK_LIGHT" val="2"/>
  <p:tag name="KSO_WM_SLIDE_BACKGROUND_TYPE" val="general"/>
  <p:tag name="KSO_WM_SLIDE_SUPPORT_FEATURE_TYPE" val="0"/>
  <p:tag name="KSO_WM_SLIDE_SAME_FONT_SIZE" val="1"/>
  <p:tag name="KSO_WM_TEMPLATE_ASSEMBLE_XID" val="60656f504054ed1e2fb807ac"/>
  <p:tag name="KSO_WM_TEMPLATE_ASSEMBLE_GROUPID" val="60656f504054ed1e2fb807ac"/>
</p:tagLst>
</file>

<file path=ppt/tags/tag13.xml><?xml version="1.0" encoding="utf-8"?>
<p:tagLst xmlns:p="http://schemas.openxmlformats.org/presentationml/2006/main">
  <p:tag name="COMMONDATA" val="eyJoZGlkIjoiMWJmYmVhMGQ2YWQwOTc0ZDFkYmVkZTE0NzFkNThlYzIifQ=="/>
  <p:tag name="KSO_WPP_MARK_KEY" val="d67f76eb-ab88-492d-9542-f03ba726e1e4"/>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xml><?xml version="1.0" encoding="utf-8"?>
<p:tagLst xmlns:p="http://schemas.openxmlformats.org/presentationml/2006/main">
  <p:tag name="KSO_WM_UNIT_PLACING_PICTURE_USER_VIEWPORT" val="{&quot;height&quot;:8138,&quot;width&quot;:7125}"/>
</p:tagLst>
</file>

<file path=ppt/tags/tag5.xml><?xml version="1.0" encoding="utf-8"?>
<p:tagLst xmlns:p="http://schemas.openxmlformats.org/presentationml/2006/main">
  <p:tag name="TABLE_ENDDRAG_ORIGIN_RECT" val="340*130"/>
  <p:tag name="TABLE_ENDDRAG_RECT" val="610*147*340*130"/>
</p:tagLst>
</file>

<file path=ppt/tags/tag6.xml><?xml version="1.0" encoding="utf-8"?>
<p:tagLst xmlns:p="http://schemas.openxmlformats.org/presentationml/2006/main">
  <p:tag name="KSO_WM_UNIT_BLOCK" val="0"/>
  <p:tag name="KSO_WM_UNIT_DEC_AREA_ID" val="26c6c1f3f6f646c3a19fdb9c4d9bd60e"/>
  <p:tag name="KSO_WM_UNIT_SM_LIMIT_TYPE" val="0"/>
  <p:tag name="KSO_WM_UNIT_HIGHLIGHT" val="0"/>
  <p:tag name="KSO_WM_UNIT_COMPATIBLE" val="0"/>
  <p:tag name="KSO_WM_UNIT_DIAGRAM_ISNUMVISUAL" val="0"/>
  <p:tag name="KSO_WM_UNIT_DIAGRAM_ISREFERUNIT" val="0"/>
  <p:tag name="KSO_WM_UNIT_TYPE" val="i"/>
  <p:tag name="KSO_WM_UNIT_INDEX" val="1"/>
  <p:tag name="KSO_WM_UNIT_ID" val="diagram20212462_1*i*1"/>
  <p:tag name="KSO_WM_TEMPLATE_CATEGORY" val="diagram"/>
  <p:tag name="KSO_WM_TEMPLATE_INDEX" val="20212462"/>
  <p:tag name="KSO_WM_UNIT_LAYERLEVEL" val="1"/>
  <p:tag name="KSO_WM_TAG_VERSION" val="1.0"/>
  <p:tag name="KSO_WM_BEAUTIFY_FLAG" val="#wm#"/>
  <p:tag name="KSO_WM_UNIT_DECORATE_INFO" val="{&quot;DecorateInfoH&quot;:{&quot;IsAbs&quot;:true},&quot;DecorateInfoW&quot;:{&quot;IsAbs&quot;:true},&quot;DecorateInfoX&quot;:{&quot;IsAbs&quot;:true,&quot;Pos&quot;:0},&quot;DecorateInfoY&quot;:{&quot;IsAbs&quot;:true,&quot;Pos&quot;:1},&quot;ReferentInfo&quot;:{&quot;Id&quot;:&quot;1672b0ad10b246fabe235d3467502344&quot;,&quot;X&quot;:{&quot;Pos&quot;:2},&quot;Y&quot;:{&quot;Pos&quot;:1}},&quot;whChangeMode&quot;:0}"/>
  <p:tag name="KSO_WM_CHIP_GROUPID" val="5f21164bc4814ce96fb1367d"/>
  <p:tag name="KSO_WM_CHIP_XID" val="5f21164bc4814ce96fb1367e"/>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
  <p:tag name="KSO_WM_TEMPLATE_ASSEMBLE_XID" val="60656f504054ed1e2fb807ac"/>
  <p:tag name="KSO_WM_TEMPLATE_ASSEMBLE_GROUPID" val="60656f504054ed1e2fb807ac"/>
</p:tagLst>
</file>

<file path=ppt/tags/tag7.xml><?xml version="1.0" encoding="utf-8"?>
<p:tagLst xmlns:p="http://schemas.openxmlformats.org/presentationml/2006/main">
  <p:tag name="KSO_WM_UNIT_BLOCK" val="0"/>
  <p:tag name="KSO_WM_UNIT_DEC_AREA_ID" val="b47068eaba874b0b9b07242475762482"/>
  <p:tag name="KSO_WM_UNIT_SM_LIMIT_TYPE" val="0"/>
  <p:tag name="KSO_WM_UNIT_HIGHLIGHT" val="0"/>
  <p:tag name="KSO_WM_UNIT_COMPATIBLE" val="0"/>
  <p:tag name="KSO_WM_UNIT_DIAGRAM_ISNUMVISUAL" val="0"/>
  <p:tag name="KSO_WM_UNIT_DIAGRAM_ISREFERUNIT" val="0"/>
  <p:tag name="KSO_WM_UNIT_TYPE" val="i"/>
  <p:tag name="KSO_WM_UNIT_INDEX" val="2"/>
  <p:tag name="KSO_WM_UNIT_ID" val="diagram20212462_1*i*2"/>
  <p:tag name="KSO_WM_TEMPLATE_CATEGORY" val="diagram"/>
  <p:tag name="KSO_WM_TEMPLATE_INDEX" val="20212462"/>
  <p:tag name="KSO_WM_UNIT_LAYERLEVEL" val="1"/>
  <p:tag name="KSO_WM_TAG_VERSION" val="1.0"/>
  <p:tag name="KSO_WM_BEAUTIFY_FLAG" val="#wm#"/>
  <p:tag name="KSO_WM_UNIT_DECORATE_INFO" val="{&quot;DecorateInfoH&quot;:{&quot;IsAbs&quot;:true},&quot;DecorateInfoW&quot;:{&quot;IsAbs&quot;:true},&quot;DecorateInfoX&quot;:{&quot;IsAbs&quot;:true,&quot;Pos&quot;:0},&quot;DecorateInfoY&quot;:{&quot;IsAbs&quot;:true,&quot;Pos&quot;:1},&quot;ReferentInfo&quot;:{&quot;Id&quot;:&quot;d0fc123d67ab4cc78c240d871ba1c718&quot;,&quot;X&quot;:{&quot;Pos&quot;:2},&quot;Y&quot;:{&quot;Pos&quot;:1}},&quot;whChangeMode&quot;:0}"/>
  <p:tag name="KSO_WM_CHIP_GROUPID" val="5f21164bc4814ce96fb1367d"/>
  <p:tag name="KSO_WM_CHIP_XID" val="5f21164bc4814ce96fb1367e"/>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
  <p:tag name="KSO_WM_TEMPLATE_ASSEMBLE_XID" val="60656f504054ed1e2fb807ac"/>
  <p:tag name="KSO_WM_TEMPLATE_ASSEMBLE_GROUPID" val="60656f504054ed1e2fb807ac"/>
</p:tagLst>
</file>

<file path=ppt/tags/tag8.xml><?xml version="1.0" encoding="utf-8"?>
<p:tagLst xmlns:p="http://schemas.openxmlformats.org/presentationml/2006/main">
  <p:tag name="KSO_WM_UNIT_ISCONTENTSTITLE" val="0"/>
  <p:tag name="KSO_WM_UNIT_ISNUMDGMTITLE" val="0"/>
  <p:tag name="KSO_WM_UNIT_NOCLEAR" val="0"/>
  <p:tag name="KSO_WM_UNIT_VALUE" val="22"/>
  <p:tag name="KSO_WM_UNIT_HIGHLIGHT" val="0"/>
  <p:tag name="KSO_WM_UNIT_COMPATIBLE" val="0"/>
  <p:tag name="KSO_WM_UNIT_DIAGRAM_ISNUMVISUAL" val="0"/>
  <p:tag name="KSO_WM_UNIT_DIAGRAM_ISREFERUNIT" val="0"/>
  <p:tag name="KSO_WM_UNIT_TYPE" val="a"/>
  <p:tag name="KSO_WM_UNIT_INDEX" val="1"/>
  <p:tag name="KSO_WM_UNIT_ID" val="diagram20212462_1*a*1"/>
  <p:tag name="KSO_WM_TEMPLATE_CATEGORY" val="diagram"/>
  <p:tag name="KSO_WM_TEMPLATE_INDEX" val="20212462"/>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806b521faae040428a4dd2a47741f10e"/>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37fb78e35f8a479db8fc5e436d6a1afb"/>
  <p:tag name="KSO_WM_UNIT_TEXT_FILL_FORE_SCHEMECOLOR_INDEX_BRIGHTNESS" val="0"/>
  <p:tag name="KSO_WM_UNIT_TEXT_FILL_FORE_SCHEMECOLOR_INDEX" val="13"/>
  <p:tag name="KSO_WM_UNIT_TEXT_FILL_TYPE" val="1"/>
  <p:tag name="KSO_WM_TEMPLATE_ASSEMBLE_XID" val="60656f504054ed1e2fb807ac"/>
  <p:tag name="KSO_WM_TEMPLATE_ASSEMBLE_GROUPID" val="60656f504054ed1e2fb807ac"/>
</p:tagLst>
</file>

<file path=ppt/tags/tag9.xml><?xml version="1.0" encoding="utf-8"?>
<p:tagLst xmlns:p="http://schemas.openxmlformats.org/presentationml/2006/main">
  <p:tag name="KSO_WM_UNIT_TEXT_SUBTYPE" val="a"/>
  <p:tag name="KSO_WM_UNIT_SUBTYPE" val="a"/>
  <p:tag name="KSO_WM_UNIT_PRESET_TEXT" val="单击此处添加正文。"/>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2462_1*f*1"/>
  <p:tag name="KSO_WM_TEMPLATE_CATEGORY" val="diagram"/>
  <p:tag name="KSO_WM_TEMPLATE_INDEX" val="20212462"/>
  <p:tag name="KSO_WM_UNIT_LAYERLEVEL" val="1"/>
  <p:tag name="KSO_WM_TAG_VERSION" val="1.0"/>
  <p:tag name="KSO_WM_BEAUTIFY_FLAG" val="#wm#"/>
  <p:tag name="KSO_WM_UNIT_DEFAULT_FONT" val="14;20;2"/>
  <p:tag name="KSO_WM_UNIT_BLOCK" val="0"/>
  <p:tag name="KSO_WM_UNIT_VALUE" val="39"/>
  <p:tag name="KSO_WM_UNIT_SHOW_EDIT_AREA_INDICATION" val="1"/>
  <p:tag name="KSO_WM_CHIP_GROUPID" val="5e6b05596848fb12bee65ac8"/>
  <p:tag name="KSO_WM_CHIP_XID" val="5e6b05596848fb12bee65aca"/>
  <p:tag name="KSO_WM_UNIT_DEC_AREA_ID" val="d0fc123d67ab4cc78c240d871ba1c71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rm&quot;,&quot;fill_mode&quot;:&quot;full&quot;,&quot;sacle_strategy&quot;:&quot;smart&quot;}"/>
  <p:tag name="KSO_WM_ASSEMBLE_CHIP_INDEX" val="939125cbd4bf4563a5feec5afd1cbbb4"/>
  <p:tag name="KSO_WM_UNIT_SUPPORT_BIG_FONT" val="1"/>
  <p:tag name="KSO_WM_UNIT_TEXT_FILL_FORE_SCHEMECOLOR_INDEX_BRIGHTNESS" val="0.25"/>
  <p:tag name="KSO_WM_UNIT_TEXT_FILL_FORE_SCHEMECOLOR_INDEX" val="13"/>
  <p:tag name="KSO_WM_UNIT_TEXT_FILL_TYPE" val="1"/>
  <p:tag name="KSO_WM_TEMPLATE_ASSEMBLE_XID" val="60656f504054ed1e2fb807ac"/>
  <p:tag name="KSO_WM_TEMPLATE_ASSEMBLE_GROUPID" val="60656f504054ed1e2fb807ac"/>
</p:tagLst>
</file>

<file path=ppt/theme/theme1.xml><?xml version="1.0" encoding="utf-8"?>
<a:theme xmlns:a="http://schemas.openxmlformats.org/drawingml/2006/main" name="自定义设计方案">
  <a:themeElements>
    <a:clrScheme name="SJTU-2021">
      <a:dk1>
        <a:srgbClr val="000000"/>
      </a:dk1>
      <a:lt1>
        <a:srgbClr val="FFFFFF"/>
      </a:lt1>
      <a:dk2>
        <a:srgbClr val="C8161E"/>
      </a:dk2>
      <a:lt2>
        <a:srgbClr val="DBDBDB"/>
      </a:lt2>
      <a:accent1>
        <a:srgbClr val="0051EB"/>
      </a:accent1>
      <a:accent2>
        <a:srgbClr val="44546A"/>
      </a:accent2>
      <a:accent3>
        <a:srgbClr val="1F4D78"/>
      </a:accent3>
      <a:accent4>
        <a:srgbClr val="ED7D31"/>
      </a:accent4>
      <a:accent5>
        <a:srgbClr val="FFC000"/>
      </a:accent5>
      <a:accent6>
        <a:srgbClr val="A5A5A5"/>
      </a:accent6>
      <a:hlink>
        <a:srgbClr val="196E7D"/>
      </a:hlink>
      <a:folHlink>
        <a:srgbClr val="BEBEBE"/>
      </a:folHlink>
    </a:clrScheme>
    <a:fontScheme name="鸿蒙">
      <a:majorFont>
        <a:latin typeface="Segoe UI"/>
        <a:ea typeface="HarmonyOS Sans SC Black"/>
        <a:cs typeface=""/>
      </a:majorFont>
      <a:minorFont>
        <a:latin typeface="Segoe UI"/>
        <a:ea typeface="HarmonyOS Sans SC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ysClr val="window" lastClr="FFFFFF"/>
        </a:solidFill>
        <a:ln w="12700" cap="flat" cmpd="sng" algn="ctr">
          <a:noFill/>
          <a:prstDash val="solid"/>
          <a:miter lim="800000"/>
        </a:ln>
      </a:spPr>
      <a:bodyPr rtlCol="0" anchor="ctr"/>
      <a:lstStyle>
        <a:defPPr algn="just">
          <a:defRPr dirty="0"/>
        </a:defPPr>
      </a:lst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自定义设计方案">
  <a:themeElements>
    <a:clrScheme name="SJTU-2021">
      <a:dk1>
        <a:srgbClr val="000000"/>
      </a:dk1>
      <a:lt1>
        <a:srgbClr val="FFFFFF"/>
      </a:lt1>
      <a:dk2>
        <a:srgbClr val="C8161E"/>
      </a:dk2>
      <a:lt2>
        <a:srgbClr val="DBDBDB"/>
      </a:lt2>
      <a:accent1>
        <a:srgbClr val="0051EB"/>
      </a:accent1>
      <a:accent2>
        <a:srgbClr val="44546A"/>
      </a:accent2>
      <a:accent3>
        <a:srgbClr val="1F4D78"/>
      </a:accent3>
      <a:accent4>
        <a:srgbClr val="ED7D31"/>
      </a:accent4>
      <a:accent5>
        <a:srgbClr val="FFC000"/>
      </a:accent5>
      <a:accent6>
        <a:srgbClr val="A5A5A5"/>
      </a:accent6>
      <a:hlink>
        <a:srgbClr val="196E7D"/>
      </a:hlink>
      <a:folHlink>
        <a:srgbClr val="BEBEBE"/>
      </a:folHlink>
    </a:clrScheme>
    <a:fontScheme name="鸿蒙">
      <a:majorFont>
        <a:latin typeface="Segoe UI"/>
        <a:ea typeface="HarmonyOS Sans SC Black"/>
        <a:cs typeface=""/>
      </a:majorFont>
      <a:minorFont>
        <a:latin typeface="Segoe UI"/>
        <a:ea typeface="HarmonyOS Sans SC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ysClr val="window" lastClr="FFFFFF"/>
        </a:solidFill>
        <a:ln w="12700" cap="flat" cmpd="sng" algn="ctr">
          <a:noFill/>
          <a:prstDash val="solid"/>
          <a:miter lim="800000"/>
        </a:ln>
      </a:spPr>
      <a:bodyPr rtlCol="0" anchor="ctr"/>
      <a:lstStyle>
        <a:defPPr algn="just">
          <a:defRPr dirty="0"/>
        </a:defPPr>
      </a:lst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自定义设计方案">
  <a:themeElements>
    <a:clrScheme name="SJTU-2021">
      <a:dk1>
        <a:srgbClr val="000000"/>
      </a:dk1>
      <a:lt1>
        <a:srgbClr val="FFFFFF"/>
      </a:lt1>
      <a:dk2>
        <a:srgbClr val="C8161E"/>
      </a:dk2>
      <a:lt2>
        <a:srgbClr val="DBDBDB"/>
      </a:lt2>
      <a:accent1>
        <a:srgbClr val="0051EB"/>
      </a:accent1>
      <a:accent2>
        <a:srgbClr val="44546A"/>
      </a:accent2>
      <a:accent3>
        <a:srgbClr val="1F4D78"/>
      </a:accent3>
      <a:accent4>
        <a:srgbClr val="ED7D31"/>
      </a:accent4>
      <a:accent5>
        <a:srgbClr val="FFC000"/>
      </a:accent5>
      <a:accent6>
        <a:srgbClr val="A5A5A5"/>
      </a:accent6>
      <a:hlink>
        <a:srgbClr val="196E7D"/>
      </a:hlink>
      <a:folHlink>
        <a:srgbClr val="BEBEBE"/>
      </a:folHlink>
    </a:clrScheme>
    <a:fontScheme name="鸿蒙">
      <a:majorFont>
        <a:latin typeface="Segoe UI"/>
        <a:ea typeface="HarmonyOS Sans SC Black"/>
        <a:cs typeface=""/>
      </a:majorFont>
      <a:minorFont>
        <a:latin typeface="Segoe UI"/>
        <a:ea typeface="HarmonyOS Sans SC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ysClr val="window" lastClr="FFFFFF"/>
        </a:solidFill>
        <a:ln w="12700" cap="flat" cmpd="sng" algn="ctr">
          <a:noFill/>
          <a:prstDash val="solid"/>
          <a:miter lim="800000"/>
        </a:ln>
      </a:spPr>
      <a:bodyPr rtlCol="0" anchor="ctr"/>
      <a:lstStyle>
        <a:defPPr algn="just">
          <a:defRPr dirty="0"/>
        </a:defPPr>
      </a:lst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自定义设计方案">
  <a:themeElements>
    <a:clrScheme name="SJTU-2021">
      <a:dk1>
        <a:srgbClr val="000000"/>
      </a:dk1>
      <a:lt1>
        <a:srgbClr val="FFFFFF"/>
      </a:lt1>
      <a:dk2>
        <a:srgbClr val="C8161E"/>
      </a:dk2>
      <a:lt2>
        <a:srgbClr val="DBDBDB"/>
      </a:lt2>
      <a:accent1>
        <a:srgbClr val="0051EB"/>
      </a:accent1>
      <a:accent2>
        <a:srgbClr val="44546A"/>
      </a:accent2>
      <a:accent3>
        <a:srgbClr val="1F4D78"/>
      </a:accent3>
      <a:accent4>
        <a:srgbClr val="ED7D31"/>
      </a:accent4>
      <a:accent5>
        <a:srgbClr val="FFC000"/>
      </a:accent5>
      <a:accent6>
        <a:srgbClr val="A5A5A5"/>
      </a:accent6>
      <a:hlink>
        <a:srgbClr val="196E7D"/>
      </a:hlink>
      <a:folHlink>
        <a:srgbClr val="BEBEBE"/>
      </a:folHlink>
    </a:clrScheme>
    <a:fontScheme name="鸿蒙">
      <a:majorFont>
        <a:latin typeface="Segoe UI"/>
        <a:ea typeface="HarmonyOS Sans SC Black"/>
        <a:cs typeface=""/>
      </a:majorFont>
      <a:minorFont>
        <a:latin typeface="Segoe UI"/>
        <a:ea typeface="HarmonyOS Sans SC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ysClr val="window" lastClr="FFFFFF"/>
        </a:solidFill>
        <a:ln w="12700" cap="flat" cmpd="sng" algn="ctr">
          <a:noFill/>
          <a:prstDash val="solid"/>
          <a:miter lim="800000"/>
        </a:ln>
      </a:spPr>
      <a:bodyPr rtlCol="0" anchor="ctr"/>
      <a:lstStyle>
        <a:defPPr algn="just">
          <a:defRPr dirty="0"/>
        </a:defPPr>
      </a:lst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4248</Words>
  <Application>WPS 演示</Application>
  <PresentationFormat>宽屏</PresentationFormat>
  <Paragraphs>187</Paragraphs>
  <Slides>17</Slides>
  <Notes>0</Notes>
  <HiddenSlides>0</HiddenSlides>
  <MMClips>0</MMClips>
  <ScaleCrop>false</ScaleCrop>
  <HeadingPairs>
    <vt:vector size="8" baseType="variant">
      <vt:variant>
        <vt:lpstr>已用的字体</vt:lpstr>
      </vt:variant>
      <vt:variant>
        <vt:i4>27</vt:i4>
      </vt:variant>
      <vt:variant>
        <vt:lpstr>主题</vt:lpstr>
      </vt:variant>
      <vt:variant>
        <vt:i4>5</vt:i4>
      </vt:variant>
      <vt:variant>
        <vt:lpstr>嵌入 OLE 服务器</vt:lpstr>
      </vt:variant>
      <vt:variant>
        <vt:i4>3</vt:i4>
      </vt:variant>
      <vt:variant>
        <vt:lpstr>幻灯片标题</vt:lpstr>
      </vt:variant>
      <vt:variant>
        <vt:i4>17</vt:i4>
      </vt:variant>
    </vt:vector>
  </HeadingPairs>
  <TitlesOfParts>
    <vt:vector size="52" baseType="lpstr">
      <vt:lpstr>Arial</vt:lpstr>
      <vt:lpstr>宋体</vt:lpstr>
      <vt:lpstr>Wingdings</vt:lpstr>
      <vt:lpstr>Arial</vt:lpstr>
      <vt:lpstr>微软雅黑</vt:lpstr>
      <vt:lpstr>汉仪旗黑</vt:lpstr>
      <vt:lpstr>Book Antiqua</vt:lpstr>
      <vt:lpstr>苹方-简</vt:lpstr>
      <vt:lpstr>黑体</vt:lpstr>
      <vt:lpstr>黑体-简</vt:lpstr>
      <vt:lpstr>Calibri</vt:lpstr>
      <vt:lpstr>Helvetica Neue</vt:lpstr>
      <vt:lpstr>CharisSIL</vt:lpstr>
      <vt:lpstr>宋体-简</vt:lpstr>
      <vt:lpstr>Times New Roman</vt:lpstr>
      <vt:lpstr>Times New Roman</vt:lpstr>
      <vt:lpstr>宋体</vt:lpstr>
      <vt:lpstr>宋体</vt:lpstr>
      <vt:lpstr>黑体</vt:lpstr>
      <vt:lpstr>Segoe UI</vt:lpstr>
      <vt:lpstr>HarmonyOS Sans SC Black</vt:lpstr>
      <vt:lpstr>HarmonyOS Sans SC Light</vt:lpstr>
      <vt:lpstr>等线 Light</vt:lpstr>
      <vt:lpstr>等线</vt:lpstr>
      <vt:lpstr>Arial Unicode MS</vt:lpstr>
      <vt:lpstr>微软雅黑</vt:lpstr>
      <vt:lpstr>黑体</vt:lpstr>
      <vt:lpstr>自定义设计方案</vt:lpstr>
      <vt:lpstr>2_自定义设计方案</vt:lpstr>
      <vt:lpstr>1_自定义设计方案</vt:lpstr>
      <vt:lpstr>3_自定义设计方案</vt:lpstr>
      <vt:lpstr>4_自定义设计方案</vt:lpstr>
      <vt:lpstr>Equation.KSEE3</vt:lpstr>
      <vt:lpstr>Equation.KSEE3</vt:lpstr>
      <vt:lpstr>Equation.KSEE3</vt:lpstr>
      <vt:lpstr>Impact of extreme heat on building cooling energy demand:  a hybrid model based on the coupling of indoor and outdoor climatevariations</vt:lpstr>
      <vt:lpstr>Contents</vt:lpstr>
      <vt:lpstr>Research Significance and Background</vt:lpstr>
      <vt:lpstr>Dataset Interpretation</vt:lpstr>
      <vt:lpstr>Methodology Overview</vt:lpstr>
      <vt:lpstr>Workflow</vt:lpstr>
      <vt:lpstr>Feature Engineering</vt:lpstr>
      <vt:lpstr>Feature Engineering</vt:lpstr>
      <vt:lpstr>XGBoost for  time window AC state prediction</vt:lpstr>
      <vt:lpstr>Weighted Feature input of AC state Change-Point Detection</vt:lpstr>
      <vt:lpstr>Pelt results for change-point detection</vt:lpstr>
      <vt:lpstr>Estimating Pac</vt:lpstr>
      <vt:lpstr>Pac prediction result</vt:lpstr>
      <vt:lpstr>Regional multi-user thermal parameter fitting</vt:lpstr>
      <vt:lpstr>Regional calculation results</vt:lpstr>
      <vt:lpstr>PowerPoint 演示文稿</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0611 iris</dc:creator>
  <cp:lastModifiedBy>WPS_400974064</cp:lastModifiedBy>
  <cp:revision>168</cp:revision>
  <dcterms:created xsi:type="dcterms:W3CDTF">2026-05-03T14:49:46Z</dcterms:created>
  <dcterms:modified xsi:type="dcterms:W3CDTF">2026-05-03T14:49:46Z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7890220292F4636516D5F56945827703_43</vt:lpwstr>
  </property>
  <property fmtid="{D5CDD505-2E9C-101B-9397-08002B2CF9AE}" pid="3" name="KSOProductBuildVer">
    <vt:lpwstr>2052-12.1.25869.25869</vt:lpwstr>
  </property>
</Properties>
</file>