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345" r:id="rId2"/>
    <p:sldId id="348" r:id="rId3"/>
    <p:sldId id="357" r:id="rId4"/>
    <p:sldId id="358" r:id="rId5"/>
    <p:sldId id="359" r:id="rId6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 zy" initials="lz" lastIdx="3" clrIdx="0">
    <p:extLst>
      <p:ext uri="{19B8F6BF-5375-455C-9EA6-DF929625EA0E}">
        <p15:presenceInfo xmlns:p15="http://schemas.microsoft.com/office/powerpoint/2012/main" userId="4fa0c9595c1d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358E"/>
    <a:srgbClr val="2974FA"/>
    <a:srgbClr val="E9E9E9"/>
    <a:srgbClr val="953735"/>
    <a:srgbClr val="C52A2E"/>
    <a:srgbClr val="D99694"/>
    <a:srgbClr val="75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4" autoAdjust="0"/>
    <p:restoredTop sz="77687" autoAdjust="0"/>
  </p:normalViewPr>
  <p:slideViewPr>
    <p:cSldViewPr>
      <p:cViewPr varScale="1">
        <p:scale>
          <a:sx n="87" d="100"/>
          <a:sy n="87" d="100"/>
        </p:scale>
        <p:origin x="432" y="55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43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DC21-02B5-4DA2-9E37-54A8FA2BF569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A76C2-5A4E-40EC-A96D-2FB86DA81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76C2-5A4E-40EC-A96D-2FB86DA810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8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76C2-5A4E-40EC-A96D-2FB86DA810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02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76C2-5A4E-40EC-A96D-2FB86DA810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7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76C2-5A4E-40EC-A96D-2FB86DA810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8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76C2-5A4E-40EC-A96D-2FB86DA810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5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5606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7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6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96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C455-D181-459A-8014-67AAEFFCA7C2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1020-7931-4610-B95E-80A53469F5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1" b="37400"/>
          <a:stretch>
            <a:fillRect/>
          </a:stretch>
        </p:blipFill>
        <p:spPr>
          <a:xfrm>
            <a:off x="9624392" y="116632"/>
            <a:ext cx="2437904" cy="6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99356" y="260648"/>
            <a:ext cx="6372708" cy="682262"/>
            <a:chOff x="299356" y="260648"/>
            <a:chExt cx="6372708" cy="682262"/>
          </a:xfrm>
        </p:grpSpPr>
        <p:grpSp>
          <p:nvGrpSpPr>
            <p:cNvPr id="10" name="组合 9"/>
            <p:cNvGrpSpPr/>
            <p:nvPr/>
          </p:nvGrpSpPr>
          <p:grpSpPr>
            <a:xfrm>
              <a:off x="299356" y="260648"/>
              <a:ext cx="684076" cy="682262"/>
              <a:chOff x="637139" y="467280"/>
              <a:chExt cx="684076" cy="68226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7139" y="467280"/>
                <a:ext cx="432048" cy="432048"/>
              </a:xfrm>
              <a:prstGeom prst="rect">
                <a:avLst/>
              </a:prstGeom>
              <a:solidFill>
                <a:srgbClr val="2974FA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17159" y="645486"/>
                <a:ext cx="504056" cy="50405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5440" y="899328"/>
              <a:ext cx="5616624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rgbClr val="03358E"/>
                  </a:gs>
                  <a:gs pos="100000">
                    <a:srgbClr val="03358E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/>
            <p:nvPr/>
          </p:nvSpPr>
          <p:spPr>
            <a:xfrm>
              <a:off x="1163452" y="260648"/>
              <a:ext cx="3415422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lvl="0"/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Misfit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Evolution</a:t>
              </a: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31ED7259-3F2E-4A25-9B26-654A5758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025423"/>
            <a:ext cx="7830653" cy="566224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87F5F84-F7BC-47A7-9A10-7C809924ABD4}"/>
              </a:ext>
            </a:extLst>
          </p:cNvPr>
          <p:cNvSpPr txBox="1"/>
          <p:nvPr/>
        </p:nvSpPr>
        <p:spPr>
          <a:xfrm>
            <a:off x="213859" y="1046534"/>
            <a:ext cx="3646517" cy="541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Muti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-Scale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0-15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iters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Noise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15-10s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Tele:	25-10s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Leq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	15-10s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16-30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iters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Noise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15-5s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Tele:	25-5s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Leq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	15-5s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31-50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iters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Noise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15-3s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Tele:	25-3s</a:t>
            </a:r>
          </a:p>
          <a:p>
            <a:pPr algn="ctr">
              <a:lnSpc>
                <a:spcPct val="13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Leq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	15-3s</a:t>
            </a:r>
          </a:p>
        </p:txBody>
      </p:sp>
    </p:spTree>
    <p:extLst>
      <p:ext uri="{BB962C8B-B14F-4D97-AF65-F5344CB8AC3E}">
        <p14:creationId xmlns:p14="http://schemas.microsoft.com/office/powerpoint/2010/main" val="347802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99356" y="260648"/>
            <a:ext cx="6372708" cy="682262"/>
            <a:chOff x="299356" y="260648"/>
            <a:chExt cx="6372708" cy="682262"/>
          </a:xfrm>
        </p:grpSpPr>
        <p:grpSp>
          <p:nvGrpSpPr>
            <p:cNvPr id="10" name="组合 9"/>
            <p:cNvGrpSpPr/>
            <p:nvPr/>
          </p:nvGrpSpPr>
          <p:grpSpPr>
            <a:xfrm>
              <a:off x="299356" y="260648"/>
              <a:ext cx="684076" cy="682262"/>
              <a:chOff x="637139" y="467280"/>
              <a:chExt cx="684076" cy="68226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7139" y="467280"/>
                <a:ext cx="432048" cy="432048"/>
              </a:xfrm>
              <a:prstGeom prst="rect">
                <a:avLst/>
              </a:prstGeom>
              <a:solidFill>
                <a:srgbClr val="2974FA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17159" y="645486"/>
                <a:ext cx="504056" cy="50405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5440" y="899328"/>
              <a:ext cx="5616624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rgbClr val="03358E"/>
                  </a:gs>
                  <a:gs pos="100000">
                    <a:srgbClr val="03358E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/>
            <p:nvPr/>
          </p:nvSpPr>
          <p:spPr>
            <a:xfrm>
              <a:off x="1163452" y="260648"/>
              <a:ext cx="2579873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lvl="0"/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Ray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Density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95DD38A-FAE4-4A1A-B272-1C261C561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46" y="2012745"/>
            <a:ext cx="5785643" cy="3419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DA78A11-F4E6-42C9-8B41-F0FE560AF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157" y="2012745"/>
            <a:ext cx="6110009" cy="428676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0C6A735-22C5-4399-8496-1BD05A7588AB}"/>
              </a:ext>
            </a:extLst>
          </p:cNvPr>
          <p:cNvSpPr txBox="1"/>
          <p:nvPr/>
        </p:nvSpPr>
        <p:spPr>
          <a:xfrm>
            <a:off x="1456799" y="1238552"/>
            <a:ext cx="3024336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Noise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AC15A8-5A2E-43C0-879C-FD95801DC6B9}"/>
              </a:ext>
            </a:extLst>
          </p:cNvPr>
          <p:cNvSpPr txBox="1"/>
          <p:nvPr/>
        </p:nvSpPr>
        <p:spPr>
          <a:xfrm>
            <a:off x="7320136" y="1238552"/>
            <a:ext cx="3024336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Leq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2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99356" y="240473"/>
            <a:ext cx="6372708" cy="702437"/>
            <a:chOff x="299356" y="240473"/>
            <a:chExt cx="6372708" cy="702437"/>
          </a:xfrm>
        </p:grpSpPr>
        <p:grpSp>
          <p:nvGrpSpPr>
            <p:cNvPr id="10" name="组合 9"/>
            <p:cNvGrpSpPr/>
            <p:nvPr/>
          </p:nvGrpSpPr>
          <p:grpSpPr>
            <a:xfrm>
              <a:off x="299356" y="260648"/>
              <a:ext cx="684076" cy="682262"/>
              <a:chOff x="637139" y="467280"/>
              <a:chExt cx="684076" cy="68226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7139" y="467280"/>
                <a:ext cx="432048" cy="432048"/>
              </a:xfrm>
              <a:prstGeom prst="rect">
                <a:avLst/>
              </a:prstGeom>
              <a:solidFill>
                <a:srgbClr val="2974FA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17159" y="645486"/>
                <a:ext cx="504056" cy="50405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5440" y="899328"/>
              <a:ext cx="5616624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rgbClr val="03358E"/>
                  </a:gs>
                  <a:gs pos="100000">
                    <a:srgbClr val="03358E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/>
            <p:nvPr/>
          </p:nvSpPr>
          <p:spPr>
            <a:xfrm>
              <a:off x="1055440" y="240473"/>
              <a:ext cx="4942026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Noise</a:t>
              </a:r>
              <a:r>
                <a:rPr lang="zh-CN" altLang="en-US" sz="32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 </a:t>
              </a:r>
              <a:r>
                <a:rPr lang="en-US" altLang="zh-CN" sz="32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waveforms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E024D64-7330-4494-B886-2449EE94C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2" y="990879"/>
            <a:ext cx="3538724" cy="57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5C5D06-6FAA-4E3E-B26A-88CA99A13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36" y="990879"/>
            <a:ext cx="3538724" cy="57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0B5200-59CA-4125-AA5A-C89CF76C1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20" y="990879"/>
            <a:ext cx="353872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2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99356" y="233131"/>
            <a:ext cx="6372708" cy="709779"/>
            <a:chOff x="299356" y="233131"/>
            <a:chExt cx="6372708" cy="709779"/>
          </a:xfrm>
        </p:grpSpPr>
        <p:grpSp>
          <p:nvGrpSpPr>
            <p:cNvPr id="10" name="组合 9"/>
            <p:cNvGrpSpPr/>
            <p:nvPr/>
          </p:nvGrpSpPr>
          <p:grpSpPr>
            <a:xfrm>
              <a:off x="299356" y="260648"/>
              <a:ext cx="684076" cy="682262"/>
              <a:chOff x="637139" y="467280"/>
              <a:chExt cx="684076" cy="68226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7139" y="467280"/>
                <a:ext cx="432048" cy="432048"/>
              </a:xfrm>
              <a:prstGeom prst="rect">
                <a:avLst/>
              </a:prstGeom>
              <a:solidFill>
                <a:srgbClr val="2974FA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17159" y="645486"/>
                <a:ext cx="504056" cy="50405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5440" y="899328"/>
              <a:ext cx="5616624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rgbClr val="03358E"/>
                  </a:gs>
                  <a:gs pos="100000">
                    <a:srgbClr val="03358E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/>
            <p:nvPr/>
          </p:nvSpPr>
          <p:spPr>
            <a:xfrm>
              <a:off x="1055440" y="233131"/>
              <a:ext cx="4942026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Tele waveforms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2A707FD-59AA-405A-83BF-F6B41510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77" y="856387"/>
            <a:ext cx="4195914" cy="59152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E4D6D8-8137-4139-84B1-A67A21785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484784"/>
            <a:ext cx="60626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99356" y="248533"/>
            <a:ext cx="6372708" cy="694377"/>
            <a:chOff x="299356" y="248533"/>
            <a:chExt cx="6372708" cy="694377"/>
          </a:xfrm>
        </p:grpSpPr>
        <p:grpSp>
          <p:nvGrpSpPr>
            <p:cNvPr id="10" name="组合 9"/>
            <p:cNvGrpSpPr/>
            <p:nvPr/>
          </p:nvGrpSpPr>
          <p:grpSpPr>
            <a:xfrm>
              <a:off x="299356" y="260648"/>
              <a:ext cx="684076" cy="682262"/>
              <a:chOff x="637139" y="467280"/>
              <a:chExt cx="684076" cy="68226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7139" y="467280"/>
                <a:ext cx="432048" cy="432048"/>
              </a:xfrm>
              <a:prstGeom prst="rect">
                <a:avLst/>
              </a:prstGeom>
              <a:solidFill>
                <a:srgbClr val="2974FA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17159" y="645486"/>
                <a:ext cx="504056" cy="50405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lt1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5440" y="899328"/>
              <a:ext cx="5616624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rgbClr val="03358E"/>
                  </a:gs>
                  <a:gs pos="100000">
                    <a:srgbClr val="03358E">
                      <a:lumMod val="40000"/>
                      <a:lumOff val="6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/>
            <p:nvPr/>
          </p:nvSpPr>
          <p:spPr>
            <a:xfrm>
              <a:off x="983432" y="248533"/>
              <a:ext cx="4942026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Leq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 waveforms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2AEFDFC-BF33-4FA4-9291-13E7DFF07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099" y="822340"/>
            <a:ext cx="4174449" cy="59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4CC33DF-86F9-4A83-8C50-5A69595DB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011" y="822340"/>
            <a:ext cx="4174449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89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03d5ca3e-1808-4f1b-8b81-b5fa0e02df67&quot;,&quot;Name&quot;:null,&quot;Kind&quot;:1,&quot;OldGuidesSetting&quot;:{&quot;HeaderHeight&quot;:0.0,&quot;FooterHeight&quot;:0.0,&quot;SideMargin&quot;:0.0,&quot;TopMargin&quot;:0.0,&quot;BottomMargin&quot;:0.0,&quot;IntervalMargin&quot;:0.0}}"/>
  <p:tag name="COMMONDATA" val="eyJoZGlkIjoiYWI1M2Y4YjQ0NjZhYjZiYjM3NmJhOTY3ZjI0ZjhlOTcifQ=="/>
</p:tagLst>
</file>

<file path=ppt/theme/theme1.xml><?xml version="1.0" encoding="utf-8"?>
<a:theme xmlns:a="http://schemas.openxmlformats.org/drawingml/2006/main" name="Office 主题​​">
  <a:themeElements>
    <a:clrScheme name="西大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C9C"/>
      </a:accent1>
      <a:accent2>
        <a:srgbClr val="FFA405"/>
      </a:accent2>
      <a:accent3>
        <a:srgbClr val="B5B5B5"/>
      </a:accent3>
      <a:accent4>
        <a:srgbClr val="D4D9DD"/>
      </a:accent4>
      <a:accent5>
        <a:srgbClr val="66BE96"/>
      </a:accent5>
      <a:accent6>
        <a:srgbClr val="104685"/>
      </a:accent6>
      <a:hlink>
        <a:srgbClr val="0563C1"/>
      </a:hlink>
      <a:folHlink>
        <a:srgbClr val="954F72"/>
      </a:folHlink>
    </a:clrScheme>
    <a:fontScheme name="西大模板">
      <a:majorFont>
        <a:latin typeface="Segoe UI Black"/>
        <a:ea typeface="思源宋体 CN Heavy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20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</TotalTime>
  <Words>60</Words>
  <Application>Microsoft Office PowerPoint</Application>
  <PresentationFormat>宽屏</PresentationFormat>
  <Paragraphs>25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微软雅黑</vt:lpstr>
      <vt:lpstr>Arial</vt:lpstr>
      <vt:lpstr>Calibri</vt:lpstr>
      <vt:lpstr>Segoe UI Black</vt:lpstr>
      <vt:lpstr>Segoe UI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luo zy</cp:lastModifiedBy>
  <cp:revision>1517</cp:revision>
  <dcterms:created xsi:type="dcterms:W3CDTF">2018-11-26T00:51:00Z</dcterms:created>
  <dcterms:modified xsi:type="dcterms:W3CDTF">2026-05-06T16:09:08Z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97F53F3F49764AD0BB457BA6ADCBDEF2_12</vt:lpwstr>
  </property>
  <property fmtid="{D5CDD505-2E9C-101B-9397-08002B2CF9AE}" pid="3" name="KSOProductBuildVer">
    <vt:lpwstr>2052-12.1.0.16120</vt:lpwstr>
  </property>
</Properties>
</file>