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2" r:id="rId4"/>
    <p:sldMasterId id="2147483810" r:id="rId5"/>
    <p:sldMasterId id="2147483892" r:id="rId6"/>
    <p:sldMasterId id="2147483741" r:id="rId7"/>
    <p:sldMasterId id="2147483945" r:id="rId8"/>
    <p:sldMasterId id="2147483833" r:id="rId9"/>
  </p:sldMasterIdLst>
  <p:notesMasterIdLst>
    <p:notesMasterId r:id="rId17"/>
  </p:notesMasterIdLst>
  <p:handoutMasterIdLst>
    <p:handoutMasterId r:id="rId18"/>
  </p:handoutMasterIdLst>
  <p:sldIdLst>
    <p:sldId id="266" r:id="rId10"/>
    <p:sldId id="264" r:id="rId11"/>
    <p:sldId id="271" r:id="rId12"/>
    <p:sldId id="267" r:id="rId13"/>
    <p:sldId id="269" r:id="rId14"/>
    <p:sldId id="268" r:id="rId15"/>
    <p:sldId id="272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855">
          <p15:clr>
            <a:srgbClr val="A4A3A4"/>
          </p15:clr>
        </p15:guide>
        <p15:guide id="4" pos="987">
          <p15:clr>
            <a:srgbClr val="A4A3A4"/>
          </p15:clr>
        </p15:guide>
        <p15:guide id="5" pos="3909">
          <p15:clr>
            <a:srgbClr val="A4A3A4"/>
          </p15:clr>
        </p15:guide>
        <p15:guide id="6" pos="3772">
          <p15:clr>
            <a:srgbClr val="A4A3A4"/>
          </p15:clr>
        </p15:guide>
        <p15:guide id="7" pos="74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i Ovaskainen" initials="PO" lastIdx="3" clrIdx="0">
    <p:extLst>
      <p:ext uri="{19B8F6BF-5375-455C-9EA6-DF929625EA0E}">
        <p15:presenceInfo xmlns:p15="http://schemas.microsoft.com/office/powerpoint/2012/main" userId="S::povaskai@univ.yo.oulu.fi::cecde4e8-c554-48c0-9eba-94d8bf2fba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77"/>
    <a:srgbClr val="600000"/>
    <a:srgbClr val="0082B3"/>
    <a:srgbClr val="01AEEF"/>
    <a:srgbClr val="D1F3FF"/>
    <a:srgbClr val="00ADEF"/>
    <a:srgbClr val="00AEEF"/>
    <a:srgbClr val="1B2C95"/>
    <a:srgbClr val="23408F"/>
    <a:srgbClr val="00A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D1B54-EC23-451C-A614-6572B5DC9936}" v="89" dt="2026-05-03T18:11:20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  <p:guide pos="855"/>
        <p:guide pos="987"/>
        <p:guide pos="3909"/>
        <p:guide pos="3772"/>
        <p:guide pos="74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edeh Edraki" userId="17326db5-768a-46fa-aba2-e7dbec5d0015" providerId="ADAL" clId="{54E99155-6797-4D51-A035-3CCC9E411A47}"/>
    <pc:docChg chg="undo custSel addSld delSld modSld sldOrd">
      <pc:chgData name="Maedeh Edraki" userId="17326db5-768a-46fa-aba2-e7dbec5d0015" providerId="ADAL" clId="{54E99155-6797-4D51-A035-3CCC9E411A47}" dt="2026-05-03T18:17:31.088" v="1792" actId="1076"/>
      <pc:docMkLst>
        <pc:docMk/>
      </pc:docMkLst>
      <pc:sldChg chg="add del">
        <pc:chgData name="Maedeh Edraki" userId="17326db5-768a-46fa-aba2-e7dbec5d0015" providerId="ADAL" clId="{54E99155-6797-4D51-A035-3CCC9E411A47}" dt="2026-05-03T08:15:10.010" v="2"/>
        <pc:sldMkLst>
          <pc:docMk/>
          <pc:sldMk cId="1937218624" sldId="258"/>
        </pc:sldMkLst>
      </pc:sldChg>
      <pc:sldChg chg="addSp delSp modSp mod">
        <pc:chgData name="Maedeh Edraki" userId="17326db5-768a-46fa-aba2-e7dbec5d0015" providerId="ADAL" clId="{54E99155-6797-4D51-A035-3CCC9E411A47}" dt="2026-05-03T17:47:10.877" v="1758" actId="207"/>
        <pc:sldMkLst>
          <pc:docMk/>
          <pc:sldMk cId="949801165" sldId="264"/>
        </pc:sldMkLst>
        <pc:spChg chg="add mod">
          <ac:chgData name="Maedeh Edraki" userId="17326db5-768a-46fa-aba2-e7dbec5d0015" providerId="ADAL" clId="{54E99155-6797-4D51-A035-3CCC9E411A47}" dt="2026-05-03T12:11:53.914" v="1082"/>
          <ac:spMkLst>
            <pc:docMk/>
            <pc:sldMk cId="949801165" sldId="264"/>
            <ac:spMk id="9" creationId="{6015630E-CC98-6030-A288-EAD86ABF498B}"/>
          </ac:spMkLst>
        </pc:spChg>
        <pc:spChg chg="add mod">
          <ac:chgData name="Maedeh Edraki" userId="17326db5-768a-46fa-aba2-e7dbec5d0015" providerId="ADAL" clId="{54E99155-6797-4D51-A035-3CCC9E411A47}" dt="2026-05-03T09:02:48.783" v="790" actId="14100"/>
          <ac:spMkLst>
            <pc:docMk/>
            <pc:sldMk cId="949801165" sldId="264"/>
            <ac:spMk id="13" creationId="{40F14A8C-D32D-49BA-9707-B4FB82A9B00B}"/>
          </ac:spMkLst>
        </pc:spChg>
        <pc:spChg chg="add mod">
          <ac:chgData name="Maedeh Edraki" userId="17326db5-768a-46fa-aba2-e7dbec5d0015" providerId="ADAL" clId="{54E99155-6797-4D51-A035-3CCC9E411A47}" dt="2026-05-03T09:11:57.616" v="836" actId="20577"/>
          <ac:spMkLst>
            <pc:docMk/>
            <pc:sldMk cId="949801165" sldId="264"/>
            <ac:spMk id="14" creationId="{6767AF8E-BB18-97F3-17DC-5013C25B4007}"/>
          </ac:spMkLst>
        </pc:spChg>
        <pc:spChg chg="add mod">
          <ac:chgData name="Maedeh Edraki" userId="17326db5-768a-46fa-aba2-e7dbec5d0015" providerId="ADAL" clId="{54E99155-6797-4D51-A035-3CCC9E411A47}" dt="2026-05-03T09:02:52.361" v="791" actId="14100"/>
          <ac:spMkLst>
            <pc:docMk/>
            <pc:sldMk cId="949801165" sldId="264"/>
            <ac:spMk id="16" creationId="{4D4E81AD-B0AC-8B65-5A8D-691FE04D8CFB}"/>
          </ac:spMkLst>
        </pc:spChg>
        <pc:spChg chg="mod">
          <ac:chgData name="Maedeh Edraki" userId="17326db5-768a-46fa-aba2-e7dbec5d0015" providerId="ADAL" clId="{54E99155-6797-4D51-A035-3CCC9E411A47}" dt="2026-05-03T17:46:59.668" v="1756" actId="207"/>
          <ac:spMkLst>
            <pc:docMk/>
            <pc:sldMk cId="949801165" sldId="264"/>
            <ac:spMk id="23" creationId="{7B050570-5F1E-268A-05EA-ACCF1770339E}"/>
          </ac:spMkLst>
        </pc:spChg>
        <pc:spChg chg="del">
          <ac:chgData name="Maedeh Edraki" userId="17326db5-768a-46fa-aba2-e7dbec5d0015" providerId="ADAL" clId="{54E99155-6797-4D51-A035-3CCC9E411A47}" dt="2026-05-03T08:45:05.191" v="581" actId="478"/>
          <ac:spMkLst>
            <pc:docMk/>
            <pc:sldMk cId="949801165" sldId="264"/>
            <ac:spMk id="26" creationId="{A1B8B42E-D8CD-C0BC-9ECD-7FF724F9E79A}"/>
          </ac:spMkLst>
        </pc:spChg>
        <pc:spChg chg="mod">
          <ac:chgData name="Maedeh Edraki" userId="17326db5-768a-46fa-aba2-e7dbec5d0015" providerId="ADAL" clId="{54E99155-6797-4D51-A035-3CCC9E411A47}" dt="2026-05-03T17:47:02.530" v="1757" actId="207"/>
          <ac:spMkLst>
            <pc:docMk/>
            <pc:sldMk cId="949801165" sldId="264"/>
            <ac:spMk id="27" creationId="{281921D6-3D65-6B33-D2CE-F3BB418D81CE}"/>
          </ac:spMkLst>
        </pc:spChg>
        <pc:spChg chg="mod">
          <ac:chgData name="Maedeh Edraki" userId="17326db5-768a-46fa-aba2-e7dbec5d0015" providerId="ADAL" clId="{54E99155-6797-4D51-A035-3CCC9E411A47}" dt="2026-05-03T17:47:10.877" v="1758" actId="207"/>
          <ac:spMkLst>
            <pc:docMk/>
            <pc:sldMk cId="949801165" sldId="264"/>
            <ac:spMk id="29" creationId="{FB42DE06-88AA-4184-BF5D-4F35267CB626}"/>
          </ac:spMkLst>
        </pc:spChg>
        <pc:spChg chg="mod">
          <ac:chgData name="Maedeh Edraki" userId="17326db5-768a-46fa-aba2-e7dbec5d0015" providerId="ADAL" clId="{54E99155-6797-4D51-A035-3CCC9E411A47}" dt="2026-05-03T17:46:57.733" v="1755" actId="207"/>
          <ac:spMkLst>
            <pc:docMk/>
            <pc:sldMk cId="949801165" sldId="264"/>
            <ac:spMk id="36" creationId="{462F1C71-5DD0-58A6-5DEA-9E9DFD7D6CF0}"/>
          </ac:spMkLst>
        </pc:spChg>
        <pc:spChg chg="del">
          <ac:chgData name="Maedeh Edraki" userId="17326db5-768a-46fa-aba2-e7dbec5d0015" providerId="ADAL" clId="{54E99155-6797-4D51-A035-3CCC9E411A47}" dt="2026-05-03T08:57:12.262" v="712" actId="478"/>
          <ac:spMkLst>
            <pc:docMk/>
            <pc:sldMk cId="949801165" sldId="264"/>
            <ac:spMk id="41" creationId="{BEF82B46-D4A3-42F5-13F0-C26513256111}"/>
          </ac:spMkLst>
        </pc:spChg>
        <pc:spChg chg="del">
          <ac:chgData name="Maedeh Edraki" userId="17326db5-768a-46fa-aba2-e7dbec5d0015" providerId="ADAL" clId="{54E99155-6797-4D51-A035-3CCC9E411A47}" dt="2026-05-03T08:46:45.654" v="613" actId="478"/>
          <ac:spMkLst>
            <pc:docMk/>
            <pc:sldMk cId="949801165" sldId="264"/>
            <ac:spMk id="42" creationId="{B482274C-72E3-8B76-CECA-704499965ACB}"/>
          </ac:spMkLst>
        </pc:spChg>
        <pc:spChg chg="del">
          <ac:chgData name="Maedeh Edraki" userId="17326db5-768a-46fa-aba2-e7dbec5d0015" providerId="ADAL" clId="{54E99155-6797-4D51-A035-3CCC9E411A47}" dt="2026-05-03T08:41:11.766" v="538" actId="478"/>
          <ac:spMkLst>
            <pc:docMk/>
            <pc:sldMk cId="949801165" sldId="264"/>
            <ac:spMk id="43" creationId="{B1D0E4A9-0632-87D6-36FF-2A99992D5C49}"/>
          </ac:spMkLst>
        </pc:spChg>
        <pc:picChg chg="mod modCrop">
          <ac:chgData name="Maedeh Edraki" userId="17326db5-768a-46fa-aba2-e7dbec5d0015" providerId="ADAL" clId="{54E99155-6797-4D51-A035-3CCC9E411A47}" dt="2026-05-03T08:59:07.155" v="733" actId="1076"/>
          <ac:picMkLst>
            <pc:docMk/>
            <pc:sldMk cId="949801165" sldId="264"/>
            <ac:picMk id="2" creationId="{C5075F5B-3B91-3586-560E-B538EFCC86B6}"/>
          </ac:picMkLst>
        </pc:picChg>
        <pc:picChg chg="mod modCrop">
          <ac:chgData name="Maedeh Edraki" userId="17326db5-768a-46fa-aba2-e7dbec5d0015" providerId="ADAL" clId="{54E99155-6797-4D51-A035-3CCC9E411A47}" dt="2026-05-03T08:59:12.326" v="734" actId="1076"/>
          <ac:picMkLst>
            <pc:docMk/>
            <pc:sldMk cId="949801165" sldId="264"/>
            <ac:picMk id="3" creationId="{7E341619-9A19-9D8D-2122-6A62292CFB8D}"/>
          </ac:picMkLst>
        </pc:picChg>
        <pc:picChg chg="mod">
          <ac:chgData name="Maedeh Edraki" userId="17326db5-768a-46fa-aba2-e7dbec5d0015" providerId="ADAL" clId="{54E99155-6797-4D51-A035-3CCC9E411A47}" dt="2026-05-03T09:02:15.603" v="784" actId="1076"/>
          <ac:picMkLst>
            <pc:docMk/>
            <pc:sldMk cId="949801165" sldId="264"/>
            <ac:picMk id="4" creationId="{203BED51-8617-D030-9DFE-CF064C630866}"/>
          </ac:picMkLst>
        </pc:picChg>
        <pc:picChg chg="add mod ord">
          <ac:chgData name="Maedeh Edraki" userId="17326db5-768a-46fa-aba2-e7dbec5d0015" providerId="ADAL" clId="{54E99155-6797-4D51-A035-3CCC9E411A47}" dt="2026-05-03T09:07:35.423" v="815" actId="207"/>
          <ac:picMkLst>
            <pc:docMk/>
            <pc:sldMk cId="949801165" sldId="264"/>
            <ac:picMk id="7" creationId="{1EEA83C4-71E5-50A8-7B05-430AB58E4761}"/>
          </ac:picMkLst>
        </pc:picChg>
        <pc:picChg chg="mod modCrop">
          <ac:chgData name="Maedeh Edraki" userId="17326db5-768a-46fa-aba2-e7dbec5d0015" providerId="ADAL" clId="{54E99155-6797-4D51-A035-3CCC9E411A47}" dt="2026-05-03T08:53:14.963" v="678" actId="732"/>
          <ac:picMkLst>
            <pc:docMk/>
            <pc:sldMk cId="949801165" sldId="264"/>
            <ac:picMk id="10" creationId="{91F00D31-0A1A-FEA1-F104-7B97B0B70F2E}"/>
          </ac:picMkLst>
        </pc:picChg>
        <pc:picChg chg="add mod">
          <ac:chgData name="Maedeh Edraki" userId="17326db5-768a-46fa-aba2-e7dbec5d0015" providerId="ADAL" clId="{54E99155-6797-4D51-A035-3CCC9E411A47}" dt="2026-05-03T09:08:07.704" v="817" actId="207"/>
          <ac:picMkLst>
            <pc:docMk/>
            <pc:sldMk cId="949801165" sldId="264"/>
            <ac:picMk id="19" creationId="{FD97779A-F50E-A190-5C41-1FF1FA63B038}"/>
          </ac:picMkLst>
        </pc:picChg>
        <pc:picChg chg="add mod">
          <ac:chgData name="Maedeh Edraki" userId="17326db5-768a-46fa-aba2-e7dbec5d0015" providerId="ADAL" clId="{54E99155-6797-4D51-A035-3CCC9E411A47}" dt="2026-05-03T09:11:31.259" v="832" actId="1076"/>
          <ac:picMkLst>
            <pc:docMk/>
            <pc:sldMk cId="949801165" sldId="264"/>
            <ac:picMk id="20" creationId="{8919C8FE-CBC9-FAE1-B4E7-0407F986B5D1}"/>
          </ac:picMkLst>
        </pc:picChg>
        <pc:picChg chg="add del mod">
          <ac:chgData name="Maedeh Edraki" userId="17326db5-768a-46fa-aba2-e7dbec5d0015" providerId="ADAL" clId="{54E99155-6797-4D51-A035-3CCC9E411A47}" dt="2026-05-03T09:09:57.271" v="826" actId="478"/>
          <ac:picMkLst>
            <pc:docMk/>
            <pc:sldMk cId="949801165" sldId="264"/>
            <ac:picMk id="22" creationId="{14F88BE5-79C4-4681-BA19-855E12962198}"/>
          </ac:picMkLst>
        </pc:picChg>
        <pc:picChg chg="add mod">
          <ac:chgData name="Maedeh Edraki" userId="17326db5-768a-46fa-aba2-e7dbec5d0015" providerId="ADAL" clId="{54E99155-6797-4D51-A035-3CCC9E411A47}" dt="2026-05-03T09:11:31.259" v="832" actId="1076"/>
          <ac:picMkLst>
            <pc:docMk/>
            <pc:sldMk cId="949801165" sldId="264"/>
            <ac:picMk id="25" creationId="{A3DF69BA-20F0-DF3E-5CEE-E425A72F22B7}"/>
          </ac:picMkLst>
        </pc:picChg>
        <pc:picChg chg="add mod">
          <ac:chgData name="Maedeh Edraki" userId="17326db5-768a-46fa-aba2-e7dbec5d0015" providerId="ADAL" clId="{54E99155-6797-4D51-A035-3CCC9E411A47}" dt="2026-05-03T09:20:34.413" v="852" actId="1076"/>
          <ac:picMkLst>
            <pc:docMk/>
            <pc:sldMk cId="949801165" sldId="264"/>
            <ac:picMk id="30" creationId="{F3E78FC5-AA46-6D87-6659-DEA7B77C5F69}"/>
          </ac:picMkLst>
        </pc:picChg>
        <pc:picChg chg="add mod">
          <ac:chgData name="Maedeh Edraki" userId="17326db5-768a-46fa-aba2-e7dbec5d0015" providerId="ADAL" clId="{54E99155-6797-4D51-A035-3CCC9E411A47}" dt="2026-05-03T09:18:50.648" v="849" actId="1076"/>
          <ac:picMkLst>
            <pc:docMk/>
            <pc:sldMk cId="949801165" sldId="264"/>
            <ac:picMk id="31" creationId="{D9CA0F72-4362-3F4E-CADE-6F18CC299C2B}"/>
          </ac:picMkLst>
        </pc:picChg>
        <pc:picChg chg="add mod">
          <ac:chgData name="Maedeh Edraki" userId="17326db5-768a-46fa-aba2-e7dbec5d0015" providerId="ADAL" clId="{54E99155-6797-4D51-A035-3CCC9E411A47}" dt="2026-05-03T09:19:07.296" v="850" actId="1076"/>
          <ac:picMkLst>
            <pc:docMk/>
            <pc:sldMk cId="949801165" sldId="264"/>
            <ac:picMk id="32" creationId="{3C8EA07C-CF1B-D55B-EB1D-5CDE03716934}"/>
          </ac:picMkLst>
        </pc:picChg>
      </pc:sldChg>
      <pc:sldChg chg="del">
        <pc:chgData name="Maedeh Edraki" userId="17326db5-768a-46fa-aba2-e7dbec5d0015" providerId="ADAL" clId="{54E99155-6797-4D51-A035-3CCC9E411A47}" dt="2026-05-03T08:14:41.935" v="0" actId="47"/>
        <pc:sldMkLst>
          <pc:docMk/>
          <pc:sldMk cId="511806514" sldId="265"/>
        </pc:sldMkLst>
      </pc:sldChg>
      <pc:sldChg chg="addSp delSp modSp mod">
        <pc:chgData name="Maedeh Edraki" userId="17326db5-768a-46fa-aba2-e7dbec5d0015" providerId="ADAL" clId="{54E99155-6797-4D51-A035-3CCC9E411A47}" dt="2026-05-03T18:11:22.866" v="1769" actId="478"/>
        <pc:sldMkLst>
          <pc:docMk/>
          <pc:sldMk cId="2905067851" sldId="266"/>
        </pc:sldMkLst>
        <pc:spChg chg="del mod">
          <ac:chgData name="Maedeh Edraki" userId="17326db5-768a-46fa-aba2-e7dbec5d0015" providerId="ADAL" clId="{54E99155-6797-4D51-A035-3CCC9E411A47}" dt="2026-05-03T18:11:12.366" v="1767" actId="478"/>
          <ac:spMkLst>
            <pc:docMk/>
            <pc:sldMk cId="2905067851" sldId="266"/>
            <ac:spMk id="3" creationId="{86BB02A5-BB3F-399F-CACD-3FF5C949A868}"/>
          </ac:spMkLst>
        </pc:spChg>
        <pc:spChg chg="add del mod">
          <ac:chgData name="Maedeh Edraki" userId="17326db5-768a-46fa-aba2-e7dbec5d0015" providerId="ADAL" clId="{54E99155-6797-4D51-A035-3CCC9E411A47}" dt="2026-05-03T18:11:22.866" v="1769" actId="478"/>
          <ac:spMkLst>
            <pc:docMk/>
            <pc:sldMk cId="2905067851" sldId="266"/>
            <ac:spMk id="8" creationId="{7995B016-DD56-FD62-9D3B-4EB63A211C2E}"/>
          </ac:spMkLst>
        </pc:spChg>
        <pc:spChg chg="add mod">
          <ac:chgData name="Maedeh Edraki" userId="17326db5-768a-46fa-aba2-e7dbec5d0015" providerId="ADAL" clId="{54E99155-6797-4D51-A035-3CCC9E411A47}" dt="2026-05-03T18:11:20.722" v="1768"/>
          <ac:spMkLst>
            <pc:docMk/>
            <pc:sldMk cId="2905067851" sldId="266"/>
            <ac:spMk id="12" creationId="{71B87CCB-4AE7-735A-895B-9DF42D00FC96}"/>
          </ac:spMkLst>
        </pc:spChg>
      </pc:sldChg>
      <pc:sldChg chg="addSp delSp modSp add mod">
        <pc:chgData name="Maedeh Edraki" userId="17326db5-768a-46fa-aba2-e7dbec5d0015" providerId="ADAL" clId="{54E99155-6797-4D51-A035-3CCC9E411A47}" dt="2026-05-03T17:19:36.875" v="1495" actId="14100"/>
        <pc:sldMkLst>
          <pc:docMk/>
          <pc:sldMk cId="2152581047" sldId="267"/>
        </pc:sldMkLst>
        <pc:spChg chg="del">
          <ac:chgData name="Maedeh Edraki" userId="17326db5-768a-46fa-aba2-e7dbec5d0015" providerId="ADAL" clId="{54E99155-6797-4D51-A035-3CCC9E411A47}" dt="2026-05-03T08:15:17.314" v="8" actId="478"/>
          <ac:spMkLst>
            <pc:docMk/>
            <pc:sldMk cId="2152581047" sldId="267"/>
            <ac:spMk id="23" creationId="{F136F3E8-CC77-49E5-FDF7-4E861D1F2720}"/>
          </ac:spMkLst>
        </pc:spChg>
        <pc:spChg chg="add mod">
          <ac:chgData name="Maedeh Edraki" userId="17326db5-768a-46fa-aba2-e7dbec5d0015" providerId="ADAL" clId="{54E99155-6797-4D51-A035-3CCC9E411A47}" dt="2026-05-03T17:19:36.875" v="1495" actId="14100"/>
          <ac:spMkLst>
            <pc:docMk/>
            <pc:sldMk cId="2152581047" sldId="267"/>
            <ac:spMk id="24" creationId="{FB1FEDCB-4D09-E9B7-2B3D-C2B58A39125B}"/>
          </ac:spMkLst>
        </pc:spChg>
        <pc:spChg chg="add mod">
          <ac:chgData name="Maedeh Edraki" userId="17326db5-768a-46fa-aba2-e7dbec5d0015" providerId="ADAL" clId="{54E99155-6797-4D51-A035-3CCC9E411A47}" dt="2026-05-03T12:12:42.164" v="1117" actId="20577"/>
          <ac:spMkLst>
            <pc:docMk/>
            <pc:sldMk cId="2152581047" sldId="267"/>
            <ac:spMk id="25" creationId="{36DE90D0-FF68-0C8F-35C4-9AD6BC8C3D60}"/>
          </ac:spMkLst>
        </pc:spChg>
        <pc:spChg chg="del mod">
          <ac:chgData name="Maedeh Edraki" userId="17326db5-768a-46fa-aba2-e7dbec5d0015" providerId="ADAL" clId="{54E99155-6797-4D51-A035-3CCC9E411A47}" dt="2026-05-03T08:25:17.399" v="301" actId="478"/>
          <ac:spMkLst>
            <pc:docMk/>
            <pc:sldMk cId="2152581047" sldId="267"/>
            <ac:spMk id="26" creationId="{41DA3942-79CE-764C-5478-17A39CAB8E72}"/>
          </ac:spMkLst>
        </pc:spChg>
        <pc:spChg chg="del">
          <ac:chgData name="Maedeh Edraki" userId="17326db5-768a-46fa-aba2-e7dbec5d0015" providerId="ADAL" clId="{54E99155-6797-4D51-A035-3CCC9E411A47}" dt="2026-05-03T08:22:51.054" v="265" actId="478"/>
          <ac:spMkLst>
            <pc:docMk/>
            <pc:sldMk cId="2152581047" sldId="267"/>
            <ac:spMk id="27" creationId="{A418268F-4BE3-4342-DC40-2533936CD9BD}"/>
          </ac:spMkLst>
        </pc:spChg>
        <pc:spChg chg="del mod">
          <ac:chgData name="Maedeh Edraki" userId="17326db5-768a-46fa-aba2-e7dbec5d0015" providerId="ADAL" clId="{54E99155-6797-4D51-A035-3CCC9E411A47}" dt="2026-05-03T08:22:56.798" v="269" actId="478"/>
          <ac:spMkLst>
            <pc:docMk/>
            <pc:sldMk cId="2152581047" sldId="267"/>
            <ac:spMk id="29" creationId="{6C6BBB6A-4F7F-6C8B-C545-F941E5FCBD24}"/>
          </ac:spMkLst>
        </pc:spChg>
        <pc:spChg chg="del mod">
          <ac:chgData name="Maedeh Edraki" userId="17326db5-768a-46fa-aba2-e7dbec5d0015" providerId="ADAL" clId="{54E99155-6797-4D51-A035-3CCC9E411A47}" dt="2026-05-03T08:22:49.995" v="264" actId="478"/>
          <ac:spMkLst>
            <pc:docMk/>
            <pc:sldMk cId="2152581047" sldId="267"/>
            <ac:spMk id="36" creationId="{B45E6435-9889-B737-6A25-5CDEB0396C4B}"/>
          </ac:spMkLst>
        </pc:spChg>
        <pc:spChg chg="del">
          <ac:chgData name="Maedeh Edraki" userId="17326db5-768a-46fa-aba2-e7dbec5d0015" providerId="ADAL" clId="{54E99155-6797-4D51-A035-3CCC9E411A47}" dt="2026-05-03T08:25:16.254" v="300" actId="478"/>
          <ac:spMkLst>
            <pc:docMk/>
            <pc:sldMk cId="2152581047" sldId="267"/>
            <ac:spMk id="41" creationId="{7F4BAA8F-22A4-5EBD-BE97-ED1F5AC9AB39}"/>
          </ac:spMkLst>
        </pc:spChg>
        <pc:spChg chg="del">
          <ac:chgData name="Maedeh Edraki" userId="17326db5-768a-46fa-aba2-e7dbec5d0015" providerId="ADAL" clId="{54E99155-6797-4D51-A035-3CCC9E411A47}" dt="2026-05-03T08:22:52.883" v="266" actId="478"/>
          <ac:spMkLst>
            <pc:docMk/>
            <pc:sldMk cId="2152581047" sldId="267"/>
            <ac:spMk id="42" creationId="{88CF0F78-09E6-AA7B-4408-FF1F1412CDF5}"/>
          </ac:spMkLst>
        </pc:spChg>
        <pc:spChg chg="mod">
          <ac:chgData name="Maedeh Edraki" userId="17326db5-768a-46fa-aba2-e7dbec5d0015" providerId="ADAL" clId="{54E99155-6797-4D51-A035-3CCC9E411A47}" dt="2026-05-03T08:23:40.455" v="281" actId="1076"/>
          <ac:spMkLst>
            <pc:docMk/>
            <pc:sldMk cId="2152581047" sldId="267"/>
            <ac:spMk id="43" creationId="{EFA1D390-22B4-D3CA-16ED-D91A80E38CE7}"/>
          </ac:spMkLst>
        </pc:spChg>
        <pc:picChg chg="del">
          <ac:chgData name="Maedeh Edraki" userId="17326db5-768a-46fa-aba2-e7dbec5d0015" providerId="ADAL" clId="{54E99155-6797-4D51-A035-3CCC9E411A47}" dt="2026-05-03T08:15:21.839" v="12" actId="478"/>
          <ac:picMkLst>
            <pc:docMk/>
            <pc:sldMk cId="2152581047" sldId="267"/>
            <ac:picMk id="2" creationId="{8FB7E7C6-7A68-044F-6AAE-39EC9B78D31E}"/>
          </ac:picMkLst>
        </pc:picChg>
        <pc:picChg chg="del">
          <ac:chgData name="Maedeh Edraki" userId="17326db5-768a-46fa-aba2-e7dbec5d0015" providerId="ADAL" clId="{54E99155-6797-4D51-A035-3CCC9E411A47}" dt="2026-05-03T08:15:18.566" v="11" actId="478"/>
          <ac:picMkLst>
            <pc:docMk/>
            <pc:sldMk cId="2152581047" sldId="267"/>
            <ac:picMk id="3" creationId="{5C168C13-912F-4CD3-6130-6BC3C7FAC15C}"/>
          </ac:picMkLst>
        </pc:picChg>
        <pc:picChg chg="del mod">
          <ac:chgData name="Maedeh Edraki" userId="17326db5-768a-46fa-aba2-e7dbec5d0015" providerId="ADAL" clId="{54E99155-6797-4D51-A035-3CCC9E411A47}" dt="2026-05-03T08:15:16.240" v="5" actId="478"/>
          <ac:picMkLst>
            <pc:docMk/>
            <pc:sldMk cId="2152581047" sldId="267"/>
            <ac:picMk id="4" creationId="{26CFC395-DE43-C023-9D0E-A56C47F85D1C}"/>
          </ac:picMkLst>
        </pc:picChg>
        <pc:picChg chg="add mod">
          <ac:chgData name="Maedeh Edraki" userId="17326db5-768a-46fa-aba2-e7dbec5d0015" providerId="ADAL" clId="{54E99155-6797-4D51-A035-3CCC9E411A47}" dt="2026-05-03T08:15:38.646" v="13"/>
          <ac:picMkLst>
            <pc:docMk/>
            <pc:sldMk cId="2152581047" sldId="267"/>
            <ac:picMk id="6" creationId="{B3D3906F-9FEA-3835-0DF5-E5A6C35D8624}"/>
          </ac:picMkLst>
        </pc:picChg>
        <pc:picChg chg="add mod">
          <ac:chgData name="Maedeh Edraki" userId="17326db5-768a-46fa-aba2-e7dbec5d0015" providerId="ADAL" clId="{54E99155-6797-4D51-A035-3CCC9E411A47}" dt="2026-05-03T08:15:41.819" v="14"/>
          <ac:picMkLst>
            <pc:docMk/>
            <pc:sldMk cId="2152581047" sldId="267"/>
            <ac:picMk id="7" creationId="{3BA8779A-F5E0-A28F-BC0F-158DF8E494C9}"/>
          </ac:picMkLst>
        </pc:picChg>
        <pc:picChg chg="add mod">
          <ac:chgData name="Maedeh Edraki" userId="17326db5-768a-46fa-aba2-e7dbec5d0015" providerId="ADAL" clId="{54E99155-6797-4D51-A035-3CCC9E411A47}" dt="2026-05-03T08:15:44.142" v="15"/>
          <ac:picMkLst>
            <pc:docMk/>
            <pc:sldMk cId="2152581047" sldId="267"/>
            <ac:picMk id="9" creationId="{22C9AFA3-F348-8515-22E2-6A443BBEEE16}"/>
          </ac:picMkLst>
        </pc:picChg>
        <pc:picChg chg="del mod">
          <ac:chgData name="Maedeh Edraki" userId="17326db5-768a-46fa-aba2-e7dbec5d0015" providerId="ADAL" clId="{54E99155-6797-4D51-A035-3CCC9E411A47}" dt="2026-05-03T08:15:16.721" v="7" actId="478"/>
          <ac:picMkLst>
            <pc:docMk/>
            <pc:sldMk cId="2152581047" sldId="267"/>
            <ac:picMk id="10" creationId="{0DB76A55-5532-FBED-8046-7634E7BC3903}"/>
          </ac:picMkLst>
        </pc:picChg>
        <pc:picChg chg="add mod">
          <ac:chgData name="Maedeh Edraki" userId="17326db5-768a-46fa-aba2-e7dbec5d0015" providerId="ADAL" clId="{54E99155-6797-4D51-A035-3CCC9E411A47}" dt="2026-05-03T08:15:49.802" v="16"/>
          <ac:picMkLst>
            <pc:docMk/>
            <pc:sldMk cId="2152581047" sldId="267"/>
            <ac:picMk id="13" creationId="{F7E73763-9706-48C5-F9A9-521CAFA162E8}"/>
          </ac:picMkLst>
        </pc:picChg>
        <pc:picChg chg="add mod">
          <ac:chgData name="Maedeh Edraki" userId="17326db5-768a-46fa-aba2-e7dbec5d0015" providerId="ADAL" clId="{54E99155-6797-4D51-A035-3CCC9E411A47}" dt="2026-05-03T08:15:53.393" v="17"/>
          <ac:picMkLst>
            <pc:docMk/>
            <pc:sldMk cId="2152581047" sldId="267"/>
            <ac:picMk id="14" creationId="{75826685-9DA6-0DFB-834A-82B8650746DD}"/>
          </ac:picMkLst>
        </pc:picChg>
        <pc:picChg chg="add mod">
          <ac:chgData name="Maedeh Edraki" userId="17326db5-768a-46fa-aba2-e7dbec5d0015" providerId="ADAL" clId="{54E99155-6797-4D51-A035-3CCC9E411A47}" dt="2026-05-03T08:15:53.393" v="17"/>
          <ac:picMkLst>
            <pc:docMk/>
            <pc:sldMk cId="2152581047" sldId="267"/>
            <ac:picMk id="16" creationId="{3153CD6B-E5DC-34CD-E36B-CB250EAD8793}"/>
          </ac:picMkLst>
        </pc:picChg>
        <pc:picChg chg="add mod">
          <ac:chgData name="Maedeh Edraki" userId="17326db5-768a-46fa-aba2-e7dbec5d0015" providerId="ADAL" clId="{54E99155-6797-4D51-A035-3CCC9E411A47}" dt="2026-05-03T08:23:48.760" v="284" actId="1076"/>
          <ac:picMkLst>
            <pc:docMk/>
            <pc:sldMk cId="2152581047" sldId="267"/>
            <ac:picMk id="18" creationId="{2B2E791E-CDA0-0089-5AE3-F9A1B1C79E4F}"/>
          </ac:picMkLst>
        </pc:picChg>
        <pc:picChg chg="add mod">
          <ac:chgData name="Maedeh Edraki" userId="17326db5-768a-46fa-aba2-e7dbec5d0015" providerId="ADAL" clId="{54E99155-6797-4D51-A035-3CCC9E411A47}" dt="2026-05-03T08:24:55.339" v="299" actId="1076"/>
          <ac:picMkLst>
            <pc:docMk/>
            <pc:sldMk cId="2152581047" sldId="267"/>
            <ac:picMk id="19" creationId="{A5D42205-23C4-5DF9-0567-14F0906E1E8B}"/>
          </ac:picMkLst>
        </pc:picChg>
        <pc:picChg chg="add mod">
          <ac:chgData name="Maedeh Edraki" userId="17326db5-768a-46fa-aba2-e7dbec5d0015" providerId="ADAL" clId="{54E99155-6797-4D51-A035-3CCC9E411A47}" dt="2026-05-03T08:23:54.979" v="286" actId="14100"/>
          <ac:picMkLst>
            <pc:docMk/>
            <pc:sldMk cId="2152581047" sldId="267"/>
            <ac:picMk id="20" creationId="{B5369285-E67D-EE00-0DFA-48A6DDCDE822}"/>
          </ac:picMkLst>
        </pc:picChg>
        <pc:picChg chg="add mod">
          <ac:chgData name="Maedeh Edraki" userId="17326db5-768a-46fa-aba2-e7dbec5d0015" providerId="ADAL" clId="{54E99155-6797-4D51-A035-3CCC9E411A47}" dt="2026-05-03T08:24:09.028" v="289" actId="14100"/>
          <ac:picMkLst>
            <pc:docMk/>
            <pc:sldMk cId="2152581047" sldId="267"/>
            <ac:picMk id="21" creationId="{4E963DD1-6CC1-0260-7992-6AAB7B32D15B}"/>
          </ac:picMkLst>
        </pc:picChg>
        <pc:picChg chg="add mod">
          <ac:chgData name="Maedeh Edraki" userId="17326db5-768a-46fa-aba2-e7dbec5d0015" providerId="ADAL" clId="{54E99155-6797-4D51-A035-3CCC9E411A47}" dt="2026-05-03T08:28:01.385" v="310" actId="14100"/>
          <ac:picMkLst>
            <pc:docMk/>
            <pc:sldMk cId="2152581047" sldId="267"/>
            <ac:picMk id="22" creationId="{9086EA5F-AD84-7BE9-DBE4-1233D0C53958}"/>
          </ac:picMkLst>
        </pc:picChg>
        <pc:picChg chg="add mod">
          <ac:chgData name="Maedeh Edraki" userId="17326db5-768a-46fa-aba2-e7dbec5d0015" providerId="ADAL" clId="{54E99155-6797-4D51-A035-3CCC9E411A47}" dt="2026-05-03T12:13:32.692" v="1122" actId="14100"/>
          <ac:picMkLst>
            <pc:docMk/>
            <pc:sldMk cId="2152581047" sldId="267"/>
            <ac:picMk id="30" creationId="{EC65928F-056C-FF3F-3428-54B0818762DC}"/>
          </ac:picMkLst>
        </pc:picChg>
        <pc:picChg chg="add mod">
          <ac:chgData name="Maedeh Edraki" userId="17326db5-768a-46fa-aba2-e7dbec5d0015" providerId="ADAL" clId="{54E99155-6797-4D51-A035-3CCC9E411A47}" dt="2026-05-03T17:12:21.649" v="1420"/>
          <ac:picMkLst>
            <pc:docMk/>
            <pc:sldMk cId="2152581047" sldId="267"/>
            <ac:picMk id="31" creationId="{CF1DC81D-ABDA-A2EA-DABA-B8E44CD82B61}"/>
          </ac:picMkLst>
        </pc:picChg>
      </pc:sldChg>
      <pc:sldChg chg="addSp delSp modSp add mod">
        <pc:chgData name="Maedeh Edraki" userId="17326db5-768a-46fa-aba2-e7dbec5d0015" providerId="ADAL" clId="{54E99155-6797-4D51-A035-3CCC9E411A47}" dt="2026-05-03T17:01:45.346" v="1381" actId="12"/>
        <pc:sldMkLst>
          <pc:docMk/>
          <pc:sldMk cId="2414905817" sldId="268"/>
        </pc:sldMkLst>
        <pc:spChg chg="add del">
          <ac:chgData name="Maedeh Edraki" userId="17326db5-768a-46fa-aba2-e7dbec5d0015" providerId="ADAL" clId="{54E99155-6797-4D51-A035-3CCC9E411A47}" dt="2026-05-03T12:15:28.957" v="1135" actId="478"/>
          <ac:spMkLst>
            <pc:docMk/>
            <pc:sldMk cId="2414905817" sldId="268"/>
            <ac:spMk id="13" creationId="{43EA3E96-3181-93A5-E5F3-C4A4779ADFE3}"/>
          </ac:spMkLst>
        </pc:spChg>
        <pc:spChg chg="add mod">
          <ac:chgData name="Maedeh Edraki" userId="17326db5-768a-46fa-aba2-e7dbec5d0015" providerId="ADAL" clId="{54E99155-6797-4D51-A035-3CCC9E411A47}" dt="2026-05-03T16:53:24.816" v="1373" actId="1076"/>
          <ac:spMkLst>
            <pc:docMk/>
            <pc:sldMk cId="2414905817" sldId="268"/>
            <ac:spMk id="14" creationId="{AED8D906-79ED-F5C1-D41B-E1888301B240}"/>
          </ac:spMkLst>
        </pc:spChg>
        <pc:spChg chg="add mod">
          <ac:chgData name="Maedeh Edraki" userId="17326db5-768a-46fa-aba2-e7dbec5d0015" providerId="ADAL" clId="{54E99155-6797-4D51-A035-3CCC9E411A47}" dt="2026-05-03T16:53:15.019" v="1371" actId="14100"/>
          <ac:spMkLst>
            <pc:docMk/>
            <pc:sldMk cId="2414905817" sldId="268"/>
            <ac:spMk id="23" creationId="{9A4473AE-7125-20D1-2BD3-01338E5AE254}"/>
          </ac:spMkLst>
        </pc:spChg>
        <pc:spChg chg="add mod">
          <ac:chgData name="Maedeh Edraki" userId="17326db5-768a-46fa-aba2-e7dbec5d0015" providerId="ADAL" clId="{54E99155-6797-4D51-A035-3CCC9E411A47}" dt="2026-05-03T16:53:19.308" v="1372" actId="14100"/>
          <ac:spMkLst>
            <pc:docMk/>
            <pc:sldMk cId="2414905817" sldId="268"/>
            <ac:spMk id="24" creationId="{2C424395-542D-E0CE-435A-A5172D1A1833}"/>
          </ac:spMkLst>
        </pc:spChg>
        <pc:spChg chg="del mod">
          <ac:chgData name="Maedeh Edraki" userId="17326db5-768a-46fa-aba2-e7dbec5d0015" providerId="ADAL" clId="{54E99155-6797-4D51-A035-3CCC9E411A47}" dt="2026-05-03T12:21:54.325" v="1210" actId="478"/>
          <ac:spMkLst>
            <pc:docMk/>
            <pc:sldMk cId="2414905817" sldId="268"/>
            <ac:spMk id="27" creationId="{7711961A-5D2D-49E0-A500-EFF22F7B2DC6}"/>
          </ac:spMkLst>
        </pc:spChg>
        <pc:spChg chg="del mod">
          <ac:chgData name="Maedeh Edraki" userId="17326db5-768a-46fa-aba2-e7dbec5d0015" providerId="ADAL" clId="{54E99155-6797-4D51-A035-3CCC9E411A47}" dt="2026-05-03T16:45:48.110" v="1227" actId="478"/>
          <ac:spMkLst>
            <pc:docMk/>
            <pc:sldMk cId="2414905817" sldId="268"/>
            <ac:spMk id="29" creationId="{FD60A0DA-8F2F-F559-3C8D-E1885D9B271F}"/>
          </ac:spMkLst>
        </pc:spChg>
        <pc:spChg chg="mod">
          <ac:chgData name="Maedeh Edraki" userId="17326db5-768a-46fa-aba2-e7dbec5d0015" providerId="ADAL" clId="{54E99155-6797-4D51-A035-3CCC9E411A47}" dt="2026-05-03T17:01:45.346" v="1381" actId="12"/>
          <ac:spMkLst>
            <pc:docMk/>
            <pc:sldMk cId="2414905817" sldId="268"/>
            <ac:spMk id="36" creationId="{08A81044-5773-2782-6E6F-7DDC80B906E9}"/>
          </ac:spMkLst>
        </pc:spChg>
        <pc:spChg chg="del">
          <ac:chgData name="Maedeh Edraki" userId="17326db5-768a-46fa-aba2-e7dbec5d0015" providerId="ADAL" clId="{54E99155-6797-4D51-A035-3CCC9E411A47}" dt="2026-05-03T16:45:20.809" v="1217" actId="478"/>
          <ac:spMkLst>
            <pc:docMk/>
            <pc:sldMk cId="2414905817" sldId="268"/>
            <ac:spMk id="41" creationId="{3DF75717-DBE9-6D15-CD20-EB96A93B26E3}"/>
          </ac:spMkLst>
        </pc:spChg>
        <pc:spChg chg="del">
          <ac:chgData name="Maedeh Edraki" userId="17326db5-768a-46fa-aba2-e7dbec5d0015" providerId="ADAL" clId="{54E99155-6797-4D51-A035-3CCC9E411A47}" dt="2026-05-03T12:11:32.108" v="1079" actId="478"/>
          <ac:spMkLst>
            <pc:docMk/>
            <pc:sldMk cId="2414905817" sldId="268"/>
            <ac:spMk id="42" creationId="{7FB5308A-2F5A-AD2E-39F2-00A914102550}"/>
          </ac:spMkLst>
        </pc:spChg>
        <pc:picChg chg="add mod">
          <ac:chgData name="Maedeh Edraki" userId="17326db5-768a-46fa-aba2-e7dbec5d0015" providerId="ADAL" clId="{54E99155-6797-4D51-A035-3CCC9E411A47}" dt="2026-05-03T12:19:32.557" v="1200" actId="1076"/>
          <ac:picMkLst>
            <pc:docMk/>
            <pc:sldMk cId="2414905817" sldId="268"/>
            <ac:picMk id="2" creationId="{D648DB3D-05CE-816A-9D33-8DDDD9459C36}"/>
          </ac:picMkLst>
        </pc:picChg>
        <pc:picChg chg="add mod">
          <ac:chgData name="Maedeh Edraki" userId="17326db5-768a-46fa-aba2-e7dbec5d0015" providerId="ADAL" clId="{54E99155-6797-4D51-A035-3CCC9E411A47}" dt="2026-05-03T08:32:43.278" v="393" actId="14100"/>
          <ac:picMkLst>
            <pc:docMk/>
            <pc:sldMk cId="2414905817" sldId="268"/>
            <ac:picMk id="3" creationId="{A6E9A6D7-479B-6D95-861D-4EF55D399D70}"/>
          </ac:picMkLst>
        </pc:picChg>
        <pc:picChg chg="add mod">
          <ac:chgData name="Maedeh Edraki" userId="17326db5-768a-46fa-aba2-e7dbec5d0015" providerId="ADAL" clId="{54E99155-6797-4D51-A035-3CCC9E411A47}" dt="2026-05-03T08:32:33.166" v="390" actId="14861"/>
          <ac:picMkLst>
            <pc:docMk/>
            <pc:sldMk cId="2414905817" sldId="268"/>
            <ac:picMk id="4" creationId="{0E709CD1-B0E3-F647-9170-6B205DFF5B6F}"/>
          </ac:picMkLst>
        </pc:picChg>
        <pc:picChg chg="add mod">
          <ac:chgData name="Maedeh Edraki" userId="17326db5-768a-46fa-aba2-e7dbec5d0015" providerId="ADAL" clId="{54E99155-6797-4D51-A035-3CCC9E411A47}" dt="2026-05-03T08:16:37.509" v="25"/>
          <ac:picMkLst>
            <pc:docMk/>
            <pc:sldMk cId="2414905817" sldId="268"/>
            <ac:picMk id="6" creationId="{56EB34C0-1EE3-A0DD-0D3D-6E4A460B579F}"/>
          </ac:picMkLst>
        </pc:picChg>
        <pc:picChg chg="add mod">
          <ac:chgData name="Maedeh Edraki" userId="17326db5-768a-46fa-aba2-e7dbec5d0015" providerId="ADAL" clId="{54E99155-6797-4D51-A035-3CCC9E411A47}" dt="2026-05-03T08:16:37.509" v="25"/>
          <ac:picMkLst>
            <pc:docMk/>
            <pc:sldMk cId="2414905817" sldId="268"/>
            <ac:picMk id="7" creationId="{C18E1E6E-3511-63E3-49AB-C991DC1AB5E6}"/>
          </ac:picMkLst>
        </pc:picChg>
        <pc:picChg chg="add mod">
          <ac:chgData name="Maedeh Edraki" userId="17326db5-768a-46fa-aba2-e7dbec5d0015" providerId="ADAL" clId="{54E99155-6797-4D51-A035-3CCC9E411A47}" dt="2026-05-03T08:16:37.509" v="25"/>
          <ac:picMkLst>
            <pc:docMk/>
            <pc:sldMk cId="2414905817" sldId="268"/>
            <ac:picMk id="9" creationId="{71E26AE0-414D-E771-0FE2-E34B586716DE}"/>
          </ac:picMkLst>
        </pc:picChg>
        <pc:picChg chg="add del mod modCrop">
          <ac:chgData name="Maedeh Edraki" userId="17326db5-768a-46fa-aba2-e7dbec5d0015" providerId="ADAL" clId="{54E99155-6797-4D51-A035-3CCC9E411A47}" dt="2026-05-03T16:43:58.821" v="1212" actId="478"/>
          <ac:picMkLst>
            <pc:docMk/>
            <pc:sldMk cId="2414905817" sldId="268"/>
            <ac:picMk id="16" creationId="{B2C4DB96-BFB2-29DC-B48C-2C3F2C7D3086}"/>
          </ac:picMkLst>
        </pc:picChg>
        <pc:picChg chg="del">
          <ac:chgData name="Maedeh Edraki" userId="17326db5-768a-46fa-aba2-e7dbec5d0015" providerId="ADAL" clId="{54E99155-6797-4D51-A035-3CCC9E411A47}" dt="2026-05-03T08:16:24.509" v="21" actId="478"/>
          <ac:picMkLst>
            <pc:docMk/>
            <pc:sldMk cId="2414905817" sldId="268"/>
            <ac:picMk id="18" creationId="{505AAE7C-9F26-9AE6-6A5C-14FDAA222E65}"/>
          </ac:picMkLst>
        </pc:picChg>
        <pc:picChg chg="del">
          <ac:chgData name="Maedeh Edraki" userId="17326db5-768a-46fa-aba2-e7dbec5d0015" providerId="ADAL" clId="{54E99155-6797-4D51-A035-3CCC9E411A47}" dt="2026-05-03T08:16:25.717" v="23" actId="478"/>
          <ac:picMkLst>
            <pc:docMk/>
            <pc:sldMk cId="2414905817" sldId="268"/>
            <ac:picMk id="19" creationId="{6E9CCD9B-4B2D-3225-985B-C05C48036EA5}"/>
          </ac:picMkLst>
        </pc:picChg>
        <pc:picChg chg="del">
          <ac:chgData name="Maedeh Edraki" userId="17326db5-768a-46fa-aba2-e7dbec5d0015" providerId="ADAL" clId="{54E99155-6797-4D51-A035-3CCC9E411A47}" dt="2026-05-03T08:16:23.778" v="20" actId="478"/>
          <ac:picMkLst>
            <pc:docMk/>
            <pc:sldMk cId="2414905817" sldId="268"/>
            <ac:picMk id="20" creationId="{A46CD29C-1DF1-F7E1-62FB-A8D5FCBE8395}"/>
          </ac:picMkLst>
        </pc:picChg>
        <pc:picChg chg="del">
          <ac:chgData name="Maedeh Edraki" userId="17326db5-768a-46fa-aba2-e7dbec5d0015" providerId="ADAL" clId="{54E99155-6797-4D51-A035-3CCC9E411A47}" dt="2026-05-03T08:16:25.119" v="22" actId="478"/>
          <ac:picMkLst>
            <pc:docMk/>
            <pc:sldMk cId="2414905817" sldId="268"/>
            <ac:picMk id="21" creationId="{82077F56-55C6-D646-9F1B-B7DD215EC6E7}"/>
          </ac:picMkLst>
        </pc:picChg>
        <pc:picChg chg="add mod modCrop">
          <ac:chgData name="Maedeh Edraki" userId="17326db5-768a-46fa-aba2-e7dbec5d0015" providerId="ADAL" clId="{54E99155-6797-4D51-A035-3CCC9E411A47}" dt="2026-05-03T16:45:45.452" v="1226" actId="14100"/>
          <ac:picMkLst>
            <pc:docMk/>
            <pc:sldMk cId="2414905817" sldId="268"/>
            <ac:picMk id="22" creationId="{476F0B7D-8AB1-DA3F-2120-6DEF98DBCA7C}"/>
          </ac:picMkLst>
        </pc:picChg>
        <pc:picChg chg="add mod">
          <ac:chgData name="Maedeh Edraki" userId="17326db5-768a-46fa-aba2-e7dbec5d0015" providerId="ADAL" clId="{54E99155-6797-4D51-A035-3CCC9E411A47}" dt="2026-05-03T16:49:03.876" v="1273" actId="207"/>
          <ac:picMkLst>
            <pc:docMk/>
            <pc:sldMk cId="2414905817" sldId="268"/>
            <ac:picMk id="28" creationId="{FC214195-23F1-7EE8-8DF0-F800D7CBDF43}"/>
          </ac:picMkLst>
        </pc:picChg>
        <pc:picChg chg="add mod">
          <ac:chgData name="Maedeh Edraki" userId="17326db5-768a-46fa-aba2-e7dbec5d0015" providerId="ADAL" clId="{54E99155-6797-4D51-A035-3CCC9E411A47}" dt="2026-05-03T16:56:54.128" v="1377" actId="1076"/>
          <ac:picMkLst>
            <pc:docMk/>
            <pc:sldMk cId="2414905817" sldId="268"/>
            <ac:picMk id="31" creationId="{32F5DCB5-7448-2183-7A30-D6977F9F4940}"/>
          </ac:picMkLst>
        </pc:picChg>
      </pc:sldChg>
      <pc:sldChg chg="addSp delSp modSp add mod ord">
        <pc:chgData name="Maedeh Edraki" userId="17326db5-768a-46fa-aba2-e7dbec5d0015" providerId="ADAL" clId="{54E99155-6797-4D51-A035-3CCC9E411A47}" dt="2026-05-03T18:17:31.088" v="1792" actId="1076"/>
        <pc:sldMkLst>
          <pc:docMk/>
          <pc:sldMk cId="2791005238" sldId="269"/>
        </pc:sldMkLst>
        <pc:spChg chg="add mod">
          <ac:chgData name="Maedeh Edraki" userId="17326db5-768a-46fa-aba2-e7dbec5d0015" providerId="ADAL" clId="{54E99155-6797-4D51-A035-3CCC9E411A47}" dt="2026-05-03T12:00:28.417" v="949" actId="1076"/>
          <ac:spMkLst>
            <pc:docMk/>
            <pc:sldMk cId="2791005238" sldId="269"/>
            <ac:spMk id="16" creationId="{8B8FDF8B-A766-7B86-80E1-D3EF8CF22A94}"/>
          </ac:spMkLst>
        </pc:spChg>
        <pc:spChg chg="add mod">
          <ac:chgData name="Maedeh Edraki" userId="17326db5-768a-46fa-aba2-e7dbec5d0015" providerId="ADAL" clId="{54E99155-6797-4D51-A035-3CCC9E411A47}" dt="2026-05-03T18:15:05.251" v="1783" actId="1076"/>
          <ac:spMkLst>
            <pc:docMk/>
            <pc:sldMk cId="2791005238" sldId="269"/>
            <ac:spMk id="18" creationId="{89139296-CBCB-01DF-E377-25B756C92C35}"/>
          </ac:spMkLst>
        </pc:spChg>
        <pc:spChg chg="add mod">
          <ac:chgData name="Maedeh Edraki" userId="17326db5-768a-46fa-aba2-e7dbec5d0015" providerId="ADAL" clId="{54E99155-6797-4D51-A035-3CCC9E411A47}" dt="2026-05-03T18:14:44.561" v="1779" actId="1076"/>
          <ac:spMkLst>
            <pc:docMk/>
            <pc:sldMk cId="2791005238" sldId="269"/>
            <ac:spMk id="19" creationId="{57498D1D-0869-D5E4-189F-AB9F2ACC179D}"/>
          </ac:spMkLst>
        </pc:spChg>
        <pc:spChg chg="del">
          <ac:chgData name="Maedeh Edraki" userId="17326db5-768a-46fa-aba2-e7dbec5d0015" providerId="ADAL" clId="{54E99155-6797-4D51-A035-3CCC9E411A47}" dt="2026-05-03T08:17:14.823" v="34" actId="478"/>
          <ac:spMkLst>
            <pc:docMk/>
            <pc:sldMk cId="2791005238" sldId="269"/>
            <ac:spMk id="26" creationId="{EA5DA1CF-2BD1-744E-2213-57758D34F4A2}"/>
          </ac:spMkLst>
        </pc:spChg>
        <pc:spChg chg="mod">
          <ac:chgData name="Maedeh Edraki" userId="17326db5-768a-46fa-aba2-e7dbec5d0015" providerId="ADAL" clId="{54E99155-6797-4D51-A035-3CCC9E411A47}" dt="2026-05-03T17:19:21.238" v="1491" actId="207"/>
          <ac:spMkLst>
            <pc:docMk/>
            <pc:sldMk cId="2791005238" sldId="269"/>
            <ac:spMk id="27" creationId="{97F5D173-AD24-2187-13D3-0332256F0D94}"/>
          </ac:spMkLst>
        </pc:spChg>
        <pc:spChg chg="mod">
          <ac:chgData name="Maedeh Edraki" userId="17326db5-768a-46fa-aba2-e7dbec5d0015" providerId="ADAL" clId="{54E99155-6797-4D51-A035-3CCC9E411A47}" dt="2026-05-03T18:14:35.063" v="1777" actId="1076"/>
          <ac:spMkLst>
            <pc:docMk/>
            <pc:sldMk cId="2791005238" sldId="269"/>
            <ac:spMk id="29" creationId="{4024AB37-037D-F0DD-4BB4-3B99037938EE}"/>
          </ac:spMkLst>
        </pc:spChg>
        <pc:spChg chg="mod">
          <ac:chgData name="Maedeh Edraki" userId="17326db5-768a-46fa-aba2-e7dbec5d0015" providerId="ADAL" clId="{54E99155-6797-4D51-A035-3CCC9E411A47}" dt="2026-05-03T18:14:39.104" v="1778" actId="1076"/>
          <ac:spMkLst>
            <pc:docMk/>
            <pc:sldMk cId="2791005238" sldId="269"/>
            <ac:spMk id="36" creationId="{CC5E05B8-BF9D-9B27-AE3C-0C3A15B35323}"/>
          </ac:spMkLst>
        </pc:spChg>
        <pc:spChg chg="del mod">
          <ac:chgData name="Maedeh Edraki" userId="17326db5-768a-46fa-aba2-e7dbec5d0015" providerId="ADAL" clId="{54E99155-6797-4D51-A035-3CCC9E411A47}" dt="2026-05-03T11:57:40.136" v="864" actId="478"/>
          <ac:spMkLst>
            <pc:docMk/>
            <pc:sldMk cId="2791005238" sldId="269"/>
            <ac:spMk id="42" creationId="{850386FD-EA9A-217B-111E-3BD6BFF07FEC}"/>
          </ac:spMkLst>
        </pc:spChg>
        <pc:spChg chg="del">
          <ac:chgData name="Maedeh Edraki" userId="17326db5-768a-46fa-aba2-e7dbec5d0015" providerId="ADAL" clId="{54E99155-6797-4D51-A035-3CCC9E411A47}" dt="2026-05-03T08:17:17.582" v="35" actId="478"/>
          <ac:spMkLst>
            <pc:docMk/>
            <pc:sldMk cId="2791005238" sldId="269"/>
            <ac:spMk id="43" creationId="{1AB480E6-045E-FB34-E3F2-C4142C43BAA6}"/>
          </ac:spMkLst>
        </pc:spChg>
        <pc:picChg chg="del">
          <ac:chgData name="Maedeh Edraki" userId="17326db5-768a-46fa-aba2-e7dbec5d0015" providerId="ADAL" clId="{54E99155-6797-4D51-A035-3CCC9E411A47}" dt="2026-05-03T08:17:05.535" v="31" actId="478"/>
          <ac:picMkLst>
            <pc:docMk/>
            <pc:sldMk cId="2791005238" sldId="269"/>
            <ac:picMk id="2" creationId="{4E900604-7D12-CA51-0838-AFA0596B6926}"/>
          </ac:picMkLst>
        </pc:picChg>
        <pc:picChg chg="del">
          <ac:chgData name="Maedeh Edraki" userId="17326db5-768a-46fa-aba2-e7dbec5d0015" providerId="ADAL" clId="{54E99155-6797-4D51-A035-3CCC9E411A47}" dt="2026-05-03T08:17:04.422" v="30" actId="478"/>
          <ac:picMkLst>
            <pc:docMk/>
            <pc:sldMk cId="2791005238" sldId="269"/>
            <ac:picMk id="3" creationId="{8DBFE25C-CAFC-FC45-1AFA-72E67802DD58}"/>
          </ac:picMkLst>
        </pc:picChg>
        <pc:picChg chg="del">
          <ac:chgData name="Maedeh Edraki" userId="17326db5-768a-46fa-aba2-e7dbec5d0015" providerId="ADAL" clId="{54E99155-6797-4D51-A035-3CCC9E411A47}" dt="2026-05-03T08:17:03.943" v="29" actId="478"/>
          <ac:picMkLst>
            <pc:docMk/>
            <pc:sldMk cId="2791005238" sldId="269"/>
            <ac:picMk id="4" creationId="{EEF1CB84-E46F-AE01-1008-AA1A41665036}"/>
          </ac:picMkLst>
        </pc:picChg>
        <pc:picChg chg="add mod">
          <ac:chgData name="Maedeh Edraki" userId="17326db5-768a-46fa-aba2-e7dbec5d0015" providerId="ADAL" clId="{54E99155-6797-4D51-A035-3CCC9E411A47}" dt="2026-05-03T17:03:02.778" v="1387" actId="1076"/>
          <ac:picMkLst>
            <pc:docMk/>
            <pc:sldMk cId="2791005238" sldId="269"/>
            <ac:picMk id="6" creationId="{DEEE9823-ABAE-E134-5280-F43D76857DA1}"/>
          </ac:picMkLst>
        </pc:picChg>
        <pc:picChg chg="add mod">
          <ac:chgData name="Maedeh Edraki" userId="17326db5-768a-46fa-aba2-e7dbec5d0015" providerId="ADAL" clId="{54E99155-6797-4D51-A035-3CCC9E411A47}" dt="2026-05-03T12:04:34.676" v="1044" actId="1076"/>
          <ac:picMkLst>
            <pc:docMk/>
            <pc:sldMk cId="2791005238" sldId="269"/>
            <ac:picMk id="7" creationId="{649AD971-37B1-13CF-75CA-759A667973FC}"/>
          </ac:picMkLst>
        </pc:picChg>
        <pc:picChg chg="add mod">
          <ac:chgData name="Maedeh Edraki" userId="17326db5-768a-46fa-aba2-e7dbec5d0015" providerId="ADAL" clId="{54E99155-6797-4D51-A035-3CCC9E411A47}" dt="2026-05-03T12:04:43.663" v="1045" actId="1076"/>
          <ac:picMkLst>
            <pc:docMk/>
            <pc:sldMk cId="2791005238" sldId="269"/>
            <ac:picMk id="9" creationId="{A4E8D5B0-4DEE-0B1B-567E-39439EEFB784}"/>
          </ac:picMkLst>
        </pc:picChg>
        <pc:picChg chg="add mod">
          <ac:chgData name="Maedeh Edraki" userId="17326db5-768a-46fa-aba2-e7dbec5d0015" providerId="ADAL" clId="{54E99155-6797-4D51-A035-3CCC9E411A47}" dt="2026-05-03T08:20:00.386" v="68"/>
          <ac:picMkLst>
            <pc:docMk/>
            <pc:sldMk cId="2791005238" sldId="269"/>
            <ac:picMk id="10" creationId="{2E8084E4-DE02-B98E-6FE9-B0D76D585A17}"/>
          </ac:picMkLst>
        </pc:picChg>
        <pc:picChg chg="add mod">
          <ac:chgData name="Maedeh Edraki" userId="17326db5-768a-46fa-aba2-e7dbec5d0015" providerId="ADAL" clId="{54E99155-6797-4D51-A035-3CCC9E411A47}" dt="2026-05-03T08:19:59.129" v="67"/>
          <ac:picMkLst>
            <pc:docMk/>
            <pc:sldMk cId="2791005238" sldId="269"/>
            <ac:picMk id="13" creationId="{BEC3189C-FA9B-9225-9726-789122F995E7}"/>
          </ac:picMkLst>
        </pc:picChg>
        <pc:picChg chg="add mod">
          <ac:chgData name="Maedeh Edraki" userId="17326db5-768a-46fa-aba2-e7dbec5d0015" providerId="ADAL" clId="{54E99155-6797-4D51-A035-3CCC9E411A47}" dt="2026-05-03T08:19:59.129" v="67"/>
          <ac:picMkLst>
            <pc:docMk/>
            <pc:sldMk cId="2791005238" sldId="269"/>
            <ac:picMk id="14" creationId="{B4054E6D-DB4E-861F-3726-ED4C2985408C}"/>
          </ac:picMkLst>
        </pc:picChg>
        <pc:picChg chg="add mod">
          <ac:chgData name="Maedeh Edraki" userId="17326db5-768a-46fa-aba2-e7dbec5d0015" providerId="ADAL" clId="{54E99155-6797-4D51-A035-3CCC9E411A47}" dt="2026-05-03T18:17:31.088" v="1792" actId="1076"/>
          <ac:picMkLst>
            <pc:docMk/>
            <pc:sldMk cId="2791005238" sldId="269"/>
            <ac:picMk id="21" creationId="{1E658E28-4AD9-51E0-838E-1316179D3436}"/>
          </ac:picMkLst>
        </pc:picChg>
        <pc:picChg chg="add mod">
          <ac:chgData name="Maedeh Edraki" userId="17326db5-768a-46fa-aba2-e7dbec5d0015" providerId="ADAL" clId="{54E99155-6797-4D51-A035-3CCC9E411A47}" dt="2026-05-03T18:15:32.044" v="1786" actId="1076"/>
          <ac:picMkLst>
            <pc:docMk/>
            <pc:sldMk cId="2791005238" sldId="269"/>
            <ac:picMk id="23" creationId="{97E90C5A-7A62-E430-6559-C47AACA80D6A}"/>
          </ac:picMkLst>
        </pc:picChg>
        <pc:picChg chg="add mod">
          <ac:chgData name="Maedeh Edraki" userId="17326db5-768a-46fa-aba2-e7dbec5d0015" providerId="ADAL" clId="{54E99155-6797-4D51-A035-3CCC9E411A47}" dt="2026-05-03T18:15:15.415" v="1785" actId="1076"/>
          <ac:picMkLst>
            <pc:docMk/>
            <pc:sldMk cId="2791005238" sldId="269"/>
            <ac:picMk id="25" creationId="{22E7EA1E-2D78-3A2B-A1CB-340DFD34B084}"/>
          </ac:picMkLst>
        </pc:picChg>
        <pc:picChg chg="add mod">
          <ac:chgData name="Maedeh Edraki" userId="17326db5-768a-46fa-aba2-e7dbec5d0015" providerId="ADAL" clId="{54E99155-6797-4D51-A035-3CCC9E411A47}" dt="2026-05-03T18:14:51.443" v="1780" actId="1076"/>
          <ac:picMkLst>
            <pc:docMk/>
            <pc:sldMk cId="2791005238" sldId="269"/>
            <ac:picMk id="28" creationId="{740B646A-14F8-9460-2D01-170804DB174B}"/>
          </ac:picMkLst>
        </pc:picChg>
        <pc:picChg chg="add mod ord">
          <ac:chgData name="Maedeh Edraki" userId="17326db5-768a-46fa-aba2-e7dbec5d0015" providerId="ADAL" clId="{54E99155-6797-4D51-A035-3CCC9E411A47}" dt="2026-05-03T18:17:19.575" v="1791" actId="1076"/>
          <ac:picMkLst>
            <pc:docMk/>
            <pc:sldMk cId="2791005238" sldId="269"/>
            <ac:picMk id="30" creationId="{521F38BA-7E73-4989-63AA-4D00ECA35CF5}"/>
          </ac:picMkLst>
        </pc:picChg>
        <pc:picChg chg="add del mod">
          <ac:chgData name="Maedeh Edraki" userId="17326db5-768a-46fa-aba2-e7dbec5d0015" providerId="ADAL" clId="{54E99155-6797-4D51-A035-3CCC9E411A47}" dt="2026-05-03T17:22:26.112" v="1499" actId="478"/>
          <ac:picMkLst>
            <pc:docMk/>
            <pc:sldMk cId="2791005238" sldId="269"/>
            <ac:picMk id="32" creationId="{0597386D-EA4F-D457-8AC6-6693BF0DDA1D}"/>
          </ac:picMkLst>
        </pc:picChg>
        <pc:picChg chg="add del mod">
          <ac:chgData name="Maedeh Edraki" userId="17326db5-768a-46fa-aba2-e7dbec5d0015" providerId="ADAL" clId="{54E99155-6797-4D51-A035-3CCC9E411A47}" dt="2026-05-03T17:22:26.112" v="1499" actId="478"/>
          <ac:picMkLst>
            <pc:docMk/>
            <pc:sldMk cId="2791005238" sldId="269"/>
            <ac:picMk id="37" creationId="{70D156A9-50C5-B2DB-9376-318830635311}"/>
          </ac:picMkLst>
        </pc:picChg>
      </pc:sldChg>
      <pc:sldChg chg="addSp delSp modSp new del mod">
        <pc:chgData name="Maedeh Edraki" userId="17326db5-768a-46fa-aba2-e7dbec5d0015" providerId="ADAL" clId="{54E99155-6797-4D51-A035-3CCC9E411A47}" dt="2026-05-03T18:13:05.638" v="1770" actId="47"/>
        <pc:sldMkLst>
          <pc:docMk/>
          <pc:sldMk cId="2786905072" sldId="270"/>
        </pc:sldMkLst>
        <pc:spChg chg="del">
          <ac:chgData name="Maedeh Edraki" userId="17326db5-768a-46fa-aba2-e7dbec5d0015" providerId="ADAL" clId="{54E99155-6797-4D51-A035-3CCC9E411A47}" dt="2026-05-03T17:30:01.017" v="1504"/>
          <ac:spMkLst>
            <pc:docMk/>
            <pc:sldMk cId="2786905072" sldId="270"/>
            <ac:spMk id="4" creationId="{61C377AA-6B24-BF64-6442-B9B3D86978AB}"/>
          </ac:spMkLst>
        </pc:spChg>
        <pc:spChg chg="add mod">
          <ac:chgData name="Maedeh Edraki" userId="17326db5-768a-46fa-aba2-e7dbec5d0015" providerId="ADAL" clId="{54E99155-6797-4D51-A035-3CCC9E411A47}" dt="2026-05-03T17:30:33.748" v="1510" actId="21"/>
          <ac:spMkLst>
            <pc:docMk/>
            <pc:sldMk cId="2786905072" sldId="270"/>
            <ac:spMk id="13" creationId="{DAFDCD6B-9B4C-8958-780D-0BAD215704D6}"/>
          </ac:spMkLst>
        </pc:spChg>
        <pc:graphicFrameChg chg="add del mod">
          <ac:chgData name="Maedeh Edraki" userId="17326db5-768a-46fa-aba2-e7dbec5d0015" providerId="ADAL" clId="{54E99155-6797-4D51-A035-3CCC9E411A47}" dt="2026-05-03T17:30:33.748" v="1510" actId="21"/>
          <ac:graphicFrameMkLst>
            <pc:docMk/>
            <pc:sldMk cId="2786905072" sldId="270"/>
            <ac:graphicFrameMk id="11" creationId="{AB46258F-176D-AAA9-7CF9-B3D7E4E070E7}"/>
          </ac:graphicFrameMkLst>
        </pc:graphicFrameChg>
        <pc:picChg chg="add del mod">
          <ac:chgData name="Maedeh Edraki" userId="17326db5-768a-46fa-aba2-e7dbec5d0015" providerId="ADAL" clId="{54E99155-6797-4D51-A035-3CCC9E411A47}" dt="2026-05-03T17:12:17.020" v="1419" actId="21"/>
          <ac:picMkLst>
            <pc:docMk/>
            <pc:sldMk cId="2786905072" sldId="270"/>
            <ac:picMk id="10" creationId="{CF1DC81D-ABDA-A2EA-DABA-B8E44CD82B61}"/>
          </ac:picMkLst>
        </pc:picChg>
      </pc:sldChg>
      <pc:sldChg chg="addSp delSp modSp add mod">
        <pc:chgData name="Maedeh Edraki" userId="17326db5-768a-46fa-aba2-e7dbec5d0015" providerId="ADAL" clId="{54E99155-6797-4D51-A035-3CCC9E411A47}" dt="2026-05-03T17:13:23.128" v="1436" actId="1076"/>
        <pc:sldMkLst>
          <pc:docMk/>
          <pc:sldMk cId="958061514" sldId="271"/>
        </pc:sldMkLst>
        <pc:spChg chg="del">
          <ac:chgData name="Maedeh Edraki" userId="17326db5-768a-46fa-aba2-e7dbec5d0015" providerId="ADAL" clId="{54E99155-6797-4D51-A035-3CCC9E411A47}" dt="2026-05-03T17:12:51.591" v="1423" actId="478"/>
          <ac:spMkLst>
            <pc:docMk/>
            <pc:sldMk cId="958061514" sldId="271"/>
            <ac:spMk id="16" creationId="{69E4A140-A6CC-AAC9-852D-B54295E412F1}"/>
          </ac:spMkLst>
        </pc:spChg>
        <pc:spChg chg="del">
          <ac:chgData name="Maedeh Edraki" userId="17326db5-768a-46fa-aba2-e7dbec5d0015" providerId="ADAL" clId="{54E99155-6797-4D51-A035-3CCC9E411A47}" dt="2026-05-03T17:12:54.327" v="1424" actId="478"/>
          <ac:spMkLst>
            <pc:docMk/>
            <pc:sldMk cId="958061514" sldId="271"/>
            <ac:spMk id="18" creationId="{875AFB5F-AFEA-0866-A050-9DE01FA9CA59}"/>
          </ac:spMkLst>
        </pc:spChg>
        <pc:spChg chg="del">
          <ac:chgData name="Maedeh Edraki" userId="17326db5-768a-46fa-aba2-e7dbec5d0015" providerId="ADAL" clId="{54E99155-6797-4D51-A035-3CCC9E411A47}" dt="2026-05-03T17:12:58.615" v="1428" actId="478"/>
          <ac:spMkLst>
            <pc:docMk/>
            <pc:sldMk cId="958061514" sldId="271"/>
            <ac:spMk id="19" creationId="{D4C97D3D-1F94-5DC4-B240-4F4102EE5DEC}"/>
          </ac:spMkLst>
        </pc:spChg>
        <pc:spChg chg="del">
          <ac:chgData name="Maedeh Edraki" userId="17326db5-768a-46fa-aba2-e7dbec5d0015" providerId="ADAL" clId="{54E99155-6797-4D51-A035-3CCC9E411A47}" dt="2026-05-03T17:12:51.591" v="1423" actId="478"/>
          <ac:spMkLst>
            <pc:docMk/>
            <pc:sldMk cId="958061514" sldId="271"/>
            <ac:spMk id="27" creationId="{ED0D3039-E972-7A3A-89A4-48012A42403C}"/>
          </ac:spMkLst>
        </pc:spChg>
        <pc:spChg chg="del">
          <ac:chgData name="Maedeh Edraki" userId="17326db5-768a-46fa-aba2-e7dbec5d0015" providerId="ADAL" clId="{54E99155-6797-4D51-A035-3CCC9E411A47}" dt="2026-05-03T17:12:51.591" v="1423" actId="478"/>
          <ac:spMkLst>
            <pc:docMk/>
            <pc:sldMk cId="958061514" sldId="271"/>
            <ac:spMk id="29" creationId="{2665A631-6666-D3E3-F989-5264A83D7AC1}"/>
          </ac:spMkLst>
        </pc:spChg>
        <pc:spChg chg="del">
          <ac:chgData name="Maedeh Edraki" userId="17326db5-768a-46fa-aba2-e7dbec5d0015" providerId="ADAL" clId="{54E99155-6797-4D51-A035-3CCC9E411A47}" dt="2026-05-03T17:12:51.591" v="1423" actId="478"/>
          <ac:spMkLst>
            <pc:docMk/>
            <pc:sldMk cId="958061514" sldId="271"/>
            <ac:spMk id="36" creationId="{1100014B-F2B8-03F3-B823-091AE75EF8E2}"/>
          </ac:spMkLst>
        </pc:spChg>
        <pc:spChg chg="del">
          <ac:chgData name="Maedeh Edraki" userId="17326db5-768a-46fa-aba2-e7dbec5d0015" providerId="ADAL" clId="{54E99155-6797-4D51-A035-3CCC9E411A47}" dt="2026-05-03T17:12:55.199" v="1425" actId="478"/>
          <ac:spMkLst>
            <pc:docMk/>
            <pc:sldMk cId="958061514" sldId="271"/>
            <ac:spMk id="41" creationId="{78C257AB-9B9F-122F-12DF-38352CC6182D}"/>
          </ac:spMkLst>
        </pc:spChg>
        <pc:picChg chg="add mod">
          <ac:chgData name="Maedeh Edraki" userId="17326db5-768a-46fa-aba2-e7dbec5d0015" providerId="ADAL" clId="{54E99155-6797-4D51-A035-3CCC9E411A47}" dt="2026-05-03T17:13:23.128" v="1436" actId="1076"/>
          <ac:picMkLst>
            <pc:docMk/>
            <pc:sldMk cId="958061514" sldId="271"/>
            <ac:picMk id="2" creationId="{8C23F665-BD70-7D02-5658-B8632C746B43}"/>
          </ac:picMkLst>
        </pc:picChg>
        <pc:picChg chg="del">
          <ac:chgData name="Maedeh Edraki" userId="17326db5-768a-46fa-aba2-e7dbec5d0015" providerId="ADAL" clId="{54E99155-6797-4D51-A035-3CCC9E411A47}" dt="2026-05-03T17:12:51.591" v="1423" actId="478"/>
          <ac:picMkLst>
            <pc:docMk/>
            <pc:sldMk cId="958061514" sldId="271"/>
            <ac:picMk id="6" creationId="{F776D056-CD5A-B985-08BE-211194200D15}"/>
          </ac:picMkLst>
        </pc:picChg>
        <pc:picChg chg="del">
          <ac:chgData name="Maedeh Edraki" userId="17326db5-768a-46fa-aba2-e7dbec5d0015" providerId="ADAL" clId="{54E99155-6797-4D51-A035-3CCC9E411A47}" dt="2026-05-03T17:12:51.591" v="1423" actId="478"/>
          <ac:picMkLst>
            <pc:docMk/>
            <pc:sldMk cId="958061514" sldId="271"/>
            <ac:picMk id="7" creationId="{F9D2515A-7030-EA30-0AAB-1938EC9BA8E7}"/>
          </ac:picMkLst>
        </pc:picChg>
        <pc:picChg chg="del">
          <ac:chgData name="Maedeh Edraki" userId="17326db5-768a-46fa-aba2-e7dbec5d0015" providerId="ADAL" clId="{54E99155-6797-4D51-A035-3CCC9E411A47}" dt="2026-05-03T17:12:51.591" v="1423" actId="478"/>
          <ac:picMkLst>
            <pc:docMk/>
            <pc:sldMk cId="958061514" sldId="271"/>
            <ac:picMk id="9" creationId="{303D6394-5B0D-1B4C-CBAB-F646C5CB96E5}"/>
          </ac:picMkLst>
        </pc:picChg>
        <pc:picChg chg="del">
          <ac:chgData name="Maedeh Edraki" userId="17326db5-768a-46fa-aba2-e7dbec5d0015" providerId="ADAL" clId="{54E99155-6797-4D51-A035-3CCC9E411A47}" dt="2026-05-03T17:13:02.096" v="1431" actId="478"/>
          <ac:picMkLst>
            <pc:docMk/>
            <pc:sldMk cId="958061514" sldId="271"/>
            <ac:picMk id="21" creationId="{143BF23A-992B-A817-F843-87A303EC1408}"/>
          </ac:picMkLst>
        </pc:picChg>
        <pc:picChg chg="del">
          <ac:chgData name="Maedeh Edraki" userId="17326db5-768a-46fa-aba2-e7dbec5d0015" providerId="ADAL" clId="{54E99155-6797-4D51-A035-3CCC9E411A47}" dt="2026-05-03T17:12:56.335" v="1426" actId="478"/>
          <ac:picMkLst>
            <pc:docMk/>
            <pc:sldMk cId="958061514" sldId="271"/>
            <ac:picMk id="23" creationId="{0171C700-0E2C-93B4-492C-99155722C1FF}"/>
          </ac:picMkLst>
        </pc:picChg>
        <pc:picChg chg="del">
          <ac:chgData name="Maedeh Edraki" userId="17326db5-768a-46fa-aba2-e7dbec5d0015" providerId="ADAL" clId="{54E99155-6797-4D51-A035-3CCC9E411A47}" dt="2026-05-03T17:12:57.150" v="1427" actId="478"/>
          <ac:picMkLst>
            <pc:docMk/>
            <pc:sldMk cId="958061514" sldId="271"/>
            <ac:picMk id="25" creationId="{A779771F-54AC-E5BD-6F00-60527DB71DB4}"/>
          </ac:picMkLst>
        </pc:picChg>
        <pc:picChg chg="del">
          <ac:chgData name="Maedeh Edraki" userId="17326db5-768a-46fa-aba2-e7dbec5d0015" providerId="ADAL" clId="{54E99155-6797-4D51-A035-3CCC9E411A47}" dt="2026-05-03T17:12:59.599" v="1429" actId="478"/>
          <ac:picMkLst>
            <pc:docMk/>
            <pc:sldMk cId="958061514" sldId="271"/>
            <ac:picMk id="28" creationId="{ECE41CBD-A443-FAFF-85CE-8728FC9A9332}"/>
          </ac:picMkLst>
        </pc:picChg>
        <pc:picChg chg="del">
          <ac:chgData name="Maedeh Edraki" userId="17326db5-768a-46fa-aba2-e7dbec5d0015" providerId="ADAL" clId="{54E99155-6797-4D51-A035-3CCC9E411A47}" dt="2026-05-03T17:13:03.143" v="1432" actId="478"/>
          <ac:picMkLst>
            <pc:docMk/>
            <pc:sldMk cId="958061514" sldId="271"/>
            <ac:picMk id="30" creationId="{9C1B96D6-EE4D-F902-700E-AE973EE67F75}"/>
          </ac:picMkLst>
        </pc:picChg>
      </pc:sldChg>
      <pc:sldChg chg="addSp delSp modSp add mod">
        <pc:chgData name="Maedeh Edraki" userId="17326db5-768a-46fa-aba2-e7dbec5d0015" providerId="ADAL" clId="{54E99155-6797-4D51-A035-3CCC9E411A47}" dt="2026-05-03T17:46:43.789" v="1754" actId="20577"/>
        <pc:sldMkLst>
          <pc:docMk/>
          <pc:sldMk cId="1978050463" sldId="272"/>
        </pc:sldMkLst>
        <pc:spChg chg="add mod">
          <ac:chgData name="Maedeh Edraki" userId="17326db5-768a-46fa-aba2-e7dbec5d0015" providerId="ADAL" clId="{54E99155-6797-4D51-A035-3CCC9E411A47}" dt="2026-05-03T17:37:42.568" v="1656" actId="1076"/>
          <ac:spMkLst>
            <pc:docMk/>
            <pc:sldMk cId="1978050463" sldId="272"/>
            <ac:spMk id="10" creationId="{7DFFD1D1-4EE3-A7BF-B5E8-CEA2F275995E}"/>
          </ac:spMkLst>
        </pc:spChg>
        <pc:spChg chg="add mod">
          <ac:chgData name="Maedeh Edraki" userId="17326db5-768a-46fa-aba2-e7dbec5d0015" providerId="ADAL" clId="{54E99155-6797-4D51-A035-3CCC9E411A47}" dt="2026-05-03T17:37:36.774" v="1655" actId="1076"/>
          <ac:spMkLst>
            <pc:docMk/>
            <pc:sldMk cId="1978050463" sldId="272"/>
            <ac:spMk id="13" creationId="{89184B5A-441F-4969-A18B-CEF786050E1A}"/>
          </ac:spMkLst>
        </pc:spChg>
        <pc:spChg chg="del">
          <ac:chgData name="Maedeh Edraki" userId="17326db5-768a-46fa-aba2-e7dbec5d0015" providerId="ADAL" clId="{54E99155-6797-4D51-A035-3CCC9E411A47}" dt="2026-05-03T17:30:22.302" v="1507" actId="478"/>
          <ac:spMkLst>
            <pc:docMk/>
            <pc:sldMk cId="1978050463" sldId="272"/>
            <ac:spMk id="14" creationId="{72504957-DDAD-32E1-7188-AC95C0780462}"/>
          </ac:spMkLst>
        </pc:spChg>
        <pc:spChg chg="add mod">
          <ac:chgData name="Maedeh Edraki" userId="17326db5-768a-46fa-aba2-e7dbec5d0015" providerId="ADAL" clId="{54E99155-6797-4D51-A035-3CCC9E411A47}" dt="2026-05-03T17:46:43.789" v="1754" actId="20577"/>
          <ac:spMkLst>
            <pc:docMk/>
            <pc:sldMk cId="1978050463" sldId="272"/>
            <ac:spMk id="16" creationId="{7D332860-13AB-4D2F-92AC-03EEEA171D60}"/>
          </ac:spMkLst>
        </pc:spChg>
        <pc:spChg chg="add mod">
          <ac:chgData name="Maedeh Edraki" userId="17326db5-768a-46fa-aba2-e7dbec5d0015" providerId="ADAL" clId="{54E99155-6797-4D51-A035-3CCC9E411A47}" dt="2026-05-03T17:44:27.274" v="1741" actId="14100"/>
          <ac:spMkLst>
            <pc:docMk/>
            <pc:sldMk cId="1978050463" sldId="272"/>
            <ac:spMk id="18" creationId="{B0D6786A-4303-E8AC-597F-8918595750B9}"/>
          </ac:spMkLst>
        </pc:spChg>
        <pc:spChg chg="del">
          <ac:chgData name="Maedeh Edraki" userId="17326db5-768a-46fa-aba2-e7dbec5d0015" providerId="ADAL" clId="{54E99155-6797-4D51-A035-3CCC9E411A47}" dt="2026-05-03T17:30:17.718" v="1506" actId="478"/>
          <ac:spMkLst>
            <pc:docMk/>
            <pc:sldMk cId="1978050463" sldId="272"/>
            <ac:spMk id="23" creationId="{E2E2DA09-E7B0-C85E-B0DA-FC2AFF303509}"/>
          </ac:spMkLst>
        </pc:spChg>
        <pc:spChg chg="del">
          <ac:chgData name="Maedeh Edraki" userId="17326db5-768a-46fa-aba2-e7dbec5d0015" providerId="ADAL" clId="{54E99155-6797-4D51-A035-3CCC9E411A47}" dt="2026-05-03T17:30:22.302" v="1507" actId="478"/>
          <ac:spMkLst>
            <pc:docMk/>
            <pc:sldMk cId="1978050463" sldId="272"/>
            <ac:spMk id="24" creationId="{3B22F906-C899-9FD1-3C7D-5C5DB4AC95CC}"/>
          </ac:spMkLst>
        </pc:spChg>
        <pc:spChg chg="del">
          <ac:chgData name="Maedeh Edraki" userId="17326db5-768a-46fa-aba2-e7dbec5d0015" providerId="ADAL" clId="{54E99155-6797-4D51-A035-3CCC9E411A47}" dt="2026-05-03T17:30:22.302" v="1507" actId="478"/>
          <ac:spMkLst>
            <pc:docMk/>
            <pc:sldMk cId="1978050463" sldId="272"/>
            <ac:spMk id="26" creationId="{B4FED0C5-3967-2ED2-17E2-D1D29B84976E}"/>
          </ac:spMkLst>
        </pc:spChg>
        <pc:spChg chg="del">
          <ac:chgData name="Maedeh Edraki" userId="17326db5-768a-46fa-aba2-e7dbec5d0015" providerId="ADAL" clId="{54E99155-6797-4D51-A035-3CCC9E411A47}" dt="2026-05-03T17:30:17.718" v="1506" actId="478"/>
          <ac:spMkLst>
            <pc:docMk/>
            <pc:sldMk cId="1978050463" sldId="272"/>
            <ac:spMk id="36" creationId="{61BA1811-91B8-9385-B67F-7F0589D4C1AC}"/>
          </ac:spMkLst>
        </pc:spChg>
        <pc:spChg chg="del">
          <ac:chgData name="Maedeh Edraki" userId="17326db5-768a-46fa-aba2-e7dbec5d0015" providerId="ADAL" clId="{54E99155-6797-4D51-A035-3CCC9E411A47}" dt="2026-05-03T17:30:22.302" v="1507" actId="478"/>
          <ac:spMkLst>
            <pc:docMk/>
            <pc:sldMk cId="1978050463" sldId="272"/>
            <ac:spMk id="43" creationId="{F316FB72-F3F9-BB31-2A56-EF1387AE69C3}"/>
          </ac:spMkLst>
        </pc:spChg>
        <pc:graphicFrameChg chg="add mod modGraphic">
          <ac:chgData name="Maedeh Edraki" userId="17326db5-768a-46fa-aba2-e7dbec5d0015" providerId="ADAL" clId="{54E99155-6797-4D51-A035-3CCC9E411A47}" dt="2026-05-03T17:33:36.139" v="1540" actId="1076"/>
          <ac:graphicFrameMkLst>
            <pc:docMk/>
            <pc:sldMk cId="1978050463" sldId="272"/>
            <ac:graphicFrameMk id="6" creationId="{AB46258F-176D-AAA9-7CF9-B3D7E4E070E7}"/>
          </ac:graphicFrameMkLst>
        </pc:graphicFrameChg>
        <pc:picChg chg="del">
          <ac:chgData name="Maedeh Edraki" userId="17326db5-768a-46fa-aba2-e7dbec5d0015" providerId="ADAL" clId="{54E99155-6797-4D51-A035-3CCC9E411A47}" dt="2026-05-03T17:30:17.718" v="1506" actId="478"/>
          <ac:picMkLst>
            <pc:docMk/>
            <pc:sldMk cId="1978050463" sldId="272"/>
            <ac:picMk id="2" creationId="{F8394296-A0A1-ED09-CC08-B0ED2A2C33FE}"/>
          </ac:picMkLst>
        </pc:picChg>
        <pc:picChg chg="del">
          <ac:chgData name="Maedeh Edraki" userId="17326db5-768a-46fa-aba2-e7dbec5d0015" providerId="ADAL" clId="{54E99155-6797-4D51-A035-3CCC9E411A47}" dt="2026-05-03T17:30:17.718" v="1506" actId="478"/>
          <ac:picMkLst>
            <pc:docMk/>
            <pc:sldMk cId="1978050463" sldId="272"/>
            <ac:picMk id="3" creationId="{287F111A-783C-FD47-D612-12A40BEC92D9}"/>
          </ac:picMkLst>
        </pc:picChg>
        <pc:picChg chg="del">
          <ac:chgData name="Maedeh Edraki" userId="17326db5-768a-46fa-aba2-e7dbec5d0015" providerId="ADAL" clId="{54E99155-6797-4D51-A035-3CCC9E411A47}" dt="2026-05-03T17:30:17.718" v="1506" actId="478"/>
          <ac:picMkLst>
            <pc:docMk/>
            <pc:sldMk cId="1978050463" sldId="272"/>
            <ac:picMk id="4" creationId="{32108A3C-5816-427E-137F-C1381824C5C8}"/>
          </ac:picMkLst>
        </pc:picChg>
        <pc:picChg chg="add mod modCrop">
          <ac:chgData name="Maedeh Edraki" userId="17326db5-768a-46fa-aba2-e7dbec5d0015" providerId="ADAL" clId="{54E99155-6797-4D51-A035-3CCC9E411A47}" dt="2026-05-03T17:36:12.375" v="1627" actId="1076"/>
          <ac:picMkLst>
            <pc:docMk/>
            <pc:sldMk cId="1978050463" sldId="272"/>
            <ac:picMk id="7" creationId="{2A926EE2-98C9-8294-9570-08DB489BB6EE}"/>
          </ac:picMkLst>
        </pc:picChg>
        <pc:picChg chg="add mod modCrop">
          <ac:chgData name="Maedeh Edraki" userId="17326db5-768a-46fa-aba2-e7dbec5d0015" providerId="ADAL" clId="{54E99155-6797-4D51-A035-3CCC9E411A47}" dt="2026-05-03T17:36:15.878" v="1628" actId="1076"/>
          <ac:picMkLst>
            <pc:docMk/>
            <pc:sldMk cId="1978050463" sldId="272"/>
            <ac:picMk id="9" creationId="{C03402B9-92A7-9A87-78A4-9D257707D570}"/>
          </ac:picMkLst>
        </pc:picChg>
        <pc:picChg chg="del">
          <ac:chgData name="Maedeh Edraki" userId="17326db5-768a-46fa-aba2-e7dbec5d0015" providerId="ADAL" clId="{54E99155-6797-4D51-A035-3CCC9E411A47}" dt="2026-05-03T17:30:17.718" v="1506" actId="478"/>
          <ac:picMkLst>
            <pc:docMk/>
            <pc:sldMk cId="1978050463" sldId="272"/>
            <ac:picMk id="22" creationId="{5106E3EA-A015-0FB7-55AB-5FE687DC8C2E}"/>
          </ac:picMkLst>
        </pc:picChg>
        <pc:picChg chg="del">
          <ac:chgData name="Maedeh Edraki" userId="17326db5-768a-46fa-aba2-e7dbec5d0015" providerId="ADAL" clId="{54E99155-6797-4D51-A035-3CCC9E411A47}" dt="2026-05-03T17:30:25.566" v="1509" actId="478"/>
          <ac:picMkLst>
            <pc:docMk/>
            <pc:sldMk cId="1978050463" sldId="272"/>
            <ac:picMk id="28" creationId="{66A89D30-B908-3352-C327-80D9BCAB5CFD}"/>
          </ac:picMkLst>
        </pc:picChg>
        <pc:picChg chg="del">
          <ac:chgData name="Maedeh Edraki" userId="17326db5-768a-46fa-aba2-e7dbec5d0015" providerId="ADAL" clId="{54E99155-6797-4D51-A035-3CCC9E411A47}" dt="2026-05-03T17:30:24.273" v="1508" actId="478"/>
          <ac:picMkLst>
            <pc:docMk/>
            <pc:sldMk cId="1978050463" sldId="272"/>
            <ac:picMk id="31" creationId="{59900961-1C1A-A23B-92EE-17FF559EF7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4DF430F-3DCE-B848-9B70-F9C6AF8286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08304F-6EBE-8349-ADA8-FF0EEE4AB5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B019F-900A-864F-90D6-DF8F9A80EBB7}" type="datetime1">
              <a:rPr lang="fi-FI" smtClean="0">
                <a:latin typeface="Arial" panose="020B0604020202020204" pitchFamily="34" charset="0"/>
                <a:cs typeface="Arial" panose="020B0604020202020204" pitchFamily="34" charset="0"/>
              </a:rPr>
              <a:t>3.5.2026</a:t>
            </a:fld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63FAB21-5E0A-6C46-9875-7FD5D179C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681849-ACA6-6B46-96A1-9D932CAA9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F7937-D2A0-7F47-9A5A-D18101150B0C}" type="slidenum">
              <a:rPr lang="fi-FI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6531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B5BB9-2362-BB49-AB60-A743A5950569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A9843-4B20-4852-82CF-3B465AE8423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166838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15B5BB9-2362-BB49-AB60-A743A5950569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554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C62DA-F058-C362-288E-FEC1DA43D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34E14-445D-587C-7089-3964D900F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49F81-7CA5-6C0B-706A-82583BF2F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5D48C-D430-5801-512E-EBEE759697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B5BB9-2362-BB49-AB60-A743A5950569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3.5.2026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E564B-D77A-7576-D9AF-7340A6CC55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0D8C5-7014-E2E6-3623-DABD75034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A9843-4B20-4852-82CF-3B465AE8423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698AE-BA55-377D-D36A-5A733F4C9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07D135-23D5-0222-EA9E-C53ACC239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F617E-9860-7E34-49AB-F070A0F33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8C69B-B3F9-62B9-289B-CE5E029DE77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15B5BB9-2362-BB49-AB60-A743A5950569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21453-CE7C-0BCD-50E7-D2B1A2229B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26630-82DE-0768-237D-B7972D500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749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D728-187D-13D3-C8D1-6D055994A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412C5-1136-2D0B-52C8-A8644FA32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F63DB-BD17-165E-5F48-962EE5B82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86A4D-74CD-BFC3-42A3-829B55666CC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B5BB9-2362-BB49-AB60-A743A5950569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3.5.2026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7819E-58A3-237B-19FA-C8012445BB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E200D-D9BF-0A1F-FD37-D8D692B1E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A9843-4B20-4852-82CF-3B465AE8423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8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4CFA-A742-48FF-F7B7-219C4C672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076AD-8D1F-A228-FB67-B050E3044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A671B-1CF8-99F1-223A-F70A2268A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6800C-B955-41D5-6963-9A86814358C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B5BB9-2362-BB49-AB60-A743A5950569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3.5.2026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9F1F-7295-4310-4DA9-5AAAF25952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A26AC-6826-2AA0-0A81-CB58D8418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A9843-4B20-4852-82CF-3B465AE8423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67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77143-B0DC-23B4-8211-AB45F3BE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BA063-DC84-663B-2748-D32A118E6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5BD127-176C-E116-D36E-69C4CF6BE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81B7F-7592-A93B-1177-11D76F7FD0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B5BB9-2362-BB49-AB60-A743A5950569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3.5.2026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04F18-6471-1A38-5BA0-E8CF13CCC7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40F9-FA7A-1DE2-2CB6-B4C51A30D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A9843-4B20-4852-82CF-3B465AE8423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6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  <a:p>
            <a:endParaRPr lang="en-GB" noProof="0" dirty="0" err="1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4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5" name="Päivämäärän paikkamerkki 14">
            <a:extLst>
              <a:ext uri="{FF2B5EF4-FFF2-40B4-BE49-F238E27FC236}">
                <a16:creationId xmlns:a16="http://schemas.microsoft.com/office/drawing/2014/main" id="{91694F22-65CC-6C48-8809-DCFD8FC7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A8F1-EA80-A449-81FE-D933E8C0C094}" type="datetime1">
              <a:rPr lang="en-GB" noProof="0" smtClean="0"/>
              <a:t>03/05/2026</a:t>
            </a:fld>
            <a:endParaRPr lang="en-GB" noProof="0" dirty="0"/>
          </a:p>
        </p:txBody>
      </p:sp>
      <p:sp>
        <p:nvSpPr>
          <p:cNvPr id="17" name="Dian numeron paikkamerkki 16">
            <a:extLst>
              <a:ext uri="{FF2B5EF4-FFF2-40B4-BE49-F238E27FC236}">
                <a16:creationId xmlns:a16="http://schemas.microsoft.com/office/drawing/2014/main" id="{085BFC6C-6D67-4043-AD0B-7767B31B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7B0CB1-AB90-8940-9298-3C95304C08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94826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ilingual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Logo">
            <a:extLst>
              <a:ext uri="{FF2B5EF4-FFF2-40B4-BE49-F238E27FC236}">
                <a16:creationId xmlns:a16="http://schemas.microsoft.com/office/drawing/2014/main" id="{3A27D735-A2FE-1429-EACB-F87A71C98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2C3C1FD-97BF-D9EC-1DBA-70EB77972E2C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C99B50A4-A6D6-A5EA-CF98-123AF2EFCB9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71846586-8792-9AD0-7BFE-35907F4FF21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23B8241-A2FA-C02B-B7E7-A81379097FD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B3FE0C-7109-F2CC-CAA1-AE18F70B8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1151" y="529410"/>
            <a:ext cx="10396362" cy="12962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6B06-AA34-CFE3-16F6-15AB08A1F4C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51151" y="1825625"/>
            <a:ext cx="5062362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noProof="0" dirty="0"/>
              <a:t>Teksti suomeksi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C1BDD-FCC6-60CD-CA61-11D653ABE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5913" y="1825625"/>
            <a:ext cx="5181600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5FDEF0AD-DED4-2DA3-CEF2-9F898C55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1C7B-4E4F-AA43-826F-BF15CB274507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2152846A-881E-AFF4-B358-F79462DF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E73944F-E57E-CE05-EC74-2788652F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654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ilingual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ogo">
            <a:extLst>
              <a:ext uri="{FF2B5EF4-FFF2-40B4-BE49-F238E27FC236}">
                <a16:creationId xmlns:a16="http://schemas.microsoft.com/office/drawing/2014/main" id="{14AA9FD1-29C7-8988-34DD-C47881215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D95C22-80D9-1BE3-660A-8459141BBED6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C3C090A-C850-C1ED-03E0-64461F61469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B4B9DF9-E9B6-3DFB-449B-8951DA722BA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9F47D2D-5BE7-3CCD-FD3F-728C06B40EF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864C2F-1FDD-0DC7-C9C3-83341D7D9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49" y="529409"/>
            <a:ext cx="10384564" cy="11612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8CBDF-2040-4D67-A1F9-CDF6DF77F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62949" y="1681163"/>
            <a:ext cx="50267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Teksti suomeksi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9CFE8-58E5-0219-0E02-B1D95EEED3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62949" y="2505075"/>
            <a:ext cx="5026751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9527B-60AE-104E-E97D-B286753FED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432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Text in 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9A7F2-FB09-205F-F64C-EE637BBF3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4325" y="2505075"/>
            <a:ext cx="5183188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noProof="0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B663030F-ECB1-B359-62CC-A029085A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5C1-FDE0-2E42-AC23-AE76DB89678C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FCE4B96-3E63-51C8-9062-F34ADEDF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1BDD042-3929-7ED7-5F69-53CD8625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712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light 3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9A0E9-2BE9-6F42-AC18-547FBCFDAE96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04246A-7644-7D40-8694-EDA16E5292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CC189E-0F2F-BD41-FDD5-E019AD351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1151" y="529410"/>
            <a:ext cx="10396362" cy="12962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BD3821-74CE-8B94-6776-42C26695AE2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51151" y="1825625"/>
            <a:ext cx="5062362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noProof="0" dirty="0"/>
              <a:t>Teksti suomeksi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E9A43-0356-125B-43F4-CD923D1E2D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65913" y="1825625"/>
            <a:ext cx="5181600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in English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992827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light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39383-3241-6746-919F-A05873A0D908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04246A-7644-7D40-8694-EDA16E5292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9333B-CC13-E551-96EB-CC6B9F196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49" y="529409"/>
            <a:ext cx="10384564" cy="11612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282CE75-FEE8-61BC-1D1E-8AAA8B20ED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62949" y="1681163"/>
            <a:ext cx="50267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Teksti suomeksi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5B1A4-49C2-76BF-8256-4B3D4222C1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62949" y="2505075"/>
            <a:ext cx="5026751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04756D2-E96D-B4D0-5943-8BBA5020AD2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432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Text in English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5E85706-D0DB-7D41-E8C2-36F9024DA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4325" y="2505075"/>
            <a:ext cx="5183188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90833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light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69FF76-1018-9740-B819-6FEC20E3C35C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B20213-50D5-3442-8778-DB7CC1B4C3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7ABE4E-4624-6FF2-A960-0199F7394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1151" y="529410"/>
            <a:ext cx="10396362" cy="12962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7CCCA-7440-F68A-67E3-833B26959F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51151" y="1825625"/>
            <a:ext cx="5062362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noProof="0" dirty="0"/>
              <a:t>Teksti suomeksi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E7051AF-0908-71DC-815F-F53889F23DF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65913" y="1825625"/>
            <a:ext cx="5181600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in English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57246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light 6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5B6A69-317F-2C4C-B41D-0AB888DBA437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B20213-50D5-3442-8778-DB7CC1B4C3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CFF81-E503-0073-EED8-D78B0D6B7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49" y="529409"/>
            <a:ext cx="10384564" cy="11612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1E14E1-23BF-C968-7254-57892467C7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62949" y="1681163"/>
            <a:ext cx="50267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Teksti suomeksi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C0B9EA-65B8-9018-A56A-D3F27F795CE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62949" y="2505075"/>
            <a:ext cx="5026751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2213C55-30AF-EE92-D719-3E12BC5E5F8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432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Text in English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47A8F7E-ED7B-D824-1009-10581AD25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4325" y="2505075"/>
            <a:ext cx="5183188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34471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1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F397C27-9B86-2F45-A845-77A35D00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F34A3-07E1-9347-8A36-8360C36CC4DE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BC8F757F-197E-5E42-8AFC-F7CFFA37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744DB4CD-524A-EA49-9910-8BD0940B01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19528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2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F0C9553-AE33-FE4E-B669-30805859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88C4-BB4D-A648-9440-88283A2A2CEA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52277156-7272-5B48-B941-4C41AA0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C936234D-37BC-344F-A4F3-3C33957064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05092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3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F0C9553-AE33-FE4E-B669-30805859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88C4-BB4D-A648-9440-88283A2A2CEA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52277156-7272-5B48-B941-4C41AA0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C936234D-37BC-344F-A4F3-3C33957064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571594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1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E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0" name="Päivämäärän paikkamerkki 19">
            <a:extLst>
              <a:ext uri="{FF2B5EF4-FFF2-40B4-BE49-F238E27FC236}">
                <a16:creationId xmlns:a16="http://schemas.microsoft.com/office/drawing/2014/main" id="{0566FFFB-DCB0-AE48-AD49-F31415B2CB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9317F1-4EF4-C84B-B988-78126DC686B3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21" name="Alatunnisteen paikkamerkki 20">
            <a:extLst>
              <a:ext uri="{FF2B5EF4-FFF2-40B4-BE49-F238E27FC236}">
                <a16:creationId xmlns:a16="http://schemas.microsoft.com/office/drawing/2014/main" id="{89D33559-35CE-6244-AFEA-34E4263E62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Dian numeron paikkamerkki 21">
            <a:extLst>
              <a:ext uri="{FF2B5EF4-FFF2-40B4-BE49-F238E27FC236}">
                <a16:creationId xmlns:a16="http://schemas.microsoft.com/office/drawing/2014/main" id="{93EB959D-90FD-F444-B54F-CB32040AE4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7014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4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rgbClr val="01AEEF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A4BE703-EF51-7D44-8E0F-8E3FEBB8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D7DD-6264-9A4A-94F0-E646C6A668A9}" type="datetime1">
              <a:rPr lang="en-GB" noProof="0" smtClean="0"/>
              <a:t>03/05/2026</a:t>
            </a:fld>
            <a:endParaRPr lang="en-GB" noProof="0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B5D6E17-BABA-9F48-8E39-6238D277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Alatunnisteen paikkamerkki 13">
            <a:extLst>
              <a:ext uri="{FF2B5EF4-FFF2-40B4-BE49-F238E27FC236}">
                <a16:creationId xmlns:a16="http://schemas.microsoft.com/office/drawing/2014/main" id="{C7832556-8166-254C-A19F-B185822118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63434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 2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F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35AC5D3C-37C0-2148-95F3-62ECD45238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2214C-2B40-C24B-9978-56AD6B8EF2AA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D470B67B-A6CB-1846-8D3F-CE5AC61630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16793E01-5E8F-4C41-BCBF-4E99F8C3A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02437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 3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F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35AC5D3C-37C0-2148-95F3-62ECD45238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2214C-2B40-C24B-9978-56AD6B8EF2AA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D470B67B-A6CB-1846-8D3F-CE5AC61630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16793E01-5E8F-4C41-BCBF-4E99F8C3A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8610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 7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7">
            <a:extLst>
              <a:ext uri="{FF2B5EF4-FFF2-40B4-BE49-F238E27FC236}">
                <a16:creationId xmlns:a16="http://schemas.microsoft.com/office/drawing/2014/main" id="{C5D13C3A-6B88-14DB-BB37-030A12B05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FF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F6A94808-6360-186C-F333-04B4FC297E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10300" y="6436800"/>
            <a:ext cx="661027" cy="216000"/>
          </a:xfrm>
        </p:spPr>
        <p:txBody>
          <a:bodyPr/>
          <a:lstStyle/>
          <a:p>
            <a:fld id="{24A293FF-1665-C14E-A58F-7D73FEC4DEB3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EB6AB15-ED24-6BB6-8312-3248A75A01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83298" y="6436800"/>
            <a:ext cx="4232377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6741F38-D0EE-73E9-56B7-9F652D4D0B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4221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8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7">
            <a:extLst>
              <a:ext uri="{FF2B5EF4-FFF2-40B4-BE49-F238E27FC236}">
                <a16:creationId xmlns:a16="http://schemas.microsoft.com/office/drawing/2014/main" id="{C5D13C3A-6B88-14DB-BB37-030A12B05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FF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F6A94808-6360-186C-F333-04B4FC297E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10300" y="6436800"/>
            <a:ext cx="661027" cy="216000"/>
          </a:xfrm>
        </p:spPr>
        <p:txBody>
          <a:bodyPr/>
          <a:lstStyle/>
          <a:p>
            <a:fld id="{24A293FF-1665-C14E-A58F-7D73FEC4DEB3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EB6AB15-ED24-6BB6-8312-3248A75A01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83298" y="6436800"/>
            <a:ext cx="4232377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6741F38-D0EE-73E9-56B7-9F652D4D0B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5436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9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7">
            <a:extLst>
              <a:ext uri="{FF2B5EF4-FFF2-40B4-BE49-F238E27FC236}">
                <a16:creationId xmlns:a16="http://schemas.microsoft.com/office/drawing/2014/main" id="{C5D13C3A-6B88-14DB-BB37-030A12B05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FF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F6A94808-6360-186C-F333-04B4FC297E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10300" y="6436800"/>
            <a:ext cx="661027" cy="216000"/>
          </a:xfrm>
        </p:spPr>
        <p:txBody>
          <a:bodyPr/>
          <a:lstStyle/>
          <a:p>
            <a:fld id="{24A293FF-1665-C14E-A58F-7D73FEC4DEB3}" type="datetime1">
              <a:rPr lang="en-GB" noProof="0" smtClean="0"/>
              <a:t>03/05/2026</a:t>
            </a:fld>
            <a:endParaRPr lang="en-GB" noProof="0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EB6AB15-ED24-6BB6-8312-3248A75A01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83298" y="6436800"/>
            <a:ext cx="4232377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6741F38-D0EE-73E9-56B7-9F652D4D0B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5421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subtitle</a:t>
            </a:r>
          </a:p>
        </p:txBody>
      </p:sp>
      <p:grpSp>
        <p:nvGrpSpPr>
          <p:cNvPr id="4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BFBCBF-1951-484A-A7D0-B97733E4F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D67-9BDA-8E40-983D-6154F11E2048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FF0CB8-88A8-4743-B951-1F3DFAD64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2C630A0F-9180-7B48-A5A9-FD157AE23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27179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2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add subtitle</a:t>
            </a:r>
          </a:p>
        </p:txBody>
      </p:sp>
      <p:grpSp>
        <p:nvGrpSpPr>
          <p:cNvPr id="4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BFBCBF-1951-484A-A7D0-B97733E4F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D67-9BDA-8E40-983D-6154F11E2048}" type="datetime1">
              <a:rPr lang="en-US" noProof="0" smtClean="0"/>
              <a:t>5/3/2026</a:t>
            </a:fld>
            <a:endParaRPr lang="en-US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FF0CB8-88A8-4743-B951-1F3DFAD64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2C630A0F-9180-7B48-A5A9-FD157AE23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04782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3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4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BFBCBF-1951-484A-A7D0-B97733E4F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D67-9BDA-8E40-983D-6154F11E2048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FF0CB8-88A8-4743-B951-1F3DFAD64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2C630A0F-9180-7B48-A5A9-FD157AE23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61211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D6136B94-42AC-F44A-BE16-F1F56785C61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9D5DCF-9C1D-854E-B164-B0ED5EFFE0FC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E852FFC-B20F-0446-BD6A-096292B859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11920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6214901-BF9B-0E4A-9383-D2F64B9F96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3" name="Päivämäärän paikkamerkki 12">
            <a:extLst>
              <a:ext uri="{FF2B5EF4-FFF2-40B4-BE49-F238E27FC236}">
                <a16:creationId xmlns:a16="http://schemas.microsoft.com/office/drawing/2014/main" id="{E30F2E7B-A0EF-0947-B2CE-BAF73A09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3305-99CA-2A4A-AB1D-8EECFC632EF0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4" name="Alatunnisteen paikkamerkki 13">
            <a:extLst>
              <a:ext uri="{FF2B5EF4-FFF2-40B4-BE49-F238E27FC236}">
                <a16:creationId xmlns:a16="http://schemas.microsoft.com/office/drawing/2014/main" id="{1A063C4A-4135-7243-A912-B151E426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5" name="Dian numeron paikkamerkki 14">
            <a:extLst>
              <a:ext uri="{FF2B5EF4-FFF2-40B4-BE49-F238E27FC236}">
                <a16:creationId xmlns:a16="http://schemas.microsoft.com/office/drawing/2014/main" id="{81584BC7-D357-5046-B15C-542937F9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169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4905C298-B655-764D-9E12-EFBEAEC275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20" name="Päivämäärän paikkamerkki 19">
            <a:extLst>
              <a:ext uri="{FF2B5EF4-FFF2-40B4-BE49-F238E27FC236}">
                <a16:creationId xmlns:a16="http://schemas.microsoft.com/office/drawing/2014/main" id="{5E05D7E6-6710-5F4A-8D37-4F863946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DE7-4296-D245-8548-140DE014ABCE}" type="datetime1">
              <a:rPr lang="en-GB" noProof="0" smtClean="0"/>
              <a:t>03/05/2026</a:t>
            </a:fld>
            <a:endParaRPr lang="en-GB" noProof="0" dirty="0"/>
          </a:p>
        </p:txBody>
      </p:sp>
      <p:sp>
        <p:nvSpPr>
          <p:cNvPr id="21" name="Alatunnisteen paikkamerkki 20">
            <a:extLst>
              <a:ext uri="{FF2B5EF4-FFF2-40B4-BE49-F238E27FC236}">
                <a16:creationId xmlns:a16="http://schemas.microsoft.com/office/drawing/2014/main" id="{AC766585-01CE-9445-9523-2B9F0A54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22" name="Dian numeron paikkamerkki 21">
            <a:extLst>
              <a:ext uri="{FF2B5EF4-FFF2-40B4-BE49-F238E27FC236}">
                <a16:creationId xmlns:a16="http://schemas.microsoft.com/office/drawing/2014/main" id="{8FEB8BC7-6897-B14F-9FD9-285AD703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1071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6214901-BF9B-0E4A-9383-D2F64B9F96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3" name="Päivämäärän paikkamerkki 12">
            <a:extLst>
              <a:ext uri="{FF2B5EF4-FFF2-40B4-BE49-F238E27FC236}">
                <a16:creationId xmlns:a16="http://schemas.microsoft.com/office/drawing/2014/main" id="{E30F2E7B-A0EF-0947-B2CE-BAF73A09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3305-99CA-2A4A-AB1D-8EECFC632EF0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4" name="Alatunnisteen paikkamerkki 13">
            <a:extLst>
              <a:ext uri="{FF2B5EF4-FFF2-40B4-BE49-F238E27FC236}">
                <a16:creationId xmlns:a16="http://schemas.microsoft.com/office/drawing/2014/main" id="{1A063C4A-4135-7243-A912-B151E426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5" name="Dian numeron paikkamerkki 14">
            <a:extLst>
              <a:ext uri="{FF2B5EF4-FFF2-40B4-BE49-F238E27FC236}">
                <a16:creationId xmlns:a16="http://schemas.microsoft.com/office/drawing/2014/main" id="{81584BC7-D357-5046-B15C-542937F9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7125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1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tsikko 1">
            <a:extLst>
              <a:ext uri="{FF2B5EF4-FFF2-40B4-BE49-F238E27FC236}">
                <a16:creationId xmlns:a16="http://schemas.microsoft.com/office/drawing/2014/main" id="{A48BE2BA-C9CD-9B4E-B828-F30A5AB4C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lIns="0">
            <a:sp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729CF55A-0C9B-1449-80EC-E0F228B2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298" y="1544320"/>
            <a:ext cx="5637213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Insert chart</a:t>
            </a:r>
          </a:p>
          <a:p>
            <a:r>
              <a:rPr lang="fi-FI" dirty="0"/>
              <a:t>Lisää kaavio</a:t>
            </a:r>
            <a:endParaRPr lang="en-US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A0F1DD-9063-6E4B-9290-5D49E6E48CDC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1569BF-F5FA-CA41-8F49-5FA850C952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574352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2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tsikko 1">
            <a:extLst>
              <a:ext uri="{FF2B5EF4-FFF2-40B4-BE49-F238E27FC236}">
                <a16:creationId xmlns:a16="http://schemas.microsoft.com/office/drawing/2014/main" id="{E1EA7783-2E4C-5041-8BE0-E52808FD1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lIns="0">
            <a:sp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B18977F8-1AA2-474A-8BC7-6026C33B8FA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Insert chart</a:t>
            </a:r>
          </a:p>
          <a:p>
            <a:r>
              <a:rPr lang="fi-FI" dirty="0"/>
              <a:t>Lisää kaavio</a:t>
            </a:r>
            <a:endParaRPr lang="en-US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6F7486-BD01-F048-A575-B47ED6891EB1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5FBA58-0BCD-B143-9FD1-31F6775FAAB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834520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3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tsikko 1">
            <a:extLst>
              <a:ext uri="{FF2B5EF4-FFF2-40B4-BE49-F238E27FC236}">
                <a16:creationId xmlns:a16="http://schemas.microsoft.com/office/drawing/2014/main" id="{E1EA7783-2E4C-5041-8BE0-E52808FD1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lIns="0">
            <a:sp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B18977F8-1AA2-474A-8BC7-6026C33B8FA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kaavio</a:t>
            </a:r>
            <a:endParaRPr lang="en-US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6F7486-BD01-F048-A575-B47ED6891EB1}" type="datetime1">
              <a:rPr lang="en-GB" noProof="0" smtClean="0"/>
              <a:t>03/05/2026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5FBA58-0BCD-B143-9FD1-31F6775FAAB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64554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81050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84847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6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779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1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13" name="Sisällön paikkamerkki 11">
            <a:extLst>
              <a:ext uri="{FF2B5EF4-FFF2-40B4-BE49-F238E27FC236}">
                <a16:creationId xmlns:a16="http://schemas.microsoft.com/office/drawing/2014/main" id="{14AAE248-60AD-3D4B-826E-E5F8A337B5C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E5A96F-1032-E34F-97DC-2D6AA401C3FC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04246A-7644-7D40-8694-EDA16E5292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Footer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0987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2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AAF7EA2-DD0A-684A-B602-1948988820E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FDF579-BDD3-2E4B-932A-E12EDF638D07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B20213-50D5-3442-8778-DB7CC1B4C3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59586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3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AAF7EA2-DD0A-684A-B602-1948988820E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0F76E5-C279-F745-87CA-0A303829F181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FF67B85-120B-7E44-AE13-E141FF0A3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1411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>
            <a:extLst>
              <a:ext uri="{FF2B5EF4-FFF2-40B4-BE49-F238E27FC236}">
                <a16:creationId xmlns:a16="http://schemas.microsoft.com/office/drawing/2014/main" id="{2780849C-806A-CC42-A9A0-463EC3670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lIns="0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7CF89B89-A197-8C47-9A3B-DDAC4A12AD9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 marL="0" indent="0">
              <a:buNone/>
              <a:defRPr>
                <a:solidFill>
                  <a:srgbClr val="2341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5pPr>
          </a:lstStyle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Char char="‒"/>
              <a:tabLst/>
              <a:defRPr/>
            </a:pPr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</p:txBody>
      </p:sp>
      <p:grpSp>
        <p:nvGrpSpPr>
          <p:cNvPr id="16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DEF175-8EDD-264E-85D5-C9085A707D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0DE427-5EF6-F647-8FB5-CDD921A73AE5}" type="datetime1">
              <a:rPr lang="en-GB" noProof="0" smtClean="0"/>
              <a:t>03/05/2026</a:t>
            </a:fld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517C00-FC64-9A4E-A9D4-B0070A4090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6E43F4A-F932-6140-A5D5-5E1EC70A2C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5138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3E6144-09F9-2DF0-3B45-4005BC1F6E16}"/>
              </a:ext>
            </a:extLst>
          </p:cNvPr>
          <p:cNvGrpSpPr/>
          <p:nvPr userDrawn="1"/>
        </p:nvGrpSpPr>
        <p:grpSpPr>
          <a:xfrm>
            <a:off x="4218896" y="734641"/>
            <a:ext cx="3744416" cy="5262495"/>
            <a:chOff x="4218896" y="734641"/>
            <a:chExt cx="3744416" cy="52624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778851" y="5524365"/>
              <a:ext cx="362218" cy="472771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203984" y="5524365"/>
              <a:ext cx="334355" cy="472771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733380" y="5524365"/>
              <a:ext cx="360420" cy="472771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581851" y="5524365"/>
              <a:ext cx="307391" cy="472771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6152223" y="5524365"/>
              <a:ext cx="362218" cy="472771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928789" y="5524365"/>
              <a:ext cx="362218" cy="472771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648524" y="4920369"/>
              <a:ext cx="403563" cy="472771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5118598" y="4920369"/>
              <a:ext cx="112351" cy="47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264205" y="4920369"/>
              <a:ext cx="435920" cy="472771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733380" y="4920369"/>
              <a:ext cx="347837" cy="472771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6142336" y="4920369"/>
              <a:ext cx="375700" cy="472771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549494" y="4920369"/>
              <a:ext cx="356825" cy="472771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957551" y="4920369"/>
              <a:ext cx="110553" cy="47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7114841" y="4920369"/>
              <a:ext cx="376599" cy="472771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497732" y="4920369"/>
              <a:ext cx="465580" cy="472771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218896" y="4920369"/>
              <a:ext cx="360420" cy="472771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3568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5A42D3-5408-F9AE-BEE8-5A152A5DD0D3}"/>
              </a:ext>
            </a:extLst>
          </p:cNvPr>
          <p:cNvGrpSpPr/>
          <p:nvPr userDrawn="1"/>
        </p:nvGrpSpPr>
        <p:grpSpPr>
          <a:xfrm>
            <a:off x="4218896" y="734641"/>
            <a:ext cx="3744416" cy="5262495"/>
            <a:chOff x="4218896" y="734641"/>
            <a:chExt cx="3744416" cy="526249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B0E281B-6B74-736B-55D7-0193BEBC34B4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91B1B6F-B0A7-0DAF-41E6-3F5DA0B940A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2BC805-E6F8-7307-3832-D9244FECB27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F9CE467-DDFB-B56D-28D1-2E5AB0727C0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D2BEAC6-DA2C-C780-5301-DD28DF0FD32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778851" y="5524365"/>
              <a:ext cx="362218" cy="472771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D064EC4-F8C4-B226-6DB5-09E5DD10F72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03984" y="5524365"/>
              <a:ext cx="334355" cy="472771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8E2EA00-DDD4-9830-14CD-FA9E47E4C9D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33380" y="5524365"/>
              <a:ext cx="360420" cy="472771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23BB468-4B85-5D65-2F0F-E216485494A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581851" y="5524365"/>
              <a:ext cx="307391" cy="472771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9D037FD-EF20-32BF-EED7-C2894D94B7A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152223" y="5524365"/>
              <a:ext cx="362218" cy="472771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97213A-BB54-B52C-1B54-FC9AC86155B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928789" y="5524365"/>
              <a:ext cx="362218" cy="472771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B22D6F9-BC64-2455-F62E-46709B4185A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648524" y="4920369"/>
              <a:ext cx="403563" cy="472771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817C2-DA64-4CE1-A722-D6015BC537CE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5118598" y="4920369"/>
              <a:ext cx="112351" cy="47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833FE5-4EB8-7632-AB39-DC6F3E4BE49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64205" y="4920369"/>
              <a:ext cx="435920" cy="472771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2EA85E6-A92F-35D9-2002-F2B1741C0F1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733380" y="4920369"/>
              <a:ext cx="347837" cy="472771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A87BDCD-0DD2-7572-505A-7E338354B25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142336" y="4920369"/>
              <a:ext cx="375700" cy="472771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E7EC121-C36E-A24A-AD9A-96119F1D88C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549494" y="4920369"/>
              <a:ext cx="356825" cy="472771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AF7000-5295-036C-E48A-F21C156CCBA6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6957551" y="4920369"/>
              <a:ext cx="110553" cy="47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5CD7AF-D699-4CE4-E675-D8D45242688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4841" y="4920369"/>
              <a:ext cx="376599" cy="472771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AAA5070-9FA0-E801-1B68-FA6518EE514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97732" y="4920369"/>
              <a:ext cx="465580" cy="472771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AC23A5-6C1F-098C-6CB6-724FC074184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218896" y="4920369"/>
              <a:ext cx="360420" cy="472771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3309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solidFill>
          <a:srgbClr val="FF9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AF624-97AA-069A-EEF7-CD1E6195DB95}"/>
              </a:ext>
            </a:extLst>
          </p:cNvPr>
          <p:cNvGrpSpPr/>
          <p:nvPr userDrawn="1"/>
        </p:nvGrpSpPr>
        <p:grpSpPr>
          <a:xfrm>
            <a:off x="4218896" y="734641"/>
            <a:ext cx="3744416" cy="5262495"/>
            <a:chOff x="4218896" y="734641"/>
            <a:chExt cx="3744416" cy="526249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768A196-976B-70F4-0843-D2228BDB909A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8F6EE9-D3D3-ED06-A1A4-7DC22C70196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E3D5E7E-823D-6CA0-EB56-67BC9B5E8C1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25B993C-B0D7-54A2-56D1-4DE1D4C19E7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F1E8C74-4A67-9630-1D7A-E0C1557DE6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778851" y="5524365"/>
              <a:ext cx="362218" cy="472771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A386BF6-F8FF-52DF-5CDB-6513A8FBEC1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03984" y="5524365"/>
              <a:ext cx="334355" cy="472771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A01227-AD25-640F-5A28-285B5E600886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33380" y="5524365"/>
              <a:ext cx="360420" cy="472771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B78D6B-08AF-3133-741C-8808413AE1F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581851" y="5524365"/>
              <a:ext cx="307391" cy="472771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8D43FB0-8914-721B-6CDA-52CA5CE6A78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152223" y="5524365"/>
              <a:ext cx="362218" cy="472771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43859E3-D747-1CDF-2461-C9BB02DDD44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928789" y="5524365"/>
              <a:ext cx="362218" cy="472771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7873F9C-DFD8-29BE-B70F-B042833D4BC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648524" y="4920369"/>
              <a:ext cx="403563" cy="472771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DEFBF-18EB-C973-57D0-5580178F7D60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5118598" y="4920369"/>
              <a:ext cx="112351" cy="47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53EA6C7-702A-B8E3-D10C-4E3C7BA0BC0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64205" y="4920369"/>
              <a:ext cx="435920" cy="472771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ECC9398-FDB5-A341-3FCC-FB2051FAD51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733380" y="4920369"/>
              <a:ext cx="347837" cy="472771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10B0B1-1CBE-FC69-3683-EB85206DAA86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142336" y="4920369"/>
              <a:ext cx="375700" cy="472771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500CCC4-A68D-8E70-A526-9A7686AD4A4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549494" y="4920369"/>
              <a:ext cx="356825" cy="472771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5064E6-050F-4EA4-ED95-F15B9307E4AB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6957551" y="4920369"/>
              <a:ext cx="110553" cy="47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FD79C8C-9CAF-808A-0776-43F3385B747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4841" y="4920369"/>
              <a:ext cx="376599" cy="472771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741D674-C7F3-04BE-8D0C-772C06820F8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97732" y="4920369"/>
              <a:ext cx="465580" cy="472771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50841FC-80B9-D8D9-6514-1AB207F6FD3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218896" y="4920369"/>
              <a:ext cx="360420" cy="472771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3094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6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7CE81F-A924-5244-9E82-D8E239FA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FE36-06A4-DA47-AFAC-D1879E63E30A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8631E5A1-931A-594F-AB5F-B75DAF0A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1BE3C3D0-1CFC-DB44-B072-3BCA5293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3900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2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1A057CE-D9AE-9544-8BB9-A8F54A84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C4BA-CD1C-8844-A60E-4482DAE386BD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E1A5D250-AE32-A746-9873-D4F5090D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D65BFFD0-2AD1-F64F-ADCC-6787A1BA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714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1A057CE-D9AE-9544-8BB9-A8F54A84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C4BA-CD1C-8844-A60E-4482DAE386BD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E1A5D250-AE32-A746-9873-D4F5090D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D65BFFD0-2AD1-F64F-ADCC-6787A1BA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7112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grpSp>
        <p:nvGrpSpPr>
          <p:cNvPr id="29" name="Säte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4BBCA9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BFE3B94-9027-DF45-B6C8-4D3CE1528E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D9B4E6-D5C7-ED4A-BB3D-4E3600780093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E09993-8C70-6746-B152-C4FBDE2697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684284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D39D7FB-B27A-3B42-957E-510CB2477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73704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E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8603BFB-38EA-D545-99D2-2559A304FE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24AB660-69FB-C648-A8AF-BD1F0A9FC245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5A8AA0-E26A-2845-869F-C8CCE14B17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684284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0D4DA19-0641-2A47-A16F-E5BF70152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94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4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F89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8603BFB-38EA-D545-99D2-2559A304FE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24AB660-69FB-C648-A8AF-BD1F0A9FC245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5A8AA0-E26A-2845-869F-C8CCE14B17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684284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0D4DA19-0641-2A47-A16F-E5BF70152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39154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4BBCAA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C3968-1723-63E2-CD1F-3BB3F00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10300" y="6436800"/>
            <a:ext cx="661027" cy="216000"/>
          </a:xfrm>
        </p:spPr>
        <p:txBody>
          <a:bodyPr/>
          <a:lstStyle/>
          <a:p>
            <a:fld id="{81F323F3-0C19-AE4D-AA69-C85CAAA4C429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BCDBE-76B9-F813-D648-F816007C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3298" y="6436800"/>
            <a:ext cx="4128003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506434-27F5-5F27-1FE2-AA48FC92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ABA07E49-130F-63F5-9B06-EF509470A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543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1/2</a:t>
            </a:r>
            <a:br>
              <a:rPr lang="fi-FI" dirty="0"/>
            </a:b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019525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7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FF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C3968-1723-63E2-CD1F-3BB3F00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10300" y="6436800"/>
            <a:ext cx="661027" cy="216000"/>
          </a:xfrm>
        </p:spPr>
        <p:txBody>
          <a:bodyPr/>
          <a:lstStyle/>
          <a:p>
            <a:fld id="{81F323F3-0C19-AE4D-AA69-C85CAAA4C429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BCDBE-76B9-F813-D648-F816007C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3298" y="6436800"/>
            <a:ext cx="4128003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506434-27F5-5F27-1FE2-AA48FC92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ABA07E49-130F-63F5-9B06-EF509470A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936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8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algn="ctr">
              <a:lnSpc>
                <a:spcPct val="95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29" name="Sätee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FF89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C3968-1723-63E2-CD1F-3BB3F00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10300" y="6436800"/>
            <a:ext cx="661027" cy="216000"/>
          </a:xfrm>
        </p:spPr>
        <p:txBody>
          <a:bodyPr/>
          <a:lstStyle/>
          <a:p>
            <a:fld id="{81F323F3-0C19-AE4D-AA69-C85CAAA4C429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BCDBE-76B9-F813-D648-F816007C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3298" y="6436800"/>
            <a:ext cx="4128003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506434-27F5-5F27-1FE2-AA48FC92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ABA07E49-130F-63F5-9B06-EF509470A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4642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tsikko 1">
            <a:extLst>
              <a:ext uri="{FF2B5EF4-FFF2-40B4-BE49-F238E27FC236}">
                <a16:creationId xmlns:a16="http://schemas.microsoft.com/office/drawing/2014/main" id="{63AF82F4-893F-7F42-88BD-48B7079E51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DE21E4A1-87B8-B547-BC73-E2B710E8A5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3" name="Päivämäärän paikkamerkki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B794CE-F0A6-F046-9E6A-013DFF816E99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D8ADC39-52A2-1D4E-B757-606263C684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grpSp>
        <p:nvGrpSpPr>
          <p:cNvPr id="20" name="Säteet">
            <a:extLst>
              <a:ext uri="{FF2B5EF4-FFF2-40B4-BE49-F238E27FC236}">
                <a16:creationId xmlns:a16="http://schemas.microsoft.com/office/drawing/2014/main" id="{D29C396B-C476-AB4B-9436-AF3E6DBB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chemeClr val="accent6"/>
          </a:solidFill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677D797-2222-1D4A-A5A3-78796FC7C6C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8AE7EB-97C4-4648-9930-140F8710B32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6F16594-1226-B541-A580-1BFE443D12E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90246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heading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">
            <a:extLst>
              <a:ext uri="{FF2B5EF4-FFF2-40B4-BE49-F238E27FC236}">
                <a16:creationId xmlns:a16="http://schemas.microsoft.com/office/drawing/2014/main" id="{EC82911F-0A5B-C044-B6F8-BE62706B56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25" name="Alaotsikko 2">
            <a:extLst>
              <a:ext uri="{FF2B5EF4-FFF2-40B4-BE49-F238E27FC236}">
                <a16:creationId xmlns:a16="http://schemas.microsoft.com/office/drawing/2014/main" id="{26C601F6-5B92-5946-891D-100AD89842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3" name="Päivämäärän paikkamerkki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AFF45A-410F-2045-A4DC-CBE80057ACF7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 useBgFill="1">
        <p:nvSpPr>
          <p:cNvPr id="11" name="Tekstiruutu 10">
            <a:extLst>
              <a:ext uri="{FF2B5EF4-FFF2-40B4-BE49-F238E27FC236}">
                <a16:creationId xmlns:a16="http://schemas.microsoft.com/office/drawing/2014/main" id="{0CD9A190-8270-754D-834F-CF05750D6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chemeClr val="bg1"/>
                </a:solidFill>
              </a:rPr>
              <a:t>University</a:t>
            </a:r>
            <a:r>
              <a:rPr lang="fi-FI" sz="600" b="1" dirty="0">
                <a:solidFill>
                  <a:schemeClr val="bg1"/>
                </a:solidFill>
              </a:rPr>
              <a:t> of Oulu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D3A658C7-2CA7-AE47-801F-A76DB6B800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grpSp>
        <p:nvGrpSpPr>
          <p:cNvPr id="21" name="Säteet">
            <a:extLst>
              <a:ext uri="{FF2B5EF4-FFF2-40B4-BE49-F238E27FC236}">
                <a16:creationId xmlns:a16="http://schemas.microsoft.com/office/drawing/2014/main" id="{71E9F30A-083D-E940-92CD-89A073D50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A0D0729C-C794-8E44-80A5-ADC3C1B02F5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82BAA87D-C426-A549-BBA5-24E6AA69D60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7EF79F2-5F90-CC43-9DE8-ED96DD45315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836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heading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">
            <a:extLst>
              <a:ext uri="{FF2B5EF4-FFF2-40B4-BE49-F238E27FC236}">
                <a16:creationId xmlns:a16="http://schemas.microsoft.com/office/drawing/2014/main" id="{EC82911F-0A5B-C044-B6F8-BE62706B56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25" name="Alaotsikko 2">
            <a:extLst>
              <a:ext uri="{FF2B5EF4-FFF2-40B4-BE49-F238E27FC236}">
                <a16:creationId xmlns:a16="http://schemas.microsoft.com/office/drawing/2014/main" id="{26C601F6-5B92-5946-891D-100AD89842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3" name="Päivämäärän paikkamerkki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AFF45A-410F-2045-A4DC-CBE80057ACF7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 useBgFill="1">
        <p:nvSpPr>
          <p:cNvPr id="11" name="Tekstiruutu 10">
            <a:extLst>
              <a:ext uri="{FF2B5EF4-FFF2-40B4-BE49-F238E27FC236}">
                <a16:creationId xmlns:a16="http://schemas.microsoft.com/office/drawing/2014/main" id="{0CD9A190-8270-754D-834F-CF05750D6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chemeClr val="bg1"/>
                </a:solidFill>
              </a:rPr>
              <a:t>University</a:t>
            </a:r>
            <a:r>
              <a:rPr lang="fi-FI" sz="600" b="1" dirty="0">
                <a:solidFill>
                  <a:schemeClr val="bg1"/>
                </a:solidFill>
              </a:rPr>
              <a:t> of Oulu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D3A658C7-2CA7-AE47-801F-A76DB6B800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grpSp>
        <p:nvGrpSpPr>
          <p:cNvPr id="21" name="Säteet">
            <a:extLst>
              <a:ext uri="{FF2B5EF4-FFF2-40B4-BE49-F238E27FC236}">
                <a16:creationId xmlns:a16="http://schemas.microsoft.com/office/drawing/2014/main" id="{71E9F30A-083D-E940-92CD-89A073D50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A0D0729C-C794-8E44-80A5-ADC3C1B02F5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82BAA87D-C426-A549-BBA5-24E6AA69D60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7EF79F2-5F90-CC43-9DE8-ED96DD45315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312226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17D2CBAD-C437-8045-A251-72840DF937F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10300" y="576389"/>
            <a:ext cx="5637212" cy="5740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15D41-F9FC-3E4B-B24B-3DC74071D6CC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E5F8D59-86D7-7C4E-ABB6-BD2C4472C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Footer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8247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BF2C4578-2F05-9448-B097-70A27E4297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10300" y="576389"/>
            <a:ext cx="5637212" cy="5740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161B10-4B48-D94F-AEED-D0419CF6A248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9BA2695B-241B-6346-AE9E-3D47DDC8CB1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Footer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416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CF050E93-6054-984D-AD52-C7AAF991F93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10300" y="576389"/>
            <a:ext cx="5637212" cy="5740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6B6772-B84E-A944-A27B-1F8C4AB41507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7" name="Ryhmä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FCBF7B44-4A2B-2444-9756-E8D1AB596B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Footer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8323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1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2FF223D0-D15D-2D42-A35D-CF7458F1D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rIns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4D665F83-A477-474C-AE78-F193FF78181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0300" y="1521939"/>
            <a:ext cx="5637212" cy="47944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4A2D36-77A5-1B4D-A0DC-4332BB3E55E6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Insert chart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0C3643-8108-F948-AE17-D0CC985414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52115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2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tsikko 1">
            <a:extLst>
              <a:ext uri="{FF2B5EF4-FFF2-40B4-BE49-F238E27FC236}">
                <a16:creationId xmlns:a16="http://schemas.microsoft.com/office/drawing/2014/main" id="{A6E1FE9D-2F77-004E-B5D7-FBB1D1E1B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rIns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5EC1CD9C-548F-5E43-AAE8-1F561B07CD5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0300" y="1521939"/>
            <a:ext cx="5637212" cy="47944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Insert chart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4A4F74-3063-844D-AD14-A13531FB0BD4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AC6CD9-6834-A44F-87FD-CDC145C316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1392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BBBA819B-4E73-9149-896D-D531BD5B21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rgbClr val="23418F"/>
                </a:solidFill>
              </a:defRPr>
            </a:lvl1pPr>
            <a:lvl2pPr>
              <a:defRPr sz="2800">
                <a:solidFill>
                  <a:srgbClr val="23418F"/>
                </a:solidFill>
              </a:defRPr>
            </a:lvl2pPr>
            <a:lvl3pPr>
              <a:defRPr sz="2400">
                <a:solidFill>
                  <a:srgbClr val="23418F"/>
                </a:solidFill>
              </a:defRPr>
            </a:lvl3pPr>
            <a:lvl4pPr>
              <a:defRPr sz="2000">
                <a:solidFill>
                  <a:srgbClr val="23418F"/>
                </a:solidFill>
              </a:defRPr>
            </a:lvl4pPr>
            <a:lvl5pPr>
              <a:defRPr>
                <a:solidFill>
                  <a:srgbClr val="23418F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EADA54-B9D7-B848-BDC0-3D2065A777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1CBC918-D135-1841-A564-1ECE0A17740B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C5E76107-D17F-094C-9243-ED00A769A3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Alatunnisteen paikkamerkki 14">
            <a:extLst>
              <a:ext uri="{FF2B5EF4-FFF2-40B4-BE49-F238E27FC236}">
                <a16:creationId xmlns:a16="http://schemas.microsoft.com/office/drawing/2014/main" id="{5DF103A3-8107-494D-B7CB-E30CD2B5739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65432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orient="horz" pos="370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5A3CF416-1A49-794C-991E-F68E5FE59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 rIns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A33D0261-1C3F-D649-A3C3-57401EAF321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0300" y="1521939"/>
            <a:ext cx="5637212" cy="47944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Insert chart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6868B2-8893-194F-A970-E45D79A8BA77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075C51-55D3-2A4B-BC5E-DBFE224669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9908605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4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249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5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11053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6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8925" y="589001"/>
            <a:ext cx="4440238" cy="867930"/>
          </a:xfrm>
        </p:spPr>
        <p:txBody>
          <a:bodyPr wrap="square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558922" y="1844729"/>
            <a:ext cx="4440239" cy="4471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grpSp>
        <p:nvGrpSpPr>
          <p:cNvPr id="2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>
                <a:solidFill>
                  <a:srgbClr val="23408F"/>
                </a:solidFill>
              </a:endParaRPr>
            </a:p>
          </p:txBody>
        </p:sp>
      </p:grpSp>
      <p:sp>
        <p:nvSpPr>
          <p:cNvPr id="4" name="Picture Placeholder 57">
            <a:extLst>
              <a:ext uri="{FF2B5EF4-FFF2-40B4-BE49-F238E27FC236}">
                <a16:creationId xmlns:a16="http://schemas.microsoft.com/office/drawing/2014/main" id="{B4D63ED7-3036-7A8C-0FE1-2F23C4BB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12A87AB-FF66-CFBD-2845-9E1D1B2AF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AF0750-015C-CD2D-4EED-6C54A3704C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39862" y="6436800"/>
            <a:ext cx="3759302" cy="21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752229-5FA3-0957-2820-4E12A60BF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0038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951A089C-5C9C-C94C-83B9-3E8D30352B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949849-63A9-4846-A101-42B15725FC44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5B9579-A41C-8240-92E6-18544EFF92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499455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2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C51FB890-5D7B-254A-A01A-B895EAB4AA3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51C74-5A75-5041-AEBF-E92147AEA50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33B4B5C-D42C-2A42-BD9F-9BAEFE14B8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1585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AB9F54A-96BB-2D43-A560-C445DB851D3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D08B81-45E7-BE4E-80F3-45ED28B70A7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B77F4E2-6610-BF47-A6C9-6A2988FC1A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575308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91054" y="389106"/>
            <a:ext cx="10282137" cy="133269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722438"/>
            <a:ext cx="2117725" cy="4425104"/>
          </a:xfrm>
          <a:solidFill>
            <a:srgbClr val="00AEEF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764817" y="1722438"/>
            <a:ext cx="2117725" cy="4425104"/>
          </a:xfrm>
          <a:solidFill>
            <a:srgbClr val="39B54A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021634" y="1722438"/>
            <a:ext cx="2117725" cy="4425104"/>
          </a:xfrm>
          <a:solidFill>
            <a:srgbClr val="FF94A7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307635" y="1722438"/>
            <a:ext cx="2117725" cy="4425104"/>
          </a:xfrm>
          <a:solidFill>
            <a:srgbClr val="C49A6C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574180" y="1722438"/>
            <a:ext cx="2117725" cy="4425104"/>
          </a:xfrm>
          <a:solidFill>
            <a:srgbClr val="4BBCA9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grpSp>
        <p:nvGrpSpPr>
          <p:cNvPr id="30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32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33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8B4A8B9A-1B81-FF4D-8727-C49840616D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EA55B11-745F-4941-99BB-D5ECFF2E175C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BECC4AB-A35E-0C4B-A9FD-9255DAC855A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73C50B28-E3E3-3B43-9DE2-9EF1CC6632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23AE21A-004A-1D4B-C412-9FAFDCCC9CC6}"/>
              </a:ext>
            </a:extLst>
          </p:cNvPr>
          <p:cNvSpPr txBox="1">
            <a:spLocks/>
          </p:cNvSpPr>
          <p:nvPr userDrawn="1"/>
        </p:nvSpPr>
        <p:spPr>
          <a:xfrm>
            <a:off x="508000" y="3949430"/>
            <a:ext cx="2098675" cy="1838595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add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Muokkaa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tekstiä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2E556FD-C02F-4895-52E8-2A9D11868C83}"/>
              </a:ext>
            </a:extLst>
          </p:cNvPr>
          <p:cNvSpPr txBox="1">
            <a:spLocks/>
          </p:cNvSpPr>
          <p:nvPr userDrawn="1"/>
        </p:nvSpPr>
        <p:spPr>
          <a:xfrm>
            <a:off x="2762928" y="3949430"/>
            <a:ext cx="2098675" cy="1838595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add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Muokkaa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tekstiä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C780AA2-8D65-3ECB-95C7-04510CD94939}"/>
              </a:ext>
            </a:extLst>
          </p:cNvPr>
          <p:cNvSpPr txBox="1">
            <a:spLocks/>
          </p:cNvSpPr>
          <p:nvPr userDrawn="1"/>
        </p:nvSpPr>
        <p:spPr>
          <a:xfrm>
            <a:off x="5026734" y="3949430"/>
            <a:ext cx="2098675" cy="1838595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add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Muokkaa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tekstiä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3ED794-2D0F-8AAE-6879-4630B04FEED5}"/>
              </a:ext>
            </a:extLst>
          </p:cNvPr>
          <p:cNvSpPr txBox="1">
            <a:spLocks/>
          </p:cNvSpPr>
          <p:nvPr userDrawn="1"/>
        </p:nvSpPr>
        <p:spPr>
          <a:xfrm>
            <a:off x="7308295" y="3949430"/>
            <a:ext cx="2098675" cy="1838595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add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Muokkaa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tekstiä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F592442-9EAC-C63A-54AD-83FD5458EF63}"/>
              </a:ext>
            </a:extLst>
          </p:cNvPr>
          <p:cNvSpPr txBox="1">
            <a:spLocks/>
          </p:cNvSpPr>
          <p:nvPr userDrawn="1"/>
        </p:nvSpPr>
        <p:spPr>
          <a:xfrm>
            <a:off x="9563223" y="3949430"/>
            <a:ext cx="2098675" cy="1838595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add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Muokkaa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tekstiä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59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ogo">
            <a:extLst>
              <a:ext uri="{FF2B5EF4-FFF2-40B4-BE49-F238E27FC236}">
                <a16:creationId xmlns:a16="http://schemas.microsoft.com/office/drawing/2014/main" id="{FD62B1B8-13AE-B64E-1FCD-16B013C5DF36}"/>
              </a:ext>
            </a:extLst>
          </p:cNvPr>
          <p:cNvGrpSpPr/>
          <p:nvPr userDrawn="1"/>
        </p:nvGrpSpPr>
        <p:grpSpPr bwMode="black">
          <a:xfrm>
            <a:off x="4218896" y="734641"/>
            <a:ext cx="3744416" cy="5262496"/>
            <a:chOff x="4053823" y="805615"/>
            <a:chExt cx="3746764" cy="52657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5C10083-8CFF-6CD6-7911-B759A0E88A8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642009" y="2285072"/>
              <a:ext cx="2570392" cy="2168372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04D76BB-2403-9DD2-043F-42E1DC4132F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45411" y="1074525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B705C75-5199-A82B-68EF-BC1F64FDB37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745436" y="1074525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F0ECA6-A560-1A87-0DA3-37C30BD5F43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821080" y="805615"/>
              <a:ext cx="203257" cy="871486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7C7822-30DB-6008-67AB-9C26BB81BF2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614129" y="5598337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A5C25B9-0ABC-B1D0-F928-03FE0A17A53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39529" y="5598337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D11D22E-640D-2EE3-782C-D001FC4FC14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69257" y="5598337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BDFE301-7E80-C7D3-902F-EBE7D163D8F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18260" y="5598337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4902655-A83F-4822-B465-7BFF49437E5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88362" y="5598337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C846E00-16F4-0771-0480-68FB2F2215F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765415" y="5598338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6E09EB-0689-2CB9-C3CE-1B2CB8F2549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483720" y="4993964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C13C07-1CC0-F519-1E94-A21C7131182A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4954089" y="4993964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6A332BD-23CC-488A-2CD1-4615AEFBAB2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99787" y="4993964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AFF7F64-D5C3-F7CC-732E-CACE9038AA5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569257" y="4993964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4A0B92F-D2C8-3628-DFFA-A9DDE0887E81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978469" y="4993964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810BC3-7E4C-3447-32B7-7D2662DE19B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85882" y="4993964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B9E9AB-708D-520D-FB60-6F59BD860A8E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6794195" y="4993964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86A4FCE-FEF5-E0AB-E2DA-055DF639D8A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951584" y="4993964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7A6636C-F606-5034-966E-B3C976C1CFF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34715" y="4993964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7868D69-75DF-918C-76F1-AD5F87F0E60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58181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ogo">
            <a:extLst>
              <a:ext uri="{FF2B5EF4-FFF2-40B4-BE49-F238E27FC236}">
                <a16:creationId xmlns:a16="http://schemas.microsoft.com/office/drawing/2014/main" id="{6B324E47-8569-2C45-B08D-3F68C9B4A493}"/>
              </a:ext>
            </a:extLst>
          </p:cNvPr>
          <p:cNvGrpSpPr/>
          <p:nvPr userDrawn="1"/>
        </p:nvGrpSpPr>
        <p:grpSpPr bwMode="black">
          <a:xfrm>
            <a:off x="4218896" y="734641"/>
            <a:ext cx="3744416" cy="5262496"/>
            <a:chOff x="4053823" y="805615"/>
            <a:chExt cx="3746764" cy="52657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B8381B4-B6C3-D50F-F09A-C007AE5EAA62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642009" y="2285072"/>
              <a:ext cx="2570392" cy="2168372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A5886CB-365E-D098-AB18-039CCF2E877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45411" y="1074525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847D6E3-F122-4DF0-F3CC-7880E703D95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745436" y="1074525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D75CE7A-4EFB-92C8-BB43-70C62CBA8DC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821080" y="805615"/>
              <a:ext cx="203257" cy="871486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63A984-E839-AD66-574F-3F7A25FC09C3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614129" y="5598337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220054D-5650-06BA-C320-B566BD4331A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39529" y="5598337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D7BFBC8-A0E7-F2D1-A96F-6962FC6B8A86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69257" y="5598337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A3DA454-6622-D74D-602D-FA2812694CB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18260" y="5598337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F3D8F29-96AB-44F9-53A1-4A7B0C3B1D1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88362" y="5598337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51D7425-1150-4044-1BAC-F1F3621421C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765415" y="5598338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4224ABE-C9B2-5E73-D825-B33C48205F8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483720" y="4993964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965441-2A3B-C694-767E-006CD8FD73BC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4954089" y="4993964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2194663-933A-401C-6A06-E383DB64C27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99787" y="4993964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04DC84-84CA-CA74-C32C-4844939138D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569257" y="4993964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143F7EF-454B-4E4D-2408-90F17BCA2592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978469" y="4993964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3065261-B2FF-A771-FA6A-16697BE59F3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85882" y="4993964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BD0FB4-6C6D-4788-EC58-D1CE18DB64D2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6794195" y="4993964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D61FE0F-93E9-A4DA-9264-51B2321CA82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951584" y="4993964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49BCDB5-F4D9-70CE-F4AD-11423BB3D03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34715" y="4993964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282321C-D1C9-2E3C-F0A1-7DE92DB51D6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543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91054" y="389106"/>
            <a:ext cx="10282137" cy="13326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fi-FI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722438"/>
            <a:ext cx="2117725" cy="4425104"/>
          </a:xfrm>
          <a:solidFill>
            <a:srgbClr val="39B54A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764817" y="1722438"/>
            <a:ext cx="2117725" cy="4425104"/>
          </a:xfrm>
          <a:solidFill>
            <a:srgbClr val="00AEEF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764817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021634" y="1722438"/>
            <a:ext cx="2117725" cy="4425104"/>
          </a:xfrm>
          <a:solidFill>
            <a:srgbClr val="FF94A7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021634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307635" y="1722438"/>
            <a:ext cx="2117725" cy="4425104"/>
          </a:xfrm>
          <a:solidFill>
            <a:srgbClr val="662D91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7307635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574180" y="1722438"/>
            <a:ext cx="2117725" cy="4425104"/>
          </a:xfrm>
          <a:solidFill>
            <a:srgbClr val="23408F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9574180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en-GB" noProof="0" dirty="0"/>
              <a:t>Click to add text</a:t>
            </a:r>
          </a:p>
          <a:p>
            <a:pPr lvl="0"/>
            <a:r>
              <a:rPr lang="fi-FI" dirty="0"/>
              <a:t>Muokkaa tekstiä</a:t>
            </a:r>
          </a:p>
        </p:txBody>
      </p:sp>
      <p:grpSp>
        <p:nvGrpSpPr>
          <p:cNvPr id="3" name="Logo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</p:grpSpPr>
        <p:sp>
          <p:nvSpPr>
            <p:cNvPr id="2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29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7D64013-E967-1E42-BBB7-40206306A856}"/>
              </a:ext>
            </a:extLst>
          </p:cNvPr>
          <p:cNvSpPr>
            <a:spLocks noGrp="1"/>
          </p:cNvSpPr>
          <p:nvPr userDrawn="1">
            <p:ph type="dt" sz="half" idx="23"/>
          </p:nvPr>
        </p:nvSpPr>
        <p:spPr/>
        <p:txBody>
          <a:bodyPr/>
          <a:lstStyle/>
          <a:p>
            <a:fld id="{9E2D1E7F-2344-514E-901E-649409FEB767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3603DA4F-FE9B-C842-A1EF-0456D3B7037D}"/>
              </a:ext>
            </a:extLst>
          </p:cNvPr>
          <p:cNvSpPr>
            <a:spLocks noGrp="1"/>
          </p:cNvSpPr>
          <p:nvPr userDrawn="1">
            <p:ph type="sldNum" sz="quarter" idx="25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0" name="Alatunnisteen paikkamerkki 19">
            <a:extLst>
              <a:ext uri="{FF2B5EF4-FFF2-40B4-BE49-F238E27FC236}">
                <a16:creationId xmlns:a16="http://schemas.microsoft.com/office/drawing/2014/main" id="{07E21E84-4456-FA44-A33B-6414DF847E13}"/>
              </a:ext>
            </a:extLst>
          </p:cNvPr>
          <p:cNvSpPr>
            <a:spLocks noGrp="1"/>
          </p:cNvSpPr>
          <p:nvPr userDrawn="1"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746201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ogo">
            <a:extLst>
              <a:ext uri="{FF2B5EF4-FFF2-40B4-BE49-F238E27FC236}">
                <a16:creationId xmlns:a16="http://schemas.microsoft.com/office/drawing/2014/main" id="{482E61F3-2456-ACAD-3102-30432196601B}"/>
              </a:ext>
            </a:extLst>
          </p:cNvPr>
          <p:cNvGrpSpPr/>
          <p:nvPr userDrawn="1"/>
        </p:nvGrpSpPr>
        <p:grpSpPr bwMode="black">
          <a:xfrm>
            <a:off x="4218896" y="734641"/>
            <a:ext cx="3744416" cy="5262496"/>
            <a:chOff x="4053823" y="805615"/>
            <a:chExt cx="3746764" cy="52657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08B0C40-F1AB-D46E-81E8-499E8B9F2DB7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642009" y="2285072"/>
              <a:ext cx="2570392" cy="2168372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A421BFA-9C81-B813-7476-232BC4D91FC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45411" y="1074525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13C22EE-FF80-BD0D-415C-B67BE2A3AF3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745436" y="1074525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4BD3420-ED9A-A244-88C6-2B4D605F319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821080" y="805615"/>
              <a:ext cx="203257" cy="871486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20134B7-87B8-EC9B-0013-0FF7374E91AA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614129" y="5598337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6A534AC-D08C-99C6-3588-88834B580EE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39529" y="5598337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B9CA687-3E43-6E5F-4335-6EA7BABAA2BA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69257" y="5598337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64BE882-4388-04B1-C0E0-6D4775A51AA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18260" y="5598337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626A75-7D4A-8075-B2AD-E0F4D4DE86D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88362" y="5598337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40B60-CE18-C8A1-554A-10FD7A1724F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765415" y="5598338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EBB5C3F-9B26-0B50-5CB1-D9AA4BC6395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483720" y="4993964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960628-807A-4AE2-E7A0-D00A2A3709FF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4954089" y="4993964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4D5128-E6CB-8B53-0A31-368CFD932E8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99787" y="4993964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A2D006-16A3-42AB-E90C-4FAF2CD7501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569257" y="4993964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4C40C69-B384-C689-2F0A-BDD6044FC8C3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978469" y="4993964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0847F8B-A68D-554E-2A8E-A2FC3DDCAC7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85882" y="4993964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F3BC42-ADB0-4110-8F22-56AE376141EE}"/>
                </a:ext>
              </a:extLst>
            </p:cNvPr>
            <p:cNvSpPr>
              <a:spLocks noChangeArrowheads="1"/>
            </p:cNvSpPr>
            <p:nvPr userDrawn="1"/>
          </p:nvSpPr>
          <p:spPr bwMode="black">
            <a:xfrm>
              <a:off x="6794195" y="4993964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790C4BB-7D1E-E446-D7E9-8298261AA47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951584" y="4993964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B6258C5-B683-C0E5-2CCC-0F2D58964E3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34715" y="4993964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6A7AAD2-D752-E4D7-BFA4-FF712977C09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77826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88" y="1331097"/>
            <a:ext cx="11515725" cy="4408222"/>
          </a:xfrm>
        </p:spPr>
        <p:txBody>
          <a:bodyPr wrap="none" lIns="0" rIns="0" anchor="ctr" anchorCtr="0">
            <a:noAutofit/>
          </a:bodyPr>
          <a:lstStyle>
            <a:lvl1pPr algn="ctr">
              <a:lnSpc>
                <a:spcPct val="95000"/>
              </a:lnSpc>
              <a:defRPr sz="12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Big Title</a:t>
            </a:r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10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9174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88" y="1331097"/>
            <a:ext cx="11515725" cy="4408222"/>
          </a:xfrm>
        </p:spPr>
        <p:txBody>
          <a:bodyPr wrap="none" lIns="0" rIns="0" anchor="ctr" anchorCtr="0">
            <a:noAutofit/>
          </a:bodyPr>
          <a:lstStyle>
            <a:lvl1pPr algn="ctr">
              <a:lnSpc>
                <a:spcPct val="95000"/>
              </a:lnSpc>
              <a:defRPr sz="12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Big Title</a:t>
            </a:r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10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2851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88" y="1331097"/>
            <a:ext cx="11515725" cy="4408222"/>
          </a:xfrm>
        </p:spPr>
        <p:txBody>
          <a:bodyPr wrap="none" lIns="0" rIns="0" anchor="ctr" anchorCtr="0">
            <a:noAutofit/>
          </a:bodyPr>
          <a:lstStyle>
            <a:lvl1pPr algn="ctr">
              <a:lnSpc>
                <a:spcPct val="95000"/>
              </a:lnSpc>
              <a:defRPr sz="12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Big Title</a:t>
            </a:r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10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801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ilingual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Logo">
            <a:extLst>
              <a:ext uri="{FF2B5EF4-FFF2-40B4-BE49-F238E27FC236}">
                <a16:creationId xmlns:a16="http://schemas.microsoft.com/office/drawing/2014/main" id="{D7FB39DA-8D2E-004D-637A-C14CC9D26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4263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938857B-07D4-3948-CC10-4BB885484002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55B2E69-E3AB-028F-21BC-7187DCD24B1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3A905C9-1AB3-7BFC-9E50-8578C912C75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28D6C44-7324-4CE1-9A4F-FADF6B002CF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B3FE0C-7109-F2CC-CAA1-AE18F70B8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1151" y="529410"/>
            <a:ext cx="10396362" cy="1296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6B06-AA34-CFE3-16F6-15AB08A1F4C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51151" y="1825625"/>
            <a:ext cx="5062362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/>
              <a:t>Teksti suomeksi</a:t>
            </a:r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C1BDD-FCC6-60CD-CA61-11D653ABEBF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65913" y="1825625"/>
            <a:ext cx="5181600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in English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63EFCC6-6119-EC8B-C3D2-39082D339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CC6F-57F4-2D44-A35E-AC9D630CF67D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FA3EFF72-B4C8-66DD-DE94-2F26DEAA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A49417F-B87F-D9DF-467F-7CB80FFA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68471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ilingual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ogo">
            <a:extLst>
              <a:ext uri="{FF2B5EF4-FFF2-40B4-BE49-F238E27FC236}">
                <a16:creationId xmlns:a16="http://schemas.microsoft.com/office/drawing/2014/main" id="{721EBA1A-05DD-50D6-6F0F-037F114DD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2270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7E56CCD-4DF7-EB59-CF7D-87EC5DA502A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CCBB211-5333-37F4-136D-C4005AD9419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69F8D8F-FF74-A90C-4BF6-5C149F2F4EE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B75703B-FB84-92AE-676A-B70AF1585A1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864C2F-1FDD-0DC7-C9C3-83341D7D9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49" y="529409"/>
            <a:ext cx="10384564" cy="11612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  <a:endParaRPr lang="fi-FI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8CBDF-2040-4D67-A1F9-CDF6DF77F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62949" y="1681163"/>
            <a:ext cx="50267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Teksti suomeksi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9CFE8-58E5-0219-0E02-B1D95EEED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2949" y="2505075"/>
            <a:ext cx="5026751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9527B-60AE-104E-E97D-B286753FED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432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Text in 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9A7F2-FB09-205F-F64C-EE637BBF3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4325" y="2505075"/>
            <a:ext cx="5183188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4E4D2213-E2AF-CE93-A79A-4AEC57CA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DB4C-7DA2-0149-84FF-7AE1BAE8984A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15CC3A6-A04D-388C-57A4-AE99FEB4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DEBD394-10C1-173A-C6D4-05E12935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3591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ilingual dark 3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Logo">
            <a:extLst>
              <a:ext uri="{FF2B5EF4-FFF2-40B4-BE49-F238E27FC236}">
                <a16:creationId xmlns:a16="http://schemas.microsoft.com/office/drawing/2014/main" id="{D7FB39DA-8D2E-004D-637A-C14CC9D26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4263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938857B-07D4-3948-CC10-4BB885484002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55B2E69-E3AB-028F-21BC-7187DCD24B1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3A905C9-1AB3-7BFC-9E50-8578C912C75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28D6C44-7324-4CE1-9A4F-FADF6B002CF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B3FE0C-7109-F2CC-CAA1-AE18F70B8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1151" y="529410"/>
            <a:ext cx="10396362" cy="1296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6B06-AA34-CFE3-16F6-15AB08A1F4C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51151" y="1825625"/>
            <a:ext cx="5062362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/>
              <a:t>Teksti suomeksi</a:t>
            </a:r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C1BDD-FCC6-60CD-CA61-11D653ABEBF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65913" y="1825625"/>
            <a:ext cx="5181600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in English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F14A0D2-41B4-9EB0-4CA2-FDCFB2B5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41CC-F31A-654C-BAF7-CE0C6724B3D8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AD04002-BDD0-7A13-E5A7-1B8C3BB01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2F70264-5C9F-2B8C-BE66-C90C51AC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5234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ilingual dark 4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ogo">
            <a:extLst>
              <a:ext uri="{FF2B5EF4-FFF2-40B4-BE49-F238E27FC236}">
                <a16:creationId xmlns:a16="http://schemas.microsoft.com/office/drawing/2014/main" id="{721EBA1A-05DD-50D6-6F0F-037F114DD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2270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7E56CCD-4DF7-EB59-CF7D-87EC5DA502A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CCBB211-5333-37F4-136D-C4005AD9419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69F8D8F-FF74-A90C-4BF6-5C149F2F4EE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B75703B-FB84-92AE-676A-B70AF1585A1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864C2F-1FDD-0DC7-C9C3-83341D7D9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49" y="529409"/>
            <a:ext cx="10384564" cy="11612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  <a:endParaRPr lang="fi-FI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8CBDF-2040-4D67-A1F9-CDF6DF77F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62949" y="1681163"/>
            <a:ext cx="50267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Teksti suomeksi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9CFE8-58E5-0219-0E02-B1D95EEED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2949" y="2505075"/>
            <a:ext cx="5026751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9527B-60AE-104E-E97D-B286753FED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432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Text in 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9A7F2-FB09-205F-F64C-EE637BBF3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4325" y="2505075"/>
            <a:ext cx="5183188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BE35514-2DCB-5235-BAE5-22545BB1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A00D-05A1-6547-A6AE-434B75335A1F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2B425F9-F141-605D-D019-2C3BA2EE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3CAF505-7163-03BF-1AD0-EE8AFDA6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45996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ilingual dark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Logo">
            <a:extLst>
              <a:ext uri="{FF2B5EF4-FFF2-40B4-BE49-F238E27FC236}">
                <a16:creationId xmlns:a16="http://schemas.microsoft.com/office/drawing/2014/main" id="{D7FB39DA-8D2E-004D-637A-C14CC9D26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4263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938857B-07D4-3948-CC10-4BB885484002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55B2E69-E3AB-028F-21BC-7187DCD24B1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3A905C9-1AB3-7BFC-9E50-8578C912C75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28D6C44-7324-4CE1-9A4F-FADF6B002CF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B3FE0C-7109-F2CC-CAA1-AE18F70B8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1151" y="529410"/>
            <a:ext cx="10396362" cy="1296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6B06-AA34-CFE3-16F6-15AB08A1F4C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51151" y="1825625"/>
            <a:ext cx="5062362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/>
              <a:t>Teksti suomeksi</a:t>
            </a:r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C1BDD-FCC6-60CD-CA61-11D653ABEBF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65913" y="1825625"/>
            <a:ext cx="5181600" cy="397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in English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F14A0D2-41B4-9EB0-4CA2-FDCFB2B5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1ED5-1FBE-814B-A760-9C76BD6CBB8D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AD04002-BDD0-7A13-E5A7-1B8C3BB01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2F70264-5C9F-2B8C-BE66-C90C51AC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0311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ilingual dark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ogo">
            <a:extLst>
              <a:ext uri="{FF2B5EF4-FFF2-40B4-BE49-F238E27FC236}">
                <a16:creationId xmlns:a16="http://schemas.microsoft.com/office/drawing/2014/main" id="{721EBA1A-05DD-50D6-6F0F-037F114DD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2270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7E56CCD-4DF7-EB59-CF7D-87EC5DA502A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CCBB211-5333-37F4-136D-C4005AD9419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69F8D8F-FF74-A90C-4BF6-5C149F2F4EE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B75703B-FB84-92AE-676A-B70AF1585A1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864C2F-1FDD-0DC7-C9C3-83341D7D9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2949" y="529409"/>
            <a:ext cx="10384564" cy="11612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Otsikko suomeksi ja englanniksi</a:t>
            </a:r>
            <a:br>
              <a:rPr lang="fi-FI" noProof="0" dirty="0"/>
            </a:br>
            <a:r>
              <a:rPr lang="en-GB" noProof="0" dirty="0"/>
              <a:t>Title in Finnish and English</a:t>
            </a:r>
            <a:endParaRPr lang="fi-FI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8CBDF-2040-4D67-A1F9-CDF6DF77F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62949" y="1681163"/>
            <a:ext cx="502675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Teksti suomeksi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9CFE8-58E5-0219-0E02-B1D95EEED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2949" y="2505075"/>
            <a:ext cx="5026751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9527B-60AE-104E-E97D-B286753FED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432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Text in 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9A7F2-FB09-205F-F64C-EE637BBF3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4325" y="2505075"/>
            <a:ext cx="5183188" cy="33004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BE35514-2DCB-5235-BAE5-22545BB1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6B86-53E1-594F-A091-1C8AB9412D0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2B425F9-F141-605D-D019-2C3BA2EE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3CAF505-7163-03BF-1AD0-EE8AFDA6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861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ulty / Unit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>
            <a:extLst>
              <a:ext uri="{FF2B5EF4-FFF2-40B4-BE49-F238E27FC236}">
                <a16:creationId xmlns:a16="http://schemas.microsoft.com/office/drawing/2014/main" id="{2780849C-806A-CC42-A9A0-463EC3670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589001"/>
            <a:ext cx="5751512" cy="867930"/>
          </a:xfrm>
        </p:spPr>
        <p:txBody>
          <a:bodyPr rIns="0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  <a:endParaRPr lang="en-GB" dirty="0"/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40603D6F-D404-8440-B774-89DD6C3873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544320"/>
            <a:ext cx="5751512" cy="4772072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GB" noProof="0" dirty="0"/>
              <a:t>Edit master text styles / </a:t>
            </a:r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/>
              <a:t>Second level / </a:t>
            </a:r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/>
              <a:t>Third level / </a:t>
            </a:r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/>
              <a:t>Fourth level / </a:t>
            </a:r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/>
              <a:t>Fifth level / </a:t>
            </a:r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DEF175-8EDD-264E-85D5-C9085A707D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66EBB1-1091-1A4F-B2F1-DA43989BE8B8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517C00-FC64-9A4E-A9D4-B0070A4090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6E43F4A-F932-6140-A5D5-5E1EC70A2C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E7D57A-54D6-9AAD-A518-DF157A821D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5239" y="584200"/>
            <a:ext cx="4884854" cy="571972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 dirty="0"/>
              <a:t>Click to add unit logo / </a:t>
            </a:r>
            <a:br>
              <a:rPr lang="en-GB" dirty="0"/>
            </a:br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yksikkölogo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218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66" userDrawn="1">
          <p15:clr>
            <a:srgbClr val="FBAE40"/>
          </p15:clr>
        </p15:guide>
        <p15:guide id="2" orient="horz" pos="368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  <a:solidFill>
            <a:srgbClr val="23408F"/>
          </a:solidFill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9" name="Freeform 2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4" name="Rectangle 3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9" name="Rectangle 3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596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/>
              <a:t>Otsikko tähän </a:t>
            </a:r>
            <a:br>
              <a:rPr lang="en-GB" noProof="0"/>
            </a:br>
            <a:r>
              <a:rPr lang="en-GB" noProof="0"/>
              <a:t>näin lyhyt on</a:t>
            </a:r>
            <a:br>
              <a:rPr lang="en-GB" noProof="0"/>
            </a:br>
            <a:r>
              <a:rPr lang="en-GB" noProof="0"/>
              <a:t>aina parempi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10300" y="579600"/>
            <a:ext cx="5637212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600" b="1" noProof="0">
                <a:solidFill>
                  <a:schemeClr val="tx1"/>
                </a:solidFill>
              </a:rPr>
              <a:t>University of Oulu</a:t>
            </a:r>
          </a:p>
        </p:txBody>
      </p:sp>
    </p:spTree>
    <p:extLst>
      <p:ext uri="{BB962C8B-B14F-4D97-AF65-F5344CB8AC3E}">
        <p14:creationId xmlns:p14="http://schemas.microsoft.com/office/powerpoint/2010/main" val="70371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71" r:id="rId2"/>
    <p:sldLayoutId id="2147483873" r:id="rId3"/>
    <p:sldLayoutId id="2147483876" r:id="rId4"/>
    <p:sldLayoutId id="2147483882" r:id="rId5"/>
    <p:sldLayoutId id="2147483885" r:id="rId6"/>
    <p:sldLayoutId id="2147483889" r:id="rId7"/>
    <p:sldLayoutId id="2147483890" r:id="rId8"/>
    <p:sldLayoutId id="2147483994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982" userDrawn="1">
          <p15:clr>
            <a:srgbClr val="F26B43"/>
          </p15:clr>
        </p15:guide>
        <p15:guide id="4" pos="855" userDrawn="1">
          <p15:clr>
            <a:srgbClr val="F26B43"/>
          </p15:clr>
        </p15:guide>
        <p15:guide id="5" pos="209" userDrawn="1">
          <p15:clr>
            <a:srgbClr val="F26B43"/>
          </p15:clr>
        </p15:guide>
        <p15:guide id="6" pos="3779" userDrawn="1">
          <p15:clr>
            <a:srgbClr val="F26B43"/>
          </p15:clr>
        </p15:guide>
        <p15:guide id="7" pos="3912" userDrawn="1">
          <p15:clr>
            <a:srgbClr val="F26B43"/>
          </p15:clr>
        </p15:guide>
        <p15:guide id="8" pos="7463" userDrawn="1">
          <p15:clr>
            <a:srgbClr val="F26B43"/>
          </p15:clr>
        </p15:guide>
        <p15:guide id="9" orient="horz" pos="368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/>
              <a:t>Otsikko</a:t>
            </a:r>
            <a:r>
              <a:rPr lang="en-GB" noProof="0" dirty="0"/>
              <a:t> </a:t>
            </a:r>
            <a:r>
              <a:rPr lang="en-GB" noProof="0" dirty="0" err="1"/>
              <a:t>tähän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näin</a:t>
            </a:r>
            <a:r>
              <a:rPr lang="en-GB" noProof="0" dirty="0"/>
              <a:t> </a:t>
            </a:r>
            <a:r>
              <a:rPr lang="en-GB" noProof="0" dirty="0" err="1"/>
              <a:t>lyhyt</a:t>
            </a:r>
            <a:r>
              <a:rPr lang="en-GB" noProof="0" dirty="0"/>
              <a:t> on</a:t>
            </a:r>
            <a:br>
              <a:rPr lang="en-GB" noProof="0" dirty="0"/>
            </a:br>
            <a:r>
              <a:rPr lang="en-GB" noProof="0" dirty="0" err="1"/>
              <a:t>aina</a:t>
            </a:r>
            <a:r>
              <a:rPr lang="en-GB" noProof="0" dirty="0"/>
              <a:t> </a:t>
            </a:r>
            <a:r>
              <a:rPr lang="en-GB" noProof="0" dirty="0" err="1"/>
              <a:t>parempi</a:t>
            </a:r>
            <a:endParaRPr lang="en-GB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10300" y="579600"/>
            <a:ext cx="5637212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1CBD042E-0071-104C-A3F1-64B3A28D6C36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chemeClr val="tx1"/>
                </a:solidFill>
              </a:rPr>
              <a:t>University</a:t>
            </a:r>
            <a:r>
              <a:rPr lang="fi-FI" sz="600" b="1" dirty="0">
                <a:solidFill>
                  <a:schemeClr val="tx1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306010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1" r:id="rId4"/>
    <p:sldLayoutId id="2147483830" r:id="rId5"/>
    <p:sldLayoutId id="214748383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982" userDrawn="1">
          <p15:clr>
            <a:srgbClr val="F26B43"/>
          </p15:clr>
        </p15:guide>
        <p15:guide id="4" pos="855" userDrawn="1">
          <p15:clr>
            <a:srgbClr val="F26B43"/>
          </p15:clr>
        </p15:guide>
        <p15:guide id="5" pos="209" userDrawn="1">
          <p15:clr>
            <a:srgbClr val="F26B43"/>
          </p15:clr>
        </p15:guide>
        <p15:guide id="6" pos="3779" userDrawn="1">
          <p15:clr>
            <a:srgbClr val="F26B43"/>
          </p15:clr>
        </p15:guide>
        <p15:guide id="7" pos="3912" userDrawn="1">
          <p15:clr>
            <a:srgbClr val="F26B43"/>
          </p15:clr>
        </p15:guide>
        <p15:guide id="8" pos="7463" userDrawn="1">
          <p15:clr>
            <a:srgbClr val="F26B43"/>
          </p15:clr>
        </p15:guide>
        <p15:guide id="9" orient="horz" pos="368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10300" y="579600"/>
            <a:ext cx="5637212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6E5D27-60DD-F84F-9254-78E35B24E932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chemeClr val="tx1"/>
                </a:solidFill>
              </a:rPr>
              <a:t>University</a:t>
            </a:r>
            <a:r>
              <a:rPr lang="fi-FI" sz="600" b="1" dirty="0">
                <a:solidFill>
                  <a:schemeClr val="tx1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397987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924" r:id="rId3"/>
    <p:sldLayoutId id="2147483896" r:id="rId4"/>
    <p:sldLayoutId id="2147483897" r:id="rId5"/>
    <p:sldLayoutId id="2147483925" r:id="rId6"/>
    <p:sldLayoutId id="2147483900" r:id="rId7"/>
    <p:sldLayoutId id="2147483926" r:id="rId8"/>
    <p:sldLayoutId id="2147483927" r:id="rId9"/>
    <p:sldLayoutId id="2147483902" r:id="rId10"/>
    <p:sldLayoutId id="2147483929" r:id="rId11"/>
    <p:sldLayoutId id="2147483930" r:id="rId12"/>
    <p:sldLayoutId id="2147483904" r:id="rId13"/>
    <p:sldLayoutId id="2147483905" r:id="rId14"/>
    <p:sldLayoutId id="2147483931" r:id="rId15"/>
    <p:sldLayoutId id="2147483907" r:id="rId16"/>
    <p:sldLayoutId id="2147483908" r:id="rId17"/>
    <p:sldLayoutId id="2147483928" r:id="rId18"/>
    <p:sldLayoutId id="2147483914" r:id="rId19"/>
    <p:sldLayoutId id="2147483913" r:id="rId20"/>
    <p:sldLayoutId id="2147483932" r:id="rId21"/>
    <p:sldLayoutId id="2147483916" r:id="rId22"/>
    <p:sldLayoutId id="2147483917" r:id="rId23"/>
    <p:sldLayoutId id="2147483918" r:id="rId24"/>
    <p:sldLayoutId id="2147483995" r:id="rId25"/>
    <p:sldLayoutId id="2147483923" r:id="rId26"/>
    <p:sldLayoutId id="2147483933" r:id="rId27"/>
  </p:sldLayoutIdLst>
  <p:hf hdr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  <p15:guide id="9" orient="horz" pos="368">
          <p15:clr>
            <a:srgbClr val="F26B43"/>
          </p15:clr>
        </p15:guide>
        <p15:guide id="10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/>
              <a:t>Otsikko</a:t>
            </a:r>
            <a:r>
              <a:rPr lang="en-GB" noProof="0" dirty="0"/>
              <a:t> </a:t>
            </a:r>
            <a:r>
              <a:rPr lang="en-GB" noProof="0" dirty="0" err="1"/>
              <a:t>tähän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näin</a:t>
            </a:r>
            <a:r>
              <a:rPr lang="en-GB" noProof="0" dirty="0"/>
              <a:t> </a:t>
            </a:r>
            <a:r>
              <a:rPr lang="en-GB" noProof="0" dirty="0" err="1"/>
              <a:t>lyhyt</a:t>
            </a:r>
            <a:r>
              <a:rPr lang="en-GB" noProof="0" dirty="0"/>
              <a:t> on</a:t>
            </a:r>
            <a:br>
              <a:rPr lang="en-GB" noProof="0" dirty="0"/>
            </a:br>
            <a:r>
              <a:rPr lang="en-GB" noProof="0" dirty="0" err="1"/>
              <a:t>aina</a:t>
            </a:r>
            <a:r>
              <a:rPr lang="en-GB" noProof="0" dirty="0"/>
              <a:t> </a:t>
            </a:r>
            <a:r>
              <a:rPr lang="en-GB" noProof="0" dirty="0" err="1"/>
              <a:t>parempi</a:t>
            </a:r>
            <a:endParaRPr lang="en-GB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9" y="579600"/>
            <a:ext cx="5751513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F249B5A-FFE1-4C48-8C6A-712AA6AA9251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chemeClr val="tx1"/>
                </a:solidFill>
              </a:rPr>
              <a:t>University</a:t>
            </a:r>
            <a:r>
              <a:rPr lang="fi-FI" sz="600" b="1" dirty="0">
                <a:solidFill>
                  <a:schemeClr val="tx1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285664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07" r:id="rId2"/>
    <p:sldLayoutId id="2147483939" r:id="rId3"/>
    <p:sldLayoutId id="2147483746" r:id="rId4"/>
    <p:sldLayoutId id="2147483747" r:id="rId5"/>
    <p:sldLayoutId id="2147483940" r:id="rId6"/>
    <p:sldLayoutId id="2147483858" r:id="rId7"/>
    <p:sldLayoutId id="2147483942" r:id="rId8"/>
    <p:sldLayoutId id="2147483943" r:id="rId9"/>
    <p:sldLayoutId id="2147483757" r:id="rId10"/>
    <p:sldLayoutId id="2147483760" r:id="rId11"/>
    <p:sldLayoutId id="2147483941" r:id="rId12"/>
    <p:sldLayoutId id="2147483767" r:id="rId13"/>
    <p:sldLayoutId id="2147483770" r:id="rId14"/>
    <p:sldLayoutId id="2147483766" r:id="rId15"/>
    <p:sldLayoutId id="2147483774" r:id="rId16"/>
    <p:sldLayoutId id="2147483777" r:id="rId17"/>
    <p:sldLayoutId id="2147483773" r:id="rId18"/>
    <p:sldLayoutId id="2147483936" r:id="rId19"/>
    <p:sldLayoutId id="2147483937" r:id="rId20"/>
    <p:sldLayoutId id="2147483938" r:id="rId21"/>
    <p:sldLayoutId id="2147483786" r:id="rId22"/>
    <p:sldLayoutId id="2147483789" r:id="rId23"/>
    <p:sldLayoutId id="2147483785" r:id="rId24"/>
    <p:sldLayoutId id="2147483808" r:id="rId25"/>
    <p:sldLayoutId id="2147483800" r:id="rId26"/>
    <p:sldLayoutId id="2147483803" r:id="rId27"/>
    <p:sldLayoutId id="2147483799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/>
              <a:t>Otsikko tähän </a:t>
            </a:r>
            <a:br>
              <a:rPr lang="en-GB" noProof="0"/>
            </a:br>
            <a:r>
              <a:rPr lang="en-GB" noProof="0"/>
              <a:t>näin lyhyt on</a:t>
            </a:r>
            <a:br>
              <a:rPr lang="en-GB" noProof="0"/>
            </a:br>
            <a:r>
              <a:rPr lang="en-GB" noProof="0"/>
              <a:t>aina parempi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9" y="579600"/>
            <a:ext cx="5751513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F249B5A-FFE1-4C48-8C6A-712AA6AA9251}" type="datetime1">
              <a:rPr lang="en-GB" noProof="0" smtClean="0"/>
              <a:t>03/05/2026</a:t>
            </a:fld>
            <a:endParaRPr lang="en-GB" noProof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600" b="1" noProof="0" dirty="0">
                <a:solidFill>
                  <a:schemeClr val="tx1"/>
                </a:solidFill>
              </a:rPr>
              <a:t>University of Oulu</a:t>
            </a:r>
          </a:p>
        </p:txBody>
      </p:sp>
    </p:spTree>
    <p:extLst>
      <p:ext uri="{BB962C8B-B14F-4D97-AF65-F5344CB8AC3E}">
        <p14:creationId xmlns:p14="http://schemas.microsoft.com/office/powerpoint/2010/main" val="381961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 noProof="0"/>
              <a:t>Otsikko tähän </a:t>
            </a:r>
            <a:br>
              <a:rPr lang="fi-FI" noProof="0"/>
            </a:br>
            <a:r>
              <a:rPr lang="fi-FI" noProof="0"/>
              <a:t>näin lyhyt on</a:t>
            </a:r>
            <a:br>
              <a:rPr lang="fi-FI" noProof="0"/>
            </a:br>
            <a:r>
              <a:rPr lang="fi-FI" noProof="0"/>
              <a:t>aina parempi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9" y="579600"/>
            <a:ext cx="5751513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E77E4BB-2029-1B46-885A-030FDA43C9EF}" type="datetime1">
              <a:rPr lang="fi-FI" smtClean="0"/>
              <a:t>3.5.2026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Footer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chemeClr val="tx1"/>
                </a:solidFill>
              </a:rPr>
              <a:t>University</a:t>
            </a:r>
            <a:r>
              <a:rPr lang="fi-FI" sz="600" b="1" dirty="0">
                <a:solidFill>
                  <a:schemeClr val="tx1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261775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.png"/><Relationship Id="rId18" Type="http://schemas.openxmlformats.org/officeDocument/2006/relationships/image" Target="../media/image19.sv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7.svg"/><Relationship Id="rId19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5.png"/><Relationship Id="rId7" Type="http://schemas.openxmlformats.org/officeDocument/2006/relationships/image" Target="../media/image25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svg"/><Relationship Id="rId11" Type="http://schemas.openxmlformats.org/officeDocument/2006/relationships/image" Target="../media/image4.png"/><Relationship Id="rId5" Type="http://schemas.openxmlformats.org/officeDocument/2006/relationships/image" Target="../media/image15.svg"/><Relationship Id="rId15" Type="http://schemas.openxmlformats.org/officeDocument/2006/relationships/image" Target="../media/image30.svg"/><Relationship Id="rId10" Type="http://schemas.openxmlformats.org/officeDocument/2006/relationships/image" Target="../media/image26.sv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5" Type="http://schemas.openxmlformats.org/officeDocument/2006/relationships/image" Target="../media/image39.sv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720C7-3892-C1DB-54BE-A0EBFE47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9725FE-D391-C0AF-5165-5B574BE194B3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B888D2-95E5-DE5A-DBDC-7CD860860C27}"/>
              </a:ext>
            </a:extLst>
          </p:cNvPr>
          <p:cNvSpPr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408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9CAF7-BAF0-48D3-48C4-02399ED3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42" y="184577"/>
            <a:ext cx="10148615" cy="865166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Changes in Snowmelt Timing and Peak Flow Generation in Non-Regulated Finnish Catchments</a:t>
            </a:r>
            <a:br>
              <a:rPr lang="en-US" sz="2800" dirty="0"/>
            </a:br>
            <a:endParaRPr lang="en-FI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CFE2A-0A6C-E60D-EC70-E020C25D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C4754-81B3-C793-190C-25D3728ADD4E}"/>
              </a:ext>
            </a:extLst>
          </p:cNvPr>
          <p:cNvSpPr txBox="1"/>
          <p:nvPr/>
        </p:nvSpPr>
        <p:spPr>
          <a:xfrm>
            <a:off x="3360990" y="989173"/>
            <a:ext cx="4638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408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Maedeh Edraki and Ali Torabi Haghighi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CC756-6430-E699-F4C8-C3265027C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7029"/>
            <a:ext cx="1071856" cy="1071856"/>
          </a:xfrm>
          <a:prstGeom prst="rect">
            <a:avLst/>
          </a:prstGeom>
        </p:spPr>
      </p:pic>
      <p:pic>
        <p:nvPicPr>
          <p:cNvPr id="14" name="Picture 1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456ACF5-8B32-98D5-26EB-A004BC52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A18F21-674C-15C8-5A69-AE911C42C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39BDC-B217-2636-D8A1-BDE167B1FE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97"/>
          <a:stretch>
            <a:fillRect/>
          </a:stretch>
        </p:blipFill>
        <p:spPr>
          <a:xfrm>
            <a:off x="57003" y="118467"/>
            <a:ext cx="672839" cy="822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222B5-BE29-D8A4-F19E-8F97A84C0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3072" y="118467"/>
            <a:ext cx="696788" cy="5523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FA7D749-0095-DB21-5E84-6CCC16101911}"/>
              </a:ext>
            </a:extLst>
          </p:cNvPr>
          <p:cNvSpPr/>
          <p:nvPr/>
        </p:nvSpPr>
        <p:spPr>
          <a:xfrm>
            <a:off x="7916292" y="1165289"/>
            <a:ext cx="4275708" cy="20631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1D8813D-53B2-06B7-9747-1D75E7162B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781"/>
          <a:stretch>
            <a:fillRect/>
          </a:stretch>
        </p:blipFill>
        <p:spPr>
          <a:xfrm>
            <a:off x="6833706" y="1437710"/>
            <a:ext cx="4259529" cy="5301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B87CCB-4AE7-735A-895B-9DF42D00FC96}"/>
              </a:ext>
            </a:extLst>
          </p:cNvPr>
          <p:cNvSpPr txBox="1">
            <a:spLocks/>
          </p:cNvSpPr>
          <p:nvPr/>
        </p:nvSpPr>
        <p:spPr>
          <a:xfrm>
            <a:off x="1071857" y="2752281"/>
            <a:ext cx="5286332" cy="2212258"/>
          </a:xfrm>
          <a:prstGeom prst="rect">
            <a:avLst/>
          </a:prstGeom>
          <a:solidFill>
            <a:srgbClr val="FFFFFF">
              <a:alpha val="92157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2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10000"/>
              <a:buFont typeface="Verdana" panose="020B0604030504040204" pitchFamily="34" charset="0"/>
              <a:buBlip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700">
                <a:solidFill>
                  <a:schemeClr val="tx1"/>
                </a:solidFill>
              </a:rPr>
              <a:t>Trend analysis (1980–2024) using Mann–Kendall and Sen’s slope tests</a:t>
            </a:r>
          </a:p>
          <a:p>
            <a:pPr>
              <a:buSzPct val="110000"/>
              <a:buFont typeface="Verdana" panose="020B0604030504040204" pitchFamily="34" charset="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1700">
                <a:solidFill>
                  <a:schemeClr val="tx1"/>
                </a:solidFill>
              </a:rPr>
              <a:t>Using climate variables and timing characteristics of peak flow and Snow Water Equivalent (SWE)</a:t>
            </a:r>
          </a:p>
          <a:p>
            <a:pPr>
              <a:buSzPct val="110000"/>
              <a:buFont typeface="Verdana" panose="020B0604030504040204" pitchFamily="34" charset="0"/>
              <a:buBlip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1700">
                <a:solidFill>
                  <a:schemeClr val="tx1"/>
                </a:solidFill>
              </a:rPr>
              <a:t>A degree-day model to overcome discontinuous SWE measurements</a:t>
            </a:r>
            <a:endParaRPr lang="en-FI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6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0606A3-5889-C219-C6A9-39B4C5B2D999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5F82AE-6F76-939B-176E-EB0479A7D8B0}"/>
              </a:ext>
            </a:extLst>
          </p:cNvPr>
          <p:cNvSpPr/>
          <p:nvPr/>
        </p:nvSpPr>
        <p:spPr>
          <a:xfrm>
            <a:off x="0" y="0"/>
            <a:ext cx="12192000" cy="82238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Changes in Snowmelt Timing and Peak Flow Generation in Non-Regulated Finnish Catchments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AC6693-CA71-4ED3-1288-EA7B987A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9" y="135025"/>
            <a:ext cx="696788" cy="55233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0315761-4B15-E6E6-A185-AD350EAB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fld id="{799663BE-0A7D-4715-8D39-0EC59974DD85}" type="slidenum">
              <a:rPr lang="fi-FI" smtClean="0"/>
              <a:pPr/>
              <a:t>2</a:t>
            </a:fld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75F5B-3B91-3586-560E-B538EFCC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7942" r="51156" b="4063"/>
          <a:stretch>
            <a:fillRect/>
          </a:stretch>
        </p:blipFill>
        <p:spPr>
          <a:xfrm>
            <a:off x="9453571" y="879709"/>
            <a:ext cx="2305236" cy="345740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41619-9A19-9D8D-2122-6A62292CF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3" t="-1" r="49649" b="-1191"/>
          <a:stretch>
            <a:fillRect/>
          </a:stretch>
        </p:blipFill>
        <p:spPr>
          <a:xfrm>
            <a:off x="6674524" y="901248"/>
            <a:ext cx="2472806" cy="34711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BED51-8617-D030-9DFE-CF064C630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r="52745"/>
          <a:stretch>
            <a:fillRect/>
          </a:stretch>
        </p:blipFill>
        <p:spPr>
          <a:xfrm>
            <a:off x="1153797" y="886601"/>
            <a:ext cx="2479552" cy="3443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aph of a stock market">
            <a:extLst>
              <a:ext uri="{FF2B5EF4-FFF2-40B4-BE49-F238E27FC236}">
                <a16:creationId xmlns:a16="http://schemas.microsoft.com/office/drawing/2014/main" id="{91F00D31-0A1A-FEA1-F104-7B97B0B70F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80" t="8627" r="51115" b="5122"/>
          <a:stretch>
            <a:fillRect/>
          </a:stretch>
        </p:blipFill>
        <p:spPr bwMode="auto">
          <a:xfrm>
            <a:off x="3889086" y="901248"/>
            <a:ext cx="2479552" cy="344362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D848EE-A0DA-0355-2344-065963B38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" y="5697726"/>
            <a:ext cx="1108782" cy="11087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81921D6-3D65-6B33-D2CE-F3BB418D81CE}"/>
              </a:ext>
            </a:extLst>
          </p:cNvPr>
          <p:cNvSpPr txBox="1"/>
          <p:nvPr/>
        </p:nvSpPr>
        <p:spPr>
          <a:xfrm>
            <a:off x="6590748" y="4381803"/>
            <a:ext cx="2640358" cy="2414029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D2D2D2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643201"/>
                      <a:gd name="csY0" fmla="*/ 0 h 2137687"/>
                      <a:gd name="csX1" fmla="*/ 528640 w 2643201"/>
                      <a:gd name="csY1" fmla="*/ 0 h 2137687"/>
                      <a:gd name="csX2" fmla="*/ 1030848 w 2643201"/>
                      <a:gd name="csY2" fmla="*/ 0 h 2137687"/>
                      <a:gd name="csX3" fmla="*/ 1533057 w 2643201"/>
                      <a:gd name="csY3" fmla="*/ 0 h 2137687"/>
                      <a:gd name="csX4" fmla="*/ 2088129 w 2643201"/>
                      <a:gd name="csY4" fmla="*/ 0 h 2137687"/>
                      <a:gd name="csX5" fmla="*/ 2643201 w 2643201"/>
                      <a:gd name="csY5" fmla="*/ 0 h 2137687"/>
                      <a:gd name="csX6" fmla="*/ 2643201 w 2643201"/>
                      <a:gd name="csY6" fmla="*/ 534422 h 2137687"/>
                      <a:gd name="csX7" fmla="*/ 2643201 w 2643201"/>
                      <a:gd name="csY7" fmla="*/ 1047467 h 2137687"/>
                      <a:gd name="csX8" fmla="*/ 2643201 w 2643201"/>
                      <a:gd name="csY8" fmla="*/ 1624642 h 2137687"/>
                      <a:gd name="csX9" fmla="*/ 2643201 w 2643201"/>
                      <a:gd name="csY9" fmla="*/ 2137687 h 2137687"/>
                      <a:gd name="csX10" fmla="*/ 2088129 w 2643201"/>
                      <a:gd name="csY10" fmla="*/ 2137687 h 2137687"/>
                      <a:gd name="csX11" fmla="*/ 1559489 w 2643201"/>
                      <a:gd name="csY11" fmla="*/ 2137687 h 2137687"/>
                      <a:gd name="csX12" fmla="*/ 1057280 w 2643201"/>
                      <a:gd name="csY12" fmla="*/ 2137687 h 2137687"/>
                      <a:gd name="csX13" fmla="*/ 607936 w 2643201"/>
                      <a:gd name="csY13" fmla="*/ 2137687 h 2137687"/>
                      <a:gd name="csX14" fmla="*/ 0 w 2643201"/>
                      <a:gd name="csY14" fmla="*/ 2137687 h 2137687"/>
                      <a:gd name="csX15" fmla="*/ 0 w 2643201"/>
                      <a:gd name="csY15" fmla="*/ 1603265 h 2137687"/>
                      <a:gd name="csX16" fmla="*/ 0 w 2643201"/>
                      <a:gd name="csY16" fmla="*/ 1047467 h 2137687"/>
                      <a:gd name="csX17" fmla="*/ 0 w 2643201"/>
                      <a:gd name="csY17" fmla="*/ 555799 h 2137687"/>
                      <a:gd name="csX18" fmla="*/ 0 w 2643201"/>
                      <a:gd name="csY18" fmla="*/ 0 h 21376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2643201" h="2137687" fill="none" extrusionOk="0">
                        <a:moveTo>
                          <a:pt x="0" y="0"/>
                        </a:moveTo>
                        <a:cubicBezTo>
                          <a:pt x="125891" y="-4809"/>
                          <a:pt x="265470" y="7563"/>
                          <a:pt x="528640" y="0"/>
                        </a:cubicBezTo>
                        <a:cubicBezTo>
                          <a:pt x="791810" y="-7563"/>
                          <a:pt x="907561" y="30601"/>
                          <a:pt x="1030848" y="0"/>
                        </a:cubicBezTo>
                        <a:cubicBezTo>
                          <a:pt x="1154135" y="-30601"/>
                          <a:pt x="1381914" y="37861"/>
                          <a:pt x="1533057" y="0"/>
                        </a:cubicBezTo>
                        <a:cubicBezTo>
                          <a:pt x="1684200" y="-37861"/>
                          <a:pt x="1976363" y="46632"/>
                          <a:pt x="2088129" y="0"/>
                        </a:cubicBezTo>
                        <a:cubicBezTo>
                          <a:pt x="2199895" y="-46632"/>
                          <a:pt x="2393727" y="44079"/>
                          <a:pt x="2643201" y="0"/>
                        </a:cubicBezTo>
                        <a:cubicBezTo>
                          <a:pt x="2661011" y="206545"/>
                          <a:pt x="2600189" y="305409"/>
                          <a:pt x="2643201" y="534422"/>
                        </a:cubicBezTo>
                        <a:cubicBezTo>
                          <a:pt x="2686213" y="763435"/>
                          <a:pt x="2631545" y="831665"/>
                          <a:pt x="2643201" y="1047467"/>
                        </a:cubicBezTo>
                        <a:cubicBezTo>
                          <a:pt x="2654857" y="1263269"/>
                          <a:pt x="2630030" y="1477083"/>
                          <a:pt x="2643201" y="1624642"/>
                        </a:cubicBezTo>
                        <a:cubicBezTo>
                          <a:pt x="2656372" y="1772202"/>
                          <a:pt x="2622861" y="1942564"/>
                          <a:pt x="2643201" y="2137687"/>
                        </a:cubicBezTo>
                        <a:cubicBezTo>
                          <a:pt x="2386143" y="2141691"/>
                          <a:pt x="2250609" y="2124216"/>
                          <a:pt x="2088129" y="2137687"/>
                        </a:cubicBezTo>
                        <a:cubicBezTo>
                          <a:pt x="1925649" y="2151158"/>
                          <a:pt x="1777397" y="2083691"/>
                          <a:pt x="1559489" y="2137687"/>
                        </a:cubicBezTo>
                        <a:cubicBezTo>
                          <a:pt x="1341581" y="2191683"/>
                          <a:pt x="1229333" y="2083708"/>
                          <a:pt x="1057280" y="2137687"/>
                        </a:cubicBezTo>
                        <a:cubicBezTo>
                          <a:pt x="885227" y="2191666"/>
                          <a:pt x="710608" y="2108883"/>
                          <a:pt x="607936" y="2137687"/>
                        </a:cubicBezTo>
                        <a:cubicBezTo>
                          <a:pt x="505264" y="2166491"/>
                          <a:pt x="215374" y="2077708"/>
                          <a:pt x="0" y="2137687"/>
                        </a:cubicBezTo>
                        <a:cubicBezTo>
                          <a:pt x="-11657" y="1874028"/>
                          <a:pt x="54429" y="1715441"/>
                          <a:pt x="0" y="1603265"/>
                        </a:cubicBezTo>
                        <a:cubicBezTo>
                          <a:pt x="-54429" y="1491089"/>
                          <a:pt x="35288" y="1223276"/>
                          <a:pt x="0" y="1047467"/>
                        </a:cubicBezTo>
                        <a:cubicBezTo>
                          <a:pt x="-35288" y="871658"/>
                          <a:pt x="33750" y="675780"/>
                          <a:pt x="0" y="555799"/>
                        </a:cubicBezTo>
                        <a:cubicBezTo>
                          <a:pt x="-33750" y="435818"/>
                          <a:pt x="46561" y="233269"/>
                          <a:pt x="0" y="0"/>
                        </a:cubicBezTo>
                        <a:close/>
                      </a:path>
                      <a:path w="2643201" h="2137687" stroke="0" extrusionOk="0">
                        <a:moveTo>
                          <a:pt x="0" y="0"/>
                        </a:moveTo>
                        <a:cubicBezTo>
                          <a:pt x="241173" y="-28369"/>
                          <a:pt x="297858" y="40280"/>
                          <a:pt x="555072" y="0"/>
                        </a:cubicBezTo>
                        <a:cubicBezTo>
                          <a:pt x="812286" y="-40280"/>
                          <a:pt x="838468" y="9460"/>
                          <a:pt x="1004416" y="0"/>
                        </a:cubicBezTo>
                        <a:cubicBezTo>
                          <a:pt x="1170364" y="-9460"/>
                          <a:pt x="1375831" y="20858"/>
                          <a:pt x="1506625" y="0"/>
                        </a:cubicBezTo>
                        <a:cubicBezTo>
                          <a:pt x="1637419" y="-20858"/>
                          <a:pt x="1876099" y="2066"/>
                          <a:pt x="1982401" y="0"/>
                        </a:cubicBezTo>
                        <a:cubicBezTo>
                          <a:pt x="2088703" y="-2066"/>
                          <a:pt x="2440259" y="9108"/>
                          <a:pt x="2643201" y="0"/>
                        </a:cubicBezTo>
                        <a:cubicBezTo>
                          <a:pt x="2646191" y="133725"/>
                          <a:pt x="2599259" y="335417"/>
                          <a:pt x="2643201" y="491668"/>
                        </a:cubicBezTo>
                        <a:cubicBezTo>
                          <a:pt x="2687143" y="647919"/>
                          <a:pt x="2618110" y="856835"/>
                          <a:pt x="2643201" y="1047467"/>
                        </a:cubicBezTo>
                        <a:cubicBezTo>
                          <a:pt x="2668292" y="1238099"/>
                          <a:pt x="2578179" y="1488808"/>
                          <a:pt x="2643201" y="1603265"/>
                        </a:cubicBezTo>
                        <a:cubicBezTo>
                          <a:pt x="2708223" y="1717722"/>
                          <a:pt x="2624645" y="1953688"/>
                          <a:pt x="2643201" y="2137687"/>
                        </a:cubicBezTo>
                        <a:cubicBezTo>
                          <a:pt x="2523621" y="2138863"/>
                          <a:pt x="2344229" y="2103253"/>
                          <a:pt x="2167425" y="2137687"/>
                        </a:cubicBezTo>
                        <a:cubicBezTo>
                          <a:pt x="1990621" y="2172121"/>
                          <a:pt x="1866582" y="2118863"/>
                          <a:pt x="1718081" y="2137687"/>
                        </a:cubicBezTo>
                        <a:cubicBezTo>
                          <a:pt x="1569580" y="2156511"/>
                          <a:pt x="1406988" y="2129395"/>
                          <a:pt x="1189440" y="2137687"/>
                        </a:cubicBezTo>
                        <a:cubicBezTo>
                          <a:pt x="971892" y="2145979"/>
                          <a:pt x="814259" y="2107737"/>
                          <a:pt x="660800" y="2137687"/>
                        </a:cubicBezTo>
                        <a:cubicBezTo>
                          <a:pt x="507341" y="2167637"/>
                          <a:pt x="303568" y="2115134"/>
                          <a:pt x="0" y="2137687"/>
                        </a:cubicBezTo>
                        <a:cubicBezTo>
                          <a:pt x="-48655" y="2014409"/>
                          <a:pt x="40263" y="1797500"/>
                          <a:pt x="0" y="1667396"/>
                        </a:cubicBezTo>
                        <a:cubicBezTo>
                          <a:pt x="-40263" y="1537292"/>
                          <a:pt x="44430" y="1313655"/>
                          <a:pt x="0" y="1132974"/>
                        </a:cubicBezTo>
                        <a:cubicBezTo>
                          <a:pt x="-44430" y="952293"/>
                          <a:pt x="2446" y="850245"/>
                          <a:pt x="0" y="662683"/>
                        </a:cubicBezTo>
                        <a:cubicBezTo>
                          <a:pt x="-2446" y="475121"/>
                          <a:pt x="49769" y="139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indent="-27432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endParaRPr lang="en-US" dirty="0">
              <a:solidFill>
                <a:schemeClr val="tx1"/>
              </a:solidFill>
            </a:endParaRPr>
          </a:p>
          <a:p>
            <a:pPr indent="-27432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Rising limb becoming longer</a:t>
            </a:r>
          </a:p>
          <a:p>
            <a:pPr indent="-27432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Peak flow occurs later relative to melt (lag ↑)</a:t>
            </a:r>
          </a:p>
          <a:p>
            <a:pPr marL="11430" indent="-28575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Melt response timing remains consistent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42DE06-88AA-4184-BF5D-4F35267CB626}"/>
              </a:ext>
            </a:extLst>
          </p:cNvPr>
          <p:cNvSpPr txBox="1"/>
          <p:nvPr/>
        </p:nvSpPr>
        <p:spPr>
          <a:xfrm>
            <a:off x="9366771" y="4381803"/>
            <a:ext cx="2506543" cy="2424704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F0F0F0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506543"/>
                      <a:gd name="csY0" fmla="*/ 0 h 1783144"/>
                      <a:gd name="csX1" fmla="*/ 426112 w 2506543"/>
                      <a:gd name="csY1" fmla="*/ 0 h 1783144"/>
                      <a:gd name="csX2" fmla="*/ 852225 w 2506543"/>
                      <a:gd name="csY2" fmla="*/ 0 h 1783144"/>
                      <a:gd name="csX3" fmla="*/ 1303402 w 2506543"/>
                      <a:gd name="csY3" fmla="*/ 0 h 1783144"/>
                      <a:gd name="csX4" fmla="*/ 1779646 w 2506543"/>
                      <a:gd name="csY4" fmla="*/ 0 h 1783144"/>
                      <a:gd name="csX5" fmla="*/ 2506543 w 2506543"/>
                      <a:gd name="csY5" fmla="*/ 0 h 1783144"/>
                      <a:gd name="csX6" fmla="*/ 2506543 w 2506543"/>
                      <a:gd name="csY6" fmla="*/ 612213 h 1783144"/>
                      <a:gd name="csX7" fmla="*/ 2506543 w 2506543"/>
                      <a:gd name="csY7" fmla="*/ 1153100 h 1783144"/>
                      <a:gd name="csX8" fmla="*/ 2506543 w 2506543"/>
                      <a:gd name="csY8" fmla="*/ 1783144 h 1783144"/>
                      <a:gd name="csX9" fmla="*/ 2030300 w 2506543"/>
                      <a:gd name="csY9" fmla="*/ 1783144 h 1783144"/>
                      <a:gd name="csX10" fmla="*/ 1503926 w 2506543"/>
                      <a:gd name="csY10" fmla="*/ 1783144 h 1783144"/>
                      <a:gd name="csX11" fmla="*/ 1052748 w 2506543"/>
                      <a:gd name="csY11" fmla="*/ 1783144 h 1783144"/>
                      <a:gd name="csX12" fmla="*/ 626636 w 2506543"/>
                      <a:gd name="csY12" fmla="*/ 1783144 h 1783144"/>
                      <a:gd name="csX13" fmla="*/ 0 w 2506543"/>
                      <a:gd name="csY13" fmla="*/ 1783144 h 1783144"/>
                      <a:gd name="csX14" fmla="*/ 0 w 2506543"/>
                      <a:gd name="csY14" fmla="*/ 1206594 h 1783144"/>
                      <a:gd name="csX15" fmla="*/ 0 w 2506543"/>
                      <a:gd name="csY15" fmla="*/ 594381 h 1783144"/>
                      <a:gd name="csX16" fmla="*/ 0 w 2506543"/>
                      <a:gd name="csY16" fmla="*/ 0 h 178314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506543" h="1783144" fill="none" extrusionOk="0">
                        <a:moveTo>
                          <a:pt x="0" y="0"/>
                        </a:moveTo>
                        <a:cubicBezTo>
                          <a:pt x="169990" y="-38548"/>
                          <a:pt x="235778" y="43620"/>
                          <a:pt x="426112" y="0"/>
                        </a:cubicBezTo>
                        <a:cubicBezTo>
                          <a:pt x="616446" y="-43620"/>
                          <a:pt x="705984" y="11846"/>
                          <a:pt x="852225" y="0"/>
                        </a:cubicBezTo>
                        <a:cubicBezTo>
                          <a:pt x="998466" y="-11846"/>
                          <a:pt x="1196716" y="34754"/>
                          <a:pt x="1303402" y="0"/>
                        </a:cubicBezTo>
                        <a:cubicBezTo>
                          <a:pt x="1410088" y="-34754"/>
                          <a:pt x="1675591" y="53598"/>
                          <a:pt x="1779646" y="0"/>
                        </a:cubicBezTo>
                        <a:cubicBezTo>
                          <a:pt x="1883701" y="-53598"/>
                          <a:pt x="2311170" y="628"/>
                          <a:pt x="2506543" y="0"/>
                        </a:cubicBezTo>
                        <a:cubicBezTo>
                          <a:pt x="2537741" y="137906"/>
                          <a:pt x="2457107" y="325410"/>
                          <a:pt x="2506543" y="612213"/>
                        </a:cubicBezTo>
                        <a:cubicBezTo>
                          <a:pt x="2555979" y="899016"/>
                          <a:pt x="2472739" y="942943"/>
                          <a:pt x="2506543" y="1153100"/>
                        </a:cubicBezTo>
                        <a:cubicBezTo>
                          <a:pt x="2540347" y="1363257"/>
                          <a:pt x="2456165" y="1563995"/>
                          <a:pt x="2506543" y="1783144"/>
                        </a:cubicBezTo>
                        <a:cubicBezTo>
                          <a:pt x="2305130" y="1796964"/>
                          <a:pt x="2262025" y="1778236"/>
                          <a:pt x="2030300" y="1783144"/>
                        </a:cubicBezTo>
                        <a:cubicBezTo>
                          <a:pt x="1798575" y="1788052"/>
                          <a:pt x="1650211" y="1755367"/>
                          <a:pt x="1503926" y="1783144"/>
                        </a:cubicBezTo>
                        <a:cubicBezTo>
                          <a:pt x="1357641" y="1810921"/>
                          <a:pt x="1242694" y="1739021"/>
                          <a:pt x="1052748" y="1783144"/>
                        </a:cubicBezTo>
                        <a:cubicBezTo>
                          <a:pt x="862802" y="1827267"/>
                          <a:pt x="783392" y="1748622"/>
                          <a:pt x="626636" y="1783144"/>
                        </a:cubicBezTo>
                        <a:cubicBezTo>
                          <a:pt x="469880" y="1817666"/>
                          <a:pt x="194627" y="1717801"/>
                          <a:pt x="0" y="1783144"/>
                        </a:cubicBezTo>
                        <a:cubicBezTo>
                          <a:pt x="-61999" y="1504127"/>
                          <a:pt x="4753" y="1384385"/>
                          <a:pt x="0" y="1206594"/>
                        </a:cubicBezTo>
                        <a:cubicBezTo>
                          <a:pt x="-4753" y="1028803"/>
                          <a:pt x="8876" y="782565"/>
                          <a:pt x="0" y="594381"/>
                        </a:cubicBezTo>
                        <a:cubicBezTo>
                          <a:pt x="-8876" y="406197"/>
                          <a:pt x="45232" y="273146"/>
                          <a:pt x="0" y="0"/>
                        </a:cubicBezTo>
                        <a:close/>
                      </a:path>
                      <a:path w="2506543" h="1783144" stroke="0" extrusionOk="0">
                        <a:moveTo>
                          <a:pt x="0" y="0"/>
                        </a:moveTo>
                        <a:cubicBezTo>
                          <a:pt x="215851" y="-4571"/>
                          <a:pt x="304547" y="47689"/>
                          <a:pt x="526374" y="0"/>
                        </a:cubicBezTo>
                        <a:cubicBezTo>
                          <a:pt x="748201" y="-47689"/>
                          <a:pt x="747784" y="27478"/>
                          <a:pt x="952486" y="0"/>
                        </a:cubicBezTo>
                        <a:cubicBezTo>
                          <a:pt x="1157188" y="-27478"/>
                          <a:pt x="1283800" y="5138"/>
                          <a:pt x="1428730" y="0"/>
                        </a:cubicBezTo>
                        <a:cubicBezTo>
                          <a:pt x="1573660" y="-5138"/>
                          <a:pt x="1733272" y="42364"/>
                          <a:pt x="1879907" y="0"/>
                        </a:cubicBezTo>
                        <a:cubicBezTo>
                          <a:pt x="2026542" y="-42364"/>
                          <a:pt x="2344981" y="31982"/>
                          <a:pt x="2506543" y="0"/>
                        </a:cubicBezTo>
                        <a:cubicBezTo>
                          <a:pt x="2551528" y="146103"/>
                          <a:pt x="2503847" y="337658"/>
                          <a:pt x="2506543" y="558718"/>
                        </a:cubicBezTo>
                        <a:cubicBezTo>
                          <a:pt x="2509239" y="779778"/>
                          <a:pt x="2453542" y="1000621"/>
                          <a:pt x="2506543" y="1170931"/>
                        </a:cubicBezTo>
                        <a:cubicBezTo>
                          <a:pt x="2559544" y="1341241"/>
                          <a:pt x="2477627" y="1646600"/>
                          <a:pt x="2506543" y="1783144"/>
                        </a:cubicBezTo>
                        <a:cubicBezTo>
                          <a:pt x="2289900" y="1833212"/>
                          <a:pt x="2170152" y="1751457"/>
                          <a:pt x="2005234" y="1783144"/>
                        </a:cubicBezTo>
                        <a:cubicBezTo>
                          <a:pt x="1840316" y="1814831"/>
                          <a:pt x="1741214" y="1745961"/>
                          <a:pt x="1579122" y="1783144"/>
                        </a:cubicBezTo>
                        <a:cubicBezTo>
                          <a:pt x="1417030" y="1820327"/>
                          <a:pt x="1312970" y="1742900"/>
                          <a:pt x="1153010" y="1783144"/>
                        </a:cubicBezTo>
                        <a:cubicBezTo>
                          <a:pt x="993050" y="1823388"/>
                          <a:pt x="789764" y="1725672"/>
                          <a:pt x="651701" y="1783144"/>
                        </a:cubicBezTo>
                        <a:cubicBezTo>
                          <a:pt x="513638" y="1840616"/>
                          <a:pt x="163414" y="1738957"/>
                          <a:pt x="0" y="1783144"/>
                        </a:cubicBezTo>
                        <a:cubicBezTo>
                          <a:pt x="-29415" y="1515666"/>
                          <a:pt x="12973" y="1472012"/>
                          <a:pt x="0" y="1170931"/>
                        </a:cubicBezTo>
                        <a:cubicBezTo>
                          <a:pt x="-12973" y="869850"/>
                          <a:pt x="39891" y="705864"/>
                          <a:pt x="0" y="576550"/>
                        </a:cubicBezTo>
                        <a:cubicBezTo>
                          <a:pt x="-39891" y="447236"/>
                          <a:pt x="6135" y="1332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</a:pPr>
            <a:endParaRPr lang="en-US" sz="1700" kern="0" dirty="0">
              <a:solidFill>
                <a:schemeClr val="tx1"/>
              </a:solidFill>
            </a:endParaRPr>
          </a:p>
          <a:p>
            <a:pPr marL="28575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</a:pPr>
            <a:r>
              <a:rPr lang="en-US" sz="1700" kern="0" dirty="0">
                <a:solidFill>
                  <a:schemeClr val="tx1"/>
                </a:solidFill>
              </a:rPr>
              <a:t>Increasing ROS events (0.29–0.45 mm yr⁻¹)</a:t>
            </a:r>
          </a:p>
          <a:p>
            <a:pPr indent="-27432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</a:buBlip>
            </a:pPr>
            <a:r>
              <a:rPr lang="en-US" sz="1700" kern="0" dirty="0">
                <a:solidFill>
                  <a:schemeClr val="tx1"/>
                </a:solidFill>
              </a:rPr>
              <a:t>Likely contributes to altered spring peak flow timing</a:t>
            </a:r>
          </a:p>
          <a:p>
            <a:pPr indent="-274320">
              <a:spcAft>
                <a:spcPts val="1200"/>
              </a:spcAft>
              <a:buClr>
                <a:schemeClr val="accent1"/>
              </a:buClr>
              <a:buSzPct val="80000"/>
            </a:pP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050570-5F1E-268A-05EA-ACCF1770339E}"/>
              </a:ext>
            </a:extLst>
          </p:cNvPr>
          <p:cNvSpPr txBox="1"/>
          <p:nvPr/>
        </p:nvSpPr>
        <p:spPr>
          <a:xfrm>
            <a:off x="1186288" y="4367988"/>
            <a:ext cx="2479552" cy="1193145"/>
          </a:xfrm>
          <a:prstGeom prst="rect">
            <a:avLst/>
          </a:prstGeom>
          <a:pattFill prst="ltHorz">
            <a:fgClr>
              <a:srgbClr val="F2F2F2"/>
            </a:fgClr>
            <a:bgClr>
              <a:schemeClr val="bg1"/>
            </a:bgClr>
          </a:pattFill>
          <a:ln w="6350">
            <a:solidFill>
              <a:schemeClr val="accent2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491544491">
                  <a:custGeom>
                    <a:avLst/>
                    <a:gdLst>
                      <a:gd name="csX0" fmla="*/ 0 w 2550063"/>
                      <a:gd name="csY0" fmla="*/ 0 h 1193145"/>
                      <a:gd name="csX1" fmla="*/ 561014 w 2550063"/>
                      <a:gd name="csY1" fmla="*/ 0 h 1193145"/>
                      <a:gd name="csX2" fmla="*/ 1045526 w 2550063"/>
                      <a:gd name="csY2" fmla="*/ 0 h 1193145"/>
                      <a:gd name="csX3" fmla="*/ 1606540 w 2550063"/>
                      <a:gd name="csY3" fmla="*/ 0 h 1193145"/>
                      <a:gd name="csX4" fmla="*/ 2550063 w 2550063"/>
                      <a:gd name="csY4" fmla="*/ 0 h 1193145"/>
                      <a:gd name="csX5" fmla="*/ 2550063 w 2550063"/>
                      <a:gd name="csY5" fmla="*/ 620435 h 1193145"/>
                      <a:gd name="csX6" fmla="*/ 2550063 w 2550063"/>
                      <a:gd name="csY6" fmla="*/ 1193145 h 1193145"/>
                      <a:gd name="csX7" fmla="*/ 1989049 w 2550063"/>
                      <a:gd name="csY7" fmla="*/ 1193145 h 1193145"/>
                      <a:gd name="csX8" fmla="*/ 1530038 w 2550063"/>
                      <a:gd name="csY8" fmla="*/ 1193145 h 1193145"/>
                      <a:gd name="csX9" fmla="*/ 994525 w 2550063"/>
                      <a:gd name="csY9" fmla="*/ 1193145 h 1193145"/>
                      <a:gd name="csX10" fmla="*/ 0 w 2550063"/>
                      <a:gd name="csY10" fmla="*/ 1193145 h 1193145"/>
                      <a:gd name="csX11" fmla="*/ 0 w 2550063"/>
                      <a:gd name="csY11" fmla="*/ 632367 h 1193145"/>
                      <a:gd name="csX12" fmla="*/ 0 w 2550063"/>
                      <a:gd name="csY12" fmla="*/ 0 h 119314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2550063" h="1193145" fill="none" extrusionOk="0">
                        <a:moveTo>
                          <a:pt x="0" y="0"/>
                        </a:moveTo>
                        <a:cubicBezTo>
                          <a:pt x="247280" y="-60325"/>
                          <a:pt x="448392" y="6160"/>
                          <a:pt x="561014" y="0"/>
                        </a:cubicBezTo>
                        <a:cubicBezTo>
                          <a:pt x="673636" y="-6160"/>
                          <a:pt x="863269" y="48181"/>
                          <a:pt x="1045526" y="0"/>
                        </a:cubicBezTo>
                        <a:cubicBezTo>
                          <a:pt x="1227783" y="-48181"/>
                          <a:pt x="1463639" y="48040"/>
                          <a:pt x="1606540" y="0"/>
                        </a:cubicBezTo>
                        <a:cubicBezTo>
                          <a:pt x="1749441" y="-48040"/>
                          <a:pt x="2141682" y="60728"/>
                          <a:pt x="2550063" y="0"/>
                        </a:cubicBezTo>
                        <a:cubicBezTo>
                          <a:pt x="2577045" y="251670"/>
                          <a:pt x="2549541" y="464775"/>
                          <a:pt x="2550063" y="620435"/>
                        </a:cubicBezTo>
                        <a:cubicBezTo>
                          <a:pt x="2550585" y="776096"/>
                          <a:pt x="2548622" y="1031953"/>
                          <a:pt x="2550063" y="1193145"/>
                        </a:cubicBezTo>
                        <a:cubicBezTo>
                          <a:pt x="2315887" y="1247578"/>
                          <a:pt x="2192358" y="1155858"/>
                          <a:pt x="1989049" y="1193145"/>
                        </a:cubicBezTo>
                        <a:cubicBezTo>
                          <a:pt x="1785740" y="1230432"/>
                          <a:pt x="1676680" y="1188017"/>
                          <a:pt x="1530038" y="1193145"/>
                        </a:cubicBezTo>
                        <a:cubicBezTo>
                          <a:pt x="1383396" y="1198273"/>
                          <a:pt x="1231631" y="1150857"/>
                          <a:pt x="994525" y="1193145"/>
                        </a:cubicBezTo>
                        <a:cubicBezTo>
                          <a:pt x="757419" y="1235433"/>
                          <a:pt x="402538" y="1161043"/>
                          <a:pt x="0" y="1193145"/>
                        </a:cubicBezTo>
                        <a:cubicBezTo>
                          <a:pt x="-9698" y="956798"/>
                          <a:pt x="58517" y="879224"/>
                          <a:pt x="0" y="632367"/>
                        </a:cubicBezTo>
                        <a:cubicBezTo>
                          <a:pt x="-58517" y="385510"/>
                          <a:pt x="44610" y="202140"/>
                          <a:pt x="0" y="0"/>
                        </a:cubicBezTo>
                        <a:close/>
                      </a:path>
                      <a:path w="2550063" h="1193145" stroke="0" extrusionOk="0">
                        <a:moveTo>
                          <a:pt x="0" y="0"/>
                        </a:moveTo>
                        <a:cubicBezTo>
                          <a:pt x="228423" y="-59872"/>
                          <a:pt x="335342" y="65731"/>
                          <a:pt x="561014" y="0"/>
                        </a:cubicBezTo>
                        <a:cubicBezTo>
                          <a:pt x="786686" y="-65731"/>
                          <a:pt x="856168" y="26868"/>
                          <a:pt x="1071026" y="0"/>
                        </a:cubicBezTo>
                        <a:cubicBezTo>
                          <a:pt x="1285884" y="-26868"/>
                          <a:pt x="1302889" y="27334"/>
                          <a:pt x="1530038" y="0"/>
                        </a:cubicBezTo>
                        <a:cubicBezTo>
                          <a:pt x="1757187" y="-27334"/>
                          <a:pt x="1793605" y="16548"/>
                          <a:pt x="2014550" y="0"/>
                        </a:cubicBezTo>
                        <a:cubicBezTo>
                          <a:pt x="2235495" y="-16548"/>
                          <a:pt x="2285092" y="40590"/>
                          <a:pt x="2550063" y="0"/>
                        </a:cubicBezTo>
                        <a:cubicBezTo>
                          <a:pt x="2557420" y="255639"/>
                          <a:pt x="2484717" y="451153"/>
                          <a:pt x="2550063" y="584641"/>
                        </a:cubicBezTo>
                        <a:cubicBezTo>
                          <a:pt x="2615409" y="718129"/>
                          <a:pt x="2512243" y="1006815"/>
                          <a:pt x="2550063" y="1193145"/>
                        </a:cubicBezTo>
                        <a:cubicBezTo>
                          <a:pt x="2298883" y="1206208"/>
                          <a:pt x="2249659" y="1155769"/>
                          <a:pt x="2014550" y="1193145"/>
                        </a:cubicBezTo>
                        <a:cubicBezTo>
                          <a:pt x="1779441" y="1230521"/>
                          <a:pt x="1778584" y="1150985"/>
                          <a:pt x="1555538" y="1193145"/>
                        </a:cubicBezTo>
                        <a:cubicBezTo>
                          <a:pt x="1332492" y="1235305"/>
                          <a:pt x="1238083" y="1168520"/>
                          <a:pt x="1045526" y="1193145"/>
                        </a:cubicBezTo>
                        <a:cubicBezTo>
                          <a:pt x="852969" y="1217770"/>
                          <a:pt x="680190" y="1184246"/>
                          <a:pt x="510013" y="1193145"/>
                        </a:cubicBezTo>
                        <a:cubicBezTo>
                          <a:pt x="339836" y="1202044"/>
                          <a:pt x="178539" y="1147046"/>
                          <a:pt x="0" y="1193145"/>
                        </a:cubicBezTo>
                        <a:cubicBezTo>
                          <a:pt x="-37143" y="923145"/>
                          <a:pt x="23651" y="833764"/>
                          <a:pt x="0" y="632367"/>
                        </a:cubicBezTo>
                        <a:cubicBezTo>
                          <a:pt x="-23651" y="430970"/>
                          <a:pt x="30111" y="1846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indent="-274320"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endParaRPr lang="en-US" sz="1700" dirty="0">
              <a:solidFill>
                <a:schemeClr val="tx1"/>
              </a:solidFill>
            </a:endParaRPr>
          </a:p>
          <a:p>
            <a:pPr indent="-274320"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1700" dirty="0">
                <a:solidFill>
                  <a:schemeClr val="tx1"/>
                </a:solidFill>
              </a:rPr>
              <a:t>No clear changes in calendar-based peak flow timing</a:t>
            </a:r>
          </a:p>
        </p:txBody>
      </p:sp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53FBA7C-57E5-DEDD-1381-DC93E543F7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15C89E-ACE0-FF8B-7182-3DC05423E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2F1C71-5DD0-58A6-5DEA-9E9DFD7D6CF0}"/>
              </a:ext>
            </a:extLst>
          </p:cNvPr>
          <p:cNvSpPr txBox="1"/>
          <p:nvPr/>
        </p:nvSpPr>
        <p:spPr>
          <a:xfrm>
            <a:off x="3804842" y="4370883"/>
            <a:ext cx="2613945" cy="2434150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D2D2D2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682291"/>
                      <a:gd name="csY0" fmla="*/ 0 h 2096101"/>
                      <a:gd name="csX1" fmla="*/ 536458 w 2682291"/>
                      <a:gd name="csY1" fmla="*/ 0 h 2096101"/>
                      <a:gd name="csX2" fmla="*/ 1046093 w 2682291"/>
                      <a:gd name="csY2" fmla="*/ 0 h 2096101"/>
                      <a:gd name="csX3" fmla="*/ 1555729 w 2682291"/>
                      <a:gd name="csY3" fmla="*/ 0 h 2096101"/>
                      <a:gd name="csX4" fmla="*/ 2119010 w 2682291"/>
                      <a:gd name="csY4" fmla="*/ 0 h 2096101"/>
                      <a:gd name="csX5" fmla="*/ 2682291 w 2682291"/>
                      <a:gd name="csY5" fmla="*/ 0 h 2096101"/>
                      <a:gd name="csX6" fmla="*/ 2682291 w 2682291"/>
                      <a:gd name="csY6" fmla="*/ 524025 h 2096101"/>
                      <a:gd name="csX7" fmla="*/ 2682291 w 2682291"/>
                      <a:gd name="csY7" fmla="*/ 1027089 h 2096101"/>
                      <a:gd name="csX8" fmla="*/ 2682291 w 2682291"/>
                      <a:gd name="csY8" fmla="*/ 1593037 h 2096101"/>
                      <a:gd name="csX9" fmla="*/ 2682291 w 2682291"/>
                      <a:gd name="csY9" fmla="*/ 2096101 h 2096101"/>
                      <a:gd name="csX10" fmla="*/ 2119010 w 2682291"/>
                      <a:gd name="csY10" fmla="*/ 2096101 h 2096101"/>
                      <a:gd name="csX11" fmla="*/ 1582552 w 2682291"/>
                      <a:gd name="csY11" fmla="*/ 2096101 h 2096101"/>
                      <a:gd name="csX12" fmla="*/ 1072916 w 2682291"/>
                      <a:gd name="csY12" fmla="*/ 2096101 h 2096101"/>
                      <a:gd name="csX13" fmla="*/ 616927 w 2682291"/>
                      <a:gd name="csY13" fmla="*/ 2096101 h 2096101"/>
                      <a:gd name="csX14" fmla="*/ 0 w 2682291"/>
                      <a:gd name="csY14" fmla="*/ 2096101 h 2096101"/>
                      <a:gd name="csX15" fmla="*/ 0 w 2682291"/>
                      <a:gd name="csY15" fmla="*/ 1572076 h 2096101"/>
                      <a:gd name="csX16" fmla="*/ 0 w 2682291"/>
                      <a:gd name="csY16" fmla="*/ 1027089 h 2096101"/>
                      <a:gd name="csX17" fmla="*/ 0 w 2682291"/>
                      <a:gd name="csY17" fmla="*/ 544986 h 2096101"/>
                      <a:gd name="csX18" fmla="*/ 0 w 2682291"/>
                      <a:gd name="csY18" fmla="*/ 0 h 209610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2682291" h="2096101" fill="none" extrusionOk="0">
                        <a:moveTo>
                          <a:pt x="0" y="0"/>
                        </a:moveTo>
                        <a:cubicBezTo>
                          <a:pt x="113455" y="-1294"/>
                          <a:pt x="424920" y="40234"/>
                          <a:pt x="536458" y="0"/>
                        </a:cubicBezTo>
                        <a:cubicBezTo>
                          <a:pt x="647996" y="-40234"/>
                          <a:pt x="836057" y="3199"/>
                          <a:pt x="1046093" y="0"/>
                        </a:cubicBezTo>
                        <a:cubicBezTo>
                          <a:pt x="1256129" y="-3199"/>
                          <a:pt x="1408861" y="27174"/>
                          <a:pt x="1555729" y="0"/>
                        </a:cubicBezTo>
                        <a:cubicBezTo>
                          <a:pt x="1702597" y="-27174"/>
                          <a:pt x="1894327" y="27989"/>
                          <a:pt x="2119010" y="0"/>
                        </a:cubicBezTo>
                        <a:cubicBezTo>
                          <a:pt x="2343693" y="-27989"/>
                          <a:pt x="2406416" y="32262"/>
                          <a:pt x="2682291" y="0"/>
                        </a:cubicBezTo>
                        <a:cubicBezTo>
                          <a:pt x="2688031" y="191427"/>
                          <a:pt x="2681111" y="336869"/>
                          <a:pt x="2682291" y="524025"/>
                        </a:cubicBezTo>
                        <a:cubicBezTo>
                          <a:pt x="2683471" y="711182"/>
                          <a:pt x="2660242" y="917226"/>
                          <a:pt x="2682291" y="1027089"/>
                        </a:cubicBezTo>
                        <a:cubicBezTo>
                          <a:pt x="2704340" y="1136952"/>
                          <a:pt x="2621216" y="1469530"/>
                          <a:pt x="2682291" y="1593037"/>
                        </a:cubicBezTo>
                        <a:cubicBezTo>
                          <a:pt x="2743366" y="1716544"/>
                          <a:pt x="2655285" y="1982198"/>
                          <a:pt x="2682291" y="2096101"/>
                        </a:cubicBezTo>
                        <a:cubicBezTo>
                          <a:pt x="2505552" y="2142622"/>
                          <a:pt x="2231866" y="2093139"/>
                          <a:pt x="2119010" y="2096101"/>
                        </a:cubicBezTo>
                        <a:cubicBezTo>
                          <a:pt x="2006154" y="2099063"/>
                          <a:pt x="1744698" y="2051809"/>
                          <a:pt x="1582552" y="2096101"/>
                        </a:cubicBezTo>
                        <a:cubicBezTo>
                          <a:pt x="1420406" y="2140393"/>
                          <a:pt x="1237710" y="2042853"/>
                          <a:pt x="1072916" y="2096101"/>
                        </a:cubicBezTo>
                        <a:cubicBezTo>
                          <a:pt x="908122" y="2149349"/>
                          <a:pt x="763372" y="2080489"/>
                          <a:pt x="616927" y="2096101"/>
                        </a:cubicBezTo>
                        <a:cubicBezTo>
                          <a:pt x="470482" y="2111713"/>
                          <a:pt x="155914" y="2073270"/>
                          <a:pt x="0" y="2096101"/>
                        </a:cubicBezTo>
                        <a:cubicBezTo>
                          <a:pt x="-35990" y="1974864"/>
                          <a:pt x="3528" y="1783534"/>
                          <a:pt x="0" y="1572076"/>
                        </a:cubicBezTo>
                        <a:cubicBezTo>
                          <a:pt x="-3528" y="1360619"/>
                          <a:pt x="41871" y="1225073"/>
                          <a:pt x="0" y="1027089"/>
                        </a:cubicBezTo>
                        <a:cubicBezTo>
                          <a:pt x="-41871" y="829105"/>
                          <a:pt x="3467" y="709944"/>
                          <a:pt x="0" y="544986"/>
                        </a:cubicBezTo>
                        <a:cubicBezTo>
                          <a:pt x="-3467" y="380028"/>
                          <a:pt x="52692" y="218402"/>
                          <a:pt x="0" y="0"/>
                        </a:cubicBezTo>
                        <a:close/>
                      </a:path>
                      <a:path w="2682291" h="2096101" stroke="0" extrusionOk="0">
                        <a:moveTo>
                          <a:pt x="0" y="0"/>
                        </a:moveTo>
                        <a:cubicBezTo>
                          <a:pt x="148536" y="-13277"/>
                          <a:pt x="299364" y="40345"/>
                          <a:pt x="563281" y="0"/>
                        </a:cubicBezTo>
                        <a:cubicBezTo>
                          <a:pt x="827198" y="-40345"/>
                          <a:pt x="896914" y="50386"/>
                          <a:pt x="1019271" y="0"/>
                        </a:cubicBezTo>
                        <a:cubicBezTo>
                          <a:pt x="1141628" y="-50386"/>
                          <a:pt x="1418353" y="60672"/>
                          <a:pt x="1528906" y="0"/>
                        </a:cubicBezTo>
                        <a:cubicBezTo>
                          <a:pt x="1639460" y="-60672"/>
                          <a:pt x="1879276" y="36116"/>
                          <a:pt x="2011718" y="0"/>
                        </a:cubicBezTo>
                        <a:cubicBezTo>
                          <a:pt x="2144160" y="-36116"/>
                          <a:pt x="2491796" y="57969"/>
                          <a:pt x="2682291" y="0"/>
                        </a:cubicBezTo>
                        <a:cubicBezTo>
                          <a:pt x="2697763" y="108674"/>
                          <a:pt x="2660020" y="262628"/>
                          <a:pt x="2682291" y="482103"/>
                        </a:cubicBezTo>
                        <a:cubicBezTo>
                          <a:pt x="2704562" y="701578"/>
                          <a:pt x="2661903" y="817969"/>
                          <a:pt x="2682291" y="1027089"/>
                        </a:cubicBezTo>
                        <a:cubicBezTo>
                          <a:pt x="2702679" y="1236209"/>
                          <a:pt x="2648033" y="1394732"/>
                          <a:pt x="2682291" y="1572076"/>
                        </a:cubicBezTo>
                        <a:cubicBezTo>
                          <a:pt x="2716549" y="1749420"/>
                          <a:pt x="2634610" y="1949856"/>
                          <a:pt x="2682291" y="2096101"/>
                        </a:cubicBezTo>
                        <a:cubicBezTo>
                          <a:pt x="2552782" y="2142122"/>
                          <a:pt x="2347841" y="2052763"/>
                          <a:pt x="2199479" y="2096101"/>
                        </a:cubicBezTo>
                        <a:cubicBezTo>
                          <a:pt x="2051117" y="2139439"/>
                          <a:pt x="1923928" y="2060642"/>
                          <a:pt x="1743489" y="2096101"/>
                        </a:cubicBezTo>
                        <a:cubicBezTo>
                          <a:pt x="1563050" y="2131560"/>
                          <a:pt x="1317335" y="2087419"/>
                          <a:pt x="1207031" y="2096101"/>
                        </a:cubicBezTo>
                        <a:cubicBezTo>
                          <a:pt x="1096727" y="2104783"/>
                          <a:pt x="895623" y="2037269"/>
                          <a:pt x="670573" y="2096101"/>
                        </a:cubicBezTo>
                        <a:cubicBezTo>
                          <a:pt x="445523" y="2154933"/>
                          <a:pt x="217234" y="2093407"/>
                          <a:pt x="0" y="2096101"/>
                        </a:cubicBezTo>
                        <a:cubicBezTo>
                          <a:pt x="-29924" y="1866755"/>
                          <a:pt x="37660" y="1796258"/>
                          <a:pt x="0" y="1634959"/>
                        </a:cubicBezTo>
                        <a:cubicBezTo>
                          <a:pt x="-37660" y="1473660"/>
                          <a:pt x="25590" y="1275379"/>
                          <a:pt x="0" y="1110934"/>
                        </a:cubicBezTo>
                        <a:cubicBezTo>
                          <a:pt x="-25590" y="946489"/>
                          <a:pt x="43069" y="796109"/>
                          <a:pt x="0" y="649791"/>
                        </a:cubicBezTo>
                        <a:cubicBezTo>
                          <a:pt x="-43069" y="503473"/>
                          <a:pt x="47414" y="16114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7432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endParaRPr lang="en-US" dirty="0">
              <a:solidFill>
                <a:schemeClr val="tx1"/>
              </a:solidFill>
            </a:endParaRPr>
          </a:p>
          <a:p>
            <a:pPr indent="-27432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1700" dirty="0">
                <a:solidFill>
                  <a:schemeClr val="tx1"/>
                </a:solidFill>
              </a:rPr>
              <a:t>Earlier melt onset timing</a:t>
            </a:r>
          </a:p>
          <a:p>
            <a:pPr indent="-27432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1700" dirty="0">
                <a:solidFill>
                  <a:schemeClr val="tx1"/>
                </a:solidFill>
              </a:rPr>
              <a:t>Shifting earlier at rates up to 0.5 days/year after the mid-1990s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2F12A5-ECCB-7E79-B2EC-33E48C40044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7597"/>
          <a:stretch>
            <a:fillRect/>
          </a:stretch>
        </p:blipFill>
        <p:spPr>
          <a:xfrm>
            <a:off x="106025" y="33808"/>
            <a:ext cx="672839" cy="8223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15630E-CC98-6030-A288-EAD86ABF498B}"/>
              </a:ext>
            </a:extLst>
          </p:cNvPr>
          <p:cNvSpPr/>
          <p:nvPr/>
        </p:nvSpPr>
        <p:spPr>
          <a:xfrm>
            <a:off x="1199230" y="4361681"/>
            <a:ext cx="2468463" cy="2325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Daily flow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F14A8C-D32D-49BA-9707-B4FB82A9B00B}"/>
              </a:ext>
            </a:extLst>
          </p:cNvPr>
          <p:cNvSpPr/>
          <p:nvPr/>
        </p:nvSpPr>
        <p:spPr>
          <a:xfrm>
            <a:off x="3804842" y="4381803"/>
            <a:ext cx="2613945" cy="2597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SWE timing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7AF8E-BB18-97F3-17DC-5013C25B4007}"/>
              </a:ext>
            </a:extLst>
          </p:cNvPr>
          <p:cNvSpPr/>
          <p:nvPr/>
        </p:nvSpPr>
        <p:spPr>
          <a:xfrm>
            <a:off x="6590748" y="4381803"/>
            <a:ext cx="2640358" cy="2597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Flow timing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4E81AD-B0AC-8B65-5A8D-691FE04D8CFB}"/>
              </a:ext>
            </a:extLst>
          </p:cNvPr>
          <p:cNvSpPr/>
          <p:nvPr/>
        </p:nvSpPr>
        <p:spPr>
          <a:xfrm>
            <a:off x="9366771" y="4381803"/>
            <a:ext cx="2506543" cy="2597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Rain-On-Snow (ROS)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Graphic 18" descr="Snowflake with solid fill">
            <a:extLst>
              <a:ext uri="{FF2B5EF4-FFF2-40B4-BE49-F238E27FC236}">
                <a16:creationId xmlns:a16="http://schemas.microsoft.com/office/drawing/2014/main" id="{FD97779A-F50E-A190-5C41-1FF1FA63B0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46857" y="4281762"/>
            <a:ext cx="312420" cy="312420"/>
          </a:xfrm>
          <a:prstGeom prst="rect">
            <a:avLst/>
          </a:prstGeom>
        </p:spPr>
      </p:pic>
      <p:pic>
        <p:nvPicPr>
          <p:cNvPr id="7" name="Graphic 6" descr="Rain with solid fill">
            <a:extLst>
              <a:ext uri="{FF2B5EF4-FFF2-40B4-BE49-F238E27FC236}">
                <a16:creationId xmlns:a16="http://schemas.microsoft.com/office/drawing/2014/main" id="{1EEA83C4-71E5-50A8-7B05-430AB58E47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51020" y="4411789"/>
            <a:ext cx="274455" cy="274455"/>
          </a:xfrm>
          <a:prstGeom prst="rect">
            <a:avLst/>
          </a:prstGeom>
          <a:effectLst/>
        </p:spPr>
      </p:pic>
      <p:pic>
        <p:nvPicPr>
          <p:cNvPr id="20" name="Graphic 19" descr="Snowflake with solid fill">
            <a:extLst>
              <a:ext uri="{FF2B5EF4-FFF2-40B4-BE49-F238E27FC236}">
                <a16:creationId xmlns:a16="http://schemas.microsoft.com/office/drawing/2014/main" id="{8919C8FE-CBC9-FAE1-B4E7-0407F986B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8381" y="4241012"/>
            <a:ext cx="312420" cy="312420"/>
          </a:xfrm>
          <a:prstGeom prst="rect">
            <a:avLst/>
          </a:prstGeom>
        </p:spPr>
      </p:pic>
      <p:pic>
        <p:nvPicPr>
          <p:cNvPr id="25" name="Graphic 24" descr="Stopwatch with solid fill">
            <a:extLst>
              <a:ext uri="{FF2B5EF4-FFF2-40B4-BE49-F238E27FC236}">
                <a16:creationId xmlns:a16="http://schemas.microsoft.com/office/drawing/2014/main" id="{A3DF69BA-20F0-DF3E-5CEE-E425A72F22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83366" y="4367236"/>
            <a:ext cx="274320" cy="274320"/>
          </a:xfrm>
          <a:prstGeom prst="rect">
            <a:avLst/>
          </a:prstGeom>
        </p:spPr>
      </p:pic>
      <p:pic>
        <p:nvPicPr>
          <p:cNvPr id="30" name="Graphic 29" descr="Road with solid fill">
            <a:extLst>
              <a:ext uri="{FF2B5EF4-FFF2-40B4-BE49-F238E27FC236}">
                <a16:creationId xmlns:a16="http://schemas.microsoft.com/office/drawing/2014/main" id="{F3E78FC5-AA46-6D87-6659-DEA7B77C5F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6761" y="4301921"/>
            <a:ext cx="274320" cy="274320"/>
          </a:xfrm>
          <a:prstGeom prst="rect">
            <a:avLst/>
          </a:prstGeom>
        </p:spPr>
      </p:pic>
      <p:pic>
        <p:nvPicPr>
          <p:cNvPr id="31" name="Graphic 30" descr="Road with solid fill">
            <a:extLst>
              <a:ext uri="{FF2B5EF4-FFF2-40B4-BE49-F238E27FC236}">
                <a16:creationId xmlns:a16="http://schemas.microsoft.com/office/drawing/2014/main" id="{D9CA0F72-4362-3F4E-CADE-6F18CC299C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04303" y="4281762"/>
            <a:ext cx="274320" cy="274320"/>
          </a:xfrm>
          <a:prstGeom prst="rect">
            <a:avLst/>
          </a:prstGeom>
        </p:spPr>
      </p:pic>
      <p:pic>
        <p:nvPicPr>
          <p:cNvPr id="32" name="Graphic 31" descr="Stopwatch with solid fill">
            <a:extLst>
              <a:ext uri="{FF2B5EF4-FFF2-40B4-BE49-F238E27FC236}">
                <a16:creationId xmlns:a16="http://schemas.microsoft.com/office/drawing/2014/main" id="{3C8EA07C-CF1B-D55B-EB1D-5CDE037169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603830" y="441192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F79F9-EF22-827F-5B32-6759CCC0D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3E8631-2E37-124E-A506-AE793FA7383F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A7C93-0231-86D9-EC86-B55886FA95BA}"/>
              </a:ext>
            </a:extLst>
          </p:cNvPr>
          <p:cNvSpPr/>
          <p:nvPr/>
        </p:nvSpPr>
        <p:spPr>
          <a:xfrm>
            <a:off x="0" y="0"/>
            <a:ext cx="12192000" cy="82238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408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Changes in Snowmelt Timing and Peak Flow Generation in Non-Regulated Finnish Catchments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A8AF91-FE6F-9B26-94AA-9C520C4BE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9" y="135025"/>
            <a:ext cx="696788" cy="55233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88E6FDB-1701-7383-6E5D-E4815AE0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28BFD23-E402-79E0-DD21-3F32AC7E1C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" y="5697726"/>
            <a:ext cx="1108782" cy="1108782"/>
          </a:xfrm>
          <a:prstGeom prst="rect">
            <a:avLst/>
          </a:prstGeom>
        </p:spPr>
      </p:pic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3F1D94C-1CAF-C51A-0A43-8986399FD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B54740-7D64-2B21-945E-26E2DFF8B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E5A177-5154-5FA4-D3D5-A7863F95A7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97"/>
          <a:stretch>
            <a:fillRect/>
          </a:stretch>
        </p:blipFill>
        <p:spPr>
          <a:xfrm>
            <a:off x="106025" y="33808"/>
            <a:ext cx="672839" cy="82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3F665-BD70-7D02-5658-B8632C746B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r="9463" b="6145"/>
          <a:stretch>
            <a:fillRect/>
          </a:stretch>
        </p:blipFill>
        <p:spPr bwMode="auto">
          <a:xfrm>
            <a:off x="2585168" y="967754"/>
            <a:ext cx="7235197" cy="54738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806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CD26C-735C-4B4E-FC2D-D40823391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CFA1C1-2E81-4544-BCAC-317C449C70FB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4F256-A144-2780-CF4E-26F4F2204805}"/>
              </a:ext>
            </a:extLst>
          </p:cNvPr>
          <p:cNvSpPr/>
          <p:nvPr/>
        </p:nvSpPr>
        <p:spPr>
          <a:xfrm>
            <a:off x="0" y="0"/>
            <a:ext cx="12192000" cy="82238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Changes in Snowmelt Timing and Peak Flow Generation in Non-Regulated Finnish Catchments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62C195-F6F7-F635-7904-95D02128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9" y="135025"/>
            <a:ext cx="696788" cy="55233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339D883-16D0-250F-C8E3-AD13C0F8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fld id="{799663BE-0A7D-4715-8D39-0EC59974DD85}" type="slidenum">
              <a:rPr lang="fi-FI" smtClean="0"/>
              <a:pPr/>
              <a:t>4</a:t>
            </a:fld>
            <a:endParaRPr lang="fi-FI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850B733-B3E9-0CBE-4BEB-73C47A0AF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" y="5697726"/>
            <a:ext cx="1108782" cy="1108782"/>
          </a:xfrm>
          <a:prstGeom prst="rect">
            <a:avLst/>
          </a:prstGeom>
        </p:spPr>
      </p:pic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26E796C-B67C-7988-C983-34EDCECC7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33EEFA-C4C5-6D46-23BD-BAC51AB66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EFA1D390-22B4-D3CA-16ED-D91A80E38CE7}"/>
              </a:ext>
            </a:extLst>
          </p:cNvPr>
          <p:cNvSpPr/>
          <p:nvPr/>
        </p:nvSpPr>
        <p:spPr>
          <a:xfrm>
            <a:off x="6695236" y="1502936"/>
            <a:ext cx="192203" cy="161396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27923D-E866-0EC5-44F1-BE3B8BFC06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97"/>
          <a:stretch>
            <a:fillRect/>
          </a:stretch>
        </p:blipFill>
        <p:spPr>
          <a:xfrm>
            <a:off x="106025" y="33808"/>
            <a:ext cx="672839" cy="822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2E791E-CDA0-0089-5AE3-F9A1B1C79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191"/>
          <a:stretch>
            <a:fillRect/>
          </a:stretch>
        </p:blipFill>
        <p:spPr>
          <a:xfrm>
            <a:off x="104952" y="3276933"/>
            <a:ext cx="3334760" cy="2404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D42205-23C4-5DF9-0567-14F0906E1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7942" r="8264" b="4063"/>
          <a:stretch>
            <a:fillRect/>
          </a:stretch>
        </p:blipFill>
        <p:spPr>
          <a:xfrm>
            <a:off x="3679115" y="3273698"/>
            <a:ext cx="3208324" cy="2410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69285-E67D-EE00-0DFA-48A6DDCDE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" y="889999"/>
            <a:ext cx="3332362" cy="22215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aph of a stock market">
            <a:extLst>
              <a:ext uri="{FF2B5EF4-FFF2-40B4-BE49-F238E27FC236}">
                <a16:creationId xmlns:a16="http://schemas.microsoft.com/office/drawing/2014/main" id="{4E963DD1-6CC1-0260-7992-6AAB7B32D1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454" t="8627" r="8636" b="5122"/>
          <a:stretch>
            <a:fillRect/>
          </a:stretch>
        </p:blipFill>
        <p:spPr bwMode="auto">
          <a:xfrm>
            <a:off x="3679115" y="889999"/>
            <a:ext cx="3242302" cy="222192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86EA5F-AD84-7BE9-DBE4-1233D0C53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22" t="8438" r="8145" b="5619"/>
          <a:stretch>
            <a:fillRect/>
          </a:stretch>
        </p:blipFill>
        <p:spPr bwMode="auto">
          <a:xfrm>
            <a:off x="7126842" y="889998"/>
            <a:ext cx="4622714" cy="31553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1FEDCB-4D09-E9B7-2B3D-C2B58A39125B}"/>
              </a:ext>
            </a:extLst>
          </p:cNvPr>
          <p:cNvSpPr txBox="1"/>
          <p:nvPr/>
        </p:nvSpPr>
        <p:spPr>
          <a:xfrm>
            <a:off x="7126842" y="4269216"/>
            <a:ext cx="4622714" cy="1166941"/>
          </a:xfrm>
          <a:prstGeom prst="rect">
            <a:avLst/>
          </a:prstGeom>
          <a:pattFill prst="ltHorz">
            <a:fgClr>
              <a:srgbClr val="F2F2F2"/>
            </a:fgClr>
            <a:bgClr>
              <a:schemeClr val="bg1"/>
            </a:bgClr>
          </a:pattFill>
          <a:ln w="6350">
            <a:solidFill>
              <a:schemeClr val="accent2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491544491">
                  <a:custGeom>
                    <a:avLst/>
                    <a:gdLst>
                      <a:gd name="csX0" fmla="*/ 0 w 4622714"/>
                      <a:gd name="csY0" fmla="*/ 0 h 1193145"/>
                      <a:gd name="csX1" fmla="*/ 485385 w 4622714"/>
                      <a:gd name="csY1" fmla="*/ 0 h 1193145"/>
                      <a:gd name="csX2" fmla="*/ 1155679 w 4622714"/>
                      <a:gd name="csY2" fmla="*/ 0 h 1193145"/>
                      <a:gd name="csX3" fmla="*/ 1779745 w 4622714"/>
                      <a:gd name="csY3" fmla="*/ 0 h 1193145"/>
                      <a:gd name="csX4" fmla="*/ 2450038 w 4622714"/>
                      <a:gd name="csY4" fmla="*/ 0 h 1193145"/>
                      <a:gd name="csX5" fmla="*/ 2935423 w 4622714"/>
                      <a:gd name="csY5" fmla="*/ 0 h 1193145"/>
                      <a:gd name="csX6" fmla="*/ 3467036 w 4622714"/>
                      <a:gd name="csY6" fmla="*/ 0 h 1193145"/>
                      <a:gd name="csX7" fmla="*/ 4091102 w 4622714"/>
                      <a:gd name="csY7" fmla="*/ 0 h 1193145"/>
                      <a:gd name="csX8" fmla="*/ 4622714 w 4622714"/>
                      <a:gd name="csY8" fmla="*/ 0 h 1193145"/>
                      <a:gd name="csX9" fmla="*/ 4622714 w 4622714"/>
                      <a:gd name="csY9" fmla="*/ 596573 h 1193145"/>
                      <a:gd name="csX10" fmla="*/ 4622714 w 4622714"/>
                      <a:gd name="csY10" fmla="*/ 1193145 h 1193145"/>
                      <a:gd name="csX11" fmla="*/ 4137329 w 4622714"/>
                      <a:gd name="csY11" fmla="*/ 1193145 h 1193145"/>
                      <a:gd name="csX12" fmla="*/ 3698171 w 4622714"/>
                      <a:gd name="csY12" fmla="*/ 1193145 h 1193145"/>
                      <a:gd name="csX13" fmla="*/ 3027878 w 4622714"/>
                      <a:gd name="csY13" fmla="*/ 1193145 h 1193145"/>
                      <a:gd name="csX14" fmla="*/ 2357584 w 4622714"/>
                      <a:gd name="csY14" fmla="*/ 1193145 h 1193145"/>
                      <a:gd name="csX15" fmla="*/ 1825972 w 4622714"/>
                      <a:gd name="csY15" fmla="*/ 1193145 h 1193145"/>
                      <a:gd name="csX16" fmla="*/ 1248133 w 4622714"/>
                      <a:gd name="csY16" fmla="*/ 1193145 h 1193145"/>
                      <a:gd name="csX17" fmla="*/ 808975 w 4622714"/>
                      <a:gd name="csY17" fmla="*/ 1193145 h 1193145"/>
                      <a:gd name="csX18" fmla="*/ 0 w 4622714"/>
                      <a:gd name="csY18" fmla="*/ 1193145 h 1193145"/>
                      <a:gd name="csX19" fmla="*/ 0 w 4622714"/>
                      <a:gd name="csY19" fmla="*/ 596573 h 1193145"/>
                      <a:gd name="csX20" fmla="*/ 0 w 4622714"/>
                      <a:gd name="csY20" fmla="*/ 0 h 119314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</a:cxnLst>
                    <a:rect l="l" t="t" r="r" b="b"/>
                    <a:pathLst>
                      <a:path w="4622714" h="1193145" fill="none" extrusionOk="0">
                        <a:moveTo>
                          <a:pt x="0" y="0"/>
                        </a:moveTo>
                        <a:cubicBezTo>
                          <a:pt x="241739" y="-37773"/>
                          <a:pt x="274492" y="1339"/>
                          <a:pt x="485385" y="0"/>
                        </a:cubicBezTo>
                        <a:cubicBezTo>
                          <a:pt x="696279" y="-1339"/>
                          <a:pt x="971960" y="18514"/>
                          <a:pt x="1155679" y="0"/>
                        </a:cubicBezTo>
                        <a:cubicBezTo>
                          <a:pt x="1339398" y="-18514"/>
                          <a:pt x="1473448" y="23692"/>
                          <a:pt x="1779745" y="0"/>
                        </a:cubicBezTo>
                        <a:cubicBezTo>
                          <a:pt x="2086042" y="-23692"/>
                          <a:pt x="2262071" y="21144"/>
                          <a:pt x="2450038" y="0"/>
                        </a:cubicBezTo>
                        <a:cubicBezTo>
                          <a:pt x="2638005" y="-21144"/>
                          <a:pt x="2825649" y="5175"/>
                          <a:pt x="2935423" y="0"/>
                        </a:cubicBezTo>
                        <a:cubicBezTo>
                          <a:pt x="3045197" y="-5175"/>
                          <a:pt x="3305769" y="17750"/>
                          <a:pt x="3467036" y="0"/>
                        </a:cubicBezTo>
                        <a:cubicBezTo>
                          <a:pt x="3628303" y="-17750"/>
                          <a:pt x="3890596" y="47938"/>
                          <a:pt x="4091102" y="0"/>
                        </a:cubicBezTo>
                        <a:cubicBezTo>
                          <a:pt x="4291608" y="-47938"/>
                          <a:pt x="4489211" y="11396"/>
                          <a:pt x="4622714" y="0"/>
                        </a:cubicBezTo>
                        <a:cubicBezTo>
                          <a:pt x="4669584" y="178393"/>
                          <a:pt x="4551465" y="380870"/>
                          <a:pt x="4622714" y="596573"/>
                        </a:cubicBezTo>
                        <a:cubicBezTo>
                          <a:pt x="4693963" y="812276"/>
                          <a:pt x="4597230" y="946737"/>
                          <a:pt x="4622714" y="1193145"/>
                        </a:cubicBezTo>
                        <a:cubicBezTo>
                          <a:pt x="4448064" y="1238561"/>
                          <a:pt x="4280161" y="1163294"/>
                          <a:pt x="4137329" y="1193145"/>
                        </a:cubicBezTo>
                        <a:cubicBezTo>
                          <a:pt x="3994498" y="1222996"/>
                          <a:pt x="3829632" y="1177644"/>
                          <a:pt x="3698171" y="1193145"/>
                        </a:cubicBezTo>
                        <a:cubicBezTo>
                          <a:pt x="3566710" y="1208646"/>
                          <a:pt x="3207415" y="1160119"/>
                          <a:pt x="3027878" y="1193145"/>
                        </a:cubicBezTo>
                        <a:cubicBezTo>
                          <a:pt x="2848341" y="1226171"/>
                          <a:pt x="2551030" y="1186201"/>
                          <a:pt x="2357584" y="1193145"/>
                        </a:cubicBezTo>
                        <a:cubicBezTo>
                          <a:pt x="2164138" y="1200089"/>
                          <a:pt x="1983715" y="1130526"/>
                          <a:pt x="1825972" y="1193145"/>
                        </a:cubicBezTo>
                        <a:cubicBezTo>
                          <a:pt x="1668229" y="1255764"/>
                          <a:pt x="1370242" y="1162572"/>
                          <a:pt x="1248133" y="1193145"/>
                        </a:cubicBezTo>
                        <a:cubicBezTo>
                          <a:pt x="1126024" y="1223718"/>
                          <a:pt x="1009080" y="1146825"/>
                          <a:pt x="808975" y="1193145"/>
                        </a:cubicBezTo>
                        <a:cubicBezTo>
                          <a:pt x="608870" y="1239465"/>
                          <a:pt x="253315" y="1144548"/>
                          <a:pt x="0" y="1193145"/>
                        </a:cubicBezTo>
                        <a:cubicBezTo>
                          <a:pt x="-64137" y="988038"/>
                          <a:pt x="59496" y="748677"/>
                          <a:pt x="0" y="596573"/>
                        </a:cubicBezTo>
                        <a:cubicBezTo>
                          <a:pt x="-59496" y="444469"/>
                          <a:pt x="57202" y="196436"/>
                          <a:pt x="0" y="0"/>
                        </a:cubicBezTo>
                        <a:close/>
                      </a:path>
                      <a:path w="4622714" h="1193145" stroke="0" extrusionOk="0">
                        <a:moveTo>
                          <a:pt x="0" y="0"/>
                        </a:moveTo>
                        <a:cubicBezTo>
                          <a:pt x="242275" y="-77582"/>
                          <a:pt x="457206" y="26228"/>
                          <a:pt x="670294" y="0"/>
                        </a:cubicBezTo>
                        <a:cubicBezTo>
                          <a:pt x="883382" y="-26228"/>
                          <a:pt x="1110720" y="23189"/>
                          <a:pt x="1248133" y="0"/>
                        </a:cubicBezTo>
                        <a:cubicBezTo>
                          <a:pt x="1385546" y="-23189"/>
                          <a:pt x="1503637" y="45963"/>
                          <a:pt x="1733518" y="0"/>
                        </a:cubicBezTo>
                        <a:cubicBezTo>
                          <a:pt x="1963400" y="-45963"/>
                          <a:pt x="2139274" y="13151"/>
                          <a:pt x="2265130" y="0"/>
                        </a:cubicBezTo>
                        <a:cubicBezTo>
                          <a:pt x="2390986" y="-13151"/>
                          <a:pt x="2639276" y="20338"/>
                          <a:pt x="2889196" y="0"/>
                        </a:cubicBezTo>
                        <a:cubicBezTo>
                          <a:pt x="3139116" y="-20338"/>
                          <a:pt x="3182587" y="9605"/>
                          <a:pt x="3420808" y="0"/>
                        </a:cubicBezTo>
                        <a:cubicBezTo>
                          <a:pt x="3659029" y="-9605"/>
                          <a:pt x="3829995" y="58132"/>
                          <a:pt x="4044875" y="0"/>
                        </a:cubicBezTo>
                        <a:cubicBezTo>
                          <a:pt x="4259755" y="-58132"/>
                          <a:pt x="4425675" y="5754"/>
                          <a:pt x="4622714" y="0"/>
                        </a:cubicBezTo>
                        <a:cubicBezTo>
                          <a:pt x="4659035" y="260054"/>
                          <a:pt x="4565702" y="481570"/>
                          <a:pt x="4622714" y="620435"/>
                        </a:cubicBezTo>
                        <a:cubicBezTo>
                          <a:pt x="4679726" y="759301"/>
                          <a:pt x="4564951" y="937370"/>
                          <a:pt x="4622714" y="1193145"/>
                        </a:cubicBezTo>
                        <a:cubicBezTo>
                          <a:pt x="4398845" y="1193527"/>
                          <a:pt x="4123125" y="1158264"/>
                          <a:pt x="3952420" y="1193145"/>
                        </a:cubicBezTo>
                        <a:cubicBezTo>
                          <a:pt x="3781715" y="1228026"/>
                          <a:pt x="3677943" y="1169658"/>
                          <a:pt x="3467036" y="1193145"/>
                        </a:cubicBezTo>
                        <a:cubicBezTo>
                          <a:pt x="3256129" y="1216632"/>
                          <a:pt x="3161285" y="1140692"/>
                          <a:pt x="3027878" y="1193145"/>
                        </a:cubicBezTo>
                        <a:cubicBezTo>
                          <a:pt x="2894471" y="1245598"/>
                          <a:pt x="2527265" y="1181565"/>
                          <a:pt x="2357584" y="1193145"/>
                        </a:cubicBezTo>
                        <a:cubicBezTo>
                          <a:pt x="2187903" y="1204725"/>
                          <a:pt x="2062446" y="1160066"/>
                          <a:pt x="1825972" y="1193145"/>
                        </a:cubicBezTo>
                        <a:cubicBezTo>
                          <a:pt x="1589498" y="1226224"/>
                          <a:pt x="1445414" y="1167254"/>
                          <a:pt x="1294360" y="1193145"/>
                        </a:cubicBezTo>
                        <a:cubicBezTo>
                          <a:pt x="1143306" y="1219036"/>
                          <a:pt x="965812" y="1161828"/>
                          <a:pt x="855202" y="1193145"/>
                        </a:cubicBezTo>
                        <a:cubicBezTo>
                          <a:pt x="744592" y="1224462"/>
                          <a:pt x="219686" y="1174708"/>
                          <a:pt x="0" y="1193145"/>
                        </a:cubicBezTo>
                        <a:cubicBezTo>
                          <a:pt x="-69279" y="948194"/>
                          <a:pt x="58950" y="852324"/>
                          <a:pt x="0" y="584641"/>
                        </a:cubicBezTo>
                        <a:cubicBezTo>
                          <a:pt x="-58950" y="316958"/>
                          <a:pt x="61304" y="1652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  <a:buSzPct val="110000"/>
            </a:pPr>
            <a:endParaRPr lang="en-US" sz="1700" dirty="0">
              <a:solidFill>
                <a:schemeClr val="tx1"/>
              </a:solidFill>
            </a:endParaRPr>
          </a:p>
          <a:p>
            <a:pPr indent="-274320">
              <a:spcAft>
                <a:spcPts val="1200"/>
              </a:spcAft>
              <a:buClr>
                <a:schemeClr val="accent1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</a:pPr>
            <a:r>
              <a:rPr lang="en-US" sz="1700" dirty="0">
                <a:solidFill>
                  <a:schemeClr val="tx1"/>
                </a:solidFill>
              </a:rPr>
              <a:t>Total precipitation during snow-covered period remained unchanged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DE90D0-FF68-0C8F-35C4-9AD6BC8C3D60}"/>
              </a:ext>
            </a:extLst>
          </p:cNvPr>
          <p:cNvSpPr/>
          <p:nvPr/>
        </p:nvSpPr>
        <p:spPr>
          <a:xfrm>
            <a:off x="7126842" y="4269216"/>
            <a:ext cx="4622714" cy="3027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Precipitation pattern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Graphic 29" descr="Partial sun with solid fill">
            <a:extLst>
              <a:ext uri="{FF2B5EF4-FFF2-40B4-BE49-F238E27FC236}">
                <a16:creationId xmlns:a16="http://schemas.microsoft.com/office/drawing/2014/main" id="{EC65928F-056C-FF3F-3428-54B0818762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26842" y="417095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3F837-1902-45A6-F2E5-445A69AA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B4BA13-54DC-1ACD-4D1D-003CAACD06B7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4F5D2-CCEF-D25C-A482-27241B7E6E8F}"/>
              </a:ext>
            </a:extLst>
          </p:cNvPr>
          <p:cNvSpPr/>
          <p:nvPr/>
        </p:nvSpPr>
        <p:spPr>
          <a:xfrm>
            <a:off x="0" y="0"/>
            <a:ext cx="12192000" cy="82238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408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Changes in Snowmelt Timing and Peak Flow Generation in Non-Regulated Finnish Catchments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FF1D89-0AFF-F7A4-3884-8224A7159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9" y="135025"/>
            <a:ext cx="696788" cy="55233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F1F7ABB-A829-8BCC-82B3-CF9A4A82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20EF35-6713-2ED4-4B05-A1D90AA2C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" y="5697726"/>
            <a:ext cx="1108782" cy="11087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F5D173-AD24-2187-13D3-0332256F0D94}"/>
              </a:ext>
            </a:extLst>
          </p:cNvPr>
          <p:cNvSpPr txBox="1"/>
          <p:nvPr/>
        </p:nvSpPr>
        <p:spPr>
          <a:xfrm>
            <a:off x="106025" y="3871609"/>
            <a:ext cx="4357605" cy="1748034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D2D2D2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4357605"/>
                      <a:gd name="csY0" fmla="*/ 0 h 1748034"/>
                      <a:gd name="csX1" fmla="*/ 631853 w 4357605"/>
                      <a:gd name="csY1" fmla="*/ 0 h 1748034"/>
                      <a:gd name="csX2" fmla="*/ 1176553 w 4357605"/>
                      <a:gd name="csY2" fmla="*/ 0 h 1748034"/>
                      <a:gd name="csX3" fmla="*/ 1634102 w 4357605"/>
                      <a:gd name="csY3" fmla="*/ 0 h 1748034"/>
                      <a:gd name="csX4" fmla="*/ 2135226 w 4357605"/>
                      <a:gd name="csY4" fmla="*/ 0 h 1748034"/>
                      <a:gd name="csX5" fmla="*/ 2636351 w 4357605"/>
                      <a:gd name="csY5" fmla="*/ 0 h 1748034"/>
                      <a:gd name="csX6" fmla="*/ 3093900 w 4357605"/>
                      <a:gd name="csY6" fmla="*/ 0 h 1748034"/>
                      <a:gd name="csX7" fmla="*/ 3682176 w 4357605"/>
                      <a:gd name="csY7" fmla="*/ 0 h 1748034"/>
                      <a:gd name="csX8" fmla="*/ 4357605 w 4357605"/>
                      <a:gd name="csY8" fmla="*/ 0 h 1748034"/>
                      <a:gd name="csX9" fmla="*/ 4357605 w 4357605"/>
                      <a:gd name="csY9" fmla="*/ 547717 h 1748034"/>
                      <a:gd name="csX10" fmla="*/ 4357605 w 4357605"/>
                      <a:gd name="csY10" fmla="*/ 1095435 h 1748034"/>
                      <a:gd name="csX11" fmla="*/ 4357605 w 4357605"/>
                      <a:gd name="csY11" fmla="*/ 1748034 h 1748034"/>
                      <a:gd name="csX12" fmla="*/ 3812904 w 4357605"/>
                      <a:gd name="csY12" fmla="*/ 1748034 h 1748034"/>
                      <a:gd name="csX13" fmla="*/ 3398932 w 4357605"/>
                      <a:gd name="csY13" fmla="*/ 1748034 h 1748034"/>
                      <a:gd name="csX14" fmla="*/ 2941383 w 4357605"/>
                      <a:gd name="csY14" fmla="*/ 1748034 h 1748034"/>
                      <a:gd name="csX15" fmla="*/ 2309531 w 4357605"/>
                      <a:gd name="csY15" fmla="*/ 1748034 h 1748034"/>
                      <a:gd name="csX16" fmla="*/ 1721254 w 4357605"/>
                      <a:gd name="csY16" fmla="*/ 1748034 h 1748034"/>
                      <a:gd name="csX17" fmla="*/ 1132977 w 4357605"/>
                      <a:gd name="csY17" fmla="*/ 1748034 h 1748034"/>
                      <a:gd name="csX18" fmla="*/ 719005 w 4357605"/>
                      <a:gd name="csY18" fmla="*/ 1748034 h 1748034"/>
                      <a:gd name="csX19" fmla="*/ 0 w 4357605"/>
                      <a:gd name="csY19" fmla="*/ 1748034 h 1748034"/>
                      <a:gd name="csX20" fmla="*/ 0 w 4357605"/>
                      <a:gd name="csY20" fmla="*/ 1217797 h 1748034"/>
                      <a:gd name="csX21" fmla="*/ 0 w 4357605"/>
                      <a:gd name="csY21" fmla="*/ 600158 h 1748034"/>
                      <a:gd name="csX22" fmla="*/ 0 w 4357605"/>
                      <a:gd name="csY22" fmla="*/ 0 h 174803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</a:cxnLst>
                    <a:rect l="l" t="t" r="r" b="b"/>
                    <a:pathLst>
                      <a:path w="4357605" h="1748034" fill="none" extrusionOk="0">
                        <a:moveTo>
                          <a:pt x="0" y="0"/>
                        </a:moveTo>
                        <a:cubicBezTo>
                          <a:pt x="254801" y="-27302"/>
                          <a:pt x="342936" y="34055"/>
                          <a:pt x="631853" y="0"/>
                        </a:cubicBezTo>
                        <a:cubicBezTo>
                          <a:pt x="920770" y="-34055"/>
                          <a:pt x="1038160" y="4526"/>
                          <a:pt x="1176553" y="0"/>
                        </a:cubicBezTo>
                        <a:cubicBezTo>
                          <a:pt x="1314946" y="-4526"/>
                          <a:pt x="1513904" y="47830"/>
                          <a:pt x="1634102" y="0"/>
                        </a:cubicBezTo>
                        <a:cubicBezTo>
                          <a:pt x="1754300" y="-47830"/>
                          <a:pt x="1959787" y="43089"/>
                          <a:pt x="2135226" y="0"/>
                        </a:cubicBezTo>
                        <a:cubicBezTo>
                          <a:pt x="2310665" y="-43089"/>
                          <a:pt x="2532528" y="57275"/>
                          <a:pt x="2636351" y="0"/>
                        </a:cubicBezTo>
                        <a:cubicBezTo>
                          <a:pt x="2740174" y="-57275"/>
                          <a:pt x="2920355" y="11024"/>
                          <a:pt x="3093900" y="0"/>
                        </a:cubicBezTo>
                        <a:cubicBezTo>
                          <a:pt x="3267445" y="-11024"/>
                          <a:pt x="3399709" y="50639"/>
                          <a:pt x="3682176" y="0"/>
                        </a:cubicBezTo>
                        <a:cubicBezTo>
                          <a:pt x="3964643" y="-50639"/>
                          <a:pt x="4184702" y="26400"/>
                          <a:pt x="4357605" y="0"/>
                        </a:cubicBezTo>
                        <a:cubicBezTo>
                          <a:pt x="4374084" y="155658"/>
                          <a:pt x="4324551" y="295392"/>
                          <a:pt x="4357605" y="547717"/>
                        </a:cubicBezTo>
                        <a:cubicBezTo>
                          <a:pt x="4390659" y="800042"/>
                          <a:pt x="4329666" y="923427"/>
                          <a:pt x="4357605" y="1095435"/>
                        </a:cubicBezTo>
                        <a:cubicBezTo>
                          <a:pt x="4385544" y="1267443"/>
                          <a:pt x="4289559" y="1617401"/>
                          <a:pt x="4357605" y="1748034"/>
                        </a:cubicBezTo>
                        <a:cubicBezTo>
                          <a:pt x="4244470" y="1788721"/>
                          <a:pt x="4055409" y="1745760"/>
                          <a:pt x="3812904" y="1748034"/>
                        </a:cubicBezTo>
                        <a:cubicBezTo>
                          <a:pt x="3570399" y="1750308"/>
                          <a:pt x="3528484" y="1739491"/>
                          <a:pt x="3398932" y="1748034"/>
                        </a:cubicBezTo>
                        <a:cubicBezTo>
                          <a:pt x="3269380" y="1756577"/>
                          <a:pt x="3108943" y="1701104"/>
                          <a:pt x="2941383" y="1748034"/>
                        </a:cubicBezTo>
                        <a:cubicBezTo>
                          <a:pt x="2773823" y="1794964"/>
                          <a:pt x="2497615" y="1728913"/>
                          <a:pt x="2309531" y="1748034"/>
                        </a:cubicBezTo>
                        <a:cubicBezTo>
                          <a:pt x="2121447" y="1767155"/>
                          <a:pt x="1948073" y="1742904"/>
                          <a:pt x="1721254" y="1748034"/>
                        </a:cubicBezTo>
                        <a:cubicBezTo>
                          <a:pt x="1494435" y="1753164"/>
                          <a:pt x="1349391" y="1745918"/>
                          <a:pt x="1132977" y="1748034"/>
                        </a:cubicBezTo>
                        <a:cubicBezTo>
                          <a:pt x="916563" y="1750150"/>
                          <a:pt x="814815" y="1744128"/>
                          <a:pt x="719005" y="1748034"/>
                        </a:cubicBezTo>
                        <a:cubicBezTo>
                          <a:pt x="623195" y="1751940"/>
                          <a:pt x="301906" y="1718347"/>
                          <a:pt x="0" y="1748034"/>
                        </a:cubicBezTo>
                        <a:cubicBezTo>
                          <a:pt x="-46968" y="1589394"/>
                          <a:pt x="1447" y="1375142"/>
                          <a:pt x="0" y="1217797"/>
                        </a:cubicBezTo>
                        <a:cubicBezTo>
                          <a:pt x="-1447" y="1060452"/>
                          <a:pt x="45593" y="897833"/>
                          <a:pt x="0" y="600158"/>
                        </a:cubicBezTo>
                        <a:cubicBezTo>
                          <a:pt x="-45593" y="302483"/>
                          <a:pt x="18829" y="163588"/>
                          <a:pt x="0" y="0"/>
                        </a:cubicBezTo>
                        <a:close/>
                      </a:path>
                      <a:path w="4357605" h="1748034" stroke="0" extrusionOk="0">
                        <a:moveTo>
                          <a:pt x="0" y="0"/>
                        </a:moveTo>
                        <a:cubicBezTo>
                          <a:pt x="164334" y="-46186"/>
                          <a:pt x="414498" y="48766"/>
                          <a:pt x="588277" y="0"/>
                        </a:cubicBezTo>
                        <a:cubicBezTo>
                          <a:pt x="762056" y="-48766"/>
                          <a:pt x="828098" y="4592"/>
                          <a:pt x="1002249" y="0"/>
                        </a:cubicBezTo>
                        <a:cubicBezTo>
                          <a:pt x="1176400" y="-4592"/>
                          <a:pt x="1294889" y="43541"/>
                          <a:pt x="1503374" y="0"/>
                        </a:cubicBezTo>
                        <a:cubicBezTo>
                          <a:pt x="1711859" y="-43541"/>
                          <a:pt x="1737734" y="7519"/>
                          <a:pt x="1960922" y="0"/>
                        </a:cubicBezTo>
                        <a:cubicBezTo>
                          <a:pt x="2184110" y="-7519"/>
                          <a:pt x="2202179" y="19977"/>
                          <a:pt x="2418471" y="0"/>
                        </a:cubicBezTo>
                        <a:cubicBezTo>
                          <a:pt x="2634763" y="-19977"/>
                          <a:pt x="2760996" y="53974"/>
                          <a:pt x="2876019" y="0"/>
                        </a:cubicBezTo>
                        <a:cubicBezTo>
                          <a:pt x="2991042" y="-53974"/>
                          <a:pt x="3274291" y="51264"/>
                          <a:pt x="3507872" y="0"/>
                        </a:cubicBezTo>
                        <a:cubicBezTo>
                          <a:pt x="3741453" y="-51264"/>
                          <a:pt x="4166514" y="24473"/>
                          <a:pt x="4357605" y="0"/>
                        </a:cubicBezTo>
                        <a:cubicBezTo>
                          <a:pt x="4385629" y="183211"/>
                          <a:pt x="4347182" y="453784"/>
                          <a:pt x="4357605" y="600158"/>
                        </a:cubicBezTo>
                        <a:cubicBezTo>
                          <a:pt x="4368028" y="746532"/>
                          <a:pt x="4312289" y="1017503"/>
                          <a:pt x="4357605" y="1147876"/>
                        </a:cubicBezTo>
                        <a:cubicBezTo>
                          <a:pt x="4402921" y="1278249"/>
                          <a:pt x="4288805" y="1565592"/>
                          <a:pt x="4357605" y="1748034"/>
                        </a:cubicBezTo>
                        <a:cubicBezTo>
                          <a:pt x="4149917" y="1751394"/>
                          <a:pt x="4078478" y="1723672"/>
                          <a:pt x="3856480" y="1748034"/>
                        </a:cubicBezTo>
                        <a:cubicBezTo>
                          <a:pt x="3634482" y="1772396"/>
                          <a:pt x="3552607" y="1707176"/>
                          <a:pt x="3311780" y="1748034"/>
                        </a:cubicBezTo>
                        <a:cubicBezTo>
                          <a:pt x="3070953" y="1788892"/>
                          <a:pt x="2956307" y="1707193"/>
                          <a:pt x="2723503" y="1748034"/>
                        </a:cubicBezTo>
                        <a:cubicBezTo>
                          <a:pt x="2490699" y="1788875"/>
                          <a:pt x="2406903" y="1708589"/>
                          <a:pt x="2309531" y="1748034"/>
                        </a:cubicBezTo>
                        <a:cubicBezTo>
                          <a:pt x="2212159" y="1787479"/>
                          <a:pt x="1904700" y="1713601"/>
                          <a:pt x="1721254" y="1748034"/>
                        </a:cubicBezTo>
                        <a:cubicBezTo>
                          <a:pt x="1537808" y="1782467"/>
                          <a:pt x="1292618" y="1701534"/>
                          <a:pt x="1132977" y="1748034"/>
                        </a:cubicBezTo>
                        <a:cubicBezTo>
                          <a:pt x="973336" y="1794534"/>
                          <a:pt x="728672" y="1736994"/>
                          <a:pt x="544701" y="1748034"/>
                        </a:cubicBezTo>
                        <a:cubicBezTo>
                          <a:pt x="360730" y="1759074"/>
                          <a:pt x="134736" y="1690957"/>
                          <a:pt x="0" y="1748034"/>
                        </a:cubicBezTo>
                        <a:cubicBezTo>
                          <a:pt x="-67490" y="1611817"/>
                          <a:pt x="13328" y="1438414"/>
                          <a:pt x="0" y="1165356"/>
                        </a:cubicBezTo>
                        <a:cubicBezTo>
                          <a:pt x="-13328" y="892298"/>
                          <a:pt x="15019" y="739007"/>
                          <a:pt x="0" y="565198"/>
                        </a:cubicBezTo>
                        <a:cubicBezTo>
                          <a:pt x="-15019" y="391389"/>
                          <a:pt x="24405" y="2601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lvl="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endParaRPr lang="en-US" sz="1600" kern="0" dirty="0">
              <a:solidFill>
                <a:srgbClr val="343435"/>
              </a:solidFill>
            </a:endParaRPr>
          </a:p>
          <a:p>
            <a:pPr marL="285750" lvl="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en-US" sz="1600" kern="0" dirty="0">
                <a:solidFill>
                  <a:schemeClr val="tx1"/>
                </a:solidFill>
              </a:rPr>
              <a:t>Near-zero degrees have become more frequent in the latest years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systematic changes are observed for temperature than precipitation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24AB37-037D-F0DD-4BB4-3B99037938EE}"/>
              </a:ext>
            </a:extLst>
          </p:cNvPr>
          <p:cNvSpPr txBox="1"/>
          <p:nvPr/>
        </p:nvSpPr>
        <p:spPr>
          <a:xfrm>
            <a:off x="5139328" y="3844562"/>
            <a:ext cx="3156867" cy="1783144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F0F0F0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930783"/>
                      <a:gd name="csY0" fmla="*/ 0 h 1783144"/>
                      <a:gd name="csX1" fmla="*/ 498233 w 2930783"/>
                      <a:gd name="csY1" fmla="*/ 0 h 1783144"/>
                      <a:gd name="csX2" fmla="*/ 996466 w 2930783"/>
                      <a:gd name="csY2" fmla="*/ 0 h 1783144"/>
                      <a:gd name="csX3" fmla="*/ 1524007 w 2930783"/>
                      <a:gd name="csY3" fmla="*/ 0 h 1783144"/>
                      <a:gd name="csX4" fmla="*/ 2080856 w 2930783"/>
                      <a:gd name="csY4" fmla="*/ 0 h 1783144"/>
                      <a:gd name="csX5" fmla="*/ 2930783 w 2930783"/>
                      <a:gd name="csY5" fmla="*/ 0 h 1783144"/>
                      <a:gd name="csX6" fmla="*/ 2930783 w 2930783"/>
                      <a:gd name="csY6" fmla="*/ 612213 h 1783144"/>
                      <a:gd name="csX7" fmla="*/ 2930783 w 2930783"/>
                      <a:gd name="csY7" fmla="*/ 1153100 h 1783144"/>
                      <a:gd name="csX8" fmla="*/ 2930783 w 2930783"/>
                      <a:gd name="csY8" fmla="*/ 1783144 h 1783144"/>
                      <a:gd name="csX9" fmla="*/ 2373934 w 2930783"/>
                      <a:gd name="csY9" fmla="*/ 1783144 h 1783144"/>
                      <a:gd name="csX10" fmla="*/ 1758470 w 2930783"/>
                      <a:gd name="csY10" fmla="*/ 1783144 h 1783144"/>
                      <a:gd name="csX11" fmla="*/ 1230929 w 2930783"/>
                      <a:gd name="csY11" fmla="*/ 1783144 h 1783144"/>
                      <a:gd name="csX12" fmla="*/ 732696 w 2930783"/>
                      <a:gd name="csY12" fmla="*/ 1783144 h 1783144"/>
                      <a:gd name="csX13" fmla="*/ 0 w 2930783"/>
                      <a:gd name="csY13" fmla="*/ 1783144 h 1783144"/>
                      <a:gd name="csX14" fmla="*/ 0 w 2930783"/>
                      <a:gd name="csY14" fmla="*/ 1206594 h 1783144"/>
                      <a:gd name="csX15" fmla="*/ 0 w 2930783"/>
                      <a:gd name="csY15" fmla="*/ 594381 h 1783144"/>
                      <a:gd name="csX16" fmla="*/ 0 w 2930783"/>
                      <a:gd name="csY16" fmla="*/ 0 h 178314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930783" h="1783144" fill="none" extrusionOk="0">
                        <a:moveTo>
                          <a:pt x="0" y="0"/>
                        </a:moveTo>
                        <a:cubicBezTo>
                          <a:pt x="138622" y="-58318"/>
                          <a:pt x="328702" y="14719"/>
                          <a:pt x="498233" y="0"/>
                        </a:cubicBezTo>
                        <a:cubicBezTo>
                          <a:pt x="667764" y="-14719"/>
                          <a:pt x="752919" y="7828"/>
                          <a:pt x="996466" y="0"/>
                        </a:cubicBezTo>
                        <a:cubicBezTo>
                          <a:pt x="1240013" y="-7828"/>
                          <a:pt x="1378218" y="13039"/>
                          <a:pt x="1524007" y="0"/>
                        </a:cubicBezTo>
                        <a:cubicBezTo>
                          <a:pt x="1669796" y="-13039"/>
                          <a:pt x="1912067" y="25286"/>
                          <a:pt x="2080856" y="0"/>
                        </a:cubicBezTo>
                        <a:cubicBezTo>
                          <a:pt x="2249645" y="-25286"/>
                          <a:pt x="2519787" y="23433"/>
                          <a:pt x="2930783" y="0"/>
                        </a:cubicBezTo>
                        <a:cubicBezTo>
                          <a:pt x="2961981" y="137906"/>
                          <a:pt x="2881347" y="325410"/>
                          <a:pt x="2930783" y="612213"/>
                        </a:cubicBezTo>
                        <a:cubicBezTo>
                          <a:pt x="2980219" y="899016"/>
                          <a:pt x="2896979" y="942943"/>
                          <a:pt x="2930783" y="1153100"/>
                        </a:cubicBezTo>
                        <a:cubicBezTo>
                          <a:pt x="2964587" y="1363257"/>
                          <a:pt x="2880405" y="1563995"/>
                          <a:pt x="2930783" y="1783144"/>
                        </a:cubicBezTo>
                        <a:cubicBezTo>
                          <a:pt x="2702715" y="1834212"/>
                          <a:pt x="2597001" y="1776927"/>
                          <a:pt x="2373934" y="1783144"/>
                        </a:cubicBezTo>
                        <a:cubicBezTo>
                          <a:pt x="2150867" y="1789361"/>
                          <a:pt x="2009798" y="1763817"/>
                          <a:pt x="1758470" y="1783144"/>
                        </a:cubicBezTo>
                        <a:cubicBezTo>
                          <a:pt x="1507142" y="1802471"/>
                          <a:pt x="1370266" y="1759853"/>
                          <a:pt x="1230929" y="1783144"/>
                        </a:cubicBezTo>
                        <a:cubicBezTo>
                          <a:pt x="1091592" y="1806435"/>
                          <a:pt x="926960" y="1744921"/>
                          <a:pt x="732696" y="1783144"/>
                        </a:cubicBezTo>
                        <a:cubicBezTo>
                          <a:pt x="538432" y="1821367"/>
                          <a:pt x="225697" y="1766403"/>
                          <a:pt x="0" y="1783144"/>
                        </a:cubicBezTo>
                        <a:cubicBezTo>
                          <a:pt x="-61999" y="1504127"/>
                          <a:pt x="4753" y="1384385"/>
                          <a:pt x="0" y="1206594"/>
                        </a:cubicBezTo>
                        <a:cubicBezTo>
                          <a:pt x="-4753" y="1028803"/>
                          <a:pt x="8876" y="782565"/>
                          <a:pt x="0" y="594381"/>
                        </a:cubicBezTo>
                        <a:cubicBezTo>
                          <a:pt x="-8876" y="406197"/>
                          <a:pt x="45232" y="273146"/>
                          <a:pt x="0" y="0"/>
                        </a:cubicBezTo>
                        <a:close/>
                      </a:path>
                      <a:path w="2930783" h="1783144" stroke="0" extrusionOk="0">
                        <a:moveTo>
                          <a:pt x="0" y="0"/>
                        </a:moveTo>
                        <a:cubicBezTo>
                          <a:pt x="208286" y="-27926"/>
                          <a:pt x="488127" y="50136"/>
                          <a:pt x="615464" y="0"/>
                        </a:cubicBezTo>
                        <a:cubicBezTo>
                          <a:pt x="742801" y="-50136"/>
                          <a:pt x="947207" y="9977"/>
                          <a:pt x="1113698" y="0"/>
                        </a:cubicBezTo>
                        <a:cubicBezTo>
                          <a:pt x="1280189" y="-9977"/>
                          <a:pt x="1534887" y="10059"/>
                          <a:pt x="1670546" y="0"/>
                        </a:cubicBezTo>
                        <a:cubicBezTo>
                          <a:pt x="1806205" y="-10059"/>
                          <a:pt x="1971513" y="39581"/>
                          <a:pt x="2198087" y="0"/>
                        </a:cubicBezTo>
                        <a:cubicBezTo>
                          <a:pt x="2424661" y="-39581"/>
                          <a:pt x="2605906" y="79387"/>
                          <a:pt x="2930783" y="0"/>
                        </a:cubicBezTo>
                        <a:cubicBezTo>
                          <a:pt x="2975768" y="146103"/>
                          <a:pt x="2928087" y="337658"/>
                          <a:pt x="2930783" y="558718"/>
                        </a:cubicBezTo>
                        <a:cubicBezTo>
                          <a:pt x="2933479" y="779778"/>
                          <a:pt x="2877782" y="1000621"/>
                          <a:pt x="2930783" y="1170931"/>
                        </a:cubicBezTo>
                        <a:cubicBezTo>
                          <a:pt x="2983784" y="1341241"/>
                          <a:pt x="2901867" y="1646600"/>
                          <a:pt x="2930783" y="1783144"/>
                        </a:cubicBezTo>
                        <a:cubicBezTo>
                          <a:pt x="2639602" y="1803874"/>
                          <a:pt x="2603424" y="1780541"/>
                          <a:pt x="2344626" y="1783144"/>
                        </a:cubicBezTo>
                        <a:cubicBezTo>
                          <a:pt x="2085828" y="1785747"/>
                          <a:pt x="1961946" y="1738658"/>
                          <a:pt x="1846393" y="1783144"/>
                        </a:cubicBezTo>
                        <a:cubicBezTo>
                          <a:pt x="1730840" y="1827630"/>
                          <a:pt x="1541625" y="1770214"/>
                          <a:pt x="1348160" y="1783144"/>
                        </a:cubicBezTo>
                        <a:cubicBezTo>
                          <a:pt x="1154695" y="1796074"/>
                          <a:pt x="938252" y="1727295"/>
                          <a:pt x="762004" y="1783144"/>
                        </a:cubicBezTo>
                        <a:cubicBezTo>
                          <a:pt x="585756" y="1838993"/>
                          <a:pt x="293442" y="1756123"/>
                          <a:pt x="0" y="1783144"/>
                        </a:cubicBezTo>
                        <a:cubicBezTo>
                          <a:pt x="-29415" y="1515666"/>
                          <a:pt x="12973" y="1472012"/>
                          <a:pt x="0" y="1170931"/>
                        </a:cubicBezTo>
                        <a:cubicBezTo>
                          <a:pt x="-12973" y="869850"/>
                          <a:pt x="39891" y="705864"/>
                          <a:pt x="0" y="576550"/>
                        </a:cubicBezTo>
                        <a:cubicBezTo>
                          <a:pt x="-39891" y="447236"/>
                          <a:pt x="6135" y="1332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80000"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67686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143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/>
            </a:pPr>
            <a:r>
              <a:rPr lang="en-US" sz="1700" dirty="0">
                <a:solidFill>
                  <a:schemeClr val="tx1"/>
                </a:solidFill>
                <a:latin typeface="Arial" panose="020B0604020202020204"/>
              </a:rPr>
              <a:t>The rate melt process accelerate daily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143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Recent warming has not led to faster within-season melt</a:t>
            </a:r>
          </a:p>
        </p:txBody>
      </p:sp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DB70916-71E6-9CD7-8ED0-1C292DE47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8EDE1D-0FCF-5464-F5AA-9A47F1326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5E05B8-BF9D-9B27-AE3C-0C3A15B35323}"/>
              </a:ext>
            </a:extLst>
          </p:cNvPr>
          <p:cNvSpPr txBox="1"/>
          <p:nvPr/>
        </p:nvSpPr>
        <p:spPr>
          <a:xfrm>
            <a:off x="5007712" y="939308"/>
            <a:ext cx="3295424" cy="1835595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D2D2D2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3126561"/>
                      <a:gd name="csY0" fmla="*/ 0 h 1748035"/>
                      <a:gd name="csX1" fmla="*/ 521094 w 3126561"/>
                      <a:gd name="csY1" fmla="*/ 0 h 1748035"/>
                      <a:gd name="csX2" fmla="*/ 1010921 w 3126561"/>
                      <a:gd name="csY2" fmla="*/ 0 h 1748035"/>
                      <a:gd name="csX3" fmla="*/ 1500749 w 3126561"/>
                      <a:gd name="csY3" fmla="*/ 0 h 1748035"/>
                      <a:gd name="csX4" fmla="*/ 2053108 w 3126561"/>
                      <a:gd name="csY4" fmla="*/ 0 h 1748035"/>
                      <a:gd name="csX5" fmla="*/ 2636733 w 3126561"/>
                      <a:gd name="csY5" fmla="*/ 0 h 1748035"/>
                      <a:gd name="csX6" fmla="*/ 3126561 w 3126561"/>
                      <a:gd name="csY6" fmla="*/ 0 h 1748035"/>
                      <a:gd name="csX7" fmla="*/ 3126561 w 3126561"/>
                      <a:gd name="csY7" fmla="*/ 547718 h 1748035"/>
                      <a:gd name="csX8" fmla="*/ 3126561 w 3126561"/>
                      <a:gd name="csY8" fmla="*/ 1165357 h 1748035"/>
                      <a:gd name="csX9" fmla="*/ 3126561 w 3126561"/>
                      <a:gd name="csY9" fmla="*/ 1748035 h 1748035"/>
                      <a:gd name="csX10" fmla="*/ 2574202 w 3126561"/>
                      <a:gd name="csY10" fmla="*/ 1748035 h 1748035"/>
                      <a:gd name="csX11" fmla="*/ 2053108 w 3126561"/>
                      <a:gd name="csY11" fmla="*/ 1748035 h 1748035"/>
                      <a:gd name="csX12" fmla="*/ 1563281 w 3126561"/>
                      <a:gd name="csY12" fmla="*/ 1748035 h 1748035"/>
                      <a:gd name="csX13" fmla="*/ 1135984 w 3126561"/>
                      <a:gd name="csY13" fmla="*/ 1748035 h 1748035"/>
                      <a:gd name="csX14" fmla="*/ 614890 w 3126561"/>
                      <a:gd name="csY14" fmla="*/ 1748035 h 1748035"/>
                      <a:gd name="csX15" fmla="*/ 0 w 3126561"/>
                      <a:gd name="csY15" fmla="*/ 1748035 h 1748035"/>
                      <a:gd name="csX16" fmla="*/ 0 w 3126561"/>
                      <a:gd name="csY16" fmla="*/ 1130396 h 1748035"/>
                      <a:gd name="csX17" fmla="*/ 0 w 3126561"/>
                      <a:gd name="csY17" fmla="*/ 582678 h 1748035"/>
                      <a:gd name="csX18" fmla="*/ 0 w 3126561"/>
                      <a:gd name="csY18" fmla="*/ 0 h 174803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3126561" h="1748035" fill="none" extrusionOk="0">
                        <a:moveTo>
                          <a:pt x="0" y="0"/>
                        </a:moveTo>
                        <a:cubicBezTo>
                          <a:pt x="239769" y="-46300"/>
                          <a:pt x="373627" y="31393"/>
                          <a:pt x="521094" y="0"/>
                        </a:cubicBezTo>
                        <a:cubicBezTo>
                          <a:pt x="668561" y="-31393"/>
                          <a:pt x="860806" y="27006"/>
                          <a:pt x="1010921" y="0"/>
                        </a:cubicBezTo>
                        <a:cubicBezTo>
                          <a:pt x="1161036" y="-27006"/>
                          <a:pt x="1288691" y="2716"/>
                          <a:pt x="1500749" y="0"/>
                        </a:cubicBezTo>
                        <a:cubicBezTo>
                          <a:pt x="1712807" y="-2716"/>
                          <a:pt x="1826078" y="13900"/>
                          <a:pt x="2053108" y="0"/>
                        </a:cubicBezTo>
                        <a:cubicBezTo>
                          <a:pt x="2280138" y="-13900"/>
                          <a:pt x="2351309" y="3060"/>
                          <a:pt x="2636733" y="0"/>
                        </a:cubicBezTo>
                        <a:cubicBezTo>
                          <a:pt x="2922157" y="-3060"/>
                          <a:pt x="2905633" y="2512"/>
                          <a:pt x="3126561" y="0"/>
                        </a:cubicBezTo>
                        <a:cubicBezTo>
                          <a:pt x="3128339" y="211957"/>
                          <a:pt x="3064773" y="423591"/>
                          <a:pt x="3126561" y="547718"/>
                        </a:cubicBezTo>
                        <a:cubicBezTo>
                          <a:pt x="3188349" y="671845"/>
                          <a:pt x="3096506" y="1035230"/>
                          <a:pt x="3126561" y="1165357"/>
                        </a:cubicBezTo>
                        <a:cubicBezTo>
                          <a:pt x="3156616" y="1295484"/>
                          <a:pt x="3098944" y="1523530"/>
                          <a:pt x="3126561" y="1748035"/>
                        </a:cubicBezTo>
                        <a:cubicBezTo>
                          <a:pt x="2944144" y="1755276"/>
                          <a:pt x="2830405" y="1735896"/>
                          <a:pt x="2574202" y="1748035"/>
                        </a:cubicBezTo>
                        <a:cubicBezTo>
                          <a:pt x="2317999" y="1760174"/>
                          <a:pt x="2278514" y="1690217"/>
                          <a:pt x="2053108" y="1748035"/>
                        </a:cubicBezTo>
                        <a:cubicBezTo>
                          <a:pt x="1827702" y="1805853"/>
                          <a:pt x="1772050" y="1738208"/>
                          <a:pt x="1563281" y="1748035"/>
                        </a:cubicBezTo>
                        <a:cubicBezTo>
                          <a:pt x="1354512" y="1757862"/>
                          <a:pt x="1234187" y="1745050"/>
                          <a:pt x="1135984" y="1748035"/>
                        </a:cubicBezTo>
                        <a:cubicBezTo>
                          <a:pt x="1037781" y="1751020"/>
                          <a:pt x="849860" y="1728573"/>
                          <a:pt x="614890" y="1748035"/>
                        </a:cubicBezTo>
                        <a:cubicBezTo>
                          <a:pt x="379920" y="1767497"/>
                          <a:pt x="178768" y="1717470"/>
                          <a:pt x="0" y="1748035"/>
                        </a:cubicBezTo>
                        <a:cubicBezTo>
                          <a:pt x="-56390" y="1482138"/>
                          <a:pt x="57091" y="1342771"/>
                          <a:pt x="0" y="1130396"/>
                        </a:cubicBezTo>
                        <a:cubicBezTo>
                          <a:pt x="-57091" y="918021"/>
                          <a:pt x="55158" y="717282"/>
                          <a:pt x="0" y="582678"/>
                        </a:cubicBezTo>
                        <a:cubicBezTo>
                          <a:pt x="-55158" y="448074"/>
                          <a:pt x="5030" y="187364"/>
                          <a:pt x="0" y="0"/>
                        </a:cubicBezTo>
                        <a:close/>
                      </a:path>
                      <a:path w="3126561" h="1748035" stroke="0" extrusionOk="0">
                        <a:moveTo>
                          <a:pt x="0" y="0"/>
                        </a:moveTo>
                        <a:cubicBezTo>
                          <a:pt x="261051" y="-43614"/>
                          <a:pt x="322280" y="19210"/>
                          <a:pt x="552359" y="0"/>
                        </a:cubicBezTo>
                        <a:cubicBezTo>
                          <a:pt x="782438" y="-19210"/>
                          <a:pt x="857616" y="18484"/>
                          <a:pt x="979656" y="0"/>
                        </a:cubicBezTo>
                        <a:cubicBezTo>
                          <a:pt x="1101696" y="-18484"/>
                          <a:pt x="1313204" y="748"/>
                          <a:pt x="1469484" y="0"/>
                        </a:cubicBezTo>
                        <a:cubicBezTo>
                          <a:pt x="1625764" y="-748"/>
                          <a:pt x="1785177" y="30133"/>
                          <a:pt x="1928046" y="0"/>
                        </a:cubicBezTo>
                        <a:cubicBezTo>
                          <a:pt x="2070915" y="-30133"/>
                          <a:pt x="2291226" y="35960"/>
                          <a:pt x="2386608" y="0"/>
                        </a:cubicBezTo>
                        <a:cubicBezTo>
                          <a:pt x="2481990" y="-35960"/>
                          <a:pt x="2894074" y="57211"/>
                          <a:pt x="3126561" y="0"/>
                        </a:cubicBezTo>
                        <a:cubicBezTo>
                          <a:pt x="3189521" y="195110"/>
                          <a:pt x="3057962" y="353419"/>
                          <a:pt x="3126561" y="617639"/>
                        </a:cubicBezTo>
                        <a:cubicBezTo>
                          <a:pt x="3195160" y="881859"/>
                          <a:pt x="3125224" y="1011910"/>
                          <a:pt x="3126561" y="1217798"/>
                        </a:cubicBezTo>
                        <a:cubicBezTo>
                          <a:pt x="3127898" y="1423686"/>
                          <a:pt x="3119811" y="1543636"/>
                          <a:pt x="3126561" y="1748035"/>
                        </a:cubicBezTo>
                        <a:cubicBezTo>
                          <a:pt x="2906936" y="1759311"/>
                          <a:pt x="2806598" y="1730855"/>
                          <a:pt x="2667999" y="1748035"/>
                        </a:cubicBezTo>
                        <a:cubicBezTo>
                          <a:pt x="2529400" y="1765215"/>
                          <a:pt x="2368580" y="1724554"/>
                          <a:pt x="2240702" y="1748035"/>
                        </a:cubicBezTo>
                        <a:cubicBezTo>
                          <a:pt x="2112824" y="1771516"/>
                          <a:pt x="1902355" y="1733189"/>
                          <a:pt x="1719609" y="1748035"/>
                        </a:cubicBezTo>
                        <a:cubicBezTo>
                          <a:pt x="1536863" y="1762881"/>
                          <a:pt x="1438318" y="1696104"/>
                          <a:pt x="1198515" y="1748035"/>
                        </a:cubicBezTo>
                        <a:cubicBezTo>
                          <a:pt x="958712" y="1799966"/>
                          <a:pt x="812352" y="1694920"/>
                          <a:pt x="646156" y="1748035"/>
                        </a:cubicBezTo>
                        <a:cubicBezTo>
                          <a:pt x="479960" y="1801150"/>
                          <a:pt x="234040" y="1711829"/>
                          <a:pt x="0" y="1748035"/>
                        </a:cubicBezTo>
                        <a:cubicBezTo>
                          <a:pt x="-69732" y="1622498"/>
                          <a:pt x="25569" y="1297672"/>
                          <a:pt x="0" y="1147876"/>
                        </a:cubicBezTo>
                        <a:cubicBezTo>
                          <a:pt x="-25569" y="998080"/>
                          <a:pt x="32728" y="724888"/>
                          <a:pt x="0" y="617639"/>
                        </a:cubicBezTo>
                        <a:cubicBezTo>
                          <a:pt x="-32728" y="510390"/>
                          <a:pt x="48084" y="143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lvl="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endParaRPr lang="en-US" kern="0" dirty="0">
              <a:solidFill>
                <a:srgbClr val="343435"/>
              </a:solidFill>
            </a:endParaRPr>
          </a:p>
          <a:p>
            <a:pPr marL="285750" lvl="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en-US" sz="1700" kern="0" dirty="0">
                <a:solidFill>
                  <a:schemeClr val="tx1"/>
                </a:solidFill>
              </a:rPr>
              <a:t>Positive degree days have increased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defRPr/>
            </a:pPr>
            <a:r>
              <a:rPr lang="en-US" sz="1700" kern="0" dirty="0">
                <a:solidFill>
                  <a:schemeClr val="tx1"/>
                </a:solidFill>
              </a:rPr>
              <a:t>Expected earlier peak flow generated by melt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8AF5DD5-E61C-8A85-C13D-5A9674D9660B}"/>
              </a:ext>
            </a:extLst>
          </p:cNvPr>
          <p:cNvSpPr/>
          <p:nvPr/>
        </p:nvSpPr>
        <p:spPr>
          <a:xfrm>
            <a:off x="9303217" y="4527369"/>
            <a:ext cx="192203" cy="161396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D3101D-432C-07EC-0D44-0C88742F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597"/>
          <a:stretch>
            <a:fillRect/>
          </a:stretch>
        </p:blipFill>
        <p:spPr>
          <a:xfrm>
            <a:off x="106025" y="33808"/>
            <a:ext cx="672839" cy="822382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EEE9823-ABAE-E134-5280-F43D76857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" y="939308"/>
            <a:ext cx="4740820" cy="262166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AD971-37B1-13CF-75CA-759A667973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t="8608" r="8198" b="6109"/>
          <a:stretch>
            <a:fillRect/>
          </a:stretch>
        </p:blipFill>
        <p:spPr>
          <a:xfrm>
            <a:off x="8403406" y="939308"/>
            <a:ext cx="3682568" cy="268416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8D5B0-4DEE-0B1B-567E-39439EEFB7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8785" r="7967" b="4600"/>
          <a:stretch>
            <a:fillRect/>
          </a:stretch>
        </p:blipFill>
        <p:spPr>
          <a:xfrm>
            <a:off x="8385079" y="3869098"/>
            <a:ext cx="3719221" cy="256519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8FDF8B-A766-7B86-80E1-D3EF8CF22A94}"/>
              </a:ext>
            </a:extLst>
          </p:cNvPr>
          <p:cNvSpPr/>
          <p:nvPr/>
        </p:nvSpPr>
        <p:spPr>
          <a:xfrm>
            <a:off x="106025" y="3871609"/>
            <a:ext cx="4357605" cy="2472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Temperature during snow-covered period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139296-CBCB-01DF-E377-25B756C92C35}"/>
              </a:ext>
            </a:extLst>
          </p:cNvPr>
          <p:cNvSpPr/>
          <p:nvPr/>
        </p:nvSpPr>
        <p:spPr>
          <a:xfrm>
            <a:off x="5139328" y="3844562"/>
            <a:ext cx="3156867" cy="274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Daily snowmelt rates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498D1D-0869-D5E4-189F-AB9F2ACC179D}"/>
              </a:ext>
            </a:extLst>
          </p:cNvPr>
          <p:cNvSpPr/>
          <p:nvPr/>
        </p:nvSpPr>
        <p:spPr>
          <a:xfrm>
            <a:off x="5005322" y="944371"/>
            <a:ext cx="3290873" cy="264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Temperature during melting period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Graphic 20" descr="Low temperature with solid fill">
            <a:extLst>
              <a:ext uri="{FF2B5EF4-FFF2-40B4-BE49-F238E27FC236}">
                <a16:creationId xmlns:a16="http://schemas.microsoft.com/office/drawing/2014/main" id="{1E658E28-4AD9-51E0-838E-1316179D34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2706" y="3928928"/>
            <a:ext cx="274320" cy="274320"/>
          </a:xfrm>
          <a:prstGeom prst="rect">
            <a:avLst/>
          </a:prstGeom>
        </p:spPr>
      </p:pic>
      <p:pic>
        <p:nvPicPr>
          <p:cNvPr id="23" name="Graphic 22" descr="Gauge with solid fill">
            <a:extLst>
              <a:ext uri="{FF2B5EF4-FFF2-40B4-BE49-F238E27FC236}">
                <a16:creationId xmlns:a16="http://schemas.microsoft.com/office/drawing/2014/main" id="{97E90C5A-7A62-E430-6559-C47AACA80D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87604" y="3907205"/>
            <a:ext cx="274320" cy="274320"/>
          </a:xfrm>
          <a:prstGeom prst="rect">
            <a:avLst/>
          </a:prstGeom>
        </p:spPr>
      </p:pic>
      <p:pic>
        <p:nvPicPr>
          <p:cNvPr id="25" name="Graphic 24" descr="Thermometer with solid fill">
            <a:extLst>
              <a:ext uri="{FF2B5EF4-FFF2-40B4-BE49-F238E27FC236}">
                <a16:creationId xmlns:a16="http://schemas.microsoft.com/office/drawing/2014/main" id="{22E7EA1E-2D78-3A2B-A1CB-340DFD34B0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50444" y="3844562"/>
            <a:ext cx="274320" cy="274320"/>
          </a:xfrm>
          <a:prstGeom prst="rect">
            <a:avLst/>
          </a:prstGeom>
        </p:spPr>
      </p:pic>
      <p:pic>
        <p:nvPicPr>
          <p:cNvPr id="28" name="Graphic 27" descr="Thermometer with solid fill">
            <a:extLst>
              <a:ext uri="{FF2B5EF4-FFF2-40B4-BE49-F238E27FC236}">
                <a16:creationId xmlns:a16="http://schemas.microsoft.com/office/drawing/2014/main" id="{740B646A-14F8-9460-2D01-170804DB17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80663" y="934245"/>
            <a:ext cx="274320" cy="274320"/>
          </a:xfrm>
          <a:prstGeom prst="rect">
            <a:avLst/>
          </a:prstGeom>
        </p:spPr>
      </p:pic>
      <p:pic>
        <p:nvPicPr>
          <p:cNvPr id="30" name="Graphic 29" descr="Thermometer with solid fill">
            <a:extLst>
              <a:ext uri="{FF2B5EF4-FFF2-40B4-BE49-F238E27FC236}">
                <a16:creationId xmlns:a16="http://schemas.microsoft.com/office/drawing/2014/main" id="{521F38BA-7E73-4989-63AA-4D00ECA35C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86" y="388360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0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0EA51-F827-3685-EC01-AF3D4253C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426B24-D530-0C16-B3B3-ABC460512E19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257BD-930C-5283-673B-31CEBB2E483A}"/>
              </a:ext>
            </a:extLst>
          </p:cNvPr>
          <p:cNvSpPr/>
          <p:nvPr/>
        </p:nvSpPr>
        <p:spPr>
          <a:xfrm>
            <a:off x="0" y="0"/>
            <a:ext cx="12192000" cy="82238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408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Changes in Snowmelt Timing and Peak Flow Generation in Non-Regulated Finnish Catchments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A5865D-68B0-B549-891B-9E6CF19C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9" y="135025"/>
            <a:ext cx="696788" cy="55233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B4394F-4031-AB3E-5474-2C0D26F8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20F5EED-A35F-50A5-FF5B-9649B9E0F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" y="5697726"/>
            <a:ext cx="1108782" cy="1108782"/>
          </a:xfrm>
          <a:prstGeom prst="rect">
            <a:avLst/>
          </a:prstGeom>
        </p:spPr>
      </p:pic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7028F243-F91F-CDD9-D52E-D08CFFA26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05D54A-4436-C8A1-2D3B-63BD07D54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8A81044-5773-2782-6E6F-7DDC80B906E9}"/>
              </a:ext>
            </a:extLst>
          </p:cNvPr>
          <p:cNvSpPr txBox="1"/>
          <p:nvPr/>
        </p:nvSpPr>
        <p:spPr>
          <a:xfrm>
            <a:off x="4401123" y="3541143"/>
            <a:ext cx="3512281" cy="1748035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D2D2D2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682291"/>
                      <a:gd name="csY0" fmla="*/ 0 h 1748035"/>
                      <a:gd name="csX1" fmla="*/ 455989 w 2682291"/>
                      <a:gd name="csY1" fmla="*/ 0 h 1748035"/>
                      <a:gd name="csX2" fmla="*/ 911979 w 2682291"/>
                      <a:gd name="csY2" fmla="*/ 0 h 1748035"/>
                      <a:gd name="csX3" fmla="*/ 1394791 w 2682291"/>
                      <a:gd name="csY3" fmla="*/ 0 h 1748035"/>
                      <a:gd name="csX4" fmla="*/ 1904427 w 2682291"/>
                      <a:gd name="csY4" fmla="*/ 0 h 1748035"/>
                      <a:gd name="csX5" fmla="*/ 2682291 w 2682291"/>
                      <a:gd name="csY5" fmla="*/ 0 h 1748035"/>
                      <a:gd name="csX6" fmla="*/ 2682291 w 2682291"/>
                      <a:gd name="csY6" fmla="*/ 600159 h 1748035"/>
                      <a:gd name="csX7" fmla="*/ 2682291 w 2682291"/>
                      <a:gd name="csY7" fmla="*/ 1130396 h 1748035"/>
                      <a:gd name="csX8" fmla="*/ 2682291 w 2682291"/>
                      <a:gd name="csY8" fmla="*/ 1748035 h 1748035"/>
                      <a:gd name="csX9" fmla="*/ 2172656 w 2682291"/>
                      <a:gd name="csY9" fmla="*/ 1748035 h 1748035"/>
                      <a:gd name="csX10" fmla="*/ 1609375 w 2682291"/>
                      <a:gd name="csY10" fmla="*/ 1748035 h 1748035"/>
                      <a:gd name="csX11" fmla="*/ 1126562 w 2682291"/>
                      <a:gd name="csY11" fmla="*/ 1748035 h 1748035"/>
                      <a:gd name="csX12" fmla="*/ 670573 w 2682291"/>
                      <a:gd name="csY12" fmla="*/ 1748035 h 1748035"/>
                      <a:gd name="csX13" fmla="*/ 0 w 2682291"/>
                      <a:gd name="csY13" fmla="*/ 1748035 h 1748035"/>
                      <a:gd name="csX14" fmla="*/ 0 w 2682291"/>
                      <a:gd name="csY14" fmla="*/ 1182837 h 1748035"/>
                      <a:gd name="csX15" fmla="*/ 0 w 2682291"/>
                      <a:gd name="csY15" fmla="*/ 582678 h 1748035"/>
                      <a:gd name="csX16" fmla="*/ 0 w 2682291"/>
                      <a:gd name="csY16" fmla="*/ 0 h 174803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682291" h="1748035" fill="none" extrusionOk="0">
                        <a:moveTo>
                          <a:pt x="0" y="0"/>
                        </a:moveTo>
                        <a:cubicBezTo>
                          <a:pt x="103676" y="-17857"/>
                          <a:pt x="296463" y="17042"/>
                          <a:pt x="455989" y="0"/>
                        </a:cubicBezTo>
                        <a:cubicBezTo>
                          <a:pt x="615515" y="-17042"/>
                          <a:pt x="739001" y="2530"/>
                          <a:pt x="911979" y="0"/>
                        </a:cubicBezTo>
                        <a:cubicBezTo>
                          <a:pt x="1084957" y="-2530"/>
                          <a:pt x="1293357" y="8363"/>
                          <a:pt x="1394791" y="0"/>
                        </a:cubicBezTo>
                        <a:cubicBezTo>
                          <a:pt x="1496225" y="-8363"/>
                          <a:pt x="1687644" y="2497"/>
                          <a:pt x="1904427" y="0"/>
                        </a:cubicBezTo>
                        <a:cubicBezTo>
                          <a:pt x="2121210" y="-2497"/>
                          <a:pt x="2321605" y="23331"/>
                          <a:pt x="2682291" y="0"/>
                        </a:cubicBezTo>
                        <a:cubicBezTo>
                          <a:pt x="2685162" y="176224"/>
                          <a:pt x="2642436" y="338414"/>
                          <a:pt x="2682291" y="600159"/>
                        </a:cubicBezTo>
                        <a:cubicBezTo>
                          <a:pt x="2722146" y="861904"/>
                          <a:pt x="2680113" y="992399"/>
                          <a:pt x="2682291" y="1130396"/>
                        </a:cubicBezTo>
                        <a:cubicBezTo>
                          <a:pt x="2684469" y="1268393"/>
                          <a:pt x="2642227" y="1618270"/>
                          <a:pt x="2682291" y="1748035"/>
                        </a:cubicBezTo>
                        <a:cubicBezTo>
                          <a:pt x="2553972" y="1754874"/>
                          <a:pt x="2378925" y="1739194"/>
                          <a:pt x="2172656" y="1748035"/>
                        </a:cubicBezTo>
                        <a:cubicBezTo>
                          <a:pt x="1966387" y="1756876"/>
                          <a:pt x="1875806" y="1726277"/>
                          <a:pt x="1609375" y="1748035"/>
                        </a:cubicBezTo>
                        <a:cubicBezTo>
                          <a:pt x="1342944" y="1769793"/>
                          <a:pt x="1298058" y="1746674"/>
                          <a:pt x="1126562" y="1748035"/>
                        </a:cubicBezTo>
                        <a:cubicBezTo>
                          <a:pt x="955066" y="1749396"/>
                          <a:pt x="780131" y="1714111"/>
                          <a:pt x="670573" y="1748035"/>
                        </a:cubicBezTo>
                        <a:cubicBezTo>
                          <a:pt x="561015" y="1781959"/>
                          <a:pt x="187515" y="1735976"/>
                          <a:pt x="0" y="1748035"/>
                        </a:cubicBezTo>
                        <a:cubicBezTo>
                          <a:pt x="-1249" y="1622378"/>
                          <a:pt x="4413" y="1409069"/>
                          <a:pt x="0" y="1182837"/>
                        </a:cubicBezTo>
                        <a:cubicBezTo>
                          <a:pt x="-4413" y="956605"/>
                          <a:pt x="16660" y="789389"/>
                          <a:pt x="0" y="582678"/>
                        </a:cubicBezTo>
                        <a:cubicBezTo>
                          <a:pt x="-16660" y="375967"/>
                          <a:pt x="12917" y="166106"/>
                          <a:pt x="0" y="0"/>
                        </a:cubicBezTo>
                        <a:close/>
                      </a:path>
                      <a:path w="2682291" h="1748035" stroke="0" extrusionOk="0">
                        <a:moveTo>
                          <a:pt x="0" y="0"/>
                        </a:moveTo>
                        <a:cubicBezTo>
                          <a:pt x="148536" y="-13277"/>
                          <a:pt x="299364" y="40345"/>
                          <a:pt x="563281" y="0"/>
                        </a:cubicBezTo>
                        <a:cubicBezTo>
                          <a:pt x="827198" y="-40345"/>
                          <a:pt x="896914" y="50386"/>
                          <a:pt x="1019271" y="0"/>
                        </a:cubicBezTo>
                        <a:cubicBezTo>
                          <a:pt x="1141628" y="-50386"/>
                          <a:pt x="1418353" y="60672"/>
                          <a:pt x="1528906" y="0"/>
                        </a:cubicBezTo>
                        <a:cubicBezTo>
                          <a:pt x="1639460" y="-60672"/>
                          <a:pt x="1879276" y="36116"/>
                          <a:pt x="2011718" y="0"/>
                        </a:cubicBezTo>
                        <a:cubicBezTo>
                          <a:pt x="2144160" y="-36116"/>
                          <a:pt x="2491796" y="57969"/>
                          <a:pt x="2682291" y="0"/>
                        </a:cubicBezTo>
                        <a:cubicBezTo>
                          <a:pt x="2703027" y="254524"/>
                          <a:pt x="2667596" y="319654"/>
                          <a:pt x="2682291" y="547718"/>
                        </a:cubicBezTo>
                        <a:cubicBezTo>
                          <a:pt x="2696986" y="775782"/>
                          <a:pt x="2649077" y="1020437"/>
                          <a:pt x="2682291" y="1147876"/>
                        </a:cubicBezTo>
                        <a:cubicBezTo>
                          <a:pt x="2715505" y="1275315"/>
                          <a:pt x="2680954" y="1542147"/>
                          <a:pt x="2682291" y="1748035"/>
                        </a:cubicBezTo>
                        <a:cubicBezTo>
                          <a:pt x="2485037" y="1810985"/>
                          <a:pt x="2356905" y="1706384"/>
                          <a:pt x="2145833" y="1748035"/>
                        </a:cubicBezTo>
                        <a:cubicBezTo>
                          <a:pt x="1934761" y="1789686"/>
                          <a:pt x="1836112" y="1710638"/>
                          <a:pt x="1689843" y="1748035"/>
                        </a:cubicBezTo>
                        <a:cubicBezTo>
                          <a:pt x="1543574" y="1785432"/>
                          <a:pt x="1411083" y="1710218"/>
                          <a:pt x="1233854" y="1748035"/>
                        </a:cubicBezTo>
                        <a:cubicBezTo>
                          <a:pt x="1056625" y="1785852"/>
                          <a:pt x="807700" y="1739353"/>
                          <a:pt x="697396" y="1748035"/>
                        </a:cubicBezTo>
                        <a:cubicBezTo>
                          <a:pt x="587092" y="1756717"/>
                          <a:pt x="207973" y="1708633"/>
                          <a:pt x="0" y="1748035"/>
                        </a:cubicBezTo>
                        <a:cubicBezTo>
                          <a:pt x="-7620" y="1558149"/>
                          <a:pt x="71286" y="1390211"/>
                          <a:pt x="0" y="1147876"/>
                        </a:cubicBezTo>
                        <a:cubicBezTo>
                          <a:pt x="-71286" y="905541"/>
                          <a:pt x="38083" y="793737"/>
                          <a:pt x="0" y="565198"/>
                        </a:cubicBezTo>
                        <a:cubicBezTo>
                          <a:pt x="-38083" y="336659"/>
                          <a:pt x="12515" y="23675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67686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6768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Temporal mismatch with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6768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Missing the actual maximum water content from snow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C57F00-385B-B88E-C32F-DC944C40852A}"/>
              </a:ext>
            </a:extLst>
          </p:cNvPr>
          <p:cNvSpPr/>
          <p:nvPr/>
        </p:nvSpPr>
        <p:spPr>
          <a:xfrm>
            <a:off x="3791221" y="4572958"/>
            <a:ext cx="192203" cy="161396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32671E3-B440-EF90-75BB-0ED2A97704C8}"/>
              </a:ext>
            </a:extLst>
          </p:cNvPr>
          <p:cNvSpPr/>
          <p:nvPr/>
        </p:nvSpPr>
        <p:spPr>
          <a:xfrm>
            <a:off x="1122775" y="4542017"/>
            <a:ext cx="192203" cy="161396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078530-1EBF-2A24-05AF-9A5CCC09C3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597"/>
          <a:stretch>
            <a:fillRect/>
          </a:stretch>
        </p:blipFill>
        <p:spPr>
          <a:xfrm>
            <a:off x="106025" y="33808"/>
            <a:ext cx="672839" cy="822382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648DB3D-05CE-816A-9D33-8DDDD9459C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24" y="947056"/>
            <a:ext cx="3512280" cy="2501548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E9A6D7-479B-6D95-861D-4EF55D399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9" y="3161843"/>
            <a:ext cx="4152453" cy="247274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709CD1-B0E3-F647-9170-6B205DFF5B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" y="947056"/>
            <a:ext cx="4152452" cy="207241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D8D906-79ED-F5C1-D41B-E1888301B240}"/>
              </a:ext>
            </a:extLst>
          </p:cNvPr>
          <p:cNvSpPr/>
          <p:nvPr/>
        </p:nvSpPr>
        <p:spPr>
          <a:xfrm>
            <a:off x="4412649" y="3541143"/>
            <a:ext cx="3512281" cy="294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700" dirty="0">
                <a:solidFill>
                  <a:schemeClr val="accent1">
                    <a:lumMod val="75000"/>
                  </a:schemeClr>
                </a:solidFill>
              </a:rPr>
              <a:t>Discontinuous measurements </a:t>
            </a:r>
          </a:p>
        </p:txBody>
      </p:sp>
      <p:pic>
        <p:nvPicPr>
          <p:cNvPr id="22" name="Picture 21" descr="A graph of different types of graphs&#10;&#10;AI-generated content may be incorrect.">
            <a:extLst>
              <a:ext uri="{FF2B5EF4-FFF2-40B4-BE49-F238E27FC236}">
                <a16:creationId xmlns:a16="http://schemas.microsoft.com/office/drawing/2014/main" id="{476F0B7D-8AB1-DA3F-2120-6DEF98DBCA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8087" r="8187" b="3046"/>
          <a:stretch>
            <a:fillRect/>
          </a:stretch>
        </p:blipFill>
        <p:spPr bwMode="auto">
          <a:xfrm>
            <a:off x="8269793" y="947056"/>
            <a:ext cx="3612764" cy="25065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4473AE-7125-20D1-2BD3-01338E5AE254}"/>
              </a:ext>
            </a:extLst>
          </p:cNvPr>
          <p:cNvSpPr txBox="1"/>
          <p:nvPr/>
        </p:nvSpPr>
        <p:spPr>
          <a:xfrm>
            <a:off x="8269793" y="3541143"/>
            <a:ext cx="3612764" cy="1748035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D2D2D2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682291"/>
                      <a:gd name="csY0" fmla="*/ 0 h 1748035"/>
                      <a:gd name="csX1" fmla="*/ 455989 w 2682291"/>
                      <a:gd name="csY1" fmla="*/ 0 h 1748035"/>
                      <a:gd name="csX2" fmla="*/ 911979 w 2682291"/>
                      <a:gd name="csY2" fmla="*/ 0 h 1748035"/>
                      <a:gd name="csX3" fmla="*/ 1394791 w 2682291"/>
                      <a:gd name="csY3" fmla="*/ 0 h 1748035"/>
                      <a:gd name="csX4" fmla="*/ 1904427 w 2682291"/>
                      <a:gd name="csY4" fmla="*/ 0 h 1748035"/>
                      <a:gd name="csX5" fmla="*/ 2682291 w 2682291"/>
                      <a:gd name="csY5" fmla="*/ 0 h 1748035"/>
                      <a:gd name="csX6" fmla="*/ 2682291 w 2682291"/>
                      <a:gd name="csY6" fmla="*/ 600159 h 1748035"/>
                      <a:gd name="csX7" fmla="*/ 2682291 w 2682291"/>
                      <a:gd name="csY7" fmla="*/ 1130396 h 1748035"/>
                      <a:gd name="csX8" fmla="*/ 2682291 w 2682291"/>
                      <a:gd name="csY8" fmla="*/ 1748035 h 1748035"/>
                      <a:gd name="csX9" fmla="*/ 2172656 w 2682291"/>
                      <a:gd name="csY9" fmla="*/ 1748035 h 1748035"/>
                      <a:gd name="csX10" fmla="*/ 1609375 w 2682291"/>
                      <a:gd name="csY10" fmla="*/ 1748035 h 1748035"/>
                      <a:gd name="csX11" fmla="*/ 1126562 w 2682291"/>
                      <a:gd name="csY11" fmla="*/ 1748035 h 1748035"/>
                      <a:gd name="csX12" fmla="*/ 670573 w 2682291"/>
                      <a:gd name="csY12" fmla="*/ 1748035 h 1748035"/>
                      <a:gd name="csX13" fmla="*/ 0 w 2682291"/>
                      <a:gd name="csY13" fmla="*/ 1748035 h 1748035"/>
                      <a:gd name="csX14" fmla="*/ 0 w 2682291"/>
                      <a:gd name="csY14" fmla="*/ 1182837 h 1748035"/>
                      <a:gd name="csX15" fmla="*/ 0 w 2682291"/>
                      <a:gd name="csY15" fmla="*/ 582678 h 1748035"/>
                      <a:gd name="csX16" fmla="*/ 0 w 2682291"/>
                      <a:gd name="csY16" fmla="*/ 0 h 174803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682291" h="1748035" fill="none" extrusionOk="0">
                        <a:moveTo>
                          <a:pt x="0" y="0"/>
                        </a:moveTo>
                        <a:cubicBezTo>
                          <a:pt x="103676" y="-17857"/>
                          <a:pt x="296463" y="17042"/>
                          <a:pt x="455989" y="0"/>
                        </a:cubicBezTo>
                        <a:cubicBezTo>
                          <a:pt x="615515" y="-17042"/>
                          <a:pt x="739001" y="2530"/>
                          <a:pt x="911979" y="0"/>
                        </a:cubicBezTo>
                        <a:cubicBezTo>
                          <a:pt x="1084957" y="-2530"/>
                          <a:pt x="1293357" y="8363"/>
                          <a:pt x="1394791" y="0"/>
                        </a:cubicBezTo>
                        <a:cubicBezTo>
                          <a:pt x="1496225" y="-8363"/>
                          <a:pt x="1687644" y="2497"/>
                          <a:pt x="1904427" y="0"/>
                        </a:cubicBezTo>
                        <a:cubicBezTo>
                          <a:pt x="2121210" y="-2497"/>
                          <a:pt x="2321605" y="23331"/>
                          <a:pt x="2682291" y="0"/>
                        </a:cubicBezTo>
                        <a:cubicBezTo>
                          <a:pt x="2685162" y="176224"/>
                          <a:pt x="2642436" y="338414"/>
                          <a:pt x="2682291" y="600159"/>
                        </a:cubicBezTo>
                        <a:cubicBezTo>
                          <a:pt x="2722146" y="861904"/>
                          <a:pt x="2680113" y="992399"/>
                          <a:pt x="2682291" y="1130396"/>
                        </a:cubicBezTo>
                        <a:cubicBezTo>
                          <a:pt x="2684469" y="1268393"/>
                          <a:pt x="2642227" y="1618270"/>
                          <a:pt x="2682291" y="1748035"/>
                        </a:cubicBezTo>
                        <a:cubicBezTo>
                          <a:pt x="2553972" y="1754874"/>
                          <a:pt x="2378925" y="1739194"/>
                          <a:pt x="2172656" y="1748035"/>
                        </a:cubicBezTo>
                        <a:cubicBezTo>
                          <a:pt x="1966387" y="1756876"/>
                          <a:pt x="1875806" y="1726277"/>
                          <a:pt x="1609375" y="1748035"/>
                        </a:cubicBezTo>
                        <a:cubicBezTo>
                          <a:pt x="1342944" y="1769793"/>
                          <a:pt x="1298058" y="1746674"/>
                          <a:pt x="1126562" y="1748035"/>
                        </a:cubicBezTo>
                        <a:cubicBezTo>
                          <a:pt x="955066" y="1749396"/>
                          <a:pt x="780131" y="1714111"/>
                          <a:pt x="670573" y="1748035"/>
                        </a:cubicBezTo>
                        <a:cubicBezTo>
                          <a:pt x="561015" y="1781959"/>
                          <a:pt x="187515" y="1735976"/>
                          <a:pt x="0" y="1748035"/>
                        </a:cubicBezTo>
                        <a:cubicBezTo>
                          <a:pt x="-1249" y="1622378"/>
                          <a:pt x="4413" y="1409069"/>
                          <a:pt x="0" y="1182837"/>
                        </a:cubicBezTo>
                        <a:cubicBezTo>
                          <a:pt x="-4413" y="956605"/>
                          <a:pt x="16660" y="789389"/>
                          <a:pt x="0" y="582678"/>
                        </a:cubicBezTo>
                        <a:cubicBezTo>
                          <a:pt x="-16660" y="375967"/>
                          <a:pt x="12917" y="166106"/>
                          <a:pt x="0" y="0"/>
                        </a:cubicBezTo>
                        <a:close/>
                      </a:path>
                      <a:path w="2682291" h="1748035" stroke="0" extrusionOk="0">
                        <a:moveTo>
                          <a:pt x="0" y="0"/>
                        </a:moveTo>
                        <a:cubicBezTo>
                          <a:pt x="148536" y="-13277"/>
                          <a:pt x="299364" y="40345"/>
                          <a:pt x="563281" y="0"/>
                        </a:cubicBezTo>
                        <a:cubicBezTo>
                          <a:pt x="827198" y="-40345"/>
                          <a:pt x="896914" y="50386"/>
                          <a:pt x="1019271" y="0"/>
                        </a:cubicBezTo>
                        <a:cubicBezTo>
                          <a:pt x="1141628" y="-50386"/>
                          <a:pt x="1418353" y="60672"/>
                          <a:pt x="1528906" y="0"/>
                        </a:cubicBezTo>
                        <a:cubicBezTo>
                          <a:pt x="1639460" y="-60672"/>
                          <a:pt x="1879276" y="36116"/>
                          <a:pt x="2011718" y="0"/>
                        </a:cubicBezTo>
                        <a:cubicBezTo>
                          <a:pt x="2144160" y="-36116"/>
                          <a:pt x="2491796" y="57969"/>
                          <a:pt x="2682291" y="0"/>
                        </a:cubicBezTo>
                        <a:cubicBezTo>
                          <a:pt x="2703027" y="254524"/>
                          <a:pt x="2667596" y="319654"/>
                          <a:pt x="2682291" y="547718"/>
                        </a:cubicBezTo>
                        <a:cubicBezTo>
                          <a:pt x="2696986" y="775782"/>
                          <a:pt x="2649077" y="1020437"/>
                          <a:pt x="2682291" y="1147876"/>
                        </a:cubicBezTo>
                        <a:cubicBezTo>
                          <a:pt x="2715505" y="1275315"/>
                          <a:pt x="2680954" y="1542147"/>
                          <a:pt x="2682291" y="1748035"/>
                        </a:cubicBezTo>
                        <a:cubicBezTo>
                          <a:pt x="2485037" y="1810985"/>
                          <a:pt x="2356905" y="1706384"/>
                          <a:pt x="2145833" y="1748035"/>
                        </a:cubicBezTo>
                        <a:cubicBezTo>
                          <a:pt x="1934761" y="1789686"/>
                          <a:pt x="1836112" y="1710638"/>
                          <a:pt x="1689843" y="1748035"/>
                        </a:cubicBezTo>
                        <a:cubicBezTo>
                          <a:pt x="1543574" y="1785432"/>
                          <a:pt x="1411083" y="1710218"/>
                          <a:pt x="1233854" y="1748035"/>
                        </a:cubicBezTo>
                        <a:cubicBezTo>
                          <a:pt x="1056625" y="1785852"/>
                          <a:pt x="807700" y="1739353"/>
                          <a:pt x="697396" y="1748035"/>
                        </a:cubicBezTo>
                        <a:cubicBezTo>
                          <a:pt x="587092" y="1756717"/>
                          <a:pt x="207973" y="1708633"/>
                          <a:pt x="0" y="1748035"/>
                        </a:cubicBezTo>
                        <a:cubicBezTo>
                          <a:pt x="-7620" y="1558149"/>
                          <a:pt x="71286" y="1390211"/>
                          <a:pt x="0" y="1147876"/>
                        </a:cubicBezTo>
                        <a:cubicBezTo>
                          <a:pt x="-71286" y="905541"/>
                          <a:pt x="38083" y="793737"/>
                          <a:pt x="0" y="565198"/>
                        </a:cubicBezTo>
                        <a:cubicBezTo>
                          <a:pt x="-38083" y="336659"/>
                          <a:pt x="12515" y="23675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7686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3408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6768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Significantly shorter period from the year SWE alterations were detected.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424395-542D-E0CE-435A-A5172D1A1833}"/>
              </a:ext>
            </a:extLst>
          </p:cNvPr>
          <p:cNvSpPr/>
          <p:nvPr/>
        </p:nvSpPr>
        <p:spPr>
          <a:xfrm>
            <a:off x="8281318" y="3524199"/>
            <a:ext cx="3601239" cy="274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Snow accumulation period</a:t>
            </a:r>
          </a:p>
        </p:txBody>
      </p:sp>
      <p:pic>
        <p:nvPicPr>
          <p:cNvPr id="28" name="Graphic 27" descr="Mountains with solid fill">
            <a:extLst>
              <a:ext uri="{FF2B5EF4-FFF2-40B4-BE49-F238E27FC236}">
                <a16:creationId xmlns:a16="http://schemas.microsoft.com/office/drawing/2014/main" id="{FC214195-23F1-7EE8-8DF0-F800D7CBDF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81318" y="3524198"/>
            <a:ext cx="274320" cy="274320"/>
          </a:xfrm>
          <a:prstGeom prst="rect">
            <a:avLst/>
          </a:prstGeom>
        </p:spPr>
      </p:pic>
      <p:pic>
        <p:nvPicPr>
          <p:cNvPr id="31" name="Graphic 30" descr="Cylinder with solid fill">
            <a:extLst>
              <a:ext uri="{FF2B5EF4-FFF2-40B4-BE49-F238E27FC236}">
                <a16:creationId xmlns:a16="http://schemas.microsoft.com/office/drawing/2014/main" id="{32F5DCB5-7448-2183-7A30-D6977F9F49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12649" y="355107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0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5D239-6BD8-8AD7-7E52-1B4571E51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224669-D1DF-F0C6-08CA-1643C275A8AB}"/>
              </a:ext>
            </a:extLst>
          </p:cNvPr>
          <p:cNvSpPr/>
          <p:nvPr/>
        </p:nvSpPr>
        <p:spPr>
          <a:xfrm>
            <a:off x="442445" y="482408"/>
            <a:ext cx="656320" cy="970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B47D68-CA48-78AD-E156-1D2499DF743A}"/>
              </a:ext>
            </a:extLst>
          </p:cNvPr>
          <p:cNvSpPr/>
          <p:nvPr/>
        </p:nvSpPr>
        <p:spPr>
          <a:xfrm>
            <a:off x="0" y="0"/>
            <a:ext cx="12192000" cy="82238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408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Changes in Snowmelt Timing and Peak Flow Generation in Non-Regulated Finnish Catchments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F1C3B4-0A6F-41C3-0FF8-7DAD07784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9" y="135025"/>
            <a:ext cx="696788" cy="55233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78D82FE-EC7A-AC14-33E5-2A802D1F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313" y="6436800"/>
            <a:ext cx="388529" cy="21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52602D-96D6-0A7B-B79E-01284C6FB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" y="5697726"/>
            <a:ext cx="1108782" cy="1108782"/>
          </a:xfrm>
          <a:prstGeom prst="rect">
            <a:avLst/>
          </a:prstGeom>
        </p:spPr>
      </p:pic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2A013E2-0CC5-8494-E28B-2181B88AE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6143" b="2"/>
          <a:stretch>
            <a:fillRect/>
          </a:stretch>
        </p:blipFill>
        <p:spPr>
          <a:xfrm>
            <a:off x="1153797" y="6129322"/>
            <a:ext cx="808109" cy="728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71A9D6-1C4E-BC1A-7C46-04688BE9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993" y="6345221"/>
            <a:ext cx="1428797" cy="5127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D57818-5C15-DC95-0555-1CF4DE2B9A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97"/>
          <a:stretch>
            <a:fillRect/>
          </a:stretch>
        </p:blipFill>
        <p:spPr>
          <a:xfrm>
            <a:off x="106025" y="33808"/>
            <a:ext cx="672839" cy="822382"/>
          </a:xfrm>
          <a:prstGeom prst="rect">
            <a:avLst/>
          </a:prstGeom>
        </p:spPr>
      </p:pic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AB46258F-176D-AAA9-7CF9-B3D7E4E07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778613"/>
              </p:ext>
            </p:extLst>
          </p:nvPr>
        </p:nvGraphicFramePr>
        <p:xfrm>
          <a:off x="7720010" y="856190"/>
          <a:ext cx="4130677" cy="578307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{D27102A9-8310-4765-A935-A1911B00CA55}</a:tableStyleId>
              </a:tblPr>
              <a:tblGrid>
                <a:gridCol w="860961">
                  <a:extLst>
                    <a:ext uri="{9D8B030D-6E8A-4147-A177-3AD203B41FA5}">
                      <a16:colId xmlns:a16="http://schemas.microsoft.com/office/drawing/2014/main" val="1220500101"/>
                    </a:ext>
                  </a:extLst>
                </a:gridCol>
                <a:gridCol w="860961">
                  <a:extLst>
                    <a:ext uri="{9D8B030D-6E8A-4147-A177-3AD203B41FA5}">
                      <a16:colId xmlns:a16="http://schemas.microsoft.com/office/drawing/2014/main" val="3512364928"/>
                    </a:ext>
                  </a:extLst>
                </a:gridCol>
                <a:gridCol w="919003">
                  <a:extLst>
                    <a:ext uri="{9D8B030D-6E8A-4147-A177-3AD203B41FA5}">
                      <a16:colId xmlns:a16="http://schemas.microsoft.com/office/drawing/2014/main" val="2510418689"/>
                    </a:ext>
                  </a:extLst>
                </a:gridCol>
                <a:gridCol w="919003">
                  <a:extLst>
                    <a:ext uri="{9D8B030D-6E8A-4147-A177-3AD203B41FA5}">
                      <a16:colId xmlns:a16="http://schemas.microsoft.com/office/drawing/2014/main" val="3686980296"/>
                    </a:ext>
                  </a:extLst>
                </a:gridCol>
                <a:gridCol w="570749">
                  <a:extLst>
                    <a:ext uri="{9D8B030D-6E8A-4147-A177-3AD203B41FA5}">
                      <a16:colId xmlns:a16="http://schemas.microsoft.com/office/drawing/2014/main" val="3497479033"/>
                    </a:ext>
                  </a:extLst>
                </a:gridCol>
              </a:tblGrid>
              <a:tr h="2430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Catchment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Precipitation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LTM ⃰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WLTM-RP ⃰ ⃰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01755980"/>
                  </a:ext>
                </a:extLst>
              </a:tr>
              <a:tr h="122414">
                <a:tc rowSpan="9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i-FI" sz="1000" kern="0" dirty="0">
                          <a:solidFill>
                            <a:srgbClr val="000000"/>
                          </a:solidFill>
                          <a:effectLst/>
                        </a:rPr>
                        <a:t>Ivalojoki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14.99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792299545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14.99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866827521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14.99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2.15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519281810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152.16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2.14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396526699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152.16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3.11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564517232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152.16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2.69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650402830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167.15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2.14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437671916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167.15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941043480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167.15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2.05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517624439"/>
                  </a:ext>
                </a:extLst>
              </a:tr>
              <a:tr h="122414">
                <a:tc rowSpan="9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i-FI" sz="1000" kern="0" dirty="0">
                          <a:solidFill>
                            <a:srgbClr val="000000"/>
                          </a:solidFill>
                          <a:effectLst/>
                        </a:rPr>
                        <a:t>Juutunajoki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13.43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2.33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655825408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13.43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1.93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683753183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13.43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2.05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4162438599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129.66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2.33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55785855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129.66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2.64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688126735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129.66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116877248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143.09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3.5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57604251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143.09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2.07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964681931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143.09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2.39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277005327"/>
                  </a:ext>
                </a:extLst>
              </a:tr>
              <a:tr h="122414">
                <a:tc rowSpan="9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i-FI" sz="1000" kern="0" dirty="0">
                          <a:solidFill>
                            <a:srgbClr val="000000"/>
                          </a:solidFill>
                          <a:effectLst/>
                        </a:rPr>
                        <a:t>Kemihaara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21.66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82071565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21.66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626456206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21.66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2.15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612197348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144.5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424847588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144.5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4153367209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144.5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2.15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195474656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166.16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1.88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37312153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166.16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1996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1.87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511034244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166.16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1.87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1089855077"/>
                  </a:ext>
                </a:extLst>
              </a:tr>
              <a:tr h="122414">
                <a:tc rowSpan="9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i-FI" sz="1000" kern="0">
                          <a:solidFill>
                            <a:srgbClr val="000000"/>
                          </a:solidFill>
                          <a:effectLst/>
                        </a:rPr>
                        <a:t>Sinettäjärvi-Luusua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30.99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2001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014170375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30.99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2001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2.56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53510716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Rain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30.99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2.53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189558836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146.87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2001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2.22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766469462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146.87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2001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1.77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425442706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Snow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146.87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1.95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2145815148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177.86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&lt;= 2001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2.5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813163723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177.86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&gt; 2001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</a:rPr>
                        <a:t>2.09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969189277"/>
                  </a:ext>
                </a:extLst>
              </a:tr>
              <a:tr h="122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177.86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</a:rPr>
                        <a:t>Whole Period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</a:rPr>
                        <a:t>2.26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279" marR="31279" marT="0" marB="0" anchor="ctr"/>
                </a:tc>
                <a:extLst>
                  <a:ext uri="{0D108BD9-81ED-4DB2-BD59-A6C34878D82A}">
                    <a16:rowId xmlns:a16="http://schemas.microsoft.com/office/drawing/2014/main" val="3663440870"/>
                  </a:ext>
                </a:extLst>
              </a:tr>
            </a:tbl>
          </a:graphicData>
        </a:graphic>
      </p:graphicFrame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A926EE2-98C9-8294-9570-08DB489BB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8592" r="8292" b="5226"/>
          <a:stretch>
            <a:fillRect/>
          </a:stretch>
        </p:blipFill>
        <p:spPr bwMode="auto">
          <a:xfrm>
            <a:off x="136893" y="1561456"/>
            <a:ext cx="3752350" cy="26791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C03402B9-92A7-9A87-78A4-9D257707D5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7936" r="8523" b="4676"/>
          <a:stretch>
            <a:fillRect/>
          </a:stretch>
        </p:blipFill>
        <p:spPr bwMode="auto">
          <a:xfrm>
            <a:off x="3969875" y="1561456"/>
            <a:ext cx="3663517" cy="26791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FFD1D1-4EE3-A7BF-B5E8-CEA2F275995E}"/>
              </a:ext>
            </a:extLst>
          </p:cNvPr>
          <p:cNvSpPr/>
          <p:nvPr/>
        </p:nvSpPr>
        <p:spPr>
          <a:xfrm>
            <a:off x="3969875" y="935001"/>
            <a:ext cx="3663517" cy="596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700" dirty="0">
                <a:solidFill>
                  <a:schemeClr val="accent1">
                    <a:lumMod val="75000"/>
                  </a:schemeClr>
                </a:solidFill>
              </a:rPr>
              <a:t>Precipitation pattern during snow melt period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184B5A-441F-4969-A18B-CEF786050E1A}"/>
              </a:ext>
            </a:extLst>
          </p:cNvPr>
          <p:cNvSpPr/>
          <p:nvPr/>
        </p:nvSpPr>
        <p:spPr>
          <a:xfrm>
            <a:off x="106025" y="935001"/>
            <a:ext cx="3752350" cy="596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700" dirty="0">
                <a:solidFill>
                  <a:schemeClr val="accent1">
                    <a:lumMod val="75000"/>
                  </a:schemeClr>
                </a:solidFill>
              </a:rPr>
              <a:t>Precipitation pattern during snow accumulation period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32860-13AB-4D2F-92AC-03EEEA171D60}"/>
              </a:ext>
            </a:extLst>
          </p:cNvPr>
          <p:cNvSpPr txBox="1"/>
          <p:nvPr/>
        </p:nvSpPr>
        <p:spPr>
          <a:xfrm>
            <a:off x="1219329" y="4346252"/>
            <a:ext cx="6414063" cy="1576747"/>
          </a:xfrm>
          <a:prstGeom prst="rect">
            <a:avLst/>
          </a:prstGeom>
          <a:pattFill prst="ltHorz">
            <a:fgClr>
              <a:srgbClr val="F2F2F2"/>
            </a:fgClr>
            <a:bgClr>
              <a:srgbClr val="FFFFFF"/>
            </a:bgClr>
          </a:pattFill>
          <a:ln w="6350">
            <a:solidFill>
              <a:srgbClr val="F0F0F0"/>
            </a:solidFill>
            <a:extLst>
              <a:ext uri="{C807C97D-BFC1-408E-A445-0C87EB9F89A2}">
                <ask:lineSketchStyleProps xmlns:ask="http://schemas.microsoft.com/office/drawing/2018/sketchyshapes" sd="3959499482">
                  <a:custGeom>
                    <a:avLst/>
                    <a:gdLst>
                      <a:gd name="csX0" fmla="*/ 0 w 2506543"/>
                      <a:gd name="csY0" fmla="*/ 0 h 1783144"/>
                      <a:gd name="csX1" fmla="*/ 426112 w 2506543"/>
                      <a:gd name="csY1" fmla="*/ 0 h 1783144"/>
                      <a:gd name="csX2" fmla="*/ 852225 w 2506543"/>
                      <a:gd name="csY2" fmla="*/ 0 h 1783144"/>
                      <a:gd name="csX3" fmla="*/ 1303402 w 2506543"/>
                      <a:gd name="csY3" fmla="*/ 0 h 1783144"/>
                      <a:gd name="csX4" fmla="*/ 1779646 w 2506543"/>
                      <a:gd name="csY4" fmla="*/ 0 h 1783144"/>
                      <a:gd name="csX5" fmla="*/ 2506543 w 2506543"/>
                      <a:gd name="csY5" fmla="*/ 0 h 1783144"/>
                      <a:gd name="csX6" fmla="*/ 2506543 w 2506543"/>
                      <a:gd name="csY6" fmla="*/ 612213 h 1783144"/>
                      <a:gd name="csX7" fmla="*/ 2506543 w 2506543"/>
                      <a:gd name="csY7" fmla="*/ 1153100 h 1783144"/>
                      <a:gd name="csX8" fmla="*/ 2506543 w 2506543"/>
                      <a:gd name="csY8" fmla="*/ 1783144 h 1783144"/>
                      <a:gd name="csX9" fmla="*/ 2030300 w 2506543"/>
                      <a:gd name="csY9" fmla="*/ 1783144 h 1783144"/>
                      <a:gd name="csX10" fmla="*/ 1503926 w 2506543"/>
                      <a:gd name="csY10" fmla="*/ 1783144 h 1783144"/>
                      <a:gd name="csX11" fmla="*/ 1052748 w 2506543"/>
                      <a:gd name="csY11" fmla="*/ 1783144 h 1783144"/>
                      <a:gd name="csX12" fmla="*/ 626636 w 2506543"/>
                      <a:gd name="csY12" fmla="*/ 1783144 h 1783144"/>
                      <a:gd name="csX13" fmla="*/ 0 w 2506543"/>
                      <a:gd name="csY13" fmla="*/ 1783144 h 1783144"/>
                      <a:gd name="csX14" fmla="*/ 0 w 2506543"/>
                      <a:gd name="csY14" fmla="*/ 1206594 h 1783144"/>
                      <a:gd name="csX15" fmla="*/ 0 w 2506543"/>
                      <a:gd name="csY15" fmla="*/ 594381 h 1783144"/>
                      <a:gd name="csX16" fmla="*/ 0 w 2506543"/>
                      <a:gd name="csY16" fmla="*/ 0 h 178314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2506543" h="1783144" fill="none" extrusionOk="0">
                        <a:moveTo>
                          <a:pt x="0" y="0"/>
                        </a:moveTo>
                        <a:cubicBezTo>
                          <a:pt x="169990" y="-38548"/>
                          <a:pt x="235778" y="43620"/>
                          <a:pt x="426112" y="0"/>
                        </a:cubicBezTo>
                        <a:cubicBezTo>
                          <a:pt x="616446" y="-43620"/>
                          <a:pt x="705984" y="11846"/>
                          <a:pt x="852225" y="0"/>
                        </a:cubicBezTo>
                        <a:cubicBezTo>
                          <a:pt x="998466" y="-11846"/>
                          <a:pt x="1196716" y="34754"/>
                          <a:pt x="1303402" y="0"/>
                        </a:cubicBezTo>
                        <a:cubicBezTo>
                          <a:pt x="1410088" y="-34754"/>
                          <a:pt x="1675591" y="53598"/>
                          <a:pt x="1779646" y="0"/>
                        </a:cubicBezTo>
                        <a:cubicBezTo>
                          <a:pt x="1883701" y="-53598"/>
                          <a:pt x="2311170" y="628"/>
                          <a:pt x="2506543" y="0"/>
                        </a:cubicBezTo>
                        <a:cubicBezTo>
                          <a:pt x="2537741" y="137906"/>
                          <a:pt x="2457107" y="325410"/>
                          <a:pt x="2506543" y="612213"/>
                        </a:cubicBezTo>
                        <a:cubicBezTo>
                          <a:pt x="2555979" y="899016"/>
                          <a:pt x="2472739" y="942943"/>
                          <a:pt x="2506543" y="1153100"/>
                        </a:cubicBezTo>
                        <a:cubicBezTo>
                          <a:pt x="2540347" y="1363257"/>
                          <a:pt x="2456165" y="1563995"/>
                          <a:pt x="2506543" y="1783144"/>
                        </a:cubicBezTo>
                        <a:cubicBezTo>
                          <a:pt x="2305130" y="1796964"/>
                          <a:pt x="2262025" y="1778236"/>
                          <a:pt x="2030300" y="1783144"/>
                        </a:cubicBezTo>
                        <a:cubicBezTo>
                          <a:pt x="1798575" y="1788052"/>
                          <a:pt x="1650211" y="1755367"/>
                          <a:pt x="1503926" y="1783144"/>
                        </a:cubicBezTo>
                        <a:cubicBezTo>
                          <a:pt x="1357641" y="1810921"/>
                          <a:pt x="1242694" y="1739021"/>
                          <a:pt x="1052748" y="1783144"/>
                        </a:cubicBezTo>
                        <a:cubicBezTo>
                          <a:pt x="862802" y="1827267"/>
                          <a:pt x="783392" y="1748622"/>
                          <a:pt x="626636" y="1783144"/>
                        </a:cubicBezTo>
                        <a:cubicBezTo>
                          <a:pt x="469880" y="1817666"/>
                          <a:pt x="194627" y="1717801"/>
                          <a:pt x="0" y="1783144"/>
                        </a:cubicBezTo>
                        <a:cubicBezTo>
                          <a:pt x="-61999" y="1504127"/>
                          <a:pt x="4753" y="1384385"/>
                          <a:pt x="0" y="1206594"/>
                        </a:cubicBezTo>
                        <a:cubicBezTo>
                          <a:pt x="-4753" y="1028803"/>
                          <a:pt x="8876" y="782565"/>
                          <a:pt x="0" y="594381"/>
                        </a:cubicBezTo>
                        <a:cubicBezTo>
                          <a:pt x="-8876" y="406197"/>
                          <a:pt x="45232" y="273146"/>
                          <a:pt x="0" y="0"/>
                        </a:cubicBezTo>
                        <a:close/>
                      </a:path>
                      <a:path w="2506543" h="1783144" stroke="0" extrusionOk="0">
                        <a:moveTo>
                          <a:pt x="0" y="0"/>
                        </a:moveTo>
                        <a:cubicBezTo>
                          <a:pt x="215851" y="-4571"/>
                          <a:pt x="304547" y="47689"/>
                          <a:pt x="526374" y="0"/>
                        </a:cubicBezTo>
                        <a:cubicBezTo>
                          <a:pt x="748201" y="-47689"/>
                          <a:pt x="747784" y="27478"/>
                          <a:pt x="952486" y="0"/>
                        </a:cubicBezTo>
                        <a:cubicBezTo>
                          <a:pt x="1157188" y="-27478"/>
                          <a:pt x="1283800" y="5138"/>
                          <a:pt x="1428730" y="0"/>
                        </a:cubicBezTo>
                        <a:cubicBezTo>
                          <a:pt x="1573660" y="-5138"/>
                          <a:pt x="1733272" y="42364"/>
                          <a:pt x="1879907" y="0"/>
                        </a:cubicBezTo>
                        <a:cubicBezTo>
                          <a:pt x="2026542" y="-42364"/>
                          <a:pt x="2344981" y="31982"/>
                          <a:pt x="2506543" y="0"/>
                        </a:cubicBezTo>
                        <a:cubicBezTo>
                          <a:pt x="2551528" y="146103"/>
                          <a:pt x="2503847" y="337658"/>
                          <a:pt x="2506543" y="558718"/>
                        </a:cubicBezTo>
                        <a:cubicBezTo>
                          <a:pt x="2509239" y="779778"/>
                          <a:pt x="2453542" y="1000621"/>
                          <a:pt x="2506543" y="1170931"/>
                        </a:cubicBezTo>
                        <a:cubicBezTo>
                          <a:pt x="2559544" y="1341241"/>
                          <a:pt x="2477627" y="1646600"/>
                          <a:pt x="2506543" y="1783144"/>
                        </a:cubicBezTo>
                        <a:cubicBezTo>
                          <a:pt x="2289900" y="1833212"/>
                          <a:pt x="2170152" y="1751457"/>
                          <a:pt x="2005234" y="1783144"/>
                        </a:cubicBezTo>
                        <a:cubicBezTo>
                          <a:pt x="1840316" y="1814831"/>
                          <a:pt x="1741214" y="1745961"/>
                          <a:pt x="1579122" y="1783144"/>
                        </a:cubicBezTo>
                        <a:cubicBezTo>
                          <a:pt x="1417030" y="1820327"/>
                          <a:pt x="1312970" y="1742900"/>
                          <a:pt x="1153010" y="1783144"/>
                        </a:cubicBezTo>
                        <a:cubicBezTo>
                          <a:pt x="993050" y="1823388"/>
                          <a:pt x="789764" y="1725672"/>
                          <a:pt x="651701" y="1783144"/>
                        </a:cubicBezTo>
                        <a:cubicBezTo>
                          <a:pt x="513638" y="1840616"/>
                          <a:pt x="163414" y="1738957"/>
                          <a:pt x="0" y="1783144"/>
                        </a:cubicBezTo>
                        <a:cubicBezTo>
                          <a:pt x="-29415" y="1515666"/>
                          <a:pt x="12973" y="1472012"/>
                          <a:pt x="0" y="1170931"/>
                        </a:cubicBezTo>
                        <a:cubicBezTo>
                          <a:pt x="-12973" y="869850"/>
                          <a:pt x="39891" y="705864"/>
                          <a:pt x="0" y="576550"/>
                        </a:cubicBezTo>
                        <a:cubicBezTo>
                          <a:pt x="-39891" y="447236"/>
                          <a:pt x="6135" y="1332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defTabSz="457200">
              <a:spcAft>
                <a:spcPts val="1200"/>
              </a:spcAft>
              <a:buClr>
                <a:srgbClr val="5FCBEF"/>
              </a:buClr>
              <a:buSzPct val="110000"/>
            </a:pPr>
            <a:endParaRPr lang="en-US" sz="1700" kern="0" dirty="0">
              <a:solidFill>
                <a:srgbClr val="343435"/>
              </a:solidFill>
            </a:endParaRPr>
          </a:p>
          <a:p>
            <a:pPr marL="28575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1600" dirty="0"/>
              <a:t>No significant long-term precipitation trend</a:t>
            </a:r>
          </a:p>
          <a:p>
            <a:pPr marL="28575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</a:pPr>
            <a:r>
              <a:rPr lang="en-US" sz="1600" dirty="0"/>
              <a:t>Shorter return periods after snow-cover change </a:t>
            </a:r>
          </a:p>
          <a:p>
            <a:pPr marL="285750" indent="-285750" defTabSz="457200">
              <a:spcAft>
                <a:spcPts val="1200"/>
              </a:spcAft>
              <a:buClr>
                <a:srgbClr val="5FCBEF"/>
              </a:buClr>
              <a:buSzPct val="110000"/>
              <a:buBlip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</a:buBlip>
            </a:pPr>
            <a:r>
              <a:rPr lang="en-US" sz="1600" dirty="0"/>
              <a:t>Indicates intensified rainfall during snowmelt</a:t>
            </a:r>
            <a:endParaRPr lang="en-US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6786A-4303-E8AC-597F-8918595750B9}"/>
              </a:ext>
            </a:extLst>
          </p:cNvPr>
          <p:cNvSpPr/>
          <p:nvPr/>
        </p:nvSpPr>
        <p:spPr>
          <a:xfrm>
            <a:off x="1219329" y="4346252"/>
            <a:ext cx="6414063" cy="4468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accent1">
                    <a:lumMod val="75000"/>
                  </a:schemeClr>
                </a:solidFill>
              </a:rPr>
              <a:t>Long Term Mean (LTM) Precipitaion and corresponding return period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5046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Vaalea tausta">
      <a:dk1>
        <a:srgbClr val="000000"/>
      </a:dk1>
      <a:lt1>
        <a:srgbClr val="FFFFFF"/>
      </a:lt1>
      <a:dk2>
        <a:srgbClr val="23408F"/>
      </a:dk2>
      <a:lt2>
        <a:srgbClr val="BCBDC0"/>
      </a:lt2>
      <a:accent1>
        <a:srgbClr val="23408F"/>
      </a:accent1>
      <a:accent2>
        <a:srgbClr val="67686A"/>
      </a:accent2>
      <a:accent3>
        <a:srgbClr val="662D91"/>
      </a:accent3>
      <a:accent4>
        <a:srgbClr val="00AEEF"/>
      </a:accent4>
      <a:accent5>
        <a:srgbClr val="EB008C"/>
      </a:accent5>
      <a:accent6>
        <a:srgbClr val="39B54A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4_kuvaton.potx" id="{D081ED1F-C41A-3448-9EF1-79135901B31C}" vid="{150D6C10-8FC5-154A-A03C-3D673975F329}"/>
    </a:ext>
  </a:extLst>
</a:theme>
</file>

<file path=ppt/theme/theme2.xml><?xml version="1.0" encoding="utf-8"?>
<a:theme xmlns:a="http://schemas.openxmlformats.org/drawingml/2006/main" name="Bilingual light">
  <a:themeElements>
    <a:clrScheme name="Vaalea tausta">
      <a:dk1>
        <a:srgbClr val="000000"/>
      </a:dk1>
      <a:lt1>
        <a:srgbClr val="FFFFFF"/>
      </a:lt1>
      <a:dk2>
        <a:srgbClr val="23408F"/>
      </a:dk2>
      <a:lt2>
        <a:srgbClr val="BCBDC0"/>
      </a:lt2>
      <a:accent1>
        <a:srgbClr val="23408F"/>
      </a:accent1>
      <a:accent2>
        <a:srgbClr val="67686A"/>
      </a:accent2>
      <a:accent3>
        <a:srgbClr val="662D91"/>
      </a:accent3>
      <a:accent4>
        <a:srgbClr val="00AEEF"/>
      </a:accent4>
      <a:accent5>
        <a:srgbClr val="EB008C"/>
      </a:accent5>
      <a:accent6>
        <a:srgbClr val="39B54A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4_kuvaton.potx" id="{D081ED1F-C41A-3448-9EF1-79135901B31C}" vid="{9CEC89CC-0569-0A40-852B-653F897124BD}"/>
    </a:ext>
  </a:extLst>
</a:theme>
</file>

<file path=ppt/theme/theme3.xml><?xml version="1.0" encoding="utf-8"?>
<a:theme xmlns:a="http://schemas.openxmlformats.org/drawingml/2006/main" name="Vaalea tausta">
  <a:themeElements>
    <a:clrScheme name="Vaalea tausta">
      <a:dk1>
        <a:srgbClr val="000000"/>
      </a:dk1>
      <a:lt1>
        <a:srgbClr val="FFFFFF"/>
      </a:lt1>
      <a:dk2>
        <a:srgbClr val="23408F"/>
      </a:dk2>
      <a:lt2>
        <a:srgbClr val="BCBDC0"/>
      </a:lt2>
      <a:accent1>
        <a:srgbClr val="23408F"/>
      </a:accent1>
      <a:accent2>
        <a:srgbClr val="67686A"/>
      </a:accent2>
      <a:accent3>
        <a:srgbClr val="662D91"/>
      </a:accent3>
      <a:accent4>
        <a:srgbClr val="00AEEF"/>
      </a:accent4>
      <a:accent5>
        <a:srgbClr val="EB008C"/>
      </a:accent5>
      <a:accent6>
        <a:srgbClr val="39B54A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4_kuvaton.potx" id="{D081ED1F-C41A-3448-9EF1-79135901B31C}" vid="{F7F84722-1A97-9342-819C-B737AB54FB6D}"/>
    </a:ext>
  </a:extLst>
</a:theme>
</file>

<file path=ppt/theme/theme4.xml><?xml version="1.0" encoding="utf-8"?>
<a:theme xmlns:a="http://schemas.openxmlformats.org/drawingml/2006/main" name="Tumma tausta">
  <a:themeElements>
    <a:clrScheme name="Tumma tausta">
      <a:dk1>
        <a:srgbClr val="FFFFFF"/>
      </a:dk1>
      <a:lt1>
        <a:srgbClr val="FFFFFF"/>
      </a:lt1>
      <a:dk2>
        <a:srgbClr val="23408F"/>
      </a:dk2>
      <a:lt2>
        <a:srgbClr val="67686A"/>
      </a:lt2>
      <a:accent1>
        <a:srgbClr val="FF8900"/>
      </a:accent1>
      <a:accent2>
        <a:srgbClr val="FFF200"/>
      </a:accent2>
      <a:accent3>
        <a:srgbClr val="FF94A7"/>
      </a:accent3>
      <a:accent4>
        <a:srgbClr val="00AEEF"/>
      </a:accent4>
      <a:accent5>
        <a:srgbClr val="BCBDC0"/>
      </a:accent5>
      <a:accent6>
        <a:srgbClr val="4BBCA9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4_kuvaton.potx" id="{D081ED1F-C41A-3448-9EF1-79135901B31C}" vid="{4469151E-776F-F94E-A09D-3C1410F47D0B}"/>
    </a:ext>
  </a:extLst>
</a:theme>
</file>

<file path=ppt/theme/theme5.xml><?xml version="1.0" encoding="utf-8"?>
<a:theme xmlns:a="http://schemas.openxmlformats.org/drawingml/2006/main" name="Big Title">
  <a:themeElements>
    <a:clrScheme name="Tumma tausta">
      <a:dk1>
        <a:srgbClr val="FFFFFF"/>
      </a:dk1>
      <a:lt1>
        <a:srgbClr val="FFFFFF"/>
      </a:lt1>
      <a:dk2>
        <a:srgbClr val="23408F"/>
      </a:dk2>
      <a:lt2>
        <a:srgbClr val="67686A"/>
      </a:lt2>
      <a:accent1>
        <a:srgbClr val="FF8900"/>
      </a:accent1>
      <a:accent2>
        <a:srgbClr val="FFF200"/>
      </a:accent2>
      <a:accent3>
        <a:srgbClr val="FF94A7"/>
      </a:accent3>
      <a:accent4>
        <a:srgbClr val="00AEEF"/>
      </a:accent4>
      <a:accent5>
        <a:srgbClr val="BCBDC0"/>
      </a:accent5>
      <a:accent6>
        <a:srgbClr val="4BBCA9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4_kuvaton.potx" id="{D081ED1F-C41A-3448-9EF1-79135901B31C}" vid="{5992BFA8-2F48-F64C-B55D-E04257519C0D}"/>
    </a:ext>
  </a:extLst>
</a:theme>
</file>

<file path=ppt/theme/theme6.xml><?xml version="1.0" encoding="utf-8"?>
<a:theme xmlns:a="http://schemas.openxmlformats.org/drawingml/2006/main" name="Bilingual dark">
  <a:themeElements>
    <a:clrScheme name="Tumma tausta">
      <a:dk1>
        <a:srgbClr val="FFFFFF"/>
      </a:dk1>
      <a:lt1>
        <a:srgbClr val="FFFFFF"/>
      </a:lt1>
      <a:dk2>
        <a:srgbClr val="23408F"/>
      </a:dk2>
      <a:lt2>
        <a:srgbClr val="67686A"/>
      </a:lt2>
      <a:accent1>
        <a:srgbClr val="FF8900"/>
      </a:accent1>
      <a:accent2>
        <a:srgbClr val="FFF200"/>
      </a:accent2>
      <a:accent3>
        <a:srgbClr val="FF94A7"/>
      </a:accent3>
      <a:accent4>
        <a:srgbClr val="00AEEF"/>
      </a:accent4>
      <a:accent5>
        <a:srgbClr val="BCBDC0"/>
      </a:accent5>
      <a:accent6>
        <a:srgbClr val="4BBCA9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4_kuvaton.potx" id="{D081ED1F-C41A-3448-9EF1-79135901B31C}" vid="{1088C163-AFA4-BF49-8576-3BE7C8B66757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98CC11BD3A949B01A4505EDBD8DC2" ma:contentTypeVersion="4" ma:contentTypeDescription="Create a new document." ma:contentTypeScope="" ma:versionID="7a126fda3ba7604ca52fa7a54b5dc589">
  <xsd:schema xmlns:xsd="http://www.w3.org/2001/XMLSchema" xmlns:xs="http://www.w3.org/2001/XMLSchema" xmlns:p="http://schemas.microsoft.com/office/2006/metadata/properties" xmlns:ns2="1ff6e4fc-b26b-4fc3-a041-e697ca229603" targetNamespace="http://schemas.microsoft.com/office/2006/metadata/properties" ma:root="true" ma:fieldsID="ada09327bab17e7060700ee9e9b6c355" ns2:_="">
    <xsd:import namespace="1ff6e4fc-b26b-4fc3-a041-e697ca2296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6e4fc-b26b-4fc3-a041-e697ca229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4369EF-C76E-4238-9660-4D57403F939C}">
  <ds:schemaRefs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683eb33e-29cf-41e8-bfc0-b1a6e6c7c38a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3f8f56ef-4cb0-45fe-a0a7-8d8fca120568"/>
  </ds:schemaRefs>
</ds:datastoreItem>
</file>

<file path=customXml/itemProps2.xml><?xml version="1.0" encoding="utf-8"?>
<ds:datastoreItem xmlns:ds="http://schemas.openxmlformats.org/officeDocument/2006/customXml" ds:itemID="{4E9A3592-27C7-4FBC-AE51-17AD23A164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f6e4fc-b26b-4fc3-a041-e697ca2296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4648D2-9BDE-4417-8260-ABE6730FD91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f9ce49a-5101-4aa3-8c75-0d5935ad6525}" enabled="0" method="" siteId="{9f9ce49a-5101-4aa3-8c75-0d5935ad652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UniOulu_Presentation_template_ENG_2024_NP</Template>
  <TotalTime>2713</TotalTime>
  <Words>534</Words>
  <Application>Microsoft Office PowerPoint</Application>
  <PresentationFormat>Widescreen</PresentationFormat>
  <Paragraphs>228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Times New Roman</vt:lpstr>
      <vt:lpstr>Verdana</vt:lpstr>
      <vt:lpstr>White</vt:lpstr>
      <vt:lpstr>Bilingual light</vt:lpstr>
      <vt:lpstr>Vaalea tausta</vt:lpstr>
      <vt:lpstr>Tumma tausta</vt:lpstr>
      <vt:lpstr>Big Title</vt:lpstr>
      <vt:lpstr>Bilingual dark</vt:lpstr>
      <vt:lpstr>Changes in Snowmelt Timing and Peak Flow Generation in Non-Regulated Finnish Catchments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Maedeh Edraki</dc:creator>
  <cp:keywords/>
  <dc:description/>
  <cp:lastModifiedBy>Maedeh Edraki</cp:lastModifiedBy>
  <cp:revision>2</cp:revision>
  <cp:lastPrinted>2020-06-17T11:52:35Z</cp:lastPrinted>
  <dcterms:created xsi:type="dcterms:W3CDTF">2026-04-27T13:15:43Z</dcterms:created>
  <dcterms:modified xsi:type="dcterms:W3CDTF">2026-05-03T18:17:40Z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0x01010070798CC11BD3A949B01A4505EDBD8DC2</vt:lpwstr>
  </property>
  <property fmtid="{D5CDD505-2E9C-101B-9397-08002B2CF9AE}" pid="3" name="oy_department">
    <vt:lpwstr>492;#240927 Viestintä, markkinointi ja yhteiskuntasuhteet|8bd4d200-c4c0-4210-84f2-6f07028d2c73</vt:lpwstr>
  </property>
  <property fmtid="{D5CDD505-2E9C-101B-9397-08002B2CF9AE}" pid="4" name="oy_typeTaxonomy">
    <vt:lpwstr>627;#Ohje|62bdb1e9-6a4e-41b7-9f23-a2dfe98f3035</vt:lpwstr>
  </property>
  <property fmtid="{D5CDD505-2E9C-101B-9397-08002B2CF9AE}" pid="5" name="oy_keywords">
    <vt:lpwstr>360;#Dokumenttipohjat|778455bb-615e-47d7-8dbd-5c9cab4aadc7</vt:lpwstr>
  </property>
  <property fmtid="{D5CDD505-2E9C-101B-9397-08002B2CF9AE}" pid="6" name="oy_subject">
    <vt:lpwstr/>
  </property>
  <property fmtid="{D5CDD505-2E9C-101B-9397-08002B2CF9AE}" pid="7" name="Order">
    <vt:r8>10557500</vt:r8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</Properties>
</file>