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28" r:id="rId4"/>
    <p:sldMasterId id="2147483748" r:id="rId5"/>
    <p:sldMasterId id="2147483716" r:id="rId6"/>
    <p:sldMasterId id="2147483736" r:id="rId7"/>
    <p:sldMasterId id="2147483720" r:id="rId8"/>
    <p:sldMasterId id="2147483739" r:id="rId9"/>
  </p:sldMasterIdLst>
  <p:notesMasterIdLst>
    <p:notesMasterId r:id="rId23"/>
  </p:notesMasterIdLst>
  <p:handoutMasterIdLst>
    <p:handoutMasterId r:id="rId24"/>
  </p:handoutMasterIdLst>
  <p:sldIdLst>
    <p:sldId id="421" r:id="rId10"/>
    <p:sldId id="435" r:id="rId11"/>
    <p:sldId id="460" r:id="rId12"/>
    <p:sldId id="436" r:id="rId13"/>
    <p:sldId id="461" r:id="rId14"/>
    <p:sldId id="449" r:id="rId15"/>
    <p:sldId id="425" r:id="rId16"/>
    <p:sldId id="444" r:id="rId17"/>
    <p:sldId id="459" r:id="rId18"/>
    <p:sldId id="445" r:id="rId19"/>
    <p:sldId id="457" r:id="rId20"/>
    <p:sldId id="462" r:id="rId21"/>
    <p:sldId id="439" r:id="rId22"/>
  </p:sldIdLst>
  <p:sldSz cx="24479250" cy="13679488"/>
  <p:notesSz cx="6858000" cy="9144000"/>
  <p:defaultTextStyle>
    <a:defPPr>
      <a:defRPr lang="es-ES"/>
    </a:defPPr>
    <a:lvl1pPr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Helvetica Neue" panose="02000503000000020004" pitchFamily="2" charset="0"/>
        <a:ea typeface="ＭＳ Ｐゴシック" panose="020B0600070205080204" pitchFamily="34" charset="-128"/>
        <a:cs typeface="+mn-cs"/>
        <a:sym typeface="Helvetica Neue" panose="02000503000000020004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47">
          <p15:clr>
            <a:srgbClr val="A4A3A4"/>
          </p15:clr>
        </p15:guide>
        <p15:guide id="2" pos="16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6FF"/>
    <a:srgbClr val="3D7EDB"/>
    <a:srgbClr val="D5D5D5"/>
    <a:srgbClr val="EEF5FF"/>
    <a:srgbClr val="C5E3F6"/>
    <a:srgbClr val="FEFFE0"/>
    <a:srgbClr val="C8E4FE"/>
    <a:srgbClr val="A5AEFF"/>
    <a:srgbClr val="F7F9F2"/>
    <a:srgbClr val="E8C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ED6BD-7343-4190-9931-E35F6C7AC7DF}" v="1801" dt="2026-05-03T22:07:09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10" autoAdjust="0"/>
  </p:normalViewPr>
  <p:slideViewPr>
    <p:cSldViewPr snapToGrid="0">
      <p:cViewPr varScale="1">
        <p:scale>
          <a:sx n="38" d="100"/>
          <a:sy n="38" d="100"/>
        </p:scale>
        <p:origin x="859" y="48"/>
      </p:cViewPr>
      <p:guideLst>
        <p:guide orient="horz" pos="3447"/>
        <p:guide pos="160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E1B40BC-A0E3-4AC7-37EB-2F1CD53B27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C8B1F1-7A29-B260-7012-DF4E3AE898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D3CB622A-779A-F94A-B884-6F4EB6C1E072}" type="datetimeFigureOut">
              <a:rPr lang="es-ES" altLang="es-CL"/>
              <a:pPr/>
              <a:t>02/05/2026</a:t>
            </a:fld>
            <a:endParaRPr lang="es-ES" alt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A57FFF-EDF6-BB77-F66A-63764A5391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0256AB-613E-002F-3912-9CAF9FF066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19BBFB97-D1CA-8A4E-A659-0241D74B3D22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8705257F-1797-DC55-4E6C-458A26400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61950" y="685800"/>
            <a:ext cx="6134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C876C42-5AD1-9C7E-C952-6541E60BAE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s-ES" noProof="0">
                <a:sym typeface="Helvetica Neue" charset="0"/>
              </a:rPr>
              <a:t>Second level</a:t>
            </a:r>
          </a:p>
          <a:p>
            <a:pPr lvl="2"/>
            <a:r>
              <a:rPr lang="es-ES" noProof="0">
                <a:sym typeface="Helvetica Neue" charset="0"/>
              </a:rPr>
              <a:t>Third level</a:t>
            </a:r>
          </a:p>
          <a:p>
            <a:pPr lvl="3"/>
            <a:r>
              <a:rPr lang="es-ES" noProof="0">
                <a:sym typeface="Helvetica Neue" charset="0"/>
              </a:rPr>
              <a:t>Fourth level</a:t>
            </a:r>
          </a:p>
          <a:p>
            <a:pPr lvl="4"/>
            <a:r>
              <a:rPr lang="es-ES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ＭＳ Ｐゴシック" charset="0"/>
        <a:cs typeface="Helvetica Neue" charset="0"/>
        <a:sym typeface="Helvetica Neue" panose="02000503000000020004" pitchFamily="2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180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44AD7-D6CE-53D9-C26C-2A51E443B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EA559C-15FE-2653-69B1-F7873250F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500846-6AF8-1C90-98BA-835F27D6B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084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45DE9-CF97-C7CF-4CFF-0C98CC1B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8EEC771-0FC9-9433-466E-44992F4E9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CC3351C-8583-6023-9EDD-37D37135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7255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66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404A9-ACDF-A4BB-E0AB-AF8DE4D4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51AB7E-65CF-92C2-B84E-5DBAEF2C2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83B6FF-0A44-4B09-A0FE-0C9024B56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6782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D0399-3ADC-C316-B0C5-0689E867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CBA44A-2B66-58E5-7795-9680DE8CC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8237A1C-755A-D2AB-43BA-D6333F287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6788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62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36738" y="4249738"/>
            <a:ext cx="20807362" cy="2932112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99507" y="7472985"/>
            <a:ext cx="17135475" cy="3495675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140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1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9394" y="656598"/>
            <a:ext cx="20807362" cy="2932112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45948" y="3601067"/>
            <a:ext cx="17135475" cy="34956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783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2986" y="981342"/>
            <a:ext cx="22031325" cy="2279650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23964" y="3440266"/>
            <a:ext cx="18601054" cy="6285993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398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079" y="1043294"/>
            <a:ext cx="22031325" cy="2279650"/>
          </a:xfrm>
          <a:prstGeom prst="rect">
            <a:avLst/>
          </a:prstGeom>
        </p:spPr>
        <p:txBody>
          <a:bodyPr anchor="ctr"/>
          <a:lstStyle>
            <a:lvl1pPr algn="l">
              <a:defRPr sz="7200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90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66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36738" y="4249738"/>
            <a:ext cx="20807362" cy="2932112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71888" y="7751763"/>
            <a:ext cx="17135475" cy="3495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408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o 37">
            <a:extLst>
              <a:ext uri="{FF2B5EF4-FFF2-40B4-BE49-F238E27FC236}">
                <a16:creationId xmlns:a16="http://schemas.microsoft.com/office/drawing/2014/main" id="{7E57BA72-880C-1C95-95D0-C819EB73C1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24479250" cy="13679488"/>
            <a:chOff x="1" y="0"/>
            <a:chExt cx="24479250" cy="13680000"/>
          </a:xfrm>
        </p:grpSpPr>
        <p:sp>
          <p:nvSpPr>
            <p:cNvPr id="8" name="Rectángulo 51">
              <a:extLst>
                <a:ext uri="{FF2B5EF4-FFF2-40B4-BE49-F238E27FC236}">
                  <a16:creationId xmlns:a16="http://schemas.microsoft.com/office/drawing/2014/main" id="{7CEF37D3-B2B2-3228-6A54-8633FF3E0F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9" name="Rectángulo 50">
              <a:extLst>
                <a:ext uri="{FF2B5EF4-FFF2-40B4-BE49-F238E27FC236}">
                  <a16:creationId xmlns:a16="http://schemas.microsoft.com/office/drawing/2014/main" id="{ABBA3DBD-EF97-DAC8-0775-C5F5DA9754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13319624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0" name="Rectángulo 52">
              <a:extLst>
                <a:ext uri="{FF2B5EF4-FFF2-40B4-BE49-F238E27FC236}">
                  <a16:creationId xmlns:a16="http://schemas.microsoft.com/office/drawing/2014/main" id="{EF04D001-F9D8-7F3C-2051-CB37174731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-6659817" y="6659818"/>
              <a:ext cx="13680000" cy="360363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1" name="Rectángulo 53">
              <a:extLst>
                <a:ext uri="{FF2B5EF4-FFF2-40B4-BE49-F238E27FC236}">
                  <a16:creationId xmlns:a16="http://schemas.microsoft.com/office/drawing/2014/main" id="{2C3FD62F-E8B8-1DF4-A3E9-DD7B0A18EF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17459070" y="6659819"/>
              <a:ext cx="13680000" cy="360362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</p:grpSp>
      <p:sp>
        <p:nvSpPr>
          <p:cNvPr id="12" name="Rectángulo 34">
            <a:extLst>
              <a:ext uri="{FF2B5EF4-FFF2-40B4-BE49-F238E27FC236}">
                <a16:creationId xmlns:a16="http://schemas.microsoft.com/office/drawing/2014/main" id="{2AFFE35B-3668-FAF5-1CC4-0611C02B17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47950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3" name="Rectángulo 46">
            <a:extLst>
              <a:ext uri="{FF2B5EF4-FFF2-40B4-BE49-F238E27FC236}">
                <a16:creationId xmlns:a16="http://schemas.microsoft.com/office/drawing/2014/main" id="{148F6473-2D45-EB61-396D-B9FD411104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432213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4" name="Rectángulo 47">
            <a:extLst>
              <a:ext uri="{FF2B5EF4-FFF2-40B4-BE49-F238E27FC236}">
                <a16:creationId xmlns:a16="http://schemas.microsoft.com/office/drawing/2014/main" id="{0495953B-A910-2F1B-E85E-42F3C78585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51438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5" name="Rectángulo 48">
            <a:extLst>
              <a:ext uri="{FF2B5EF4-FFF2-40B4-BE49-F238E27FC236}">
                <a16:creationId xmlns:a16="http://schemas.microsoft.com/office/drawing/2014/main" id="{8FF4A6B4-4DFC-8AC0-ACB0-3B418A4E35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21538" y="13319125"/>
            <a:ext cx="2843212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BAE63BE-B227-C176-82A8-191969AF5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1232" y="5049750"/>
            <a:ext cx="13720970" cy="3279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>
            <a:extLst>
              <a:ext uri="{FF2B5EF4-FFF2-40B4-BE49-F238E27FC236}">
                <a16:creationId xmlns:a16="http://schemas.microsoft.com/office/drawing/2014/main" id="{D3A57266-5940-FDCF-80D1-B32453942B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1038" y="5265738"/>
            <a:ext cx="1622425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2051" name="Marcador de texto 2">
            <a:extLst>
              <a:ext uri="{FF2B5EF4-FFF2-40B4-BE49-F238E27FC236}">
                <a16:creationId xmlns:a16="http://schemas.microsoft.com/office/drawing/2014/main" id="{C150EFDF-48DE-9D9E-19B3-91FB2BB777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24700" y="8424863"/>
            <a:ext cx="161925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AQUÍ EL NOMBRE DE LA UNIDAD</a:t>
            </a:r>
          </a:p>
        </p:txBody>
      </p:sp>
      <p:grpSp>
        <p:nvGrpSpPr>
          <p:cNvPr id="2052" name="Grupo 37">
            <a:extLst>
              <a:ext uri="{FF2B5EF4-FFF2-40B4-BE49-F238E27FC236}">
                <a16:creationId xmlns:a16="http://schemas.microsoft.com/office/drawing/2014/main" id="{3396F399-475B-A574-2784-B22AA452AF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24479250" cy="13679488"/>
            <a:chOff x="1" y="0"/>
            <a:chExt cx="24479250" cy="13680000"/>
          </a:xfrm>
        </p:grpSpPr>
        <p:sp>
          <p:nvSpPr>
            <p:cNvPr id="8" name="Rectángulo 51">
              <a:extLst>
                <a:ext uri="{FF2B5EF4-FFF2-40B4-BE49-F238E27FC236}">
                  <a16:creationId xmlns:a16="http://schemas.microsoft.com/office/drawing/2014/main" id="{F27ABD46-C435-6B8A-7264-EDF47D358F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9" name="Rectángulo 50">
              <a:extLst>
                <a:ext uri="{FF2B5EF4-FFF2-40B4-BE49-F238E27FC236}">
                  <a16:creationId xmlns:a16="http://schemas.microsoft.com/office/drawing/2014/main" id="{ABD15836-AFDB-D529-64A7-369C0B1EB8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13319624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0" name="Rectángulo 52">
              <a:extLst>
                <a:ext uri="{FF2B5EF4-FFF2-40B4-BE49-F238E27FC236}">
                  <a16:creationId xmlns:a16="http://schemas.microsoft.com/office/drawing/2014/main" id="{2C65FCC6-05C0-7BB5-F645-93178EC32A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-6659817" y="6659818"/>
              <a:ext cx="13680000" cy="360363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1" name="Rectángulo 53">
              <a:extLst>
                <a:ext uri="{FF2B5EF4-FFF2-40B4-BE49-F238E27FC236}">
                  <a16:creationId xmlns:a16="http://schemas.microsoft.com/office/drawing/2014/main" id="{CD0B380B-6F06-0F92-0A87-E0F9DFD6C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17459070" y="6659819"/>
              <a:ext cx="13680000" cy="360362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</p:grpSp>
      <p:sp>
        <p:nvSpPr>
          <p:cNvPr id="12" name="Rectángulo 34">
            <a:extLst>
              <a:ext uri="{FF2B5EF4-FFF2-40B4-BE49-F238E27FC236}">
                <a16:creationId xmlns:a16="http://schemas.microsoft.com/office/drawing/2014/main" id="{9CCC070E-75D2-9D69-2C3D-72FE796843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347950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3" name="Rectángulo 46">
            <a:extLst>
              <a:ext uri="{FF2B5EF4-FFF2-40B4-BE49-F238E27FC236}">
                <a16:creationId xmlns:a16="http://schemas.microsoft.com/office/drawing/2014/main" id="{5A3CD431-918A-5A68-3486-3E66CE3EC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432213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4" name="Rectángulo 47">
            <a:extLst>
              <a:ext uri="{FF2B5EF4-FFF2-40B4-BE49-F238E27FC236}">
                <a16:creationId xmlns:a16="http://schemas.microsoft.com/office/drawing/2014/main" id="{DACBC2CC-4C18-1081-A59E-17A2609B5C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851438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5" name="Rectángulo 48">
            <a:extLst>
              <a:ext uri="{FF2B5EF4-FFF2-40B4-BE49-F238E27FC236}">
                <a16:creationId xmlns:a16="http://schemas.microsoft.com/office/drawing/2014/main" id="{DF3EB481-1608-2812-E490-7A881D4F27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921538" y="13319125"/>
            <a:ext cx="2843212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BC35BFE-C05F-E894-099E-8CAEA180B1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046" y="1462337"/>
            <a:ext cx="7950143" cy="19004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9600" b="1" kern="1200">
          <a:solidFill>
            <a:srgbClr val="3D7EDB"/>
          </a:solidFill>
          <a:latin typeface="+mj-lt"/>
          <a:ea typeface="ＭＳ Ｐゴシック" charset="0"/>
          <a:cs typeface="ＭＳ Ｐゴシック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96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3D7EDB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o 37">
            <a:extLst>
              <a:ext uri="{FF2B5EF4-FFF2-40B4-BE49-F238E27FC236}">
                <a16:creationId xmlns:a16="http://schemas.microsoft.com/office/drawing/2014/main" id="{BE6BDCCE-DB36-62C0-BF96-326057794F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24479250" cy="13679488"/>
            <a:chOff x="1" y="0"/>
            <a:chExt cx="24479250" cy="13680000"/>
          </a:xfrm>
        </p:grpSpPr>
        <p:sp>
          <p:nvSpPr>
            <p:cNvPr id="6152" name="Rectángulo 51">
              <a:extLst>
                <a:ext uri="{FF2B5EF4-FFF2-40B4-BE49-F238E27FC236}">
                  <a16:creationId xmlns:a16="http://schemas.microsoft.com/office/drawing/2014/main" id="{8881B54B-0F6B-F3E2-9185-37264F63DA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6153" name="Rectángulo 50">
              <a:extLst>
                <a:ext uri="{FF2B5EF4-FFF2-40B4-BE49-F238E27FC236}">
                  <a16:creationId xmlns:a16="http://schemas.microsoft.com/office/drawing/2014/main" id="{3F6DADA7-6220-29D0-EE3C-2A02091A19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13319624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6154" name="Rectángulo 52">
              <a:extLst>
                <a:ext uri="{FF2B5EF4-FFF2-40B4-BE49-F238E27FC236}">
                  <a16:creationId xmlns:a16="http://schemas.microsoft.com/office/drawing/2014/main" id="{F942C6A7-E2B7-0591-1107-D41183BB63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-6659817" y="6659818"/>
              <a:ext cx="13680000" cy="360363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6155" name="Rectángulo 53">
              <a:extLst>
                <a:ext uri="{FF2B5EF4-FFF2-40B4-BE49-F238E27FC236}">
                  <a16:creationId xmlns:a16="http://schemas.microsoft.com/office/drawing/2014/main" id="{B22C172B-1B4F-5284-58E5-9509533AF4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17459070" y="6659819"/>
              <a:ext cx="13680000" cy="360362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</p:grpSp>
      <p:sp>
        <p:nvSpPr>
          <p:cNvPr id="3075" name="Rectángulo 8">
            <a:extLst>
              <a:ext uri="{FF2B5EF4-FFF2-40B4-BE49-F238E27FC236}">
                <a16:creationId xmlns:a16="http://schemas.microsoft.com/office/drawing/2014/main" id="{A3C77BD1-19D9-8DBF-FA12-3651F8AFE7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3038" y="1231900"/>
            <a:ext cx="393700" cy="1379538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/>
            <a:endParaRPr lang="es-CL" altLang="es-CL"/>
          </a:p>
        </p:txBody>
      </p:sp>
      <p:sp>
        <p:nvSpPr>
          <p:cNvPr id="13" name="Rectángulo 34">
            <a:extLst>
              <a:ext uri="{FF2B5EF4-FFF2-40B4-BE49-F238E27FC236}">
                <a16:creationId xmlns:a16="http://schemas.microsoft.com/office/drawing/2014/main" id="{4C5C7779-3529-0435-61A9-3BDBD583EC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38487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4" name="Rectángulo 46">
            <a:extLst>
              <a:ext uri="{FF2B5EF4-FFF2-40B4-BE49-F238E27FC236}">
                <a16:creationId xmlns:a16="http://schemas.microsoft.com/office/drawing/2014/main" id="{CACC07FE-1B0A-FBDE-9DB4-0E2F39CD9D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22750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5" name="Rectángulo 47">
            <a:extLst>
              <a:ext uri="{FF2B5EF4-FFF2-40B4-BE49-F238E27FC236}">
                <a16:creationId xmlns:a16="http://schemas.microsoft.com/office/drawing/2014/main" id="{73BDFC9C-FF7F-B4A3-1E68-1C6ABAA48F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41975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6" name="Rectángulo 48">
            <a:extLst>
              <a:ext uri="{FF2B5EF4-FFF2-40B4-BE49-F238E27FC236}">
                <a16:creationId xmlns:a16="http://schemas.microsoft.com/office/drawing/2014/main" id="{1DFCB541-FD19-0A03-2E19-CC4604C515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93137" y="13319125"/>
            <a:ext cx="143986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FCB352-DBFC-42FC-7961-DECA8A576A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387638" y="12882563"/>
            <a:ext cx="7345362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2400" dirty="0" err="1">
                <a:solidFill>
                  <a:srgbClr val="3D7EDB"/>
                </a:solidFill>
                <a:latin typeface="Calibri" charset="0"/>
              </a:rPr>
              <a:t>web.uc.cl</a:t>
            </a:r>
            <a:endParaRPr lang="es-ES_tradnl" sz="2400" b="0" dirty="0">
              <a:solidFill>
                <a:srgbClr val="3D7EDB"/>
              </a:solidFill>
              <a:latin typeface="Calibri" charset="0"/>
            </a:endParaRPr>
          </a:p>
        </p:txBody>
      </p:sp>
      <p:sp>
        <p:nvSpPr>
          <p:cNvPr id="18" name="Rectángulo 48">
            <a:extLst>
              <a:ext uri="{FF2B5EF4-FFF2-40B4-BE49-F238E27FC236}">
                <a16:creationId xmlns:a16="http://schemas.microsoft.com/office/drawing/2014/main" id="{3B19E3D9-9F68-F484-DADD-DDC1176396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229512" y="13319125"/>
            <a:ext cx="1181100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585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200" b="1">
          <a:solidFill>
            <a:srgbClr val="307DE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defTabSz="585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200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2pPr>
      <a:lvl3pPr algn="l" defTabSz="585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200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defTabSz="585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200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defTabSz="585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200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8983" algn="l" defTabSz="586478" rtl="0" fontAlgn="base" hangingPunct="0">
        <a:lnSpc>
          <a:spcPct val="90000"/>
        </a:lnSpc>
        <a:spcBef>
          <a:spcPct val="0"/>
        </a:spcBef>
        <a:spcAft>
          <a:spcPct val="0"/>
        </a:spcAft>
        <a:defRPr sz="12248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7966" algn="l" defTabSz="586478" rtl="0" fontAlgn="base" hangingPunct="0">
        <a:lnSpc>
          <a:spcPct val="90000"/>
        </a:lnSpc>
        <a:spcBef>
          <a:spcPct val="0"/>
        </a:spcBef>
        <a:spcAft>
          <a:spcPct val="0"/>
        </a:spcAft>
        <a:defRPr sz="12248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6949" algn="l" defTabSz="586478" rtl="0" fontAlgn="base" hangingPunct="0">
        <a:lnSpc>
          <a:spcPct val="90000"/>
        </a:lnSpc>
        <a:spcBef>
          <a:spcPct val="0"/>
        </a:spcBef>
        <a:spcAft>
          <a:spcPct val="0"/>
        </a:spcAft>
        <a:defRPr sz="12248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35932" algn="l" defTabSz="586478" rtl="0" fontAlgn="base" hangingPunct="0">
        <a:lnSpc>
          <a:spcPct val="90000"/>
        </a:lnSpc>
        <a:spcBef>
          <a:spcPct val="0"/>
        </a:spcBef>
        <a:spcAft>
          <a:spcPct val="0"/>
        </a:spcAft>
        <a:defRPr sz="12248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lvl1pPr marL="636588" indent="-636588" algn="l" defTabSz="823913" rtl="0" eaLnBrk="0" fontAlgn="base" hangingPunct="0">
        <a:spcBef>
          <a:spcPts val="1000"/>
        </a:spcBef>
        <a:spcAft>
          <a:spcPct val="0"/>
        </a:spcAft>
        <a:buSzPct val="125000"/>
        <a:buChar char="•"/>
        <a:defRPr sz="5200">
          <a:solidFill>
            <a:srgbClr val="5E5E5E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274763" indent="-636588" algn="l" defTabSz="823913" rtl="0" eaLnBrk="0" fontAlgn="base" hangingPunct="0">
        <a:spcBef>
          <a:spcPts val="1000"/>
        </a:spcBef>
        <a:spcAft>
          <a:spcPct val="0"/>
        </a:spcAft>
        <a:buSzPct val="125000"/>
        <a:buChar char="•"/>
        <a:defRPr sz="520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2pPr>
      <a:lvl3pPr marL="1911350" indent="-636588" algn="l" defTabSz="823913" rtl="0" eaLnBrk="0" fontAlgn="base" hangingPunct="0">
        <a:spcBef>
          <a:spcPts val="1000"/>
        </a:spcBef>
        <a:spcAft>
          <a:spcPct val="0"/>
        </a:spcAft>
        <a:buSzPct val="125000"/>
        <a:buChar char="•"/>
        <a:defRPr sz="520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3pPr>
      <a:lvl4pPr marL="2549525" indent="-636588" algn="l" defTabSz="823913" rtl="0" eaLnBrk="0" fontAlgn="base" hangingPunct="0">
        <a:spcBef>
          <a:spcPts val="1000"/>
        </a:spcBef>
        <a:spcAft>
          <a:spcPct val="0"/>
        </a:spcAft>
        <a:buSzPct val="125000"/>
        <a:buChar char="•"/>
        <a:defRPr sz="520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4pPr>
      <a:lvl5pPr marL="3186113" indent="-636588" algn="l" defTabSz="823913" rtl="0" eaLnBrk="0" fontAlgn="base" hangingPunct="0">
        <a:spcBef>
          <a:spcPts val="1000"/>
        </a:spcBef>
        <a:spcAft>
          <a:spcPct val="0"/>
        </a:spcAft>
        <a:buSzPct val="125000"/>
        <a:buChar char="•"/>
        <a:defRPr sz="520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5pPr>
      <a:lvl6pPr marL="3646366" indent="-637477" algn="l" defTabSz="823939" rtl="0" fontAlgn="base" hangingPunct="0">
        <a:spcBef>
          <a:spcPts val="1004"/>
        </a:spcBef>
        <a:spcAft>
          <a:spcPct val="0"/>
        </a:spcAft>
        <a:buSzPct val="125000"/>
        <a:buChar char="•"/>
        <a:defRPr sz="522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6pPr>
      <a:lvl7pPr marL="4105349" indent="-637477" algn="l" defTabSz="823939" rtl="0" fontAlgn="base" hangingPunct="0">
        <a:spcBef>
          <a:spcPts val="1004"/>
        </a:spcBef>
        <a:spcAft>
          <a:spcPct val="0"/>
        </a:spcAft>
        <a:buSzPct val="125000"/>
        <a:buChar char="•"/>
        <a:defRPr sz="522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7pPr>
      <a:lvl8pPr marL="4564332" indent="-637477" algn="l" defTabSz="823939" rtl="0" fontAlgn="base" hangingPunct="0">
        <a:spcBef>
          <a:spcPts val="1004"/>
        </a:spcBef>
        <a:spcAft>
          <a:spcPct val="0"/>
        </a:spcAft>
        <a:buSzPct val="125000"/>
        <a:buChar char="•"/>
        <a:defRPr sz="522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8pPr>
      <a:lvl9pPr marL="5023315" indent="-637477" algn="l" defTabSz="823939" rtl="0" fontAlgn="base" hangingPunct="0">
        <a:spcBef>
          <a:spcPts val="1004"/>
        </a:spcBef>
        <a:spcAft>
          <a:spcPct val="0"/>
        </a:spcAft>
        <a:buSzPct val="125000"/>
        <a:buChar char="•"/>
        <a:defRPr sz="522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9pPr>
    </p:bodyStyle>
    <p:otherStyle>
      <a:defPPr>
        <a:defRPr lang="es-ES"/>
      </a:defPPr>
      <a:lvl1pPr marL="0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título 1">
            <a:extLst>
              <a:ext uri="{FF2B5EF4-FFF2-40B4-BE49-F238E27FC236}">
                <a16:creationId xmlns:a16="http://schemas.microsoft.com/office/drawing/2014/main" id="{20CF0F7C-4517-2807-B3F6-286E139C2F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23963" y="547688"/>
            <a:ext cx="220313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4099" name="Marcador de texto 2">
            <a:extLst>
              <a:ext uri="{FF2B5EF4-FFF2-40B4-BE49-F238E27FC236}">
                <a16:creationId xmlns:a16="http://schemas.microsoft.com/office/drawing/2014/main" id="{AA91CD3C-926F-CF96-2A9A-3969F50C01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23963" y="3192463"/>
            <a:ext cx="1860073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grpSp>
        <p:nvGrpSpPr>
          <p:cNvPr id="4100" name="Grupo 37">
            <a:extLst>
              <a:ext uri="{FF2B5EF4-FFF2-40B4-BE49-F238E27FC236}">
                <a16:creationId xmlns:a16="http://schemas.microsoft.com/office/drawing/2014/main" id="{CBD7B44C-16FF-0CE1-3F90-535E902CEC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24479250" cy="13679488"/>
            <a:chOff x="1" y="0"/>
            <a:chExt cx="24479250" cy="13680000"/>
          </a:xfrm>
        </p:grpSpPr>
        <p:sp>
          <p:nvSpPr>
            <p:cNvPr id="8" name="Rectángulo 51">
              <a:extLst>
                <a:ext uri="{FF2B5EF4-FFF2-40B4-BE49-F238E27FC236}">
                  <a16:creationId xmlns:a16="http://schemas.microsoft.com/office/drawing/2014/main" id="{3CEC89AE-41B9-BBAA-2FC6-2E6ACCF35C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9" name="Rectángulo 50">
              <a:extLst>
                <a:ext uri="{FF2B5EF4-FFF2-40B4-BE49-F238E27FC236}">
                  <a16:creationId xmlns:a16="http://schemas.microsoft.com/office/drawing/2014/main" id="{76E8A7B8-9262-F00C-539F-E45F8605D0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13319624"/>
              <a:ext cx="24479250" cy="360376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0" name="Rectángulo 52">
              <a:extLst>
                <a:ext uri="{FF2B5EF4-FFF2-40B4-BE49-F238E27FC236}">
                  <a16:creationId xmlns:a16="http://schemas.microsoft.com/office/drawing/2014/main" id="{B9565ADF-F446-C7F4-8AFD-F5E0BCF8AA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-6659817" y="6659818"/>
              <a:ext cx="13680000" cy="360363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  <p:sp>
          <p:nvSpPr>
            <p:cNvPr id="11" name="Rectángulo 53">
              <a:extLst>
                <a:ext uri="{FF2B5EF4-FFF2-40B4-BE49-F238E27FC236}">
                  <a16:creationId xmlns:a16="http://schemas.microsoft.com/office/drawing/2014/main" id="{65733DE6-22A8-1556-64F6-A070EB20B2A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5400000">
              <a:off x="17459070" y="6659819"/>
              <a:ext cx="13680000" cy="360362"/>
            </a:xfrm>
            <a:prstGeom prst="rect">
              <a:avLst/>
            </a:prstGeom>
            <a:solidFill>
              <a:srgbClr val="2F7CE1"/>
            </a:solidFill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5pPr>
              <a:lvl6pPr marL="25146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6pPr>
              <a:lvl7pPr marL="29718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7pPr>
              <a:lvl8pPr marL="34290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8pPr>
              <a:lvl9pPr marL="3886200" indent="-228600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panose="02000503000000020004" pitchFamily="2" charset="0"/>
                  <a:ea typeface="ＭＳ Ｐゴシック" panose="020B0600070205080204" pitchFamily="34" charset="-128"/>
                  <a:sym typeface="Helvetica Neue" panose="02000503000000020004" pitchFamily="2" charset="0"/>
                </a:defRPr>
              </a:lvl9pPr>
            </a:lstStyle>
            <a:p>
              <a:pPr algn="ctr" eaLnBrk="1">
                <a:defRPr/>
              </a:pPr>
              <a:endParaRPr lang="es-CL" altLang="es-CL"/>
            </a:p>
          </p:txBody>
        </p:sp>
      </p:grpSp>
      <p:sp>
        <p:nvSpPr>
          <p:cNvPr id="4101" name="Rectángulo 8">
            <a:extLst>
              <a:ext uri="{FF2B5EF4-FFF2-40B4-BE49-F238E27FC236}">
                <a16:creationId xmlns:a16="http://schemas.microsoft.com/office/drawing/2014/main" id="{3DE63808-2F6A-324E-B908-5213F0FE5B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3038" y="1231900"/>
            <a:ext cx="393700" cy="1379538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/>
            <a:endParaRPr lang="es-CL" altLang="es-CL"/>
          </a:p>
        </p:txBody>
      </p:sp>
      <p:sp>
        <p:nvSpPr>
          <p:cNvPr id="2" name="Rectángulo 34">
            <a:extLst>
              <a:ext uri="{FF2B5EF4-FFF2-40B4-BE49-F238E27FC236}">
                <a16:creationId xmlns:a16="http://schemas.microsoft.com/office/drawing/2014/main" id="{6228DF2E-F281-11CD-11AF-CFD857D939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38487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3" name="Rectángulo 46">
            <a:extLst>
              <a:ext uri="{FF2B5EF4-FFF2-40B4-BE49-F238E27FC236}">
                <a16:creationId xmlns:a16="http://schemas.microsoft.com/office/drawing/2014/main" id="{C86ED26C-7518-6A95-63F2-DF1E81A91B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22750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4" name="Rectángulo 47">
            <a:extLst>
              <a:ext uri="{FF2B5EF4-FFF2-40B4-BE49-F238E27FC236}">
                <a16:creationId xmlns:a16="http://schemas.microsoft.com/office/drawing/2014/main" id="{3F5ADFB4-8141-F2CB-CA6D-2BA1B47A19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41975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5" name="Rectángulo 48">
            <a:extLst>
              <a:ext uri="{FF2B5EF4-FFF2-40B4-BE49-F238E27FC236}">
                <a16:creationId xmlns:a16="http://schemas.microsoft.com/office/drawing/2014/main" id="{DEFA7B98-0FE5-9C9A-3B35-EE802F5ACC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93137" y="13319125"/>
            <a:ext cx="143986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E61ED4-DD56-9A61-FB6A-B980002BEB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387638" y="12882563"/>
            <a:ext cx="7345362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2400" dirty="0" err="1">
                <a:solidFill>
                  <a:srgbClr val="3D7EDB"/>
                </a:solidFill>
                <a:latin typeface="Calibri" charset="0"/>
              </a:rPr>
              <a:t>cda.uc.cl</a:t>
            </a:r>
            <a:endParaRPr lang="es-ES_tradnl" sz="2400" b="0" dirty="0">
              <a:solidFill>
                <a:srgbClr val="3D7EDB"/>
              </a:solidFill>
              <a:latin typeface="Calibri" charset="0"/>
            </a:endParaRPr>
          </a:p>
        </p:txBody>
      </p:sp>
      <p:sp>
        <p:nvSpPr>
          <p:cNvPr id="17" name="Rectángulo 48">
            <a:extLst>
              <a:ext uri="{FF2B5EF4-FFF2-40B4-BE49-F238E27FC236}">
                <a16:creationId xmlns:a16="http://schemas.microsoft.com/office/drawing/2014/main" id="{35779B5F-90FE-6898-AAC2-E37DE8D5E0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229512" y="13319125"/>
            <a:ext cx="1181100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7200" b="1" kern="1200">
          <a:solidFill>
            <a:srgbClr val="3D7EDB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7200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6FA2B151-C4F8-ABDE-8174-321A6082A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335250" y="12744450"/>
            <a:ext cx="7345363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/>
            <a:r>
              <a:rPr lang="es-ES_tradnl" altLang="es-CL" sz="2400" b="0">
                <a:solidFill>
                  <a:srgbClr val="2E7CE1"/>
                </a:solidFill>
                <a:latin typeface="Calibri" panose="020F0502020204030204" pitchFamily="34" charset="0"/>
              </a:rPr>
              <a:t>PONTIFICIA UNIVERSIDAD CATÓLICA DE CHILE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7DE9F36-2BB8-1634-023E-5474F320D7A8}"/>
              </a:ext>
            </a:extLst>
          </p:cNvPr>
          <p:cNvSpPr/>
          <p:nvPr userDrawn="1"/>
        </p:nvSpPr>
        <p:spPr>
          <a:xfrm>
            <a:off x="362743" y="335260"/>
            <a:ext cx="23753763" cy="13011150"/>
          </a:xfrm>
          <a:prstGeom prst="rect">
            <a:avLst/>
          </a:prstGeom>
          <a:solidFill>
            <a:srgbClr val="3D7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ym typeface="Helvetica Neue" charset="0"/>
              </a:rPr>
              <a:t> </a:t>
            </a:r>
          </a:p>
        </p:txBody>
      </p:sp>
      <p:sp>
        <p:nvSpPr>
          <p:cNvPr id="5128" name="Rectángulo 8">
            <a:extLst>
              <a:ext uri="{FF2B5EF4-FFF2-40B4-BE49-F238E27FC236}">
                <a16:creationId xmlns:a16="http://schemas.microsoft.com/office/drawing/2014/main" id="{274AA254-9AAC-6AF5-9B4D-FED8CE2EB6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3038" y="1231900"/>
            <a:ext cx="393700" cy="1379538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/>
            <a:endParaRPr lang="es-CL" altLang="es-CL"/>
          </a:p>
        </p:txBody>
      </p:sp>
      <p:sp>
        <p:nvSpPr>
          <p:cNvPr id="8" name="Rectángulo 34">
            <a:extLst>
              <a:ext uri="{FF2B5EF4-FFF2-40B4-BE49-F238E27FC236}">
                <a16:creationId xmlns:a16="http://schemas.microsoft.com/office/drawing/2014/main" id="{E3CC4141-A6A4-90EA-7A17-6B988B004E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38487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9" name="Rectángulo 46">
            <a:extLst>
              <a:ext uri="{FF2B5EF4-FFF2-40B4-BE49-F238E27FC236}">
                <a16:creationId xmlns:a16="http://schemas.microsoft.com/office/drawing/2014/main" id="{03AB58EF-C963-5DB6-9766-5A6B148C10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22750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0" name="Rectángulo 47">
            <a:extLst>
              <a:ext uri="{FF2B5EF4-FFF2-40B4-BE49-F238E27FC236}">
                <a16:creationId xmlns:a16="http://schemas.microsoft.com/office/drawing/2014/main" id="{EA5A1BC3-AD37-306B-6CF2-08A56D8B23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41975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1" name="Rectángulo 48">
            <a:extLst>
              <a:ext uri="{FF2B5EF4-FFF2-40B4-BE49-F238E27FC236}">
                <a16:creationId xmlns:a16="http://schemas.microsoft.com/office/drawing/2014/main" id="{BCDC2730-82AC-750B-91E2-5A399D5F45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93137" y="13319125"/>
            <a:ext cx="1439862" cy="461665"/>
          </a:xfrm>
          <a:prstGeom prst="rect">
            <a:avLst/>
          </a:prstGeom>
          <a:solidFill>
            <a:srgbClr val="3C7EDB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3EF1E0-5FAF-7B61-6187-FF116A40BC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387638" y="12882563"/>
            <a:ext cx="7345362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2400" dirty="0" err="1">
                <a:solidFill>
                  <a:schemeClr val="bg1"/>
                </a:solidFill>
                <a:latin typeface="Calibri" charset="0"/>
              </a:rPr>
              <a:t>cda.uc.cl</a:t>
            </a:r>
            <a:endParaRPr lang="es-ES_tradnl" sz="24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Rectángulo 48">
            <a:extLst>
              <a:ext uri="{FF2B5EF4-FFF2-40B4-BE49-F238E27FC236}">
                <a16:creationId xmlns:a16="http://schemas.microsoft.com/office/drawing/2014/main" id="{ECB4AFA1-CBF5-0D7B-00D5-9E891C43CF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229512" y="13319125"/>
            <a:ext cx="1181100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B1C7CE0-6125-E0A7-6445-AFEE75808EEF}"/>
              </a:ext>
            </a:extLst>
          </p:cNvPr>
          <p:cNvSpPr/>
          <p:nvPr userDrawn="1"/>
        </p:nvSpPr>
        <p:spPr>
          <a:xfrm>
            <a:off x="368300" y="328613"/>
            <a:ext cx="23753763" cy="13011150"/>
          </a:xfrm>
          <a:prstGeom prst="rect">
            <a:avLst/>
          </a:prstGeom>
          <a:solidFill>
            <a:srgbClr val="3D7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ym typeface="Helvetica Neue" charset="0"/>
              </a:rPr>
              <a:t> </a:t>
            </a:r>
          </a:p>
        </p:txBody>
      </p:sp>
      <p:sp>
        <p:nvSpPr>
          <p:cNvPr id="6147" name="Marcador de título 1">
            <a:extLst>
              <a:ext uri="{FF2B5EF4-FFF2-40B4-BE49-F238E27FC236}">
                <a16:creationId xmlns:a16="http://schemas.microsoft.com/office/drawing/2014/main" id="{01280689-9916-C0A2-D66C-1AA97E8FB4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6650038"/>
            <a:ext cx="244792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GRACIAS</a:t>
            </a:r>
            <a:endParaRPr lang="es-ES" altLang="es-CL"/>
          </a:p>
        </p:txBody>
      </p:sp>
      <p:sp>
        <p:nvSpPr>
          <p:cNvPr id="2" name="Rectángulo 34">
            <a:extLst>
              <a:ext uri="{FF2B5EF4-FFF2-40B4-BE49-F238E27FC236}">
                <a16:creationId xmlns:a16="http://schemas.microsoft.com/office/drawing/2014/main" id="{5FBF3D12-337A-967C-6912-FD1653C252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38487" y="13319125"/>
            <a:ext cx="1084263" cy="360363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3" name="Rectángulo 46">
            <a:extLst>
              <a:ext uri="{FF2B5EF4-FFF2-40B4-BE49-F238E27FC236}">
                <a16:creationId xmlns:a16="http://schemas.microsoft.com/office/drawing/2014/main" id="{8665FCBB-932A-0DF0-9EF1-8B41A0A500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22750" y="13319125"/>
            <a:ext cx="1439862" cy="360363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4" name="Rectángulo 47">
            <a:extLst>
              <a:ext uri="{FF2B5EF4-FFF2-40B4-BE49-F238E27FC236}">
                <a16:creationId xmlns:a16="http://schemas.microsoft.com/office/drawing/2014/main" id="{373C865A-155F-97EE-73B6-268CF2E7C5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341975" y="13319125"/>
            <a:ext cx="2070100" cy="360363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5" name="Rectángulo 48">
            <a:extLst>
              <a:ext uri="{FF2B5EF4-FFF2-40B4-BE49-F238E27FC236}">
                <a16:creationId xmlns:a16="http://schemas.microsoft.com/office/drawing/2014/main" id="{565A7948-48EF-200C-37B3-D3CD456181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93137" y="13319125"/>
            <a:ext cx="1439862" cy="461665"/>
          </a:xfrm>
          <a:prstGeom prst="rect">
            <a:avLst/>
          </a:prstGeom>
          <a:solidFill>
            <a:srgbClr val="3C7EDB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  <p:sp>
        <p:nvSpPr>
          <p:cNvPr id="7" name="Rectángulo 48">
            <a:extLst>
              <a:ext uri="{FF2B5EF4-FFF2-40B4-BE49-F238E27FC236}">
                <a16:creationId xmlns:a16="http://schemas.microsoft.com/office/drawing/2014/main" id="{7329D31B-BFFA-AF75-1074-B1F37DA736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229512" y="13319125"/>
            <a:ext cx="1181100" cy="360363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ítulo 1">
            <a:extLst>
              <a:ext uri="{FF2B5EF4-FFF2-40B4-BE49-F238E27FC236}">
                <a16:creationId xmlns:a16="http://schemas.microsoft.com/office/drawing/2014/main" id="{41CE3943-60CF-59B8-7083-635729EE3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468" y="4601105"/>
            <a:ext cx="21254508" cy="2932112"/>
          </a:xfrm>
        </p:spPr>
        <p:txBody>
          <a:bodyPr/>
          <a:lstStyle/>
          <a:p>
            <a:pPr eaLnBrk="1" hangingPunct="1"/>
            <a:r>
              <a:rPr lang="es-ES" altLang="es-CL" sz="6600" dirty="0">
                <a:ea typeface="ＭＳ Ｐゴシック" panose="020B0600070205080204" pitchFamily="34" charset="-128"/>
              </a:rPr>
              <a:t>Fog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water</a:t>
            </a:r>
            <a:r>
              <a:rPr lang="es-ES" altLang="es-CL" sz="6600" dirty="0">
                <a:ea typeface="ＭＳ Ｐゴシック" panose="020B0600070205080204" pitchFamily="34" charset="-128"/>
              </a:rPr>
              <a:t> as a non-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conventional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resource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for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strengthening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water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security</a:t>
            </a:r>
            <a:r>
              <a:rPr lang="es-ES" altLang="es-CL" sz="6600" dirty="0">
                <a:ea typeface="ＭＳ Ｐゴシック" panose="020B0600070205080204" pitchFamily="34" charset="-128"/>
              </a:rPr>
              <a:t> in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coastal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settlements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of</a:t>
            </a:r>
            <a:r>
              <a:rPr lang="es-ES" altLang="es-CL" sz="6600" dirty="0">
                <a:ea typeface="ＭＳ Ｐゴシック" panose="020B0600070205080204" pitchFamily="34" charset="-128"/>
              </a:rPr>
              <a:t> </a:t>
            </a:r>
            <a:r>
              <a:rPr lang="es-ES" altLang="es-CL" sz="6600" dirty="0" err="1">
                <a:ea typeface="ＭＳ Ｐゴシック" panose="020B0600070205080204" pitchFamily="34" charset="-128"/>
              </a:rPr>
              <a:t>the</a:t>
            </a:r>
            <a:r>
              <a:rPr lang="es-ES" altLang="es-CL" sz="6600" dirty="0">
                <a:ea typeface="ＭＳ Ｐゴシック" panose="020B0600070205080204" pitchFamily="34" charset="-128"/>
              </a:rPr>
              <a:t> Atacama Desert</a:t>
            </a:r>
          </a:p>
        </p:txBody>
      </p:sp>
      <p:sp>
        <p:nvSpPr>
          <p:cNvPr id="10242" name="Subtítulo 2">
            <a:extLst>
              <a:ext uri="{FF2B5EF4-FFF2-40B4-BE49-F238E27FC236}">
                <a16:creationId xmlns:a16="http://schemas.microsoft.com/office/drawing/2014/main" id="{20942313-E4F5-F0F3-2FCA-D985FE67D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468" y="9796463"/>
            <a:ext cx="21254507" cy="3495675"/>
          </a:xfrm>
        </p:spPr>
        <p:txBody>
          <a:bodyPr/>
          <a:lstStyle/>
          <a:p>
            <a:pPr eaLnBrk="1" hangingPunct="1"/>
            <a:endParaRPr lang="es-ES" altLang="es-CL" sz="3600" dirty="0">
              <a:solidFill>
                <a:srgbClr val="3D7EDB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" altLang="es-CL" sz="3600" dirty="0" err="1">
                <a:solidFill>
                  <a:srgbClr val="3D7EDB"/>
                </a:solidFill>
                <a:ea typeface="ＭＳ Ｐゴシック" panose="020B0600070205080204" pitchFamily="34" charset="-128"/>
              </a:rPr>
              <a:t>Geographer</a:t>
            </a:r>
            <a:endParaRPr lang="es-ES" altLang="es-CL" sz="3600" dirty="0">
              <a:solidFill>
                <a:srgbClr val="3D7EDB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" altLang="es-CL" sz="3600" dirty="0">
                <a:solidFill>
                  <a:srgbClr val="3D7EDB"/>
                </a:solidFill>
                <a:ea typeface="ＭＳ Ｐゴシック" panose="020B0600070205080204" pitchFamily="34" charset="-128"/>
              </a:rPr>
              <a:t>Master </a:t>
            </a:r>
            <a:r>
              <a:rPr lang="es-ES" altLang="es-CL" sz="3600" dirty="0" err="1">
                <a:solidFill>
                  <a:srgbClr val="3D7EDB"/>
                </a:solidFill>
                <a:ea typeface="ＭＳ Ｐゴシック" panose="020B0600070205080204" pitchFamily="34" charset="-128"/>
              </a:rPr>
              <a:t>student</a:t>
            </a:r>
            <a:r>
              <a:rPr lang="es-ES" altLang="es-CL" sz="3600" dirty="0">
                <a:solidFill>
                  <a:srgbClr val="3D7EDB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CL" sz="3600" dirty="0" err="1">
                <a:solidFill>
                  <a:srgbClr val="3D7EDB"/>
                </a:solidFill>
                <a:ea typeface="ＭＳ Ｐゴシック" panose="020B0600070205080204" pitchFamily="34" charset="-128"/>
              </a:rPr>
              <a:t>Geography</a:t>
            </a:r>
            <a:r>
              <a:rPr lang="es-ES" altLang="es-CL" sz="3600" dirty="0">
                <a:solidFill>
                  <a:srgbClr val="3D7EDB"/>
                </a:solidFill>
                <a:ea typeface="ＭＳ Ｐゴシック" panose="020B0600070205080204" pitchFamily="34" charset="-128"/>
              </a:rPr>
              <a:t> and </a:t>
            </a:r>
            <a:r>
              <a:rPr lang="es-ES" altLang="es-CL" sz="3600" dirty="0" err="1">
                <a:solidFill>
                  <a:srgbClr val="3D7EDB"/>
                </a:solidFill>
                <a:ea typeface="ＭＳ Ｐゴシック" panose="020B0600070205080204" pitchFamily="34" charset="-128"/>
              </a:rPr>
              <a:t>Geomatic</a:t>
            </a:r>
            <a:r>
              <a:rPr lang="es-ES" altLang="es-CL" sz="3600" dirty="0">
                <a:solidFill>
                  <a:srgbClr val="3D7EDB"/>
                </a:solidFill>
                <a:ea typeface="ＭＳ Ｐゴシック" panose="020B0600070205080204" pitchFamily="34" charset="-128"/>
              </a:rPr>
              <a:t> – PUC Chile</a:t>
            </a:r>
          </a:p>
          <a:p>
            <a:pPr eaLnBrk="1" hangingPunct="1"/>
            <a:endParaRPr lang="es-ES" altLang="es-CL" sz="3600" dirty="0">
              <a:solidFill>
                <a:srgbClr val="3D7EDB"/>
              </a:solidFill>
              <a:ea typeface="ＭＳ Ｐゴシック" panose="020B0600070205080204" pitchFamily="34" charset="-128"/>
            </a:endParaRPr>
          </a:p>
          <a:p>
            <a:pPr algn="ctr" eaLnBrk="1" hangingPunct="1"/>
            <a:r>
              <a:rPr lang="es-ES" altLang="es-CL" sz="3600" dirty="0">
                <a:solidFill>
                  <a:srgbClr val="3D7EDB"/>
                </a:solidFill>
                <a:ea typeface="ＭＳ Ｐゴシック" panose="020B0600070205080204" pitchFamily="34" charset="-128"/>
              </a:rPr>
              <a:t>Tuesday 05 May 2026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DEB7B54-87CD-CC78-3DD0-935FDEE608D4}"/>
              </a:ext>
            </a:extLst>
          </p:cNvPr>
          <p:cNvSpPr txBox="1">
            <a:spLocks/>
          </p:cNvSpPr>
          <p:nvPr/>
        </p:nvSpPr>
        <p:spPr bwMode="auto">
          <a:xfrm>
            <a:off x="1659468" y="7452784"/>
            <a:ext cx="21254508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96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u="sng" dirty="0">
                <a:ea typeface="ＭＳ Ｐゴシック" panose="020B0600070205080204" pitchFamily="34" charset="-128"/>
              </a:rPr>
              <a:t>Catalina Contreras-López</a:t>
            </a:r>
            <a:r>
              <a:rPr lang="es-ES" altLang="es-CL" sz="4000" dirty="0">
                <a:ea typeface="ＭＳ Ｐゴシック" panose="020B0600070205080204" pitchFamily="34" charset="-128"/>
              </a:rPr>
              <a:t>, </a:t>
            </a:r>
            <a:r>
              <a:rPr lang="es-ES" altLang="es-CL" sz="4000" b="0" dirty="0">
                <a:ea typeface="ＭＳ Ｐゴシック" panose="020B0600070205080204" pitchFamily="34" charset="-128"/>
              </a:rPr>
              <a:t>Camilo del Río, Virginia Carter, Vicente Espinoza and Felipe Lobos-Roco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3AC85-3F88-3BD6-EF10-7C43C4D6B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84DF2B3F-D5F5-4AF5-E97C-8E7BDA782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520" y="1023198"/>
            <a:ext cx="22920959" cy="112987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POTENCIAL OF FOG WATER COLLECTION AND WATER DEMAND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66668D-B6BE-90F1-EF91-17ED9D01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78" b="33260"/>
          <a:stretch>
            <a:fillRect/>
          </a:stretch>
        </p:blipFill>
        <p:spPr>
          <a:xfrm>
            <a:off x="527350" y="4691789"/>
            <a:ext cx="11760357" cy="41978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A45DD9-C6D0-44B2-287E-561FFCA5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608"/>
          <a:stretch>
            <a:fillRect/>
          </a:stretch>
        </p:blipFill>
        <p:spPr>
          <a:xfrm>
            <a:off x="12284985" y="2321810"/>
            <a:ext cx="11754913" cy="44112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AF4B04-7CB8-E51C-C41B-8E83FEA0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5" b="65242"/>
          <a:stretch>
            <a:fillRect/>
          </a:stretch>
        </p:blipFill>
        <p:spPr>
          <a:xfrm>
            <a:off x="12279541" y="7870099"/>
            <a:ext cx="11760357" cy="41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5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928F3-6C0F-2512-D53C-595F12B19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61B9A6F5-49F1-E3A6-3A4F-97E57B1D5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383" y="447465"/>
            <a:ext cx="20807362" cy="112987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USES AND LOCAL PERCEPTION OF FOG WATER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2AAAADD-1E85-0A64-A31C-41CCCC98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384" y="2458541"/>
            <a:ext cx="10233976" cy="2053234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800" b="1" dirty="0" err="1">
                <a:solidFill>
                  <a:schemeClr val="tx1"/>
                </a:solidFill>
                <a:ea typeface="+mn-ea"/>
                <a:cs typeface="+mn-cs"/>
              </a:rPr>
              <a:t>Activities</a:t>
            </a:r>
            <a:r>
              <a:rPr lang="es-ES" sz="4800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1" dirty="0" err="1">
                <a:solidFill>
                  <a:schemeClr val="tx1"/>
                </a:solidFill>
                <a:ea typeface="+mn-ea"/>
                <a:cs typeface="+mn-cs"/>
              </a:rPr>
              <a:t>carried</a:t>
            </a:r>
            <a:r>
              <a:rPr lang="es-ES" sz="4800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1" dirty="0" err="1">
                <a:solidFill>
                  <a:schemeClr val="tx1"/>
                </a:solidFill>
                <a:ea typeface="+mn-ea"/>
                <a:cs typeface="+mn-cs"/>
              </a:rPr>
              <a:t>out</a:t>
            </a:r>
            <a:r>
              <a:rPr lang="es-ES" sz="4800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using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actual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received</a:t>
            </a:r>
            <a:endParaRPr lang="es-ES" sz="4800" dirty="0">
              <a:solidFill>
                <a:schemeClr val="tx1"/>
              </a:solidFill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48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C3DAE2B-4A68-A36C-5F44-81D8D4327FA6}"/>
              </a:ext>
            </a:extLst>
          </p:cNvPr>
          <p:cNvSpPr txBox="1">
            <a:spLocks/>
          </p:cNvSpPr>
          <p:nvPr/>
        </p:nvSpPr>
        <p:spPr bwMode="auto">
          <a:xfrm>
            <a:off x="12915212" y="4877534"/>
            <a:ext cx="9700948" cy="331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Laundry</a:t>
            </a:r>
          </a:p>
          <a:p>
            <a:pPr marL="571500" indent="-5715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Use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of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sanitary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facilities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(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shower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and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toilet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)</a:t>
            </a:r>
          </a:p>
          <a:p>
            <a:pPr marL="571500" indent="-57150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They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have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no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plants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or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them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less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D63B8C65-5812-AF36-DEE6-30841CD5FCC6}"/>
              </a:ext>
            </a:extLst>
          </p:cNvPr>
          <p:cNvSpPr txBox="1">
            <a:spLocks/>
          </p:cNvSpPr>
          <p:nvPr/>
        </p:nvSpPr>
        <p:spPr bwMode="auto">
          <a:xfrm>
            <a:off x="1434730" y="4755869"/>
            <a:ext cx="7804098" cy="41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Sanitation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742950" indent="-7429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Human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consumption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742950" indent="-7429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Plant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irrigation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742950" indent="-7429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Animal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feed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742950" indent="-7429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Economic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/ productive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activities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594E7BCB-9687-A192-516F-563D9BFA2B77}"/>
              </a:ext>
            </a:extLst>
          </p:cNvPr>
          <p:cNvSpPr txBox="1">
            <a:spLocks/>
          </p:cNvSpPr>
          <p:nvPr/>
        </p:nvSpPr>
        <p:spPr bwMode="auto">
          <a:xfrm>
            <a:off x="12915212" y="2500700"/>
            <a:ext cx="9294548" cy="169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Activities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that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are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not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carried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out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or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are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carried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out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less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frequently</a:t>
            </a:r>
            <a:endParaRPr lang="es-ES" sz="4800" dirty="0">
              <a:solidFill>
                <a:schemeClr val="tx1"/>
              </a:solidFill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48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8A587C-8065-5132-0337-044B5BEA5D81}"/>
              </a:ext>
            </a:extLst>
          </p:cNvPr>
          <p:cNvSpPr txBox="1">
            <a:spLocks/>
          </p:cNvSpPr>
          <p:nvPr/>
        </p:nvSpPr>
        <p:spPr bwMode="auto">
          <a:xfrm>
            <a:off x="901383" y="10725752"/>
            <a:ext cx="12441872" cy="90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Would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you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use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collected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from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fog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6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1D9122-3739-4593-7446-5AECC43EC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074" t="27233" r="3089"/>
          <a:stretch>
            <a:fillRect/>
          </a:stretch>
        </p:blipFill>
        <p:spPr>
          <a:xfrm>
            <a:off x="14013814" y="9430335"/>
            <a:ext cx="3197225" cy="34969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46230F-A101-59CC-3B97-13F28586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384" r="86728" b="17421"/>
          <a:stretch>
            <a:fillRect/>
          </a:stretch>
        </p:blipFill>
        <p:spPr>
          <a:xfrm>
            <a:off x="17989206" y="9763017"/>
            <a:ext cx="2635594" cy="2831541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A6403EEE-335D-CD39-1A37-D01654DDD717}"/>
              </a:ext>
            </a:extLst>
          </p:cNvPr>
          <p:cNvSpPr txBox="1">
            <a:spLocks/>
          </p:cNvSpPr>
          <p:nvPr/>
        </p:nvSpPr>
        <p:spPr bwMode="auto">
          <a:xfrm>
            <a:off x="19307003" y="10188301"/>
            <a:ext cx="995256" cy="496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800" b="0" dirty="0">
                <a:solidFill>
                  <a:schemeClr val="tx1"/>
                </a:solidFill>
                <a:ea typeface="+mn-ea"/>
                <a:cs typeface="+mn-cs"/>
              </a:rPr>
              <a:t>Yes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08CF2DE-3AF0-E494-1D6D-96B1EFD443A6}"/>
              </a:ext>
            </a:extLst>
          </p:cNvPr>
          <p:cNvSpPr txBox="1">
            <a:spLocks/>
          </p:cNvSpPr>
          <p:nvPr/>
        </p:nvSpPr>
        <p:spPr bwMode="auto">
          <a:xfrm>
            <a:off x="19307003" y="10930381"/>
            <a:ext cx="995256" cy="496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800" b="0" dirty="0">
                <a:solidFill>
                  <a:schemeClr val="tx1"/>
                </a:solidFill>
                <a:ea typeface="+mn-ea"/>
                <a:cs typeface="+mn-cs"/>
              </a:rPr>
              <a:t>No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5CA0B54D-0C9C-0276-9481-39AD628297DB}"/>
              </a:ext>
            </a:extLst>
          </p:cNvPr>
          <p:cNvSpPr txBox="1">
            <a:spLocks/>
          </p:cNvSpPr>
          <p:nvPr/>
        </p:nvSpPr>
        <p:spPr bwMode="auto">
          <a:xfrm>
            <a:off x="19307002" y="11762469"/>
            <a:ext cx="1520997" cy="496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800" b="0" dirty="0" err="1">
                <a:solidFill>
                  <a:schemeClr val="tx1"/>
                </a:solidFill>
                <a:ea typeface="+mn-ea"/>
                <a:cs typeface="+mn-cs"/>
              </a:rPr>
              <a:t>Depend</a:t>
            </a:r>
            <a:endParaRPr lang="es-ES" sz="28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24D04DE-65EF-EB83-844B-449BBC5F954F}"/>
              </a:ext>
            </a:extLst>
          </p:cNvPr>
          <p:cNvSpPr txBox="1">
            <a:spLocks/>
          </p:cNvSpPr>
          <p:nvPr/>
        </p:nvSpPr>
        <p:spPr bwMode="auto">
          <a:xfrm>
            <a:off x="14930065" y="10685112"/>
            <a:ext cx="1364722" cy="1184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15 </a:t>
            </a:r>
            <a:r>
              <a:rPr lang="es-ES" sz="2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surveys</a:t>
            </a:r>
            <a:endParaRPr lang="es-ES" sz="2800" b="0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8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51BFB-66FF-9F31-6D04-A5D90123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478D2B76-E56A-D982-714A-A1A187586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383" y="1467134"/>
            <a:ext cx="20807362" cy="112987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USES AND LOCAL PERCEPTION OF FOG WATER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A62C877-3FBE-7935-38AF-159B77BBB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383" y="3413618"/>
            <a:ext cx="8141017" cy="2053234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Willingness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to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1" dirty="0" err="1">
                <a:solidFill>
                  <a:schemeClr val="tx1"/>
                </a:solidFill>
                <a:ea typeface="+mn-ea"/>
                <a:cs typeface="+mn-cs"/>
              </a:rPr>
              <a:t>pay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for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fog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endParaRPr lang="es-ES" sz="6000" dirty="0">
              <a:solidFill>
                <a:schemeClr val="tx1"/>
              </a:solidFill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6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732AC5C2-D92E-AF88-E457-E4CE353E0A35}"/>
              </a:ext>
            </a:extLst>
          </p:cNvPr>
          <p:cNvSpPr txBox="1">
            <a:spLocks/>
          </p:cNvSpPr>
          <p:nvPr/>
        </p:nvSpPr>
        <p:spPr bwMode="auto">
          <a:xfrm>
            <a:off x="1639570" y="6025246"/>
            <a:ext cx="5797550" cy="47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The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same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or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less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tan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what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you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currently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pay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600" b="0" dirty="0">
                <a:solidFill>
                  <a:schemeClr val="tx1"/>
                </a:solidFill>
                <a:ea typeface="+mn-ea"/>
                <a:cs typeface="+mn-cs"/>
              </a:rPr>
              <a:t>~ 3 euros</a:t>
            </a:r>
            <a:endParaRPr lang="es-ES" sz="3600" b="0" baseline="-25000" dirty="0">
              <a:solidFill>
                <a:schemeClr val="tx1"/>
              </a:solidFill>
              <a:ea typeface="+mn-ea"/>
              <a:cs typeface="+mn-cs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3600" b="0" dirty="0">
                <a:solidFill>
                  <a:schemeClr val="tx1"/>
                </a:solidFill>
              </a:rPr>
              <a:t>~ 4 USD</a:t>
            </a:r>
            <a:endParaRPr lang="es-ES" sz="3600" b="0" baseline="-25000" dirty="0">
              <a:solidFill>
                <a:schemeClr val="tx1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6E8EACAA-8054-6724-F024-65B9B0631E5F}"/>
              </a:ext>
            </a:extLst>
          </p:cNvPr>
          <p:cNvSpPr txBox="1">
            <a:spLocks/>
          </p:cNvSpPr>
          <p:nvPr/>
        </p:nvSpPr>
        <p:spPr bwMode="auto">
          <a:xfrm>
            <a:off x="12915212" y="3413618"/>
            <a:ext cx="9294548" cy="169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What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would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people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do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if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they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had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more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60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B816BAF-57A0-89DE-6B95-D4608853F340}"/>
                  </a:ext>
                </a:extLst>
              </p:cNvPr>
              <p:cNvSpPr txBox="1"/>
              <p:nvPr/>
            </p:nvSpPr>
            <p:spPr>
              <a:xfrm>
                <a:off x="4172717" y="8387263"/>
                <a:ext cx="369130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Aft>
                    <a:spcPts val="0"/>
                  </a:spcAft>
                  <a:defRPr/>
                </a:pPr>
                <a:r>
                  <a:rPr lang="es-ES" sz="3200" b="0" dirty="0" err="1">
                    <a:solidFill>
                      <a:schemeClr val="tx1"/>
                    </a:solidFill>
                    <a:ea typeface="+mn-ea"/>
                    <a:cs typeface="+mn-cs"/>
                  </a:rPr>
                  <a:t>around</a:t>
                </a:r>
                <a:r>
                  <a:rPr lang="es-ES" sz="3200" b="0" dirty="0">
                    <a:solidFill>
                      <a:schemeClr val="tx1"/>
                    </a:solidFill>
                    <a:ea typeface="+mn-ea"/>
                    <a:cs typeface="+mn-cs"/>
                  </a:rPr>
                  <a:t> per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ES" sz="3200" b="0" dirty="0">
                  <a:solidFill>
                    <a:schemeClr val="tx1"/>
                  </a:solidFill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B816BAF-57A0-89DE-6B95-D4608853F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717" y="8387263"/>
                <a:ext cx="3691308" cy="584775"/>
              </a:xfrm>
              <a:prstGeom prst="rect">
                <a:avLst/>
              </a:prstGeom>
              <a:blipFill>
                <a:blip r:embed="rId3"/>
                <a:stretch>
                  <a:fillRect l="-4298" t="-13542" b="-3333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ítulo 2">
            <a:extLst>
              <a:ext uri="{FF2B5EF4-FFF2-40B4-BE49-F238E27FC236}">
                <a16:creationId xmlns:a16="http://schemas.microsoft.com/office/drawing/2014/main" id="{64083639-F967-3E88-79BF-3BB97DE31FC3}"/>
              </a:ext>
            </a:extLst>
          </p:cNvPr>
          <p:cNvSpPr txBox="1">
            <a:spLocks/>
          </p:cNvSpPr>
          <p:nvPr/>
        </p:nvSpPr>
        <p:spPr bwMode="auto">
          <a:xfrm>
            <a:off x="17272582" y="8258315"/>
            <a:ext cx="5742781" cy="401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It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would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be a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problem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due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to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a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lack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of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storage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571500" indent="-5715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They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don’t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need</a:t>
            </a:r>
            <a:r>
              <a:rPr lang="es-ES" sz="4000" b="0" dirty="0">
                <a:solidFill>
                  <a:schemeClr val="tx1"/>
                </a:solidFill>
                <a:ea typeface="+mn-ea"/>
                <a:cs typeface="+mn-cs"/>
              </a:rPr>
              <a:t> more </a:t>
            </a:r>
            <a:r>
              <a:rPr lang="es-ES" sz="4000" b="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40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B22A636-AA16-17F9-B8D9-27C63E8C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770" y="9586905"/>
            <a:ext cx="1747150" cy="1747150"/>
          </a:xfrm>
          <a:prstGeom prst="rect">
            <a:avLst/>
          </a:prstGeom>
        </p:spPr>
      </p:pic>
      <p:pic>
        <p:nvPicPr>
          <p:cNvPr id="3074" name="Picture 2" descr="🌳 Árbol De Hoja Caduca Emoji: Significado y Uso">
            <a:extLst>
              <a:ext uri="{FF2B5EF4-FFF2-40B4-BE49-F238E27FC236}">
                <a16:creationId xmlns:a16="http://schemas.microsoft.com/office/drawing/2014/main" id="{E35A5D0F-16BF-D939-5F83-49452E44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424" y="7973724"/>
            <a:ext cx="1747150" cy="17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AB20CEA-31B6-56D3-ACFB-E1A731373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8678" y="7936539"/>
            <a:ext cx="1747150" cy="17471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0D5F5AE-90C9-1343-AEAC-35FA24317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8673" y="10176545"/>
            <a:ext cx="1747149" cy="174714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E272024-3A20-A719-E81F-7FE01679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73" y="5936132"/>
            <a:ext cx="1378348" cy="13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0A1794C-B2FC-4C0D-DFC0-DDD9B33BD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54799" y="5936132"/>
            <a:ext cx="1378348" cy="13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25D3-EFF2-D923-911C-4A53E5A1B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47ADF17A-4196-B1D5-C01E-558F8F67B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3" y="1483784"/>
            <a:ext cx="20807362" cy="2932113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FUTURE CHALLENGES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F5CAF3-B0A7-0D45-74AF-EDF3751ADBAB}"/>
              </a:ext>
            </a:extLst>
          </p:cNvPr>
          <p:cNvSpPr txBox="1">
            <a:spLocks/>
          </p:cNvSpPr>
          <p:nvPr/>
        </p:nvSpPr>
        <p:spPr bwMode="auto">
          <a:xfrm>
            <a:off x="969963" y="4142978"/>
            <a:ext cx="20807362" cy="53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Economic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feasibility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of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fog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harvesting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in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area</a:t>
            </a:r>
            <a:endParaRPr lang="es-ES" sz="6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Fog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storage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capacity</a:t>
            </a:r>
            <a:endParaRPr lang="es-ES" sz="60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Governance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in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fog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water</a:t>
            </a:r>
            <a:r>
              <a:rPr lang="es-ES" sz="60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b="0" dirty="0" err="1">
                <a:solidFill>
                  <a:schemeClr val="tx1"/>
                </a:solidFill>
                <a:ea typeface="+mn-ea"/>
                <a:cs typeface="+mn-cs"/>
              </a:rPr>
              <a:t>management</a:t>
            </a:r>
            <a:endParaRPr lang="es-ES" sz="60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806CF-FD38-9019-A506-8D26E1008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679D8ADA-6913-2353-BC6E-8D7E073E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3" y="1178985"/>
            <a:ext cx="14608704" cy="148293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ACCESS TO WATER RESOURCES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B7DCD0-F8C5-AE93-F81F-604BAE90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11" t="9656" r="53163" b="25996"/>
          <a:stretch>
            <a:fillRect/>
          </a:stretch>
        </p:blipFill>
        <p:spPr>
          <a:xfrm>
            <a:off x="1162867" y="3081461"/>
            <a:ext cx="6642285" cy="813449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43526F4-B421-C828-54E0-F892FC76E354}"/>
              </a:ext>
            </a:extLst>
          </p:cNvPr>
          <p:cNvCxnSpPr>
            <a:cxnSpLocks/>
          </p:cNvCxnSpPr>
          <p:nvPr/>
        </p:nvCxnSpPr>
        <p:spPr bwMode="auto">
          <a:xfrm>
            <a:off x="4867594" y="4428656"/>
            <a:ext cx="3945970" cy="36619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CC6D7EB-43A0-E8F3-2902-0CC977C08D81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7595" y="2958017"/>
            <a:ext cx="3945969" cy="148561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Subtítulo 2">
            <a:extLst>
              <a:ext uri="{FF2B5EF4-FFF2-40B4-BE49-F238E27FC236}">
                <a16:creationId xmlns:a16="http://schemas.microsoft.com/office/drawing/2014/main" id="{E6BED0FB-13D0-FEF1-0424-C2AFDF2D34F4}"/>
              </a:ext>
            </a:extLst>
          </p:cNvPr>
          <p:cNvSpPr txBox="1">
            <a:spLocks/>
          </p:cNvSpPr>
          <p:nvPr/>
        </p:nvSpPr>
        <p:spPr bwMode="auto">
          <a:xfrm>
            <a:off x="9423920" y="8351157"/>
            <a:ext cx="4710038" cy="133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Populations</a:t>
            </a:r>
            <a:endParaRPr lang="es-ES" sz="32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310 </a:t>
            </a: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households</a:t>
            </a:r>
            <a:endParaRPr lang="es-ES" sz="32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117 </a:t>
            </a: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residents</a:t>
            </a:r>
            <a:endParaRPr lang="es-ES" sz="32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D16B781-E8BF-15AE-5CAE-20EED1F7EAE2}"/>
              </a:ext>
            </a:extLst>
          </p:cNvPr>
          <p:cNvSpPr txBox="1">
            <a:spLocks/>
          </p:cNvSpPr>
          <p:nvPr/>
        </p:nvSpPr>
        <p:spPr bwMode="auto">
          <a:xfrm>
            <a:off x="1162867" y="11445223"/>
            <a:ext cx="6642285" cy="91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0" dirty="0">
                <a:solidFill>
                  <a:schemeClr val="tx1"/>
                </a:solidFill>
                <a:ea typeface="+mn-ea"/>
                <a:cs typeface="+mn-cs"/>
              </a:rPr>
              <a:t>25 </a:t>
            </a:r>
            <a:r>
              <a:rPr lang="es-ES" sz="2400" b="0" dirty="0" err="1">
                <a:solidFill>
                  <a:schemeClr val="tx1"/>
                </a:solidFill>
                <a:ea typeface="+mn-ea"/>
                <a:cs typeface="+mn-cs"/>
              </a:rPr>
              <a:t>Sep</a:t>
            </a:r>
            <a:r>
              <a:rPr lang="es-ES" sz="2400" b="0" dirty="0">
                <a:solidFill>
                  <a:schemeClr val="tx1"/>
                </a:solidFill>
                <a:ea typeface="+mn-ea"/>
                <a:cs typeface="+mn-cs"/>
              </a:rPr>
              <a:t> 2025 – GOES-19</a:t>
            </a:r>
          </a:p>
          <a:p>
            <a:pPr marL="857250" indent="-8572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" sz="24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7C16D1-86D0-5A5E-71BE-2B729186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16" t="12040" r="12675" b="26669"/>
          <a:stretch>
            <a:fillRect/>
          </a:stretch>
        </p:blipFill>
        <p:spPr>
          <a:xfrm>
            <a:off x="8813565" y="2958017"/>
            <a:ext cx="14384725" cy="5132584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EC246EFF-9337-2D8E-6FEC-B2070EC2E28E}"/>
              </a:ext>
            </a:extLst>
          </p:cNvPr>
          <p:cNvSpPr txBox="1">
            <a:spLocks/>
          </p:cNvSpPr>
          <p:nvPr/>
        </p:nvSpPr>
        <p:spPr bwMode="auto">
          <a:xfrm>
            <a:off x="15752726" y="8401738"/>
            <a:ext cx="7351559" cy="133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Supply</a:t>
            </a: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 Rural </a:t>
            </a: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Sanitary</a:t>
            </a: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 Service (SSR)  </a:t>
            </a: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Tanker </a:t>
            </a: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trucks</a:t>
            </a:r>
            <a:endParaRPr lang="es-ES" sz="3200" b="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Desalinitation</a:t>
            </a:r>
            <a:r>
              <a:rPr lang="es-ES" sz="32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3200" b="0" dirty="0" err="1">
                <a:solidFill>
                  <a:schemeClr val="tx1"/>
                </a:solidFill>
                <a:ea typeface="+mn-ea"/>
                <a:cs typeface="+mn-cs"/>
              </a:rPr>
              <a:t>plant</a:t>
            </a:r>
            <a:endParaRPr lang="es-ES" sz="3200" b="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6FE2C7C-5026-9B2E-4869-9F374954987F}"/>
              </a:ext>
            </a:extLst>
          </p:cNvPr>
          <p:cNvSpPr/>
          <p:nvPr/>
        </p:nvSpPr>
        <p:spPr bwMode="auto">
          <a:xfrm>
            <a:off x="21346160" y="12362336"/>
            <a:ext cx="1397000" cy="33725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3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8672A21-CB39-D596-E2AC-122249284F1D}"/>
              </a:ext>
            </a:extLst>
          </p:cNvPr>
          <p:cNvSpPr/>
          <p:nvPr/>
        </p:nvSpPr>
        <p:spPr>
          <a:xfrm>
            <a:off x="8100665" y="10483882"/>
            <a:ext cx="15697119" cy="1922682"/>
          </a:xfrm>
          <a:prstGeom prst="roundRect">
            <a:avLst/>
          </a:prstGeom>
          <a:noFill/>
          <a:ln>
            <a:solidFill>
              <a:srgbClr val="F8B8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0" dirty="0" err="1">
                <a:solidFill>
                  <a:schemeClr val="tx1"/>
                </a:solidFill>
              </a:rPr>
              <a:t>Is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fog</a:t>
            </a:r>
            <a:r>
              <a:rPr lang="es-MX" sz="3200" b="0" dirty="0">
                <a:solidFill>
                  <a:schemeClr val="tx1"/>
                </a:solidFill>
              </a:rPr>
              <a:t> a viable </a:t>
            </a:r>
            <a:r>
              <a:rPr lang="es-MX" sz="3200" b="0" dirty="0" err="1">
                <a:solidFill>
                  <a:schemeClr val="tx1"/>
                </a:solidFill>
              </a:rPr>
              <a:t>option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for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increasing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the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water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supply</a:t>
            </a:r>
            <a:r>
              <a:rPr lang="es-MX" sz="3200" b="0" dirty="0">
                <a:solidFill>
                  <a:schemeClr val="tx1"/>
                </a:solidFill>
              </a:rPr>
              <a:t> in </a:t>
            </a:r>
            <a:r>
              <a:rPr lang="es-MX" sz="3200" b="0" dirty="0" err="1">
                <a:solidFill>
                  <a:schemeClr val="tx1"/>
                </a:solidFill>
              </a:rPr>
              <a:t>coastal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settlements</a:t>
            </a:r>
            <a:r>
              <a:rPr lang="es-MX" sz="3200" b="0" dirty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s-MX" sz="3200" b="0" dirty="0">
                <a:solidFill>
                  <a:schemeClr val="tx1"/>
                </a:solidFill>
              </a:rPr>
              <a:t>How do local </a:t>
            </a:r>
            <a:r>
              <a:rPr lang="es-MX" sz="3200" dirty="0" err="1">
                <a:solidFill>
                  <a:schemeClr val="tx1"/>
                </a:solidFill>
              </a:rPr>
              <a:t>residents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view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the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potential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implementation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of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fog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water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dirty="0" err="1">
                <a:solidFill>
                  <a:schemeClr val="tx1"/>
                </a:solidFill>
              </a:rPr>
              <a:t>harvesting</a:t>
            </a:r>
            <a:r>
              <a:rPr lang="es-MX" sz="3200" dirty="0">
                <a:solidFill>
                  <a:schemeClr val="tx1"/>
                </a:solidFill>
              </a:rPr>
              <a:t> </a:t>
            </a:r>
            <a:r>
              <a:rPr lang="es-MX" sz="3200" b="0" dirty="0">
                <a:solidFill>
                  <a:schemeClr val="tx1"/>
                </a:solidFill>
              </a:rPr>
              <a:t>as a </a:t>
            </a:r>
            <a:r>
              <a:rPr lang="es-MX" sz="3200" b="0" dirty="0" err="1">
                <a:solidFill>
                  <a:schemeClr val="tx1"/>
                </a:solidFill>
              </a:rPr>
              <a:t>supplementary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water</a:t>
            </a:r>
            <a:r>
              <a:rPr lang="es-MX" sz="3200" b="0" dirty="0">
                <a:solidFill>
                  <a:schemeClr val="tx1"/>
                </a:solidFill>
              </a:rPr>
              <a:t> </a:t>
            </a:r>
            <a:r>
              <a:rPr lang="es-MX" sz="3200" b="0" dirty="0" err="1">
                <a:solidFill>
                  <a:schemeClr val="tx1"/>
                </a:solidFill>
              </a:rPr>
              <a:t>source</a:t>
            </a:r>
            <a:r>
              <a:rPr lang="es-MX" sz="3200" b="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250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9248-65BD-AFE4-8643-F0219A73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E5CE9796-3C31-67B9-F9A8-27DF45B3C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2" y="1178984"/>
            <a:ext cx="23170197" cy="1424209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CURRENT ACCESS TO DRINKING WATER AND LOCAL PERCEPTION OF FOG WATER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F8A932-E0F5-90D7-D6ED-292EDB303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55520" y="4185920"/>
            <a:ext cx="7990948" cy="7904480"/>
          </a:xfrm>
        </p:spPr>
        <p:txBody>
          <a:bodyPr rtlCol="0">
            <a:normAutofit/>
          </a:bodyPr>
          <a:lstStyle/>
          <a:p>
            <a:pPr marL="857250" indent="-8572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Review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was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based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on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public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institutional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data</a:t>
            </a:r>
          </a:p>
          <a:p>
            <a:pPr marL="857250" indent="-8572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Interviews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key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stakeholders</a:t>
            </a:r>
            <a:endParaRPr lang="es-ES" sz="6000" dirty="0">
              <a:solidFill>
                <a:schemeClr val="tx1"/>
              </a:solidFill>
              <a:ea typeface="+mn-ea"/>
              <a:cs typeface="+mn-cs"/>
            </a:endParaRPr>
          </a:p>
          <a:p>
            <a:pPr marL="857250" indent="-8572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Survey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to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15 </a:t>
            </a:r>
            <a:r>
              <a:rPr lang="es-ES" sz="6000" dirty="0" err="1">
                <a:solidFill>
                  <a:schemeClr val="tx1"/>
                </a:solidFill>
                <a:ea typeface="+mn-ea"/>
                <a:cs typeface="+mn-cs"/>
              </a:rPr>
              <a:t>residents</a:t>
            </a:r>
            <a:r>
              <a:rPr lang="es-ES" sz="60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EC79D1-FEF8-527D-364C-2D3D3049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2" y="3722264"/>
            <a:ext cx="14290358" cy="95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5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E4922-40F5-A4FE-FC1C-065CE83E5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CBBF78-5A50-9405-CEC5-D1CC9118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86"/>
          <a:stretch>
            <a:fillRect/>
          </a:stretch>
        </p:blipFill>
        <p:spPr>
          <a:xfrm>
            <a:off x="733555" y="1900476"/>
            <a:ext cx="13490445" cy="6644973"/>
          </a:xfrm>
          <a:prstGeom prst="rect">
            <a:avLst/>
          </a:prstGeom>
        </p:spPr>
      </p:pic>
      <p:sp>
        <p:nvSpPr>
          <p:cNvPr id="12289" name="Título 1">
            <a:extLst>
              <a:ext uri="{FF2B5EF4-FFF2-40B4-BE49-F238E27FC236}">
                <a16:creationId xmlns:a16="http://schemas.microsoft.com/office/drawing/2014/main" id="{26DA680A-23C5-4F9F-E517-4B0BB0664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3" y="740834"/>
            <a:ext cx="20807362" cy="1164781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AVAILABILITY OF FOG WATER AND CLIMATE DINAMICS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4A1139F-E003-75E8-C606-46027323195C}"/>
              </a:ext>
            </a:extLst>
          </p:cNvPr>
          <p:cNvCxnSpPr>
            <a:cxnSpLocks/>
          </p:cNvCxnSpPr>
          <p:nvPr/>
        </p:nvCxnSpPr>
        <p:spPr>
          <a:xfrm flipH="1">
            <a:off x="9773920" y="2738180"/>
            <a:ext cx="246926" cy="2743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D44E655B-335C-8818-01D4-2353EADFB92A}"/>
              </a:ext>
            </a:extLst>
          </p:cNvPr>
          <p:cNvCxnSpPr>
            <a:cxnSpLocks/>
          </p:cNvCxnSpPr>
          <p:nvPr/>
        </p:nvCxnSpPr>
        <p:spPr>
          <a:xfrm flipH="1">
            <a:off x="12857745" y="4372400"/>
            <a:ext cx="201713" cy="2603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E76E7F0-6F8B-E716-F6A1-39D8EECFFCEF}"/>
              </a:ext>
            </a:extLst>
          </p:cNvPr>
          <p:cNvCxnSpPr>
            <a:cxnSpLocks/>
          </p:cNvCxnSpPr>
          <p:nvPr/>
        </p:nvCxnSpPr>
        <p:spPr>
          <a:xfrm flipH="1">
            <a:off x="13293085" y="5734390"/>
            <a:ext cx="284480" cy="2866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F9700A9-EBF5-37C2-3F37-64F98A5E2F4D}"/>
              </a:ext>
            </a:extLst>
          </p:cNvPr>
          <p:cNvSpPr txBox="1"/>
          <p:nvPr/>
        </p:nvSpPr>
        <p:spPr>
          <a:xfrm>
            <a:off x="10020846" y="2561650"/>
            <a:ext cx="117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0" dirty="0"/>
              <a:t>1998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C3F5EF-7661-A93E-22CC-3387DD243FFE}"/>
              </a:ext>
            </a:extLst>
          </p:cNvPr>
          <p:cNvSpPr txBox="1"/>
          <p:nvPr/>
        </p:nvSpPr>
        <p:spPr>
          <a:xfrm>
            <a:off x="13059458" y="4052511"/>
            <a:ext cx="1036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0" dirty="0"/>
              <a:t>2016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B290EA-AC7C-9762-2083-3CE5059F45BB}"/>
              </a:ext>
            </a:extLst>
          </p:cNvPr>
          <p:cNvSpPr txBox="1"/>
          <p:nvPr/>
        </p:nvSpPr>
        <p:spPr>
          <a:xfrm>
            <a:off x="13577565" y="5246838"/>
            <a:ext cx="8327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000" b="0" dirty="0"/>
              <a:t>2019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93AF88C-C236-CE08-596A-39A9B0B3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920" y="8281396"/>
            <a:ext cx="13971775" cy="4657258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E8DFB186-CF99-13C9-6BAC-F114CA04B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83657" y="3851291"/>
            <a:ext cx="6893668" cy="2484428"/>
          </a:xfrm>
        </p:spPr>
        <p:txBody>
          <a:bodyPr rtlCol="0">
            <a:normAutofit/>
          </a:bodyPr>
          <a:lstStyle/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Available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liquid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content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in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fog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according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to</a:t>
            </a:r>
            <a:r>
              <a:rPr lang="es-ES" sz="4800" dirty="0">
                <a:solidFill>
                  <a:schemeClr val="tx1"/>
                </a:solidFill>
                <a:ea typeface="+mn-ea"/>
                <a:cs typeface="+mn-cs"/>
              </a:rPr>
              <a:t> ERA 5 </a:t>
            </a:r>
            <a:r>
              <a:rPr lang="es-ES" sz="4800" dirty="0" err="1">
                <a:solidFill>
                  <a:schemeClr val="tx1"/>
                </a:solidFill>
                <a:ea typeface="+mn-ea"/>
                <a:cs typeface="+mn-cs"/>
              </a:rPr>
              <a:t>model</a:t>
            </a:r>
            <a:endParaRPr lang="es-ES" sz="48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D54F8697-9C34-0BE4-E18D-5F312871CEFF}"/>
              </a:ext>
            </a:extLst>
          </p:cNvPr>
          <p:cNvSpPr txBox="1">
            <a:spLocks/>
          </p:cNvSpPr>
          <p:nvPr/>
        </p:nvSpPr>
        <p:spPr bwMode="auto">
          <a:xfrm>
            <a:off x="1806904" y="9660171"/>
            <a:ext cx="6893668" cy="21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Influence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of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El Niño Southern </a:t>
            </a:r>
            <a:r>
              <a:rPr lang="es-ES" sz="4800" b="0" dirty="0" err="1">
                <a:solidFill>
                  <a:schemeClr val="tx1"/>
                </a:solidFill>
                <a:ea typeface="+mn-ea"/>
                <a:cs typeface="+mn-cs"/>
              </a:rPr>
              <a:t>Oscilation</a:t>
            </a:r>
            <a:r>
              <a:rPr lang="es-ES" sz="4800" b="0" dirty="0">
                <a:solidFill>
                  <a:schemeClr val="tx1"/>
                </a:solidFill>
                <a:ea typeface="+mn-ea"/>
                <a:cs typeface="+mn-cs"/>
              </a:rPr>
              <a:t> (ENSO)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1D92761-20CF-5801-F085-EBCEBEE0BF1C}"/>
              </a:ext>
            </a:extLst>
          </p:cNvPr>
          <p:cNvSpPr/>
          <p:nvPr/>
        </p:nvSpPr>
        <p:spPr>
          <a:xfrm>
            <a:off x="18934176" y="8775104"/>
            <a:ext cx="225552" cy="3410800"/>
          </a:xfrm>
          <a:prstGeom prst="rect">
            <a:avLst/>
          </a:prstGeom>
          <a:noFill/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62D6957-0598-B57D-2FC8-D36D31EA08A5}"/>
              </a:ext>
            </a:extLst>
          </p:cNvPr>
          <p:cNvSpPr/>
          <p:nvPr/>
        </p:nvSpPr>
        <p:spPr>
          <a:xfrm>
            <a:off x="22171152" y="8717280"/>
            <a:ext cx="176784" cy="3468624"/>
          </a:xfrm>
          <a:prstGeom prst="rect">
            <a:avLst/>
          </a:prstGeom>
          <a:noFill/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1A08C86-F6DE-7975-9BBA-0BE313741228}"/>
              </a:ext>
            </a:extLst>
          </p:cNvPr>
          <p:cNvSpPr/>
          <p:nvPr/>
        </p:nvSpPr>
        <p:spPr>
          <a:xfrm>
            <a:off x="22702826" y="8727904"/>
            <a:ext cx="176784" cy="3468624"/>
          </a:xfrm>
          <a:prstGeom prst="rect">
            <a:avLst/>
          </a:prstGeom>
          <a:noFill/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562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3CFF9-9230-28E2-5F2C-722F9FE8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29F445DB-F803-2F7B-8D85-67DD18AA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3" y="1178984"/>
            <a:ext cx="22770570" cy="1424209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ANALISIS OF THE POTENTIAL FOR FOG WATER COLLECTION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D8FD2D-2C95-0DF9-E4DA-AB49A3D08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8075" y="4545150"/>
            <a:ext cx="8567898" cy="588724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C02C0BB-F187-C89A-E187-175C87D7BCA9}"/>
              </a:ext>
            </a:extLst>
          </p:cNvPr>
          <p:cNvSpPr/>
          <p:nvPr/>
        </p:nvSpPr>
        <p:spPr>
          <a:xfrm>
            <a:off x="17516528" y="4518300"/>
            <a:ext cx="3820160" cy="67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Subtítulo 22">
            <a:extLst>
              <a:ext uri="{FF2B5EF4-FFF2-40B4-BE49-F238E27FC236}">
                <a16:creationId xmlns:a16="http://schemas.microsoft.com/office/drawing/2014/main" id="{D35A2F79-E799-7F7C-1F4B-AFA0BB129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8075" y="4135588"/>
            <a:ext cx="8567897" cy="961536"/>
          </a:xfrm>
        </p:spPr>
        <p:txBody>
          <a:bodyPr/>
          <a:lstStyle/>
          <a:p>
            <a:r>
              <a:rPr lang="es-ES" altLang="es-CL" sz="2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FOG WATER COLLECTION POTENTIAL</a:t>
            </a:r>
          </a:p>
          <a:p>
            <a:r>
              <a:rPr lang="es-ES" sz="2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SEPTEMBER - 1998</a:t>
            </a:r>
            <a:endParaRPr lang="es-CL" sz="2400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C791842-6572-7C8C-7D0C-87420964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3" r="994"/>
          <a:stretch>
            <a:fillRect/>
          </a:stretch>
        </p:blipFill>
        <p:spPr>
          <a:xfrm>
            <a:off x="554729" y="3173254"/>
            <a:ext cx="13578658" cy="7799546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72334B9-CEE8-4CA1-BF76-2B50C947C5F8}"/>
              </a:ext>
            </a:extLst>
          </p:cNvPr>
          <p:cNvSpPr/>
          <p:nvPr/>
        </p:nvSpPr>
        <p:spPr>
          <a:xfrm>
            <a:off x="14378691" y="7224614"/>
            <a:ext cx="894080" cy="5283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776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F4BD-7D1E-E121-2DA6-80DDF386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DFEB8185-B917-DDEC-6C61-DCE0E3FE0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1" y="6098276"/>
            <a:ext cx="23706666" cy="1482936"/>
          </a:xfrm>
        </p:spPr>
        <p:txBody>
          <a:bodyPr anchor="t"/>
          <a:lstStyle/>
          <a:p>
            <a:pPr algn="ctr" eaLnBrk="1" hangingPunct="1"/>
            <a:r>
              <a:rPr lang="es-ES" altLang="es-CL" dirty="0">
                <a:ea typeface="ＭＳ Ｐゴシック" panose="020B0600070205080204" pitchFamily="34" charset="-128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76229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FAD12-A89B-C000-0BB8-CFB6E6890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FE757CBA-557A-7B03-E699-E7592B2B3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3" y="1178984"/>
            <a:ext cx="20807362" cy="2932113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CURRENT ACCESS TO DRINKING WATER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4D119E-6C0F-EAC6-64AB-D0E980AB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07" y="2645040"/>
            <a:ext cx="22367229" cy="94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5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50557-1C25-1333-45C4-A431A336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D50FE0D-19EC-5D91-C76E-350859D2AD16}"/>
              </a:ext>
            </a:extLst>
          </p:cNvPr>
          <p:cNvSpPr txBox="1"/>
          <p:nvPr/>
        </p:nvSpPr>
        <p:spPr>
          <a:xfrm>
            <a:off x="2944335" y="7353574"/>
            <a:ext cx="9748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0" dirty="0" err="1"/>
              <a:t>Source</a:t>
            </a:r>
            <a:r>
              <a:rPr lang="es-CL" b="0" dirty="0"/>
              <a:t>: Dirección de Obras Hidráulicas (DOH) (2025).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2EE0DB3-5945-9A44-2BBB-B1FA854D5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37704"/>
              </p:ext>
            </p:extLst>
          </p:nvPr>
        </p:nvGraphicFramePr>
        <p:xfrm>
          <a:off x="1263017" y="2668500"/>
          <a:ext cx="13299280" cy="698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820">
                  <a:extLst>
                    <a:ext uri="{9D8B030D-6E8A-4147-A177-3AD203B41FA5}">
                      <a16:colId xmlns:a16="http://schemas.microsoft.com/office/drawing/2014/main" val="220622745"/>
                    </a:ext>
                  </a:extLst>
                </a:gridCol>
                <a:gridCol w="3324820">
                  <a:extLst>
                    <a:ext uri="{9D8B030D-6E8A-4147-A177-3AD203B41FA5}">
                      <a16:colId xmlns:a16="http://schemas.microsoft.com/office/drawing/2014/main" val="1217998499"/>
                    </a:ext>
                  </a:extLst>
                </a:gridCol>
                <a:gridCol w="3324820">
                  <a:extLst>
                    <a:ext uri="{9D8B030D-6E8A-4147-A177-3AD203B41FA5}">
                      <a16:colId xmlns:a16="http://schemas.microsoft.com/office/drawing/2014/main" val="1917897258"/>
                    </a:ext>
                  </a:extLst>
                </a:gridCol>
                <a:gridCol w="3324820">
                  <a:extLst>
                    <a:ext uri="{9D8B030D-6E8A-4147-A177-3AD203B41FA5}">
                      <a16:colId xmlns:a16="http://schemas.microsoft.com/office/drawing/2014/main" val="2632143251"/>
                    </a:ext>
                  </a:extLst>
                </a:gridCol>
              </a:tblGrid>
              <a:tr h="8254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Scenarios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100 m3 /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150 m3 /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150 m3 /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23428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r>
                        <a:rPr lang="es-CL" sz="3200" dirty="0" err="1"/>
                        <a:t>Liters</a:t>
                      </a:r>
                      <a:endParaRPr lang="es-C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100.000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150.000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150.000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352826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r>
                        <a:rPr lang="es-CL" sz="3200" dirty="0" err="1"/>
                        <a:t>N°</a:t>
                      </a:r>
                      <a:r>
                        <a:rPr lang="es-CL" sz="3200" dirty="0"/>
                        <a:t> </a:t>
                      </a:r>
                      <a:r>
                        <a:rPr lang="es-CL" sz="3200" dirty="0" err="1"/>
                        <a:t>of</a:t>
                      </a:r>
                      <a:r>
                        <a:rPr lang="es-CL" sz="3200" dirty="0"/>
                        <a:t> </a:t>
                      </a:r>
                      <a:r>
                        <a:rPr lang="es-CL" sz="3200" dirty="0" err="1"/>
                        <a:t>households</a:t>
                      </a:r>
                      <a:endParaRPr lang="es-C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551271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r>
                        <a:rPr lang="es-CL" sz="3200" dirty="0" err="1"/>
                        <a:t>N°</a:t>
                      </a:r>
                      <a:r>
                        <a:rPr lang="es-CL" sz="3200" dirty="0"/>
                        <a:t> </a:t>
                      </a:r>
                      <a:r>
                        <a:rPr lang="es-CL" sz="3200" dirty="0" err="1"/>
                        <a:t>of</a:t>
                      </a:r>
                      <a:r>
                        <a:rPr lang="es-CL" sz="3200" dirty="0"/>
                        <a:t> </a:t>
                      </a:r>
                      <a:r>
                        <a:rPr lang="es-CL" sz="3200" dirty="0" err="1"/>
                        <a:t>habitants</a:t>
                      </a:r>
                      <a:endParaRPr lang="es-CL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available</a:t>
                      </a:r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information</a:t>
                      </a:r>
                      <a:endParaRPr lang="es-CL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available</a:t>
                      </a:r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information</a:t>
                      </a:r>
                      <a:endParaRPr lang="es-CL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203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689306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r>
                        <a:rPr lang="es-CL" sz="3200" dirty="0" err="1"/>
                        <a:t>Average</a:t>
                      </a:r>
                      <a:r>
                        <a:rPr lang="es-CL" sz="3200" dirty="0"/>
                        <a:t> </a:t>
                      </a:r>
                      <a:r>
                        <a:rPr lang="es-CL" sz="3200" b="1" dirty="0" err="1"/>
                        <a:t>liters</a:t>
                      </a:r>
                      <a:r>
                        <a:rPr lang="es-CL" sz="3200" dirty="0"/>
                        <a:t> per </a:t>
                      </a:r>
                      <a:r>
                        <a:rPr lang="es-CL" sz="3200" b="1" dirty="0" err="1"/>
                        <a:t>household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0" dirty="0"/>
                        <a:t>per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1" dirty="0" err="1"/>
                        <a:t>month</a:t>
                      </a:r>
                      <a:endParaRPr lang="es-CL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1.724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2.586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2.727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94186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r>
                        <a:rPr lang="es-CL" sz="3200" dirty="0" err="1"/>
                        <a:t>Average</a:t>
                      </a:r>
                      <a:r>
                        <a:rPr lang="es-CL" sz="3200" dirty="0"/>
                        <a:t> </a:t>
                      </a:r>
                      <a:r>
                        <a:rPr lang="es-CL" sz="3200" b="1" dirty="0" err="1"/>
                        <a:t>liters</a:t>
                      </a:r>
                      <a:r>
                        <a:rPr lang="es-CL" sz="3200" dirty="0"/>
                        <a:t> per </a:t>
                      </a:r>
                      <a:r>
                        <a:rPr lang="es-CL" sz="3200" b="1" dirty="0" err="1"/>
                        <a:t>household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0" dirty="0"/>
                        <a:t>per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1" dirty="0" err="1"/>
                        <a:t>day</a:t>
                      </a:r>
                      <a:endParaRPr lang="es-CL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57,4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86,2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96429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3200" dirty="0" err="1"/>
                        <a:t>Average</a:t>
                      </a:r>
                      <a:r>
                        <a:rPr lang="es-CL" sz="3200" dirty="0"/>
                        <a:t> </a:t>
                      </a:r>
                      <a:r>
                        <a:rPr lang="es-CL" sz="3200" b="1" dirty="0" err="1"/>
                        <a:t>liters</a:t>
                      </a:r>
                      <a:r>
                        <a:rPr lang="es-CL" sz="3200" dirty="0"/>
                        <a:t> per </a:t>
                      </a:r>
                      <a:r>
                        <a:rPr lang="es-CL" sz="3200" b="1" dirty="0" err="1"/>
                        <a:t>person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0" dirty="0"/>
                        <a:t>per</a:t>
                      </a:r>
                      <a:r>
                        <a:rPr lang="es-CL" sz="3200" b="1" dirty="0"/>
                        <a:t> </a:t>
                      </a:r>
                      <a:r>
                        <a:rPr lang="es-CL" sz="3200" b="1" dirty="0" err="1"/>
                        <a:t>day</a:t>
                      </a:r>
                      <a:endParaRPr lang="es-CL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available</a:t>
                      </a:r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information</a:t>
                      </a:r>
                      <a:endParaRPr lang="es-CL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available</a:t>
                      </a:r>
                      <a:r>
                        <a:rPr lang="es-CL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L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information</a:t>
                      </a:r>
                      <a:endParaRPr lang="es-CL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775714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C8FD4F1-0F27-AAB5-8EDB-D2CFE4BF7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015490"/>
              </p:ext>
            </p:extLst>
          </p:nvPr>
        </p:nvGraphicFramePr>
        <p:xfrm>
          <a:off x="15544800" y="9098434"/>
          <a:ext cx="7714536" cy="330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933">
                  <a:extLst>
                    <a:ext uri="{9D8B030D-6E8A-4147-A177-3AD203B41FA5}">
                      <a16:colId xmlns:a16="http://schemas.microsoft.com/office/drawing/2014/main" val="220622745"/>
                    </a:ext>
                  </a:extLst>
                </a:gridCol>
                <a:gridCol w="4815603">
                  <a:extLst>
                    <a:ext uri="{9D8B030D-6E8A-4147-A177-3AD203B41FA5}">
                      <a16:colId xmlns:a16="http://schemas.microsoft.com/office/drawing/2014/main" val="1217998499"/>
                    </a:ext>
                  </a:extLst>
                </a:gridCol>
              </a:tblGrid>
              <a:tr h="8254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Access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level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Liters</a:t>
                      </a:r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 / per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person</a:t>
                      </a:r>
                      <a:r>
                        <a:rPr lang="es-CL" sz="320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es-CL" sz="3200" dirty="0" err="1">
                          <a:solidFill>
                            <a:schemeClr val="tx1"/>
                          </a:solidFill>
                        </a:rPr>
                        <a:t>day</a:t>
                      </a:r>
                      <a:endParaRPr lang="es-CL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23428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Basic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352826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 err="1"/>
                        <a:t>Intermediate</a:t>
                      </a:r>
                      <a:endParaRPr lang="es-CL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551271"/>
                  </a:ext>
                </a:extLst>
              </a:tr>
              <a:tr h="825426">
                <a:tc>
                  <a:txBody>
                    <a:bodyPr/>
                    <a:lstStyle/>
                    <a:p>
                      <a:pPr algn="ctr"/>
                      <a:r>
                        <a:rPr lang="es-CL" sz="3200" dirty="0" err="1"/>
                        <a:t>Optimal</a:t>
                      </a:r>
                      <a:endParaRPr lang="es-CL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dirty="0"/>
                        <a:t>100 </a:t>
                      </a:r>
                      <a:r>
                        <a:rPr lang="es-CL" sz="3200" dirty="0" err="1"/>
                        <a:t>or</a:t>
                      </a:r>
                      <a:r>
                        <a:rPr lang="es-CL" sz="3200" dirty="0"/>
                        <a:t> more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9418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04A3798-05BA-C7DE-B8C6-F657D4CFF3EF}"/>
              </a:ext>
            </a:extLst>
          </p:cNvPr>
          <p:cNvSpPr txBox="1"/>
          <p:nvPr/>
        </p:nvSpPr>
        <p:spPr>
          <a:xfrm>
            <a:off x="15544800" y="7353574"/>
            <a:ext cx="7714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 err="1">
                <a:solidFill>
                  <a:srgbClr val="3D7EDB"/>
                </a:solidFill>
              </a:rPr>
              <a:t>What</a:t>
            </a:r>
            <a:r>
              <a:rPr lang="es-CL" sz="4400" dirty="0">
                <a:solidFill>
                  <a:srgbClr val="3D7EDB"/>
                </a:solidFill>
              </a:rPr>
              <a:t> </a:t>
            </a:r>
            <a:r>
              <a:rPr lang="es-CL" sz="4400" dirty="0" err="1">
                <a:solidFill>
                  <a:srgbClr val="3D7EDB"/>
                </a:solidFill>
              </a:rPr>
              <a:t>says</a:t>
            </a:r>
            <a:r>
              <a:rPr lang="es-CL" sz="4400" dirty="0">
                <a:solidFill>
                  <a:srgbClr val="3D7EDB"/>
                </a:solidFill>
              </a:rPr>
              <a:t> </a:t>
            </a:r>
            <a:r>
              <a:rPr lang="es-CL" sz="4400" dirty="0" err="1">
                <a:solidFill>
                  <a:srgbClr val="3D7EDB"/>
                </a:solidFill>
              </a:rPr>
              <a:t>the</a:t>
            </a:r>
            <a:r>
              <a:rPr lang="es-CL" sz="4400" dirty="0">
                <a:solidFill>
                  <a:srgbClr val="3D7EDB"/>
                </a:solidFill>
              </a:rPr>
              <a:t> World Health </a:t>
            </a:r>
            <a:r>
              <a:rPr lang="es-CL" sz="4400" dirty="0" err="1">
                <a:solidFill>
                  <a:srgbClr val="3D7EDB"/>
                </a:solidFill>
              </a:rPr>
              <a:t>Organization</a:t>
            </a:r>
            <a:r>
              <a:rPr lang="es-CL" sz="4400" dirty="0">
                <a:solidFill>
                  <a:srgbClr val="3D7EDB"/>
                </a:solidFill>
              </a:rPr>
              <a:t>?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17AF9D-9C2E-4D6B-C5A4-DB9341A30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962" y="610025"/>
            <a:ext cx="22939905" cy="130005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CURRENT ACCESS TO DRINKING WATER IN CHANAVAYA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BB59E526-CABF-59AD-8100-07C87917A8B3}"/>
              </a:ext>
            </a:extLst>
          </p:cNvPr>
          <p:cNvSpPr txBox="1">
            <a:spLocks/>
          </p:cNvSpPr>
          <p:nvPr/>
        </p:nvSpPr>
        <p:spPr bwMode="auto">
          <a:xfrm>
            <a:off x="6899038" y="1910081"/>
            <a:ext cx="2027238" cy="6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dirty="0">
                <a:ea typeface="ＭＳ Ｐゴシック" panose="020B0600070205080204" pitchFamily="34" charset="-128"/>
              </a:rPr>
              <a:t>FORMAL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6443FBC8-6677-5CE2-A546-1C5D2B12DBEB}"/>
              </a:ext>
            </a:extLst>
          </p:cNvPr>
          <p:cNvSpPr txBox="1">
            <a:spLocks/>
          </p:cNvSpPr>
          <p:nvPr/>
        </p:nvSpPr>
        <p:spPr bwMode="auto">
          <a:xfrm>
            <a:off x="11663680" y="1945404"/>
            <a:ext cx="2738836" cy="4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dirty="0">
                <a:ea typeface="ＭＳ Ｐゴシック" panose="020B0600070205080204" pitchFamily="34" charset="-128"/>
              </a:rPr>
              <a:t>INFORMAL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B9EDD02-EBFB-4ABA-8F48-FFE942B6D752}"/>
              </a:ext>
            </a:extLst>
          </p:cNvPr>
          <p:cNvSpPr/>
          <p:nvPr/>
        </p:nvSpPr>
        <p:spPr>
          <a:xfrm>
            <a:off x="4592320" y="2668500"/>
            <a:ext cx="6664960" cy="69897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9A2E777-3611-C969-60DA-0D57C88CF338}"/>
              </a:ext>
            </a:extLst>
          </p:cNvPr>
          <p:cNvSpPr/>
          <p:nvPr/>
        </p:nvSpPr>
        <p:spPr>
          <a:xfrm>
            <a:off x="11257280" y="2668500"/>
            <a:ext cx="3329303" cy="69897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109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09C5-7120-0868-0ACC-A83A0A86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>
            <a:extLst>
              <a:ext uri="{FF2B5EF4-FFF2-40B4-BE49-F238E27FC236}">
                <a16:creationId xmlns:a16="http://schemas.microsoft.com/office/drawing/2014/main" id="{4FA217D0-578E-543F-3007-ACFACF435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383" y="1422825"/>
            <a:ext cx="20807362" cy="1129876"/>
          </a:xfrm>
        </p:spPr>
        <p:txBody>
          <a:bodyPr anchor="t"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POTENCIAL OF FOG COLLECTION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6E7339-609A-CAEA-9E15-312B4F76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4" r="14654"/>
          <a:stretch>
            <a:fillRect/>
          </a:stretch>
        </p:blipFill>
        <p:spPr>
          <a:xfrm>
            <a:off x="621321" y="4267199"/>
            <a:ext cx="7744407" cy="59018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E8BACB8-5C44-8E94-5078-A633370A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38" t="5344" r="14457"/>
          <a:stretch>
            <a:fillRect/>
          </a:stretch>
        </p:blipFill>
        <p:spPr>
          <a:xfrm>
            <a:off x="8432800" y="4267200"/>
            <a:ext cx="6996600" cy="59018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E8551FC-75F0-AEFB-A022-974DBECF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34" t="5344"/>
          <a:stretch>
            <a:fillRect/>
          </a:stretch>
        </p:blipFill>
        <p:spPr>
          <a:xfrm>
            <a:off x="15585440" y="4259104"/>
            <a:ext cx="8290560" cy="5901894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339457D-90F0-3D06-38E9-D5603C2DC217}"/>
              </a:ext>
            </a:extLst>
          </p:cNvPr>
          <p:cNvSpPr txBox="1">
            <a:spLocks/>
          </p:cNvSpPr>
          <p:nvPr/>
        </p:nvSpPr>
        <p:spPr bwMode="auto">
          <a:xfrm>
            <a:off x="3546238" y="10160998"/>
            <a:ext cx="3382882" cy="6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dirty="0">
                <a:ea typeface="ＭＳ Ｐゴシック" panose="020B0600070205080204" pitchFamily="34" charset="-128"/>
              </a:rPr>
              <a:t>SUPERAVIT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17A6859-7439-ED70-E36E-2BADF05B28C9}"/>
              </a:ext>
            </a:extLst>
          </p:cNvPr>
          <p:cNvSpPr txBox="1">
            <a:spLocks/>
          </p:cNvSpPr>
          <p:nvPr/>
        </p:nvSpPr>
        <p:spPr bwMode="auto">
          <a:xfrm>
            <a:off x="10548184" y="10169090"/>
            <a:ext cx="3382882" cy="6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dirty="0">
                <a:ea typeface="ＭＳ Ｐゴシック" panose="020B0600070205080204" pitchFamily="34" charset="-128"/>
              </a:rPr>
              <a:t>MEAN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E823FB3-E828-D14A-E685-59F3AC5E5033}"/>
              </a:ext>
            </a:extLst>
          </p:cNvPr>
          <p:cNvSpPr txBox="1">
            <a:spLocks/>
          </p:cNvSpPr>
          <p:nvPr/>
        </p:nvSpPr>
        <p:spPr bwMode="auto">
          <a:xfrm>
            <a:off x="18325863" y="10169090"/>
            <a:ext cx="3382882" cy="6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rgbClr val="3D7ED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3D7EDB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s-ES" altLang="es-CL" sz="4000" dirty="0">
                <a:ea typeface="ＭＳ Ｐゴシック" panose="020B0600070205080204" pitchFamily="34" charset="-128"/>
              </a:rPr>
              <a:t>DEFICIT</a:t>
            </a:r>
          </a:p>
        </p:txBody>
      </p:sp>
    </p:spTree>
    <p:extLst>
      <p:ext uri="{BB962C8B-B14F-4D97-AF65-F5344CB8AC3E}">
        <p14:creationId xmlns:p14="http://schemas.microsoft.com/office/powerpoint/2010/main" val="115475943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AL FONDO 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IBRE FONDO BLANCO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 - Título y viñeta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DISEÑO FONDO 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LIBRE FONDO AZ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30D13EB03CFA46896655FA61226709" ma:contentTypeVersion="15" ma:contentTypeDescription="Crear nuevo documento." ma:contentTypeScope="" ma:versionID="4db24129af502dc2258b41ce10dc78af">
  <xsd:schema xmlns:xsd="http://www.w3.org/2001/XMLSchema" xmlns:xs="http://www.w3.org/2001/XMLSchema" xmlns:p="http://schemas.microsoft.com/office/2006/metadata/properties" xmlns:ns2="c17ff9ce-9097-4486-a119-d40991dc48de" xmlns:ns3="b04b6159-a11c-4aba-9cc9-3dde8513780c" targetNamespace="http://schemas.microsoft.com/office/2006/metadata/properties" ma:root="true" ma:fieldsID="75b61dbaeec38c5c2fd8658611684254" ns2:_="" ns3:_="">
    <xsd:import namespace="c17ff9ce-9097-4486-a119-d40991dc48de"/>
    <xsd:import namespace="b04b6159-a11c-4aba-9cc9-3dde85137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f9ce-9097-4486-a119-d40991dc48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cc44c076-1990-432d-b910-f78c9fed3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b6159-a11c-4aba-9cc9-3dde8513780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40464c1-bcb9-43ff-9bc0-de5f0c414afc}" ma:internalName="TaxCatchAll" ma:showField="CatchAllData" ma:web="b04b6159-a11c-4aba-9cc9-3dde85137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4b6159-a11c-4aba-9cc9-3dde8513780c" xsi:nil="true"/>
    <lcf76f155ced4ddcb4097134ff3c332f xmlns="c17ff9ce-9097-4486-a119-d40991dc48d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F6735D-3D90-4B98-923E-2FA62ACC98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ff9ce-9097-4486-a119-d40991dc48de"/>
    <ds:schemaRef ds:uri="b04b6159-a11c-4aba-9cc9-3dde851378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7DE979-F5BB-4428-A903-4C4A15A3AB7F}">
  <ds:schemaRefs>
    <ds:schemaRef ds:uri="http://purl.org/dc/elements/1.1/"/>
    <ds:schemaRef ds:uri="http://www.w3.org/XML/1998/namespace"/>
    <ds:schemaRef ds:uri="c17ff9ce-9097-4486-a119-d40991dc48de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04b6159-a11c-4aba-9cc9-3dde8513780c"/>
  </ds:schemaRefs>
</ds:datastoreItem>
</file>

<file path=customXml/itemProps3.xml><?xml version="1.0" encoding="utf-8"?>
<ds:datastoreItem xmlns:ds="http://schemas.openxmlformats.org/officeDocument/2006/customXml" ds:itemID="{6BE5B07B-8E62-480B-B4E7-3829BE73B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17602</TotalTime>
  <Words>452</Words>
  <Application>Microsoft Office PowerPoint</Application>
  <PresentationFormat>Personalizado</PresentationFormat>
  <Paragraphs>108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13</vt:i4>
      </vt:variant>
    </vt:vector>
  </HeadingPairs>
  <TitlesOfParts>
    <vt:vector size="24" baseType="lpstr">
      <vt:lpstr>ＭＳ Ｐゴシック</vt:lpstr>
      <vt:lpstr>Arial</vt:lpstr>
      <vt:lpstr>Calibri</vt:lpstr>
      <vt:lpstr>Cambria Math</vt:lpstr>
      <vt:lpstr>Helvetica Neue</vt:lpstr>
      <vt:lpstr>1_INICIAL FONDO BLANCO</vt:lpstr>
      <vt:lpstr>Diseño personalizado</vt:lpstr>
      <vt:lpstr>1_LIBRE FONDO BLANCO</vt:lpstr>
      <vt:lpstr>2_DISEÑO FONDO BLANCO</vt:lpstr>
      <vt:lpstr>2_LIBRE FONDO AZUL</vt:lpstr>
      <vt:lpstr>3_FINAL</vt:lpstr>
      <vt:lpstr>Fog water as a non-conventional resource for strengthening water security in coastal settlements of the Atacama Desert</vt:lpstr>
      <vt:lpstr>ACCESS TO WATER RESOURCES</vt:lpstr>
      <vt:lpstr>CURRENT ACCESS TO DRINKING WATER AND LOCAL PERCEPTION OF FOG WATER</vt:lpstr>
      <vt:lpstr>AVAILABILITY OF FOG WATER AND CLIMATE DINAMICS</vt:lpstr>
      <vt:lpstr>ANALISIS OF THE POTENTIAL FOR FOG WATER COLLECTION</vt:lpstr>
      <vt:lpstr>PRELIMINARY RESULTS</vt:lpstr>
      <vt:lpstr>CURRENT ACCESS TO DRINKING WATER</vt:lpstr>
      <vt:lpstr>CURRENT ACCESS TO DRINKING WATER IN CHANAVAYA</vt:lpstr>
      <vt:lpstr>POTENCIAL OF FOG COLLECTION</vt:lpstr>
      <vt:lpstr>POTENCIAL OF FOG WATER COLLECTION AND WATER DEMAND</vt:lpstr>
      <vt:lpstr>USES AND LOCAL PERCEPTION OF FOG WATER</vt:lpstr>
      <vt:lpstr>USES AND LOCAL PERCEPTION OF FOG WATER</vt:lpstr>
      <vt:lpstr>FUTURE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Catalina Andrea Contreras López</cp:lastModifiedBy>
  <cp:revision>329</cp:revision>
  <cp:lastPrinted>2019-03-11T17:06:29Z</cp:lastPrinted>
  <dcterms:created xsi:type="dcterms:W3CDTF">2020-04-21T22:22:38Z</dcterms:created>
  <dcterms:modified xsi:type="dcterms:W3CDTF">2026-05-03T22:08:34Z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0x0101002A30D13EB03CFA46896655FA61226709</vt:lpwstr>
  </property>
</Properties>
</file>