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sldIdLst>
    <p:sldId id="256" r:id="rId5"/>
    <p:sldId id="258" r:id="rId6"/>
    <p:sldId id="264" r:id="rId7"/>
    <p:sldId id="265" r:id="rId8"/>
    <p:sldId id="266" r:id="rId9"/>
    <p:sldId id="267" r:id="rId10"/>
    <p:sldId id="268" r:id="rId11"/>
    <p:sldId id="281" r:id="rId12"/>
    <p:sldId id="280"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3"/>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McKeague\Documents\HYSPLIT%20Material\User%20Group\Cherrywood%20Wildfire\airlydata\Airly%20Report%20Surrounding%20Ticknick%20Hourl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McKeague\Documents\HYSPLIT%20Material\User%20Group\Cherrywood%20Wildfire\airlydata\Airly%20Report%20Surrounding%20Ticknick%20Hourl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McKeague\Documents\HYSPLIT%20Material\User%20Group\Cherrywood%20Wildfire\airlydata\Airly%20Report%20Surrounding%20Ticknick%20Hourl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McKeague\Documents\HYSPLIT%20Material\User%20Group\Cherrywood%20Wildfire\airlydata\Airly%20Report%20Surrounding%20Ticknick%20Hourly.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SMcKeague\Documents\HYSPLIT%20Material\User%20Group\Cherrywood%20Wildfire\airlydata\Airly%20Report%20Surrounding%20Ticknick%20Hourl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SMcKeague\Documents\HYSPLIT%20Material\User%20Group\Cherrywood%20Wildfire\airlydata\Airly%20Report%20Surrounding%20Ticknick%20Hourly.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dirty="0" err="1"/>
              <a:t>Airly</a:t>
            </a:r>
            <a:r>
              <a:rPr lang="en-US" sz="1200" dirty="0"/>
              <a:t> PM2.5</a:t>
            </a:r>
            <a:r>
              <a:rPr lang="en-US" sz="1200" baseline="0" dirty="0"/>
              <a:t> - </a:t>
            </a:r>
            <a:r>
              <a:rPr lang="en-US" sz="1200" dirty="0"/>
              <a:t>WSW Site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Plotting!$D$1</c:f>
              <c:strCache>
                <c:ptCount val="1"/>
                <c:pt idx="0">
                  <c:v>PM2.5 [% of WHO guideline] WSW</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Plotting!$C$2:$C$385</c:f>
              <c:numCache>
                <c:formatCode>m/d/yyyy\ h:mm</c:formatCode>
                <c:ptCount val="384"/>
                <c:pt idx="0">
                  <c:v>45881</c:v>
                </c:pt>
                <c:pt idx="1">
                  <c:v>45881.041666666664</c:v>
                </c:pt>
                <c:pt idx="2">
                  <c:v>45881.083333333336</c:v>
                </c:pt>
                <c:pt idx="3">
                  <c:v>45881.125</c:v>
                </c:pt>
                <c:pt idx="4">
                  <c:v>45881.166666666664</c:v>
                </c:pt>
                <c:pt idx="5">
                  <c:v>45881.208333333336</c:v>
                </c:pt>
                <c:pt idx="6">
                  <c:v>45881.25</c:v>
                </c:pt>
                <c:pt idx="7">
                  <c:v>45881.291666666664</c:v>
                </c:pt>
                <c:pt idx="8">
                  <c:v>45881.333333333336</c:v>
                </c:pt>
                <c:pt idx="9">
                  <c:v>45881.375</c:v>
                </c:pt>
                <c:pt idx="10">
                  <c:v>45881.416666666664</c:v>
                </c:pt>
                <c:pt idx="11">
                  <c:v>45881.458333333336</c:v>
                </c:pt>
                <c:pt idx="12">
                  <c:v>45881.5</c:v>
                </c:pt>
                <c:pt idx="13">
                  <c:v>45881.541666666664</c:v>
                </c:pt>
                <c:pt idx="14">
                  <c:v>45881.583333333336</c:v>
                </c:pt>
                <c:pt idx="15">
                  <c:v>45881.625</c:v>
                </c:pt>
                <c:pt idx="16">
                  <c:v>45881.666666666664</c:v>
                </c:pt>
                <c:pt idx="17">
                  <c:v>45881.708333333336</c:v>
                </c:pt>
                <c:pt idx="18">
                  <c:v>45881.75</c:v>
                </c:pt>
                <c:pt idx="19">
                  <c:v>45881.791666666664</c:v>
                </c:pt>
                <c:pt idx="20">
                  <c:v>45881.833333333336</c:v>
                </c:pt>
                <c:pt idx="21">
                  <c:v>45881.875</c:v>
                </c:pt>
                <c:pt idx="22">
                  <c:v>45881.916666666664</c:v>
                </c:pt>
                <c:pt idx="23">
                  <c:v>45881.958333333336</c:v>
                </c:pt>
                <c:pt idx="24">
                  <c:v>45882</c:v>
                </c:pt>
                <c:pt idx="25">
                  <c:v>45882.041666666664</c:v>
                </c:pt>
                <c:pt idx="26">
                  <c:v>45882.083333333336</c:v>
                </c:pt>
                <c:pt idx="27">
                  <c:v>45882.125</c:v>
                </c:pt>
                <c:pt idx="28">
                  <c:v>45882.166666666664</c:v>
                </c:pt>
                <c:pt idx="29">
                  <c:v>45882.208333333336</c:v>
                </c:pt>
                <c:pt idx="30">
                  <c:v>45882.25</c:v>
                </c:pt>
                <c:pt idx="31">
                  <c:v>45882.291666666664</c:v>
                </c:pt>
                <c:pt idx="32">
                  <c:v>45882.333333333336</c:v>
                </c:pt>
                <c:pt idx="33">
                  <c:v>45882.375</c:v>
                </c:pt>
                <c:pt idx="34">
                  <c:v>45882.416666666664</c:v>
                </c:pt>
                <c:pt idx="35">
                  <c:v>45882.458333333336</c:v>
                </c:pt>
                <c:pt idx="36">
                  <c:v>45882.5</c:v>
                </c:pt>
                <c:pt idx="37">
                  <c:v>45882.541666666664</c:v>
                </c:pt>
                <c:pt idx="38">
                  <c:v>45882.583333333336</c:v>
                </c:pt>
                <c:pt idx="39">
                  <c:v>45882.625</c:v>
                </c:pt>
                <c:pt idx="40">
                  <c:v>45882.666666666664</c:v>
                </c:pt>
                <c:pt idx="41">
                  <c:v>45882.708333333336</c:v>
                </c:pt>
                <c:pt idx="42">
                  <c:v>45882.75</c:v>
                </c:pt>
                <c:pt idx="43">
                  <c:v>45882.791666666664</c:v>
                </c:pt>
                <c:pt idx="44">
                  <c:v>45882.833333333336</c:v>
                </c:pt>
                <c:pt idx="45">
                  <c:v>45882.875</c:v>
                </c:pt>
                <c:pt idx="46">
                  <c:v>45882.916666666664</c:v>
                </c:pt>
                <c:pt idx="47">
                  <c:v>45882.958333333336</c:v>
                </c:pt>
                <c:pt idx="48">
                  <c:v>45883</c:v>
                </c:pt>
                <c:pt idx="49">
                  <c:v>45883.041666666664</c:v>
                </c:pt>
                <c:pt idx="50">
                  <c:v>45883.083333333336</c:v>
                </c:pt>
                <c:pt idx="51">
                  <c:v>45883.125</c:v>
                </c:pt>
                <c:pt idx="52">
                  <c:v>45883.166666666664</c:v>
                </c:pt>
                <c:pt idx="53">
                  <c:v>45883.208333333336</c:v>
                </c:pt>
                <c:pt idx="54">
                  <c:v>45883.25</c:v>
                </c:pt>
                <c:pt idx="55">
                  <c:v>45883.291666666664</c:v>
                </c:pt>
                <c:pt idx="56">
                  <c:v>45883.333333333336</c:v>
                </c:pt>
                <c:pt idx="57">
                  <c:v>45883.375</c:v>
                </c:pt>
                <c:pt idx="58">
                  <c:v>45883.416666666664</c:v>
                </c:pt>
                <c:pt idx="59">
                  <c:v>45883.458333333336</c:v>
                </c:pt>
                <c:pt idx="60">
                  <c:v>45883.5</c:v>
                </c:pt>
                <c:pt idx="61">
                  <c:v>45883.541666666664</c:v>
                </c:pt>
                <c:pt idx="62">
                  <c:v>45883.583333333336</c:v>
                </c:pt>
                <c:pt idx="63">
                  <c:v>45883.625</c:v>
                </c:pt>
                <c:pt idx="64">
                  <c:v>45883.666666666664</c:v>
                </c:pt>
                <c:pt idx="65">
                  <c:v>45883.708333333336</c:v>
                </c:pt>
                <c:pt idx="66">
                  <c:v>45883.75</c:v>
                </c:pt>
                <c:pt idx="67">
                  <c:v>45883.791666666664</c:v>
                </c:pt>
                <c:pt idx="68">
                  <c:v>45883.833333333336</c:v>
                </c:pt>
                <c:pt idx="69">
                  <c:v>45883.875</c:v>
                </c:pt>
                <c:pt idx="70">
                  <c:v>45883.916666666664</c:v>
                </c:pt>
                <c:pt idx="71">
                  <c:v>45883.958333333336</c:v>
                </c:pt>
                <c:pt idx="72">
                  <c:v>45884</c:v>
                </c:pt>
                <c:pt idx="73">
                  <c:v>45884.041666666664</c:v>
                </c:pt>
                <c:pt idx="74">
                  <c:v>45884.083333333336</c:v>
                </c:pt>
                <c:pt idx="75">
                  <c:v>45884.125</c:v>
                </c:pt>
                <c:pt idx="76">
                  <c:v>45884.166666666664</c:v>
                </c:pt>
                <c:pt idx="77">
                  <c:v>45884.208333333336</c:v>
                </c:pt>
                <c:pt idx="78">
                  <c:v>45884.25</c:v>
                </c:pt>
                <c:pt idx="79">
                  <c:v>45884.291666666664</c:v>
                </c:pt>
                <c:pt idx="80">
                  <c:v>45884.333333333336</c:v>
                </c:pt>
                <c:pt idx="81">
                  <c:v>45884.375</c:v>
                </c:pt>
                <c:pt idx="82">
                  <c:v>45884.416666666664</c:v>
                </c:pt>
                <c:pt idx="83">
                  <c:v>45884.458333333336</c:v>
                </c:pt>
                <c:pt idx="84">
                  <c:v>45884.5</c:v>
                </c:pt>
                <c:pt idx="85">
                  <c:v>45884.541666666664</c:v>
                </c:pt>
                <c:pt idx="86">
                  <c:v>45884.583333333336</c:v>
                </c:pt>
                <c:pt idx="87">
                  <c:v>45884.625</c:v>
                </c:pt>
                <c:pt idx="88">
                  <c:v>45884.666666666664</c:v>
                </c:pt>
                <c:pt idx="89">
                  <c:v>45884.708333333336</c:v>
                </c:pt>
                <c:pt idx="90">
                  <c:v>45884.75</c:v>
                </c:pt>
                <c:pt idx="91">
                  <c:v>45884.791666666664</c:v>
                </c:pt>
                <c:pt idx="92">
                  <c:v>45884.833333333336</c:v>
                </c:pt>
                <c:pt idx="93">
                  <c:v>45884.875</c:v>
                </c:pt>
                <c:pt idx="94">
                  <c:v>45884.916666666664</c:v>
                </c:pt>
                <c:pt idx="95">
                  <c:v>45884.958333333336</c:v>
                </c:pt>
                <c:pt idx="96">
                  <c:v>45885</c:v>
                </c:pt>
                <c:pt idx="97">
                  <c:v>45885.041666666664</c:v>
                </c:pt>
                <c:pt idx="98">
                  <c:v>45885.083333333336</c:v>
                </c:pt>
                <c:pt idx="99">
                  <c:v>45885.125</c:v>
                </c:pt>
                <c:pt idx="100">
                  <c:v>45885.166666666664</c:v>
                </c:pt>
                <c:pt idx="101">
                  <c:v>45885.208333333336</c:v>
                </c:pt>
                <c:pt idx="102">
                  <c:v>45885.25</c:v>
                </c:pt>
                <c:pt idx="103">
                  <c:v>45885.291666666664</c:v>
                </c:pt>
                <c:pt idx="104">
                  <c:v>45885.333333333336</c:v>
                </c:pt>
                <c:pt idx="105">
                  <c:v>45885.375</c:v>
                </c:pt>
                <c:pt idx="106">
                  <c:v>45885.416666666664</c:v>
                </c:pt>
                <c:pt idx="107">
                  <c:v>45885.458333333336</c:v>
                </c:pt>
                <c:pt idx="108">
                  <c:v>45885.5</c:v>
                </c:pt>
                <c:pt idx="109">
                  <c:v>45885.541666666664</c:v>
                </c:pt>
                <c:pt idx="110">
                  <c:v>45885.583333333336</c:v>
                </c:pt>
                <c:pt idx="111">
                  <c:v>45885.625</c:v>
                </c:pt>
                <c:pt idx="112">
                  <c:v>45885.666666666664</c:v>
                </c:pt>
                <c:pt idx="113">
                  <c:v>45885.708333333336</c:v>
                </c:pt>
                <c:pt idx="114">
                  <c:v>45885.75</c:v>
                </c:pt>
                <c:pt idx="115">
                  <c:v>45885.791666666664</c:v>
                </c:pt>
                <c:pt idx="116">
                  <c:v>45885.833333333336</c:v>
                </c:pt>
                <c:pt idx="117">
                  <c:v>45885.875</c:v>
                </c:pt>
                <c:pt idx="118">
                  <c:v>45885.916666666664</c:v>
                </c:pt>
                <c:pt idx="119">
                  <c:v>45885.958333333336</c:v>
                </c:pt>
                <c:pt idx="120">
                  <c:v>45886</c:v>
                </c:pt>
                <c:pt idx="121">
                  <c:v>45886.041666666664</c:v>
                </c:pt>
                <c:pt idx="122">
                  <c:v>45886.083333333336</c:v>
                </c:pt>
                <c:pt idx="123">
                  <c:v>45886.125</c:v>
                </c:pt>
                <c:pt idx="124">
                  <c:v>45886.166666666664</c:v>
                </c:pt>
                <c:pt idx="125">
                  <c:v>45886.208333333336</c:v>
                </c:pt>
                <c:pt idx="126">
                  <c:v>45886.25</c:v>
                </c:pt>
                <c:pt idx="127">
                  <c:v>45886.291666666664</c:v>
                </c:pt>
                <c:pt idx="128">
                  <c:v>45886.333333333336</c:v>
                </c:pt>
                <c:pt idx="129">
                  <c:v>45886.375</c:v>
                </c:pt>
                <c:pt idx="130">
                  <c:v>45886.416666666664</c:v>
                </c:pt>
                <c:pt idx="131">
                  <c:v>45886.458333333336</c:v>
                </c:pt>
                <c:pt idx="132">
                  <c:v>45886.5</c:v>
                </c:pt>
                <c:pt idx="133">
                  <c:v>45886.541666666664</c:v>
                </c:pt>
                <c:pt idx="134">
                  <c:v>45886.583333333336</c:v>
                </c:pt>
                <c:pt idx="135">
                  <c:v>45886.625</c:v>
                </c:pt>
                <c:pt idx="136">
                  <c:v>45886.666666666664</c:v>
                </c:pt>
                <c:pt idx="137">
                  <c:v>45886.708333333336</c:v>
                </c:pt>
                <c:pt idx="138">
                  <c:v>45886.75</c:v>
                </c:pt>
                <c:pt idx="139">
                  <c:v>45886.791666666664</c:v>
                </c:pt>
                <c:pt idx="140">
                  <c:v>45886.833333333336</c:v>
                </c:pt>
                <c:pt idx="141">
                  <c:v>45886.875</c:v>
                </c:pt>
                <c:pt idx="142">
                  <c:v>45886.916666666664</c:v>
                </c:pt>
                <c:pt idx="143">
                  <c:v>45886.958333333336</c:v>
                </c:pt>
                <c:pt idx="144">
                  <c:v>45887</c:v>
                </c:pt>
                <c:pt idx="145">
                  <c:v>45887.041666666664</c:v>
                </c:pt>
                <c:pt idx="146">
                  <c:v>45887.083333333336</c:v>
                </c:pt>
                <c:pt idx="147">
                  <c:v>45887.125</c:v>
                </c:pt>
                <c:pt idx="148">
                  <c:v>45887.166666666664</c:v>
                </c:pt>
                <c:pt idx="149">
                  <c:v>45887.208333333336</c:v>
                </c:pt>
                <c:pt idx="150">
                  <c:v>45887.25</c:v>
                </c:pt>
                <c:pt idx="151">
                  <c:v>45887.291666666664</c:v>
                </c:pt>
                <c:pt idx="152">
                  <c:v>45887.333333333336</c:v>
                </c:pt>
                <c:pt idx="153">
                  <c:v>45887.375</c:v>
                </c:pt>
                <c:pt idx="154">
                  <c:v>45887.416666666664</c:v>
                </c:pt>
                <c:pt idx="155">
                  <c:v>45887.458333333336</c:v>
                </c:pt>
                <c:pt idx="156">
                  <c:v>45887.5</c:v>
                </c:pt>
                <c:pt idx="157">
                  <c:v>45887.541666666664</c:v>
                </c:pt>
                <c:pt idx="158">
                  <c:v>45887.583333333336</c:v>
                </c:pt>
                <c:pt idx="159">
                  <c:v>45887.625</c:v>
                </c:pt>
                <c:pt idx="160">
                  <c:v>45887.666666666664</c:v>
                </c:pt>
                <c:pt idx="161">
                  <c:v>45887.708333333336</c:v>
                </c:pt>
                <c:pt idx="162">
                  <c:v>45887.75</c:v>
                </c:pt>
                <c:pt idx="163">
                  <c:v>45887.791666666664</c:v>
                </c:pt>
                <c:pt idx="164">
                  <c:v>45887.833333333336</c:v>
                </c:pt>
                <c:pt idx="165">
                  <c:v>45887.875</c:v>
                </c:pt>
                <c:pt idx="166">
                  <c:v>45887.916666666664</c:v>
                </c:pt>
                <c:pt idx="167">
                  <c:v>45887.958333333336</c:v>
                </c:pt>
                <c:pt idx="168">
                  <c:v>45888</c:v>
                </c:pt>
                <c:pt idx="169">
                  <c:v>45888.041666666664</c:v>
                </c:pt>
                <c:pt idx="170">
                  <c:v>45888.083333333336</c:v>
                </c:pt>
                <c:pt idx="171">
                  <c:v>45888.125</c:v>
                </c:pt>
                <c:pt idx="172">
                  <c:v>45888.166666666664</c:v>
                </c:pt>
                <c:pt idx="173">
                  <c:v>45888.208333333336</c:v>
                </c:pt>
                <c:pt idx="174">
                  <c:v>45888.25</c:v>
                </c:pt>
                <c:pt idx="175">
                  <c:v>45888.291666666664</c:v>
                </c:pt>
                <c:pt idx="176">
                  <c:v>45888.333333333336</c:v>
                </c:pt>
                <c:pt idx="177">
                  <c:v>45888.375</c:v>
                </c:pt>
                <c:pt idx="178">
                  <c:v>45888.416666666664</c:v>
                </c:pt>
                <c:pt idx="179">
                  <c:v>45888.458333333336</c:v>
                </c:pt>
                <c:pt idx="180">
                  <c:v>45888.5</c:v>
                </c:pt>
                <c:pt idx="181">
                  <c:v>45888.541666666664</c:v>
                </c:pt>
                <c:pt idx="182">
                  <c:v>45888.583333333336</c:v>
                </c:pt>
                <c:pt idx="183">
                  <c:v>45888.625</c:v>
                </c:pt>
                <c:pt idx="184">
                  <c:v>45888.666666666664</c:v>
                </c:pt>
                <c:pt idx="185">
                  <c:v>45888.708333333336</c:v>
                </c:pt>
                <c:pt idx="186">
                  <c:v>45888.75</c:v>
                </c:pt>
                <c:pt idx="187">
                  <c:v>45888.791666666664</c:v>
                </c:pt>
                <c:pt idx="188">
                  <c:v>45888.833333333336</c:v>
                </c:pt>
                <c:pt idx="189">
                  <c:v>45888.875</c:v>
                </c:pt>
                <c:pt idx="190">
                  <c:v>45888.916666666664</c:v>
                </c:pt>
                <c:pt idx="191">
                  <c:v>45888.958333333336</c:v>
                </c:pt>
                <c:pt idx="192">
                  <c:v>45889</c:v>
                </c:pt>
                <c:pt idx="193">
                  <c:v>45889.041666666664</c:v>
                </c:pt>
                <c:pt idx="194">
                  <c:v>45889.083333333336</c:v>
                </c:pt>
                <c:pt idx="195">
                  <c:v>45889.125</c:v>
                </c:pt>
                <c:pt idx="196">
                  <c:v>45889.166666666664</c:v>
                </c:pt>
                <c:pt idx="197">
                  <c:v>45889.208333333336</c:v>
                </c:pt>
                <c:pt idx="198">
                  <c:v>45889.25</c:v>
                </c:pt>
                <c:pt idx="199">
                  <c:v>45889.291666666664</c:v>
                </c:pt>
                <c:pt idx="200">
                  <c:v>45889.333333333336</c:v>
                </c:pt>
                <c:pt idx="201">
                  <c:v>45889.375</c:v>
                </c:pt>
                <c:pt idx="202">
                  <c:v>45889.416666666664</c:v>
                </c:pt>
                <c:pt idx="203">
                  <c:v>45889.458333333336</c:v>
                </c:pt>
                <c:pt idx="204">
                  <c:v>45889.5</c:v>
                </c:pt>
                <c:pt idx="205">
                  <c:v>45889.541666666664</c:v>
                </c:pt>
                <c:pt idx="206">
                  <c:v>45889.583333333336</c:v>
                </c:pt>
                <c:pt idx="207">
                  <c:v>45889.625</c:v>
                </c:pt>
                <c:pt idx="208">
                  <c:v>45889.666666666664</c:v>
                </c:pt>
                <c:pt idx="209">
                  <c:v>45889.708333333336</c:v>
                </c:pt>
                <c:pt idx="210">
                  <c:v>45889.75</c:v>
                </c:pt>
                <c:pt idx="211">
                  <c:v>45889.791666666664</c:v>
                </c:pt>
                <c:pt idx="212">
                  <c:v>45889.833333333336</c:v>
                </c:pt>
                <c:pt idx="213">
                  <c:v>45889.875</c:v>
                </c:pt>
                <c:pt idx="214">
                  <c:v>45889.916666666664</c:v>
                </c:pt>
                <c:pt idx="215">
                  <c:v>45889.958333333336</c:v>
                </c:pt>
                <c:pt idx="216">
                  <c:v>45890</c:v>
                </c:pt>
                <c:pt idx="217">
                  <c:v>45890.041666666664</c:v>
                </c:pt>
                <c:pt idx="218">
                  <c:v>45890.083333333336</c:v>
                </c:pt>
                <c:pt idx="219">
                  <c:v>45890.125</c:v>
                </c:pt>
                <c:pt idx="220">
                  <c:v>45890.166666666664</c:v>
                </c:pt>
                <c:pt idx="221">
                  <c:v>45890.208333333336</c:v>
                </c:pt>
                <c:pt idx="222">
                  <c:v>45890.25</c:v>
                </c:pt>
                <c:pt idx="223">
                  <c:v>45890.291666666664</c:v>
                </c:pt>
                <c:pt idx="224">
                  <c:v>45890.333333333336</c:v>
                </c:pt>
                <c:pt idx="225">
                  <c:v>45890.375</c:v>
                </c:pt>
                <c:pt idx="226">
                  <c:v>45890.416666666664</c:v>
                </c:pt>
                <c:pt idx="227">
                  <c:v>45890.458333333336</c:v>
                </c:pt>
                <c:pt idx="228">
                  <c:v>45890.5</c:v>
                </c:pt>
                <c:pt idx="229">
                  <c:v>45890.541666666664</c:v>
                </c:pt>
                <c:pt idx="230">
                  <c:v>45890.583333333336</c:v>
                </c:pt>
                <c:pt idx="231">
                  <c:v>45890.625</c:v>
                </c:pt>
                <c:pt idx="232">
                  <c:v>45890.666666666664</c:v>
                </c:pt>
                <c:pt idx="233">
                  <c:v>45890.708333333336</c:v>
                </c:pt>
                <c:pt idx="234">
                  <c:v>45890.75</c:v>
                </c:pt>
                <c:pt idx="235">
                  <c:v>45890.791666666664</c:v>
                </c:pt>
                <c:pt idx="236">
                  <c:v>45890.833333333336</c:v>
                </c:pt>
                <c:pt idx="237">
                  <c:v>45890.875</c:v>
                </c:pt>
                <c:pt idx="238">
                  <c:v>45890.916666666664</c:v>
                </c:pt>
                <c:pt idx="239">
                  <c:v>45890.958333333336</c:v>
                </c:pt>
                <c:pt idx="240">
                  <c:v>45891</c:v>
                </c:pt>
                <c:pt idx="241">
                  <c:v>45891.041666666664</c:v>
                </c:pt>
                <c:pt idx="242">
                  <c:v>45891.083333333336</c:v>
                </c:pt>
                <c:pt idx="243">
                  <c:v>45891.125</c:v>
                </c:pt>
                <c:pt idx="244">
                  <c:v>45891.166666666664</c:v>
                </c:pt>
                <c:pt idx="245">
                  <c:v>45891.208333333336</c:v>
                </c:pt>
                <c:pt idx="246">
                  <c:v>45891.25</c:v>
                </c:pt>
                <c:pt idx="247">
                  <c:v>45891.291666666664</c:v>
                </c:pt>
                <c:pt idx="248">
                  <c:v>45891.333333333336</c:v>
                </c:pt>
                <c:pt idx="249">
                  <c:v>45891.375</c:v>
                </c:pt>
                <c:pt idx="250">
                  <c:v>45891.416666666664</c:v>
                </c:pt>
                <c:pt idx="251">
                  <c:v>45891.458333333336</c:v>
                </c:pt>
                <c:pt idx="252">
                  <c:v>45891.5</c:v>
                </c:pt>
                <c:pt idx="253">
                  <c:v>45891.541666666664</c:v>
                </c:pt>
                <c:pt idx="254">
                  <c:v>45891.583333333336</c:v>
                </c:pt>
                <c:pt idx="255">
                  <c:v>45891.625</c:v>
                </c:pt>
                <c:pt idx="256">
                  <c:v>45891.666666666664</c:v>
                </c:pt>
                <c:pt idx="257">
                  <c:v>45891.708333333336</c:v>
                </c:pt>
                <c:pt idx="258">
                  <c:v>45891.75</c:v>
                </c:pt>
                <c:pt idx="259">
                  <c:v>45891.791666666664</c:v>
                </c:pt>
                <c:pt idx="260">
                  <c:v>45891.833333333336</c:v>
                </c:pt>
                <c:pt idx="261">
                  <c:v>45891.875</c:v>
                </c:pt>
                <c:pt idx="262">
                  <c:v>45891.916666666664</c:v>
                </c:pt>
                <c:pt idx="263">
                  <c:v>45891.958333333336</c:v>
                </c:pt>
                <c:pt idx="264">
                  <c:v>45892</c:v>
                </c:pt>
                <c:pt idx="265">
                  <c:v>45892.041666666664</c:v>
                </c:pt>
                <c:pt idx="266">
                  <c:v>45892.083333333336</c:v>
                </c:pt>
                <c:pt idx="267">
                  <c:v>45892.125</c:v>
                </c:pt>
                <c:pt idx="268">
                  <c:v>45892.166666666664</c:v>
                </c:pt>
                <c:pt idx="269">
                  <c:v>45892.208333333336</c:v>
                </c:pt>
                <c:pt idx="270">
                  <c:v>45892.25</c:v>
                </c:pt>
                <c:pt idx="271">
                  <c:v>45892.291666666664</c:v>
                </c:pt>
                <c:pt idx="272">
                  <c:v>45892.333333333336</c:v>
                </c:pt>
                <c:pt idx="273">
                  <c:v>45892.375</c:v>
                </c:pt>
                <c:pt idx="274">
                  <c:v>45892.416666666664</c:v>
                </c:pt>
                <c:pt idx="275">
                  <c:v>45892.458333333336</c:v>
                </c:pt>
                <c:pt idx="276">
                  <c:v>45892.5</c:v>
                </c:pt>
                <c:pt idx="277">
                  <c:v>45892.541666666664</c:v>
                </c:pt>
                <c:pt idx="278">
                  <c:v>45892.583333333336</c:v>
                </c:pt>
                <c:pt idx="279">
                  <c:v>45892.625</c:v>
                </c:pt>
                <c:pt idx="280">
                  <c:v>45892.666666666664</c:v>
                </c:pt>
                <c:pt idx="281">
                  <c:v>45892.708333333336</c:v>
                </c:pt>
                <c:pt idx="282">
                  <c:v>45892.75</c:v>
                </c:pt>
                <c:pt idx="283">
                  <c:v>45892.791666666664</c:v>
                </c:pt>
                <c:pt idx="284">
                  <c:v>45892.833333333336</c:v>
                </c:pt>
                <c:pt idx="285">
                  <c:v>45892.875</c:v>
                </c:pt>
                <c:pt idx="286">
                  <c:v>45892.916666666664</c:v>
                </c:pt>
                <c:pt idx="287">
                  <c:v>45892.958333333336</c:v>
                </c:pt>
                <c:pt idx="288">
                  <c:v>45893</c:v>
                </c:pt>
                <c:pt idx="289">
                  <c:v>45893.041666666664</c:v>
                </c:pt>
                <c:pt idx="290">
                  <c:v>45893.083333333336</c:v>
                </c:pt>
                <c:pt idx="291">
                  <c:v>45893.125</c:v>
                </c:pt>
                <c:pt idx="292">
                  <c:v>45893.166666666664</c:v>
                </c:pt>
                <c:pt idx="293">
                  <c:v>45893.208333333336</c:v>
                </c:pt>
                <c:pt idx="294">
                  <c:v>45893.25</c:v>
                </c:pt>
                <c:pt idx="295">
                  <c:v>45893.291666666664</c:v>
                </c:pt>
                <c:pt idx="296">
                  <c:v>45893.333333333336</c:v>
                </c:pt>
                <c:pt idx="297">
                  <c:v>45893.375</c:v>
                </c:pt>
                <c:pt idx="298">
                  <c:v>45893.416666666664</c:v>
                </c:pt>
                <c:pt idx="299">
                  <c:v>45893.458333333336</c:v>
                </c:pt>
                <c:pt idx="300">
                  <c:v>45893.5</c:v>
                </c:pt>
                <c:pt idx="301">
                  <c:v>45893.541666666664</c:v>
                </c:pt>
                <c:pt idx="302">
                  <c:v>45893.583333333336</c:v>
                </c:pt>
                <c:pt idx="303">
                  <c:v>45893.625</c:v>
                </c:pt>
                <c:pt idx="304">
                  <c:v>45893.666666666664</c:v>
                </c:pt>
                <c:pt idx="305">
                  <c:v>45893.708333333336</c:v>
                </c:pt>
                <c:pt idx="306">
                  <c:v>45893.75</c:v>
                </c:pt>
                <c:pt idx="307">
                  <c:v>45893.791666666664</c:v>
                </c:pt>
                <c:pt idx="308">
                  <c:v>45893.833333333336</c:v>
                </c:pt>
                <c:pt idx="309">
                  <c:v>45893.875</c:v>
                </c:pt>
                <c:pt idx="310">
                  <c:v>45893.916666666664</c:v>
                </c:pt>
                <c:pt idx="311">
                  <c:v>45893.958333333336</c:v>
                </c:pt>
                <c:pt idx="312">
                  <c:v>45894</c:v>
                </c:pt>
                <c:pt idx="313">
                  <c:v>45894.041666666664</c:v>
                </c:pt>
                <c:pt idx="314">
                  <c:v>45894.083333333336</c:v>
                </c:pt>
                <c:pt idx="315">
                  <c:v>45894.125</c:v>
                </c:pt>
                <c:pt idx="316">
                  <c:v>45894.166666666664</c:v>
                </c:pt>
                <c:pt idx="317">
                  <c:v>45894.208333333336</c:v>
                </c:pt>
                <c:pt idx="318">
                  <c:v>45894.25</c:v>
                </c:pt>
                <c:pt idx="319">
                  <c:v>45894.291666666664</c:v>
                </c:pt>
                <c:pt idx="320">
                  <c:v>45894.333333333336</c:v>
                </c:pt>
                <c:pt idx="321">
                  <c:v>45894.375</c:v>
                </c:pt>
                <c:pt idx="322">
                  <c:v>45894.416666666664</c:v>
                </c:pt>
                <c:pt idx="323">
                  <c:v>45894.458333333336</c:v>
                </c:pt>
                <c:pt idx="324">
                  <c:v>45894.5</c:v>
                </c:pt>
                <c:pt idx="325">
                  <c:v>45894.541666666664</c:v>
                </c:pt>
                <c:pt idx="326">
                  <c:v>45894.583333333336</c:v>
                </c:pt>
                <c:pt idx="327">
                  <c:v>45894.625</c:v>
                </c:pt>
                <c:pt idx="328">
                  <c:v>45894.666666666664</c:v>
                </c:pt>
                <c:pt idx="329">
                  <c:v>45894.708333333336</c:v>
                </c:pt>
                <c:pt idx="330">
                  <c:v>45894.75</c:v>
                </c:pt>
                <c:pt idx="331">
                  <c:v>45894.791666666664</c:v>
                </c:pt>
                <c:pt idx="332">
                  <c:v>45894.833333333336</c:v>
                </c:pt>
                <c:pt idx="333">
                  <c:v>45894.875</c:v>
                </c:pt>
                <c:pt idx="334">
                  <c:v>45894.916666666664</c:v>
                </c:pt>
                <c:pt idx="335">
                  <c:v>45894.958333333336</c:v>
                </c:pt>
                <c:pt idx="336">
                  <c:v>45895</c:v>
                </c:pt>
                <c:pt idx="337">
                  <c:v>45895.041666666664</c:v>
                </c:pt>
                <c:pt idx="338">
                  <c:v>45895.083333333336</c:v>
                </c:pt>
                <c:pt idx="339">
                  <c:v>45895.125</c:v>
                </c:pt>
                <c:pt idx="340">
                  <c:v>45895.166666666664</c:v>
                </c:pt>
                <c:pt idx="341">
                  <c:v>45895.208333333336</c:v>
                </c:pt>
                <c:pt idx="342">
                  <c:v>45895.25</c:v>
                </c:pt>
                <c:pt idx="343">
                  <c:v>45895.291666666664</c:v>
                </c:pt>
                <c:pt idx="344">
                  <c:v>45895.333333333336</c:v>
                </c:pt>
                <c:pt idx="345">
                  <c:v>45895.375</c:v>
                </c:pt>
                <c:pt idx="346">
                  <c:v>45895.416666666664</c:v>
                </c:pt>
                <c:pt idx="347">
                  <c:v>45895.458333333336</c:v>
                </c:pt>
                <c:pt idx="348">
                  <c:v>45895.5</c:v>
                </c:pt>
                <c:pt idx="349">
                  <c:v>45895.541666666664</c:v>
                </c:pt>
                <c:pt idx="350">
                  <c:v>45895.583333333336</c:v>
                </c:pt>
                <c:pt idx="351">
                  <c:v>45895.625</c:v>
                </c:pt>
                <c:pt idx="352">
                  <c:v>45895.666666666664</c:v>
                </c:pt>
                <c:pt idx="353">
                  <c:v>45895.708333333336</c:v>
                </c:pt>
                <c:pt idx="354">
                  <c:v>45895.75</c:v>
                </c:pt>
                <c:pt idx="355">
                  <c:v>45895.791666666664</c:v>
                </c:pt>
                <c:pt idx="356">
                  <c:v>45895.833333333336</c:v>
                </c:pt>
                <c:pt idx="357">
                  <c:v>45895.875</c:v>
                </c:pt>
                <c:pt idx="358">
                  <c:v>45895.916666666664</c:v>
                </c:pt>
                <c:pt idx="359">
                  <c:v>45895.958333333336</c:v>
                </c:pt>
                <c:pt idx="360">
                  <c:v>45896</c:v>
                </c:pt>
                <c:pt idx="361">
                  <c:v>45896.041666666664</c:v>
                </c:pt>
                <c:pt idx="362">
                  <c:v>45896.083333333336</c:v>
                </c:pt>
                <c:pt idx="363">
                  <c:v>45896.125</c:v>
                </c:pt>
                <c:pt idx="364">
                  <c:v>45896.166666666664</c:v>
                </c:pt>
                <c:pt idx="365">
                  <c:v>45896.208333333336</c:v>
                </c:pt>
                <c:pt idx="366">
                  <c:v>45896.25</c:v>
                </c:pt>
                <c:pt idx="367">
                  <c:v>45896.291666666664</c:v>
                </c:pt>
                <c:pt idx="368">
                  <c:v>45896.333333333336</c:v>
                </c:pt>
                <c:pt idx="369">
                  <c:v>45896.375</c:v>
                </c:pt>
                <c:pt idx="370">
                  <c:v>45896.416666666664</c:v>
                </c:pt>
                <c:pt idx="371">
                  <c:v>45896.458333333336</c:v>
                </c:pt>
                <c:pt idx="372">
                  <c:v>45896.5</c:v>
                </c:pt>
                <c:pt idx="373">
                  <c:v>45896.541666666664</c:v>
                </c:pt>
                <c:pt idx="374">
                  <c:v>45896.583333333336</c:v>
                </c:pt>
                <c:pt idx="375">
                  <c:v>45896.625</c:v>
                </c:pt>
                <c:pt idx="376">
                  <c:v>45896.666666666664</c:v>
                </c:pt>
                <c:pt idx="377">
                  <c:v>45896.708333333336</c:v>
                </c:pt>
                <c:pt idx="378">
                  <c:v>45896.75</c:v>
                </c:pt>
                <c:pt idx="379">
                  <c:v>45896.791666666664</c:v>
                </c:pt>
                <c:pt idx="380">
                  <c:v>45896.833333333336</c:v>
                </c:pt>
                <c:pt idx="381">
                  <c:v>45896.875</c:v>
                </c:pt>
                <c:pt idx="382">
                  <c:v>45896.916666666664</c:v>
                </c:pt>
                <c:pt idx="383">
                  <c:v>45896.958333333336</c:v>
                </c:pt>
              </c:numCache>
            </c:numRef>
          </c:xVal>
          <c:yVal>
            <c:numRef>
              <c:f>Plotting!$D$2:$D$385</c:f>
              <c:numCache>
                <c:formatCode>General</c:formatCode>
                <c:ptCount val="384"/>
                <c:pt idx="0">
                  <c:v>6.19</c:v>
                </c:pt>
                <c:pt idx="1">
                  <c:v>30.1</c:v>
                </c:pt>
                <c:pt idx="2">
                  <c:v>50.07</c:v>
                </c:pt>
                <c:pt idx="3">
                  <c:v>35.659999999999997</c:v>
                </c:pt>
                <c:pt idx="4">
                  <c:v>18.149999999999999</c:v>
                </c:pt>
                <c:pt idx="5">
                  <c:v>57.35</c:v>
                </c:pt>
                <c:pt idx="6">
                  <c:v>53.96</c:v>
                </c:pt>
                <c:pt idx="7">
                  <c:v>5</c:v>
                </c:pt>
                <c:pt idx="8">
                  <c:v>2.34</c:v>
                </c:pt>
                <c:pt idx="9">
                  <c:v>2.33</c:v>
                </c:pt>
                <c:pt idx="10">
                  <c:v>2.3199999999999998</c:v>
                </c:pt>
                <c:pt idx="11">
                  <c:v>2.5299999999999998</c:v>
                </c:pt>
                <c:pt idx="12">
                  <c:v>4.09</c:v>
                </c:pt>
                <c:pt idx="13">
                  <c:v>5.03</c:v>
                </c:pt>
                <c:pt idx="14">
                  <c:v>7.24</c:v>
                </c:pt>
                <c:pt idx="15">
                  <c:v>8.68</c:v>
                </c:pt>
                <c:pt idx="16">
                  <c:v>5.51</c:v>
                </c:pt>
                <c:pt idx="17">
                  <c:v>6.2</c:v>
                </c:pt>
                <c:pt idx="18">
                  <c:v>4.88</c:v>
                </c:pt>
                <c:pt idx="19">
                  <c:v>60.43</c:v>
                </c:pt>
                <c:pt idx="20">
                  <c:v>28.2</c:v>
                </c:pt>
                <c:pt idx="21">
                  <c:v>114.18</c:v>
                </c:pt>
                <c:pt idx="22">
                  <c:v>73.48</c:v>
                </c:pt>
                <c:pt idx="23">
                  <c:v>69.819999999999993</c:v>
                </c:pt>
                <c:pt idx="24">
                  <c:v>63.35</c:v>
                </c:pt>
                <c:pt idx="25">
                  <c:v>55.05</c:v>
                </c:pt>
                <c:pt idx="26">
                  <c:v>21.88</c:v>
                </c:pt>
                <c:pt idx="27">
                  <c:v>41.37</c:v>
                </c:pt>
                <c:pt idx="28">
                  <c:v>55.77</c:v>
                </c:pt>
                <c:pt idx="29">
                  <c:v>54.21</c:v>
                </c:pt>
                <c:pt idx="30">
                  <c:v>70.67</c:v>
                </c:pt>
                <c:pt idx="31">
                  <c:v>25.37</c:v>
                </c:pt>
                <c:pt idx="32">
                  <c:v>17.03</c:v>
                </c:pt>
                <c:pt idx="33">
                  <c:v>33.119999999999997</c:v>
                </c:pt>
                <c:pt idx="34">
                  <c:v>32.229999999999997</c:v>
                </c:pt>
                <c:pt idx="35">
                  <c:v>27.24</c:v>
                </c:pt>
                <c:pt idx="36">
                  <c:v>30.64</c:v>
                </c:pt>
                <c:pt idx="37">
                  <c:v>16.14</c:v>
                </c:pt>
                <c:pt idx="38">
                  <c:v>13.63</c:v>
                </c:pt>
                <c:pt idx="39">
                  <c:v>40.21</c:v>
                </c:pt>
                <c:pt idx="40">
                  <c:v>171.37</c:v>
                </c:pt>
                <c:pt idx="41">
                  <c:v>77.180000000000007</c:v>
                </c:pt>
                <c:pt idx="42">
                  <c:v>7.16</c:v>
                </c:pt>
                <c:pt idx="43">
                  <c:v>6.38</c:v>
                </c:pt>
                <c:pt idx="44">
                  <c:v>0.24</c:v>
                </c:pt>
                <c:pt idx="45">
                  <c:v>0.39</c:v>
                </c:pt>
                <c:pt idx="46">
                  <c:v>0.48</c:v>
                </c:pt>
                <c:pt idx="47">
                  <c:v>10.14</c:v>
                </c:pt>
                <c:pt idx="48">
                  <c:v>76.89</c:v>
                </c:pt>
                <c:pt idx="49">
                  <c:v>67.2</c:v>
                </c:pt>
                <c:pt idx="50">
                  <c:v>129.72999999999999</c:v>
                </c:pt>
                <c:pt idx="51">
                  <c:v>57.67</c:v>
                </c:pt>
                <c:pt idx="52">
                  <c:v>15.37</c:v>
                </c:pt>
                <c:pt idx="53">
                  <c:v>4.3600000000000003</c:v>
                </c:pt>
                <c:pt idx="54">
                  <c:v>6.89</c:v>
                </c:pt>
                <c:pt idx="55">
                  <c:v>12.74</c:v>
                </c:pt>
                <c:pt idx="56">
                  <c:v>60.28</c:v>
                </c:pt>
                <c:pt idx="57">
                  <c:v>10.39</c:v>
                </c:pt>
                <c:pt idx="58">
                  <c:v>1.85</c:v>
                </c:pt>
                <c:pt idx="59">
                  <c:v>0.7</c:v>
                </c:pt>
                <c:pt idx="60">
                  <c:v>0</c:v>
                </c:pt>
                <c:pt idx="61">
                  <c:v>1.58</c:v>
                </c:pt>
                <c:pt idx="62">
                  <c:v>1.93</c:v>
                </c:pt>
                <c:pt idx="63">
                  <c:v>1.28</c:v>
                </c:pt>
                <c:pt idx="64">
                  <c:v>3</c:v>
                </c:pt>
                <c:pt idx="65">
                  <c:v>3.47</c:v>
                </c:pt>
                <c:pt idx="66">
                  <c:v>5.65</c:v>
                </c:pt>
                <c:pt idx="67">
                  <c:v>1.38</c:v>
                </c:pt>
                <c:pt idx="68">
                  <c:v>8.44</c:v>
                </c:pt>
                <c:pt idx="69">
                  <c:v>7.14</c:v>
                </c:pt>
                <c:pt idx="70">
                  <c:v>6.17</c:v>
                </c:pt>
                <c:pt idx="71">
                  <c:v>1.8</c:v>
                </c:pt>
                <c:pt idx="72">
                  <c:v>5.33</c:v>
                </c:pt>
                <c:pt idx="73">
                  <c:v>2.0299999999999998</c:v>
                </c:pt>
                <c:pt idx="74">
                  <c:v>3.77</c:v>
                </c:pt>
                <c:pt idx="75">
                  <c:v>0.6</c:v>
                </c:pt>
                <c:pt idx="76">
                  <c:v>3.53</c:v>
                </c:pt>
                <c:pt idx="77">
                  <c:v>6.23</c:v>
                </c:pt>
                <c:pt idx="78">
                  <c:v>1.91</c:v>
                </c:pt>
                <c:pt idx="79">
                  <c:v>11.32</c:v>
                </c:pt>
                <c:pt idx="80">
                  <c:v>59.92</c:v>
                </c:pt>
                <c:pt idx="81">
                  <c:v>6.07</c:v>
                </c:pt>
                <c:pt idx="82">
                  <c:v>5.07</c:v>
                </c:pt>
                <c:pt idx="83">
                  <c:v>5.57</c:v>
                </c:pt>
                <c:pt idx="84">
                  <c:v>39.56</c:v>
                </c:pt>
                <c:pt idx="85">
                  <c:v>29.93</c:v>
                </c:pt>
                <c:pt idx="86">
                  <c:v>56.07</c:v>
                </c:pt>
                <c:pt idx="87">
                  <c:v>39.31</c:v>
                </c:pt>
                <c:pt idx="88">
                  <c:v>20.010000000000002</c:v>
                </c:pt>
                <c:pt idx="89">
                  <c:v>18.97</c:v>
                </c:pt>
                <c:pt idx="90">
                  <c:v>1.67</c:v>
                </c:pt>
                <c:pt idx="91">
                  <c:v>0.28000000000000003</c:v>
                </c:pt>
                <c:pt idx="92">
                  <c:v>0</c:v>
                </c:pt>
                <c:pt idx="93">
                  <c:v>3.38</c:v>
                </c:pt>
                <c:pt idx="94">
                  <c:v>29.97</c:v>
                </c:pt>
                <c:pt idx="95">
                  <c:v>33.9</c:v>
                </c:pt>
                <c:pt idx="96">
                  <c:v>48.06</c:v>
                </c:pt>
                <c:pt idx="97">
                  <c:v>27.91</c:v>
                </c:pt>
                <c:pt idx="98">
                  <c:v>5.85</c:v>
                </c:pt>
                <c:pt idx="99">
                  <c:v>1.08</c:v>
                </c:pt>
                <c:pt idx="100">
                  <c:v>1.59</c:v>
                </c:pt>
                <c:pt idx="101">
                  <c:v>0.91</c:v>
                </c:pt>
                <c:pt idx="102">
                  <c:v>0.31</c:v>
                </c:pt>
                <c:pt idx="103">
                  <c:v>0.89</c:v>
                </c:pt>
                <c:pt idx="104">
                  <c:v>0.81</c:v>
                </c:pt>
                <c:pt idx="105">
                  <c:v>6.35</c:v>
                </c:pt>
                <c:pt idx="106">
                  <c:v>7.32</c:v>
                </c:pt>
                <c:pt idx="107">
                  <c:v>8.16</c:v>
                </c:pt>
                <c:pt idx="108">
                  <c:v>22.76</c:v>
                </c:pt>
                <c:pt idx="109">
                  <c:v>11.43</c:v>
                </c:pt>
                <c:pt idx="110">
                  <c:v>26.77</c:v>
                </c:pt>
                <c:pt idx="111">
                  <c:v>8.7799999999999994</c:v>
                </c:pt>
                <c:pt idx="112">
                  <c:v>11.93</c:v>
                </c:pt>
                <c:pt idx="113">
                  <c:v>8.9700000000000006</c:v>
                </c:pt>
                <c:pt idx="114">
                  <c:v>5</c:v>
                </c:pt>
                <c:pt idx="115">
                  <c:v>3.2</c:v>
                </c:pt>
                <c:pt idx="116">
                  <c:v>16.329999999999998</c:v>
                </c:pt>
                <c:pt idx="117">
                  <c:v>63.86</c:v>
                </c:pt>
                <c:pt idx="118">
                  <c:v>73.680000000000007</c:v>
                </c:pt>
                <c:pt idx="119">
                  <c:v>94.48</c:v>
                </c:pt>
                <c:pt idx="120">
                  <c:v>46.9</c:v>
                </c:pt>
                <c:pt idx="121">
                  <c:v>13.58</c:v>
                </c:pt>
                <c:pt idx="122">
                  <c:v>3.52</c:v>
                </c:pt>
                <c:pt idx="123">
                  <c:v>0.85</c:v>
                </c:pt>
                <c:pt idx="124">
                  <c:v>2.2000000000000002</c:v>
                </c:pt>
                <c:pt idx="125">
                  <c:v>0.54</c:v>
                </c:pt>
                <c:pt idx="126">
                  <c:v>1.42</c:v>
                </c:pt>
                <c:pt idx="127">
                  <c:v>0.75</c:v>
                </c:pt>
                <c:pt idx="128">
                  <c:v>3.87</c:v>
                </c:pt>
                <c:pt idx="129">
                  <c:v>5.12</c:v>
                </c:pt>
                <c:pt idx="130">
                  <c:v>6.01</c:v>
                </c:pt>
                <c:pt idx="131">
                  <c:v>5.96</c:v>
                </c:pt>
                <c:pt idx="132">
                  <c:v>2.5299999999999998</c:v>
                </c:pt>
                <c:pt idx="133">
                  <c:v>3.58</c:v>
                </c:pt>
                <c:pt idx="134">
                  <c:v>5.08</c:v>
                </c:pt>
                <c:pt idx="135">
                  <c:v>4.67</c:v>
                </c:pt>
                <c:pt idx="136">
                  <c:v>1.92</c:v>
                </c:pt>
                <c:pt idx="137">
                  <c:v>1.51</c:v>
                </c:pt>
                <c:pt idx="138">
                  <c:v>1.21</c:v>
                </c:pt>
                <c:pt idx="139">
                  <c:v>0.7</c:v>
                </c:pt>
                <c:pt idx="140">
                  <c:v>11.98</c:v>
                </c:pt>
                <c:pt idx="141">
                  <c:v>54.57</c:v>
                </c:pt>
                <c:pt idx="142">
                  <c:v>69.489999999999995</c:v>
                </c:pt>
                <c:pt idx="143">
                  <c:v>60.09</c:v>
                </c:pt>
                <c:pt idx="144">
                  <c:v>54.17</c:v>
                </c:pt>
                <c:pt idx="145">
                  <c:v>63.03</c:v>
                </c:pt>
                <c:pt idx="146">
                  <c:v>52.74</c:v>
                </c:pt>
                <c:pt idx="147">
                  <c:v>42.44</c:v>
                </c:pt>
                <c:pt idx="148">
                  <c:v>45.49</c:v>
                </c:pt>
                <c:pt idx="149">
                  <c:v>33.619999999999997</c:v>
                </c:pt>
                <c:pt idx="150">
                  <c:v>40.06</c:v>
                </c:pt>
                <c:pt idx="151">
                  <c:v>6.92</c:v>
                </c:pt>
                <c:pt idx="152">
                  <c:v>1.55</c:v>
                </c:pt>
                <c:pt idx="153">
                  <c:v>8.77</c:v>
                </c:pt>
                <c:pt idx="154">
                  <c:v>1.52</c:v>
                </c:pt>
                <c:pt idx="155">
                  <c:v>8.6300000000000008</c:v>
                </c:pt>
                <c:pt idx="156">
                  <c:v>7.22</c:v>
                </c:pt>
                <c:pt idx="157">
                  <c:v>2.2400000000000002</c:v>
                </c:pt>
                <c:pt idx="158">
                  <c:v>6.12</c:v>
                </c:pt>
                <c:pt idx="159">
                  <c:v>5.03</c:v>
                </c:pt>
                <c:pt idx="160">
                  <c:v>3.51</c:v>
                </c:pt>
                <c:pt idx="161">
                  <c:v>3.2</c:v>
                </c:pt>
                <c:pt idx="162">
                  <c:v>7.61</c:v>
                </c:pt>
                <c:pt idx="163">
                  <c:v>2.08</c:v>
                </c:pt>
                <c:pt idx="164">
                  <c:v>6.13</c:v>
                </c:pt>
                <c:pt idx="165">
                  <c:v>16.05</c:v>
                </c:pt>
                <c:pt idx="166">
                  <c:v>27.12</c:v>
                </c:pt>
                <c:pt idx="167">
                  <c:v>6.04</c:v>
                </c:pt>
                <c:pt idx="168">
                  <c:v>23.08</c:v>
                </c:pt>
                <c:pt idx="169">
                  <c:v>23.95</c:v>
                </c:pt>
                <c:pt idx="170">
                  <c:v>13.55</c:v>
                </c:pt>
                <c:pt idx="171">
                  <c:v>5.86</c:v>
                </c:pt>
                <c:pt idx="172">
                  <c:v>7.49</c:v>
                </c:pt>
                <c:pt idx="173">
                  <c:v>7.77</c:v>
                </c:pt>
                <c:pt idx="174">
                  <c:v>12.79</c:v>
                </c:pt>
                <c:pt idx="175">
                  <c:v>18.690000000000001</c:v>
                </c:pt>
                <c:pt idx="176">
                  <c:v>24.94</c:v>
                </c:pt>
                <c:pt idx="177">
                  <c:v>25.65</c:v>
                </c:pt>
                <c:pt idx="178">
                  <c:v>24.75</c:v>
                </c:pt>
                <c:pt idx="179">
                  <c:v>13.18</c:v>
                </c:pt>
                <c:pt idx="180">
                  <c:v>11.89</c:v>
                </c:pt>
                <c:pt idx="181">
                  <c:v>12.65</c:v>
                </c:pt>
                <c:pt idx="182">
                  <c:v>8</c:v>
                </c:pt>
                <c:pt idx="183">
                  <c:v>8.85</c:v>
                </c:pt>
                <c:pt idx="184">
                  <c:v>7.1</c:v>
                </c:pt>
                <c:pt idx="185">
                  <c:v>0.37</c:v>
                </c:pt>
                <c:pt idx="186">
                  <c:v>0.05</c:v>
                </c:pt>
                <c:pt idx="187">
                  <c:v>0.51</c:v>
                </c:pt>
                <c:pt idx="188">
                  <c:v>0.39</c:v>
                </c:pt>
                <c:pt idx="189">
                  <c:v>0.47</c:v>
                </c:pt>
                <c:pt idx="190">
                  <c:v>1.69</c:v>
                </c:pt>
                <c:pt idx="191">
                  <c:v>3.39</c:v>
                </c:pt>
                <c:pt idx="192">
                  <c:v>3.56</c:v>
                </c:pt>
                <c:pt idx="193">
                  <c:v>5.96</c:v>
                </c:pt>
                <c:pt idx="194">
                  <c:v>8.39</c:v>
                </c:pt>
                <c:pt idx="195">
                  <c:v>7.73</c:v>
                </c:pt>
                <c:pt idx="196">
                  <c:v>8.33</c:v>
                </c:pt>
                <c:pt idx="197">
                  <c:v>6.41</c:v>
                </c:pt>
                <c:pt idx="198">
                  <c:v>9.3699999999999992</c:v>
                </c:pt>
                <c:pt idx="199">
                  <c:v>9.08</c:v>
                </c:pt>
                <c:pt idx="200">
                  <c:v>1.54</c:v>
                </c:pt>
                <c:pt idx="201">
                  <c:v>0.84</c:v>
                </c:pt>
                <c:pt idx="202">
                  <c:v>1.43</c:v>
                </c:pt>
                <c:pt idx="203">
                  <c:v>1.1100000000000001</c:v>
                </c:pt>
                <c:pt idx="204">
                  <c:v>2.13</c:v>
                </c:pt>
                <c:pt idx="205">
                  <c:v>0.69</c:v>
                </c:pt>
                <c:pt idx="206">
                  <c:v>1.26</c:v>
                </c:pt>
                <c:pt idx="207">
                  <c:v>0.18</c:v>
                </c:pt>
                <c:pt idx="208">
                  <c:v>1.71</c:v>
                </c:pt>
                <c:pt idx="209">
                  <c:v>0.1</c:v>
                </c:pt>
                <c:pt idx="210">
                  <c:v>0.14000000000000001</c:v>
                </c:pt>
                <c:pt idx="211">
                  <c:v>0.11</c:v>
                </c:pt>
                <c:pt idx="212">
                  <c:v>0.15</c:v>
                </c:pt>
                <c:pt idx="213">
                  <c:v>0.03</c:v>
                </c:pt>
                <c:pt idx="214">
                  <c:v>0.66</c:v>
                </c:pt>
                <c:pt idx="215">
                  <c:v>0.04</c:v>
                </c:pt>
                <c:pt idx="216">
                  <c:v>0</c:v>
                </c:pt>
                <c:pt idx="217">
                  <c:v>0.63</c:v>
                </c:pt>
                <c:pt idx="218">
                  <c:v>1.96</c:v>
                </c:pt>
                <c:pt idx="219">
                  <c:v>1.4</c:v>
                </c:pt>
                <c:pt idx="220">
                  <c:v>2.82</c:v>
                </c:pt>
                <c:pt idx="221">
                  <c:v>1.69</c:v>
                </c:pt>
                <c:pt idx="222">
                  <c:v>3.09</c:v>
                </c:pt>
                <c:pt idx="223">
                  <c:v>1.32</c:v>
                </c:pt>
                <c:pt idx="224">
                  <c:v>1.1100000000000001</c:v>
                </c:pt>
                <c:pt idx="225">
                  <c:v>0.96</c:v>
                </c:pt>
                <c:pt idx="226">
                  <c:v>0</c:v>
                </c:pt>
                <c:pt idx="227">
                  <c:v>0.54</c:v>
                </c:pt>
                <c:pt idx="228">
                  <c:v>0.72</c:v>
                </c:pt>
                <c:pt idx="229">
                  <c:v>0.04</c:v>
                </c:pt>
                <c:pt idx="230">
                  <c:v>0.18</c:v>
                </c:pt>
                <c:pt idx="231">
                  <c:v>0.33</c:v>
                </c:pt>
                <c:pt idx="232">
                  <c:v>1.72</c:v>
                </c:pt>
                <c:pt idx="233">
                  <c:v>0.88</c:v>
                </c:pt>
                <c:pt idx="234">
                  <c:v>0</c:v>
                </c:pt>
                <c:pt idx="235">
                  <c:v>0.34</c:v>
                </c:pt>
                <c:pt idx="236">
                  <c:v>1.24</c:v>
                </c:pt>
                <c:pt idx="237">
                  <c:v>4.2300000000000004</c:v>
                </c:pt>
                <c:pt idx="238">
                  <c:v>2.23</c:v>
                </c:pt>
                <c:pt idx="239">
                  <c:v>12.17</c:v>
                </c:pt>
                <c:pt idx="240">
                  <c:v>6.18</c:v>
                </c:pt>
                <c:pt idx="241">
                  <c:v>8.31</c:v>
                </c:pt>
                <c:pt idx="242">
                  <c:v>2.35</c:v>
                </c:pt>
                <c:pt idx="243">
                  <c:v>0.3</c:v>
                </c:pt>
                <c:pt idx="244">
                  <c:v>1.6</c:v>
                </c:pt>
                <c:pt idx="245">
                  <c:v>0.76</c:v>
                </c:pt>
                <c:pt idx="246">
                  <c:v>3.82</c:v>
                </c:pt>
                <c:pt idx="247">
                  <c:v>4.8899999999999997</c:v>
                </c:pt>
                <c:pt idx="248">
                  <c:v>7.03</c:v>
                </c:pt>
                <c:pt idx="249">
                  <c:v>8.44</c:v>
                </c:pt>
                <c:pt idx="250">
                  <c:v>7.04</c:v>
                </c:pt>
                <c:pt idx="251">
                  <c:v>4.21</c:v>
                </c:pt>
                <c:pt idx="252">
                  <c:v>1.29</c:v>
                </c:pt>
                <c:pt idx="253">
                  <c:v>1.42</c:v>
                </c:pt>
                <c:pt idx="254">
                  <c:v>2.74</c:v>
                </c:pt>
                <c:pt idx="255">
                  <c:v>1.47</c:v>
                </c:pt>
                <c:pt idx="256">
                  <c:v>7.37</c:v>
                </c:pt>
                <c:pt idx="257">
                  <c:v>11.3</c:v>
                </c:pt>
                <c:pt idx="258">
                  <c:v>14.68</c:v>
                </c:pt>
                <c:pt idx="259">
                  <c:v>10.94</c:v>
                </c:pt>
                <c:pt idx="260">
                  <c:v>8.17</c:v>
                </c:pt>
                <c:pt idx="261">
                  <c:v>4.43</c:v>
                </c:pt>
                <c:pt idx="262">
                  <c:v>2</c:v>
                </c:pt>
                <c:pt idx="263">
                  <c:v>1.44</c:v>
                </c:pt>
                <c:pt idx="264">
                  <c:v>4.03</c:v>
                </c:pt>
                <c:pt idx="265">
                  <c:v>3.59</c:v>
                </c:pt>
                <c:pt idx="266">
                  <c:v>4.01</c:v>
                </c:pt>
                <c:pt idx="267">
                  <c:v>7.83</c:v>
                </c:pt>
                <c:pt idx="268">
                  <c:v>13.28</c:v>
                </c:pt>
                <c:pt idx="269">
                  <c:v>2.61</c:v>
                </c:pt>
                <c:pt idx="270">
                  <c:v>0.33</c:v>
                </c:pt>
                <c:pt idx="271">
                  <c:v>0</c:v>
                </c:pt>
                <c:pt idx="272">
                  <c:v>0.06</c:v>
                </c:pt>
                <c:pt idx="273">
                  <c:v>0.14000000000000001</c:v>
                </c:pt>
                <c:pt idx="274">
                  <c:v>0.32</c:v>
                </c:pt>
                <c:pt idx="275">
                  <c:v>2.12</c:v>
                </c:pt>
                <c:pt idx="276">
                  <c:v>4.0999999999999996</c:v>
                </c:pt>
                <c:pt idx="277">
                  <c:v>2.5</c:v>
                </c:pt>
                <c:pt idx="278">
                  <c:v>2.36</c:v>
                </c:pt>
                <c:pt idx="279">
                  <c:v>2.74</c:v>
                </c:pt>
                <c:pt idx="280">
                  <c:v>1.1499999999999999</c:v>
                </c:pt>
                <c:pt idx="281">
                  <c:v>6.02</c:v>
                </c:pt>
                <c:pt idx="282">
                  <c:v>1.27</c:v>
                </c:pt>
                <c:pt idx="283">
                  <c:v>0.85</c:v>
                </c:pt>
                <c:pt idx="284">
                  <c:v>1.87</c:v>
                </c:pt>
                <c:pt idx="285">
                  <c:v>0.4</c:v>
                </c:pt>
                <c:pt idx="286">
                  <c:v>0.43</c:v>
                </c:pt>
                <c:pt idx="287">
                  <c:v>4.2300000000000004</c:v>
                </c:pt>
                <c:pt idx="288">
                  <c:v>3.06</c:v>
                </c:pt>
                <c:pt idx="289">
                  <c:v>1.92</c:v>
                </c:pt>
                <c:pt idx="290">
                  <c:v>0.47</c:v>
                </c:pt>
                <c:pt idx="291">
                  <c:v>0.12</c:v>
                </c:pt>
                <c:pt idx="292">
                  <c:v>1.34</c:v>
                </c:pt>
                <c:pt idx="293">
                  <c:v>1.69</c:v>
                </c:pt>
                <c:pt idx="294">
                  <c:v>5.71</c:v>
                </c:pt>
                <c:pt idx="295">
                  <c:v>1</c:v>
                </c:pt>
                <c:pt idx="296">
                  <c:v>0.1</c:v>
                </c:pt>
                <c:pt idx="297">
                  <c:v>0.91</c:v>
                </c:pt>
                <c:pt idx="298">
                  <c:v>4.0999999999999996</c:v>
                </c:pt>
                <c:pt idx="299">
                  <c:v>2.2599999999999998</c:v>
                </c:pt>
                <c:pt idx="300">
                  <c:v>1.08</c:v>
                </c:pt>
                <c:pt idx="301">
                  <c:v>2.1</c:v>
                </c:pt>
                <c:pt idx="302">
                  <c:v>3.14</c:v>
                </c:pt>
                <c:pt idx="303">
                  <c:v>2.14</c:v>
                </c:pt>
                <c:pt idx="304">
                  <c:v>0.79</c:v>
                </c:pt>
                <c:pt idx="305">
                  <c:v>0.85</c:v>
                </c:pt>
                <c:pt idx="306">
                  <c:v>1.1100000000000001</c:v>
                </c:pt>
                <c:pt idx="307">
                  <c:v>0.77</c:v>
                </c:pt>
                <c:pt idx="308">
                  <c:v>0.72</c:v>
                </c:pt>
                <c:pt idx="309">
                  <c:v>20.18</c:v>
                </c:pt>
                <c:pt idx="310">
                  <c:v>7.75</c:v>
                </c:pt>
                <c:pt idx="311">
                  <c:v>3.34</c:v>
                </c:pt>
                <c:pt idx="312">
                  <c:v>1.03</c:v>
                </c:pt>
                <c:pt idx="313">
                  <c:v>2.59</c:v>
                </c:pt>
                <c:pt idx="314">
                  <c:v>4.91</c:v>
                </c:pt>
                <c:pt idx="315">
                  <c:v>32.33</c:v>
                </c:pt>
                <c:pt idx="316">
                  <c:v>25.83</c:v>
                </c:pt>
                <c:pt idx="317">
                  <c:v>18.82</c:v>
                </c:pt>
                <c:pt idx="318">
                  <c:v>23.46</c:v>
                </c:pt>
                <c:pt idx="319">
                  <c:v>13.56</c:v>
                </c:pt>
                <c:pt idx="320">
                  <c:v>13.14</c:v>
                </c:pt>
                <c:pt idx="321">
                  <c:v>9.9600000000000009</c:v>
                </c:pt>
                <c:pt idx="322">
                  <c:v>5.71</c:v>
                </c:pt>
                <c:pt idx="323">
                  <c:v>4.47</c:v>
                </c:pt>
                <c:pt idx="324">
                  <c:v>5.49</c:v>
                </c:pt>
                <c:pt idx="325">
                  <c:v>5.72</c:v>
                </c:pt>
                <c:pt idx="326">
                  <c:v>3.39</c:v>
                </c:pt>
                <c:pt idx="327">
                  <c:v>1.45</c:v>
                </c:pt>
                <c:pt idx="328">
                  <c:v>0.91</c:v>
                </c:pt>
                <c:pt idx="329">
                  <c:v>0.66</c:v>
                </c:pt>
                <c:pt idx="330">
                  <c:v>1.46</c:v>
                </c:pt>
                <c:pt idx="331">
                  <c:v>0.86</c:v>
                </c:pt>
                <c:pt idx="332">
                  <c:v>0.83</c:v>
                </c:pt>
                <c:pt idx="333">
                  <c:v>0</c:v>
                </c:pt>
                <c:pt idx="334">
                  <c:v>1.42</c:v>
                </c:pt>
                <c:pt idx="335">
                  <c:v>0.44</c:v>
                </c:pt>
                <c:pt idx="336">
                  <c:v>0.88</c:v>
                </c:pt>
                <c:pt idx="337">
                  <c:v>5.13</c:v>
                </c:pt>
                <c:pt idx="338">
                  <c:v>6.56</c:v>
                </c:pt>
                <c:pt idx="339">
                  <c:v>5.21</c:v>
                </c:pt>
                <c:pt idx="340">
                  <c:v>5.49</c:v>
                </c:pt>
                <c:pt idx="341">
                  <c:v>6.79</c:v>
                </c:pt>
                <c:pt idx="342">
                  <c:v>5.08</c:v>
                </c:pt>
                <c:pt idx="343">
                  <c:v>2</c:v>
                </c:pt>
                <c:pt idx="344">
                  <c:v>2.11</c:v>
                </c:pt>
                <c:pt idx="345">
                  <c:v>1.74</c:v>
                </c:pt>
                <c:pt idx="346">
                  <c:v>0.6</c:v>
                </c:pt>
                <c:pt idx="347">
                  <c:v>0.35</c:v>
                </c:pt>
                <c:pt idx="348">
                  <c:v>1.27</c:v>
                </c:pt>
                <c:pt idx="349">
                  <c:v>0.4</c:v>
                </c:pt>
                <c:pt idx="350">
                  <c:v>0.31</c:v>
                </c:pt>
                <c:pt idx="351">
                  <c:v>0.33</c:v>
                </c:pt>
                <c:pt idx="352">
                  <c:v>0.86</c:v>
                </c:pt>
                <c:pt idx="353">
                  <c:v>0.12</c:v>
                </c:pt>
                <c:pt idx="354">
                  <c:v>0</c:v>
                </c:pt>
                <c:pt idx="355">
                  <c:v>0</c:v>
                </c:pt>
                <c:pt idx="356">
                  <c:v>0.3</c:v>
                </c:pt>
                <c:pt idx="357">
                  <c:v>0</c:v>
                </c:pt>
                <c:pt idx="358">
                  <c:v>0.6</c:v>
                </c:pt>
                <c:pt idx="359">
                  <c:v>0.47</c:v>
                </c:pt>
                <c:pt idx="360">
                  <c:v>0.74</c:v>
                </c:pt>
                <c:pt idx="361">
                  <c:v>0.53</c:v>
                </c:pt>
                <c:pt idx="362">
                  <c:v>1.01</c:v>
                </c:pt>
                <c:pt idx="363">
                  <c:v>0.25</c:v>
                </c:pt>
                <c:pt idx="364">
                  <c:v>0.56000000000000005</c:v>
                </c:pt>
                <c:pt idx="365">
                  <c:v>1.25</c:v>
                </c:pt>
                <c:pt idx="366">
                  <c:v>3</c:v>
                </c:pt>
                <c:pt idx="367">
                  <c:v>0.91</c:v>
                </c:pt>
                <c:pt idx="368">
                  <c:v>0</c:v>
                </c:pt>
                <c:pt idx="369">
                  <c:v>0.26</c:v>
                </c:pt>
                <c:pt idx="370">
                  <c:v>1.59</c:v>
                </c:pt>
                <c:pt idx="371">
                  <c:v>0.64</c:v>
                </c:pt>
                <c:pt idx="372">
                  <c:v>1.28</c:v>
                </c:pt>
                <c:pt idx="373">
                  <c:v>0.55000000000000004</c:v>
                </c:pt>
                <c:pt idx="374">
                  <c:v>0.12</c:v>
                </c:pt>
                <c:pt idx="375">
                  <c:v>0.24</c:v>
                </c:pt>
                <c:pt idx="376">
                  <c:v>0.17</c:v>
                </c:pt>
                <c:pt idx="377">
                  <c:v>0.55000000000000004</c:v>
                </c:pt>
                <c:pt idx="378">
                  <c:v>0.14000000000000001</c:v>
                </c:pt>
                <c:pt idx="379">
                  <c:v>0.2</c:v>
                </c:pt>
                <c:pt idx="380">
                  <c:v>0</c:v>
                </c:pt>
                <c:pt idx="381">
                  <c:v>0.01</c:v>
                </c:pt>
                <c:pt idx="382">
                  <c:v>0.42</c:v>
                </c:pt>
                <c:pt idx="383">
                  <c:v>0.09</c:v>
                </c:pt>
              </c:numCache>
            </c:numRef>
          </c:yVal>
          <c:smooth val="0"/>
          <c:extLst>
            <c:ext xmlns:c16="http://schemas.microsoft.com/office/drawing/2014/chart" uri="{C3380CC4-5D6E-409C-BE32-E72D297353CC}">
              <c16:uniqueId val="{00000000-A1D3-43F9-B91C-6FD1D0F46A03}"/>
            </c:ext>
          </c:extLst>
        </c:ser>
        <c:dLbls>
          <c:showLegendKey val="0"/>
          <c:showVal val="0"/>
          <c:showCatName val="0"/>
          <c:showSerName val="0"/>
          <c:showPercent val="0"/>
          <c:showBubbleSize val="0"/>
        </c:dLbls>
        <c:axId val="1774523295"/>
        <c:axId val="1774536735"/>
      </c:scatterChart>
      <c:valAx>
        <c:axId val="1774523295"/>
        <c:scaling>
          <c:orientation val="minMax"/>
          <c:max val="45897"/>
          <c:min val="45881"/>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800" dirty="0"/>
                  <a:t>Date and 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yy\-mm\-dd;@"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4536735"/>
        <c:crosses val="autoZero"/>
        <c:crossBetween val="midCat"/>
        <c:majorUnit val="4"/>
      </c:valAx>
      <c:valAx>
        <c:axId val="1774536735"/>
        <c:scaling>
          <c:orientation val="minMax"/>
          <c:max val="6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800" b="0" i="0" u="none" strike="noStrike" kern="1200" baseline="0" dirty="0">
                    <a:solidFill>
                      <a:sysClr val="windowText" lastClr="000000">
                        <a:lumMod val="65000"/>
                        <a:lumOff val="35000"/>
                      </a:sysClr>
                    </a:solidFill>
                  </a:rPr>
                  <a:t>PM2.5 [% of WHO guideline]</a:t>
                </a:r>
                <a:endParaRPr lang="en-US" sz="8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4523295"/>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dirty="0" err="1"/>
              <a:t>Airly</a:t>
            </a:r>
            <a:r>
              <a:rPr lang="en-US" sz="1200" dirty="0"/>
              <a:t> PM2.5</a:t>
            </a:r>
            <a:r>
              <a:rPr lang="en-US" sz="1200" baseline="0" dirty="0"/>
              <a:t> – </a:t>
            </a:r>
            <a:r>
              <a:rPr lang="en-US" sz="1200" dirty="0"/>
              <a:t>W Site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Plotting!$E$1</c:f>
              <c:strCache>
                <c:ptCount val="1"/>
                <c:pt idx="0">
                  <c:v>PM2.5 [% of WHO guideline] W</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Plotting!$C$2:$C$385</c:f>
              <c:numCache>
                <c:formatCode>m/d/yyyy\ h:mm</c:formatCode>
                <c:ptCount val="384"/>
                <c:pt idx="0">
                  <c:v>45881</c:v>
                </c:pt>
                <c:pt idx="1">
                  <c:v>45881.041666666664</c:v>
                </c:pt>
                <c:pt idx="2">
                  <c:v>45881.083333333336</c:v>
                </c:pt>
                <c:pt idx="3">
                  <c:v>45881.125</c:v>
                </c:pt>
                <c:pt idx="4">
                  <c:v>45881.166666666664</c:v>
                </c:pt>
                <c:pt idx="5">
                  <c:v>45881.208333333336</c:v>
                </c:pt>
                <c:pt idx="6">
                  <c:v>45881.25</c:v>
                </c:pt>
                <c:pt idx="7">
                  <c:v>45881.291666666664</c:v>
                </c:pt>
                <c:pt idx="8">
                  <c:v>45881.333333333336</c:v>
                </c:pt>
                <c:pt idx="9">
                  <c:v>45881.375</c:v>
                </c:pt>
                <c:pt idx="10">
                  <c:v>45881.416666666664</c:v>
                </c:pt>
                <c:pt idx="11">
                  <c:v>45881.458333333336</c:v>
                </c:pt>
                <c:pt idx="12">
                  <c:v>45881.5</c:v>
                </c:pt>
                <c:pt idx="13">
                  <c:v>45881.541666666664</c:v>
                </c:pt>
                <c:pt idx="14">
                  <c:v>45881.583333333336</c:v>
                </c:pt>
                <c:pt idx="15">
                  <c:v>45881.625</c:v>
                </c:pt>
                <c:pt idx="16">
                  <c:v>45881.666666666664</c:v>
                </c:pt>
                <c:pt idx="17">
                  <c:v>45881.708333333336</c:v>
                </c:pt>
                <c:pt idx="18">
                  <c:v>45881.75</c:v>
                </c:pt>
                <c:pt idx="19">
                  <c:v>45881.791666666664</c:v>
                </c:pt>
                <c:pt idx="20">
                  <c:v>45881.833333333336</c:v>
                </c:pt>
                <c:pt idx="21">
                  <c:v>45881.875</c:v>
                </c:pt>
                <c:pt idx="22">
                  <c:v>45881.916666666664</c:v>
                </c:pt>
                <c:pt idx="23">
                  <c:v>45881.958333333336</c:v>
                </c:pt>
                <c:pt idx="24">
                  <c:v>45882</c:v>
                </c:pt>
                <c:pt idx="25">
                  <c:v>45882.041666666664</c:v>
                </c:pt>
                <c:pt idx="26">
                  <c:v>45882.083333333336</c:v>
                </c:pt>
                <c:pt idx="27">
                  <c:v>45882.125</c:v>
                </c:pt>
                <c:pt idx="28">
                  <c:v>45882.166666666664</c:v>
                </c:pt>
                <c:pt idx="29">
                  <c:v>45882.208333333336</c:v>
                </c:pt>
                <c:pt idx="30">
                  <c:v>45882.25</c:v>
                </c:pt>
                <c:pt idx="31">
                  <c:v>45882.291666666664</c:v>
                </c:pt>
                <c:pt idx="32">
                  <c:v>45882.333333333336</c:v>
                </c:pt>
                <c:pt idx="33">
                  <c:v>45882.375</c:v>
                </c:pt>
                <c:pt idx="34">
                  <c:v>45882.416666666664</c:v>
                </c:pt>
                <c:pt idx="35">
                  <c:v>45882.458333333336</c:v>
                </c:pt>
                <c:pt idx="36">
                  <c:v>45882.5</c:v>
                </c:pt>
                <c:pt idx="37">
                  <c:v>45882.541666666664</c:v>
                </c:pt>
                <c:pt idx="38">
                  <c:v>45882.583333333336</c:v>
                </c:pt>
                <c:pt idx="39">
                  <c:v>45882.625</c:v>
                </c:pt>
                <c:pt idx="40">
                  <c:v>45882.666666666664</c:v>
                </c:pt>
                <c:pt idx="41">
                  <c:v>45882.708333333336</c:v>
                </c:pt>
                <c:pt idx="42">
                  <c:v>45882.75</c:v>
                </c:pt>
                <c:pt idx="43">
                  <c:v>45882.791666666664</c:v>
                </c:pt>
                <c:pt idx="44">
                  <c:v>45882.833333333336</c:v>
                </c:pt>
                <c:pt idx="45">
                  <c:v>45882.875</c:v>
                </c:pt>
                <c:pt idx="46">
                  <c:v>45882.916666666664</c:v>
                </c:pt>
                <c:pt idx="47">
                  <c:v>45882.958333333336</c:v>
                </c:pt>
                <c:pt idx="48">
                  <c:v>45883</c:v>
                </c:pt>
                <c:pt idx="49">
                  <c:v>45883.041666666664</c:v>
                </c:pt>
                <c:pt idx="50">
                  <c:v>45883.083333333336</c:v>
                </c:pt>
                <c:pt idx="51">
                  <c:v>45883.125</c:v>
                </c:pt>
                <c:pt idx="52">
                  <c:v>45883.166666666664</c:v>
                </c:pt>
                <c:pt idx="53">
                  <c:v>45883.208333333336</c:v>
                </c:pt>
                <c:pt idx="54">
                  <c:v>45883.25</c:v>
                </c:pt>
                <c:pt idx="55">
                  <c:v>45883.291666666664</c:v>
                </c:pt>
                <c:pt idx="56">
                  <c:v>45883.333333333336</c:v>
                </c:pt>
                <c:pt idx="57">
                  <c:v>45883.375</c:v>
                </c:pt>
                <c:pt idx="58">
                  <c:v>45883.416666666664</c:v>
                </c:pt>
                <c:pt idx="59">
                  <c:v>45883.458333333336</c:v>
                </c:pt>
                <c:pt idx="60">
                  <c:v>45883.5</c:v>
                </c:pt>
                <c:pt idx="61">
                  <c:v>45883.541666666664</c:v>
                </c:pt>
                <c:pt idx="62">
                  <c:v>45883.583333333336</c:v>
                </c:pt>
                <c:pt idx="63">
                  <c:v>45883.625</c:v>
                </c:pt>
                <c:pt idx="64">
                  <c:v>45883.666666666664</c:v>
                </c:pt>
                <c:pt idx="65">
                  <c:v>45883.708333333336</c:v>
                </c:pt>
                <c:pt idx="66">
                  <c:v>45883.75</c:v>
                </c:pt>
                <c:pt idx="67">
                  <c:v>45883.791666666664</c:v>
                </c:pt>
                <c:pt idx="68">
                  <c:v>45883.833333333336</c:v>
                </c:pt>
                <c:pt idx="69">
                  <c:v>45883.875</c:v>
                </c:pt>
                <c:pt idx="70">
                  <c:v>45883.916666666664</c:v>
                </c:pt>
                <c:pt idx="71">
                  <c:v>45883.958333333336</c:v>
                </c:pt>
                <c:pt idx="72">
                  <c:v>45884</c:v>
                </c:pt>
                <c:pt idx="73">
                  <c:v>45884.041666666664</c:v>
                </c:pt>
                <c:pt idx="74">
                  <c:v>45884.083333333336</c:v>
                </c:pt>
                <c:pt idx="75">
                  <c:v>45884.125</c:v>
                </c:pt>
                <c:pt idx="76">
                  <c:v>45884.166666666664</c:v>
                </c:pt>
                <c:pt idx="77">
                  <c:v>45884.208333333336</c:v>
                </c:pt>
                <c:pt idx="78">
                  <c:v>45884.25</c:v>
                </c:pt>
                <c:pt idx="79">
                  <c:v>45884.291666666664</c:v>
                </c:pt>
                <c:pt idx="80">
                  <c:v>45884.333333333336</c:v>
                </c:pt>
                <c:pt idx="81">
                  <c:v>45884.375</c:v>
                </c:pt>
                <c:pt idx="82">
                  <c:v>45884.416666666664</c:v>
                </c:pt>
                <c:pt idx="83">
                  <c:v>45884.458333333336</c:v>
                </c:pt>
                <c:pt idx="84">
                  <c:v>45884.5</c:v>
                </c:pt>
                <c:pt idx="85">
                  <c:v>45884.541666666664</c:v>
                </c:pt>
                <c:pt idx="86">
                  <c:v>45884.583333333336</c:v>
                </c:pt>
                <c:pt idx="87">
                  <c:v>45884.625</c:v>
                </c:pt>
                <c:pt idx="88">
                  <c:v>45884.666666666664</c:v>
                </c:pt>
                <c:pt idx="89">
                  <c:v>45884.708333333336</c:v>
                </c:pt>
                <c:pt idx="90">
                  <c:v>45884.75</c:v>
                </c:pt>
                <c:pt idx="91">
                  <c:v>45884.791666666664</c:v>
                </c:pt>
                <c:pt idx="92">
                  <c:v>45884.833333333336</c:v>
                </c:pt>
                <c:pt idx="93">
                  <c:v>45884.875</c:v>
                </c:pt>
                <c:pt idx="94">
                  <c:v>45884.916666666664</c:v>
                </c:pt>
                <c:pt idx="95">
                  <c:v>45884.958333333336</c:v>
                </c:pt>
                <c:pt idx="96">
                  <c:v>45885</c:v>
                </c:pt>
                <c:pt idx="97">
                  <c:v>45885.041666666664</c:v>
                </c:pt>
                <c:pt idx="98">
                  <c:v>45885.083333333336</c:v>
                </c:pt>
                <c:pt idx="99">
                  <c:v>45885.125</c:v>
                </c:pt>
                <c:pt idx="100">
                  <c:v>45885.166666666664</c:v>
                </c:pt>
                <c:pt idx="101">
                  <c:v>45885.208333333336</c:v>
                </c:pt>
                <c:pt idx="102">
                  <c:v>45885.25</c:v>
                </c:pt>
                <c:pt idx="103">
                  <c:v>45885.291666666664</c:v>
                </c:pt>
                <c:pt idx="104">
                  <c:v>45885.333333333336</c:v>
                </c:pt>
                <c:pt idx="105">
                  <c:v>45885.375</c:v>
                </c:pt>
                <c:pt idx="106">
                  <c:v>45885.416666666664</c:v>
                </c:pt>
                <c:pt idx="107">
                  <c:v>45885.458333333336</c:v>
                </c:pt>
                <c:pt idx="108">
                  <c:v>45885.5</c:v>
                </c:pt>
                <c:pt idx="109">
                  <c:v>45885.541666666664</c:v>
                </c:pt>
                <c:pt idx="110">
                  <c:v>45885.583333333336</c:v>
                </c:pt>
                <c:pt idx="111">
                  <c:v>45885.625</c:v>
                </c:pt>
                <c:pt idx="112">
                  <c:v>45885.666666666664</c:v>
                </c:pt>
                <c:pt idx="113">
                  <c:v>45885.708333333336</c:v>
                </c:pt>
                <c:pt idx="114">
                  <c:v>45885.75</c:v>
                </c:pt>
                <c:pt idx="115">
                  <c:v>45885.791666666664</c:v>
                </c:pt>
                <c:pt idx="116">
                  <c:v>45885.833333333336</c:v>
                </c:pt>
                <c:pt idx="117">
                  <c:v>45885.875</c:v>
                </c:pt>
                <c:pt idx="118">
                  <c:v>45885.916666666664</c:v>
                </c:pt>
                <c:pt idx="119">
                  <c:v>45885.958333333336</c:v>
                </c:pt>
                <c:pt idx="120">
                  <c:v>45886</c:v>
                </c:pt>
                <c:pt idx="121">
                  <c:v>45886.041666666664</c:v>
                </c:pt>
                <c:pt idx="122">
                  <c:v>45886.083333333336</c:v>
                </c:pt>
                <c:pt idx="123">
                  <c:v>45886.125</c:v>
                </c:pt>
                <c:pt idx="124">
                  <c:v>45886.166666666664</c:v>
                </c:pt>
                <c:pt idx="125">
                  <c:v>45886.208333333336</c:v>
                </c:pt>
                <c:pt idx="126">
                  <c:v>45886.25</c:v>
                </c:pt>
                <c:pt idx="127">
                  <c:v>45886.291666666664</c:v>
                </c:pt>
                <c:pt idx="128">
                  <c:v>45886.333333333336</c:v>
                </c:pt>
                <c:pt idx="129">
                  <c:v>45886.375</c:v>
                </c:pt>
                <c:pt idx="130">
                  <c:v>45886.416666666664</c:v>
                </c:pt>
                <c:pt idx="131">
                  <c:v>45886.458333333336</c:v>
                </c:pt>
                <c:pt idx="132">
                  <c:v>45886.5</c:v>
                </c:pt>
                <c:pt idx="133">
                  <c:v>45886.541666666664</c:v>
                </c:pt>
                <c:pt idx="134">
                  <c:v>45886.583333333336</c:v>
                </c:pt>
                <c:pt idx="135">
                  <c:v>45886.625</c:v>
                </c:pt>
                <c:pt idx="136">
                  <c:v>45886.666666666664</c:v>
                </c:pt>
                <c:pt idx="137">
                  <c:v>45886.708333333336</c:v>
                </c:pt>
                <c:pt idx="138">
                  <c:v>45886.75</c:v>
                </c:pt>
                <c:pt idx="139">
                  <c:v>45886.791666666664</c:v>
                </c:pt>
                <c:pt idx="140">
                  <c:v>45886.833333333336</c:v>
                </c:pt>
                <c:pt idx="141">
                  <c:v>45886.875</c:v>
                </c:pt>
                <c:pt idx="142">
                  <c:v>45886.916666666664</c:v>
                </c:pt>
                <c:pt idx="143">
                  <c:v>45886.958333333336</c:v>
                </c:pt>
                <c:pt idx="144">
                  <c:v>45887</c:v>
                </c:pt>
                <c:pt idx="145">
                  <c:v>45887.041666666664</c:v>
                </c:pt>
                <c:pt idx="146">
                  <c:v>45887.083333333336</c:v>
                </c:pt>
                <c:pt idx="147">
                  <c:v>45887.125</c:v>
                </c:pt>
                <c:pt idx="148">
                  <c:v>45887.166666666664</c:v>
                </c:pt>
                <c:pt idx="149">
                  <c:v>45887.208333333336</c:v>
                </c:pt>
                <c:pt idx="150">
                  <c:v>45887.25</c:v>
                </c:pt>
                <c:pt idx="151">
                  <c:v>45887.291666666664</c:v>
                </c:pt>
                <c:pt idx="152">
                  <c:v>45887.333333333336</c:v>
                </c:pt>
                <c:pt idx="153">
                  <c:v>45887.375</c:v>
                </c:pt>
                <c:pt idx="154">
                  <c:v>45887.416666666664</c:v>
                </c:pt>
                <c:pt idx="155">
                  <c:v>45887.458333333336</c:v>
                </c:pt>
                <c:pt idx="156">
                  <c:v>45887.5</c:v>
                </c:pt>
                <c:pt idx="157">
                  <c:v>45887.541666666664</c:v>
                </c:pt>
                <c:pt idx="158">
                  <c:v>45887.583333333336</c:v>
                </c:pt>
                <c:pt idx="159">
                  <c:v>45887.625</c:v>
                </c:pt>
                <c:pt idx="160">
                  <c:v>45887.666666666664</c:v>
                </c:pt>
                <c:pt idx="161">
                  <c:v>45887.708333333336</c:v>
                </c:pt>
                <c:pt idx="162">
                  <c:v>45887.75</c:v>
                </c:pt>
                <c:pt idx="163">
                  <c:v>45887.791666666664</c:v>
                </c:pt>
                <c:pt idx="164">
                  <c:v>45887.833333333336</c:v>
                </c:pt>
                <c:pt idx="165">
                  <c:v>45887.875</c:v>
                </c:pt>
                <c:pt idx="166">
                  <c:v>45887.916666666664</c:v>
                </c:pt>
                <c:pt idx="167">
                  <c:v>45887.958333333336</c:v>
                </c:pt>
                <c:pt idx="168">
                  <c:v>45888</c:v>
                </c:pt>
                <c:pt idx="169">
                  <c:v>45888.041666666664</c:v>
                </c:pt>
                <c:pt idx="170">
                  <c:v>45888.083333333336</c:v>
                </c:pt>
                <c:pt idx="171">
                  <c:v>45888.125</c:v>
                </c:pt>
                <c:pt idx="172">
                  <c:v>45888.166666666664</c:v>
                </c:pt>
                <c:pt idx="173">
                  <c:v>45888.208333333336</c:v>
                </c:pt>
                <c:pt idx="174">
                  <c:v>45888.25</c:v>
                </c:pt>
                <c:pt idx="175">
                  <c:v>45888.291666666664</c:v>
                </c:pt>
                <c:pt idx="176">
                  <c:v>45888.333333333336</c:v>
                </c:pt>
                <c:pt idx="177">
                  <c:v>45888.375</c:v>
                </c:pt>
                <c:pt idx="178">
                  <c:v>45888.416666666664</c:v>
                </c:pt>
                <c:pt idx="179">
                  <c:v>45888.458333333336</c:v>
                </c:pt>
                <c:pt idx="180">
                  <c:v>45888.5</c:v>
                </c:pt>
                <c:pt idx="181">
                  <c:v>45888.541666666664</c:v>
                </c:pt>
                <c:pt idx="182">
                  <c:v>45888.583333333336</c:v>
                </c:pt>
                <c:pt idx="183">
                  <c:v>45888.625</c:v>
                </c:pt>
                <c:pt idx="184">
                  <c:v>45888.666666666664</c:v>
                </c:pt>
                <c:pt idx="185">
                  <c:v>45888.708333333336</c:v>
                </c:pt>
                <c:pt idx="186">
                  <c:v>45888.75</c:v>
                </c:pt>
                <c:pt idx="187">
                  <c:v>45888.791666666664</c:v>
                </c:pt>
                <c:pt idx="188">
                  <c:v>45888.833333333336</c:v>
                </c:pt>
                <c:pt idx="189">
                  <c:v>45888.875</c:v>
                </c:pt>
                <c:pt idx="190">
                  <c:v>45888.916666666664</c:v>
                </c:pt>
                <c:pt idx="191">
                  <c:v>45888.958333333336</c:v>
                </c:pt>
                <c:pt idx="192">
                  <c:v>45889</c:v>
                </c:pt>
                <c:pt idx="193">
                  <c:v>45889.041666666664</c:v>
                </c:pt>
                <c:pt idx="194">
                  <c:v>45889.083333333336</c:v>
                </c:pt>
                <c:pt idx="195">
                  <c:v>45889.125</c:v>
                </c:pt>
                <c:pt idx="196">
                  <c:v>45889.166666666664</c:v>
                </c:pt>
                <c:pt idx="197">
                  <c:v>45889.208333333336</c:v>
                </c:pt>
                <c:pt idx="198">
                  <c:v>45889.25</c:v>
                </c:pt>
                <c:pt idx="199">
                  <c:v>45889.291666666664</c:v>
                </c:pt>
                <c:pt idx="200">
                  <c:v>45889.333333333336</c:v>
                </c:pt>
                <c:pt idx="201">
                  <c:v>45889.375</c:v>
                </c:pt>
                <c:pt idx="202">
                  <c:v>45889.416666666664</c:v>
                </c:pt>
                <c:pt idx="203">
                  <c:v>45889.458333333336</c:v>
                </c:pt>
                <c:pt idx="204">
                  <c:v>45889.5</c:v>
                </c:pt>
                <c:pt idx="205">
                  <c:v>45889.541666666664</c:v>
                </c:pt>
                <c:pt idx="206">
                  <c:v>45889.583333333336</c:v>
                </c:pt>
                <c:pt idx="207">
                  <c:v>45889.625</c:v>
                </c:pt>
                <c:pt idx="208">
                  <c:v>45889.666666666664</c:v>
                </c:pt>
                <c:pt idx="209">
                  <c:v>45889.708333333336</c:v>
                </c:pt>
                <c:pt idx="210">
                  <c:v>45889.75</c:v>
                </c:pt>
                <c:pt idx="211">
                  <c:v>45889.791666666664</c:v>
                </c:pt>
                <c:pt idx="212">
                  <c:v>45889.833333333336</c:v>
                </c:pt>
                <c:pt idx="213">
                  <c:v>45889.875</c:v>
                </c:pt>
                <c:pt idx="214">
                  <c:v>45889.916666666664</c:v>
                </c:pt>
                <c:pt idx="215">
                  <c:v>45889.958333333336</c:v>
                </c:pt>
                <c:pt idx="216">
                  <c:v>45890</c:v>
                </c:pt>
                <c:pt idx="217">
                  <c:v>45890.041666666664</c:v>
                </c:pt>
                <c:pt idx="218">
                  <c:v>45890.083333333336</c:v>
                </c:pt>
                <c:pt idx="219">
                  <c:v>45890.125</c:v>
                </c:pt>
                <c:pt idx="220">
                  <c:v>45890.166666666664</c:v>
                </c:pt>
                <c:pt idx="221">
                  <c:v>45890.208333333336</c:v>
                </c:pt>
                <c:pt idx="222">
                  <c:v>45890.25</c:v>
                </c:pt>
                <c:pt idx="223">
                  <c:v>45890.291666666664</c:v>
                </c:pt>
                <c:pt idx="224">
                  <c:v>45890.333333333336</c:v>
                </c:pt>
                <c:pt idx="225">
                  <c:v>45890.375</c:v>
                </c:pt>
                <c:pt idx="226">
                  <c:v>45890.416666666664</c:v>
                </c:pt>
                <c:pt idx="227">
                  <c:v>45890.458333333336</c:v>
                </c:pt>
                <c:pt idx="228">
                  <c:v>45890.5</c:v>
                </c:pt>
                <c:pt idx="229">
                  <c:v>45890.541666666664</c:v>
                </c:pt>
                <c:pt idx="230">
                  <c:v>45890.583333333336</c:v>
                </c:pt>
                <c:pt idx="231">
                  <c:v>45890.625</c:v>
                </c:pt>
                <c:pt idx="232">
                  <c:v>45890.666666666664</c:v>
                </c:pt>
                <c:pt idx="233">
                  <c:v>45890.708333333336</c:v>
                </c:pt>
                <c:pt idx="234">
                  <c:v>45890.75</c:v>
                </c:pt>
                <c:pt idx="235">
                  <c:v>45890.791666666664</c:v>
                </c:pt>
                <c:pt idx="236">
                  <c:v>45890.833333333336</c:v>
                </c:pt>
                <c:pt idx="237">
                  <c:v>45890.875</c:v>
                </c:pt>
                <c:pt idx="238">
                  <c:v>45890.916666666664</c:v>
                </c:pt>
                <c:pt idx="239">
                  <c:v>45890.958333333336</c:v>
                </c:pt>
                <c:pt idx="240">
                  <c:v>45891</c:v>
                </c:pt>
                <c:pt idx="241">
                  <c:v>45891.041666666664</c:v>
                </c:pt>
                <c:pt idx="242">
                  <c:v>45891.083333333336</c:v>
                </c:pt>
                <c:pt idx="243">
                  <c:v>45891.125</c:v>
                </c:pt>
                <c:pt idx="244">
                  <c:v>45891.166666666664</c:v>
                </c:pt>
                <c:pt idx="245">
                  <c:v>45891.208333333336</c:v>
                </c:pt>
                <c:pt idx="246">
                  <c:v>45891.25</c:v>
                </c:pt>
                <c:pt idx="247">
                  <c:v>45891.291666666664</c:v>
                </c:pt>
                <c:pt idx="248">
                  <c:v>45891.333333333336</c:v>
                </c:pt>
                <c:pt idx="249">
                  <c:v>45891.375</c:v>
                </c:pt>
                <c:pt idx="250">
                  <c:v>45891.416666666664</c:v>
                </c:pt>
                <c:pt idx="251">
                  <c:v>45891.458333333336</c:v>
                </c:pt>
                <c:pt idx="252">
                  <c:v>45891.5</c:v>
                </c:pt>
                <c:pt idx="253">
                  <c:v>45891.541666666664</c:v>
                </c:pt>
                <c:pt idx="254">
                  <c:v>45891.583333333336</c:v>
                </c:pt>
                <c:pt idx="255">
                  <c:v>45891.625</c:v>
                </c:pt>
                <c:pt idx="256">
                  <c:v>45891.666666666664</c:v>
                </c:pt>
                <c:pt idx="257">
                  <c:v>45891.708333333336</c:v>
                </c:pt>
                <c:pt idx="258">
                  <c:v>45891.75</c:v>
                </c:pt>
                <c:pt idx="259">
                  <c:v>45891.791666666664</c:v>
                </c:pt>
                <c:pt idx="260">
                  <c:v>45891.833333333336</c:v>
                </c:pt>
                <c:pt idx="261">
                  <c:v>45891.875</c:v>
                </c:pt>
                <c:pt idx="262">
                  <c:v>45891.916666666664</c:v>
                </c:pt>
                <c:pt idx="263">
                  <c:v>45891.958333333336</c:v>
                </c:pt>
                <c:pt idx="264">
                  <c:v>45892</c:v>
                </c:pt>
                <c:pt idx="265">
                  <c:v>45892.041666666664</c:v>
                </c:pt>
                <c:pt idx="266">
                  <c:v>45892.083333333336</c:v>
                </c:pt>
                <c:pt idx="267">
                  <c:v>45892.125</c:v>
                </c:pt>
                <c:pt idx="268">
                  <c:v>45892.166666666664</c:v>
                </c:pt>
                <c:pt idx="269">
                  <c:v>45892.208333333336</c:v>
                </c:pt>
                <c:pt idx="270">
                  <c:v>45892.25</c:v>
                </c:pt>
                <c:pt idx="271">
                  <c:v>45892.291666666664</c:v>
                </c:pt>
                <c:pt idx="272">
                  <c:v>45892.333333333336</c:v>
                </c:pt>
                <c:pt idx="273">
                  <c:v>45892.375</c:v>
                </c:pt>
                <c:pt idx="274">
                  <c:v>45892.416666666664</c:v>
                </c:pt>
                <c:pt idx="275">
                  <c:v>45892.458333333336</c:v>
                </c:pt>
                <c:pt idx="276">
                  <c:v>45892.5</c:v>
                </c:pt>
                <c:pt idx="277">
                  <c:v>45892.541666666664</c:v>
                </c:pt>
                <c:pt idx="278">
                  <c:v>45892.583333333336</c:v>
                </c:pt>
                <c:pt idx="279">
                  <c:v>45892.625</c:v>
                </c:pt>
                <c:pt idx="280">
                  <c:v>45892.666666666664</c:v>
                </c:pt>
                <c:pt idx="281">
                  <c:v>45892.708333333336</c:v>
                </c:pt>
                <c:pt idx="282">
                  <c:v>45892.75</c:v>
                </c:pt>
                <c:pt idx="283">
                  <c:v>45892.791666666664</c:v>
                </c:pt>
                <c:pt idx="284">
                  <c:v>45892.833333333336</c:v>
                </c:pt>
                <c:pt idx="285">
                  <c:v>45892.875</c:v>
                </c:pt>
                <c:pt idx="286">
                  <c:v>45892.916666666664</c:v>
                </c:pt>
                <c:pt idx="287">
                  <c:v>45892.958333333336</c:v>
                </c:pt>
                <c:pt idx="288">
                  <c:v>45893</c:v>
                </c:pt>
                <c:pt idx="289">
                  <c:v>45893.041666666664</c:v>
                </c:pt>
                <c:pt idx="290">
                  <c:v>45893.083333333336</c:v>
                </c:pt>
                <c:pt idx="291">
                  <c:v>45893.125</c:v>
                </c:pt>
                <c:pt idx="292">
                  <c:v>45893.166666666664</c:v>
                </c:pt>
                <c:pt idx="293">
                  <c:v>45893.208333333336</c:v>
                </c:pt>
                <c:pt idx="294">
                  <c:v>45893.25</c:v>
                </c:pt>
                <c:pt idx="295">
                  <c:v>45893.291666666664</c:v>
                </c:pt>
                <c:pt idx="296">
                  <c:v>45893.333333333336</c:v>
                </c:pt>
                <c:pt idx="297">
                  <c:v>45893.375</c:v>
                </c:pt>
                <c:pt idx="298">
                  <c:v>45893.416666666664</c:v>
                </c:pt>
                <c:pt idx="299">
                  <c:v>45893.458333333336</c:v>
                </c:pt>
                <c:pt idx="300">
                  <c:v>45893.5</c:v>
                </c:pt>
                <c:pt idx="301">
                  <c:v>45893.541666666664</c:v>
                </c:pt>
                <c:pt idx="302">
                  <c:v>45893.583333333336</c:v>
                </c:pt>
                <c:pt idx="303">
                  <c:v>45893.625</c:v>
                </c:pt>
                <c:pt idx="304">
                  <c:v>45893.666666666664</c:v>
                </c:pt>
                <c:pt idx="305">
                  <c:v>45893.708333333336</c:v>
                </c:pt>
                <c:pt idx="306">
                  <c:v>45893.75</c:v>
                </c:pt>
                <c:pt idx="307">
                  <c:v>45893.791666666664</c:v>
                </c:pt>
                <c:pt idx="308">
                  <c:v>45893.833333333336</c:v>
                </c:pt>
                <c:pt idx="309">
                  <c:v>45893.875</c:v>
                </c:pt>
                <c:pt idx="310">
                  <c:v>45893.916666666664</c:v>
                </c:pt>
                <c:pt idx="311">
                  <c:v>45893.958333333336</c:v>
                </c:pt>
                <c:pt idx="312">
                  <c:v>45894</c:v>
                </c:pt>
                <c:pt idx="313">
                  <c:v>45894.041666666664</c:v>
                </c:pt>
                <c:pt idx="314">
                  <c:v>45894.083333333336</c:v>
                </c:pt>
                <c:pt idx="315">
                  <c:v>45894.125</c:v>
                </c:pt>
                <c:pt idx="316">
                  <c:v>45894.166666666664</c:v>
                </c:pt>
                <c:pt idx="317">
                  <c:v>45894.208333333336</c:v>
                </c:pt>
                <c:pt idx="318">
                  <c:v>45894.25</c:v>
                </c:pt>
                <c:pt idx="319">
                  <c:v>45894.291666666664</c:v>
                </c:pt>
                <c:pt idx="320">
                  <c:v>45894.333333333336</c:v>
                </c:pt>
                <c:pt idx="321">
                  <c:v>45894.375</c:v>
                </c:pt>
                <c:pt idx="322">
                  <c:v>45894.416666666664</c:v>
                </c:pt>
                <c:pt idx="323">
                  <c:v>45894.458333333336</c:v>
                </c:pt>
                <c:pt idx="324">
                  <c:v>45894.5</c:v>
                </c:pt>
                <c:pt idx="325">
                  <c:v>45894.541666666664</c:v>
                </c:pt>
                <c:pt idx="326">
                  <c:v>45894.583333333336</c:v>
                </c:pt>
                <c:pt idx="327">
                  <c:v>45894.625</c:v>
                </c:pt>
                <c:pt idx="328">
                  <c:v>45894.666666666664</c:v>
                </c:pt>
                <c:pt idx="329">
                  <c:v>45894.708333333336</c:v>
                </c:pt>
                <c:pt idx="330">
                  <c:v>45894.75</c:v>
                </c:pt>
                <c:pt idx="331">
                  <c:v>45894.791666666664</c:v>
                </c:pt>
                <c:pt idx="332">
                  <c:v>45894.833333333336</c:v>
                </c:pt>
                <c:pt idx="333">
                  <c:v>45894.875</c:v>
                </c:pt>
                <c:pt idx="334">
                  <c:v>45894.916666666664</c:v>
                </c:pt>
                <c:pt idx="335">
                  <c:v>45894.958333333336</c:v>
                </c:pt>
                <c:pt idx="336">
                  <c:v>45895</c:v>
                </c:pt>
                <c:pt idx="337">
                  <c:v>45895.041666666664</c:v>
                </c:pt>
                <c:pt idx="338">
                  <c:v>45895.083333333336</c:v>
                </c:pt>
                <c:pt idx="339">
                  <c:v>45895.125</c:v>
                </c:pt>
                <c:pt idx="340">
                  <c:v>45895.166666666664</c:v>
                </c:pt>
                <c:pt idx="341">
                  <c:v>45895.208333333336</c:v>
                </c:pt>
                <c:pt idx="342">
                  <c:v>45895.25</c:v>
                </c:pt>
                <c:pt idx="343">
                  <c:v>45895.291666666664</c:v>
                </c:pt>
                <c:pt idx="344">
                  <c:v>45895.333333333336</c:v>
                </c:pt>
                <c:pt idx="345">
                  <c:v>45895.375</c:v>
                </c:pt>
                <c:pt idx="346">
                  <c:v>45895.416666666664</c:v>
                </c:pt>
                <c:pt idx="347">
                  <c:v>45895.458333333336</c:v>
                </c:pt>
                <c:pt idx="348">
                  <c:v>45895.5</c:v>
                </c:pt>
                <c:pt idx="349">
                  <c:v>45895.541666666664</c:v>
                </c:pt>
                <c:pt idx="350">
                  <c:v>45895.583333333336</c:v>
                </c:pt>
                <c:pt idx="351">
                  <c:v>45895.625</c:v>
                </c:pt>
                <c:pt idx="352">
                  <c:v>45895.666666666664</c:v>
                </c:pt>
                <c:pt idx="353">
                  <c:v>45895.708333333336</c:v>
                </c:pt>
                <c:pt idx="354">
                  <c:v>45895.75</c:v>
                </c:pt>
                <c:pt idx="355">
                  <c:v>45895.791666666664</c:v>
                </c:pt>
                <c:pt idx="356">
                  <c:v>45895.833333333336</c:v>
                </c:pt>
                <c:pt idx="357">
                  <c:v>45895.875</c:v>
                </c:pt>
                <c:pt idx="358">
                  <c:v>45895.916666666664</c:v>
                </c:pt>
                <c:pt idx="359">
                  <c:v>45895.958333333336</c:v>
                </c:pt>
                <c:pt idx="360">
                  <c:v>45896</c:v>
                </c:pt>
                <c:pt idx="361">
                  <c:v>45896.041666666664</c:v>
                </c:pt>
                <c:pt idx="362">
                  <c:v>45896.083333333336</c:v>
                </c:pt>
                <c:pt idx="363">
                  <c:v>45896.125</c:v>
                </c:pt>
                <c:pt idx="364">
                  <c:v>45896.166666666664</c:v>
                </c:pt>
                <c:pt idx="365">
                  <c:v>45896.208333333336</c:v>
                </c:pt>
                <c:pt idx="366">
                  <c:v>45896.25</c:v>
                </c:pt>
                <c:pt idx="367">
                  <c:v>45896.291666666664</c:v>
                </c:pt>
                <c:pt idx="368">
                  <c:v>45896.333333333336</c:v>
                </c:pt>
                <c:pt idx="369">
                  <c:v>45896.375</c:v>
                </c:pt>
                <c:pt idx="370">
                  <c:v>45896.416666666664</c:v>
                </c:pt>
                <c:pt idx="371">
                  <c:v>45896.458333333336</c:v>
                </c:pt>
                <c:pt idx="372">
                  <c:v>45896.5</c:v>
                </c:pt>
                <c:pt idx="373">
                  <c:v>45896.541666666664</c:v>
                </c:pt>
                <c:pt idx="374">
                  <c:v>45896.583333333336</c:v>
                </c:pt>
                <c:pt idx="375">
                  <c:v>45896.625</c:v>
                </c:pt>
                <c:pt idx="376">
                  <c:v>45896.666666666664</c:v>
                </c:pt>
                <c:pt idx="377">
                  <c:v>45896.708333333336</c:v>
                </c:pt>
                <c:pt idx="378">
                  <c:v>45896.75</c:v>
                </c:pt>
                <c:pt idx="379">
                  <c:v>45896.791666666664</c:v>
                </c:pt>
                <c:pt idx="380">
                  <c:v>45896.833333333336</c:v>
                </c:pt>
                <c:pt idx="381">
                  <c:v>45896.875</c:v>
                </c:pt>
                <c:pt idx="382">
                  <c:v>45896.916666666664</c:v>
                </c:pt>
                <c:pt idx="383">
                  <c:v>45896.958333333336</c:v>
                </c:pt>
              </c:numCache>
            </c:numRef>
          </c:xVal>
          <c:yVal>
            <c:numRef>
              <c:f>Plotting!$E$2:$E$385</c:f>
              <c:numCache>
                <c:formatCode>General</c:formatCode>
                <c:ptCount val="384"/>
                <c:pt idx="0">
                  <c:v>7.09</c:v>
                </c:pt>
                <c:pt idx="1">
                  <c:v>12.66</c:v>
                </c:pt>
                <c:pt idx="2">
                  <c:v>7.89</c:v>
                </c:pt>
                <c:pt idx="3">
                  <c:v>6.78</c:v>
                </c:pt>
                <c:pt idx="4">
                  <c:v>2.41</c:v>
                </c:pt>
                <c:pt idx="5">
                  <c:v>6.45</c:v>
                </c:pt>
                <c:pt idx="6">
                  <c:v>4.8499999999999996</c:v>
                </c:pt>
                <c:pt idx="7">
                  <c:v>3.64</c:v>
                </c:pt>
                <c:pt idx="8">
                  <c:v>1.63</c:v>
                </c:pt>
                <c:pt idx="9">
                  <c:v>3.66</c:v>
                </c:pt>
                <c:pt idx="10">
                  <c:v>3.27</c:v>
                </c:pt>
                <c:pt idx="11">
                  <c:v>2.44</c:v>
                </c:pt>
                <c:pt idx="12">
                  <c:v>4.17</c:v>
                </c:pt>
                <c:pt idx="13">
                  <c:v>5.97</c:v>
                </c:pt>
                <c:pt idx="14">
                  <c:v>10.67</c:v>
                </c:pt>
                <c:pt idx="15">
                  <c:v>4.37</c:v>
                </c:pt>
                <c:pt idx="16">
                  <c:v>11.29</c:v>
                </c:pt>
                <c:pt idx="17">
                  <c:v>69.95</c:v>
                </c:pt>
                <c:pt idx="18">
                  <c:v>17.79</c:v>
                </c:pt>
                <c:pt idx="19">
                  <c:v>79.13</c:v>
                </c:pt>
                <c:pt idx="20">
                  <c:v>166</c:v>
                </c:pt>
                <c:pt idx="21">
                  <c:v>23.89</c:v>
                </c:pt>
                <c:pt idx="22">
                  <c:v>5.88</c:v>
                </c:pt>
                <c:pt idx="23">
                  <c:v>3.18</c:v>
                </c:pt>
                <c:pt idx="24">
                  <c:v>1.21</c:v>
                </c:pt>
                <c:pt idx="25">
                  <c:v>10.33</c:v>
                </c:pt>
                <c:pt idx="26">
                  <c:v>3.23</c:v>
                </c:pt>
                <c:pt idx="27">
                  <c:v>3.39</c:v>
                </c:pt>
                <c:pt idx="28">
                  <c:v>14.38</c:v>
                </c:pt>
                <c:pt idx="29">
                  <c:v>6.35</c:v>
                </c:pt>
                <c:pt idx="30">
                  <c:v>15.23</c:v>
                </c:pt>
                <c:pt idx="31">
                  <c:v>2.6</c:v>
                </c:pt>
                <c:pt idx="32">
                  <c:v>9.5399999999999991</c:v>
                </c:pt>
                <c:pt idx="33">
                  <c:v>46.5</c:v>
                </c:pt>
                <c:pt idx="34">
                  <c:v>28.2</c:v>
                </c:pt>
                <c:pt idx="35">
                  <c:v>60.17</c:v>
                </c:pt>
                <c:pt idx="36">
                  <c:v>42.52</c:v>
                </c:pt>
                <c:pt idx="37">
                  <c:v>22.36</c:v>
                </c:pt>
                <c:pt idx="38">
                  <c:v>21.21</c:v>
                </c:pt>
                <c:pt idx="39">
                  <c:v>31.47</c:v>
                </c:pt>
                <c:pt idx="40">
                  <c:v>50.07</c:v>
                </c:pt>
                <c:pt idx="41">
                  <c:v>11.5</c:v>
                </c:pt>
                <c:pt idx="42">
                  <c:v>39.39</c:v>
                </c:pt>
                <c:pt idx="43">
                  <c:v>6.82</c:v>
                </c:pt>
                <c:pt idx="44">
                  <c:v>11.3</c:v>
                </c:pt>
                <c:pt idx="45">
                  <c:v>9.2100000000000009</c:v>
                </c:pt>
                <c:pt idx="46">
                  <c:v>4.4400000000000004</c:v>
                </c:pt>
                <c:pt idx="47">
                  <c:v>57.6</c:v>
                </c:pt>
                <c:pt idx="48">
                  <c:v>46.17</c:v>
                </c:pt>
                <c:pt idx="49">
                  <c:v>17.57</c:v>
                </c:pt>
                <c:pt idx="50">
                  <c:v>26.69</c:v>
                </c:pt>
                <c:pt idx="51">
                  <c:v>8.84</c:v>
                </c:pt>
                <c:pt idx="52">
                  <c:v>1.79</c:v>
                </c:pt>
                <c:pt idx="53">
                  <c:v>1.4</c:v>
                </c:pt>
                <c:pt idx="54">
                  <c:v>2.13</c:v>
                </c:pt>
                <c:pt idx="55">
                  <c:v>11.85</c:v>
                </c:pt>
                <c:pt idx="56">
                  <c:v>15.05</c:v>
                </c:pt>
                <c:pt idx="57">
                  <c:v>9.1199999999999992</c:v>
                </c:pt>
                <c:pt idx="58">
                  <c:v>3.58</c:v>
                </c:pt>
                <c:pt idx="59">
                  <c:v>5.94</c:v>
                </c:pt>
                <c:pt idx="60">
                  <c:v>0.12</c:v>
                </c:pt>
                <c:pt idx="61">
                  <c:v>16.62</c:v>
                </c:pt>
                <c:pt idx="62">
                  <c:v>17.760000000000002</c:v>
                </c:pt>
                <c:pt idx="63">
                  <c:v>16.77</c:v>
                </c:pt>
                <c:pt idx="64">
                  <c:v>11.88</c:v>
                </c:pt>
                <c:pt idx="65">
                  <c:v>17.690000000000001</c:v>
                </c:pt>
                <c:pt idx="66">
                  <c:v>16.71</c:v>
                </c:pt>
                <c:pt idx="67">
                  <c:v>8.34</c:v>
                </c:pt>
                <c:pt idx="68">
                  <c:v>26.32</c:v>
                </c:pt>
                <c:pt idx="69">
                  <c:v>21.83</c:v>
                </c:pt>
                <c:pt idx="70">
                  <c:v>22.98</c:v>
                </c:pt>
                <c:pt idx="71">
                  <c:v>30.41</c:v>
                </c:pt>
                <c:pt idx="72">
                  <c:v>32.22</c:v>
                </c:pt>
                <c:pt idx="73">
                  <c:v>18.54</c:v>
                </c:pt>
                <c:pt idx="74">
                  <c:v>5</c:v>
                </c:pt>
                <c:pt idx="75">
                  <c:v>1.25</c:v>
                </c:pt>
                <c:pt idx="76">
                  <c:v>7.15</c:v>
                </c:pt>
                <c:pt idx="77">
                  <c:v>5.77</c:v>
                </c:pt>
                <c:pt idx="78">
                  <c:v>0.9</c:v>
                </c:pt>
                <c:pt idx="79">
                  <c:v>2.3199999999999998</c:v>
                </c:pt>
                <c:pt idx="80">
                  <c:v>20.329999999999998</c:v>
                </c:pt>
                <c:pt idx="81">
                  <c:v>18.22</c:v>
                </c:pt>
                <c:pt idx="82">
                  <c:v>11.02</c:v>
                </c:pt>
                <c:pt idx="83">
                  <c:v>9.6300000000000008</c:v>
                </c:pt>
                <c:pt idx="84">
                  <c:v>5.13</c:v>
                </c:pt>
                <c:pt idx="85">
                  <c:v>1.73</c:v>
                </c:pt>
                <c:pt idx="86">
                  <c:v>5.86</c:v>
                </c:pt>
                <c:pt idx="87">
                  <c:v>2.79</c:v>
                </c:pt>
                <c:pt idx="88">
                  <c:v>3.39</c:v>
                </c:pt>
                <c:pt idx="89">
                  <c:v>6.75</c:v>
                </c:pt>
                <c:pt idx="90">
                  <c:v>3.95</c:v>
                </c:pt>
                <c:pt idx="91">
                  <c:v>0.51</c:v>
                </c:pt>
                <c:pt idx="92">
                  <c:v>0.6</c:v>
                </c:pt>
                <c:pt idx="93">
                  <c:v>0.35</c:v>
                </c:pt>
                <c:pt idx="94">
                  <c:v>11.48</c:v>
                </c:pt>
                <c:pt idx="95">
                  <c:v>0.49</c:v>
                </c:pt>
                <c:pt idx="96">
                  <c:v>3.34</c:v>
                </c:pt>
                <c:pt idx="97">
                  <c:v>2.2599999999999998</c:v>
                </c:pt>
                <c:pt idx="98">
                  <c:v>4.54</c:v>
                </c:pt>
                <c:pt idx="99">
                  <c:v>1.87</c:v>
                </c:pt>
                <c:pt idx="100">
                  <c:v>2.61</c:v>
                </c:pt>
                <c:pt idx="101">
                  <c:v>2.67</c:v>
                </c:pt>
                <c:pt idx="102">
                  <c:v>0.99</c:v>
                </c:pt>
                <c:pt idx="103">
                  <c:v>1.53</c:v>
                </c:pt>
                <c:pt idx="104">
                  <c:v>2.2200000000000002</c:v>
                </c:pt>
                <c:pt idx="105">
                  <c:v>6.38</c:v>
                </c:pt>
                <c:pt idx="106">
                  <c:v>7.38</c:v>
                </c:pt>
                <c:pt idx="107">
                  <c:v>13.08</c:v>
                </c:pt>
                <c:pt idx="108">
                  <c:v>49.22</c:v>
                </c:pt>
                <c:pt idx="109">
                  <c:v>39.659999999999997</c:v>
                </c:pt>
                <c:pt idx="110">
                  <c:v>5.86</c:v>
                </c:pt>
                <c:pt idx="111">
                  <c:v>11.17</c:v>
                </c:pt>
                <c:pt idx="112">
                  <c:v>10.48</c:v>
                </c:pt>
                <c:pt idx="113">
                  <c:v>14.73</c:v>
                </c:pt>
                <c:pt idx="114">
                  <c:v>8.66</c:v>
                </c:pt>
                <c:pt idx="115">
                  <c:v>18.37</c:v>
                </c:pt>
                <c:pt idx="116">
                  <c:v>17.28</c:v>
                </c:pt>
                <c:pt idx="117">
                  <c:v>4.92</c:v>
                </c:pt>
                <c:pt idx="118">
                  <c:v>9.2200000000000006</c:v>
                </c:pt>
                <c:pt idx="119">
                  <c:v>12.32</c:v>
                </c:pt>
                <c:pt idx="120">
                  <c:v>13.49</c:v>
                </c:pt>
                <c:pt idx="121">
                  <c:v>14.81</c:v>
                </c:pt>
                <c:pt idx="122">
                  <c:v>16.95</c:v>
                </c:pt>
                <c:pt idx="123">
                  <c:v>6.93</c:v>
                </c:pt>
                <c:pt idx="124">
                  <c:v>2.71</c:v>
                </c:pt>
                <c:pt idx="125">
                  <c:v>1.52</c:v>
                </c:pt>
                <c:pt idx="126">
                  <c:v>1.19</c:v>
                </c:pt>
                <c:pt idx="127">
                  <c:v>1.1200000000000001</c:v>
                </c:pt>
                <c:pt idx="128">
                  <c:v>1.47</c:v>
                </c:pt>
                <c:pt idx="129">
                  <c:v>5.73</c:v>
                </c:pt>
                <c:pt idx="130">
                  <c:v>3.95</c:v>
                </c:pt>
                <c:pt idx="131">
                  <c:v>6.02</c:v>
                </c:pt>
                <c:pt idx="132">
                  <c:v>4.63</c:v>
                </c:pt>
                <c:pt idx="133">
                  <c:v>5.26</c:v>
                </c:pt>
                <c:pt idx="134">
                  <c:v>3.84</c:v>
                </c:pt>
                <c:pt idx="135">
                  <c:v>4.3</c:v>
                </c:pt>
                <c:pt idx="136">
                  <c:v>3.22</c:v>
                </c:pt>
                <c:pt idx="137">
                  <c:v>4.25</c:v>
                </c:pt>
                <c:pt idx="138">
                  <c:v>2.1</c:v>
                </c:pt>
                <c:pt idx="139">
                  <c:v>7.52</c:v>
                </c:pt>
                <c:pt idx="140">
                  <c:v>10.7</c:v>
                </c:pt>
                <c:pt idx="141">
                  <c:v>11.38</c:v>
                </c:pt>
                <c:pt idx="142">
                  <c:v>1.79</c:v>
                </c:pt>
                <c:pt idx="143">
                  <c:v>0.8</c:v>
                </c:pt>
                <c:pt idx="144">
                  <c:v>2.15</c:v>
                </c:pt>
                <c:pt idx="145">
                  <c:v>1.36</c:v>
                </c:pt>
                <c:pt idx="146">
                  <c:v>2.4900000000000002</c:v>
                </c:pt>
                <c:pt idx="147">
                  <c:v>1.56</c:v>
                </c:pt>
                <c:pt idx="148">
                  <c:v>2.65</c:v>
                </c:pt>
                <c:pt idx="149">
                  <c:v>2.99</c:v>
                </c:pt>
                <c:pt idx="150">
                  <c:v>2.67</c:v>
                </c:pt>
                <c:pt idx="151">
                  <c:v>0.51</c:v>
                </c:pt>
                <c:pt idx="152">
                  <c:v>6.59</c:v>
                </c:pt>
                <c:pt idx="153">
                  <c:v>16.39</c:v>
                </c:pt>
                <c:pt idx="154">
                  <c:v>9.09</c:v>
                </c:pt>
                <c:pt idx="155">
                  <c:v>4.5</c:v>
                </c:pt>
                <c:pt idx="156">
                  <c:v>8.3000000000000007</c:v>
                </c:pt>
                <c:pt idx="157">
                  <c:v>9.09</c:v>
                </c:pt>
                <c:pt idx="158">
                  <c:v>3.7</c:v>
                </c:pt>
                <c:pt idx="159">
                  <c:v>5.78</c:v>
                </c:pt>
                <c:pt idx="160">
                  <c:v>5.5</c:v>
                </c:pt>
                <c:pt idx="161">
                  <c:v>10.88</c:v>
                </c:pt>
                <c:pt idx="162">
                  <c:v>4.93</c:v>
                </c:pt>
                <c:pt idx="163">
                  <c:v>16.170000000000002</c:v>
                </c:pt>
                <c:pt idx="164">
                  <c:v>18.02</c:v>
                </c:pt>
                <c:pt idx="165">
                  <c:v>36.18</c:v>
                </c:pt>
                <c:pt idx="166">
                  <c:v>59.42</c:v>
                </c:pt>
                <c:pt idx="167">
                  <c:v>28.79</c:v>
                </c:pt>
                <c:pt idx="168">
                  <c:v>12.26</c:v>
                </c:pt>
                <c:pt idx="169">
                  <c:v>4.82</c:v>
                </c:pt>
                <c:pt idx="170">
                  <c:v>12.85</c:v>
                </c:pt>
                <c:pt idx="171">
                  <c:v>5.3</c:v>
                </c:pt>
                <c:pt idx="172">
                  <c:v>3.95</c:v>
                </c:pt>
                <c:pt idx="173">
                  <c:v>8.25</c:v>
                </c:pt>
                <c:pt idx="174">
                  <c:v>3.2</c:v>
                </c:pt>
                <c:pt idx="175">
                  <c:v>2.61</c:v>
                </c:pt>
                <c:pt idx="176">
                  <c:v>2.5299999999999998</c:v>
                </c:pt>
                <c:pt idx="177">
                  <c:v>2.11</c:v>
                </c:pt>
                <c:pt idx="178">
                  <c:v>1</c:v>
                </c:pt>
                <c:pt idx="179">
                  <c:v>1.6</c:v>
                </c:pt>
                <c:pt idx="180">
                  <c:v>1.43</c:v>
                </c:pt>
                <c:pt idx="181">
                  <c:v>0.74</c:v>
                </c:pt>
                <c:pt idx="182">
                  <c:v>0.63</c:v>
                </c:pt>
                <c:pt idx="183">
                  <c:v>1.67</c:v>
                </c:pt>
                <c:pt idx="184">
                  <c:v>0.93</c:v>
                </c:pt>
                <c:pt idx="185">
                  <c:v>0.05</c:v>
                </c:pt>
                <c:pt idx="186">
                  <c:v>0.3</c:v>
                </c:pt>
                <c:pt idx="187">
                  <c:v>1.4</c:v>
                </c:pt>
                <c:pt idx="188">
                  <c:v>0.38</c:v>
                </c:pt>
                <c:pt idx="189">
                  <c:v>0.82</c:v>
                </c:pt>
                <c:pt idx="190">
                  <c:v>0.44</c:v>
                </c:pt>
                <c:pt idx="191">
                  <c:v>0.26</c:v>
                </c:pt>
                <c:pt idx="192">
                  <c:v>0.43</c:v>
                </c:pt>
                <c:pt idx="193">
                  <c:v>0.25</c:v>
                </c:pt>
                <c:pt idx="194">
                  <c:v>0.11</c:v>
                </c:pt>
                <c:pt idx="195">
                  <c:v>0.15</c:v>
                </c:pt>
                <c:pt idx="196">
                  <c:v>0.18</c:v>
                </c:pt>
                <c:pt idx="197">
                  <c:v>0</c:v>
                </c:pt>
                <c:pt idx="198">
                  <c:v>0</c:v>
                </c:pt>
                <c:pt idx="199">
                  <c:v>0.1</c:v>
                </c:pt>
                <c:pt idx="200">
                  <c:v>0.04</c:v>
                </c:pt>
                <c:pt idx="201">
                  <c:v>0.09</c:v>
                </c:pt>
                <c:pt idx="202">
                  <c:v>0.15</c:v>
                </c:pt>
                <c:pt idx="203">
                  <c:v>7.0000000000000007E-2</c:v>
                </c:pt>
                <c:pt idx="204">
                  <c:v>0.18</c:v>
                </c:pt>
                <c:pt idx="205">
                  <c:v>0.43</c:v>
                </c:pt>
                <c:pt idx="206">
                  <c:v>0.06</c:v>
                </c:pt>
                <c:pt idx="207">
                  <c:v>0.42</c:v>
                </c:pt>
                <c:pt idx="208">
                  <c:v>0.21</c:v>
                </c:pt>
                <c:pt idx="209">
                  <c:v>0.35</c:v>
                </c:pt>
                <c:pt idx="210">
                  <c:v>1.1399999999999999</c:v>
                </c:pt>
                <c:pt idx="211">
                  <c:v>1.65</c:v>
                </c:pt>
                <c:pt idx="212">
                  <c:v>0.85</c:v>
                </c:pt>
                <c:pt idx="213">
                  <c:v>0.99</c:v>
                </c:pt>
                <c:pt idx="214">
                  <c:v>0.13</c:v>
                </c:pt>
                <c:pt idx="215">
                  <c:v>0.15</c:v>
                </c:pt>
                <c:pt idx="216">
                  <c:v>0.39</c:v>
                </c:pt>
                <c:pt idx="217">
                  <c:v>1.89</c:v>
                </c:pt>
                <c:pt idx="218">
                  <c:v>6.08</c:v>
                </c:pt>
                <c:pt idx="219">
                  <c:v>7.32</c:v>
                </c:pt>
                <c:pt idx="220">
                  <c:v>5.13</c:v>
                </c:pt>
                <c:pt idx="221">
                  <c:v>3.67</c:v>
                </c:pt>
                <c:pt idx="222">
                  <c:v>7.84</c:v>
                </c:pt>
                <c:pt idx="223">
                  <c:v>7.55</c:v>
                </c:pt>
                <c:pt idx="224">
                  <c:v>0.44</c:v>
                </c:pt>
                <c:pt idx="225">
                  <c:v>0.35</c:v>
                </c:pt>
                <c:pt idx="226">
                  <c:v>0.83</c:v>
                </c:pt>
                <c:pt idx="227">
                  <c:v>0.75</c:v>
                </c:pt>
                <c:pt idx="228">
                  <c:v>1.08</c:v>
                </c:pt>
                <c:pt idx="229">
                  <c:v>0.4</c:v>
                </c:pt>
                <c:pt idx="230">
                  <c:v>0.28000000000000003</c:v>
                </c:pt>
                <c:pt idx="231">
                  <c:v>9.24</c:v>
                </c:pt>
                <c:pt idx="232">
                  <c:v>16.600000000000001</c:v>
                </c:pt>
                <c:pt idx="233">
                  <c:v>4</c:v>
                </c:pt>
                <c:pt idx="234">
                  <c:v>0.59</c:v>
                </c:pt>
                <c:pt idx="235">
                  <c:v>1.5</c:v>
                </c:pt>
                <c:pt idx="236">
                  <c:v>0.38</c:v>
                </c:pt>
                <c:pt idx="237">
                  <c:v>1.43</c:v>
                </c:pt>
                <c:pt idx="238">
                  <c:v>0.35</c:v>
                </c:pt>
                <c:pt idx="239">
                  <c:v>1.42</c:v>
                </c:pt>
                <c:pt idx="240">
                  <c:v>0.48</c:v>
                </c:pt>
                <c:pt idx="241">
                  <c:v>8.16</c:v>
                </c:pt>
                <c:pt idx="242">
                  <c:v>17.920000000000002</c:v>
                </c:pt>
                <c:pt idx="243">
                  <c:v>16.899999999999999</c:v>
                </c:pt>
                <c:pt idx="244">
                  <c:v>10.71</c:v>
                </c:pt>
                <c:pt idx="245">
                  <c:v>3.49</c:v>
                </c:pt>
                <c:pt idx="246">
                  <c:v>6.64</c:v>
                </c:pt>
                <c:pt idx="247">
                  <c:v>6.99</c:v>
                </c:pt>
                <c:pt idx="248">
                  <c:v>18.46</c:v>
                </c:pt>
                <c:pt idx="249">
                  <c:v>19.98</c:v>
                </c:pt>
                <c:pt idx="250">
                  <c:v>27.88</c:v>
                </c:pt>
                <c:pt idx="251">
                  <c:v>17.11</c:v>
                </c:pt>
                <c:pt idx="252">
                  <c:v>5.89</c:v>
                </c:pt>
                <c:pt idx="253">
                  <c:v>2.6</c:v>
                </c:pt>
                <c:pt idx="254">
                  <c:v>3.63</c:v>
                </c:pt>
                <c:pt idx="255">
                  <c:v>2.63</c:v>
                </c:pt>
                <c:pt idx="256">
                  <c:v>23.84</c:v>
                </c:pt>
                <c:pt idx="257">
                  <c:v>37.1</c:v>
                </c:pt>
                <c:pt idx="258">
                  <c:v>32</c:v>
                </c:pt>
                <c:pt idx="259">
                  <c:v>28.55</c:v>
                </c:pt>
                <c:pt idx="260">
                  <c:v>31.33</c:v>
                </c:pt>
                <c:pt idx="261">
                  <c:v>24.41</c:v>
                </c:pt>
                <c:pt idx="262">
                  <c:v>28.09</c:v>
                </c:pt>
                <c:pt idx="263">
                  <c:v>0.65</c:v>
                </c:pt>
                <c:pt idx="264">
                  <c:v>1.27</c:v>
                </c:pt>
                <c:pt idx="265">
                  <c:v>1.19</c:v>
                </c:pt>
                <c:pt idx="266">
                  <c:v>5.53</c:v>
                </c:pt>
                <c:pt idx="267">
                  <c:v>5.58</c:v>
                </c:pt>
                <c:pt idx="268">
                  <c:v>7.33</c:v>
                </c:pt>
                <c:pt idx="269">
                  <c:v>1.66</c:v>
                </c:pt>
                <c:pt idx="270">
                  <c:v>0.28000000000000003</c:v>
                </c:pt>
                <c:pt idx="271">
                  <c:v>0</c:v>
                </c:pt>
                <c:pt idx="272">
                  <c:v>0</c:v>
                </c:pt>
                <c:pt idx="273">
                  <c:v>0.21</c:v>
                </c:pt>
                <c:pt idx="274">
                  <c:v>0.68</c:v>
                </c:pt>
                <c:pt idx="275">
                  <c:v>3.91</c:v>
                </c:pt>
                <c:pt idx="276">
                  <c:v>1.9</c:v>
                </c:pt>
                <c:pt idx="277">
                  <c:v>4.25</c:v>
                </c:pt>
                <c:pt idx="278">
                  <c:v>1.85</c:v>
                </c:pt>
                <c:pt idx="279">
                  <c:v>2.41</c:v>
                </c:pt>
                <c:pt idx="280">
                  <c:v>2.27</c:v>
                </c:pt>
                <c:pt idx="281">
                  <c:v>1.32</c:v>
                </c:pt>
                <c:pt idx="282">
                  <c:v>3.87</c:v>
                </c:pt>
                <c:pt idx="283">
                  <c:v>1.4</c:v>
                </c:pt>
                <c:pt idx="284">
                  <c:v>0.75</c:v>
                </c:pt>
                <c:pt idx="285">
                  <c:v>4.05</c:v>
                </c:pt>
                <c:pt idx="286">
                  <c:v>0.41</c:v>
                </c:pt>
                <c:pt idx="287">
                  <c:v>0.14000000000000001</c:v>
                </c:pt>
                <c:pt idx="288">
                  <c:v>0.7</c:v>
                </c:pt>
                <c:pt idx="289">
                  <c:v>2.5299999999999998</c:v>
                </c:pt>
                <c:pt idx="290">
                  <c:v>2.17</c:v>
                </c:pt>
                <c:pt idx="291">
                  <c:v>0.1</c:v>
                </c:pt>
                <c:pt idx="292">
                  <c:v>0.16</c:v>
                </c:pt>
                <c:pt idx="293">
                  <c:v>5.69</c:v>
                </c:pt>
                <c:pt idx="294">
                  <c:v>0.96</c:v>
                </c:pt>
                <c:pt idx="295">
                  <c:v>1.1100000000000001</c:v>
                </c:pt>
                <c:pt idx="296">
                  <c:v>0.2</c:v>
                </c:pt>
                <c:pt idx="297">
                  <c:v>3.75</c:v>
                </c:pt>
                <c:pt idx="298">
                  <c:v>9.15</c:v>
                </c:pt>
                <c:pt idx="299">
                  <c:v>7.23</c:v>
                </c:pt>
                <c:pt idx="300">
                  <c:v>5.37</c:v>
                </c:pt>
                <c:pt idx="301">
                  <c:v>7.88</c:v>
                </c:pt>
                <c:pt idx="302">
                  <c:v>15.74</c:v>
                </c:pt>
                <c:pt idx="303">
                  <c:v>10.8</c:v>
                </c:pt>
                <c:pt idx="304">
                  <c:v>5.84</c:v>
                </c:pt>
                <c:pt idx="305">
                  <c:v>4.4400000000000004</c:v>
                </c:pt>
                <c:pt idx="306">
                  <c:v>6.96</c:v>
                </c:pt>
                <c:pt idx="307">
                  <c:v>2.83</c:v>
                </c:pt>
                <c:pt idx="308">
                  <c:v>1.85</c:v>
                </c:pt>
                <c:pt idx="309">
                  <c:v>1.29</c:v>
                </c:pt>
                <c:pt idx="310">
                  <c:v>4.9800000000000004</c:v>
                </c:pt>
                <c:pt idx="311">
                  <c:v>10.71</c:v>
                </c:pt>
                <c:pt idx="312">
                  <c:v>12.37</c:v>
                </c:pt>
                <c:pt idx="313">
                  <c:v>19.32</c:v>
                </c:pt>
                <c:pt idx="314">
                  <c:v>28.11</c:v>
                </c:pt>
                <c:pt idx="315">
                  <c:v>34.56</c:v>
                </c:pt>
                <c:pt idx="316">
                  <c:v>48.71</c:v>
                </c:pt>
                <c:pt idx="317">
                  <c:v>48.97</c:v>
                </c:pt>
                <c:pt idx="318">
                  <c:v>52.75</c:v>
                </c:pt>
                <c:pt idx="319">
                  <c:v>34.78</c:v>
                </c:pt>
                <c:pt idx="320">
                  <c:v>37.85</c:v>
                </c:pt>
                <c:pt idx="321">
                  <c:v>32</c:v>
                </c:pt>
                <c:pt idx="322">
                  <c:v>25.89</c:v>
                </c:pt>
                <c:pt idx="323">
                  <c:v>24.04</c:v>
                </c:pt>
                <c:pt idx="324">
                  <c:v>21.28</c:v>
                </c:pt>
                <c:pt idx="325">
                  <c:v>16.899999999999999</c:v>
                </c:pt>
                <c:pt idx="326">
                  <c:v>13.49</c:v>
                </c:pt>
                <c:pt idx="327">
                  <c:v>7.45</c:v>
                </c:pt>
                <c:pt idx="328">
                  <c:v>5.47</c:v>
                </c:pt>
                <c:pt idx="329">
                  <c:v>2.75</c:v>
                </c:pt>
                <c:pt idx="330">
                  <c:v>5.6</c:v>
                </c:pt>
                <c:pt idx="331">
                  <c:v>4.76</c:v>
                </c:pt>
                <c:pt idx="332">
                  <c:v>3.07</c:v>
                </c:pt>
                <c:pt idx="333">
                  <c:v>0.14000000000000001</c:v>
                </c:pt>
                <c:pt idx="334">
                  <c:v>1.62</c:v>
                </c:pt>
                <c:pt idx="335">
                  <c:v>0</c:v>
                </c:pt>
                <c:pt idx="336">
                  <c:v>4.7</c:v>
                </c:pt>
                <c:pt idx="337">
                  <c:v>18.43</c:v>
                </c:pt>
                <c:pt idx="338">
                  <c:v>37.020000000000003</c:v>
                </c:pt>
                <c:pt idx="339">
                  <c:v>11.28</c:v>
                </c:pt>
                <c:pt idx="340">
                  <c:v>11.21</c:v>
                </c:pt>
                <c:pt idx="341">
                  <c:v>13.9</c:v>
                </c:pt>
                <c:pt idx="342">
                  <c:v>10.23</c:v>
                </c:pt>
                <c:pt idx="343">
                  <c:v>7.8</c:v>
                </c:pt>
                <c:pt idx="344">
                  <c:v>10.75</c:v>
                </c:pt>
                <c:pt idx="345">
                  <c:v>4.7</c:v>
                </c:pt>
                <c:pt idx="346">
                  <c:v>4.0999999999999996</c:v>
                </c:pt>
                <c:pt idx="347">
                  <c:v>1.62</c:v>
                </c:pt>
                <c:pt idx="348">
                  <c:v>2.65</c:v>
                </c:pt>
                <c:pt idx="349">
                  <c:v>2.06</c:v>
                </c:pt>
                <c:pt idx="350">
                  <c:v>2.62</c:v>
                </c:pt>
                <c:pt idx="351">
                  <c:v>5.44</c:v>
                </c:pt>
                <c:pt idx="352">
                  <c:v>2.41</c:v>
                </c:pt>
                <c:pt idx="353">
                  <c:v>1.37</c:v>
                </c:pt>
                <c:pt idx="354">
                  <c:v>0.38</c:v>
                </c:pt>
                <c:pt idx="355">
                  <c:v>0</c:v>
                </c:pt>
                <c:pt idx="356">
                  <c:v>0.11</c:v>
                </c:pt>
                <c:pt idx="357">
                  <c:v>0.52</c:v>
                </c:pt>
                <c:pt idx="358">
                  <c:v>0.05</c:v>
                </c:pt>
                <c:pt idx="359">
                  <c:v>1.5</c:v>
                </c:pt>
                <c:pt idx="360">
                  <c:v>7.0000000000000007E-2</c:v>
                </c:pt>
                <c:pt idx="361">
                  <c:v>0</c:v>
                </c:pt>
                <c:pt idx="362">
                  <c:v>1.39</c:v>
                </c:pt>
                <c:pt idx="363">
                  <c:v>1.69</c:v>
                </c:pt>
                <c:pt idx="364">
                  <c:v>5.86</c:v>
                </c:pt>
                <c:pt idx="365">
                  <c:v>4.7699999999999996</c:v>
                </c:pt>
                <c:pt idx="366">
                  <c:v>4.26</c:v>
                </c:pt>
                <c:pt idx="367">
                  <c:v>1.5</c:v>
                </c:pt>
                <c:pt idx="368">
                  <c:v>0</c:v>
                </c:pt>
                <c:pt idx="369">
                  <c:v>0.57999999999999996</c:v>
                </c:pt>
                <c:pt idx="370">
                  <c:v>2.56</c:v>
                </c:pt>
                <c:pt idx="371">
                  <c:v>2.6</c:v>
                </c:pt>
                <c:pt idx="372">
                  <c:v>2.41</c:v>
                </c:pt>
                <c:pt idx="373">
                  <c:v>4</c:v>
                </c:pt>
                <c:pt idx="374">
                  <c:v>1.91</c:v>
                </c:pt>
                <c:pt idx="375">
                  <c:v>1.56</c:v>
                </c:pt>
                <c:pt idx="376">
                  <c:v>0.81</c:v>
                </c:pt>
                <c:pt idx="377">
                  <c:v>0.79</c:v>
                </c:pt>
                <c:pt idx="378">
                  <c:v>0.84</c:v>
                </c:pt>
                <c:pt idx="379">
                  <c:v>0.19</c:v>
                </c:pt>
                <c:pt idx="380">
                  <c:v>7.0000000000000007E-2</c:v>
                </c:pt>
                <c:pt idx="381">
                  <c:v>0.08</c:v>
                </c:pt>
                <c:pt idx="382">
                  <c:v>1.0900000000000001</c:v>
                </c:pt>
                <c:pt idx="383">
                  <c:v>0.61</c:v>
                </c:pt>
              </c:numCache>
            </c:numRef>
          </c:yVal>
          <c:smooth val="0"/>
          <c:extLst>
            <c:ext xmlns:c16="http://schemas.microsoft.com/office/drawing/2014/chart" uri="{C3380CC4-5D6E-409C-BE32-E72D297353CC}">
              <c16:uniqueId val="{00000000-63F7-4F32-802C-537D0DF28D67}"/>
            </c:ext>
          </c:extLst>
        </c:ser>
        <c:dLbls>
          <c:showLegendKey val="0"/>
          <c:showVal val="0"/>
          <c:showCatName val="0"/>
          <c:showSerName val="0"/>
          <c:showPercent val="0"/>
          <c:showBubbleSize val="0"/>
        </c:dLbls>
        <c:axId val="16337759"/>
        <c:axId val="16340159"/>
      </c:scatterChart>
      <c:valAx>
        <c:axId val="16337759"/>
        <c:scaling>
          <c:orientation val="minMax"/>
          <c:max val="45897"/>
          <c:min val="45881"/>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800" dirty="0"/>
                  <a:t>Date and 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yy\-mm\-dd;@"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40159"/>
        <c:crosses val="autoZero"/>
        <c:crossBetween val="midCat"/>
        <c:majorUnit val="4"/>
      </c:valAx>
      <c:valAx>
        <c:axId val="16340159"/>
        <c:scaling>
          <c:orientation val="minMax"/>
          <c:max val="6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800" b="0" i="0" u="none" strike="noStrike" kern="1200" baseline="0" dirty="0">
                    <a:solidFill>
                      <a:sysClr val="windowText" lastClr="000000">
                        <a:lumMod val="65000"/>
                        <a:lumOff val="35000"/>
                      </a:sysClr>
                    </a:solidFill>
                  </a:rPr>
                  <a:t>PM2.5 [% of WHO guideline]</a:t>
                </a:r>
                <a:endParaRPr lang="en-US" sz="8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37759"/>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dirty="0" err="1"/>
              <a:t>Airly</a:t>
            </a:r>
            <a:r>
              <a:rPr lang="en-US" sz="1200" dirty="0"/>
              <a:t> PM2.5 – NW Site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Plotting!$F$1</c:f>
              <c:strCache>
                <c:ptCount val="1"/>
                <c:pt idx="0">
                  <c:v>PM2.5 [% of WHO guideline] NW</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Plotting!$C$2:$C$385</c:f>
              <c:numCache>
                <c:formatCode>m/d/yyyy\ h:mm</c:formatCode>
                <c:ptCount val="384"/>
                <c:pt idx="0">
                  <c:v>45881</c:v>
                </c:pt>
                <c:pt idx="1">
                  <c:v>45881.041666666664</c:v>
                </c:pt>
                <c:pt idx="2">
                  <c:v>45881.083333333336</c:v>
                </c:pt>
                <c:pt idx="3">
                  <c:v>45881.125</c:v>
                </c:pt>
                <c:pt idx="4">
                  <c:v>45881.166666666664</c:v>
                </c:pt>
                <c:pt idx="5">
                  <c:v>45881.208333333336</c:v>
                </c:pt>
                <c:pt idx="6">
                  <c:v>45881.25</c:v>
                </c:pt>
                <c:pt idx="7">
                  <c:v>45881.291666666664</c:v>
                </c:pt>
                <c:pt idx="8">
                  <c:v>45881.333333333336</c:v>
                </c:pt>
                <c:pt idx="9">
                  <c:v>45881.375</c:v>
                </c:pt>
                <c:pt idx="10">
                  <c:v>45881.416666666664</c:v>
                </c:pt>
                <c:pt idx="11">
                  <c:v>45881.458333333336</c:v>
                </c:pt>
                <c:pt idx="12">
                  <c:v>45881.5</c:v>
                </c:pt>
                <c:pt idx="13">
                  <c:v>45881.541666666664</c:v>
                </c:pt>
                <c:pt idx="14">
                  <c:v>45881.583333333336</c:v>
                </c:pt>
                <c:pt idx="15">
                  <c:v>45881.625</c:v>
                </c:pt>
                <c:pt idx="16">
                  <c:v>45881.666666666664</c:v>
                </c:pt>
                <c:pt idx="17">
                  <c:v>45881.708333333336</c:v>
                </c:pt>
                <c:pt idx="18">
                  <c:v>45881.75</c:v>
                </c:pt>
                <c:pt idx="19">
                  <c:v>45881.791666666664</c:v>
                </c:pt>
                <c:pt idx="20">
                  <c:v>45881.833333333336</c:v>
                </c:pt>
                <c:pt idx="21">
                  <c:v>45881.875</c:v>
                </c:pt>
                <c:pt idx="22">
                  <c:v>45881.916666666664</c:v>
                </c:pt>
                <c:pt idx="23">
                  <c:v>45881.958333333336</c:v>
                </c:pt>
                <c:pt idx="24">
                  <c:v>45882</c:v>
                </c:pt>
                <c:pt idx="25">
                  <c:v>45882.041666666664</c:v>
                </c:pt>
                <c:pt idx="26">
                  <c:v>45882.083333333336</c:v>
                </c:pt>
                <c:pt idx="27">
                  <c:v>45882.125</c:v>
                </c:pt>
                <c:pt idx="28">
                  <c:v>45882.166666666664</c:v>
                </c:pt>
                <c:pt idx="29">
                  <c:v>45882.208333333336</c:v>
                </c:pt>
                <c:pt idx="30">
                  <c:v>45882.25</c:v>
                </c:pt>
                <c:pt idx="31">
                  <c:v>45882.291666666664</c:v>
                </c:pt>
                <c:pt idx="32">
                  <c:v>45882.333333333336</c:v>
                </c:pt>
                <c:pt idx="33">
                  <c:v>45882.375</c:v>
                </c:pt>
                <c:pt idx="34">
                  <c:v>45882.416666666664</c:v>
                </c:pt>
                <c:pt idx="35">
                  <c:v>45882.458333333336</c:v>
                </c:pt>
                <c:pt idx="36">
                  <c:v>45882.5</c:v>
                </c:pt>
                <c:pt idx="37">
                  <c:v>45882.541666666664</c:v>
                </c:pt>
                <c:pt idx="38">
                  <c:v>45882.583333333336</c:v>
                </c:pt>
                <c:pt idx="39">
                  <c:v>45882.625</c:v>
                </c:pt>
                <c:pt idx="40">
                  <c:v>45882.666666666664</c:v>
                </c:pt>
                <c:pt idx="41">
                  <c:v>45882.708333333336</c:v>
                </c:pt>
                <c:pt idx="42">
                  <c:v>45882.75</c:v>
                </c:pt>
                <c:pt idx="43">
                  <c:v>45882.791666666664</c:v>
                </c:pt>
                <c:pt idx="44">
                  <c:v>45882.833333333336</c:v>
                </c:pt>
                <c:pt idx="45">
                  <c:v>45882.875</c:v>
                </c:pt>
                <c:pt idx="46">
                  <c:v>45882.916666666664</c:v>
                </c:pt>
                <c:pt idx="47">
                  <c:v>45882.958333333336</c:v>
                </c:pt>
                <c:pt idx="48">
                  <c:v>45883</c:v>
                </c:pt>
                <c:pt idx="49">
                  <c:v>45883.041666666664</c:v>
                </c:pt>
                <c:pt idx="50">
                  <c:v>45883.083333333336</c:v>
                </c:pt>
                <c:pt idx="51">
                  <c:v>45883.125</c:v>
                </c:pt>
                <c:pt idx="52">
                  <c:v>45883.166666666664</c:v>
                </c:pt>
                <c:pt idx="53">
                  <c:v>45883.208333333336</c:v>
                </c:pt>
                <c:pt idx="54">
                  <c:v>45883.25</c:v>
                </c:pt>
                <c:pt idx="55">
                  <c:v>45883.291666666664</c:v>
                </c:pt>
                <c:pt idx="56">
                  <c:v>45883.333333333336</c:v>
                </c:pt>
                <c:pt idx="57">
                  <c:v>45883.375</c:v>
                </c:pt>
                <c:pt idx="58">
                  <c:v>45883.416666666664</c:v>
                </c:pt>
                <c:pt idx="59">
                  <c:v>45883.458333333336</c:v>
                </c:pt>
                <c:pt idx="60">
                  <c:v>45883.5</c:v>
                </c:pt>
                <c:pt idx="61">
                  <c:v>45883.541666666664</c:v>
                </c:pt>
                <c:pt idx="62">
                  <c:v>45883.583333333336</c:v>
                </c:pt>
                <c:pt idx="63">
                  <c:v>45883.625</c:v>
                </c:pt>
                <c:pt idx="64">
                  <c:v>45883.666666666664</c:v>
                </c:pt>
                <c:pt idx="65">
                  <c:v>45883.708333333336</c:v>
                </c:pt>
                <c:pt idx="66">
                  <c:v>45883.75</c:v>
                </c:pt>
                <c:pt idx="67">
                  <c:v>45883.791666666664</c:v>
                </c:pt>
                <c:pt idx="68">
                  <c:v>45883.833333333336</c:v>
                </c:pt>
                <c:pt idx="69">
                  <c:v>45883.875</c:v>
                </c:pt>
                <c:pt idx="70">
                  <c:v>45883.916666666664</c:v>
                </c:pt>
                <c:pt idx="71">
                  <c:v>45883.958333333336</c:v>
                </c:pt>
                <c:pt idx="72">
                  <c:v>45884</c:v>
                </c:pt>
                <c:pt idx="73">
                  <c:v>45884.041666666664</c:v>
                </c:pt>
                <c:pt idx="74">
                  <c:v>45884.083333333336</c:v>
                </c:pt>
                <c:pt idx="75">
                  <c:v>45884.125</c:v>
                </c:pt>
                <c:pt idx="76">
                  <c:v>45884.166666666664</c:v>
                </c:pt>
                <c:pt idx="77">
                  <c:v>45884.208333333336</c:v>
                </c:pt>
                <c:pt idx="78">
                  <c:v>45884.25</c:v>
                </c:pt>
                <c:pt idx="79">
                  <c:v>45884.291666666664</c:v>
                </c:pt>
                <c:pt idx="80">
                  <c:v>45884.333333333336</c:v>
                </c:pt>
                <c:pt idx="81">
                  <c:v>45884.375</c:v>
                </c:pt>
                <c:pt idx="82">
                  <c:v>45884.416666666664</c:v>
                </c:pt>
                <c:pt idx="83">
                  <c:v>45884.458333333336</c:v>
                </c:pt>
                <c:pt idx="84">
                  <c:v>45884.5</c:v>
                </c:pt>
                <c:pt idx="85">
                  <c:v>45884.541666666664</c:v>
                </c:pt>
                <c:pt idx="86">
                  <c:v>45884.583333333336</c:v>
                </c:pt>
                <c:pt idx="87">
                  <c:v>45884.625</c:v>
                </c:pt>
                <c:pt idx="88">
                  <c:v>45884.666666666664</c:v>
                </c:pt>
                <c:pt idx="89">
                  <c:v>45884.708333333336</c:v>
                </c:pt>
                <c:pt idx="90">
                  <c:v>45884.75</c:v>
                </c:pt>
                <c:pt idx="91">
                  <c:v>45884.791666666664</c:v>
                </c:pt>
                <c:pt idx="92">
                  <c:v>45884.833333333336</c:v>
                </c:pt>
                <c:pt idx="93">
                  <c:v>45884.875</c:v>
                </c:pt>
                <c:pt idx="94">
                  <c:v>45884.916666666664</c:v>
                </c:pt>
                <c:pt idx="95">
                  <c:v>45884.958333333336</c:v>
                </c:pt>
                <c:pt idx="96">
                  <c:v>45885</c:v>
                </c:pt>
                <c:pt idx="97">
                  <c:v>45885.041666666664</c:v>
                </c:pt>
                <c:pt idx="98">
                  <c:v>45885.083333333336</c:v>
                </c:pt>
                <c:pt idx="99">
                  <c:v>45885.125</c:v>
                </c:pt>
                <c:pt idx="100">
                  <c:v>45885.166666666664</c:v>
                </c:pt>
                <c:pt idx="101">
                  <c:v>45885.208333333336</c:v>
                </c:pt>
                <c:pt idx="102">
                  <c:v>45885.25</c:v>
                </c:pt>
                <c:pt idx="103">
                  <c:v>45885.291666666664</c:v>
                </c:pt>
                <c:pt idx="104">
                  <c:v>45885.333333333336</c:v>
                </c:pt>
                <c:pt idx="105">
                  <c:v>45885.375</c:v>
                </c:pt>
                <c:pt idx="106">
                  <c:v>45885.416666666664</c:v>
                </c:pt>
                <c:pt idx="107">
                  <c:v>45885.458333333336</c:v>
                </c:pt>
                <c:pt idx="108">
                  <c:v>45885.5</c:v>
                </c:pt>
                <c:pt idx="109">
                  <c:v>45885.541666666664</c:v>
                </c:pt>
                <c:pt idx="110">
                  <c:v>45885.583333333336</c:v>
                </c:pt>
                <c:pt idx="111">
                  <c:v>45885.625</c:v>
                </c:pt>
                <c:pt idx="112">
                  <c:v>45885.666666666664</c:v>
                </c:pt>
                <c:pt idx="113">
                  <c:v>45885.708333333336</c:v>
                </c:pt>
                <c:pt idx="114">
                  <c:v>45885.75</c:v>
                </c:pt>
                <c:pt idx="115">
                  <c:v>45885.791666666664</c:v>
                </c:pt>
                <c:pt idx="116">
                  <c:v>45885.833333333336</c:v>
                </c:pt>
                <c:pt idx="117">
                  <c:v>45885.875</c:v>
                </c:pt>
                <c:pt idx="118">
                  <c:v>45885.916666666664</c:v>
                </c:pt>
                <c:pt idx="119">
                  <c:v>45885.958333333336</c:v>
                </c:pt>
                <c:pt idx="120">
                  <c:v>45886</c:v>
                </c:pt>
                <c:pt idx="121">
                  <c:v>45886.041666666664</c:v>
                </c:pt>
                <c:pt idx="122">
                  <c:v>45886.083333333336</c:v>
                </c:pt>
                <c:pt idx="123">
                  <c:v>45886.125</c:v>
                </c:pt>
                <c:pt idx="124">
                  <c:v>45886.166666666664</c:v>
                </c:pt>
                <c:pt idx="125">
                  <c:v>45886.208333333336</c:v>
                </c:pt>
                <c:pt idx="126">
                  <c:v>45886.25</c:v>
                </c:pt>
                <c:pt idx="127">
                  <c:v>45886.291666666664</c:v>
                </c:pt>
                <c:pt idx="128">
                  <c:v>45886.333333333336</c:v>
                </c:pt>
                <c:pt idx="129">
                  <c:v>45886.375</c:v>
                </c:pt>
                <c:pt idx="130">
                  <c:v>45886.416666666664</c:v>
                </c:pt>
                <c:pt idx="131">
                  <c:v>45886.458333333336</c:v>
                </c:pt>
                <c:pt idx="132">
                  <c:v>45886.5</c:v>
                </c:pt>
                <c:pt idx="133">
                  <c:v>45886.541666666664</c:v>
                </c:pt>
                <c:pt idx="134">
                  <c:v>45886.583333333336</c:v>
                </c:pt>
                <c:pt idx="135">
                  <c:v>45886.625</c:v>
                </c:pt>
                <c:pt idx="136">
                  <c:v>45886.666666666664</c:v>
                </c:pt>
                <c:pt idx="137">
                  <c:v>45886.708333333336</c:v>
                </c:pt>
                <c:pt idx="138">
                  <c:v>45886.75</c:v>
                </c:pt>
                <c:pt idx="139">
                  <c:v>45886.791666666664</c:v>
                </c:pt>
                <c:pt idx="140">
                  <c:v>45886.833333333336</c:v>
                </c:pt>
                <c:pt idx="141">
                  <c:v>45886.875</c:v>
                </c:pt>
                <c:pt idx="142">
                  <c:v>45886.916666666664</c:v>
                </c:pt>
                <c:pt idx="143">
                  <c:v>45886.958333333336</c:v>
                </c:pt>
                <c:pt idx="144">
                  <c:v>45887</c:v>
                </c:pt>
                <c:pt idx="145">
                  <c:v>45887.041666666664</c:v>
                </c:pt>
                <c:pt idx="146">
                  <c:v>45887.083333333336</c:v>
                </c:pt>
                <c:pt idx="147">
                  <c:v>45887.125</c:v>
                </c:pt>
                <c:pt idx="148">
                  <c:v>45887.166666666664</c:v>
                </c:pt>
                <c:pt idx="149">
                  <c:v>45887.208333333336</c:v>
                </c:pt>
                <c:pt idx="150">
                  <c:v>45887.25</c:v>
                </c:pt>
                <c:pt idx="151">
                  <c:v>45887.291666666664</c:v>
                </c:pt>
                <c:pt idx="152">
                  <c:v>45887.333333333336</c:v>
                </c:pt>
                <c:pt idx="153">
                  <c:v>45887.375</c:v>
                </c:pt>
                <c:pt idx="154">
                  <c:v>45887.416666666664</c:v>
                </c:pt>
                <c:pt idx="155">
                  <c:v>45887.458333333336</c:v>
                </c:pt>
                <c:pt idx="156">
                  <c:v>45887.5</c:v>
                </c:pt>
                <c:pt idx="157">
                  <c:v>45887.541666666664</c:v>
                </c:pt>
                <c:pt idx="158">
                  <c:v>45887.583333333336</c:v>
                </c:pt>
                <c:pt idx="159">
                  <c:v>45887.625</c:v>
                </c:pt>
                <c:pt idx="160">
                  <c:v>45887.666666666664</c:v>
                </c:pt>
                <c:pt idx="161">
                  <c:v>45887.708333333336</c:v>
                </c:pt>
                <c:pt idx="162">
                  <c:v>45887.75</c:v>
                </c:pt>
                <c:pt idx="163">
                  <c:v>45887.791666666664</c:v>
                </c:pt>
                <c:pt idx="164">
                  <c:v>45887.833333333336</c:v>
                </c:pt>
                <c:pt idx="165">
                  <c:v>45887.875</c:v>
                </c:pt>
                <c:pt idx="166">
                  <c:v>45887.916666666664</c:v>
                </c:pt>
                <c:pt idx="167">
                  <c:v>45887.958333333336</c:v>
                </c:pt>
                <c:pt idx="168">
                  <c:v>45888</c:v>
                </c:pt>
                <c:pt idx="169">
                  <c:v>45888.041666666664</c:v>
                </c:pt>
                <c:pt idx="170">
                  <c:v>45888.083333333336</c:v>
                </c:pt>
                <c:pt idx="171">
                  <c:v>45888.125</c:v>
                </c:pt>
                <c:pt idx="172">
                  <c:v>45888.166666666664</c:v>
                </c:pt>
                <c:pt idx="173">
                  <c:v>45888.208333333336</c:v>
                </c:pt>
                <c:pt idx="174">
                  <c:v>45888.25</c:v>
                </c:pt>
                <c:pt idx="175">
                  <c:v>45888.291666666664</c:v>
                </c:pt>
                <c:pt idx="176">
                  <c:v>45888.333333333336</c:v>
                </c:pt>
                <c:pt idx="177">
                  <c:v>45888.375</c:v>
                </c:pt>
                <c:pt idx="178">
                  <c:v>45888.416666666664</c:v>
                </c:pt>
                <c:pt idx="179">
                  <c:v>45888.458333333336</c:v>
                </c:pt>
                <c:pt idx="180">
                  <c:v>45888.5</c:v>
                </c:pt>
                <c:pt idx="181">
                  <c:v>45888.541666666664</c:v>
                </c:pt>
                <c:pt idx="182">
                  <c:v>45888.583333333336</c:v>
                </c:pt>
                <c:pt idx="183">
                  <c:v>45888.625</c:v>
                </c:pt>
                <c:pt idx="184">
                  <c:v>45888.666666666664</c:v>
                </c:pt>
                <c:pt idx="185">
                  <c:v>45888.708333333336</c:v>
                </c:pt>
                <c:pt idx="186">
                  <c:v>45888.75</c:v>
                </c:pt>
                <c:pt idx="187">
                  <c:v>45888.791666666664</c:v>
                </c:pt>
                <c:pt idx="188">
                  <c:v>45888.833333333336</c:v>
                </c:pt>
                <c:pt idx="189">
                  <c:v>45888.875</c:v>
                </c:pt>
                <c:pt idx="190">
                  <c:v>45888.916666666664</c:v>
                </c:pt>
                <c:pt idx="191">
                  <c:v>45888.958333333336</c:v>
                </c:pt>
                <c:pt idx="192">
                  <c:v>45889</c:v>
                </c:pt>
                <c:pt idx="193">
                  <c:v>45889.041666666664</c:v>
                </c:pt>
                <c:pt idx="194">
                  <c:v>45889.083333333336</c:v>
                </c:pt>
                <c:pt idx="195">
                  <c:v>45889.125</c:v>
                </c:pt>
                <c:pt idx="196">
                  <c:v>45889.166666666664</c:v>
                </c:pt>
                <c:pt idx="197">
                  <c:v>45889.208333333336</c:v>
                </c:pt>
                <c:pt idx="198">
                  <c:v>45889.25</c:v>
                </c:pt>
                <c:pt idx="199">
                  <c:v>45889.291666666664</c:v>
                </c:pt>
                <c:pt idx="200">
                  <c:v>45889.333333333336</c:v>
                </c:pt>
                <c:pt idx="201">
                  <c:v>45889.375</c:v>
                </c:pt>
                <c:pt idx="202">
                  <c:v>45889.416666666664</c:v>
                </c:pt>
                <c:pt idx="203">
                  <c:v>45889.458333333336</c:v>
                </c:pt>
                <c:pt idx="204">
                  <c:v>45889.5</c:v>
                </c:pt>
                <c:pt idx="205">
                  <c:v>45889.541666666664</c:v>
                </c:pt>
                <c:pt idx="206">
                  <c:v>45889.583333333336</c:v>
                </c:pt>
                <c:pt idx="207">
                  <c:v>45889.625</c:v>
                </c:pt>
                <c:pt idx="208">
                  <c:v>45889.666666666664</c:v>
                </c:pt>
                <c:pt idx="209">
                  <c:v>45889.708333333336</c:v>
                </c:pt>
                <c:pt idx="210">
                  <c:v>45889.75</c:v>
                </c:pt>
                <c:pt idx="211">
                  <c:v>45889.791666666664</c:v>
                </c:pt>
                <c:pt idx="212">
                  <c:v>45889.833333333336</c:v>
                </c:pt>
                <c:pt idx="213">
                  <c:v>45889.875</c:v>
                </c:pt>
                <c:pt idx="214">
                  <c:v>45889.916666666664</c:v>
                </c:pt>
                <c:pt idx="215">
                  <c:v>45889.958333333336</c:v>
                </c:pt>
                <c:pt idx="216">
                  <c:v>45890</c:v>
                </c:pt>
                <c:pt idx="217">
                  <c:v>45890.041666666664</c:v>
                </c:pt>
                <c:pt idx="218">
                  <c:v>45890.083333333336</c:v>
                </c:pt>
                <c:pt idx="219">
                  <c:v>45890.125</c:v>
                </c:pt>
                <c:pt idx="220">
                  <c:v>45890.166666666664</c:v>
                </c:pt>
                <c:pt idx="221">
                  <c:v>45890.208333333336</c:v>
                </c:pt>
                <c:pt idx="222">
                  <c:v>45890.25</c:v>
                </c:pt>
                <c:pt idx="223">
                  <c:v>45890.291666666664</c:v>
                </c:pt>
                <c:pt idx="224">
                  <c:v>45890.333333333336</c:v>
                </c:pt>
                <c:pt idx="225">
                  <c:v>45890.375</c:v>
                </c:pt>
                <c:pt idx="226">
                  <c:v>45890.416666666664</c:v>
                </c:pt>
                <c:pt idx="227">
                  <c:v>45890.458333333336</c:v>
                </c:pt>
                <c:pt idx="228">
                  <c:v>45890.5</c:v>
                </c:pt>
                <c:pt idx="229">
                  <c:v>45890.541666666664</c:v>
                </c:pt>
                <c:pt idx="230">
                  <c:v>45890.583333333336</c:v>
                </c:pt>
                <c:pt idx="231">
                  <c:v>45890.625</c:v>
                </c:pt>
                <c:pt idx="232">
                  <c:v>45890.666666666664</c:v>
                </c:pt>
                <c:pt idx="233">
                  <c:v>45890.708333333336</c:v>
                </c:pt>
                <c:pt idx="234">
                  <c:v>45890.75</c:v>
                </c:pt>
                <c:pt idx="235">
                  <c:v>45890.791666666664</c:v>
                </c:pt>
                <c:pt idx="236">
                  <c:v>45890.833333333336</c:v>
                </c:pt>
                <c:pt idx="237">
                  <c:v>45890.875</c:v>
                </c:pt>
                <c:pt idx="238">
                  <c:v>45890.916666666664</c:v>
                </c:pt>
                <c:pt idx="239">
                  <c:v>45890.958333333336</c:v>
                </c:pt>
                <c:pt idx="240">
                  <c:v>45891</c:v>
                </c:pt>
                <c:pt idx="241">
                  <c:v>45891.041666666664</c:v>
                </c:pt>
                <c:pt idx="242">
                  <c:v>45891.083333333336</c:v>
                </c:pt>
                <c:pt idx="243">
                  <c:v>45891.125</c:v>
                </c:pt>
                <c:pt idx="244">
                  <c:v>45891.166666666664</c:v>
                </c:pt>
                <c:pt idx="245">
                  <c:v>45891.208333333336</c:v>
                </c:pt>
                <c:pt idx="246">
                  <c:v>45891.25</c:v>
                </c:pt>
                <c:pt idx="247">
                  <c:v>45891.291666666664</c:v>
                </c:pt>
                <c:pt idx="248">
                  <c:v>45891.333333333336</c:v>
                </c:pt>
                <c:pt idx="249">
                  <c:v>45891.375</c:v>
                </c:pt>
                <c:pt idx="250">
                  <c:v>45891.416666666664</c:v>
                </c:pt>
                <c:pt idx="251">
                  <c:v>45891.458333333336</c:v>
                </c:pt>
                <c:pt idx="252">
                  <c:v>45891.5</c:v>
                </c:pt>
                <c:pt idx="253">
                  <c:v>45891.541666666664</c:v>
                </c:pt>
                <c:pt idx="254">
                  <c:v>45891.583333333336</c:v>
                </c:pt>
                <c:pt idx="255">
                  <c:v>45891.625</c:v>
                </c:pt>
                <c:pt idx="256">
                  <c:v>45891.666666666664</c:v>
                </c:pt>
                <c:pt idx="257">
                  <c:v>45891.708333333336</c:v>
                </c:pt>
                <c:pt idx="258">
                  <c:v>45891.75</c:v>
                </c:pt>
                <c:pt idx="259">
                  <c:v>45891.791666666664</c:v>
                </c:pt>
                <c:pt idx="260">
                  <c:v>45891.833333333336</c:v>
                </c:pt>
                <c:pt idx="261">
                  <c:v>45891.875</c:v>
                </c:pt>
                <c:pt idx="262">
                  <c:v>45891.916666666664</c:v>
                </c:pt>
                <c:pt idx="263">
                  <c:v>45891.958333333336</c:v>
                </c:pt>
                <c:pt idx="264">
                  <c:v>45892</c:v>
                </c:pt>
                <c:pt idx="265">
                  <c:v>45892.041666666664</c:v>
                </c:pt>
                <c:pt idx="266">
                  <c:v>45892.083333333336</c:v>
                </c:pt>
                <c:pt idx="267">
                  <c:v>45892.125</c:v>
                </c:pt>
                <c:pt idx="268">
                  <c:v>45892.166666666664</c:v>
                </c:pt>
                <c:pt idx="269">
                  <c:v>45892.208333333336</c:v>
                </c:pt>
                <c:pt idx="270">
                  <c:v>45892.25</c:v>
                </c:pt>
                <c:pt idx="271">
                  <c:v>45892.291666666664</c:v>
                </c:pt>
                <c:pt idx="272">
                  <c:v>45892.333333333336</c:v>
                </c:pt>
                <c:pt idx="273">
                  <c:v>45892.375</c:v>
                </c:pt>
                <c:pt idx="274">
                  <c:v>45892.416666666664</c:v>
                </c:pt>
                <c:pt idx="275">
                  <c:v>45892.458333333336</c:v>
                </c:pt>
                <c:pt idx="276">
                  <c:v>45892.5</c:v>
                </c:pt>
                <c:pt idx="277">
                  <c:v>45892.541666666664</c:v>
                </c:pt>
                <c:pt idx="278">
                  <c:v>45892.583333333336</c:v>
                </c:pt>
                <c:pt idx="279">
                  <c:v>45892.625</c:v>
                </c:pt>
                <c:pt idx="280">
                  <c:v>45892.666666666664</c:v>
                </c:pt>
                <c:pt idx="281">
                  <c:v>45892.708333333336</c:v>
                </c:pt>
                <c:pt idx="282">
                  <c:v>45892.75</c:v>
                </c:pt>
                <c:pt idx="283">
                  <c:v>45892.791666666664</c:v>
                </c:pt>
                <c:pt idx="284">
                  <c:v>45892.833333333336</c:v>
                </c:pt>
                <c:pt idx="285">
                  <c:v>45892.875</c:v>
                </c:pt>
                <c:pt idx="286">
                  <c:v>45892.916666666664</c:v>
                </c:pt>
                <c:pt idx="287">
                  <c:v>45892.958333333336</c:v>
                </c:pt>
                <c:pt idx="288">
                  <c:v>45893</c:v>
                </c:pt>
                <c:pt idx="289">
                  <c:v>45893.041666666664</c:v>
                </c:pt>
                <c:pt idx="290">
                  <c:v>45893.083333333336</c:v>
                </c:pt>
                <c:pt idx="291">
                  <c:v>45893.125</c:v>
                </c:pt>
                <c:pt idx="292">
                  <c:v>45893.166666666664</c:v>
                </c:pt>
                <c:pt idx="293">
                  <c:v>45893.208333333336</c:v>
                </c:pt>
                <c:pt idx="294">
                  <c:v>45893.25</c:v>
                </c:pt>
                <c:pt idx="295">
                  <c:v>45893.291666666664</c:v>
                </c:pt>
                <c:pt idx="296">
                  <c:v>45893.333333333336</c:v>
                </c:pt>
                <c:pt idx="297">
                  <c:v>45893.375</c:v>
                </c:pt>
                <c:pt idx="298">
                  <c:v>45893.416666666664</c:v>
                </c:pt>
                <c:pt idx="299">
                  <c:v>45893.458333333336</c:v>
                </c:pt>
                <c:pt idx="300">
                  <c:v>45893.5</c:v>
                </c:pt>
                <c:pt idx="301">
                  <c:v>45893.541666666664</c:v>
                </c:pt>
                <c:pt idx="302">
                  <c:v>45893.583333333336</c:v>
                </c:pt>
                <c:pt idx="303">
                  <c:v>45893.625</c:v>
                </c:pt>
                <c:pt idx="304">
                  <c:v>45893.666666666664</c:v>
                </c:pt>
                <c:pt idx="305">
                  <c:v>45893.708333333336</c:v>
                </c:pt>
                <c:pt idx="306">
                  <c:v>45893.75</c:v>
                </c:pt>
                <c:pt idx="307">
                  <c:v>45893.791666666664</c:v>
                </c:pt>
                <c:pt idx="308">
                  <c:v>45893.833333333336</c:v>
                </c:pt>
                <c:pt idx="309">
                  <c:v>45893.875</c:v>
                </c:pt>
                <c:pt idx="310">
                  <c:v>45893.916666666664</c:v>
                </c:pt>
                <c:pt idx="311">
                  <c:v>45893.958333333336</c:v>
                </c:pt>
                <c:pt idx="312">
                  <c:v>45894</c:v>
                </c:pt>
                <c:pt idx="313">
                  <c:v>45894.041666666664</c:v>
                </c:pt>
                <c:pt idx="314">
                  <c:v>45894.083333333336</c:v>
                </c:pt>
                <c:pt idx="315">
                  <c:v>45894.125</c:v>
                </c:pt>
                <c:pt idx="316">
                  <c:v>45894.166666666664</c:v>
                </c:pt>
                <c:pt idx="317">
                  <c:v>45894.208333333336</c:v>
                </c:pt>
                <c:pt idx="318">
                  <c:v>45894.25</c:v>
                </c:pt>
                <c:pt idx="319">
                  <c:v>45894.291666666664</c:v>
                </c:pt>
                <c:pt idx="320">
                  <c:v>45894.333333333336</c:v>
                </c:pt>
                <c:pt idx="321">
                  <c:v>45894.375</c:v>
                </c:pt>
                <c:pt idx="322">
                  <c:v>45894.416666666664</c:v>
                </c:pt>
                <c:pt idx="323">
                  <c:v>45894.458333333336</c:v>
                </c:pt>
                <c:pt idx="324">
                  <c:v>45894.5</c:v>
                </c:pt>
                <c:pt idx="325">
                  <c:v>45894.541666666664</c:v>
                </c:pt>
                <c:pt idx="326">
                  <c:v>45894.583333333336</c:v>
                </c:pt>
                <c:pt idx="327">
                  <c:v>45894.625</c:v>
                </c:pt>
                <c:pt idx="328">
                  <c:v>45894.666666666664</c:v>
                </c:pt>
                <c:pt idx="329">
                  <c:v>45894.708333333336</c:v>
                </c:pt>
                <c:pt idx="330">
                  <c:v>45894.75</c:v>
                </c:pt>
                <c:pt idx="331">
                  <c:v>45894.791666666664</c:v>
                </c:pt>
                <c:pt idx="332">
                  <c:v>45894.833333333336</c:v>
                </c:pt>
                <c:pt idx="333">
                  <c:v>45894.875</c:v>
                </c:pt>
                <c:pt idx="334">
                  <c:v>45894.916666666664</c:v>
                </c:pt>
                <c:pt idx="335">
                  <c:v>45894.958333333336</c:v>
                </c:pt>
                <c:pt idx="336">
                  <c:v>45895</c:v>
                </c:pt>
                <c:pt idx="337">
                  <c:v>45895.041666666664</c:v>
                </c:pt>
                <c:pt idx="338">
                  <c:v>45895.083333333336</c:v>
                </c:pt>
                <c:pt idx="339">
                  <c:v>45895.125</c:v>
                </c:pt>
                <c:pt idx="340">
                  <c:v>45895.166666666664</c:v>
                </c:pt>
                <c:pt idx="341">
                  <c:v>45895.208333333336</c:v>
                </c:pt>
                <c:pt idx="342">
                  <c:v>45895.25</c:v>
                </c:pt>
                <c:pt idx="343">
                  <c:v>45895.291666666664</c:v>
                </c:pt>
                <c:pt idx="344">
                  <c:v>45895.333333333336</c:v>
                </c:pt>
                <c:pt idx="345">
                  <c:v>45895.375</c:v>
                </c:pt>
                <c:pt idx="346">
                  <c:v>45895.416666666664</c:v>
                </c:pt>
                <c:pt idx="347">
                  <c:v>45895.458333333336</c:v>
                </c:pt>
                <c:pt idx="348">
                  <c:v>45895.5</c:v>
                </c:pt>
                <c:pt idx="349">
                  <c:v>45895.541666666664</c:v>
                </c:pt>
                <c:pt idx="350">
                  <c:v>45895.583333333336</c:v>
                </c:pt>
                <c:pt idx="351">
                  <c:v>45895.625</c:v>
                </c:pt>
                <c:pt idx="352">
                  <c:v>45895.666666666664</c:v>
                </c:pt>
                <c:pt idx="353">
                  <c:v>45895.708333333336</c:v>
                </c:pt>
                <c:pt idx="354">
                  <c:v>45895.75</c:v>
                </c:pt>
                <c:pt idx="355">
                  <c:v>45895.791666666664</c:v>
                </c:pt>
                <c:pt idx="356">
                  <c:v>45895.833333333336</c:v>
                </c:pt>
                <c:pt idx="357">
                  <c:v>45895.875</c:v>
                </c:pt>
                <c:pt idx="358">
                  <c:v>45895.916666666664</c:v>
                </c:pt>
                <c:pt idx="359">
                  <c:v>45895.958333333336</c:v>
                </c:pt>
                <c:pt idx="360">
                  <c:v>45896</c:v>
                </c:pt>
                <c:pt idx="361">
                  <c:v>45896.041666666664</c:v>
                </c:pt>
                <c:pt idx="362">
                  <c:v>45896.083333333336</c:v>
                </c:pt>
                <c:pt idx="363">
                  <c:v>45896.125</c:v>
                </c:pt>
                <c:pt idx="364">
                  <c:v>45896.166666666664</c:v>
                </c:pt>
                <c:pt idx="365">
                  <c:v>45896.208333333336</c:v>
                </c:pt>
                <c:pt idx="366">
                  <c:v>45896.25</c:v>
                </c:pt>
                <c:pt idx="367">
                  <c:v>45896.291666666664</c:v>
                </c:pt>
                <c:pt idx="368">
                  <c:v>45896.333333333336</c:v>
                </c:pt>
                <c:pt idx="369">
                  <c:v>45896.375</c:v>
                </c:pt>
                <c:pt idx="370">
                  <c:v>45896.416666666664</c:v>
                </c:pt>
                <c:pt idx="371">
                  <c:v>45896.458333333336</c:v>
                </c:pt>
                <c:pt idx="372">
                  <c:v>45896.5</c:v>
                </c:pt>
                <c:pt idx="373">
                  <c:v>45896.541666666664</c:v>
                </c:pt>
                <c:pt idx="374">
                  <c:v>45896.583333333336</c:v>
                </c:pt>
                <c:pt idx="375">
                  <c:v>45896.625</c:v>
                </c:pt>
                <c:pt idx="376">
                  <c:v>45896.666666666664</c:v>
                </c:pt>
                <c:pt idx="377">
                  <c:v>45896.708333333336</c:v>
                </c:pt>
                <c:pt idx="378">
                  <c:v>45896.75</c:v>
                </c:pt>
                <c:pt idx="379">
                  <c:v>45896.791666666664</c:v>
                </c:pt>
                <c:pt idx="380">
                  <c:v>45896.833333333336</c:v>
                </c:pt>
                <c:pt idx="381">
                  <c:v>45896.875</c:v>
                </c:pt>
                <c:pt idx="382">
                  <c:v>45896.916666666664</c:v>
                </c:pt>
                <c:pt idx="383">
                  <c:v>45896.958333333336</c:v>
                </c:pt>
              </c:numCache>
            </c:numRef>
          </c:xVal>
          <c:yVal>
            <c:numRef>
              <c:f>Plotting!$F$2:$F$385</c:f>
              <c:numCache>
                <c:formatCode>General</c:formatCode>
                <c:ptCount val="384"/>
                <c:pt idx="0">
                  <c:v>164.12</c:v>
                </c:pt>
                <c:pt idx="1">
                  <c:v>119.28</c:v>
                </c:pt>
                <c:pt idx="2">
                  <c:v>120.67</c:v>
                </c:pt>
                <c:pt idx="3">
                  <c:v>141.65</c:v>
                </c:pt>
                <c:pt idx="4">
                  <c:v>105.62</c:v>
                </c:pt>
                <c:pt idx="5">
                  <c:v>121.27</c:v>
                </c:pt>
                <c:pt idx="6">
                  <c:v>133.88999999999999</c:v>
                </c:pt>
                <c:pt idx="7">
                  <c:v>123.05</c:v>
                </c:pt>
                <c:pt idx="8">
                  <c:v>86.66</c:v>
                </c:pt>
                <c:pt idx="9">
                  <c:v>74.56</c:v>
                </c:pt>
                <c:pt idx="10">
                  <c:v>56.43</c:v>
                </c:pt>
                <c:pt idx="11">
                  <c:v>56.39</c:v>
                </c:pt>
                <c:pt idx="12">
                  <c:v>57.75</c:v>
                </c:pt>
                <c:pt idx="13">
                  <c:v>66.569999999999993</c:v>
                </c:pt>
                <c:pt idx="14">
                  <c:v>92.5</c:v>
                </c:pt>
                <c:pt idx="15">
                  <c:v>88.64</c:v>
                </c:pt>
                <c:pt idx="16">
                  <c:v>97.12</c:v>
                </c:pt>
                <c:pt idx="17">
                  <c:v>111.32</c:v>
                </c:pt>
                <c:pt idx="18">
                  <c:v>121.36</c:v>
                </c:pt>
                <c:pt idx="19">
                  <c:v>139.08000000000001</c:v>
                </c:pt>
                <c:pt idx="20">
                  <c:v>162.16999999999999</c:v>
                </c:pt>
                <c:pt idx="21">
                  <c:v>269.14999999999998</c:v>
                </c:pt>
                <c:pt idx="22">
                  <c:v>251.23</c:v>
                </c:pt>
                <c:pt idx="23">
                  <c:v>254.13</c:v>
                </c:pt>
                <c:pt idx="24">
                  <c:v>234.35</c:v>
                </c:pt>
                <c:pt idx="25">
                  <c:v>170.08</c:v>
                </c:pt>
                <c:pt idx="26">
                  <c:v>222.98</c:v>
                </c:pt>
                <c:pt idx="27">
                  <c:v>188.07</c:v>
                </c:pt>
                <c:pt idx="28">
                  <c:v>182.2</c:v>
                </c:pt>
                <c:pt idx="29">
                  <c:v>196.72</c:v>
                </c:pt>
                <c:pt idx="30">
                  <c:v>225.34</c:v>
                </c:pt>
                <c:pt idx="31">
                  <c:v>198.31</c:v>
                </c:pt>
                <c:pt idx="32">
                  <c:v>203.22</c:v>
                </c:pt>
                <c:pt idx="33">
                  <c:v>205.67</c:v>
                </c:pt>
                <c:pt idx="34">
                  <c:v>210.04</c:v>
                </c:pt>
                <c:pt idx="35">
                  <c:v>236.31</c:v>
                </c:pt>
                <c:pt idx="36">
                  <c:v>170.93</c:v>
                </c:pt>
                <c:pt idx="37">
                  <c:v>157.06</c:v>
                </c:pt>
                <c:pt idx="38">
                  <c:v>141.63999999999999</c:v>
                </c:pt>
                <c:pt idx="39">
                  <c:v>137.63999999999999</c:v>
                </c:pt>
                <c:pt idx="40">
                  <c:v>106.53</c:v>
                </c:pt>
                <c:pt idx="41">
                  <c:v>102.97</c:v>
                </c:pt>
                <c:pt idx="42">
                  <c:v>126.18</c:v>
                </c:pt>
                <c:pt idx="43">
                  <c:v>137.5</c:v>
                </c:pt>
                <c:pt idx="44">
                  <c:v>15.7</c:v>
                </c:pt>
                <c:pt idx="45">
                  <c:v>15.71</c:v>
                </c:pt>
                <c:pt idx="46">
                  <c:v>23.7</c:v>
                </c:pt>
                <c:pt idx="47">
                  <c:v>145.04</c:v>
                </c:pt>
                <c:pt idx="48">
                  <c:v>191.9</c:v>
                </c:pt>
                <c:pt idx="49">
                  <c:v>184.26</c:v>
                </c:pt>
                <c:pt idx="50">
                  <c:v>166.01</c:v>
                </c:pt>
                <c:pt idx="51">
                  <c:v>179.71</c:v>
                </c:pt>
                <c:pt idx="52">
                  <c:v>112.89</c:v>
                </c:pt>
                <c:pt idx="53">
                  <c:v>59.07</c:v>
                </c:pt>
                <c:pt idx="54">
                  <c:v>160.47999999999999</c:v>
                </c:pt>
                <c:pt idx="55">
                  <c:v>196.6</c:v>
                </c:pt>
                <c:pt idx="56">
                  <c:v>274.94</c:v>
                </c:pt>
                <c:pt idx="57">
                  <c:v>71.56</c:v>
                </c:pt>
                <c:pt idx="58">
                  <c:v>16.350000000000001</c:v>
                </c:pt>
                <c:pt idx="59">
                  <c:v>13.44</c:v>
                </c:pt>
                <c:pt idx="60">
                  <c:v>12.68</c:v>
                </c:pt>
                <c:pt idx="61">
                  <c:v>136.56</c:v>
                </c:pt>
                <c:pt idx="62">
                  <c:v>259.17</c:v>
                </c:pt>
                <c:pt idx="63">
                  <c:v>68.36</c:v>
                </c:pt>
                <c:pt idx="64">
                  <c:v>18.989999999999998</c:v>
                </c:pt>
                <c:pt idx="65">
                  <c:v>18.63</c:v>
                </c:pt>
                <c:pt idx="66">
                  <c:v>18.239999999999998</c:v>
                </c:pt>
                <c:pt idx="67">
                  <c:v>35.01</c:v>
                </c:pt>
                <c:pt idx="68">
                  <c:v>25.79</c:v>
                </c:pt>
                <c:pt idx="69">
                  <c:v>30.74</c:v>
                </c:pt>
                <c:pt idx="70">
                  <c:v>33.4</c:v>
                </c:pt>
                <c:pt idx="71">
                  <c:v>32.54</c:v>
                </c:pt>
                <c:pt idx="72">
                  <c:v>44.23</c:v>
                </c:pt>
                <c:pt idx="73">
                  <c:v>44.01</c:v>
                </c:pt>
                <c:pt idx="74">
                  <c:v>40.26</c:v>
                </c:pt>
                <c:pt idx="75">
                  <c:v>51.79</c:v>
                </c:pt>
                <c:pt idx="76">
                  <c:v>113.57</c:v>
                </c:pt>
                <c:pt idx="77">
                  <c:v>97.13</c:v>
                </c:pt>
                <c:pt idx="78">
                  <c:v>128.88999999999999</c:v>
                </c:pt>
                <c:pt idx="79">
                  <c:v>141.16</c:v>
                </c:pt>
                <c:pt idx="80">
                  <c:v>263.27999999999997</c:v>
                </c:pt>
                <c:pt idx="81">
                  <c:v>134.6</c:v>
                </c:pt>
                <c:pt idx="82">
                  <c:v>96.4</c:v>
                </c:pt>
                <c:pt idx="83">
                  <c:v>80.67</c:v>
                </c:pt>
                <c:pt idx="84">
                  <c:v>56.41</c:v>
                </c:pt>
                <c:pt idx="85">
                  <c:v>41.26</c:v>
                </c:pt>
                <c:pt idx="86">
                  <c:v>46.33</c:v>
                </c:pt>
                <c:pt idx="87">
                  <c:v>46.54</c:v>
                </c:pt>
                <c:pt idx="88">
                  <c:v>38.81</c:v>
                </c:pt>
                <c:pt idx="89">
                  <c:v>41.08</c:v>
                </c:pt>
                <c:pt idx="90">
                  <c:v>123.62</c:v>
                </c:pt>
                <c:pt idx="91">
                  <c:v>134.96</c:v>
                </c:pt>
                <c:pt idx="92">
                  <c:v>240.31</c:v>
                </c:pt>
                <c:pt idx="93">
                  <c:v>537.94000000000005</c:v>
                </c:pt>
                <c:pt idx="94">
                  <c:v>74.88</c:v>
                </c:pt>
                <c:pt idx="95">
                  <c:v>62.6</c:v>
                </c:pt>
                <c:pt idx="96">
                  <c:v>67.09</c:v>
                </c:pt>
                <c:pt idx="97">
                  <c:v>61.25</c:v>
                </c:pt>
                <c:pt idx="98">
                  <c:v>40.03</c:v>
                </c:pt>
                <c:pt idx="99">
                  <c:v>30.85</c:v>
                </c:pt>
                <c:pt idx="100">
                  <c:v>38.67</c:v>
                </c:pt>
                <c:pt idx="101">
                  <c:v>51.64</c:v>
                </c:pt>
                <c:pt idx="102">
                  <c:v>49.56</c:v>
                </c:pt>
                <c:pt idx="103">
                  <c:v>67.69</c:v>
                </c:pt>
                <c:pt idx="104">
                  <c:v>95.93</c:v>
                </c:pt>
                <c:pt idx="105">
                  <c:v>122.24</c:v>
                </c:pt>
                <c:pt idx="106">
                  <c:v>107.18</c:v>
                </c:pt>
                <c:pt idx="107">
                  <c:v>122.68</c:v>
                </c:pt>
                <c:pt idx="108">
                  <c:v>165.19</c:v>
                </c:pt>
                <c:pt idx="109">
                  <c:v>134.78</c:v>
                </c:pt>
                <c:pt idx="110">
                  <c:v>90.61</c:v>
                </c:pt>
                <c:pt idx="111">
                  <c:v>82.8</c:v>
                </c:pt>
                <c:pt idx="112">
                  <c:v>113.93</c:v>
                </c:pt>
                <c:pt idx="113">
                  <c:v>106.65</c:v>
                </c:pt>
                <c:pt idx="114">
                  <c:v>145.43</c:v>
                </c:pt>
                <c:pt idx="115">
                  <c:v>202.69</c:v>
                </c:pt>
                <c:pt idx="116">
                  <c:v>229.51</c:v>
                </c:pt>
                <c:pt idx="117">
                  <c:v>307.76</c:v>
                </c:pt>
                <c:pt idx="118">
                  <c:v>245</c:v>
                </c:pt>
                <c:pt idx="119">
                  <c:v>215.93</c:v>
                </c:pt>
                <c:pt idx="120">
                  <c:v>334.3</c:v>
                </c:pt>
                <c:pt idx="121">
                  <c:v>241.37</c:v>
                </c:pt>
                <c:pt idx="122">
                  <c:v>239.75</c:v>
                </c:pt>
                <c:pt idx="123">
                  <c:v>230.9</c:v>
                </c:pt>
                <c:pt idx="124">
                  <c:v>299.12</c:v>
                </c:pt>
                <c:pt idx="125">
                  <c:v>315.93</c:v>
                </c:pt>
                <c:pt idx="126">
                  <c:v>319.58</c:v>
                </c:pt>
                <c:pt idx="127">
                  <c:v>334.5</c:v>
                </c:pt>
                <c:pt idx="128">
                  <c:v>126.99</c:v>
                </c:pt>
                <c:pt idx="129">
                  <c:v>140.76</c:v>
                </c:pt>
                <c:pt idx="130">
                  <c:v>134.96</c:v>
                </c:pt>
                <c:pt idx="131">
                  <c:v>68.48</c:v>
                </c:pt>
                <c:pt idx="132">
                  <c:v>69.8</c:v>
                </c:pt>
                <c:pt idx="133">
                  <c:v>47.59</c:v>
                </c:pt>
                <c:pt idx="134">
                  <c:v>56.97</c:v>
                </c:pt>
                <c:pt idx="135">
                  <c:v>44.84</c:v>
                </c:pt>
                <c:pt idx="136">
                  <c:v>47.7</c:v>
                </c:pt>
                <c:pt idx="137">
                  <c:v>54.38</c:v>
                </c:pt>
                <c:pt idx="138">
                  <c:v>51.15</c:v>
                </c:pt>
                <c:pt idx="139">
                  <c:v>69.44</c:v>
                </c:pt>
                <c:pt idx="140">
                  <c:v>132.37</c:v>
                </c:pt>
                <c:pt idx="141">
                  <c:v>92.12</c:v>
                </c:pt>
                <c:pt idx="142">
                  <c:v>88.98</c:v>
                </c:pt>
                <c:pt idx="143">
                  <c:v>84.01</c:v>
                </c:pt>
                <c:pt idx="144">
                  <c:v>81.540000000000006</c:v>
                </c:pt>
                <c:pt idx="145">
                  <c:v>88.45</c:v>
                </c:pt>
                <c:pt idx="146">
                  <c:v>91.16</c:v>
                </c:pt>
                <c:pt idx="147">
                  <c:v>96.64</c:v>
                </c:pt>
                <c:pt idx="148">
                  <c:v>230.18</c:v>
                </c:pt>
                <c:pt idx="149">
                  <c:v>163.68</c:v>
                </c:pt>
                <c:pt idx="150">
                  <c:v>105.14</c:v>
                </c:pt>
                <c:pt idx="151">
                  <c:v>133.19999999999999</c:v>
                </c:pt>
                <c:pt idx="152">
                  <c:v>85.54</c:v>
                </c:pt>
                <c:pt idx="153">
                  <c:v>87.77</c:v>
                </c:pt>
                <c:pt idx="154">
                  <c:v>77.84</c:v>
                </c:pt>
                <c:pt idx="155">
                  <c:v>55.05</c:v>
                </c:pt>
                <c:pt idx="156">
                  <c:v>130.38</c:v>
                </c:pt>
                <c:pt idx="157">
                  <c:v>93.87</c:v>
                </c:pt>
                <c:pt idx="158">
                  <c:v>69.12</c:v>
                </c:pt>
                <c:pt idx="159">
                  <c:v>73.27</c:v>
                </c:pt>
                <c:pt idx="160">
                  <c:v>72.77</c:v>
                </c:pt>
                <c:pt idx="161">
                  <c:v>77.63</c:v>
                </c:pt>
                <c:pt idx="162">
                  <c:v>106.06</c:v>
                </c:pt>
                <c:pt idx="163">
                  <c:v>132.80000000000001</c:v>
                </c:pt>
                <c:pt idx="164">
                  <c:v>135.9</c:v>
                </c:pt>
                <c:pt idx="165">
                  <c:v>128.18</c:v>
                </c:pt>
                <c:pt idx="166">
                  <c:v>123.63</c:v>
                </c:pt>
                <c:pt idx="167">
                  <c:v>137.16</c:v>
                </c:pt>
                <c:pt idx="168">
                  <c:v>162.63999999999999</c:v>
                </c:pt>
                <c:pt idx="169">
                  <c:v>150.21</c:v>
                </c:pt>
                <c:pt idx="170">
                  <c:v>129.88999999999999</c:v>
                </c:pt>
                <c:pt idx="171">
                  <c:v>118.56</c:v>
                </c:pt>
                <c:pt idx="172">
                  <c:v>90.15</c:v>
                </c:pt>
                <c:pt idx="173">
                  <c:v>105.23</c:v>
                </c:pt>
                <c:pt idx="174">
                  <c:v>91.17</c:v>
                </c:pt>
                <c:pt idx="175">
                  <c:v>73.290000000000006</c:v>
                </c:pt>
                <c:pt idx="176">
                  <c:v>48.49</c:v>
                </c:pt>
                <c:pt idx="177">
                  <c:v>45.46</c:v>
                </c:pt>
                <c:pt idx="178">
                  <c:v>36.29</c:v>
                </c:pt>
                <c:pt idx="179">
                  <c:v>33.770000000000003</c:v>
                </c:pt>
                <c:pt idx="180">
                  <c:v>24.03</c:v>
                </c:pt>
                <c:pt idx="181">
                  <c:v>13.36</c:v>
                </c:pt>
                <c:pt idx="182">
                  <c:v>8.99</c:v>
                </c:pt>
                <c:pt idx="183">
                  <c:v>14.49</c:v>
                </c:pt>
                <c:pt idx="184">
                  <c:v>20.27</c:v>
                </c:pt>
                <c:pt idx="185">
                  <c:v>5.09</c:v>
                </c:pt>
                <c:pt idx="186">
                  <c:v>7.19</c:v>
                </c:pt>
                <c:pt idx="187">
                  <c:v>14.53</c:v>
                </c:pt>
                <c:pt idx="188">
                  <c:v>17.38</c:v>
                </c:pt>
                <c:pt idx="189">
                  <c:v>18.760000000000002</c:v>
                </c:pt>
                <c:pt idx="190">
                  <c:v>21.86</c:v>
                </c:pt>
                <c:pt idx="191">
                  <c:v>20.92</c:v>
                </c:pt>
                <c:pt idx="192">
                  <c:v>19.47</c:v>
                </c:pt>
                <c:pt idx="193">
                  <c:v>20.46</c:v>
                </c:pt>
                <c:pt idx="194">
                  <c:v>21.16</c:v>
                </c:pt>
                <c:pt idx="195">
                  <c:v>17.100000000000001</c:v>
                </c:pt>
                <c:pt idx="196">
                  <c:v>11.28</c:v>
                </c:pt>
                <c:pt idx="197">
                  <c:v>6.84</c:v>
                </c:pt>
                <c:pt idx="198">
                  <c:v>3</c:v>
                </c:pt>
                <c:pt idx="199">
                  <c:v>7.13</c:v>
                </c:pt>
                <c:pt idx="200">
                  <c:v>7.41</c:v>
                </c:pt>
                <c:pt idx="201">
                  <c:v>8.93</c:v>
                </c:pt>
                <c:pt idx="202">
                  <c:v>7.08</c:v>
                </c:pt>
                <c:pt idx="203">
                  <c:v>8.59</c:v>
                </c:pt>
                <c:pt idx="204">
                  <c:v>12.43</c:v>
                </c:pt>
                <c:pt idx="205">
                  <c:v>12.12</c:v>
                </c:pt>
                <c:pt idx="206">
                  <c:v>15.26</c:v>
                </c:pt>
                <c:pt idx="207">
                  <c:v>10.11</c:v>
                </c:pt>
                <c:pt idx="208">
                  <c:v>14.12</c:v>
                </c:pt>
                <c:pt idx="209">
                  <c:v>19.53</c:v>
                </c:pt>
                <c:pt idx="210">
                  <c:v>18.07</c:v>
                </c:pt>
                <c:pt idx="211">
                  <c:v>20.65</c:v>
                </c:pt>
                <c:pt idx="212">
                  <c:v>19.899999999999999</c:v>
                </c:pt>
                <c:pt idx="213">
                  <c:v>17.420000000000002</c:v>
                </c:pt>
                <c:pt idx="214">
                  <c:v>16.21</c:v>
                </c:pt>
                <c:pt idx="215">
                  <c:v>16.239999999999998</c:v>
                </c:pt>
                <c:pt idx="216">
                  <c:v>16.09</c:v>
                </c:pt>
                <c:pt idx="217">
                  <c:v>18.12</c:v>
                </c:pt>
                <c:pt idx="218">
                  <c:v>25.62</c:v>
                </c:pt>
                <c:pt idx="219">
                  <c:v>25.13</c:v>
                </c:pt>
                <c:pt idx="220">
                  <c:v>23.54</c:v>
                </c:pt>
                <c:pt idx="221">
                  <c:v>24.27</c:v>
                </c:pt>
                <c:pt idx="222">
                  <c:v>28.29</c:v>
                </c:pt>
                <c:pt idx="223">
                  <c:v>26.14</c:v>
                </c:pt>
                <c:pt idx="224">
                  <c:v>28.23</c:v>
                </c:pt>
                <c:pt idx="225">
                  <c:v>25.17</c:v>
                </c:pt>
                <c:pt idx="226">
                  <c:v>28.18</c:v>
                </c:pt>
                <c:pt idx="227">
                  <c:v>23.38</c:v>
                </c:pt>
                <c:pt idx="228">
                  <c:v>17.36</c:v>
                </c:pt>
                <c:pt idx="229">
                  <c:v>16.73</c:v>
                </c:pt>
                <c:pt idx="230">
                  <c:v>17.829999999999998</c:v>
                </c:pt>
                <c:pt idx="231">
                  <c:v>14.89</c:v>
                </c:pt>
                <c:pt idx="232">
                  <c:v>14.26</c:v>
                </c:pt>
                <c:pt idx="233">
                  <c:v>32.200000000000003</c:v>
                </c:pt>
                <c:pt idx="234">
                  <c:v>96.51</c:v>
                </c:pt>
                <c:pt idx="235">
                  <c:v>26.76</c:v>
                </c:pt>
                <c:pt idx="236">
                  <c:v>26.64</c:v>
                </c:pt>
                <c:pt idx="237">
                  <c:v>77.709999999999994</c:v>
                </c:pt>
                <c:pt idx="238">
                  <c:v>159.46</c:v>
                </c:pt>
                <c:pt idx="239">
                  <c:v>82.27</c:v>
                </c:pt>
                <c:pt idx="240">
                  <c:v>48.34</c:v>
                </c:pt>
                <c:pt idx="241">
                  <c:v>46.72</c:v>
                </c:pt>
                <c:pt idx="242">
                  <c:v>52.78</c:v>
                </c:pt>
                <c:pt idx="243">
                  <c:v>45.36</c:v>
                </c:pt>
                <c:pt idx="244">
                  <c:v>45.47</c:v>
                </c:pt>
                <c:pt idx="245">
                  <c:v>43.36</c:v>
                </c:pt>
                <c:pt idx="246">
                  <c:v>50.84</c:v>
                </c:pt>
                <c:pt idx="247">
                  <c:v>53.11</c:v>
                </c:pt>
                <c:pt idx="248">
                  <c:v>30.71</c:v>
                </c:pt>
                <c:pt idx="249">
                  <c:v>22.95</c:v>
                </c:pt>
                <c:pt idx="250">
                  <c:v>28.14</c:v>
                </c:pt>
                <c:pt idx="251">
                  <c:v>40.08</c:v>
                </c:pt>
                <c:pt idx="252">
                  <c:v>93.38</c:v>
                </c:pt>
                <c:pt idx="253">
                  <c:v>78.39</c:v>
                </c:pt>
                <c:pt idx="254">
                  <c:v>49.63</c:v>
                </c:pt>
                <c:pt idx="255">
                  <c:v>39.94</c:v>
                </c:pt>
                <c:pt idx="256">
                  <c:v>61.27</c:v>
                </c:pt>
                <c:pt idx="257">
                  <c:v>53.65</c:v>
                </c:pt>
                <c:pt idx="258">
                  <c:v>40.04</c:v>
                </c:pt>
                <c:pt idx="259">
                  <c:v>49.03</c:v>
                </c:pt>
                <c:pt idx="260">
                  <c:v>56.21</c:v>
                </c:pt>
                <c:pt idx="261">
                  <c:v>57.82</c:v>
                </c:pt>
                <c:pt idx="262">
                  <c:v>65.39</c:v>
                </c:pt>
                <c:pt idx="263">
                  <c:v>65.28</c:v>
                </c:pt>
                <c:pt idx="264">
                  <c:v>69.61</c:v>
                </c:pt>
                <c:pt idx="265">
                  <c:v>66.430000000000007</c:v>
                </c:pt>
                <c:pt idx="266">
                  <c:v>69.05</c:v>
                </c:pt>
                <c:pt idx="267">
                  <c:v>81.93</c:v>
                </c:pt>
                <c:pt idx="268">
                  <c:v>125.82</c:v>
                </c:pt>
                <c:pt idx="269">
                  <c:v>79.52</c:v>
                </c:pt>
                <c:pt idx="270">
                  <c:v>56.23</c:v>
                </c:pt>
                <c:pt idx="271">
                  <c:v>48.55</c:v>
                </c:pt>
                <c:pt idx="272">
                  <c:v>62.52</c:v>
                </c:pt>
                <c:pt idx="273">
                  <c:v>51.23</c:v>
                </c:pt>
                <c:pt idx="274">
                  <c:v>56.97</c:v>
                </c:pt>
                <c:pt idx="275">
                  <c:v>75.989999999999995</c:v>
                </c:pt>
                <c:pt idx="276">
                  <c:v>72.25</c:v>
                </c:pt>
                <c:pt idx="277">
                  <c:v>74.41</c:v>
                </c:pt>
                <c:pt idx="278">
                  <c:v>63.57</c:v>
                </c:pt>
                <c:pt idx="279">
                  <c:v>123.15</c:v>
                </c:pt>
                <c:pt idx="280">
                  <c:v>130.02000000000001</c:v>
                </c:pt>
                <c:pt idx="281">
                  <c:v>118.89</c:v>
                </c:pt>
                <c:pt idx="282">
                  <c:v>121.74</c:v>
                </c:pt>
                <c:pt idx="283">
                  <c:v>146.08000000000001</c:v>
                </c:pt>
                <c:pt idx="284">
                  <c:v>158.47999999999999</c:v>
                </c:pt>
                <c:pt idx="285">
                  <c:v>125.02</c:v>
                </c:pt>
                <c:pt idx="286">
                  <c:v>147.75</c:v>
                </c:pt>
                <c:pt idx="287">
                  <c:v>114.66</c:v>
                </c:pt>
                <c:pt idx="288">
                  <c:v>145.11000000000001</c:v>
                </c:pt>
                <c:pt idx="289">
                  <c:v>91.25</c:v>
                </c:pt>
                <c:pt idx="290">
                  <c:v>49.96</c:v>
                </c:pt>
                <c:pt idx="291">
                  <c:v>43.81</c:v>
                </c:pt>
                <c:pt idx="292">
                  <c:v>53.57</c:v>
                </c:pt>
                <c:pt idx="293">
                  <c:v>59.04</c:v>
                </c:pt>
                <c:pt idx="294">
                  <c:v>76.349999999999994</c:v>
                </c:pt>
                <c:pt idx="295">
                  <c:v>62.44</c:v>
                </c:pt>
                <c:pt idx="296">
                  <c:v>52.85</c:v>
                </c:pt>
                <c:pt idx="297">
                  <c:v>59.24</c:v>
                </c:pt>
                <c:pt idx="298">
                  <c:v>69.36</c:v>
                </c:pt>
                <c:pt idx="299">
                  <c:v>79.849999999999994</c:v>
                </c:pt>
                <c:pt idx="300">
                  <c:v>96.38</c:v>
                </c:pt>
                <c:pt idx="301">
                  <c:v>79.599999999999994</c:v>
                </c:pt>
                <c:pt idx="302">
                  <c:v>84.19</c:v>
                </c:pt>
                <c:pt idx="303">
                  <c:v>73.44</c:v>
                </c:pt>
                <c:pt idx="304">
                  <c:v>77.92</c:v>
                </c:pt>
                <c:pt idx="305">
                  <c:v>82.7</c:v>
                </c:pt>
                <c:pt idx="306">
                  <c:v>76.430000000000007</c:v>
                </c:pt>
                <c:pt idx="307">
                  <c:v>95.03</c:v>
                </c:pt>
                <c:pt idx="308">
                  <c:v>96.81</c:v>
                </c:pt>
                <c:pt idx="309">
                  <c:v>95.27</c:v>
                </c:pt>
                <c:pt idx="310">
                  <c:v>113.23</c:v>
                </c:pt>
                <c:pt idx="311">
                  <c:v>146.81</c:v>
                </c:pt>
                <c:pt idx="312">
                  <c:v>116.94</c:v>
                </c:pt>
                <c:pt idx="313">
                  <c:v>111.31</c:v>
                </c:pt>
                <c:pt idx="314">
                  <c:v>127.61</c:v>
                </c:pt>
                <c:pt idx="315">
                  <c:v>140.94999999999999</c:v>
                </c:pt>
                <c:pt idx="316">
                  <c:v>123.11</c:v>
                </c:pt>
                <c:pt idx="317">
                  <c:v>140.16999999999999</c:v>
                </c:pt>
                <c:pt idx="318">
                  <c:v>129.47</c:v>
                </c:pt>
                <c:pt idx="319">
                  <c:v>100.03</c:v>
                </c:pt>
                <c:pt idx="320">
                  <c:v>75.08</c:v>
                </c:pt>
                <c:pt idx="321">
                  <c:v>61.67</c:v>
                </c:pt>
                <c:pt idx="322">
                  <c:v>55.7</c:v>
                </c:pt>
                <c:pt idx="323">
                  <c:v>51.57</c:v>
                </c:pt>
                <c:pt idx="324">
                  <c:v>47.96</c:v>
                </c:pt>
                <c:pt idx="325">
                  <c:v>56.08</c:v>
                </c:pt>
                <c:pt idx="326">
                  <c:v>47.68</c:v>
                </c:pt>
                <c:pt idx="327">
                  <c:v>22.69</c:v>
                </c:pt>
                <c:pt idx="328">
                  <c:v>11.2</c:v>
                </c:pt>
                <c:pt idx="329">
                  <c:v>10.69</c:v>
                </c:pt>
                <c:pt idx="330">
                  <c:v>13.28</c:v>
                </c:pt>
                <c:pt idx="331">
                  <c:v>15.14</c:v>
                </c:pt>
                <c:pt idx="332">
                  <c:v>20.72</c:v>
                </c:pt>
                <c:pt idx="333">
                  <c:v>18.510000000000002</c:v>
                </c:pt>
                <c:pt idx="334">
                  <c:v>6.49</c:v>
                </c:pt>
                <c:pt idx="335">
                  <c:v>14.33</c:v>
                </c:pt>
                <c:pt idx="336">
                  <c:v>19.350000000000001</c:v>
                </c:pt>
                <c:pt idx="337">
                  <c:v>24.95</c:v>
                </c:pt>
                <c:pt idx="338">
                  <c:v>26.69</c:v>
                </c:pt>
                <c:pt idx="339">
                  <c:v>23.09</c:v>
                </c:pt>
                <c:pt idx="340">
                  <c:v>25.96</c:v>
                </c:pt>
                <c:pt idx="341">
                  <c:v>28.98</c:v>
                </c:pt>
                <c:pt idx="342">
                  <c:v>26.81</c:v>
                </c:pt>
                <c:pt idx="343">
                  <c:v>17.329999999999998</c:v>
                </c:pt>
                <c:pt idx="344">
                  <c:v>13.48</c:v>
                </c:pt>
                <c:pt idx="345">
                  <c:v>6.33</c:v>
                </c:pt>
                <c:pt idx="346">
                  <c:v>5.08</c:v>
                </c:pt>
                <c:pt idx="347">
                  <c:v>3.86</c:v>
                </c:pt>
                <c:pt idx="348">
                  <c:v>4.46</c:v>
                </c:pt>
                <c:pt idx="349">
                  <c:v>3.35</c:v>
                </c:pt>
                <c:pt idx="350">
                  <c:v>5.15</c:v>
                </c:pt>
                <c:pt idx="351">
                  <c:v>4.76</c:v>
                </c:pt>
                <c:pt idx="352">
                  <c:v>2.86</c:v>
                </c:pt>
                <c:pt idx="353">
                  <c:v>2.2999999999999998</c:v>
                </c:pt>
                <c:pt idx="354">
                  <c:v>2.06</c:v>
                </c:pt>
                <c:pt idx="355">
                  <c:v>5.3</c:v>
                </c:pt>
                <c:pt idx="356">
                  <c:v>5.17</c:v>
                </c:pt>
                <c:pt idx="357">
                  <c:v>8.9700000000000006</c:v>
                </c:pt>
                <c:pt idx="358">
                  <c:v>10.38</c:v>
                </c:pt>
                <c:pt idx="359">
                  <c:v>6.85</c:v>
                </c:pt>
                <c:pt idx="360">
                  <c:v>13.13</c:v>
                </c:pt>
                <c:pt idx="361">
                  <c:v>52.69</c:v>
                </c:pt>
                <c:pt idx="362">
                  <c:v>46.53</c:v>
                </c:pt>
                <c:pt idx="363">
                  <c:v>28.66</c:v>
                </c:pt>
                <c:pt idx="364">
                  <c:v>34.57</c:v>
                </c:pt>
                <c:pt idx="365">
                  <c:v>48.27</c:v>
                </c:pt>
                <c:pt idx="366">
                  <c:v>42.81</c:v>
                </c:pt>
                <c:pt idx="367">
                  <c:v>50.45</c:v>
                </c:pt>
                <c:pt idx="368">
                  <c:v>1.3</c:v>
                </c:pt>
                <c:pt idx="369">
                  <c:v>1.85</c:v>
                </c:pt>
                <c:pt idx="370">
                  <c:v>3.74</c:v>
                </c:pt>
                <c:pt idx="371">
                  <c:v>3.88</c:v>
                </c:pt>
                <c:pt idx="372">
                  <c:v>3.99</c:v>
                </c:pt>
                <c:pt idx="373">
                  <c:v>2.5099999999999998</c:v>
                </c:pt>
                <c:pt idx="374">
                  <c:v>2.2400000000000002</c:v>
                </c:pt>
                <c:pt idx="375">
                  <c:v>2.0699999999999998</c:v>
                </c:pt>
                <c:pt idx="376">
                  <c:v>2.64</c:v>
                </c:pt>
                <c:pt idx="377">
                  <c:v>2.19</c:v>
                </c:pt>
                <c:pt idx="378">
                  <c:v>1.22</c:v>
                </c:pt>
                <c:pt idx="379">
                  <c:v>0.86</c:v>
                </c:pt>
                <c:pt idx="380">
                  <c:v>2.39</c:v>
                </c:pt>
                <c:pt idx="381">
                  <c:v>2.58</c:v>
                </c:pt>
                <c:pt idx="382">
                  <c:v>3.61</c:v>
                </c:pt>
                <c:pt idx="383">
                  <c:v>4.21</c:v>
                </c:pt>
              </c:numCache>
            </c:numRef>
          </c:yVal>
          <c:smooth val="0"/>
          <c:extLst>
            <c:ext xmlns:c16="http://schemas.microsoft.com/office/drawing/2014/chart" uri="{C3380CC4-5D6E-409C-BE32-E72D297353CC}">
              <c16:uniqueId val="{00000000-4FB4-41CC-AD48-85F5F8178CAE}"/>
            </c:ext>
          </c:extLst>
        </c:ser>
        <c:dLbls>
          <c:showLegendKey val="0"/>
          <c:showVal val="0"/>
          <c:showCatName val="0"/>
          <c:showSerName val="0"/>
          <c:showPercent val="0"/>
          <c:showBubbleSize val="0"/>
        </c:dLbls>
        <c:axId val="16356479"/>
        <c:axId val="16359839"/>
      </c:scatterChart>
      <c:valAx>
        <c:axId val="16356479"/>
        <c:scaling>
          <c:orientation val="minMax"/>
          <c:max val="45897"/>
          <c:min val="45881"/>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800" dirty="0"/>
                  <a:t>Date and 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yy\-mm\-dd;@"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59839"/>
        <c:crosses val="autoZero"/>
        <c:crossBetween val="midCat"/>
        <c:majorUnit val="4"/>
      </c:valAx>
      <c:valAx>
        <c:axId val="16359839"/>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800" b="0" i="0" u="none" strike="noStrike" kern="1200" baseline="0" dirty="0">
                    <a:solidFill>
                      <a:sysClr val="windowText" lastClr="000000">
                        <a:lumMod val="65000"/>
                        <a:lumOff val="35000"/>
                      </a:sysClr>
                    </a:solidFill>
                  </a:rPr>
                  <a:t>PM2.5 [% of WHO guideline]</a:t>
                </a:r>
                <a:endParaRPr lang="en-US" sz="8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56479"/>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dirty="0" err="1"/>
              <a:t>Airly</a:t>
            </a:r>
            <a:r>
              <a:rPr lang="en-US" sz="1200" dirty="0"/>
              <a:t> PM2.5 –</a:t>
            </a:r>
            <a:r>
              <a:rPr lang="en-US" sz="1200" baseline="0" dirty="0"/>
              <a:t> </a:t>
            </a:r>
            <a:r>
              <a:rPr lang="en-US" sz="1200" dirty="0"/>
              <a:t>NE Site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Plotting!$G$1</c:f>
              <c:strCache>
                <c:ptCount val="1"/>
                <c:pt idx="0">
                  <c:v>PM2.5 [% of WHO guideline] NE</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Plotting!$C$2:$C$385</c:f>
              <c:numCache>
                <c:formatCode>m/d/yyyy\ h:mm</c:formatCode>
                <c:ptCount val="384"/>
                <c:pt idx="0">
                  <c:v>45881</c:v>
                </c:pt>
                <c:pt idx="1">
                  <c:v>45881.041666666664</c:v>
                </c:pt>
                <c:pt idx="2">
                  <c:v>45881.083333333336</c:v>
                </c:pt>
                <c:pt idx="3">
                  <c:v>45881.125</c:v>
                </c:pt>
                <c:pt idx="4">
                  <c:v>45881.166666666664</c:v>
                </c:pt>
                <c:pt idx="5">
                  <c:v>45881.208333333336</c:v>
                </c:pt>
                <c:pt idx="6">
                  <c:v>45881.25</c:v>
                </c:pt>
                <c:pt idx="7">
                  <c:v>45881.291666666664</c:v>
                </c:pt>
                <c:pt idx="8">
                  <c:v>45881.333333333336</c:v>
                </c:pt>
                <c:pt idx="9">
                  <c:v>45881.375</c:v>
                </c:pt>
                <c:pt idx="10">
                  <c:v>45881.416666666664</c:v>
                </c:pt>
                <c:pt idx="11">
                  <c:v>45881.458333333336</c:v>
                </c:pt>
                <c:pt idx="12">
                  <c:v>45881.5</c:v>
                </c:pt>
                <c:pt idx="13">
                  <c:v>45881.541666666664</c:v>
                </c:pt>
                <c:pt idx="14">
                  <c:v>45881.583333333336</c:v>
                </c:pt>
                <c:pt idx="15">
                  <c:v>45881.625</c:v>
                </c:pt>
                <c:pt idx="16">
                  <c:v>45881.666666666664</c:v>
                </c:pt>
                <c:pt idx="17">
                  <c:v>45881.708333333336</c:v>
                </c:pt>
                <c:pt idx="18">
                  <c:v>45881.75</c:v>
                </c:pt>
                <c:pt idx="19">
                  <c:v>45881.791666666664</c:v>
                </c:pt>
                <c:pt idx="20">
                  <c:v>45881.833333333336</c:v>
                </c:pt>
                <c:pt idx="21">
                  <c:v>45881.875</c:v>
                </c:pt>
                <c:pt idx="22">
                  <c:v>45881.916666666664</c:v>
                </c:pt>
                <c:pt idx="23">
                  <c:v>45881.958333333336</c:v>
                </c:pt>
                <c:pt idx="24">
                  <c:v>45882</c:v>
                </c:pt>
                <c:pt idx="25">
                  <c:v>45882.041666666664</c:v>
                </c:pt>
                <c:pt idx="26">
                  <c:v>45882.083333333336</c:v>
                </c:pt>
                <c:pt idx="27">
                  <c:v>45882.125</c:v>
                </c:pt>
                <c:pt idx="28">
                  <c:v>45882.166666666664</c:v>
                </c:pt>
                <c:pt idx="29">
                  <c:v>45882.208333333336</c:v>
                </c:pt>
                <c:pt idx="30">
                  <c:v>45882.25</c:v>
                </c:pt>
                <c:pt idx="31">
                  <c:v>45882.291666666664</c:v>
                </c:pt>
                <c:pt idx="32">
                  <c:v>45882.333333333336</c:v>
                </c:pt>
                <c:pt idx="33">
                  <c:v>45882.375</c:v>
                </c:pt>
                <c:pt idx="34">
                  <c:v>45882.416666666664</c:v>
                </c:pt>
                <c:pt idx="35">
                  <c:v>45882.458333333336</c:v>
                </c:pt>
                <c:pt idx="36">
                  <c:v>45882.5</c:v>
                </c:pt>
                <c:pt idx="37">
                  <c:v>45882.541666666664</c:v>
                </c:pt>
                <c:pt idx="38">
                  <c:v>45882.583333333336</c:v>
                </c:pt>
                <c:pt idx="39">
                  <c:v>45882.625</c:v>
                </c:pt>
                <c:pt idx="40">
                  <c:v>45882.666666666664</c:v>
                </c:pt>
                <c:pt idx="41">
                  <c:v>45882.708333333336</c:v>
                </c:pt>
                <c:pt idx="42">
                  <c:v>45882.75</c:v>
                </c:pt>
                <c:pt idx="43">
                  <c:v>45882.791666666664</c:v>
                </c:pt>
                <c:pt idx="44">
                  <c:v>45882.833333333336</c:v>
                </c:pt>
                <c:pt idx="45">
                  <c:v>45882.875</c:v>
                </c:pt>
                <c:pt idx="46">
                  <c:v>45882.916666666664</c:v>
                </c:pt>
                <c:pt idx="47">
                  <c:v>45882.958333333336</c:v>
                </c:pt>
                <c:pt idx="48">
                  <c:v>45883</c:v>
                </c:pt>
                <c:pt idx="49">
                  <c:v>45883.041666666664</c:v>
                </c:pt>
                <c:pt idx="50">
                  <c:v>45883.083333333336</c:v>
                </c:pt>
                <c:pt idx="51">
                  <c:v>45883.125</c:v>
                </c:pt>
                <c:pt idx="52">
                  <c:v>45883.166666666664</c:v>
                </c:pt>
                <c:pt idx="53">
                  <c:v>45883.208333333336</c:v>
                </c:pt>
                <c:pt idx="54">
                  <c:v>45883.25</c:v>
                </c:pt>
                <c:pt idx="55">
                  <c:v>45883.291666666664</c:v>
                </c:pt>
                <c:pt idx="56">
                  <c:v>45883.333333333336</c:v>
                </c:pt>
                <c:pt idx="57">
                  <c:v>45883.375</c:v>
                </c:pt>
                <c:pt idx="58">
                  <c:v>45883.416666666664</c:v>
                </c:pt>
                <c:pt idx="59">
                  <c:v>45883.458333333336</c:v>
                </c:pt>
                <c:pt idx="60">
                  <c:v>45883.5</c:v>
                </c:pt>
                <c:pt idx="61">
                  <c:v>45883.541666666664</c:v>
                </c:pt>
                <c:pt idx="62">
                  <c:v>45883.583333333336</c:v>
                </c:pt>
                <c:pt idx="63">
                  <c:v>45883.625</c:v>
                </c:pt>
                <c:pt idx="64">
                  <c:v>45883.666666666664</c:v>
                </c:pt>
                <c:pt idx="65">
                  <c:v>45883.708333333336</c:v>
                </c:pt>
                <c:pt idx="66">
                  <c:v>45883.75</c:v>
                </c:pt>
                <c:pt idx="67">
                  <c:v>45883.791666666664</c:v>
                </c:pt>
                <c:pt idx="68">
                  <c:v>45883.833333333336</c:v>
                </c:pt>
                <c:pt idx="69">
                  <c:v>45883.875</c:v>
                </c:pt>
                <c:pt idx="70">
                  <c:v>45883.916666666664</c:v>
                </c:pt>
                <c:pt idx="71">
                  <c:v>45883.958333333336</c:v>
                </c:pt>
                <c:pt idx="72">
                  <c:v>45884</c:v>
                </c:pt>
                <c:pt idx="73">
                  <c:v>45884.041666666664</c:v>
                </c:pt>
                <c:pt idx="74">
                  <c:v>45884.083333333336</c:v>
                </c:pt>
                <c:pt idx="75">
                  <c:v>45884.125</c:v>
                </c:pt>
                <c:pt idx="76">
                  <c:v>45884.166666666664</c:v>
                </c:pt>
                <c:pt idx="77">
                  <c:v>45884.208333333336</c:v>
                </c:pt>
                <c:pt idx="78">
                  <c:v>45884.25</c:v>
                </c:pt>
                <c:pt idx="79">
                  <c:v>45884.291666666664</c:v>
                </c:pt>
                <c:pt idx="80">
                  <c:v>45884.333333333336</c:v>
                </c:pt>
                <c:pt idx="81">
                  <c:v>45884.375</c:v>
                </c:pt>
                <c:pt idx="82">
                  <c:v>45884.416666666664</c:v>
                </c:pt>
                <c:pt idx="83">
                  <c:v>45884.458333333336</c:v>
                </c:pt>
                <c:pt idx="84">
                  <c:v>45884.5</c:v>
                </c:pt>
                <c:pt idx="85">
                  <c:v>45884.541666666664</c:v>
                </c:pt>
                <c:pt idx="86">
                  <c:v>45884.583333333336</c:v>
                </c:pt>
                <c:pt idx="87">
                  <c:v>45884.625</c:v>
                </c:pt>
                <c:pt idx="88">
                  <c:v>45884.666666666664</c:v>
                </c:pt>
                <c:pt idx="89">
                  <c:v>45884.708333333336</c:v>
                </c:pt>
                <c:pt idx="90">
                  <c:v>45884.75</c:v>
                </c:pt>
                <c:pt idx="91">
                  <c:v>45884.791666666664</c:v>
                </c:pt>
                <c:pt idx="92">
                  <c:v>45884.833333333336</c:v>
                </c:pt>
                <c:pt idx="93">
                  <c:v>45884.875</c:v>
                </c:pt>
                <c:pt idx="94">
                  <c:v>45884.916666666664</c:v>
                </c:pt>
                <c:pt idx="95">
                  <c:v>45884.958333333336</c:v>
                </c:pt>
                <c:pt idx="96">
                  <c:v>45885</c:v>
                </c:pt>
                <c:pt idx="97">
                  <c:v>45885.041666666664</c:v>
                </c:pt>
                <c:pt idx="98">
                  <c:v>45885.083333333336</c:v>
                </c:pt>
                <c:pt idx="99">
                  <c:v>45885.125</c:v>
                </c:pt>
                <c:pt idx="100">
                  <c:v>45885.166666666664</c:v>
                </c:pt>
                <c:pt idx="101">
                  <c:v>45885.208333333336</c:v>
                </c:pt>
                <c:pt idx="102">
                  <c:v>45885.25</c:v>
                </c:pt>
                <c:pt idx="103">
                  <c:v>45885.291666666664</c:v>
                </c:pt>
                <c:pt idx="104">
                  <c:v>45885.333333333336</c:v>
                </c:pt>
                <c:pt idx="105">
                  <c:v>45885.375</c:v>
                </c:pt>
                <c:pt idx="106">
                  <c:v>45885.416666666664</c:v>
                </c:pt>
                <c:pt idx="107">
                  <c:v>45885.458333333336</c:v>
                </c:pt>
                <c:pt idx="108">
                  <c:v>45885.5</c:v>
                </c:pt>
                <c:pt idx="109">
                  <c:v>45885.541666666664</c:v>
                </c:pt>
                <c:pt idx="110">
                  <c:v>45885.583333333336</c:v>
                </c:pt>
                <c:pt idx="111">
                  <c:v>45885.625</c:v>
                </c:pt>
                <c:pt idx="112">
                  <c:v>45885.666666666664</c:v>
                </c:pt>
                <c:pt idx="113">
                  <c:v>45885.708333333336</c:v>
                </c:pt>
                <c:pt idx="114">
                  <c:v>45885.75</c:v>
                </c:pt>
                <c:pt idx="115">
                  <c:v>45885.791666666664</c:v>
                </c:pt>
                <c:pt idx="116">
                  <c:v>45885.833333333336</c:v>
                </c:pt>
                <c:pt idx="117">
                  <c:v>45885.875</c:v>
                </c:pt>
                <c:pt idx="118">
                  <c:v>45885.916666666664</c:v>
                </c:pt>
                <c:pt idx="119">
                  <c:v>45885.958333333336</c:v>
                </c:pt>
                <c:pt idx="120">
                  <c:v>45886</c:v>
                </c:pt>
                <c:pt idx="121">
                  <c:v>45886.041666666664</c:v>
                </c:pt>
                <c:pt idx="122">
                  <c:v>45886.083333333336</c:v>
                </c:pt>
                <c:pt idx="123">
                  <c:v>45886.125</c:v>
                </c:pt>
                <c:pt idx="124">
                  <c:v>45886.166666666664</c:v>
                </c:pt>
                <c:pt idx="125">
                  <c:v>45886.208333333336</c:v>
                </c:pt>
                <c:pt idx="126">
                  <c:v>45886.25</c:v>
                </c:pt>
                <c:pt idx="127">
                  <c:v>45886.291666666664</c:v>
                </c:pt>
                <c:pt idx="128">
                  <c:v>45886.333333333336</c:v>
                </c:pt>
                <c:pt idx="129">
                  <c:v>45886.375</c:v>
                </c:pt>
                <c:pt idx="130">
                  <c:v>45886.416666666664</c:v>
                </c:pt>
                <c:pt idx="131">
                  <c:v>45886.458333333336</c:v>
                </c:pt>
                <c:pt idx="132">
                  <c:v>45886.5</c:v>
                </c:pt>
                <c:pt idx="133">
                  <c:v>45886.541666666664</c:v>
                </c:pt>
                <c:pt idx="134">
                  <c:v>45886.583333333336</c:v>
                </c:pt>
                <c:pt idx="135">
                  <c:v>45886.625</c:v>
                </c:pt>
                <c:pt idx="136">
                  <c:v>45886.666666666664</c:v>
                </c:pt>
                <c:pt idx="137">
                  <c:v>45886.708333333336</c:v>
                </c:pt>
                <c:pt idx="138">
                  <c:v>45886.75</c:v>
                </c:pt>
                <c:pt idx="139">
                  <c:v>45886.791666666664</c:v>
                </c:pt>
                <c:pt idx="140">
                  <c:v>45886.833333333336</c:v>
                </c:pt>
                <c:pt idx="141">
                  <c:v>45886.875</c:v>
                </c:pt>
                <c:pt idx="142">
                  <c:v>45886.916666666664</c:v>
                </c:pt>
                <c:pt idx="143">
                  <c:v>45886.958333333336</c:v>
                </c:pt>
                <c:pt idx="144">
                  <c:v>45887</c:v>
                </c:pt>
                <c:pt idx="145">
                  <c:v>45887.041666666664</c:v>
                </c:pt>
                <c:pt idx="146">
                  <c:v>45887.083333333336</c:v>
                </c:pt>
                <c:pt idx="147">
                  <c:v>45887.125</c:v>
                </c:pt>
                <c:pt idx="148">
                  <c:v>45887.166666666664</c:v>
                </c:pt>
                <c:pt idx="149">
                  <c:v>45887.208333333336</c:v>
                </c:pt>
                <c:pt idx="150">
                  <c:v>45887.25</c:v>
                </c:pt>
                <c:pt idx="151">
                  <c:v>45887.291666666664</c:v>
                </c:pt>
                <c:pt idx="152">
                  <c:v>45887.333333333336</c:v>
                </c:pt>
                <c:pt idx="153">
                  <c:v>45887.375</c:v>
                </c:pt>
                <c:pt idx="154">
                  <c:v>45887.416666666664</c:v>
                </c:pt>
                <c:pt idx="155">
                  <c:v>45887.458333333336</c:v>
                </c:pt>
                <c:pt idx="156">
                  <c:v>45887.5</c:v>
                </c:pt>
                <c:pt idx="157">
                  <c:v>45887.541666666664</c:v>
                </c:pt>
                <c:pt idx="158">
                  <c:v>45887.583333333336</c:v>
                </c:pt>
                <c:pt idx="159">
                  <c:v>45887.625</c:v>
                </c:pt>
                <c:pt idx="160">
                  <c:v>45887.666666666664</c:v>
                </c:pt>
                <c:pt idx="161">
                  <c:v>45887.708333333336</c:v>
                </c:pt>
                <c:pt idx="162">
                  <c:v>45887.75</c:v>
                </c:pt>
                <c:pt idx="163">
                  <c:v>45887.791666666664</c:v>
                </c:pt>
                <c:pt idx="164">
                  <c:v>45887.833333333336</c:v>
                </c:pt>
                <c:pt idx="165">
                  <c:v>45887.875</c:v>
                </c:pt>
                <c:pt idx="166">
                  <c:v>45887.916666666664</c:v>
                </c:pt>
                <c:pt idx="167">
                  <c:v>45887.958333333336</c:v>
                </c:pt>
                <c:pt idx="168">
                  <c:v>45888</c:v>
                </c:pt>
                <c:pt idx="169">
                  <c:v>45888.041666666664</c:v>
                </c:pt>
                <c:pt idx="170">
                  <c:v>45888.083333333336</c:v>
                </c:pt>
                <c:pt idx="171">
                  <c:v>45888.125</c:v>
                </c:pt>
                <c:pt idx="172">
                  <c:v>45888.166666666664</c:v>
                </c:pt>
                <c:pt idx="173">
                  <c:v>45888.208333333336</c:v>
                </c:pt>
                <c:pt idx="174">
                  <c:v>45888.25</c:v>
                </c:pt>
                <c:pt idx="175">
                  <c:v>45888.291666666664</c:v>
                </c:pt>
                <c:pt idx="176">
                  <c:v>45888.333333333336</c:v>
                </c:pt>
                <c:pt idx="177">
                  <c:v>45888.375</c:v>
                </c:pt>
                <c:pt idx="178">
                  <c:v>45888.416666666664</c:v>
                </c:pt>
                <c:pt idx="179">
                  <c:v>45888.458333333336</c:v>
                </c:pt>
                <c:pt idx="180">
                  <c:v>45888.5</c:v>
                </c:pt>
                <c:pt idx="181">
                  <c:v>45888.541666666664</c:v>
                </c:pt>
                <c:pt idx="182">
                  <c:v>45888.583333333336</c:v>
                </c:pt>
                <c:pt idx="183">
                  <c:v>45888.625</c:v>
                </c:pt>
                <c:pt idx="184">
                  <c:v>45888.666666666664</c:v>
                </c:pt>
                <c:pt idx="185">
                  <c:v>45888.708333333336</c:v>
                </c:pt>
                <c:pt idx="186">
                  <c:v>45888.75</c:v>
                </c:pt>
                <c:pt idx="187">
                  <c:v>45888.791666666664</c:v>
                </c:pt>
                <c:pt idx="188">
                  <c:v>45888.833333333336</c:v>
                </c:pt>
                <c:pt idx="189">
                  <c:v>45888.875</c:v>
                </c:pt>
                <c:pt idx="190">
                  <c:v>45888.916666666664</c:v>
                </c:pt>
                <c:pt idx="191">
                  <c:v>45888.958333333336</c:v>
                </c:pt>
                <c:pt idx="192">
                  <c:v>45889</c:v>
                </c:pt>
                <c:pt idx="193">
                  <c:v>45889.041666666664</c:v>
                </c:pt>
                <c:pt idx="194">
                  <c:v>45889.083333333336</c:v>
                </c:pt>
                <c:pt idx="195">
                  <c:v>45889.125</c:v>
                </c:pt>
                <c:pt idx="196">
                  <c:v>45889.166666666664</c:v>
                </c:pt>
                <c:pt idx="197">
                  <c:v>45889.208333333336</c:v>
                </c:pt>
                <c:pt idx="198">
                  <c:v>45889.25</c:v>
                </c:pt>
                <c:pt idx="199">
                  <c:v>45889.291666666664</c:v>
                </c:pt>
                <c:pt idx="200">
                  <c:v>45889.333333333336</c:v>
                </c:pt>
                <c:pt idx="201">
                  <c:v>45889.375</c:v>
                </c:pt>
                <c:pt idx="202">
                  <c:v>45889.416666666664</c:v>
                </c:pt>
                <c:pt idx="203">
                  <c:v>45889.458333333336</c:v>
                </c:pt>
                <c:pt idx="204">
                  <c:v>45889.5</c:v>
                </c:pt>
                <c:pt idx="205">
                  <c:v>45889.541666666664</c:v>
                </c:pt>
                <c:pt idx="206">
                  <c:v>45889.583333333336</c:v>
                </c:pt>
                <c:pt idx="207">
                  <c:v>45889.625</c:v>
                </c:pt>
                <c:pt idx="208">
                  <c:v>45889.666666666664</c:v>
                </c:pt>
                <c:pt idx="209">
                  <c:v>45889.708333333336</c:v>
                </c:pt>
                <c:pt idx="210">
                  <c:v>45889.75</c:v>
                </c:pt>
                <c:pt idx="211">
                  <c:v>45889.791666666664</c:v>
                </c:pt>
                <c:pt idx="212">
                  <c:v>45889.833333333336</c:v>
                </c:pt>
                <c:pt idx="213">
                  <c:v>45889.875</c:v>
                </c:pt>
                <c:pt idx="214">
                  <c:v>45889.916666666664</c:v>
                </c:pt>
                <c:pt idx="215">
                  <c:v>45889.958333333336</c:v>
                </c:pt>
                <c:pt idx="216">
                  <c:v>45890</c:v>
                </c:pt>
                <c:pt idx="217">
                  <c:v>45890.041666666664</c:v>
                </c:pt>
                <c:pt idx="218">
                  <c:v>45890.083333333336</c:v>
                </c:pt>
                <c:pt idx="219">
                  <c:v>45890.125</c:v>
                </c:pt>
                <c:pt idx="220">
                  <c:v>45890.166666666664</c:v>
                </c:pt>
                <c:pt idx="221">
                  <c:v>45890.208333333336</c:v>
                </c:pt>
                <c:pt idx="222">
                  <c:v>45890.25</c:v>
                </c:pt>
                <c:pt idx="223">
                  <c:v>45890.291666666664</c:v>
                </c:pt>
                <c:pt idx="224">
                  <c:v>45890.333333333336</c:v>
                </c:pt>
                <c:pt idx="225">
                  <c:v>45890.375</c:v>
                </c:pt>
                <c:pt idx="226">
                  <c:v>45890.416666666664</c:v>
                </c:pt>
                <c:pt idx="227">
                  <c:v>45890.458333333336</c:v>
                </c:pt>
                <c:pt idx="228">
                  <c:v>45890.5</c:v>
                </c:pt>
                <c:pt idx="229">
                  <c:v>45890.541666666664</c:v>
                </c:pt>
                <c:pt idx="230">
                  <c:v>45890.583333333336</c:v>
                </c:pt>
                <c:pt idx="231">
                  <c:v>45890.625</c:v>
                </c:pt>
                <c:pt idx="232">
                  <c:v>45890.666666666664</c:v>
                </c:pt>
                <c:pt idx="233">
                  <c:v>45890.708333333336</c:v>
                </c:pt>
                <c:pt idx="234">
                  <c:v>45890.75</c:v>
                </c:pt>
                <c:pt idx="235">
                  <c:v>45890.791666666664</c:v>
                </c:pt>
                <c:pt idx="236">
                  <c:v>45890.833333333336</c:v>
                </c:pt>
                <c:pt idx="237">
                  <c:v>45890.875</c:v>
                </c:pt>
                <c:pt idx="238">
                  <c:v>45890.916666666664</c:v>
                </c:pt>
                <c:pt idx="239">
                  <c:v>45890.958333333336</c:v>
                </c:pt>
                <c:pt idx="240">
                  <c:v>45891</c:v>
                </c:pt>
                <c:pt idx="241">
                  <c:v>45891.041666666664</c:v>
                </c:pt>
                <c:pt idx="242">
                  <c:v>45891.083333333336</c:v>
                </c:pt>
                <c:pt idx="243">
                  <c:v>45891.125</c:v>
                </c:pt>
                <c:pt idx="244">
                  <c:v>45891.166666666664</c:v>
                </c:pt>
                <c:pt idx="245">
                  <c:v>45891.208333333336</c:v>
                </c:pt>
                <c:pt idx="246">
                  <c:v>45891.25</c:v>
                </c:pt>
                <c:pt idx="247">
                  <c:v>45891.291666666664</c:v>
                </c:pt>
                <c:pt idx="248">
                  <c:v>45891.333333333336</c:v>
                </c:pt>
                <c:pt idx="249">
                  <c:v>45891.375</c:v>
                </c:pt>
                <c:pt idx="250">
                  <c:v>45891.416666666664</c:v>
                </c:pt>
                <c:pt idx="251">
                  <c:v>45891.458333333336</c:v>
                </c:pt>
                <c:pt idx="252">
                  <c:v>45891.5</c:v>
                </c:pt>
                <c:pt idx="253">
                  <c:v>45891.541666666664</c:v>
                </c:pt>
                <c:pt idx="254">
                  <c:v>45891.583333333336</c:v>
                </c:pt>
                <c:pt idx="255">
                  <c:v>45891.625</c:v>
                </c:pt>
                <c:pt idx="256">
                  <c:v>45891.666666666664</c:v>
                </c:pt>
                <c:pt idx="257">
                  <c:v>45891.708333333336</c:v>
                </c:pt>
                <c:pt idx="258">
                  <c:v>45891.75</c:v>
                </c:pt>
                <c:pt idx="259">
                  <c:v>45891.791666666664</c:v>
                </c:pt>
                <c:pt idx="260">
                  <c:v>45891.833333333336</c:v>
                </c:pt>
                <c:pt idx="261">
                  <c:v>45891.875</c:v>
                </c:pt>
                <c:pt idx="262">
                  <c:v>45891.916666666664</c:v>
                </c:pt>
                <c:pt idx="263">
                  <c:v>45891.958333333336</c:v>
                </c:pt>
                <c:pt idx="264">
                  <c:v>45892</c:v>
                </c:pt>
                <c:pt idx="265">
                  <c:v>45892.041666666664</c:v>
                </c:pt>
                <c:pt idx="266">
                  <c:v>45892.083333333336</c:v>
                </c:pt>
                <c:pt idx="267">
                  <c:v>45892.125</c:v>
                </c:pt>
                <c:pt idx="268">
                  <c:v>45892.166666666664</c:v>
                </c:pt>
                <c:pt idx="269">
                  <c:v>45892.208333333336</c:v>
                </c:pt>
                <c:pt idx="270">
                  <c:v>45892.25</c:v>
                </c:pt>
                <c:pt idx="271">
                  <c:v>45892.291666666664</c:v>
                </c:pt>
                <c:pt idx="272">
                  <c:v>45892.333333333336</c:v>
                </c:pt>
                <c:pt idx="273">
                  <c:v>45892.375</c:v>
                </c:pt>
                <c:pt idx="274">
                  <c:v>45892.416666666664</c:v>
                </c:pt>
                <c:pt idx="275">
                  <c:v>45892.458333333336</c:v>
                </c:pt>
                <c:pt idx="276">
                  <c:v>45892.5</c:v>
                </c:pt>
                <c:pt idx="277">
                  <c:v>45892.541666666664</c:v>
                </c:pt>
                <c:pt idx="278">
                  <c:v>45892.583333333336</c:v>
                </c:pt>
                <c:pt idx="279">
                  <c:v>45892.625</c:v>
                </c:pt>
                <c:pt idx="280">
                  <c:v>45892.666666666664</c:v>
                </c:pt>
                <c:pt idx="281">
                  <c:v>45892.708333333336</c:v>
                </c:pt>
                <c:pt idx="282">
                  <c:v>45892.75</c:v>
                </c:pt>
                <c:pt idx="283">
                  <c:v>45892.791666666664</c:v>
                </c:pt>
                <c:pt idx="284">
                  <c:v>45892.833333333336</c:v>
                </c:pt>
                <c:pt idx="285">
                  <c:v>45892.875</c:v>
                </c:pt>
                <c:pt idx="286">
                  <c:v>45892.916666666664</c:v>
                </c:pt>
                <c:pt idx="287">
                  <c:v>45892.958333333336</c:v>
                </c:pt>
                <c:pt idx="288">
                  <c:v>45893</c:v>
                </c:pt>
                <c:pt idx="289">
                  <c:v>45893.041666666664</c:v>
                </c:pt>
                <c:pt idx="290">
                  <c:v>45893.083333333336</c:v>
                </c:pt>
                <c:pt idx="291">
                  <c:v>45893.125</c:v>
                </c:pt>
                <c:pt idx="292">
                  <c:v>45893.166666666664</c:v>
                </c:pt>
                <c:pt idx="293">
                  <c:v>45893.208333333336</c:v>
                </c:pt>
                <c:pt idx="294">
                  <c:v>45893.25</c:v>
                </c:pt>
                <c:pt idx="295">
                  <c:v>45893.291666666664</c:v>
                </c:pt>
                <c:pt idx="296">
                  <c:v>45893.333333333336</c:v>
                </c:pt>
                <c:pt idx="297">
                  <c:v>45893.375</c:v>
                </c:pt>
                <c:pt idx="298">
                  <c:v>45893.416666666664</c:v>
                </c:pt>
                <c:pt idx="299">
                  <c:v>45893.458333333336</c:v>
                </c:pt>
                <c:pt idx="300">
                  <c:v>45893.5</c:v>
                </c:pt>
                <c:pt idx="301">
                  <c:v>45893.541666666664</c:v>
                </c:pt>
                <c:pt idx="302">
                  <c:v>45893.583333333336</c:v>
                </c:pt>
                <c:pt idx="303">
                  <c:v>45893.625</c:v>
                </c:pt>
                <c:pt idx="304">
                  <c:v>45893.666666666664</c:v>
                </c:pt>
                <c:pt idx="305">
                  <c:v>45893.708333333336</c:v>
                </c:pt>
                <c:pt idx="306">
                  <c:v>45893.75</c:v>
                </c:pt>
                <c:pt idx="307">
                  <c:v>45893.791666666664</c:v>
                </c:pt>
                <c:pt idx="308">
                  <c:v>45893.833333333336</c:v>
                </c:pt>
                <c:pt idx="309">
                  <c:v>45893.875</c:v>
                </c:pt>
                <c:pt idx="310">
                  <c:v>45893.916666666664</c:v>
                </c:pt>
                <c:pt idx="311">
                  <c:v>45893.958333333336</c:v>
                </c:pt>
                <c:pt idx="312">
                  <c:v>45894</c:v>
                </c:pt>
                <c:pt idx="313">
                  <c:v>45894.041666666664</c:v>
                </c:pt>
                <c:pt idx="314">
                  <c:v>45894.083333333336</c:v>
                </c:pt>
                <c:pt idx="315">
                  <c:v>45894.125</c:v>
                </c:pt>
                <c:pt idx="316">
                  <c:v>45894.166666666664</c:v>
                </c:pt>
                <c:pt idx="317">
                  <c:v>45894.208333333336</c:v>
                </c:pt>
                <c:pt idx="318">
                  <c:v>45894.25</c:v>
                </c:pt>
                <c:pt idx="319">
                  <c:v>45894.291666666664</c:v>
                </c:pt>
                <c:pt idx="320">
                  <c:v>45894.333333333336</c:v>
                </c:pt>
                <c:pt idx="321">
                  <c:v>45894.375</c:v>
                </c:pt>
                <c:pt idx="322">
                  <c:v>45894.416666666664</c:v>
                </c:pt>
                <c:pt idx="323">
                  <c:v>45894.458333333336</c:v>
                </c:pt>
                <c:pt idx="324">
                  <c:v>45894.5</c:v>
                </c:pt>
                <c:pt idx="325">
                  <c:v>45894.541666666664</c:v>
                </c:pt>
                <c:pt idx="326">
                  <c:v>45894.583333333336</c:v>
                </c:pt>
                <c:pt idx="327">
                  <c:v>45894.625</c:v>
                </c:pt>
                <c:pt idx="328">
                  <c:v>45894.666666666664</c:v>
                </c:pt>
                <c:pt idx="329">
                  <c:v>45894.708333333336</c:v>
                </c:pt>
                <c:pt idx="330">
                  <c:v>45894.75</c:v>
                </c:pt>
                <c:pt idx="331">
                  <c:v>45894.791666666664</c:v>
                </c:pt>
                <c:pt idx="332">
                  <c:v>45894.833333333336</c:v>
                </c:pt>
                <c:pt idx="333">
                  <c:v>45894.875</c:v>
                </c:pt>
                <c:pt idx="334">
                  <c:v>45894.916666666664</c:v>
                </c:pt>
                <c:pt idx="335">
                  <c:v>45894.958333333336</c:v>
                </c:pt>
                <c:pt idx="336">
                  <c:v>45895</c:v>
                </c:pt>
                <c:pt idx="337">
                  <c:v>45895.041666666664</c:v>
                </c:pt>
                <c:pt idx="338">
                  <c:v>45895.083333333336</c:v>
                </c:pt>
                <c:pt idx="339">
                  <c:v>45895.125</c:v>
                </c:pt>
                <c:pt idx="340">
                  <c:v>45895.166666666664</c:v>
                </c:pt>
                <c:pt idx="341">
                  <c:v>45895.208333333336</c:v>
                </c:pt>
                <c:pt idx="342">
                  <c:v>45895.25</c:v>
                </c:pt>
                <c:pt idx="343">
                  <c:v>45895.291666666664</c:v>
                </c:pt>
                <c:pt idx="344">
                  <c:v>45895.333333333336</c:v>
                </c:pt>
                <c:pt idx="345">
                  <c:v>45895.375</c:v>
                </c:pt>
                <c:pt idx="346">
                  <c:v>45895.416666666664</c:v>
                </c:pt>
                <c:pt idx="347">
                  <c:v>45895.458333333336</c:v>
                </c:pt>
                <c:pt idx="348">
                  <c:v>45895.5</c:v>
                </c:pt>
                <c:pt idx="349">
                  <c:v>45895.541666666664</c:v>
                </c:pt>
                <c:pt idx="350">
                  <c:v>45895.583333333336</c:v>
                </c:pt>
                <c:pt idx="351">
                  <c:v>45895.625</c:v>
                </c:pt>
                <c:pt idx="352">
                  <c:v>45895.666666666664</c:v>
                </c:pt>
                <c:pt idx="353">
                  <c:v>45895.708333333336</c:v>
                </c:pt>
                <c:pt idx="354">
                  <c:v>45895.75</c:v>
                </c:pt>
                <c:pt idx="355">
                  <c:v>45895.791666666664</c:v>
                </c:pt>
                <c:pt idx="356">
                  <c:v>45895.833333333336</c:v>
                </c:pt>
                <c:pt idx="357">
                  <c:v>45895.875</c:v>
                </c:pt>
                <c:pt idx="358">
                  <c:v>45895.916666666664</c:v>
                </c:pt>
                <c:pt idx="359">
                  <c:v>45895.958333333336</c:v>
                </c:pt>
                <c:pt idx="360">
                  <c:v>45896</c:v>
                </c:pt>
                <c:pt idx="361">
                  <c:v>45896.041666666664</c:v>
                </c:pt>
                <c:pt idx="362">
                  <c:v>45896.083333333336</c:v>
                </c:pt>
                <c:pt idx="363">
                  <c:v>45896.125</c:v>
                </c:pt>
                <c:pt idx="364">
                  <c:v>45896.166666666664</c:v>
                </c:pt>
                <c:pt idx="365">
                  <c:v>45896.208333333336</c:v>
                </c:pt>
                <c:pt idx="366">
                  <c:v>45896.25</c:v>
                </c:pt>
                <c:pt idx="367">
                  <c:v>45896.291666666664</c:v>
                </c:pt>
                <c:pt idx="368">
                  <c:v>45896.333333333336</c:v>
                </c:pt>
                <c:pt idx="369">
                  <c:v>45896.375</c:v>
                </c:pt>
                <c:pt idx="370">
                  <c:v>45896.416666666664</c:v>
                </c:pt>
                <c:pt idx="371">
                  <c:v>45896.458333333336</c:v>
                </c:pt>
                <c:pt idx="372">
                  <c:v>45896.5</c:v>
                </c:pt>
                <c:pt idx="373">
                  <c:v>45896.541666666664</c:v>
                </c:pt>
                <c:pt idx="374">
                  <c:v>45896.583333333336</c:v>
                </c:pt>
                <c:pt idx="375">
                  <c:v>45896.625</c:v>
                </c:pt>
                <c:pt idx="376">
                  <c:v>45896.666666666664</c:v>
                </c:pt>
                <c:pt idx="377">
                  <c:v>45896.708333333336</c:v>
                </c:pt>
                <c:pt idx="378">
                  <c:v>45896.75</c:v>
                </c:pt>
                <c:pt idx="379">
                  <c:v>45896.791666666664</c:v>
                </c:pt>
                <c:pt idx="380">
                  <c:v>45896.833333333336</c:v>
                </c:pt>
                <c:pt idx="381">
                  <c:v>45896.875</c:v>
                </c:pt>
                <c:pt idx="382">
                  <c:v>45896.916666666664</c:v>
                </c:pt>
                <c:pt idx="383">
                  <c:v>45896.958333333336</c:v>
                </c:pt>
              </c:numCache>
            </c:numRef>
          </c:xVal>
          <c:yVal>
            <c:numRef>
              <c:f>Plotting!$G$2:$G$385</c:f>
              <c:numCache>
                <c:formatCode>General</c:formatCode>
                <c:ptCount val="384"/>
                <c:pt idx="0">
                  <c:v>32.72</c:v>
                </c:pt>
                <c:pt idx="1">
                  <c:v>60.28</c:v>
                </c:pt>
                <c:pt idx="2">
                  <c:v>70</c:v>
                </c:pt>
                <c:pt idx="3">
                  <c:v>90.69</c:v>
                </c:pt>
                <c:pt idx="4">
                  <c:v>95.74</c:v>
                </c:pt>
                <c:pt idx="5">
                  <c:v>92.09</c:v>
                </c:pt>
                <c:pt idx="6">
                  <c:v>101.34</c:v>
                </c:pt>
                <c:pt idx="7">
                  <c:v>96.18</c:v>
                </c:pt>
                <c:pt idx="8">
                  <c:v>59.85</c:v>
                </c:pt>
                <c:pt idx="9">
                  <c:v>54.46</c:v>
                </c:pt>
                <c:pt idx="10">
                  <c:v>50</c:v>
                </c:pt>
                <c:pt idx="11">
                  <c:v>51.88</c:v>
                </c:pt>
                <c:pt idx="12">
                  <c:v>59.18</c:v>
                </c:pt>
                <c:pt idx="13">
                  <c:v>70.44</c:v>
                </c:pt>
                <c:pt idx="14">
                  <c:v>81.69</c:v>
                </c:pt>
                <c:pt idx="15">
                  <c:v>87.22</c:v>
                </c:pt>
                <c:pt idx="16">
                  <c:v>102.84</c:v>
                </c:pt>
                <c:pt idx="17">
                  <c:v>115.61</c:v>
                </c:pt>
                <c:pt idx="18">
                  <c:v>130.16999999999999</c:v>
                </c:pt>
                <c:pt idx="19">
                  <c:v>173.89</c:v>
                </c:pt>
                <c:pt idx="20">
                  <c:v>202.49</c:v>
                </c:pt>
                <c:pt idx="21">
                  <c:v>238.06</c:v>
                </c:pt>
                <c:pt idx="22">
                  <c:v>244.46</c:v>
                </c:pt>
                <c:pt idx="23">
                  <c:v>242.71</c:v>
                </c:pt>
                <c:pt idx="24">
                  <c:v>255.67</c:v>
                </c:pt>
                <c:pt idx="25">
                  <c:v>253.41</c:v>
                </c:pt>
                <c:pt idx="26">
                  <c:v>226.9</c:v>
                </c:pt>
                <c:pt idx="27">
                  <c:v>185.5</c:v>
                </c:pt>
                <c:pt idx="28">
                  <c:v>192.94</c:v>
                </c:pt>
                <c:pt idx="29">
                  <c:v>207.97</c:v>
                </c:pt>
                <c:pt idx="30">
                  <c:v>264.36</c:v>
                </c:pt>
                <c:pt idx="31">
                  <c:v>246.65</c:v>
                </c:pt>
                <c:pt idx="32">
                  <c:v>220.74</c:v>
                </c:pt>
                <c:pt idx="33">
                  <c:v>188.71</c:v>
                </c:pt>
                <c:pt idx="34">
                  <c:v>199.95</c:v>
                </c:pt>
                <c:pt idx="35">
                  <c:v>202.85</c:v>
                </c:pt>
                <c:pt idx="36">
                  <c:v>169.23</c:v>
                </c:pt>
                <c:pt idx="37">
                  <c:v>142.16999999999999</c:v>
                </c:pt>
                <c:pt idx="38">
                  <c:v>143.91999999999999</c:v>
                </c:pt>
                <c:pt idx="39">
                  <c:v>127.37</c:v>
                </c:pt>
                <c:pt idx="40">
                  <c:v>77.3</c:v>
                </c:pt>
                <c:pt idx="41">
                  <c:v>79.06</c:v>
                </c:pt>
                <c:pt idx="42">
                  <c:v>112.8</c:v>
                </c:pt>
                <c:pt idx="43">
                  <c:v>77.05</c:v>
                </c:pt>
                <c:pt idx="44">
                  <c:v>327.49</c:v>
                </c:pt>
                <c:pt idx="45">
                  <c:v>304.79000000000002</c:v>
                </c:pt>
                <c:pt idx="46">
                  <c:v>316.91000000000003</c:v>
                </c:pt>
                <c:pt idx="47">
                  <c:v>137.47999999999999</c:v>
                </c:pt>
                <c:pt idx="48">
                  <c:v>27.82</c:v>
                </c:pt>
                <c:pt idx="49">
                  <c:v>48.33</c:v>
                </c:pt>
                <c:pt idx="50">
                  <c:v>76.52</c:v>
                </c:pt>
                <c:pt idx="51">
                  <c:v>205</c:v>
                </c:pt>
                <c:pt idx="52">
                  <c:v>210.87</c:v>
                </c:pt>
                <c:pt idx="53">
                  <c:v>163.26</c:v>
                </c:pt>
                <c:pt idx="54">
                  <c:v>111.48</c:v>
                </c:pt>
                <c:pt idx="55">
                  <c:v>54.67</c:v>
                </c:pt>
                <c:pt idx="56">
                  <c:v>63.95</c:v>
                </c:pt>
                <c:pt idx="57">
                  <c:v>53.1</c:v>
                </c:pt>
                <c:pt idx="58">
                  <c:v>16.96</c:v>
                </c:pt>
                <c:pt idx="59">
                  <c:v>15.76</c:v>
                </c:pt>
                <c:pt idx="60">
                  <c:v>20.18</c:v>
                </c:pt>
                <c:pt idx="61">
                  <c:v>50.01</c:v>
                </c:pt>
                <c:pt idx="62">
                  <c:v>44.71</c:v>
                </c:pt>
                <c:pt idx="63">
                  <c:v>39.1</c:v>
                </c:pt>
                <c:pt idx="64">
                  <c:v>26.32</c:v>
                </c:pt>
                <c:pt idx="65">
                  <c:v>19.98</c:v>
                </c:pt>
                <c:pt idx="66">
                  <c:v>18.78</c:v>
                </c:pt>
                <c:pt idx="67">
                  <c:v>15.16</c:v>
                </c:pt>
                <c:pt idx="68">
                  <c:v>18.13</c:v>
                </c:pt>
                <c:pt idx="69">
                  <c:v>29.49</c:v>
                </c:pt>
                <c:pt idx="70">
                  <c:v>35.82</c:v>
                </c:pt>
                <c:pt idx="71">
                  <c:v>27.54</c:v>
                </c:pt>
                <c:pt idx="72">
                  <c:v>43.52</c:v>
                </c:pt>
                <c:pt idx="73">
                  <c:v>46.46</c:v>
                </c:pt>
                <c:pt idx="74">
                  <c:v>46.93</c:v>
                </c:pt>
                <c:pt idx="75">
                  <c:v>64.53</c:v>
                </c:pt>
                <c:pt idx="76">
                  <c:v>77.069999999999993</c:v>
                </c:pt>
                <c:pt idx="77">
                  <c:v>113.55</c:v>
                </c:pt>
                <c:pt idx="78">
                  <c:v>126.35</c:v>
                </c:pt>
                <c:pt idx="79">
                  <c:v>155.47</c:v>
                </c:pt>
                <c:pt idx="80">
                  <c:v>135.13999999999999</c:v>
                </c:pt>
                <c:pt idx="81">
                  <c:v>121.95</c:v>
                </c:pt>
                <c:pt idx="82">
                  <c:v>95.97</c:v>
                </c:pt>
                <c:pt idx="83">
                  <c:v>67.7</c:v>
                </c:pt>
                <c:pt idx="84">
                  <c:v>48.23</c:v>
                </c:pt>
                <c:pt idx="85">
                  <c:v>55.86</c:v>
                </c:pt>
                <c:pt idx="86">
                  <c:v>60.54</c:v>
                </c:pt>
                <c:pt idx="87">
                  <c:v>37.08</c:v>
                </c:pt>
                <c:pt idx="88">
                  <c:v>34.81</c:v>
                </c:pt>
                <c:pt idx="89">
                  <c:v>29.8</c:v>
                </c:pt>
                <c:pt idx="90">
                  <c:v>28.82</c:v>
                </c:pt>
                <c:pt idx="91">
                  <c:v>33.94</c:v>
                </c:pt>
                <c:pt idx="92">
                  <c:v>55.76</c:v>
                </c:pt>
                <c:pt idx="93">
                  <c:v>74.31</c:v>
                </c:pt>
                <c:pt idx="94">
                  <c:v>77.88</c:v>
                </c:pt>
                <c:pt idx="95">
                  <c:v>158.37</c:v>
                </c:pt>
                <c:pt idx="96">
                  <c:v>87.09</c:v>
                </c:pt>
                <c:pt idx="97">
                  <c:v>34.69</c:v>
                </c:pt>
                <c:pt idx="98">
                  <c:v>19.82</c:v>
                </c:pt>
                <c:pt idx="99">
                  <c:v>27.27</c:v>
                </c:pt>
                <c:pt idx="100">
                  <c:v>30.1</c:v>
                </c:pt>
                <c:pt idx="101">
                  <c:v>34.630000000000003</c:v>
                </c:pt>
                <c:pt idx="102">
                  <c:v>36</c:v>
                </c:pt>
                <c:pt idx="103">
                  <c:v>41.25</c:v>
                </c:pt>
                <c:pt idx="104">
                  <c:v>84.29</c:v>
                </c:pt>
                <c:pt idx="105">
                  <c:v>93.28</c:v>
                </c:pt>
                <c:pt idx="106">
                  <c:v>98.75</c:v>
                </c:pt>
                <c:pt idx="107">
                  <c:v>155.76</c:v>
                </c:pt>
                <c:pt idx="108">
                  <c:v>168.86</c:v>
                </c:pt>
                <c:pt idx="109">
                  <c:v>129.38</c:v>
                </c:pt>
                <c:pt idx="110">
                  <c:v>92.47</c:v>
                </c:pt>
                <c:pt idx="111">
                  <c:v>87.67</c:v>
                </c:pt>
                <c:pt idx="112">
                  <c:v>97.26</c:v>
                </c:pt>
                <c:pt idx="113">
                  <c:v>122.23</c:v>
                </c:pt>
                <c:pt idx="114">
                  <c:v>178.57</c:v>
                </c:pt>
                <c:pt idx="115">
                  <c:v>184.41</c:v>
                </c:pt>
                <c:pt idx="116">
                  <c:v>159.94</c:v>
                </c:pt>
                <c:pt idx="117">
                  <c:v>153.69999999999999</c:v>
                </c:pt>
                <c:pt idx="118">
                  <c:v>160.78</c:v>
                </c:pt>
                <c:pt idx="119">
                  <c:v>164.53</c:v>
                </c:pt>
                <c:pt idx="120">
                  <c:v>176.79</c:v>
                </c:pt>
                <c:pt idx="121">
                  <c:v>219.27</c:v>
                </c:pt>
                <c:pt idx="122">
                  <c:v>168.92</c:v>
                </c:pt>
                <c:pt idx="123">
                  <c:v>142.86000000000001</c:v>
                </c:pt>
                <c:pt idx="124">
                  <c:v>128.5</c:v>
                </c:pt>
                <c:pt idx="125">
                  <c:v>143.06</c:v>
                </c:pt>
                <c:pt idx="126">
                  <c:v>100.31</c:v>
                </c:pt>
                <c:pt idx="127">
                  <c:v>74.61</c:v>
                </c:pt>
                <c:pt idx="128">
                  <c:v>64.69</c:v>
                </c:pt>
                <c:pt idx="129">
                  <c:v>65.760000000000005</c:v>
                </c:pt>
                <c:pt idx="130">
                  <c:v>59.21</c:v>
                </c:pt>
                <c:pt idx="131">
                  <c:v>56.32</c:v>
                </c:pt>
                <c:pt idx="132">
                  <c:v>58.3</c:v>
                </c:pt>
                <c:pt idx="133">
                  <c:v>54.38</c:v>
                </c:pt>
                <c:pt idx="134">
                  <c:v>55.22</c:v>
                </c:pt>
                <c:pt idx="135">
                  <c:v>54.21</c:v>
                </c:pt>
                <c:pt idx="136">
                  <c:v>59.45</c:v>
                </c:pt>
                <c:pt idx="137">
                  <c:v>51.03</c:v>
                </c:pt>
                <c:pt idx="138">
                  <c:v>53.47</c:v>
                </c:pt>
                <c:pt idx="139">
                  <c:v>75.95</c:v>
                </c:pt>
                <c:pt idx="140">
                  <c:v>77.84</c:v>
                </c:pt>
                <c:pt idx="141">
                  <c:v>84.06</c:v>
                </c:pt>
                <c:pt idx="142">
                  <c:v>93.14</c:v>
                </c:pt>
                <c:pt idx="143">
                  <c:v>106.2</c:v>
                </c:pt>
                <c:pt idx="144">
                  <c:v>106.16</c:v>
                </c:pt>
                <c:pt idx="145">
                  <c:v>105.73</c:v>
                </c:pt>
                <c:pt idx="146">
                  <c:v>107.97</c:v>
                </c:pt>
                <c:pt idx="147">
                  <c:v>136.33000000000001</c:v>
                </c:pt>
                <c:pt idx="148">
                  <c:v>131.37</c:v>
                </c:pt>
                <c:pt idx="149">
                  <c:v>172.02</c:v>
                </c:pt>
                <c:pt idx="150">
                  <c:v>193.57</c:v>
                </c:pt>
                <c:pt idx="151">
                  <c:v>178.16</c:v>
                </c:pt>
                <c:pt idx="152">
                  <c:v>100.71</c:v>
                </c:pt>
                <c:pt idx="153">
                  <c:v>69</c:v>
                </c:pt>
                <c:pt idx="154">
                  <c:v>62.11</c:v>
                </c:pt>
                <c:pt idx="155">
                  <c:v>62.44</c:v>
                </c:pt>
                <c:pt idx="156">
                  <c:v>64.86</c:v>
                </c:pt>
                <c:pt idx="157">
                  <c:v>67.58</c:v>
                </c:pt>
                <c:pt idx="158">
                  <c:v>66.37</c:v>
                </c:pt>
                <c:pt idx="159">
                  <c:v>62.2</c:v>
                </c:pt>
                <c:pt idx="160">
                  <c:v>64.989999999999995</c:v>
                </c:pt>
                <c:pt idx="161">
                  <c:v>79.010000000000005</c:v>
                </c:pt>
                <c:pt idx="162">
                  <c:v>113.53</c:v>
                </c:pt>
                <c:pt idx="163">
                  <c:v>122.57</c:v>
                </c:pt>
                <c:pt idx="164">
                  <c:v>127.34</c:v>
                </c:pt>
                <c:pt idx="165">
                  <c:v>109.78</c:v>
                </c:pt>
                <c:pt idx="166">
                  <c:v>94.4</c:v>
                </c:pt>
                <c:pt idx="167">
                  <c:v>106.34</c:v>
                </c:pt>
                <c:pt idx="168">
                  <c:v>107.35</c:v>
                </c:pt>
                <c:pt idx="169">
                  <c:v>107.19</c:v>
                </c:pt>
                <c:pt idx="170">
                  <c:v>98.12</c:v>
                </c:pt>
                <c:pt idx="171">
                  <c:v>72.39</c:v>
                </c:pt>
                <c:pt idx="172">
                  <c:v>84.96</c:v>
                </c:pt>
                <c:pt idx="173">
                  <c:v>100.6</c:v>
                </c:pt>
                <c:pt idx="174">
                  <c:v>84.33</c:v>
                </c:pt>
                <c:pt idx="175">
                  <c:v>63.46</c:v>
                </c:pt>
                <c:pt idx="176">
                  <c:v>50.18</c:v>
                </c:pt>
                <c:pt idx="177">
                  <c:v>48.84</c:v>
                </c:pt>
                <c:pt idx="178">
                  <c:v>38.29</c:v>
                </c:pt>
                <c:pt idx="179">
                  <c:v>31.85</c:v>
                </c:pt>
                <c:pt idx="180">
                  <c:v>26.71</c:v>
                </c:pt>
                <c:pt idx="181">
                  <c:v>16.170000000000002</c:v>
                </c:pt>
                <c:pt idx="182">
                  <c:v>13.44</c:v>
                </c:pt>
                <c:pt idx="183">
                  <c:v>19.09</c:v>
                </c:pt>
                <c:pt idx="184">
                  <c:v>23.68</c:v>
                </c:pt>
                <c:pt idx="185">
                  <c:v>5.99</c:v>
                </c:pt>
                <c:pt idx="186">
                  <c:v>12.24</c:v>
                </c:pt>
                <c:pt idx="187">
                  <c:v>19.559999999999999</c:v>
                </c:pt>
                <c:pt idx="188">
                  <c:v>24.44</c:v>
                </c:pt>
                <c:pt idx="189">
                  <c:v>23.6</c:v>
                </c:pt>
                <c:pt idx="190">
                  <c:v>28.9</c:v>
                </c:pt>
                <c:pt idx="191">
                  <c:v>30.16</c:v>
                </c:pt>
                <c:pt idx="192">
                  <c:v>23.14</c:v>
                </c:pt>
                <c:pt idx="193">
                  <c:v>24.07</c:v>
                </c:pt>
                <c:pt idx="194">
                  <c:v>22.72</c:v>
                </c:pt>
                <c:pt idx="195">
                  <c:v>16.96</c:v>
                </c:pt>
                <c:pt idx="196">
                  <c:v>13.88</c:v>
                </c:pt>
                <c:pt idx="197">
                  <c:v>5.35</c:v>
                </c:pt>
                <c:pt idx="198">
                  <c:v>1.57</c:v>
                </c:pt>
                <c:pt idx="199">
                  <c:v>6.7</c:v>
                </c:pt>
                <c:pt idx="200">
                  <c:v>10.34</c:v>
                </c:pt>
                <c:pt idx="201">
                  <c:v>11.01</c:v>
                </c:pt>
                <c:pt idx="202">
                  <c:v>10.64</c:v>
                </c:pt>
                <c:pt idx="203">
                  <c:v>7.97</c:v>
                </c:pt>
                <c:pt idx="204">
                  <c:v>15.29</c:v>
                </c:pt>
                <c:pt idx="205">
                  <c:v>16.309999999999999</c:v>
                </c:pt>
                <c:pt idx="206">
                  <c:v>15.22</c:v>
                </c:pt>
                <c:pt idx="207">
                  <c:v>11.71</c:v>
                </c:pt>
                <c:pt idx="208">
                  <c:v>15.67</c:v>
                </c:pt>
                <c:pt idx="209">
                  <c:v>17.93</c:v>
                </c:pt>
                <c:pt idx="210">
                  <c:v>18.739999999999998</c:v>
                </c:pt>
                <c:pt idx="211">
                  <c:v>20.45</c:v>
                </c:pt>
                <c:pt idx="212">
                  <c:v>20.02</c:v>
                </c:pt>
                <c:pt idx="213">
                  <c:v>16.03</c:v>
                </c:pt>
                <c:pt idx="214">
                  <c:v>15.85</c:v>
                </c:pt>
                <c:pt idx="215">
                  <c:v>17.559999999999999</c:v>
                </c:pt>
                <c:pt idx="216">
                  <c:v>17.059999999999999</c:v>
                </c:pt>
                <c:pt idx="217">
                  <c:v>16.309999999999999</c:v>
                </c:pt>
                <c:pt idx="218">
                  <c:v>17.649999999999999</c:v>
                </c:pt>
                <c:pt idx="219">
                  <c:v>21.55</c:v>
                </c:pt>
                <c:pt idx="220">
                  <c:v>24.76</c:v>
                </c:pt>
                <c:pt idx="221">
                  <c:v>25.19</c:v>
                </c:pt>
                <c:pt idx="222">
                  <c:v>26.67</c:v>
                </c:pt>
                <c:pt idx="223">
                  <c:v>28.22</c:v>
                </c:pt>
                <c:pt idx="224">
                  <c:v>27.08</c:v>
                </c:pt>
                <c:pt idx="225">
                  <c:v>24.57</c:v>
                </c:pt>
                <c:pt idx="226">
                  <c:v>20.86</c:v>
                </c:pt>
                <c:pt idx="227">
                  <c:v>20.04</c:v>
                </c:pt>
                <c:pt idx="228">
                  <c:v>17.79</c:v>
                </c:pt>
                <c:pt idx="229">
                  <c:v>16.739999999999998</c:v>
                </c:pt>
                <c:pt idx="230">
                  <c:v>17.63</c:v>
                </c:pt>
                <c:pt idx="231">
                  <c:v>16.36</c:v>
                </c:pt>
                <c:pt idx="232">
                  <c:v>16.77</c:v>
                </c:pt>
                <c:pt idx="233">
                  <c:v>17.07</c:v>
                </c:pt>
                <c:pt idx="234">
                  <c:v>16.7</c:v>
                </c:pt>
                <c:pt idx="235">
                  <c:v>19.559999999999999</c:v>
                </c:pt>
                <c:pt idx="236">
                  <c:v>24.5</c:v>
                </c:pt>
                <c:pt idx="237">
                  <c:v>39.78</c:v>
                </c:pt>
                <c:pt idx="238">
                  <c:v>36.24</c:v>
                </c:pt>
                <c:pt idx="239">
                  <c:v>48.68</c:v>
                </c:pt>
                <c:pt idx="240">
                  <c:v>79.78</c:v>
                </c:pt>
                <c:pt idx="241">
                  <c:v>87.07</c:v>
                </c:pt>
                <c:pt idx="242">
                  <c:v>69.27</c:v>
                </c:pt>
                <c:pt idx="243">
                  <c:v>50.5</c:v>
                </c:pt>
                <c:pt idx="244">
                  <c:v>58.02</c:v>
                </c:pt>
                <c:pt idx="245">
                  <c:v>50.01</c:v>
                </c:pt>
                <c:pt idx="246">
                  <c:v>54</c:v>
                </c:pt>
                <c:pt idx="247">
                  <c:v>47.88</c:v>
                </c:pt>
                <c:pt idx="248">
                  <c:v>35.409999999999997</c:v>
                </c:pt>
                <c:pt idx="249">
                  <c:v>29.7</c:v>
                </c:pt>
                <c:pt idx="250">
                  <c:v>31.21</c:v>
                </c:pt>
                <c:pt idx="251">
                  <c:v>35.020000000000003</c:v>
                </c:pt>
                <c:pt idx="252">
                  <c:v>58.51</c:v>
                </c:pt>
                <c:pt idx="253">
                  <c:v>59.97</c:v>
                </c:pt>
                <c:pt idx="254">
                  <c:v>44.36</c:v>
                </c:pt>
                <c:pt idx="255">
                  <c:v>39.29</c:v>
                </c:pt>
                <c:pt idx="256">
                  <c:v>46.01</c:v>
                </c:pt>
                <c:pt idx="257">
                  <c:v>43.24</c:v>
                </c:pt>
                <c:pt idx="258">
                  <c:v>47.57</c:v>
                </c:pt>
                <c:pt idx="259">
                  <c:v>51.28</c:v>
                </c:pt>
                <c:pt idx="260">
                  <c:v>59.57</c:v>
                </c:pt>
                <c:pt idx="261">
                  <c:v>62.86</c:v>
                </c:pt>
                <c:pt idx="262">
                  <c:v>69.36</c:v>
                </c:pt>
                <c:pt idx="263">
                  <c:v>75.31</c:v>
                </c:pt>
                <c:pt idx="264">
                  <c:v>80.3</c:v>
                </c:pt>
                <c:pt idx="265">
                  <c:v>69.64</c:v>
                </c:pt>
                <c:pt idx="266">
                  <c:v>79.36</c:v>
                </c:pt>
                <c:pt idx="267">
                  <c:v>55.93</c:v>
                </c:pt>
                <c:pt idx="268">
                  <c:v>45.21</c:v>
                </c:pt>
                <c:pt idx="269">
                  <c:v>97.55</c:v>
                </c:pt>
                <c:pt idx="270">
                  <c:v>91.76</c:v>
                </c:pt>
                <c:pt idx="271">
                  <c:v>61.12</c:v>
                </c:pt>
                <c:pt idx="272">
                  <c:v>38.72</c:v>
                </c:pt>
                <c:pt idx="273">
                  <c:v>36.04</c:v>
                </c:pt>
                <c:pt idx="274">
                  <c:v>31.9</c:v>
                </c:pt>
                <c:pt idx="275">
                  <c:v>76.41</c:v>
                </c:pt>
                <c:pt idx="276">
                  <c:v>83.06</c:v>
                </c:pt>
                <c:pt idx="277">
                  <c:v>73.45</c:v>
                </c:pt>
                <c:pt idx="278">
                  <c:v>78.09</c:v>
                </c:pt>
                <c:pt idx="279">
                  <c:v>83.6</c:v>
                </c:pt>
                <c:pt idx="280">
                  <c:v>102.44</c:v>
                </c:pt>
                <c:pt idx="281">
                  <c:v>104.38</c:v>
                </c:pt>
                <c:pt idx="282">
                  <c:v>113.02</c:v>
                </c:pt>
                <c:pt idx="283">
                  <c:v>113.78</c:v>
                </c:pt>
                <c:pt idx="284">
                  <c:v>107.18</c:v>
                </c:pt>
                <c:pt idx="285">
                  <c:v>102.25</c:v>
                </c:pt>
                <c:pt idx="286">
                  <c:v>104.81</c:v>
                </c:pt>
                <c:pt idx="287">
                  <c:v>97.47</c:v>
                </c:pt>
                <c:pt idx="288">
                  <c:v>91.66</c:v>
                </c:pt>
                <c:pt idx="289">
                  <c:v>79.44</c:v>
                </c:pt>
                <c:pt idx="290">
                  <c:v>47.06</c:v>
                </c:pt>
                <c:pt idx="291">
                  <c:v>39.93</c:v>
                </c:pt>
                <c:pt idx="292">
                  <c:v>47.02</c:v>
                </c:pt>
                <c:pt idx="293">
                  <c:v>56.17</c:v>
                </c:pt>
                <c:pt idx="294">
                  <c:v>65.34</c:v>
                </c:pt>
                <c:pt idx="295">
                  <c:v>61.56</c:v>
                </c:pt>
                <c:pt idx="296">
                  <c:v>50.71</c:v>
                </c:pt>
                <c:pt idx="297">
                  <c:v>61.65</c:v>
                </c:pt>
                <c:pt idx="298">
                  <c:v>102.36</c:v>
                </c:pt>
                <c:pt idx="299">
                  <c:v>100.23</c:v>
                </c:pt>
                <c:pt idx="300">
                  <c:v>85.21</c:v>
                </c:pt>
                <c:pt idx="301">
                  <c:v>72.95</c:v>
                </c:pt>
                <c:pt idx="302">
                  <c:v>96.54</c:v>
                </c:pt>
                <c:pt idx="303">
                  <c:v>82.36</c:v>
                </c:pt>
                <c:pt idx="304">
                  <c:v>71.040000000000006</c:v>
                </c:pt>
                <c:pt idx="305">
                  <c:v>79.41</c:v>
                </c:pt>
                <c:pt idx="306">
                  <c:v>80.2</c:v>
                </c:pt>
                <c:pt idx="307">
                  <c:v>98.22</c:v>
                </c:pt>
                <c:pt idx="308">
                  <c:v>103.73</c:v>
                </c:pt>
                <c:pt idx="309">
                  <c:v>106.72</c:v>
                </c:pt>
                <c:pt idx="310">
                  <c:v>120.23</c:v>
                </c:pt>
                <c:pt idx="311">
                  <c:v>132.18</c:v>
                </c:pt>
                <c:pt idx="312">
                  <c:v>99.51</c:v>
                </c:pt>
                <c:pt idx="313">
                  <c:v>91.79</c:v>
                </c:pt>
                <c:pt idx="314">
                  <c:v>101.7</c:v>
                </c:pt>
                <c:pt idx="315">
                  <c:v>115.18</c:v>
                </c:pt>
                <c:pt idx="316">
                  <c:v>127.58</c:v>
                </c:pt>
                <c:pt idx="317">
                  <c:v>135.80000000000001</c:v>
                </c:pt>
                <c:pt idx="318">
                  <c:v>115.71</c:v>
                </c:pt>
                <c:pt idx="319">
                  <c:v>104.82</c:v>
                </c:pt>
                <c:pt idx="320">
                  <c:v>87.07</c:v>
                </c:pt>
                <c:pt idx="321">
                  <c:v>69.5</c:v>
                </c:pt>
                <c:pt idx="322">
                  <c:v>60.53</c:v>
                </c:pt>
                <c:pt idx="323">
                  <c:v>56.81</c:v>
                </c:pt>
                <c:pt idx="324">
                  <c:v>67.38</c:v>
                </c:pt>
                <c:pt idx="325">
                  <c:v>89.07</c:v>
                </c:pt>
                <c:pt idx="326">
                  <c:v>100.64</c:v>
                </c:pt>
                <c:pt idx="327">
                  <c:v>95.99</c:v>
                </c:pt>
                <c:pt idx="328">
                  <c:v>80.62</c:v>
                </c:pt>
                <c:pt idx="329">
                  <c:v>91.13</c:v>
                </c:pt>
                <c:pt idx="330">
                  <c:v>33.22</c:v>
                </c:pt>
                <c:pt idx="331">
                  <c:v>16.52</c:v>
                </c:pt>
                <c:pt idx="332">
                  <c:v>22.71</c:v>
                </c:pt>
                <c:pt idx="333">
                  <c:v>32.200000000000003</c:v>
                </c:pt>
                <c:pt idx="334">
                  <c:v>8.07</c:v>
                </c:pt>
                <c:pt idx="335">
                  <c:v>10.95</c:v>
                </c:pt>
                <c:pt idx="336">
                  <c:v>16.3</c:v>
                </c:pt>
                <c:pt idx="337">
                  <c:v>21.73</c:v>
                </c:pt>
                <c:pt idx="338">
                  <c:v>24.03</c:v>
                </c:pt>
                <c:pt idx="339">
                  <c:v>22.55</c:v>
                </c:pt>
                <c:pt idx="340">
                  <c:v>27.41</c:v>
                </c:pt>
                <c:pt idx="341">
                  <c:v>30.17</c:v>
                </c:pt>
                <c:pt idx="342">
                  <c:v>28.8</c:v>
                </c:pt>
                <c:pt idx="343">
                  <c:v>21.08</c:v>
                </c:pt>
                <c:pt idx="344">
                  <c:v>10.87</c:v>
                </c:pt>
                <c:pt idx="345">
                  <c:v>5.78</c:v>
                </c:pt>
                <c:pt idx="346">
                  <c:v>2.5</c:v>
                </c:pt>
                <c:pt idx="347">
                  <c:v>2.29</c:v>
                </c:pt>
                <c:pt idx="348">
                  <c:v>3.63</c:v>
                </c:pt>
                <c:pt idx="349">
                  <c:v>2.57</c:v>
                </c:pt>
                <c:pt idx="350">
                  <c:v>4.24</c:v>
                </c:pt>
                <c:pt idx="351">
                  <c:v>3.62</c:v>
                </c:pt>
                <c:pt idx="352">
                  <c:v>2.96</c:v>
                </c:pt>
                <c:pt idx="353">
                  <c:v>3.07</c:v>
                </c:pt>
                <c:pt idx="354">
                  <c:v>1.34</c:v>
                </c:pt>
                <c:pt idx="355">
                  <c:v>2.73</c:v>
                </c:pt>
                <c:pt idx="356">
                  <c:v>5.69</c:v>
                </c:pt>
                <c:pt idx="357">
                  <c:v>11.85</c:v>
                </c:pt>
                <c:pt idx="358">
                  <c:v>15.76</c:v>
                </c:pt>
                <c:pt idx="359">
                  <c:v>6.16</c:v>
                </c:pt>
                <c:pt idx="360">
                  <c:v>8.19</c:v>
                </c:pt>
                <c:pt idx="361">
                  <c:v>13.83</c:v>
                </c:pt>
                <c:pt idx="362">
                  <c:v>17.27</c:v>
                </c:pt>
                <c:pt idx="363">
                  <c:v>22.35</c:v>
                </c:pt>
                <c:pt idx="364">
                  <c:v>29.88</c:v>
                </c:pt>
                <c:pt idx="365">
                  <c:v>40.700000000000003</c:v>
                </c:pt>
                <c:pt idx="366">
                  <c:v>43.75</c:v>
                </c:pt>
                <c:pt idx="367">
                  <c:v>42.83</c:v>
                </c:pt>
                <c:pt idx="368">
                  <c:v>1.1599999999999999</c:v>
                </c:pt>
                <c:pt idx="369">
                  <c:v>0.86</c:v>
                </c:pt>
                <c:pt idx="370">
                  <c:v>1.84</c:v>
                </c:pt>
                <c:pt idx="371">
                  <c:v>2.67</c:v>
                </c:pt>
                <c:pt idx="372">
                  <c:v>3.76</c:v>
                </c:pt>
                <c:pt idx="373">
                  <c:v>2.6</c:v>
                </c:pt>
                <c:pt idx="374">
                  <c:v>1.33</c:v>
                </c:pt>
                <c:pt idx="375">
                  <c:v>1.68</c:v>
                </c:pt>
                <c:pt idx="376">
                  <c:v>1.59</c:v>
                </c:pt>
                <c:pt idx="377">
                  <c:v>1.45</c:v>
                </c:pt>
                <c:pt idx="378">
                  <c:v>1.03</c:v>
                </c:pt>
                <c:pt idx="379">
                  <c:v>0.63</c:v>
                </c:pt>
                <c:pt idx="380">
                  <c:v>2.39</c:v>
                </c:pt>
                <c:pt idx="381">
                  <c:v>0.91</c:v>
                </c:pt>
                <c:pt idx="382">
                  <c:v>4.01</c:v>
                </c:pt>
                <c:pt idx="383">
                  <c:v>4.1500000000000004</c:v>
                </c:pt>
              </c:numCache>
            </c:numRef>
          </c:yVal>
          <c:smooth val="0"/>
          <c:extLst>
            <c:ext xmlns:c16="http://schemas.microsoft.com/office/drawing/2014/chart" uri="{C3380CC4-5D6E-409C-BE32-E72D297353CC}">
              <c16:uniqueId val="{00000000-47BA-4D76-93D5-C97BF293E48A}"/>
            </c:ext>
          </c:extLst>
        </c:ser>
        <c:dLbls>
          <c:showLegendKey val="0"/>
          <c:showVal val="0"/>
          <c:showCatName val="0"/>
          <c:showSerName val="0"/>
          <c:showPercent val="0"/>
          <c:showBubbleSize val="0"/>
        </c:dLbls>
        <c:axId val="16332959"/>
        <c:axId val="16342079"/>
      </c:scatterChart>
      <c:valAx>
        <c:axId val="16332959"/>
        <c:scaling>
          <c:orientation val="minMax"/>
          <c:max val="45897"/>
          <c:min val="45881"/>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800" dirty="0"/>
                  <a:t>Date and 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yy\-mm\-dd;@"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42079"/>
        <c:crosses val="autoZero"/>
        <c:crossBetween val="midCat"/>
        <c:majorUnit val="4"/>
      </c:valAx>
      <c:valAx>
        <c:axId val="16342079"/>
        <c:scaling>
          <c:orientation val="minMax"/>
          <c:max val="6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800" b="0" i="0" u="none" strike="noStrike" kern="1200" baseline="0" dirty="0">
                    <a:solidFill>
                      <a:sysClr val="windowText" lastClr="000000">
                        <a:lumMod val="65000"/>
                        <a:lumOff val="35000"/>
                      </a:sysClr>
                    </a:solidFill>
                  </a:rPr>
                  <a:t>PM2.5 [% of WHO guideline]</a:t>
                </a:r>
                <a:endParaRPr lang="en-US" sz="8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32959"/>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dirty="0" err="1"/>
              <a:t>Airly</a:t>
            </a:r>
            <a:r>
              <a:rPr lang="en-US" sz="1200" dirty="0"/>
              <a:t> PM2.5</a:t>
            </a:r>
            <a:r>
              <a:rPr lang="en-US" sz="1200" baseline="0" dirty="0"/>
              <a:t> – </a:t>
            </a:r>
            <a:r>
              <a:rPr lang="en-US" sz="1200" dirty="0"/>
              <a:t>E Site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Plotting!$H$1</c:f>
              <c:strCache>
                <c:ptCount val="1"/>
                <c:pt idx="0">
                  <c:v>PM2.5 [% of WHO guideline] E</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Plotting!$C$2:$C$385</c:f>
              <c:numCache>
                <c:formatCode>m/d/yyyy\ h:mm</c:formatCode>
                <c:ptCount val="384"/>
                <c:pt idx="0">
                  <c:v>45881</c:v>
                </c:pt>
                <c:pt idx="1">
                  <c:v>45881.041666666664</c:v>
                </c:pt>
                <c:pt idx="2">
                  <c:v>45881.083333333336</c:v>
                </c:pt>
                <c:pt idx="3">
                  <c:v>45881.125</c:v>
                </c:pt>
                <c:pt idx="4">
                  <c:v>45881.166666666664</c:v>
                </c:pt>
                <c:pt idx="5">
                  <c:v>45881.208333333336</c:v>
                </c:pt>
                <c:pt idx="6">
                  <c:v>45881.25</c:v>
                </c:pt>
                <c:pt idx="7">
                  <c:v>45881.291666666664</c:v>
                </c:pt>
                <c:pt idx="8">
                  <c:v>45881.333333333336</c:v>
                </c:pt>
                <c:pt idx="9">
                  <c:v>45881.375</c:v>
                </c:pt>
                <c:pt idx="10">
                  <c:v>45881.416666666664</c:v>
                </c:pt>
                <c:pt idx="11">
                  <c:v>45881.458333333336</c:v>
                </c:pt>
                <c:pt idx="12">
                  <c:v>45881.5</c:v>
                </c:pt>
                <c:pt idx="13">
                  <c:v>45881.541666666664</c:v>
                </c:pt>
                <c:pt idx="14">
                  <c:v>45881.583333333336</c:v>
                </c:pt>
                <c:pt idx="15">
                  <c:v>45881.625</c:v>
                </c:pt>
                <c:pt idx="16">
                  <c:v>45881.666666666664</c:v>
                </c:pt>
                <c:pt idx="17">
                  <c:v>45881.708333333336</c:v>
                </c:pt>
                <c:pt idx="18">
                  <c:v>45881.75</c:v>
                </c:pt>
                <c:pt idx="19">
                  <c:v>45881.791666666664</c:v>
                </c:pt>
                <c:pt idx="20">
                  <c:v>45881.833333333336</c:v>
                </c:pt>
                <c:pt idx="21">
                  <c:v>45881.875</c:v>
                </c:pt>
                <c:pt idx="22">
                  <c:v>45881.916666666664</c:v>
                </c:pt>
                <c:pt idx="23">
                  <c:v>45881.958333333336</c:v>
                </c:pt>
                <c:pt idx="24">
                  <c:v>45882</c:v>
                </c:pt>
                <c:pt idx="25">
                  <c:v>45882.041666666664</c:v>
                </c:pt>
                <c:pt idx="26">
                  <c:v>45882.083333333336</c:v>
                </c:pt>
                <c:pt idx="27">
                  <c:v>45882.125</c:v>
                </c:pt>
                <c:pt idx="28">
                  <c:v>45882.166666666664</c:v>
                </c:pt>
                <c:pt idx="29">
                  <c:v>45882.208333333336</c:v>
                </c:pt>
                <c:pt idx="30">
                  <c:v>45882.25</c:v>
                </c:pt>
                <c:pt idx="31">
                  <c:v>45882.291666666664</c:v>
                </c:pt>
                <c:pt idx="32">
                  <c:v>45882.333333333336</c:v>
                </c:pt>
                <c:pt idx="33">
                  <c:v>45882.375</c:v>
                </c:pt>
                <c:pt idx="34">
                  <c:v>45882.416666666664</c:v>
                </c:pt>
                <c:pt idx="35">
                  <c:v>45882.458333333336</c:v>
                </c:pt>
                <c:pt idx="36">
                  <c:v>45882.5</c:v>
                </c:pt>
                <c:pt idx="37">
                  <c:v>45882.541666666664</c:v>
                </c:pt>
                <c:pt idx="38">
                  <c:v>45882.583333333336</c:v>
                </c:pt>
                <c:pt idx="39">
                  <c:v>45882.625</c:v>
                </c:pt>
                <c:pt idx="40">
                  <c:v>45882.666666666664</c:v>
                </c:pt>
                <c:pt idx="41">
                  <c:v>45882.708333333336</c:v>
                </c:pt>
                <c:pt idx="42">
                  <c:v>45882.75</c:v>
                </c:pt>
                <c:pt idx="43">
                  <c:v>45882.791666666664</c:v>
                </c:pt>
                <c:pt idx="44">
                  <c:v>45882.833333333336</c:v>
                </c:pt>
                <c:pt idx="45">
                  <c:v>45882.875</c:v>
                </c:pt>
                <c:pt idx="46">
                  <c:v>45882.916666666664</c:v>
                </c:pt>
                <c:pt idx="47">
                  <c:v>45882.958333333336</c:v>
                </c:pt>
                <c:pt idx="48">
                  <c:v>45883</c:v>
                </c:pt>
                <c:pt idx="49">
                  <c:v>45883.041666666664</c:v>
                </c:pt>
                <c:pt idx="50">
                  <c:v>45883.083333333336</c:v>
                </c:pt>
                <c:pt idx="51">
                  <c:v>45883.125</c:v>
                </c:pt>
                <c:pt idx="52">
                  <c:v>45883.166666666664</c:v>
                </c:pt>
                <c:pt idx="53">
                  <c:v>45883.208333333336</c:v>
                </c:pt>
                <c:pt idx="54">
                  <c:v>45883.25</c:v>
                </c:pt>
                <c:pt idx="55">
                  <c:v>45883.291666666664</c:v>
                </c:pt>
                <c:pt idx="56">
                  <c:v>45883.333333333336</c:v>
                </c:pt>
                <c:pt idx="57">
                  <c:v>45883.375</c:v>
                </c:pt>
                <c:pt idx="58">
                  <c:v>45883.416666666664</c:v>
                </c:pt>
                <c:pt idx="59">
                  <c:v>45883.458333333336</c:v>
                </c:pt>
                <c:pt idx="60">
                  <c:v>45883.5</c:v>
                </c:pt>
                <c:pt idx="61">
                  <c:v>45883.541666666664</c:v>
                </c:pt>
                <c:pt idx="62">
                  <c:v>45883.583333333336</c:v>
                </c:pt>
                <c:pt idx="63">
                  <c:v>45883.625</c:v>
                </c:pt>
                <c:pt idx="64">
                  <c:v>45883.666666666664</c:v>
                </c:pt>
                <c:pt idx="65">
                  <c:v>45883.708333333336</c:v>
                </c:pt>
                <c:pt idx="66">
                  <c:v>45883.75</c:v>
                </c:pt>
                <c:pt idx="67">
                  <c:v>45883.791666666664</c:v>
                </c:pt>
                <c:pt idx="68">
                  <c:v>45883.833333333336</c:v>
                </c:pt>
                <c:pt idx="69">
                  <c:v>45883.875</c:v>
                </c:pt>
                <c:pt idx="70">
                  <c:v>45883.916666666664</c:v>
                </c:pt>
                <c:pt idx="71">
                  <c:v>45883.958333333336</c:v>
                </c:pt>
                <c:pt idx="72">
                  <c:v>45884</c:v>
                </c:pt>
                <c:pt idx="73">
                  <c:v>45884.041666666664</c:v>
                </c:pt>
                <c:pt idx="74">
                  <c:v>45884.083333333336</c:v>
                </c:pt>
                <c:pt idx="75">
                  <c:v>45884.125</c:v>
                </c:pt>
                <c:pt idx="76">
                  <c:v>45884.166666666664</c:v>
                </c:pt>
                <c:pt idx="77">
                  <c:v>45884.208333333336</c:v>
                </c:pt>
                <c:pt idx="78">
                  <c:v>45884.25</c:v>
                </c:pt>
                <c:pt idx="79">
                  <c:v>45884.291666666664</c:v>
                </c:pt>
                <c:pt idx="80">
                  <c:v>45884.333333333336</c:v>
                </c:pt>
                <c:pt idx="81">
                  <c:v>45884.375</c:v>
                </c:pt>
                <c:pt idx="82">
                  <c:v>45884.416666666664</c:v>
                </c:pt>
                <c:pt idx="83">
                  <c:v>45884.458333333336</c:v>
                </c:pt>
                <c:pt idx="84">
                  <c:v>45884.5</c:v>
                </c:pt>
                <c:pt idx="85">
                  <c:v>45884.541666666664</c:v>
                </c:pt>
                <c:pt idx="86">
                  <c:v>45884.583333333336</c:v>
                </c:pt>
                <c:pt idx="87">
                  <c:v>45884.625</c:v>
                </c:pt>
                <c:pt idx="88">
                  <c:v>45884.666666666664</c:v>
                </c:pt>
                <c:pt idx="89">
                  <c:v>45884.708333333336</c:v>
                </c:pt>
                <c:pt idx="90">
                  <c:v>45884.75</c:v>
                </c:pt>
                <c:pt idx="91">
                  <c:v>45884.791666666664</c:v>
                </c:pt>
                <c:pt idx="92">
                  <c:v>45884.833333333336</c:v>
                </c:pt>
                <c:pt idx="93">
                  <c:v>45884.875</c:v>
                </c:pt>
                <c:pt idx="94">
                  <c:v>45884.916666666664</c:v>
                </c:pt>
                <c:pt idx="95">
                  <c:v>45884.958333333336</c:v>
                </c:pt>
                <c:pt idx="96">
                  <c:v>45885</c:v>
                </c:pt>
                <c:pt idx="97">
                  <c:v>45885.041666666664</c:v>
                </c:pt>
                <c:pt idx="98">
                  <c:v>45885.083333333336</c:v>
                </c:pt>
                <c:pt idx="99">
                  <c:v>45885.125</c:v>
                </c:pt>
                <c:pt idx="100">
                  <c:v>45885.166666666664</c:v>
                </c:pt>
                <c:pt idx="101">
                  <c:v>45885.208333333336</c:v>
                </c:pt>
                <c:pt idx="102">
                  <c:v>45885.25</c:v>
                </c:pt>
                <c:pt idx="103">
                  <c:v>45885.291666666664</c:v>
                </c:pt>
                <c:pt idx="104">
                  <c:v>45885.333333333336</c:v>
                </c:pt>
                <c:pt idx="105">
                  <c:v>45885.375</c:v>
                </c:pt>
                <c:pt idx="106">
                  <c:v>45885.416666666664</c:v>
                </c:pt>
                <c:pt idx="107">
                  <c:v>45885.458333333336</c:v>
                </c:pt>
                <c:pt idx="108">
                  <c:v>45885.5</c:v>
                </c:pt>
                <c:pt idx="109">
                  <c:v>45885.541666666664</c:v>
                </c:pt>
                <c:pt idx="110">
                  <c:v>45885.583333333336</c:v>
                </c:pt>
                <c:pt idx="111">
                  <c:v>45885.625</c:v>
                </c:pt>
                <c:pt idx="112">
                  <c:v>45885.666666666664</c:v>
                </c:pt>
                <c:pt idx="113">
                  <c:v>45885.708333333336</c:v>
                </c:pt>
                <c:pt idx="114">
                  <c:v>45885.75</c:v>
                </c:pt>
                <c:pt idx="115">
                  <c:v>45885.791666666664</c:v>
                </c:pt>
                <c:pt idx="116">
                  <c:v>45885.833333333336</c:v>
                </c:pt>
                <c:pt idx="117">
                  <c:v>45885.875</c:v>
                </c:pt>
                <c:pt idx="118">
                  <c:v>45885.916666666664</c:v>
                </c:pt>
                <c:pt idx="119">
                  <c:v>45885.958333333336</c:v>
                </c:pt>
                <c:pt idx="120">
                  <c:v>45886</c:v>
                </c:pt>
                <c:pt idx="121">
                  <c:v>45886.041666666664</c:v>
                </c:pt>
                <c:pt idx="122">
                  <c:v>45886.083333333336</c:v>
                </c:pt>
                <c:pt idx="123">
                  <c:v>45886.125</c:v>
                </c:pt>
                <c:pt idx="124">
                  <c:v>45886.166666666664</c:v>
                </c:pt>
                <c:pt idx="125">
                  <c:v>45886.208333333336</c:v>
                </c:pt>
                <c:pt idx="126">
                  <c:v>45886.25</c:v>
                </c:pt>
                <c:pt idx="127">
                  <c:v>45886.291666666664</c:v>
                </c:pt>
                <c:pt idx="128">
                  <c:v>45886.333333333336</c:v>
                </c:pt>
                <c:pt idx="129">
                  <c:v>45886.375</c:v>
                </c:pt>
                <c:pt idx="130">
                  <c:v>45886.416666666664</c:v>
                </c:pt>
                <c:pt idx="131">
                  <c:v>45886.458333333336</c:v>
                </c:pt>
                <c:pt idx="132">
                  <c:v>45886.5</c:v>
                </c:pt>
                <c:pt idx="133">
                  <c:v>45886.541666666664</c:v>
                </c:pt>
                <c:pt idx="134">
                  <c:v>45886.583333333336</c:v>
                </c:pt>
                <c:pt idx="135">
                  <c:v>45886.625</c:v>
                </c:pt>
                <c:pt idx="136">
                  <c:v>45886.666666666664</c:v>
                </c:pt>
                <c:pt idx="137">
                  <c:v>45886.708333333336</c:v>
                </c:pt>
                <c:pt idx="138">
                  <c:v>45886.75</c:v>
                </c:pt>
                <c:pt idx="139">
                  <c:v>45886.791666666664</c:v>
                </c:pt>
                <c:pt idx="140">
                  <c:v>45886.833333333336</c:v>
                </c:pt>
                <c:pt idx="141">
                  <c:v>45886.875</c:v>
                </c:pt>
                <c:pt idx="142">
                  <c:v>45886.916666666664</c:v>
                </c:pt>
                <c:pt idx="143">
                  <c:v>45886.958333333336</c:v>
                </c:pt>
                <c:pt idx="144">
                  <c:v>45887</c:v>
                </c:pt>
                <c:pt idx="145">
                  <c:v>45887.041666666664</c:v>
                </c:pt>
                <c:pt idx="146">
                  <c:v>45887.083333333336</c:v>
                </c:pt>
                <c:pt idx="147">
                  <c:v>45887.125</c:v>
                </c:pt>
                <c:pt idx="148">
                  <c:v>45887.166666666664</c:v>
                </c:pt>
                <c:pt idx="149">
                  <c:v>45887.208333333336</c:v>
                </c:pt>
                <c:pt idx="150">
                  <c:v>45887.25</c:v>
                </c:pt>
                <c:pt idx="151">
                  <c:v>45887.291666666664</c:v>
                </c:pt>
                <c:pt idx="152">
                  <c:v>45887.333333333336</c:v>
                </c:pt>
                <c:pt idx="153">
                  <c:v>45887.375</c:v>
                </c:pt>
                <c:pt idx="154">
                  <c:v>45887.416666666664</c:v>
                </c:pt>
                <c:pt idx="155">
                  <c:v>45887.458333333336</c:v>
                </c:pt>
                <c:pt idx="156">
                  <c:v>45887.5</c:v>
                </c:pt>
                <c:pt idx="157">
                  <c:v>45887.541666666664</c:v>
                </c:pt>
                <c:pt idx="158">
                  <c:v>45887.583333333336</c:v>
                </c:pt>
                <c:pt idx="159">
                  <c:v>45887.625</c:v>
                </c:pt>
                <c:pt idx="160">
                  <c:v>45887.666666666664</c:v>
                </c:pt>
                <c:pt idx="161">
                  <c:v>45887.708333333336</c:v>
                </c:pt>
                <c:pt idx="162">
                  <c:v>45887.75</c:v>
                </c:pt>
                <c:pt idx="163">
                  <c:v>45887.791666666664</c:v>
                </c:pt>
                <c:pt idx="164">
                  <c:v>45887.833333333336</c:v>
                </c:pt>
                <c:pt idx="165">
                  <c:v>45887.875</c:v>
                </c:pt>
                <c:pt idx="166">
                  <c:v>45887.916666666664</c:v>
                </c:pt>
                <c:pt idx="167">
                  <c:v>45887.958333333336</c:v>
                </c:pt>
                <c:pt idx="168">
                  <c:v>45888</c:v>
                </c:pt>
                <c:pt idx="169">
                  <c:v>45888.041666666664</c:v>
                </c:pt>
                <c:pt idx="170">
                  <c:v>45888.083333333336</c:v>
                </c:pt>
                <c:pt idx="171">
                  <c:v>45888.125</c:v>
                </c:pt>
                <c:pt idx="172">
                  <c:v>45888.166666666664</c:v>
                </c:pt>
                <c:pt idx="173">
                  <c:v>45888.208333333336</c:v>
                </c:pt>
                <c:pt idx="174">
                  <c:v>45888.25</c:v>
                </c:pt>
                <c:pt idx="175">
                  <c:v>45888.291666666664</c:v>
                </c:pt>
                <c:pt idx="176">
                  <c:v>45888.333333333336</c:v>
                </c:pt>
                <c:pt idx="177">
                  <c:v>45888.375</c:v>
                </c:pt>
                <c:pt idx="178">
                  <c:v>45888.416666666664</c:v>
                </c:pt>
                <c:pt idx="179">
                  <c:v>45888.458333333336</c:v>
                </c:pt>
                <c:pt idx="180">
                  <c:v>45888.5</c:v>
                </c:pt>
                <c:pt idx="181">
                  <c:v>45888.541666666664</c:v>
                </c:pt>
                <c:pt idx="182">
                  <c:v>45888.583333333336</c:v>
                </c:pt>
                <c:pt idx="183">
                  <c:v>45888.625</c:v>
                </c:pt>
                <c:pt idx="184">
                  <c:v>45888.666666666664</c:v>
                </c:pt>
                <c:pt idx="185">
                  <c:v>45888.708333333336</c:v>
                </c:pt>
                <c:pt idx="186">
                  <c:v>45888.75</c:v>
                </c:pt>
                <c:pt idx="187">
                  <c:v>45888.791666666664</c:v>
                </c:pt>
                <c:pt idx="188">
                  <c:v>45888.833333333336</c:v>
                </c:pt>
                <c:pt idx="189">
                  <c:v>45888.875</c:v>
                </c:pt>
                <c:pt idx="190">
                  <c:v>45888.916666666664</c:v>
                </c:pt>
                <c:pt idx="191">
                  <c:v>45888.958333333336</c:v>
                </c:pt>
                <c:pt idx="192">
                  <c:v>45889</c:v>
                </c:pt>
                <c:pt idx="193">
                  <c:v>45889.041666666664</c:v>
                </c:pt>
                <c:pt idx="194">
                  <c:v>45889.083333333336</c:v>
                </c:pt>
                <c:pt idx="195">
                  <c:v>45889.125</c:v>
                </c:pt>
                <c:pt idx="196">
                  <c:v>45889.166666666664</c:v>
                </c:pt>
                <c:pt idx="197">
                  <c:v>45889.208333333336</c:v>
                </c:pt>
                <c:pt idx="198">
                  <c:v>45889.25</c:v>
                </c:pt>
                <c:pt idx="199">
                  <c:v>45889.291666666664</c:v>
                </c:pt>
                <c:pt idx="200">
                  <c:v>45889.333333333336</c:v>
                </c:pt>
                <c:pt idx="201">
                  <c:v>45889.375</c:v>
                </c:pt>
                <c:pt idx="202">
                  <c:v>45889.416666666664</c:v>
                </c:pt>
                <c:pt idx="203">
                  <c:v>45889.458333333336</c:v>
                </c:pt>
                <c:pt idx="204">
                  <c:v>45889.5</c:v>
                </c:pt>
                <c:pt idx="205">
                  <c:v>45889.541666666664</c:v>
                </c:pt>
                <c:pt idx="206">
                  <c:v>45889.583333333336</c:v>
                </c:pt>
                <c:pt idx="207">
                  <c:v>45889.625</c:v>
                </c:pt>
                <c:pt idx="208">
                  <c:v>45889.666666666664</c:v>
                </c:pt>
                <c:pt idx="209">
                  <c:v>45889.708333333336</c:v>
                </c:pt>
                <c:pt idx="210">
                  <c:v>45889.75</c:v>
                </c:pt>
                <c:pt idx="211">
                  <c:v>45889.791666666664</c:v>
                </c:pt>
                <c:pt idx="212">
                  <c:v>45889.833333333336</c:v>
                </c:pt>
                <c:pt idx="213">
                  <c:v>45889.875</c:v>
                </c:pt>
                <c:pt idx="214">
                  <c:v>45889.916666666664</c:v>
                </c:pt>
                <c:pt idx="215">
                  <c:v>45889.958333333336</c:v>
                </c:pt>
                <c:pt idx="216">
                  <c:v>45890</c:v>
                </c:pt>
                <c:pt idx="217">
                  <c:v>45890.041666666664</c:v>
                </c:pt>
                <c:pt idx="218">
                  <c:v>45890.083333333336</c:v>
                </c:pt>
                <c:pt idx="219">
                  <c:v>45890.125</c:v>
                </c:pt>
                <c:pt idx="220">
                  <c:v>45890.166666666664</c:v>
                </c:pt>
                <c:pt idx="221">
                  <c:v>45890.208333333336</c:v>
                </c:pt>
                <c:pt idx="222">
                  <c:v>45890.25</c:v>
                </c:pt>
                <c:pt idx="223">
                  <c:v>45890.291666666664</c:v>
                </c:pt>
                <c:pt idx="224">
                  <c:v>45890.333333333336</c:v>
                </c:pt>
                <c:pt idx="225">
                  <c:v>45890.375</c:v>
                </c:pt>
                <c:pt idx="226">
                  <c:v>45890.416666666664</c:v>
                </c:pt>
                <c:pt idx="227">
                  <c:v>45890.458333333336</c:v>
                </c:pt>
                <c:pt idx="228">
                  <c:v>45890.5</c:v>
                </c:pt>
                <c:pt idx="229">
                  <c:v>45890.541666666664</c:v>
                </c:pt>
                <c:pt idx="230">
                  <c:v>45890.583333333336</c:v>
                </c:pt>
                <c:pt idx="231">
                  <c:v>45890.625</c:v>
                </c:pt>
                <c:pt idx="232">
                  <c:v>45890.666666666664</c:v>
                </c:pt>
                <c:pt idx="233">
                  <c:v>45890.708333333336</c:v>
                </c:pt>
                <c:pt idx="234">
                  <c:v>45890.75</c:v>
                </c:pt>
                <c:pt idx="235">
                  <c:v>45890.791666666664</c:v>
                </c:pt>
                <c:pt idx="236">
                  <c:v>45890.833333333336</c:v>
                </c:pt>
                <c:pt idx="237">
                  <c:v>45890.875</c:v>
                </c:pt>
                <c:pt idx="238">
                  <c:v>45890.916666666664</c:v>
                </c:pt>
                <c:pt idx="239">
                  <c:v>45890.958333333336</c:v>
                </c:pt>
                <c:pt idx="240">
                  <c:v>45891</c:v>
                </c:pt>
                <c:pt idx="241">
                  <c:v>45891.041666666664</c:v>
                </c:pt>
                <c:pt idx="242">
                  <c:v>45891.083333333336</c:v>
                </c:pt>
                <c:pt idx="243">
                  <c:v>45891.125</c:v>
                </c:pt>
                <c:pt idx="244">
                  <c:v>45891.166666666664</c:v>
                </c:pt>
                <c:pt idx="245">
                  <c:v>45891.208333333336</c:v>
                </c:pt>
                <c:pt idx="246">
                  <c:v>45891.25</c:v>
                </c:pt>
                <c:pt idx="247">
                  <c:v>45891.291666666664</c:v>
                </c:pt>
                <c:pt idx="248">
                  <c:v>45891.333333333336</c:v>
                </c:pt>
                <c:pt idx="249">
                  <c:v>45891.375</c:v>
                </c:pt>
                <c:pt idx="250">
                  <c:v>45891.416666666664</c:v>
                </c:pt>
                <c:pt idx="251">
                  <c:v>45891.458333333336</c:v>
                </c:pt>
                <c:pt idx="252">
                  <c:v>45891.5</c:v>
                </c:pt>
                <c:pt idx="253">
                  <c:v>45891.541666666664</c:v>
                </c:pt>
                <c:pt idx="254">
                  <c:v>45891.583333333336</c:v>
                </c:pt>
                <c:pt idx="255">
                  <c:v>45891.625</c:v>
                </c:pt>
                <c:pt idx="256">
                  <c:v>45891.666666666664</c:v>
                </c:pt>
                <c:pt idx="257">
                  <c:v>45891.708333333336</c:v>
                </c:pt>
                <c:pt idx="258">
                  <c:v>45891.75</c:v>
                </c:pt>
                <c:pt idx="259">
                  <c:v>45891.791666666664</c:v>
                </c:pt>
                <c:pt idx="260">
                  <c:v>45891.833333333336</c:v>
                </c:pt>
                <c:pt idx="261">
                  <c:v>45891.875</c:v>
                </c:pt>
                <c:pt idx="262">
                  <c:v>45891.916666666664</c:v>
                </c:pt>
                <c:pt idx="263">
                  <c:v>45891.958333333336</c:v>
                </c:pt>
                <c:pt idx="264">
                  <c:v>45892</c:v>
                </c:pt>
                <c:pt idx="265">
                  <c:v>45892.041666666664</c:v>
                </c:pt>
                <c:pt idx="266">
                  <c:v>45892.083333333336</c:v>
                </c:pt>
                <c:pt idx="267">
                  <c:v>45892.125</c:v>
                </c:pt>
                <c:pt idx="268">
                  <c:v>45892.166666666664</c:v>
                </c:pt>
                <c:pt idx="269">
                  <c:v>45892.208333333336</c:v>
                </c:pt>
                <c:pt idx="270">
                  <c:v>45892.25</c:v>
                </c:pt>
                <c:pt idx="271">
                  <c:v>45892.291666666664</c:v>
                </c:pt>
                <c:pt idx="272">
                  <c:v>45892.333333333336</c:v>
                </c:pt>
                <c:pt idx="273">
                  <c:v>45892.375</c:v>
                </c:pt>
                <c:pt idx="274">
                  <c:v>45892.416666666664</c:v>
                </c:pt>
                <c:pt idx="275">
                  <c:v>45892.458333333336</c:v>
                </c:pt>
                <c:pt idx="276">
                  <c:v>45892.5</c:v>
                </c:pt>
                <c:pt idx="277">
                  <c:v>45892.541666666664</c:v>
                </c:pt>
                <c:pt idx="278">
                  <c:v>45892.583333333336</c:v>
                </c:pt>
                <c:pt idx="279">
                  <c:v>45892.625</c:v>
                </c:pt>
                <c:pt idx="280">
                  <c:v>45892.666666666664</c:v>
                </c:pt>
                <c:pt idx="281">
                  <c:v>45892.708333333336</c:v>
                </c:pt>
                <c:pt idx="282">
                  <c:v>45892.75</c:v>
                </c:pt>
                <c:pt idx="283">
                  <c:v>45892.791666666664</c:v>
                </c:pt>
                <c:pt idx="284">
                  <c:v>45892.833333333336</c:v>
                </c:pt>
                <c:pt idx="285">
                  <c:v>45892.875</c:v>
                </c:pt>
                <c:pt idx="286">
                  <c:v>45892.916666666664</c:v>
                </c:pt>
                <c:pt idx="287">
                  <c:v>45892.958333333336</c:v>
                </c:pt>
                <c:pt idx="288">
                  <c:v>45893</c:v>
                </c:pt>
                <c:pt idx="289">
                  <c:v>45893.041666666664</c:v>
                </c:pt>
                <c:pt idx="290">
                  <c:v>45893.083333333336</c:v>
                </c:pt>
                <c:pt idx="291">
                  <c:v>45893.125</c:v>
                </c:pt>
                <c:pt idx="292">
                  <c:v>45893.166666666664</c:v>
                </c:pt>
                <c:pt idx="293">
                  <c:v>45893.208333333336</c:v>
                </c:pt>
                <c:pt idx="294">
                  <c:v>45893.25</c:v>
                </c:pt>
                <c:pt idx="295">
                  <c:v>45893.291666666664</c:v>
                </c:pt>
                <c:pt idx="296">
                  <c:v>45893.333333333336</c:v>
                </c:pt>
                <c:pt idx="297">
                  <c:v>45893.375</c:v>
                </c:pt>
                <c:pt idx="298">
                  <c:v>45893.416666666664</c:v>
                </c:pt>
                <c:pt idx="299">
                  <c:v>45893.458333333336</c:v>
                </c:pt>
                <c:pt idx="300">
                  <c:v>45893.5</c:v>
                </c:pt>
                <c:pt idx="301">
                  <c:v>45893.541666666664</c:v>
                </c:pt>
                <c:pt idx="302">
                  <c:v>45893.583333333336</c:v>
                </c:pt>
                <c:pt idx="303">
                  <c:v>45893.625</c:v>
                </c:pt>
                <c:pt idx="304">
                  <c:v>45893.666666666664</c:v>
                </c:pt>
                <c:pt idx="305">
                  <c:v>45893.708333333336</c:v>
                </c:pt>
                <c:pt idx="306">
                  <c:v>45893.75</c:v>
                </c:pt>
                <c:pt idx="307">
                  <c:v>45893.791666666664</c:v>
                </c:pt>
                <c:pt idx="308">
                  <c:v>45893.833333333336</c:v>
                </c:pt>
                <c:pt idx="309">
                  <c:v>45893.875</c:v>
                </c:pt>
                <c:pt idx="310">
                  <c:v>45893.916666666664</c:v>
                </c:pt>
                <c:pt idx="311">
                  <c:v>45893.958333333336</c:v>
                </c:pt>
                <c:pt idx="312">
                  <c:v>45894</c:v>
                </c:pt>
                <c:pt idx="313">
                  <c:v>45894.041666666664</c:v>
                </c:pt>
                <c:pt idx="314">
                  <c:v>45894.083333333336</c:v>
                </c:pt>
                <c:pt idx="315">
                  <c:v>45894.125</c:v>
                </c:pt>
                <c:pt idx="316">
                  <c:v>45894.166666666664</c:v>
                </c:pt>
                <c:pt idx="317">
                  <c:v>45894.208333333336</c:v>
                </c:pt>
                <c:pt idx="318">
                  <c:v>45894.25</c:v>
                </c:pt>
                <c:pt idx="319">
                  <c:v>45894.291666666664</c:v>
                </c:pt>
                <c:pt idx="320">
                  <c:v>45894.333333333336</c:v>
                </c:pt>
                <c:pt idx="321">
                  <c:v>45894.375</c:v>
                </c:pt>
                <c:pt idx="322">
                  <c:v>45894.416666666664</c:v>
                </c:pt>
                <c:pt idx="323">
                  <c:v>45894.458333333336</c:v>
                </c:pt>
                <c:pt idx="324">
                  <c:v>45894.5</c:v>
                </c:pt>
                <c:pt idx="325">
                  <c:v>45894.541666666664</c:v>
                </c:pt>
                <c:pt idx="326">
                  <c:v>45894.583333333336</c:v>
                </c:pt>
                <c:pt idx="327">
                  <c:v>45894.625</c:v>
                </c:pt>
                <c:pt idx="328">
                  <c:v>45894.666666666664</c:v>
                </c:pt>
                <c:pt idx="329">
                  <c:v>45894.708333333336</c:v>
                </c:pt>
                <c:pt idx="330">
                  <c:v>45894.75</c:v>
                </c:pt>
                <c:pt idx="331">
                  <c:v>45894.791666666664</c:v>
                </c:pt>
                <c:pt idx="332">
                  <c:v>45894.833333333336</c:v>
                </c:pt>
                <c:pt idx="333">
                  <c:v>45894.875</c:v>
                </c:pt>
                <c:pt idx="334">
                  <c:v>45894.916666666664</c:v>
                </c:pt>
                <c:pt idx="335">
                  <c:v>45894.958333333336</c:v>
                </c:pt>
                <c:pt idx="336">
                  <c:v>45895</c:v>
                </c:pt>
                <c:pt idx="337">
                  <c:v>45895.041666666664</c:v>
                </c:pt>
                <c:pt idx="338">
                  <c:v>45895.083333333336</c:v>
                </c:pt>
                <c:pt idx="339">
                  <c:v>45895.125</c:v>
                </c:pt>
                <c:pt idx="340">
                  <c:v>45895.166666666664</c:v>
                </c:pt>
                <c:pt idx="341">
                  <c:v>45895.208333333336</c:v>
                </c:pt>
                <c:pt idx="342">
                  <c:v>45895.25</c:v>
                </c:pt>
                <c:pt idx="343">
                  <c:v>45895.291666666664</c:v>
                </c:pt>
                <c:pt idx="344">
                  <c:v>45895.333333333336</c:v>
                </c:pt>
                <c:pt idx="345">
                  <c:v>45895.375</c:v>
                </c:pt>
                <c:pt idx="346">
                  <c:v>45895.416666666664</c:v>
                </c:pt>
                <c:pt idx="347">
                  <c:v>45895.458333333336</c:v>
                </c:pt>
                <c:pt idx="348">
                  <c:v>45895.5</c:v>
                </c:pt>
                <c:pt idx="349">
                  <c:v>45895.541666666664</c:v>
                </c:pt>
                <c:pt idx="350">
                  <c:v>45895.583333333336</c:v>
                </c:pt>
                <c:pt idx="351">
                  <c:v>45895.625</c:v>
                </c:pt>
                <c:pt idx="352">
                  <c:v>45895.666666666664</c:v>
                </c:pt>
                <c:pt idx="353">
                  <c:v>45895.708333333336</c:v>
                </c:pt>
                <c:pt idx="354">
                  <c:v>45895.75</c:v>
                </c:pt>
                <c:pt idx="355">
                  <c:v>45895.791666666664</c:v>
                </c:pt>
                <c:pt idx="356">
                  <c:v>45895.833333333336</c:v>
                </c:pt>
                <c:pt idx="357">
                  <c:v>45895.875</c:v>
                </c:pt>
                <c:pt idx="358">
                  <c:v>45895.916666666664</c:v>
                </c:pt>
                <c:pt idx="359">
                  <c:v>45895.958333333336</c:v>
                </c:pt>
                <c:pt idx="360">
                  <c:v>45896</c:v>
                </c:pt>
                <c:pt idx="361">
                  <c:v>45896.041666666664</c:v>
                </c:pt>
                <c:pt idx="362">
                  <c:v>45896.083333333336</c:v>
                </c:pt>
                <c:pt idx="363">
                  <c:v>45896.125</c:v>
                </c:pt>
                <c:pt idx="364">
                  <c:v>45896.166666666664</c:v>
                </c:pt>
                <c:pt idx="365">
                  <c:v>45896.208333333336</c:v>
                </c:pt>
                <c:pt idx="366">
                  <c:v>45896.25</c:v>
                </c:pt>
                <c:pt idx="367">
                  <c:v>45896.291666666664</c:v>
                </c:pt>
                <c:pt idx="368">
                  <c:v>45896.333333333336</c:v>
                </c:pt>
                <c:pt idx="369">
                  <c:v>45896.375</c:v>
                </c:pt>
                <c:pt idx="370">
                  <c:v>45896.416666666664</c:v>
                </c:pt>
                <c:pt idx="371">
                  <c:v>45896.458333333336</c:v>
                </c:pt>
                <c:pt idx="372">
                  <c:v>45896.5</c:v>
                </c:pt>
                <c:pt idx="373">
                  <c:v>45896.541666666664</c:v>
                </c:pt>
                <c:pt idx="374">
                  <c:v>45896.583333333336</c:v>
                </c:pt>
                <c:pt idx="375">
                  <c:v>45896.625</c:v>
                </c:pt>
                <c:pt idx="376">
                  <c:v>45896.666666666664</c:v>
                </c:pt>
                <c:pt idx="377">
                  <c:v>45896.708333333336</c:v>
                </c:pt>
                <c:pt idx="378">
                  <c:v>45896.75</c:v>
                </c:pt>
                <c:pt idx="379">
                  <c:v>45896.791666666664</c:v>
                </c:pt>
                <c:pt idx="380">
                  <c:v>45896.833333333336</c:v>
                </c:pt>
                <c:pt idx="381">
                  <c:v>45896.875</c:v>
                </c:pt>
                <c:pt idx="382">
                  <c:v>45896.916666666664</c:v>
                </c:pt>
                <c:pt idx="383">
                  <c:v>45896.958333333336</c:v>
                </c:pt>
              </c:numCache>
            </c:numRef>
          </c:xVal>
          <c:yVal>
            <c:numRef>
              <c:f>Plotting!$H$2:$H$385</c:f>
              <c:numCache>
                <c:formatCode>General</c:formatCode>
                <c:ptCount val="384"/>
                <c:pt idx="0">
                  <c:v>22.37</c:v>
                </c:pt>
                <c:pt idx="1">
                  <c:v>10.97</c:v>
                </c:pt>
                <c:pt idx="2">
                  <c:v>2.46</c:v>
                </c:pt>
                <c:pt idx="3">
                  <c:v>3.4</c:v>
                </c:pt>
                <c:pt idx="4">
                  <c:v>4.6399999999999997</c:v>
                </c:pt>
                <c:pt idx="5">
                  <c:v>6.89</c:v>
                </c:pt>
                <c:pt idx="6">
                  <c:v>6.89</c:v>
                </c:pt>
                <c:pt idx="7">
                  <c:v>3.14</c:v>
                </c:pt>
                <c:pt idx="8">
                  <c:v>0.25</c:v>
                </c:pt>
                <c:pt idx="9">
                  <c:v>1.03</c:v>
                </c:pt>
                <c:pt idx="10">
                  <c:v>1.18</c:v>
                </c:pt>
                <c:pt idx="11">
                  <c:v>1.85</c:v>
                </c:pt>
                <c:pt idx="12">
                  <c:v>4.0999999999999996</c:v>
                </c:pt>
                <c:pt idx="13">
                  <c:v>2.44</c:v>
                </c:pt>
                <c:pt idx="14">
                  <c:v>2.02</c:v>
                </c:pt>
                <c:pt idx="15">
                  <c:v>3.85</c:v>
                </c:pt>
                <c:pt idx="16">
                  <c:v>3.37</c:v>
                </c:pt>
                <c:pt idx="17">
                  <c:v>4.01</c:v>
                </c:pt>
                <c:pt idx="18">
                  <c:v>4.6399999999999997</c:v>
                </c:pt>
                <c:pt idx="19">
                  <c:v>3.26</c:v>
                </c:pt>
                <c:pt idx="20">
                  <c:v>2.34</c:v>
                </c:pt>
                <c:pt idx="21">
                  <c:v>4.5199999999999996</c:v>
                </c:pt>
                <c:pt idx="22">
                  <c:v>23.25</c:v>
                </c:pt>
                <c:pt idx="23">
                  <c:v>46.17</c:v>
                </c:pt>
                <c:pt idx="24">
                  <c:v>11.57</c:v>
                </c:pt>
                <c:pt idx="25">
                  <c:v>13.32</c:v>
                </c:pt>
                <c:pt idx="26">
                  <c:v>14.27</c:v>
                </c:pt>
                <c:pt idx="27">
                  <c:v>9.2899999999999991</c:v>
                </c:pt>
                <c:pt idx="28">
                  <c:v>9.2200000000000006</c:v>
                </c:pt>
                <c:pt idx="29">
                  <c:v>60.55</c:v>
                </c:pt>
                <c:pt idx="30">
                  <c:v>86.46</c:v>
                </c:pt>
                <c:pt idx="31">
                  <c:v>28.25</c:v>
                </c:pt>
                <c:pt idx="32">
                  <c:v>20.21</c:v>
                </c:pt>
                <c:pt idx="33">
                  <c:v>13.73</c:v>
                </c:pt>
                <c:pt idx="34">
                  <c:v>15.82</c:v>
                </c:pt>
                <c:pt idx="35">
                  <c:v>7.7</c:v>
                </c:pt>
                <c:pt idx="36">
                  <c:v>18.649999999999999</c:v>
                </c:pt>
                <c:pt idx="37">
                  <c:v>13.14</c:v>
                </c:pt>
                <c:pt idx="38">
                  <c:v>6.05</c:v>
                </c:pt>
                <c:pt idx="39">
                  <c:v>5.87</c:v>
                </c:pt>
                <c:pt idx="40">
                  <c:v>2.16</c:v>
                </c:pt>
                <c:pt idx="41">
                  <c:v>1.37</c:v>
                </c:pt>
                <c:pt idx="42">
                  <c:v>1.87</c:v>
                </c:pt>
                <c:pt idx="43">
                  <c:v>3.34</c:v>
                </c:pt>
                <c:pt idx="44">
                  <c:v>3.26</c:v>
                </c:pt>
                <c:pt idx="45">
                  <c:v>0.27</c:v>
                </c:pt>
                <c:pt idx="46">
                  <c:v>0.09</c:v>
                </c:pt>
                <c:pt idx="47">
                  <c:v>0.8</c:v>
                </c:pt>
                <c:pt idx="48">
                  <c:v>11.9</c:v>
                </c:pt>
                <c:pt idx="49">
                  <c:v>1.33</c:v>
                </c:pt>
                <c:pt idx="50">
                  <c:v>7.06</c:v>
                </c:pt>
                <c:pt idx="51">
                  <c:v>18.850000000000001</c:v>
                </c:pt>
                <c:pt idx="52">
                  <c:v>5.19</c:v>
                </c:pt>
                <c:pt idx="53">
                  <c:v>9.57</c:v>
                </c:pt>
                <c:pt idx="54">
                  <c:v>17.12</c:v>
                </c:pt>
                <c:pt idx="55">
                  <c:v>11.05</c:v>
                </c:pt>
                <c:pt idx="56">
                  <c:v>0.36</c:v>
                </c:pt>
                <c:pt idx="57">
                  <c:v>1.41</c:v>
                </c:pt>
                <c:pt idx="58">
                  <c:v>0</c:v>
                </c:pt>
                <c:pt idx="59">
                  <c:v>1.38</c:v>
                </c:pt>
                <c:pt idx="60">
                  <c:v>2.16</c:v>
                </c:pt>
                <c:pt idx="61">
                  <c:v>1.47</c:v>
                </c:pt>
                <c:pt idx="62">
                  <c:v>0.56999999999999995</c:v>
                </c:pt>
                <c:pt idx="63">
                  <c:v>1.31</c:v>
                </c:pt>
                <c:pt idx="64">
                  <c:v>0.66</c:v>
                </c:pt>
                <c:pt idx="65">
                  <c:v>0</c:v>
                </c:pt>
                <c:pt idx="66">
                  <c:v>38.979999999999997</c:v>
                </c:pt>
                <c:pt idx="67">
                  <c:v>20.73</c:v>
                </c:pt>
                <c:pt idx="68">
                  <c:v>135.13999999999999</c:v>
                </c:pt>
                <c:pt idx="69">
                  <c:v>323.25</c:v>
                </c:pt>
                <c:pt idx="70">
                  <c:v>195.94</c:v>
                </c:pt>
                <c:pt idx="71">
                  <c:v>294.83999999999997</c:v>
                </c:pt>
                <c:pt idx="72">
                  <c:v>33.630000000000003</c:v>
                </c:pt>
                <c:pt idx="73">
                  <c:v>23.78</c:v>
                </c:pt>
                <c:pt idx="74">
                  <c:v>1.1599999999999999</c:v>
                </c:pt>
                <c:pt idx="75">
                  <c:v>2.5099999999999998</c:v>
                </c:pt>
                <c:pt idx="76">
                  <c:v>9.3800000000000008</c:v>
                </c:pt>
                <c:pt idx="77">
                  <c:v>7.38</c:v>
                </c:pt>
                <c:pt idx="78">
                  <c:v>8.4499999999999993</c:v>
                </c:pt>
                <c:pt idx="79">
                  <c:v>0.89</c:v>
                </c:pt>
                <c:pt idx="80">
                  <c:v>2.56</c:v>
                </c:pt>
                <c:pt idx="81">
                  <c:v>7.52</c:v>
                </c:pt>
                <c:pt idx="82">
                  <c:v>6.9</c:v>
                </c:pt>
                <c:pt idx="83">
                  <c:v>2.65</c:v>
                </c:pt>
                <c:pt idx="84">
                  <c:v>1.43</c:v>
                </c:pt>
                <c:pt idx="85">
                  <c:v>1.76</c:v>
                </c:pt>
                <c:pt idx="86">
                  <c:v>1.88</c:v>
                </c:pt>
                <c:pt idx="87">
                  <c:v>0.87</c:v>
                </c:pt>
                <c:pt idx="88">
                  <c:v>0.35</c:v>
                </c:pt>
                <c:pt idx="89">
                  <c:v>1.2</c:v>
                </c:pt>
                <c:pt idx="90">
                  <c:v>0.15</c:v>
                </c:pt>
                <c:pt idx="91">
                  <c:v>0.08</c:v>
                </c:pt>
                <c:pt idx="92">
                  <c:v>0.22</c:v>
                </c:pt>
                <c:pt idx="93">
                  <c:v>9.58</c:v>
                </c:pt>
                <c:pt idx="94">
                  <c:v>4.37</c:v>
                </c:pt>
                <c:pt idx="95">
                  <c:v>4.3099999999999996</c:v>
                </c:pt>
                <c:pt idx="96">
                  <c:v>32.65</c:v>
                </c:pt>
                <c:pt idx="97">
                  <c:v>42.26</c:v>
                </c:pt>
                <c:pt idx="98">
                  <c:v>24.42</c:v>
                </c:pt>
                <c:pt idx="99">
                  <c:v>15.83</c:v>
                </c:pt>
                <c:pt idx="100">
                  <c:v>0.66</c:v>
                </c:pt>
                <c:pt idx="101">
                  <c:v>3.34</c:v>
                </c:pt>
                <c:pt idx="102">
                  <c:v>0.79</c:v>
                </c:pt>
                <c:pt idx="103">
                  <c:v>1.29</c:v>
                </c:pt>
                <c:pt idx="104">
                  <c:v>1.61</c:v>
                </c:pt>
                <c:pt idx="105">
                  <c:v>3.78</c:v>
                </c:pt>
                <c:pt idx="106">
                  <c:v>5.29</c:v>
                </c:pt>
                <c:pt idx="107">
                  <c:v>16.8</c:v>
                </c:pt>
                <c:pt idx="108">
                  <c:v>47.39</c:v>
                </c:pt>
                <c:pt idx="109">
                  <c:v>17.100000000000001</c:v>
                </c:pt>
                <c:pt idx="110">
                  <c:v>11.2</c:v>
                </c:pt>
                <c:pt idx="111">
                  <c:v>6.03</c:v>
                </c:pt>
                <c:pt idx="112">
                  <c:v>6.92</c:v>
                </c:pt>
                <c:pt idx="113">
                  <c:v>4.1500000000000004</c:v>
                </c:pt>
                <c:pt idx="114">
                  <c:v>3.44</c:v>
                </c:pt>
                <c:pt idx="115">
                  <c:v>4.91</c:v>
                </c:pt>
                <c:pt idx="116">
                  <c:v>12.16</c:v>
                </c:pt>
                <c:pt idx="117">
                  <c:v>53.61</c:v>
                </c:pt>
                <c:pt idx="118">
                  <c:v>162.44</c:v>
                </c:pt>
                <c:pt idx="119">
                  <c:v>172.94</c:v>
                </c:pt>
                <c:pt idx="120">
                  <c:v>109.12</c:v>
                </c:pt>
                <c:pt idx="121">
                  <c:v>46.25</c:v>
                </c:pt>
                <c:pt idx="122">
                  <c:v>3.52</c:v>
                </c:pt>
                <c:pt idx="123">
                  <c:v>2.93</c:v>
                </c:pt>
                <c:pt idx="124">
                  <c:v>0.54</c:v>
                </c:pt>
                <c:pt idx="125">
                  <c:v>1.1100000000000001</c:v>
                </c:pt>
                <c:pt idx="126">
                  <c:v>0.61</c:v>
                </c:pt>
                <c:pt idx="127">
                  <c:v>1.07</c:v>
                </c:pt>
                <c:pt idx="128">
                  <c:v>3.48</c:v>
                </c:pt>
                <c:pt idx="129">
                  <c:v>4.1100000000000003</c:v>
                </c:pt>
                <c:pt idx="130">
                  <c:v>3.26</c:v>
                </c:pt>
                <c:pt idx="131">
                  <c:v>4.3499999999999996</c:v>
                </c:pt>
                <c:pt idx="132">
                  <c:v>4.13</c:v>
                </c:pt>
                <c:pt idx="133">
                  <c:v>2.57</c:v>
                </c:pt>
                <c:pt idx="134">
                  <c:v>2.19</c:v>
                </c:pt>
                <c:pt idx="135">
                  <c:v>1.03</c:v>
                </c:pt>
                <c:pt idx="136">
                  <c:v>1.64</c:v>
                </c:pt>
                <c:pt idx="137">
                  <c:v>0.94</c:v>
                </c:pt>
                <c:pt idx="138">
                  <c:v>1.31</c:v>
                </c:pt>
                <c:pt idx="139">
                  <c:v>1.57</c:v>
                </c:pt>
                <c:pt idx="140">
                  <c:v>7.39</c:v>
                </c:pt>
                <c:pt idx="141">
                  <c:v>130.21</c:v>
                </c:pt>
                <c:pt idx="142">
                  <c:v>131.6</c:v>
                </c:pt>
                <c:pt idx="143">
                  <c:v>73.03</c:v>
                </c:pt>
                <c:pt idx="144">
                  <c:v>117.62</c:v>
                </c:pt>
                <c:pt idx="145">
                  <c:v>102.53</c:v>
                </c:pt>
                <c:pt idx="146">
                  <c:v>77.31</c:v>
                </c:pt>
                <c:pt idx="147">
                  <c:v>52.6</c:v>
                </c:pt>
                <c:pt idx="148">
                  <c:v>7.64</c:v>
                </c:pt>
                <c:pt idx="149">
                  <c:v>9.1999999999999993</c:v>
                </c:pt>
                <c:pt idx="150">
                  <c:v>28.73</c:v>
                </c:pt>
                <c:pt idx="151">
                  <c:v>27.6</c:v>
                </c:pt>
                <c:pt idx="152">
                  <c:v>4.28</c:v>
                </c:pt>
                <c:pt idx="153">
                  <c:v>4.26</c:v>
                </c:pt>
                <c:pt idx="154">
                  <c:v>3.9</c:v>
                </c:pt>
                <c:pt idx="155">
                  <c:v>6.2</c:v>
                </c:pt>
                <c:pt idx="156">
                  <c:v>9.3000000000000007</c:v>
                </c:pt>
                <c:pt idx="157">
                  <c:v>13.2</c:v>
                </c:pt>
                <c:pt idx="158">
                  <c:v>2.34</c:v>
                </c:pt>
                <c:pt idx="159">
                  <c:v>3.03</c:v>
                </c:pt>
                <c:pt idx="160">
                  <c:v>0.94</c:v>
                </c:pt>
                <c:pt idx="161">
                  <c:v>7.07</c:v>
                </c:pt>
                <c:pt idx="162">
                  <c:v>3.18</c:v>
                </c:pt>
                <c:pt idx="163">
                  <c:v>17.829999999999998</c:v>
                </c:pt>
                <c:pt idx="164">
                  <c:v>30.44</c:v>
                </c:pt>
                <c:pt idx="165">
                  <c:v>80.3</c:v>
                </c:pt>
                <c:pt idx="166">
                  <c:v>58.08</c:v>
                </c:pt>
                <c:pt idx="167">
                  <c:v>18.23</c:v>
                </c:pt>
                <c:pt idx="168">
                  <c:v>42.19</c:v>
                </c:pt>
                <c:pt idx="169">
                  <c:v>19.72</c:v>
                </c:pt>
                <c:pt idx="170">
                  <c:v>16.88</c:v>
                </c:pt>
                <c:pt idx="171">
                  <c:v>20.67</c:v>
                </c:pt>
                <c:pt idx="172">
                  <c:v>4.5999999999999996</c:v>
                </c:pt>
                <c:pt idx="173">
                  <c:v>8.36</c:v>
                </c:pt>
                <c:pt idx="174">
                  <c:v>4.5999999999999996</c:v>
                </c:pt>
                <c:pt idx="175">
                  <c:v>4.07</c:v>
                </c:pt>
                <c:pt idx="176">
                  <c:v>2.56</c:v>
                </c:pt>
                <c:pt idx="177">
                  <c:v>6.92</c:v>
                </c:pt>
                <c:pt idx="178">
                  <c:v>5.15</c:v>
                </c:pt>
                <c:pt idx="179">
                  <c:v>3.03</c:v>
                </c:pt>
                <c:pt idx="180">
                  <c:v>1.6</c:v>
                </c:pt>
                <c:pt idx="181">
                  <c:v>0.55000000000000004</c:v>
                </c:pt>
                <c:pt idx="182">
                  <c:v>0.71</c:v>
                </c:pt>
                <c:pt idx="183">
                  <c:v>1.1299999999999999</c:v>
                </c:pt>
                <c:pt idx="184">
                  <c:v>2.85</c:v>
                </c:pt>
                <c:pt idx="185">
                  <c:v>0.3</c:v>
                </c:pt>
                <c:pt idx="186">
                  <c:v>0.49</c:v>
                </c:pt>
                <c:pt idx="187">
                  <c:v>1.03</c:v>
                </c:pt>
                <c:pt idx="188">
                  <c:v>0.72</c:v>
                </c:pt>
                <c:pt idx="189">
                  <c:v>1.2</c:v>
                </c:pt>
                <c:pt idx="190">
                  <c:v>1.43</c:v>
                </c:pt>
                <c:pt idx="191">
                  <c:v>0.87</c:v>
                </c:pt>
                <c:pt idx="192">
                  <c:v>1.31</c:v>
                </c:pt>
                <c:pt idx="193">
                  <c:v>0.65</c:v>
                </c:pt>
                <c:pt idx="194">
                  <c:v>0.13</c:v>
                </c:pt>
                <c:pt idx="195">
                  <c:v>0.27</c:v>
                </c:pt>
                <c:pt idx="196">
                  <c:v>0.47</c:v>
                </c:pt>
                <c:pt idx="197">
                  <c:v>0.13</c:v>
                </c:pt>
                <c:pt idx="198">
                  <c:v>0.06</c:v>
                </c:pt>
                <c:pt idx="199">
                  <c:v>0.76</c:v>
                </c:pt>
                <c:pt idx="200">
                  <c:v>0.67</c:v>
                </c:pt>
                <c:pt idx="201">
                  <c:v>0.89</c:v>
                </c:pt>
                <c:pt idx="202">
                  <c:v>0.84</c:v>
                </c:pt>
                <c:pt idx="203">
                  <c:v>0.02</c:v>
                </c:pt>
                <c:pt idx="204">
                  <c:v>0.34</c:v>
                </c:pt>
                <c:pt idx="205">
                  <c:v>0.33</c:v>
                </c:pt>
                <c:pt idx="206">
                  <c:v>0.46</c:v>
                </c:pt>
                <c:pt idx="207">
                  <c:v>0.24</c:v>
                </c:pt>
                <c:pt idx="208">
                  <c:v>0.28000000000000003</c:v>
                </c:pt>
                <c:pt idx="209">
                  <c:v>0.28999999999999998</c:v>
                </c:pt>
                <c:pt idx="210">
                  <c:v>0.33</c:v>
                </c:pt>
                <c:pt idx="211">
                  <c:v>0.66</c:v>
                </c:pt>
                <c:pt idx="212">
                  <c:v>0.68</c:v>
                </c:pt>
                <c:pt idx="213">
                  <c:v>0.32</c:v>
                </c:pt>
                <c:pt idx="214">
                  <c:v>1.92</c:v>
                </c:pt>
                <c:pt idx="215">
                  <c:v>0.72</c:v>
                </c:pt>
                <c:pt idx="216">
                  <c:v>0.09</c:v>
                </c:pt>
                <c:pt idx="217">
                  <c:v>0.51</c:v>
                </c:pt>
                <c:pt idx="218">
                  <c:v>9.4</c:v>
                </c:pt>
                <c:pt idx="219">
                  <c:v>22.52</c:v>
                </c:pt>
                <c:pt idx="220">
                  <c:v>17.62</c:v>
                </c:pt>
                <c:pt idx="221">
                  <c:v>26.08</c:v>
                </c:pt>
                <c:pt idx="222">
                  <c:v>11.48</c:v>
                </c:pt>
                <c:pt idx="223">
                  <c:v>4.3600000000000003</c:v>
                </c:pt>
                <c:pt idx="224">
                  <c:v>0.14000000000000001</c:v>
                </c:pt>
                <c:pt idx="225">
                  <c:v>0.2</c:v>
                </c:pt>
                <c:pt idx="226">
                  <c:v>0.05</c:v>
                </c:pt>
                <c:pt idx="227">
                  <c:v>7.0000000000000007E-2</c:v>
                </c:pt>
                <c:pt idx="228">
                  <c:v>0.19</c:v>
                </c:pt>
                <c:pt idx="229">
                  <c:v>0.04</c:v>
                </c:pt>
                <c:pt idx="230">
                  <c:v>0.42</c:v>
                </c:pt>
                <c:pt idx="231">
                  <c:v>0.37</c:v>
                </c:pt>
                <c:pt idx="232">
                  <c:v>0</c:v>
                </c:pt>
                <c:pt idx="233">
                  <c:v>0.13</c:v>
                </c:pt>
                <c:pt idx="234">
                  <c:v>0</c:v>
                </c:pt>
                <c:pt idx="235">
                  <c:v>0.03</c:v>
                </c:pt>
                <c:pt idx="236">
                  <c:v>0.46</c:v>
                </c:pt>
                <c:pt idx="237">
                  <c:v>8.1199999999999992</c:v>
                </c:pt>
                <c:pt idx="238">
                  <c:v>2.62</c:v>
                </c:pt>
                <c:pt idx="239">
                  <c:v>6.96</c:v>
                </c:pt>
                <c:pt idx="240">
                  <c:v>15.39</c:v>
                </c:pt>
                <c:pt idx="241">
                  <c:v>7.17</c:v>
                </c:pt>
                <c:pt idx="242">
                  <c:v>5.81</c:v>
                </c:pt>
                <c:pt idx="243">
                  <c:v>2.21</c:v>
                </c:pt>
                <c:pt idx="244">
                  <c:v>6.54</c:v>
                </c:pt>
                <c:pt idx="245">
                  <c:v>9.3000000000000007</c:v>
                </c:pt>
                <c:pt idx="246">
                  <c:v>3.33</c:v>
                </c:pt>
                <c:pt idx="247">
                  <c:v>4.37</c:v>
                </c:pt>
                <c:pt idx="248">
                  <c:v>11.15</c:v>
                </c:pt>
                <c:pt idx="249">
                  <c:v>8.31</c:v>
                </c:pt>
                <c:pt idx="250">
                  <c:v>1.57</c:v>
                </c:pt>
                <c:pt idx="251">
                  <c:v>7.64</c:v>
                </c:pt>
                <c:pt idx="252">
                  <c:v>1.83</c:v>
                </c:pt>
                <c:pt idx="253">
                  <c:v>1.07</c:v>
                </c:pt>
                <c:pt idx="254">
                  <c:v>0.97</c:v>
                </c:pt>
                <c:pt idx="255">
                  <c:v>2.2599999999999998</c:v>
                </c:pt>
                <c:pt idx="256">
                  <c:v>1.96</c:v>
                </c:pt>
                <c:pt idx="257">
                  <c:v>1.53</c:v>
                </c:pt>
                <c:pt idx="258">
                  <c:v>1.35</c:v>
                </c:pt>
                <c:pt idx="259">
                  <c:v>1.0900000000000001</c:v>
                </c:pt>
                <c:pt idx="260">
                  <c:v>1.72</c:v>
                </c:pt>
                <c:pt idx="261">
                  <c:v>0.47</c:v>
                </c:pt>
                <c:pt idx="262">
                  <c:v>45.73</c:v>
                </c:pt>
                <c:pt idx="263">
                  <c:v>40.39</c:v>
                </c:pt>
                <c:pt idx="264">
                  <c:v>15.79</c:v>
                </c:pt>
                <c:pt idx="265">
                  <c:v>4.62</c:v>
                </c:pt>
                <c:pt idx="266">
                  <c:v>2.06</c:v>
                </c:pt>
                <c:pt idx="267">
                  <c:v>10.88</c:v>
                </c:pt>
                <c:pt idx="268">
                  <c:v>19.489999999999998</c:v>
                </c:pt>
                <c:pt idx="269">
                  <c:v>3.23</c:v>
                </c:pt>
                <c:pt idx="270">
                  <c:v>2.4</c:v>
                </c:pt>
                <c:pt idx="271">
                  <c:v>2.2200000000000002</c:v>
                </c:pt>
                <c:pt idx="272">
                  <c:v>0.54</c:v>
                </c:pt>
                <c:pt idx="273">
                  <c:v>0.28999999999999998</c:v>
                </c:pt>
                <c:pt idx="274">
                  <c:v>1.46</c:v>
                </c:pt>
                <c:pt idx="275">
                  <c:v>4.99</c:v>
                </c:pt>
                <c:pt idx="276">
                  <c:v>3.78</c:v>
                </c:pt>
                <c:pt idx="277">
                  <c:v>5.34</c:v>
                </c:pt>
                <c:pt idx="278">
                  <c:v>9.39</c:v>
                </c:pt>
                <c:pt idx="279">
                  <c:v>7.7</c:v>
                </c:pt>
                <c:pt idx="280">
                  <c:v>2.27</c:v>
                </c:pt>
                <c:pt idx="281">
                  <c:v>3.85</c:v>
                </c:pt>
                <c:pt idx="282">
                  <c:v>1.07</c:v>
                </c:pt>
                <c:pt idx="283">
                  <c:v>0.49</c:v>
                </c:pt>
                <c:pt idx="284">
                  <c:v>0</c:v>
                </c:pt>
                <c:pt idx="285">
                  <c:v>1.06</c:v>
                </c:pt>
                <c:pt idx="286">
                  <c:v>3.33</c:v>
                </c:pt>
                <c:pt idx="287">
                  <c:v>4.6100000000000003</c:v>
                </c:pt>
                <c:pt idx="288">
                  <c:v>2.2799999999999998</c:v>
                </c:pt>
                <c:pt idx="289">
                  <c:v>5.85</c:v>
                </c:pt>
                <c:pt idx="290">
                  <c:v>6.81</c:v>
                </c:pt>
                <c:pt idx="291">
                  <c:v>0.48</c:v>
                </c:pt>
                <c:pt idx="292">
                  <c:v>1.64</c:v>
                </c:pt>
                <c:pt idx="293">
                  <c:v>0.2</c:v>
                </c:pt>
                <c:pt idx="294">
                  <c:v>6.98</c:v>
                </c:pt>
                <c:pt idx="295">
                  <c:v>6.27</c:v>
                </c:pt>
                <c:pt idx="296">
                  <c:v>0.65</c:v>
                </c:pt>
                <c:pt idx="297">
                  <c:v>2.95</c:v>
                </c:pt>
                <c:pt idx="298">
                  <c:v>7.3</c:v>
                </c:pt>
                <c:pt idx="299">
                  <c:v>13.72</c:v>
                </c:pt>
                <c:pt idx="300">
                  <c:v>11.99</c:v>
                </c:pt>
                <c:pt idx="301">
                  <c:v>17.38</c:v>
                </c:pt>
                <c:pt idx="302">
                  <c:v>19.89</c:v>
                </c:pt>
                <c:pt idx="303">
                  <c:v>9.9499999999999993</c:v>
                </c:pt>
                <c:pt idx="304">
                  <c:v>9.35</c:v>
                </c:pt>
                <c:pt idx="305">
                  <c:v>6.98</c:v>
                </c:pt>
                <c:pt idx="306">
                  <c:v>9.41</c:v>
                </c:pt>
                <c:pt idx="307">
                  <c:v>3.68</c:v>
                </c:pt>
                <c:pt idx="308">
                  <c:v>3.44</c:v>
                </c:pt>
                <c:pt idx="309">
                  <c:v>0.94</c:v>
                </c:pt>
                <c:pt idx="310">
                  <c:v>9.5399999999999991</c:v>
                </c:pt>
                <c:pt idx="311">
                  <c:v>11.49</c:v>
                </c:pt>
                <c:pt idx="312">
                  <c:v>1.18</c:v>
                </c:pt>
                <c:pt idx="313">
                  <c:v>1.89</c:v>
                </c:pt>
                <c:pt idx="314">
                  <c:v>4.28</c:v>
                </c:pt>
                <c:pt idx="315">
                  <c:v>9.35</c:v>
                </c:pt>
                <c:pt idx="316">
                  <c:v>9.67</c:v>
                </c:pt>
                <c:pt idx="317">
                  <c:v>12.94</c:v>
                </c:pt>
                <c:pt idx="318">
                  <c:v>13.65</c:v>
                </c:pt>
                <c:pt idx="319">
                  <c:v>16.63</c:v>
                </c:pt>
                <c:pt idx="320">
                  <c:v>15.64</c:v>
                </c:pt>
                <c:pt idx="321">
                  <c:v>13.44</c:v>
                </c:pt>
                <c:pt idx="322">
                  <c:v>14.24</c:v>
                </c:pt>
                <c:pt idx="323">
                  <c:v>11.76</c:v>
                </c:pt>
                <c:pt idx="324">
                  <c:v>13.26</c:v>
                </c:pt>
                <c:pt idx="325">
                  <c:v>23.29</c:v>
                </c:pt>
                <c:pt idx="326">
                  <c:v>24.16</c:v>
                </c:pt>
                <c:pt idx="327">
                  <c:v>16.71</c:v>
                </c:pt>
                <c:pt idx="328">
                  <c:v>10.11</c:v>
                </c:pt>
                <c:pt idx="329">
                  <c:v>9.48</c:v>
                </c:pt>
                <c:pt idx="330">
                  <c:v>5.81</c:v>
                </c:pt>
                <c:pt idx="331">
                  <c:v>7.91</c:v>
                </c:pt>
                <c:pt idx="332">
                  <c:v>4.5999999999999996</c:v>
                </c:pt>
                <c:pt idx="333">
                  <c:v>1.24</c:v>
                </c:pt>
                <c:pt idx="334">
                  <c:v>0.99</c:v>
                </c:pt>
                <c:pt idx="335">
                  <c:v>0.73</c:v>
                </c:pt>
                <c:pt idx="336">
                  <c:v>0.03</c:v>
                </c:pt>
                <c:pt idx="337">
                  <c:v>4.6500000000000004</c:v>
                </c:pt>
                <c:pt idx="338">
                  <c:v>0.93</c:v>
                </c:pt>
                <c:pt idx="339">
                  <c:v>1.2</c:v>
                </c:pt>
                <c:pt idx="340">
                  <c:v>0.65</c:v>
                </c:pt>
                <c:pt idx="341">
                  <c:v>0.33</c:v>
                </c:pt>
                <c:pt idx="342">
                  <c:v>0.91</c:v>
                </c:pt>
                <c:pt idx="343">
                  <c:v>5.46</c:v>
                </c:pt>
                <c:pt idx="344">
                  <c:v>6.72</c:v>
                </c:pt>
                <c:pt idx="345">
                  <c:v>7.41</c:v>
                </c:pt>
                <c:pt idx="346">
                  <c:v>4.3099999999999996</c:v>
                </c:pt>
                <c:pt idx="347">
                  <c:v>1.94</c:v>
                </c:pt>
                <c:pt idx="348">
                  <c:v>3.75</c:v>
                </c:pt>
                <c:pt idx="349">
                  <c:v>3.93</c:v>
                </c:pt>
                <c:pt idx="350">
                  <c:v>4.01</c:v>
                </c:pt>
                <c:pt idx="351">
                  <c:v>3.07</c:v>
                </c:pt>
                <c:pt idx="352">
                  <c:v>1.28</c:v>
                </c:pt>
                <c:pt idx="353">
                  <c:v>0.22</c:v>
                </c:pt>
                <c:pt idx="354">
                  <c:v>0.26</c:v>
                </c:pt>
                <c:pt idx="355">
                  <c:v>0.08</c:v>
                </c:pt>
                <c:pt idx="356">
                  <c:v>0.45</c:v>
                </c:pt>
                <c:pt idx="357">
                  <c:v>4.34</c:v>
                </c:pt>
                <c:pt idx="358">
                  <c:v>4.7699999999999996</c:v>
                </c:pt>
                <c:pt idx="359">
                  <c:v>2.44</c:v>
                </c:pt>
                <c:pt idx="360">
                  <c:v>2.2999999999999998</c:v>
                </c:pt>
                <c:pt idx="361">
                  <c:v>0.56999999999999995</c:v>
                </c:pt>
                <c:pt idx="362">
                  <c:v>0.8</c:v>
                </c:pt>
                <c:pt idx="363">
                  <c:v>2.98</c:v>
                </c:pt>
                <c:pt idx="364">
                  <c:v>2.0499999999999998</c:v>
                </c:pt>
                <c:pt idx="365">
                  <c:v>2.89</c:v>
                </c:pt>
                <c:pt idx="366">
                  <c:v>4.66</c:v>
                </c:pt>
                <c:pt idx="367">
                  <c:v>12.79</c:v>
                </c:pt>
                <c:pt idx="368">
                  <c:v>0.79</c:v>
                </c:pt>
                <c:pt idx="369">
                  <c:v>0.31</c:v>
                </c:pt>
                <c:pt idx="370">
                  <c:v>2.63</c:v>
                </c:pt>
                <c:pt idx="371">
                  <c:v>2.25</c:v>
                </c:pt>
                <c:pt idx="372">
                  <c:v>2.94</c:v>
                </c:pt>
                <c:pt idx="373">
                  <c:v>2.44</c:v>
                </c:pt>
                <c:pt idx="374">
                  <c:v>3.08</c:v>
                </c:pt>
                <c:pt idx="375">
                  <c:v>0.68</c:v>
                </c:pt>
                <c:pt idx="376">
                  <c:v>1.07</c:v>
                </c:pt>
                <c:pt idx="377">
                  <c:v>1.04</c:v>
                </c:pt>
                <c:pt idx="378">
                  <c:v>1.44</c:v>
                </c:pt>
                <c:pt idx="379">
                  <c:v>0.44</c:v>
                </c:pt>
                <c:pt idx="380">
                  <c:v>0.75</c:v>
                </c:pt>
                <c:pt idx="381">
                  <c:v>0.5</c:v>
                </c:pt>
                <c:pt idx="382">
                  <c:v>0.72</c:v>
                </c:pt>
                <c:pt idx="383">
                  <c:v>0.25</c:v>
                </c:pt>
              </c:numCache>
            </c:numRef>
          </c:yVal>
          <c:smooth val="0"/>
          <c:extLst>
            <c:ext xmlns:c16="http://schemas.microsoft.com/office/drawing/2014/chart" uri="{C3380CC4-5D6E-409C-BE32-E72D297353CC}">
              <c16:uniqueId val="{00000000-513C-4DDA-8DAD-62ED52AA3448}"/>
            </c:ext>
          </c:extLst>
        </c:ser>
        <c:dLbls>
          <c:showLegendKey val="0"/>
          <c:showVal val="0"/>
          <c:showCatName val="0"/>
          <c:showSerName val="0"/>
          <c:showPercent val="0"/>
          <c:showBubbleSize val="0"/>
        </c:dLbls>
        <c:axId val="16299839"/>
        <c:axId val="16296959"/>
      </c:scatterChart>
      <c:valAx>
        <c:axId val="16299839"/>
        <c:scaling>
          <c:orientation val="minMax"/>
          <c:max val="45897"/>
          <c:min val="45881"/>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800" dirty="0"/>
                  <a:t>Date and 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yy\-mm\-dd;@"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96959"/>
        <c:crosses val="autoZero"/>
        <c:crossBetween val="midCat"/>
        <c:majorUnit val="4"/>
      </c:valAx>
      <c:valAx>
        <c:axId val="16296959"/>
        <c:scaling>
          <c:orientation val="minMax"/>
          <c:max val="6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800" b="0" i="0" u="none" strike="noStrike" kern="1200" baseline="0" dirty="0">
                    <a:solidFill>
                      <a:sysClr val="windowText" lastClr="000000">
                        <a:lumMod val="65000"/>
                        <a:lumOff val="35000"/>
                      </a:sysClr>
                    </a:solidFill>
                  </a:rPr>
                  <a:t>PM2.5 [% of WHO guideline]</a:t>
                </a:r>
                <a:endParaRPr lang="en-US" sz="8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99839"/>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a:t>Airly PM2.5 Surrounding Ticknick Park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Plotting!$D$1</c:f>
              <c:strCache>
                <c:ptCount val="1"/>
                <c:pt idx="0">
                  <c:v>PM2.5 [% of WHO guideline] WSW</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Plotting!$C$2:$C$385</c:f>
              <c:numCache>
                <c:formatCode>m/d/yyyy\ h:mm</c:formatCode>
                <c:ptCount val="384"/>
                <c:pt idx="0">
                  <c:v>45881</c:v>
                </c:pt>
                <c:pt idx="1">
                  <c:v>45881.041666666664</c:v>
                </c:pt>
                <c:pt idx="2">
                  <c:v>45881.083333333336</c:v>
                </c:pt>
                <c:pt idx="3">
                  <c:v>45881.125</c:v>
                </c:pt>
                <c:pt idx="4">
                  <c:v>45881.166666666664</c:v>
                </c:pt>
                <c:pt idx="5">
                  <c:v>45881.208333333336</c:v>
                </c:pt>
                <c:pt idx="6">
                  <c:v>45881.25</c:v>
                </c:pt>
                <c:pt idx="7">
                  <c:v>45881.291666666664</c:v>
                </c:pt>
                <c:pt idx="8">
                  <c:v>45881.333333333336</c:v>
                </c:pt>
                <c:pt idx="9">
                  <c:v>45881.375</c:v>
                </c:pt>
                <c:pt idx="10">
                  <c:v>45881.416666666664</c:v>
                </c:pt>
                <c:pt idx="11">
                  <c:v>45881.458333333336</c:v>
                </c:pt>
                <c:pt idx="12">
                  <c:v>45881.5</c:v>
                </c:pt>
                <c:pt idx="13">
                  <c:v>45881.541666666664</c:v>
                </c:pt>
                <c:pt idx="14">
                  <c:v>45881.583333333336</c:v>
                </c:pt>
                <c:pt idx="15">
                  <c:v>45881.625</c:v>
                </c:pt>
                <c:pt idx="16">
                  <c:v>45881.666666666664</c:v>
                </c:pt>
                <c:pt idx="17">
                  <c:v>45881.708333333336</c:v>
                </c:pt>
                <c:pt idx="18">
                  <c:v>45881.75</c:v>
                </c:pt>
                <c:pt idx="19">
                  <c:v>45881.791666666664</c:v>
                </c:pt>
                <c:pt idx="20">
                  <c:v>45881.833333333336</c:v>
                </c:pt>
                <c:pt idx="21">
                  <c:v>45881.875</c:v>
                </c:pt>
                <c:pt idx="22">
                  <c:v>45881.916666666664</c:v>
                </c:pt>
                <c:pt idx="23">
                  <c:v>45881.958333333336</c:v>
                </c:pt>
                <c:pt idx="24">
                  <c:v>45882</c:v>
                </c:pt>
                <c:pt idx="25">
                  <c:v>45882.041666666664</c:v>
                </c:pt>
                <c:pt idx="26">
                  <c:v>45882.083333333336</c:v>
                </c:pt>
                <c:pt idx="27">
                  <c:v>45882.125</c:v>
                </c:pt>
                <c:pt idx="28">
                  <c:v>45882.166666666664</c:v>
                </c:pt>
                <c:pt idx="29">
                  <c:v>45882.208333333336</c:v>
                </c:pt>
                <c:pt idx="30">
                  <c:v>45882.25</c:v>
                </c:pt>
                <c:pt idx="31">
                  <c:v>45882.291666666664</c:v>
                </c:pt>
                <c:pt idx="32">
                  <c:v>45882.333333333336</c:v>
                </c:pt>
                <c:pt idx="33">
                  <c:v>45882.375</c:v>
                </c:pt>
                <c:pt idx="34">
                  <c:v>45882.416666666664</c:v>
                </c:pt>
                <c:pt idx="35">
                  <c:v>45882.458333333336</c:v>
                </c:pt>
                <c:pt idx="36">
                  <c:v>45882.5</c:v>
                </c:pt>
                <c:pt idx="37">
                  <c:v>45882.541666666664</c:v>
                </c:pt>
                <c:pt idx="38">
                  <c:v>45882.583333333336</c:v>
                </c:pt>
                <c:pt idx="39">
                  <c:v>45882.625</c:v>
                </c:pt>
                <c:pt idx="40">
                  <c:v>45882.666666666664</c:v>
                </c:pt>
                <c:pt idx="41">
                  <c:v>45882.708333333336</c:v>
                </c:pt>
                <c:pt idx="42">
                  <c:v>45882.75</c:v>
                </c:pt>
                <c:pt idx="43">
                  <c:v>45882.791666666664</c:v>
                </c:pt>
                <c:pt idx="44">
                  <c:v>45882.833333333336</c:v>
                </c:pt>
                <c:pt idx="45">
                  <c:v>45882.875</c:v>
                </c:pt>
                <c:pt idx="46">
                  <c:v>45882.916666666664</c:v>
                </c:pt>
                <c:pt idx="47">
                  <c:v>45882.958333333336</c:v>
                </c:pt>
                <c:pt idx="48">
                  <c:v>45883</c:v>
                </c:pt>
                <c:pt idx="49">
                  <c:v>45883.041666666664</c:v>
                </c:pt>
                <c:pt idx="50">
                  <c:v>45883.083333333336</c:v>
                </c:pt>
                <c:pt idx="51">
                  <c:v>45883.125</c:v>
                </c:pt>
                <c:pt idx="52">
                  <c:v>45883.166666666664</c:v>
                </c:pt>
                <c:pt idx="53">
                  <c:v>45883.208333333336</c:v>
                </c:pt>
                <c:pt idx="54">
                  <c:v>45883.25</c:v>
                </c:pt>
                <c:pt idx="55">
                  <c:v>45883.291666666664</c:v>
                </c:pt>
                <c:pt idx="56">
                  <c:v>45883.333333333336</c:v>
                </c:pt>
                <c:pt idx="57">
                  <c:v>45883.375</c:v>
                </c:pt>
                <c:pt idx="58">
                  <c:v>45883.416666666664</c:v>
                </c:pt>
                <c:pt idx="59">
                  <c:v>45883.458333333336</c:v>
                </c:pt>
                <c:pt idx="60">
                  <c:v>45883.5</c:v>
                </c:pt>
                <c:pt idx="61">
                  <c:v>45883.541666666664</c:v>
                </c:pt>
                <c:pt idx="62">
                  <c:v>45883.583333333336</c:v>
                </c:pt>
                <c:pt idx="63">
                  <c:v>45883.625</c:v>
                </c:pt>
                <c:pt idx="64">
                  <c:v>45883.666666666664</c:v>
                </c:pt>
                <c:pt idx="65">
                  <c:v>45883.708333333336</c:v>
                </c:pt>
                <c:pt idx="66">
                  <c:v>45883.75</c:v>
                </c:pt>
                <c:pt idx="67">
                  <c:v>45883.791666666664</c:v>
                </c:pt>
                <c:pt idx="68">
                  <c:v>45883.833333333336</c:v>
                </c:pt>
                <c:pt idx="69">
                  <c:v>45883.875</c:v>
                </c:pt>
                <c:pt idx="70">
                  <c:v>45883.916666666664</c:v>
                </c:pt>
                <c:pt idx="71">
                  <c:v>45883.958333333336</c:v>
                </c:pt>
                <c:pt idx="72">
                  <c:v>45884</c:v>
                </c:pt>
                <c:pt idx="73">
                  <c:v>45884.041666666664</c:v>
                </c:pt>
                <c:pt idx="74">
                  <c:v>45884.083333333336</c:v>
                </c:pt>
                <c:pt idx="75">
                  <c:v>45884.125</c:v>
                </c:pt>
                <c:pt idx="76">
                  <c:v>45884.166666666664</c:v>
                </c:pt>
                <c:pt idx="77">
                  <c:v>45884.208333333336</c:v>
                </c:pt>
                <c:pt idx="78">
                  <c:v>45884.25</c:v>
                </c:pt>
                <c:pt idx="79">
                  <c:v>45884.291666666664</c:v>
                </c:pt>
                <c:pt idx="80">
                  <c:v>45884.333333333336</c:v>
                </c:pt>
                <c:pt idx="81">
                  <c:v>45884.375</c:v>
                </c:pt>
                <c:pt idx="82">
                  <c:v>45884.416666666664</c:v>
                </c:pt>
                <c:pt idx="83">
                  <c:v>45884.458333333336</c:v>
                </c:pt>
                <c:pt idx="84">
                  <c:v>45884.5</c:v>
                </c:pt>
                <c:pt idx="85">
                  <c:v>45884.541666666664</c:v>
                </c:pt>
                <c:pt idx="86">
                  <c:v>45884.583333333336</c:v>
                </c:pt>
                <c:pt idx="87">
                  <c:v>45884.625</c:v>
                </c:pt>
                <c:pt idx="88">
                  <c:v>45884.666666666664</c:v>
                </c:pt>
                <c:pt idx="89">
                  <c:v>45884.708333333336</c:v>
                </c:pt>
                <c:pt idx="90">
                  <c:v>45884.75</c:v>
                </c:pt>
                <c:pt idx="91">
                  <c:v>45884.791666666664</c:v>
                </c:pt>
                <c:pt idx="92">
                  <c:v>45884.833333333336</c:v>
                </c:pt>
                <c:pt idx="93">
                  <c:v>45884.875</c:v>
                </c:pt>
                <c:pt idx="94">
                  <c:v>45884.916666666664</c:v>
                </c:pt>
                <c:pt idx="95">
                  <c:v>45884.958333333336</c:v>
                </c:pt>
                <c:pt idx="96">
                  <c:v>45885</c:v>
                </c:pt>
                <c:pt idx="97">
                  <c:v>45885.041666666664</c:v>
                </c:pt>
                <c:pt idx="98">
                  <c:v>45885.083333333336</c:v>
                </c:pt>
                <c:pt idx="99">
                  <c:v>45885.125</c:v>
                </c:pt>
                <c:pt idx="100">
                  <c:v>45885.166666666664</c:v>
                </c:pt>
                <c:pt idx="101">
                  <c:v>45885.208333333336</c:v>
                </c:pt>
                <c:pt idx="102">
                  <c:v>45885.25</c:v>
                </c:pt>
                <c:pt idx="103">
                  <c:v>45885.291666666664</c:v>
                </c:pt>
                <c:pt idx="104">
                  <c:v>45885.333333333336</c:v>
                </c:pt>
                <c:pt idx="105">
                  <c:v>45885.375</c:v>
                </c:pt>
                <c:pt idx="106">
                  <c:v>45885.416666666664</c:v>
                </c:pt>
                <c:pt idx="107">
                  <c:v>45885.458333333336</c:v>
                </c:pt>
                <c:pt idx="108">
                  <c:v>45885.5</c:v>
                </c:pt>
                <c:pt idx="109">
                  <c:v>45885.541666666664</c:v>
                </c:pt>
                <c:pt idx="110">
                  <c:v>45885.583333333336</c:v>
                </c:pt>
                <c:pt idx="111">
                  <c:v>45885.625</c:v>
                </c:pt>
                <c:pt idx="112">
                  <c:v>45885.666666666664</c:v>
                </c:pt>
                <c:pt idx="113">
                  <c:v>45885.708333333336</c:v>
                </c:pt>
                <c:pt idx="114">
                  <c:v>45885.75</c:v>
                </c:pt>
                <c:pt idx="115">
                  <c:v>45885.791666666664</c:v>
                </c:pt>
                <c:pt idx="116">
                  <c:v>45885.833333333336</c:v>
                </c:pt>
                <c:pt idx="117">
                  <c:v>45885.875</c:v>
                </c:pt>
                <c:pt idx="118">
                  <c:v>45885.916666666664</c:v>
                </c:pt>
                <c:pt idx="119">
                  <c:v>45885.958333333336</c:v>
                </c:pt>
                <c:pt idx="120">
                  <c:v>45886</c:v>
                </c:pt>
                <c:pt idx="121">
                  <c:v>45886.041666666664</c:v>
                </c:pt>
                <c:pt idx="122">
                  <c:v>45886.083333333336</c:v>
                </c:pt>
                <c:pt idx="123">
                  <c:v>45886.125</c:v>
                </c:pt>
                <c:pt idx="124">
                  <c:v>45886.166666666664</c:v>
                </c:pt>
                <c:pt idx="125">
                  <c:v>45886.208333333336</c:v>
                </c:pt>
                <c:pt idx="126">
                  <c:v>45886.25</c:v>
                </c:pt>
                <c:pt idx="127">
                  <c:v>45886.291666666664</c:v>
                </c:pt>
                <c:pt idx="128">
                  <c:v>45886.333333333336</c:v>
                </c:pt>
                <c:pt idx="129">
                  <c:v>45886.375</c:v>
                </c:pt>
                <c:pt idx="130">
                  <c:v>45886.416666666664</c:v>
                </c:pt>
                <c:pt idx="131">
                  <c:v>45886.458333333336</c:v>
                </c:pt>
                <c:pt idx="132">
                  <c:v>45886.5</c:v>
                </c:pt>
                <c:pt idx="133">
                  <c:v>45886.541666666664</c:v>
                </c:pt>
                <c:pt idx="134">
                  <c:v>45886.583333333336</c:v>
                </c:pt>
                <c:pt idx="135">
                  <c:v>45886.625</c:v>
                </c:pt>
                <c:pt idx="136">
                  <c:v>45886.666666666664</c:v>
                </c:pt>
                <c:pt idx="137">
                  <c:v>45886.708333333336</c:v>
                </c:pt>
                <c:pt idx="138">
                  <c:v>45886.75</c:v>
                </c:pt>
                <c:pt idx="139">
                  <c:v>45886.791666666664</c:v>
                </c:pt>
                <c:pt idx="140">
                  <c:v>45886.833333333336</c:v>
                </c:pt>
                <c:pt idx="141">
                  <c:v>45886.875</c:v>
                </c:pt>
                <c:pt idx="142">
                  <c:v>45886.916666666664</c:v>
                </c:pt>
                <c:pt idx="143">
                  <c:v>45886.958333333336</c:v>
                </c:pt>
                <c:pt idx="144">
                  <c:v>45887</c:v>
                </c:pt>
                <c:pt idx="145">
                  <c:v>45887.041666666664</c:v>
                </c:pt>
                <c:pt idx="146">
                  <c:v>45887.083333333336</c:v>
                </c:pt>
                <c:pt idx="147">
                  <c:v>45887.125</c:v>
                </c:pt>
                <c:pt idx="148">
                  <c:v>45887.166666666664</c:v>
                </c:pt>
                <c:pt idx="149">
                  <c:v>45887.208333333336</c:v>
                </c:pt>
                <c:pt idx="150">
                  <c:v>45887.25</c:v>
                </c:pt>
                <c:pt idx="151">
                  <c:v>45887.291666666664</c:v>
                </c:pt>
                <c:pt idx="152">
                  <c:v>45887.333333333336</c:v>
                </c:pt>
                <c:pt idx="153">
                  <c:v>45887.375</c:v>
                </c:pt>
                <c:pt idx="154">
                  <c:v>45887.416666666664</c:v>
                </c:pt>
                <c:pt idx="155">
                  <c:v>45887.458333333336</c:v>
                </c:pt>
                <c:pt idx="156">
                  <c:v>45887.5</c:v>
                </c:pt>
                <c:pt idx="157">
                  <c:v>45887.541666666664</c:v>
                </c:pt>
                <c:pt idx="158">
                  <c:v>45887.583333333336</c:v>
                </c:pt>
                <c:pt idx="159">
                  <c:v>45887.625</c:v>
                </c:pt>
                <c:pt idx="160">
                  <c:v>45887.666666666664</c:v>
                </c:pt>
                <c:pt idx="161">
                  <c:v>45887.708333333336</c:v>
                </c:pt>
                <c:pt idx="162">
                  <c:v>45887.75</c:v>
                </c:pt>
                <c:pt idx="163">
                  <c:v>45887.791666666664</c:v>
                </c:pt>
                <c:pt idx="164">
                  <c:v>45887.833333333336</c:v>
                </c:pt>
                <c:pt idx="165">
                  <c:v>45887.875</c:v>
                </c:pt>
                <c:pt idx="166">
                  <c:v>45887.916666666664</c:v>
                </c:pt>
                <c:pt idx="167">
                  <c:v>45887.958333333336</c:v>
                </c:pt>
                <c:pt idx="168">
                  <c:v>45888</c:v>
                </c:pt>
                <c:pt idx="169">
                  <c:v>45888.041666666664</c:v>
                </c:pt>
                <c:pt idx="170">
                  <c:v>45888.083333333336</c:v>
                </c:pt>
                <c:pt idx="171">
                  <c:v>45888.125</c:v>
                </c:pt>
                <c:pt idx="172">
                  <c:v>45888.166666666664</c:v>
                </c:pt>
                <c:pt idx="173">
                  <c:v>45888.208333333336</c:v>
                </c:pt>
                <c:pt idx="174">
                  <c:v>45888.25</c:v>
                </c:pt>
                <c:pt idx="175">
                  <c:v>45888.291666666664</c:v>
                </c:pt>
                <c:pt idx="176">
                  <c:v>45888.333333333336</c:v>
                </c:pt>
                <c:pt idx="177">
                  <c:v>45888.375</c:v>
                </c:pt>
                <c:pt idx="178">
                  <c:v>45888.416666666664</c:v>
                </c:pt>
                <c:pt idx="179">
                  <c:v>45888.458333333336</c:v>
                </c:pt>
                <c:pt idx="180">
                  <c:v>45888.5</c:v>
                </c:pt>
                <c:pt idx="181">
                  <c:v>45888.541666666664</c:v>
                </c:pt>
                <c:pt idx="182">
                  <c:v>45888.583333333336</c:v>
                </c:pt>
                <c:pt idx="183">
                  <c:v>45888.625</c:v>
                </c:pt>
                <c:pt idx="184">
                  <c:v>45888.666666666664</c:v>
                </c:pt>
                <c:pt idx="185">
                  <c:v>45888.708333333336</c:v>
                </c:pt>
                <c:pt idx="186">
                  <c:v>45888.75</c:v>
                </c:pt>
                <c:pt idx="187">
                  <c:v>45888.791666666664</c:v>
                </c:pt>
                <c:pt idx="188">
                  <c:v>45888.833333333336</c:v>
                </c:pt>
                <c:pt idx="189">
                  <c:v>45888.875</c:v>
                </c:pt>
                <c:pt idx="190">
                  <c:v>45888.916666666664</c:v>
                </c:pt>
                <c:pt idx="191">
                  <c:v>45888.958333333336</c:v>
                </c:pt>
                <c:pt idx="192">
                  <c:v>45889</c:v>
                </c:pt>
                <c:pt idx="193">
                  <c:v>45889.041666666664</c:v>
                </c:pt>
                <c:pt idx="194">
                  <c:v>45889.083333333336</c:v>
                </c:pt>
                <c:pt idx="195">
                  <c:v>45889.125</c:v>
                </c:pt>
                <c:pt idx="196">
                  <c:v>45889.166666666664</c:v>
                </c:pt>
                <c:pt idx="197">
                  <c:v>45889.208333333336</c:v>
                </c:pt>
                <c:pt idx="198">
                  <c:v>45889.25</c:v>
                </c:pt>
                <c:pt idx="199">
                  <c:v>45889.291666666664</c:v>
                </c:pt>
                <c:pt idx="200">
                  <c:v>45889.333333333336</c:v>
                </c:pt>
                <c:pt idx="201">
                  <c:v>45889.375</c:v>
                </c:pt>
                <c:pt idx="202">
                  <c:v>45889.416666666664</c:v>
                </c:pt>
                <c:pt idx="203">
                  <c:v>45889.458333333336</c:v>
                </c:pt>
                <c:pt idx="204">
                  <c:v>45889.5</c:v>
                </c:pt>
                <c:pt idx="205">
                  <c:v>45889.541666666664</c:v>
                </c:pt>
                <c:pt idx="206">
                  <c:v>45889.583333333336</c:v>
                </c:pt>
                <c:pt idx="207">
                  <c:v>45889.625</c:v>
                </c:pt>
                <c:pt idx="208">
                  <c:v>45889.666666666664</c:v>
                </c:pt>
                <c:pt idx="209">
                  <c:v>45889.708333333336</c:v>
                </c:pt>
                <c:pt idx="210">
                  <c:v>45889.75</c:v>
                </c:pt>
                <c:pt idx="211">
                  <c:v>45889.791666666664</c:v>
                </c:pt>
                <c:pt idx="212">
                  <c:v>45889.833333333336</c:v>
                </c:pt>
                <c:pt idx="213">
                  <c:v>45889.875</c:v>
                </c:pt>
                <c:pt idx="214">
                  <c:v>45889.916666666664</c:v>
                </c:pt>
                <c:pt idx="215">
                  <c:v>45889.958333333336</c:v>
                </c:pt>
                <c:pt idx="216">
                  <c:v>45890</c:v>
                </c:pt>
                <c:pt idx="217">
                  <c:v>45890.041666666664</c:v>
                </c:pt>
                <c:pt idx="218">
                  <c:v>45890.083333333336</c:v>
                </c:pt>
                <c:pt idx="219">
                  <c:v>45890.125</c:v>
                </c:pt>
                <c:pt idx="220">
                  <c:v>45890.166666666664</c:v>
                </c:pt>
                <c:pt idx="221">
                  <c:v>45890.208333333336</c:v>
                </c:pt>
                <c:pt idx="222">
                  <c:v>45890.25</c:v>
                </c:pt>
                <c:pt idx="223">
                  <c:v>45890.291666666664</c:v>
                </c:pt>
                <c:pt idx="224">
                  <c:v>45890.333333333336</c:v>
                </c:pt>
                <c:pt idx="225">
                  <c:v>45890.375</c:v>
                </c:pt>
                <c:pt idx="226">
                  <c:v>45890.416666666664</c:v>
                </c:pt>
                <c:pt idx="227">
                  <c:v>45890.458333333336</c:v>
                </c:pt>
                <c:pt idx="228">
                  <c:v>45890.5</c:v>
                </c:pt>
                <c:pt idx="229">
                  <c:v>45890.541666666664</c:v>
                </c:pt>
                <c:pt idx="230">
                  <c:v>45890.583333333336</c:v>
                </c:pt>
                <c:pt idx="231">
                  <c:v>45890.625</c:v>
                </c:pt>
                <c:pt idx="232">
                  <c:v>45890.666666666664</c:v>
                </c:pt>
                <c:pt idx="233">
                  <c:v>45890.708333333336</c:v>
                </c:pt>
                <c:pt idx="234">
                  <c:v>45890.75</c:v>
                </c:pt>
                <c:pt idx="235">
                  <c:v>45890.791666666664</c:v>
                </c:pt>
                <c:pt idx="236">
                  <c:v>45890.833333333336</c:v>
                </c:pt>
                <c:pt idx="237">
                  <c:v>45890.875</c:v>
                </c:pt>
                <c:pt idx="238">
                  <c:v>45890.916666666664</c:v>
                </c:pt>
                <c:pt idx="239">
                  <c:v>45890.958333333336</c:v>
                </c:pt>
                <c:pt idx="240">
                  <c:v>45891</c:v>
                </c:pt>
                <c:pt idx="241">
                  <c:v>45891.041666666664</c:v>
                </c:pt>
                <c:pt idx="242">
                  <c:v>45891.083333333336</c:v>
                </c:pt>
                <c:pt idx="243">
                  <c:v>45891.125</c:v>
                </c:pt>
                <c:pt idx="244">
                  <c:v>45891.166666666664</c:v>
                </c:pt>
                <c:pt idx="245">
                  <c:v>45891.208333333336</c:v>
                </c:pt>
                <c:pt idx="246">
                  <c:v>45891.25</c:v>
                </c:pt>
                <c:pt idx="247">
                  <c:v>45891.291666666664</c:v>
                </c:pt>
                <c:pt idx="248">
                  <c:v>45891.333333333336</c:v>
                </c:pt>
                <c:pt idx="249">
                  <c:v>45891.375</c:v>
                </c:pt>
                <c:pt idx="250">
                  <c:v>45891.416666666664</c:v>
                </c:pt>
                <c:pt idx="251">
                  <c:v>45891.458333333336</c:v>
                </c:pt>
                <c:pt idx="252">
                  <c:v>45891.5</c:v>
                </c:pt>
                <c:pt idx="253">
                  <c:v>45891.541666666664</c:v>
                </c:pt>
                <c:pt idx="254">
                  <c:v>45891.583333333336</c:v>
                </c:pt>
                <c:pt idx="255">
                  <c:v>45891.625</c:v>
                </c:pt>
                <c:pt idx="256">
                  <c:v>45891.666666666664</c:v>
                </c:pt>
                <c:pt idx="257">
                  <c:v>45891.708333333336</c:v>
                </c:pt>
                <c:pt idx="258">
                  <c:v>45891.75</c:v>
                </c:pt>
                <c:pt idx="259">
                  <c:v>45891.791666666664</c:v>
                </c:pt>
                <c:pt idx="260">
                  <c:v>45891.833333333336</c:v>
                </c:pt>
                <c:pt idx="261">
                  <c:v>45891.875</c:v>
                </c:pt>
                <c:pt idx="262">
                  <c:v>45891.916666666664</c:v>
                </c:pt>
                <c:pt idx="263">
                  <c:v>45891.958333333336</c:v>
                </c:pt>
                <c:pt idx="264">
                  <c:v>45892</c:v>
                </c:pt>
                <c:pt idx="265">
                  <c:v>45892.041666666664</c:v>
                </c:pt>
                <c:pt idx="266">
                  <c:v>45892.083333333336</c:v>
                </c:pt>
                <c:pt idx="267">
                  <c:v>45892.125</c:v>
                </c:pt>
                <c:pt idx="268">
                  <c:v>45892.166666666664</c:v>
                </c:pt>
                <c:pt idx="269">
                  <c:v>45892.208333333336</c:v>
                </c:pt>
                <c:pt idx="270">
                  <c:v>45892.25</c:v>
                </c:pt>
                <c:pt idx="271">
                  <c:v>45892.291666666664</c:v>
                </c:pt>
                <c:pt idx="272">
                  <c:v>45892.333333333336</c:v>
                </c:pt>
                <c:pt idx="273">
                  <c:v>45892.375</c:v>
                </c:pt>
                <c:pt idx="274">
                  <c:v>45892.416666666664</c:v>
                </c:pt>
                <c:pt idx="275">
                  <c:v>45892.458333333336</c:v>
                </c:pt>
                <c:pt idx="276">
                  <c:v>45892.5</c:v>
                </c:pt>
                <c:pt idx="277">
                  <c:v>45892.541666666664</c:v>
                </c:pt>
                <c:pt idx="278">
                  <c:v>45892.583333333336</c:v>
                </c:pt>
                <c:pt idx="279">
                  <c:v>45892.625</c:v>
                </c:pt>
                <c:pt idx="280">
                  <c:v>45892.666666666664</c:v>
                </c:pt>
                <c:pt idx="281">
                  <c:v>45892.708333333336</c:v>
                </c:pt>
                <c:pt idx="282">
                  <c:v>45892.75</c:v>
                </c:pt>
                <c:pt idx="283">
                  <c:v>45892.791666666664</c:v>
                </c:pt>
                <c:pt idx="284">
                  <c:v>45892.833333333336</c:v>
                </c:pt>
                <c:pt idx="285">
                  <c:v>45892.875</c:v>
                </c:pt>
                <c:pt idx="286">
                  <c:v>45892.916666666664</c:v>
                </c:pt>
                <c:pt idx="287">
                  <c:v>45892.958333333336</c:v>
                </c:pt>
                <c:pt idx="288">
                  <c:v>45893</c:v>
                </c:pt>
                <c:pt idx="289">
                  <c:v>45893.041666666664</c:v>
                </c:pt>
                <c:pt idx="290">
                  <c:v>45893.083333333336</c:v>
                </c:pt>
                <c:pt idx="291">
                  <c:v>45893.125</c:v>
                </c:pt>
                <c:pt idx="292">
                  <c:v>45893.166666666664</c:v>
                </c:pt>
                <c:pt idx="293">
                  <c:v>45893.208333333336</c:v>
                </c:pt>
                <c:pt idx="294">
                  <c:v>45893.25</c:v>
                </c:pt>
                <c:pt idx="295">
                  <c:v>45893.291666666664</c:v>
                </c:pt>
                <c:pt idx="296">
                  <c:v>45893.333333333336</c:v>
                </c:pt>
                <c:pt idx="297">
                  <c:v>45893.375</c:v>
                </c:pt>
                <c:pt idx="298">
                  <c:v>45893.416666666664</c:v>
                </c:pt>
                <c:pt idx="299">
                  <c:v>45893.458333333336</c:v>
                </c:pt>
                <c:pt idx="300">
                  <c:v>45893.5</c:v>
                </c:pt>
                <c:pt idx="301">
                  <c:v>45893.541666666664</c:v>
                </c:pt>
                <c:pt idx="302">
                  <c:v>45893.583333333336</c:v>
                </c:pt>
                <c:pt idx="303">
                  <c:v>45893.625</c:v>
                </c:pt>
                <c:pt idx="304">
                  <c:v>45893.666666666664</c:v>
                </c:pt>
                <c:pt idx="305">
                  <c:v>45893.708333333336</c:v>
                </c:pt>
                <c:pt idx="306">
                  <c:v>45893.75</c:v>
                </c:pt>
                <c:pt idx="307">
                  <c:v>45893.791666666664</c:v>
                </c:pt>
                <c:pt idx="308">
                  <c:v>45893.833333333336</c:v>
                </c:pt>
                <c:pt idx="309">
                  <c:v>45893.875</c:v>
                </c:pt>
                <c:pt idx="310">
                  <c:v>45893.916666666664</c:v>
                </c:pt>
                <c:pt idx="311">
                  <c:v>45893.958333333336</c:v>
                </c:pt>
                <c:pt idx="312">
                  <c:v>45894</c:v>
                </c:pt>
                <c:pt idx="313">
                  <c:v>45894.041666666664</c:v>
                </c:pt>
                <c:pt idx="314">
                  <c:v>45894.083333333336</c:v>
                </c:pt>
                <c:pt idx="315">
                  <c:v>45894.125</c:v>
                </c:pt>
                <c:pt idx="316">
                  <c:v>45894.166666666664</c:v>
                </c:pt>
                <c:pt idx="317">
                  <c:v>45894.208333333336</c:v>
                </c:pt>
                <c:pt idx="318">
                  <c:v>45894.25</c:v>
                </c:pt>
                <c:pt idx="319">
                  <c:v>45894.291666666664</c:v>
                </c:pt>
                <c:pt idx="320">
                  <c:v>45894.333333333336</c:v>
                </c:pt>
                <c:pt idx="321">
                  <c:v>45894.375</c:v>
                </c:pt>
                <c:pt idx="322">
                  <c:v>45894.416666666664</c:v>
                </c:pt>
                <c:pt idx="323">
                  <c:v>45894.458333333336</c:v>
                </c:pt>
                <c:pt idx="324">
                  <c:v>45894.5</c:v>
                </c:pt>
                <c:pt idx="325">
                  <c:v>45894.541666666664</c:v>
                </c:pt>
                <c:pt idx="326">
                  <c:v>45894.583333333336</c:v>
                </c:pt>
                <c:pt idx="327">
                  <c:v>45894.625</c:v>
                </c:pt>
                <c:pt idx="328">
                  <c:v>45894.666666666664</c:v>
                </c:pt>
                <c:pt idx="329">
                  <c:v>45894.708333333336</c:v>
                </c:pt>
                <c:pt idx="330">
                  <c:v>45894.75</c:v>
                </c:pt>
                <c:pt idx="331">
                  <c:v>45894.791666666664</c:v>
                </c:pt>
                <c:pt idx="332">
                  <c:v>45894.833333333336</c:v>
                </c:pt>
                <c:pt idx="333">
                  <c:v>45894.875</c:v>
                </c:pt>
                <c:pt idx="334">
                  <c:v>45894.916666666664</c:v>
                </c:pt>
                <c:pt idx="335">
                  <c:v>45894.958333333336</c:v>
                </c:pt>
                <c:pt idx="336">
                  <c:v>45895</c:v>
                </c:pt>
                <c:pt idx="337">
                  <c:v>45895.041666666664</c:v>
                </c:pt>
                <c:pt idx="338">
                  <c:v>45895.083333333336</c:v>
                </c:pt>
                <c:pt idx="339">
                  <c:v>45895.125</c:v>
                </c:pt>
                <c:pt idx="340">
                  <c:v>45895.166666666664</c:v>
                </c:pt>
                <c:pt idx="341">
                  <c:v>45895.208333333336</c:v>
                </c:pt>
                <c:pt idx="342">
                  <c:v>45895.25</c:v>
                </c:pt>
                <c:pt idx="343">
                  <c:v>45895.291666666664</c:v>
                </c:pt>
                <c:pt idx="344">
                  <c:v>45895.333333333336</c:v>
                </c:pt>
                <c:pt idx="345">
                  <c:v>45895.375</c:v>
                </c:pt>
                <c:pt idx="346">
                  <c:v>45895.416666666664</c:v>
                </c:pt>
                <c:pt idx="347">
                  <c:v>45895.458333333336</c:v>
                </c:pt>
                <c:pt idx="348">
                  <c:v>45895.5</c:v>
                </c:pt>
                <c:pt idx="349">
                  <c:v>45895.541666666664</c:v>
                </c:pt>
                <c:pt idx="350">
                  <c:v>45895.583333333336</c:v>
                </c:pt>
                <c:pt idx="351">
                  <c:v>45895.625</c:v>
                </c:pt>
                <c:pt idx="352">
                  <c:v>45895.666666666664</c:v>
                </c:pt>
                <c:pt idx="353">
                  <c:v>45895.708333333336</c:v>
                </c:pt>
                <c:pt idx="354">
                  <c:v>45895.75</c:v>
                </c:pt>
                <c:pt idx="355">
                  <c:v>45895.791666666664</c:v>
                </c:pt>
                <c:pt idx="356">
                  <c:v>45895.833333333336</c:v>
                </c:pt>
                <c:pt idx="357">
                  <c:v>45895.875</c:v>
                </c:pt>
                <c:pt idx="358">
                  <c:v>45895.916666666664</c:v>
                </c:pt>
                <c:pt idx="359">
                  <c:v>45895.958333333336</c:v>
                </c:pt>
                <c:pt idx="360">
                  <c:v>45896</c:v>
                </c:pt>
                <c:pt idx="361">
                  <c:v>45896.041666666664</c:v>
                </c:pt>
                <c:pt idx="362">
                  <c:v>45896.083333333336</c:v>
                </c:pt>
                <c:pt idx="363">
                  <c:v>45896.125</c:v>
                </c:pt>
                <c:pt idx="364">
                  <c:v>45896.166666666664</c:v>
                </c:pt>
                <c:pt idx="365">
                  <c:v>45896.208333333336</c:v>
                </c:pt>
                <c:pt idx="366">
                  <c:v>45896.25</c:v>
                </c:pt>
                <c:pt idx="367">
                  <c:v>45896.291666666664</c:v>
                </c:pt>
                <c:pt idx="368">
                  <c:v>45896.333333333336</c:v>
                </c:pt>
                <c:pt idx="369">
                  <c:v>45896.375</c:v>
                </c:pt>
                <c:pt idx="370">
                  <c:v>45896.416666666664</c:v>
                </c:pt>
                <c:pt idx="371">
                  <c:v>45896.458333333336</c:v>
                </c:pt>
                <c:pt idx="372">
                  <c:v>45896.5</c:v>
                </c:pt>
                <c:pt idx="373">
                  <c:v>45896.541666666664</c:v>
                </c:pt>
                <c:pt idx="374">
                  <c:v>45896.583333333336</c:v>
                </c:pt>
                <c:pt idx="375">
                  <c:v>45896.625</c:v>
                </c:pt>
                <c:pt idx="376">
                  <c:v>45896.666666666664</c:v>
                </c:pt>
                <c:pt idx="377">
                  <c:v>45896.708333333336</c:v>
                </c:pt>
                <c:pt idx="378">
                  <c:v>45896.75</c:v>
                </c:pt>
                <c:pt idx="379">
                  <c:v>45896.791666666664</c:v>
                </c:pt>
                <c:pt idx="380">
                  <c:v>45896.833333333336</c:v>
                </c:pt>
                <c:pt idx="381">
                  <c:v>45896.875</c:v>
                </c:pt>
                <c:pt idx="382">
                  <c:v>45896.916666666664</c:v>
                </c:pt>
                <c:pt idx="383">
                  <c:v>45896.958333333336</c:v>
                </c:pt>
              </c:numCache>
            </c:numRef>
          </c:xVal>
          <c:yVal>
            <c:numRef>
              <c:f>Plotting!$D$2:$D$385</c:f>
              <c:numCache>
                <c:formatCode>General</c:formatCode>
                <c:ptCount val="384"/>
                <c:pt idx="0">
                  <c:v>6.19</c:v>
                </c:pt>
                <c:pt idx="1">
                  <c:v>30.1</c:v>
                </c:pt>
                <c:pt idx="2">
                  <c:v>50.07</c:v>
                </c:pt>
                <c:pt idx="3">
                  <c:v>35.659999999999997</c:v>
                </c:pt>
                <c:pt idx="4">
                  <c:v>18.149999999999999</c:v>
                </c:pt>
                <c:pt idx="5">
                  <c:v>57.35</c:v>
                </c:pt>
                <c:pt idx="6">
                  <c:v>53.96</c:v>
                </c:pt>
                <c:pt idx="7">
                  <c:v>5</c:v>
                </c:pt>
                <c:pt idx="8">
                  <c:v>2.34</c:v>
                </c:pt>
                <c:pt idx="9">
                  <c:v>2.33</c:v>
                </c:pt>
                <c:pt idx="10">
                  <c:v>2.3199999999999998</c:v>
                </c:pt>
                <c:pt idx="11">
                  <c:v>2.5299999999999998</c:v>
                </c:pt>
                <c:pt idx="12">
                  <c:v>4.09</c:v>
                </c:pt>
                <c:pt idx="13">
                  <c:v>5.03</c:v>
                </c:pt>
                <c:pt idx="14">
                  <c:v>7.24</c:v>
                </c:pt>
                <c:pt idx="15">
                  <c:v>8.68</c:v>
                </c:pt>
                <c:pt idx="16">
                  <c:v>5.51</c:v>
                </c:pt>
                <c:pt idx="17">
                  <c:v>6.2</c:v>
                </c:pt>
                <c:pt idx="18">
                  <c:v>4.88</c:v>
                </c:pt>
                <c:pt idx="19">
                  <c:v>60.43</c:v>
                </c:pt>
                <c:pt idx="20">
                  <c:v>28.2</c:v>
                </c:pt>
                <c:pt idx="21">
                  <c:v>114.18</c:v>
                </c:pt>
                <c:pt idx="22">
                  <c:v>73.48</c:v>
                </c:pt>
                <c:pt idx="23">
                  <c:v>69.819999999999993</c:v>
                </c:pt>
                <c:pt idx="24">
                  <c:v>63.35</c:v>
                </c:pt>
                <c:pt idx="25">
                  <c:v>55.05</c:v>
                </c:pt>
                <c:pt idx="26">
                  <c:v>21.88</c:v>
                </c:pt>
                <c:pt idx="27">
                  <c:v>41.37</c:v>
                </c:pt>
                <c:pt idx="28">
                  <c:v>55.77</c:v>
                </c:pt>
                <c:pt idx="29">
                  <c:v>54.21</c:v>
                </c:pt>
                <c:pt idx="30">
                  <c:v>70.67</c:v>
                </c:pt>
                <c:pt idx="31">
                  <c:v>25.37</c:v>
                </c:pt>
                <c:pt idx="32">
                  <c:v>17.03</c:v>
                </c:pt>
                <c:pt idx="33">
                  <c:v>33.119999999999997</c:v>
                </c:pt>
                <c:pt idx="34">
                  <c:v>32.229999999999997</c:v>
                </c:pt>
                <c:pt idx="35">
                  <c:v>27.24</c:v>
                </c:pt>
                <c:pt idx="36">
                  <c:v>30.64</c:v>
                </c:pt>
                <c:pt idx="37">
                  <c:v>16.14</c:v>
                </c:pt>
                <c:pt idx="38">
                  <c:v>13.63</c:v>
                </c:pt>
                <c:pt idx="39">
                  <c:v>40.21</c:v>
                </c:pt>
                <c:pt idx="40">
                  <c:v>171.37</c:v>
                </c:pt>
                <c:pt idx="41">
                  <c:v>77.180000000000007</c:v>
                </c:pt>
                <c:pt idx="42">
                  <c:v>7.16</c:v>
                </c:pt>
                <c:pt idx="43">
                  <c:v>6.38</c:v>
                </c:pt>
                <c:pt idx="44">
                  <c:v>0.24</c:v>
                </c:pt>
                <c:pt idx="45">
                  <c:v>0.39</c:v>
                </c:pt>
                <c:pt idx="46">
                  <c:v>0.48</c:v>
                </c:pt>
                <c:pt idx="47">
                  <c:v>10.14</c:v>
                </c:pt>
                <c:pt idx="48">
                  <c:v>76.89</c:v>
                </c:pt>
                <c:pt idx="49">
                  <c:v>67.2</c:v>
                </c:pt>
                <c:pt idx="50">
                  <c:v>129.72999999999999</c:v>
                </c:pt>
                <c:pt idx="51">
                  <c:v>57.67</c:v>
                </c:pt>
                <c:pt idx="52">
                  <c:v>15.37</c:v>
                </c:pt>
                <c:pt idx="53">
                  <c:v>4.3600000000000003</c:v>
                </c:pt>
                <c:pt idx="54">
                  <c:v>6.89</c:v>
                </c:pt>
                <c:pt idx="55">
                  <c:v>12.74</c:v>
                </c:pt>
                <c:pt idx="56">
                  <c:v>60.28</c:v>
                </c:pt>
                <c:pt idx="57">
                  <c:v>10.39</c:v>
                </c:pt>
                <c:pt idx="58">
                  <c:v>1.85</c:v>
                </c:pt>
                <c:pt idx="59">
                  <c:v>0.7</c:v>
                </c:pt>
                <c:pt idx="60">
                  <c:v>0</c:v>
                </c:pt>
                <c:pt idx="61">
                  <c:v>1.58</c:v>
                </c:pt>
                <c:pt idx="62">
                  <c:v>1.93</c:v>
                </c:pt>
                <c:pt idx="63">
                  <c:v>1.28</c:v>
                </c:pt>
                <c:pt idx="64">
                  <c:v>3</c:v>
                </c:pt>
                <c:pt idx="65">
                  <c:v>3.47</c:v>
                </c:pt>
                <c:pt idx="66">
                  <c:v>5.65</c:v>
                </c:pt>
                <c:pt idx="67">
                  <c:v>1.38</c:v>
                </c:pt>
                <c:pt idx="68">
                  <c:v>8.44</c:v>
                </c:pt>
                <c:pt idx="69">
                  <c:v>7.14</c:v>
                </c:pt>
                <c:pt idx="70">
                  <c:v>6.17</c:v>
                </c:pt>
                <c:pt idx="71">
                  <c:v>1.8</c:v>
                </c:pt>
                <c:pt idx="72">
                  <c:v>5.33</c:v>
                </c:pt>
                <c:pt idx="73">
                  <c:v>2.0299999999999998</c:v>
                </c:pt>
                <c:pt idx="74">
                  <c:v>3.77</c:v>
                </c:pt>
                <c:pt idx="75">
                  <c:v>0.6</c:v>
                </c:pt>
                <c:pt idx="76">
                  <c:v>3.53</c:v>
                </c:pt>
                <c:pt idx="77">
                  <c:v>6.23</c:v>
                </c:pt>
                <c:pt idx="78">
                  <c:v>1.91</c:v>
                </c:pt>
                <c:pt idx="79">
                  <c:v>11.32</c:v>
                </c:pt>
                <c:pt idx="80">
                  <c:v>59.92</c:v>
                </c:pt>
                <c:pt idx="81">
                  <c:v>6.07</c:v>
                </c:pt>
                <c:pt idx="82">
                  <c:v>5.07</c:v>
                </c:pt>
                <c:pt idx="83">
                  <c:v>5.57</c:v>
                </c:pt>
                <c:pt idx="84">
                  <c:v>39.56</c:v>
                </c:pt>
                <c:pt idx="85">
                  <c:v>29.93</c:v>
                </c:pt>
                <c:pt idx="86">
                  <c:v>56.07</c:v>
                </c:pt>
                <c:pt idx="87">
                  <c:v>39.31</c:v>
                </c:pt>
                <c:pt idx="88">
                  <c:v>20.010000000000002</c:v>
                </c:pt>
                <c:pt idx="89">
                  <c:v>18.97</c:v>
                </c:pt>
                <c:pt idx="90">
                  <c:v>1.67</c:v>
                </c:pt>
                <c:pt idx="91">
                  <c:v>0.28000000000000003</c:v>
                </c:pt>
                <c:pt idx="92">
                  <c:v>0</c:v>
                </c:pt>
                <c:pt idx="93">
                  <c:v>3.38</c:v>
                </c:pt>
                <c:pt idx="94">
                  <c:v>29.97</c:v>
                </c:pt>
                <c:pt idx="95">
                  <c:v>33.9</c:v>
                </c:pt>
                <c:pt idx="96">
                  <c:v>48.06</c:v>
                </c:pt>
                <c:pt idx="97">
                  <c:v>27.91</c:v>
                </c:pt>
                <c:pt idx="98">
                  <c:v>5.85</c:v>
                </c:pt>
                <c:pt idx="99">
                  <c:v>1.08</c:v>
                </c:pt>
                <c:pt idx="100">
                  <c:v>1.59</c:v>
                </c:pt>
                <c:pt idx="101">
                  <c:v>0.91</c:v>
                </c:pt>
                <c:pt idx="102">
                  <c:v>0.31</c:v>
                </c:pt>
                <c:pt idx="103">
                  <c:v>0.89</c:v>
                </c:pt>
                <c:pt idx="104">
                  <c:v>0.81</c:v>
                </c:pt>
                <c:pt idx="105">
                  <c:v>6.35</c:v>
                </c:pt>
                <c:pt idx="106">
                  <c:v>7.32</c:v>
                </c:pt>
                <c:pt idx="107">
                  <c:v>8.16</c:v>
                </c:pt>
                <c:pt idx="108">
                  <c:v>22.76</c:v>
                </c:pt>
                <c:pt idx="109">
                  <c:v>11.43</c:v>
                </c:pt>
                <c:pt idx="110">
                  <c:v>26.77</c:v>
                </c:pt>
                <c:pt idx="111">
                  <c:v>8.7799999999999994</c:v>
                </c:pt>
                <c:pt idx="112">
                  <c:v>11.93</c:v>
                </c:pt>
                <c:pt idx="113">
                  <c:v>8.9700000000000006</c:v>
                </c:pt>
                <c:pt idx="114">
                  <c:v>5</c:v>
                </c:pt>
                <c:pt idx="115">
                  <c:v>3.2</c:v>
                </c:pt>
                <c:pt idx="116">
                  <c:v>16.329999999999998</c:v>
                </c:pt>
                <c:pt idx="117">
                  <c:v>63.86</c:v>
                </c:pt>
                <c:pt idx="118">
                  <c:v>73.680000000000007</c:v>
                </c:pt>
                <c:pt idx="119">
                  <c:v>94.48</c:v>
                </c:pt>
                <c:pt idx="120">
                  <c:v>46.9</c:v>
                </c:pt>
                <c:pt idx="121">
                  <c:v>13.58</c:v>
                </c:pt>
                <c:pt idx="122">
                  <c:v>3.52</c:v>
                </c:pt>
                <c:pt idx="123">
                  <c:v>0.85</c:v>
                </c:pt>
                <c:pt idx="124">
                  <c:v>2.2000000000000002</c:v>
                </c:pt>
                <c:pt idx="125">
                  <c:v>0.54</c:v>
                </c:pt>
                <c:pt idx="126">
                  <c:v>1.42</c:v>
                </c:pt>
                <c:pt idx="127">
                  <c:v>0.75</c:v>
                </c:pt>
                <c:pt idx="128">
                  <c:v>3.87</c:v>
                </c:pt>
                <c:pt idx="129">
                  <c:v>5.12</c:v>
                </c:pt>
                <c:pt idx="130">
                  <c:v>6.01</c:v>
                </c:pt>
                <c:pt idx="131">
                  <c:v>5.96</c:v>
                </c:pt>
                <c:pt idx="132">
                  <c:v>2.5299999999999998</c:v>
                </c:pt>
                <c:pt idx="133">
                  <c:v>3.58</c:v>
                </c:pt>
                <c:pt idx="134">
                  <c:v>5.08</c:v>
                </c:pt>
                <c:pt idx="135">
                  <c:v>4.67</c:v>
                </c:pt>
                <c:pt idx="136">
                  <c:v>1.92</c:v>
                </c:pt>
                <c:pt idx="137">
                  <c:v>1.51</c:v>
                </c:pt>
                <c:pt idx="138">
                  <c:v>1.21</c:v>
                </c:pt>
                <c:pt idx="139">
                  <c:v>0.7</c:v>
                </c:pt>
                <c:pt idx="140">
                  <c:v>11.98</c:v>
                </c:pt>
                <c:pt idx="141">
                  <c:v>54.57</c:v>
                </c:pt>
                <c:pt idx="142">
                  <c:v>69.489999999999995</c:v>
                </c:pt>
                <c:pt idx="143">
                  <c:v>60.09</c:v>
                </c:pt>
                <c:pt idx="144">
                  <c:v>54.17</c:v>
                </c:pt>
                <c:pt idx="145">
                  <c:v>63.03</c:v>
                </c:pt>
                <c:pt idx="146">
                  <c:v>52.74</c:v>
                </c:pt>
                <c:pt idx="147">
                  <c:v>42.44</c:v>
                </c:pt>
                <c:pt idx="148">
                  <c:v>45.49</c:v>
                </c:pt>
                <c:pt idx="149">
                  <c:v>33.619999999999997</c:v>
                </c:pt>
                <c:pt idx="150">
                  <c:v>40.06</c:v>
                </c:pt>
                <c:pt idx="151">
                  <c:v>6.92</c:v>
                </c:pt>
                <c:pt idx="152">
                  <c:v>1.55</c:v>
                </c:pt>
                <c:pt idx="153">
                  <c:v>8.77</c:v>
                </c:pt>
                <c:pt idx="154">
                  <c:v>1.52</c:v>
                </c:pt>
                <c:pt idx="155">
                  <c:v>8.6300000000000008</c:v>
                </c:pt>
                <c:pt idx="156">
                  <c:v>7.22</c:v>
                </c:pt>
                <c:pt idx="157">
                  <c:v>2.2400000000000002</c:v>
                </c:pt>
                <c:pt idx="158">
                  <c:v>6.12</c:v>
                </c:pt>
                <c:pt idx="159">
                  <c:v>5.03</c:v>
                </c:pt>
                <c:pt idx="160">
                  <c:v>3.51</c:v>
                </c:pt>
                <c:pt idx="161">
                  <c:v>3.2</c:v>
                </c:pt>
                <c:pt idx="162">
                  <c:v>7.61</c:v>
                </c:pt>
                <c:pt idx="163">
                  <c:v>2.08</c:v>
                </c:pt>
                <c:pt idx="164">
                  <c:v>6.13</c:v>
                </c:pt>
                <c:pt idx="165">
                  <c:v>16.05</c:v>
                </c:pt>
                <c:pt idx="166">
                  <c:v>27.12</c:v>
                </c:pt>
                <c:pt idx="167">
                  <c:v>6.04</c:v>
                </c:pt>
                <c:pt idx="168">
                  <c:v>23.08</c:v>
                </c:pt>
                <c:pt idx="169">
                  <c:v>23.95</c:v>
                </c:pt>
                <c:pt idx="170">
                  <c:v>13.55</c:v>
                </c:pt>
                <c:pt idx="171">
                  <c:v>5.86</c:v>
                </c:pt>
                <c:pt idx="172">
                  <c:v>7.49</c:v>
                </c:pt>
                <c:pt idx="173">
                  <c:v>7.77</c:v>
                </c:pt>
                <c:pt idx="174">
                  <c:v>12.79</c:v>
                </c:pt>
                <c:pt idx="175">
                  <c:v>18.690000000000001</c:v>
                </c:pt>
                <c:pt idx="176">
                  <c:v>24.94</c:v>
                </c:pt>
                <c:pt idx="177">
                  <c:v>25.65</c:v>
                </c:pt>
                <c:pt idx="178">
                  <c:v>24.75</c:v>
                </c:pt>
                <c:pt idx="179">
                  <c:v>13.18</c:v>
                </c:pt>
                <c:pt idx="180">
                  <c:v>11.89</c:v>
                </c:pt>
                <c:pt idx="181">
                  <c:v>12.65</c:v>
                </c:pt>
                <c:pt idx="182">
                  <c:v>8</c:v>
                </c:pt>
                <c:pt idx="183">
                  <c:v>8.85</c:v>
                </c:pt>
                <c:pt idx="184">
                  <c:v>7.1</c:v>
                </c:pt>
                <c:pt idx="185">
                  <c:v>0.37</c:v>
                </c:pt>
                <c:pt idx="186">
                  <c:v>0.05</c:v>
                </c:pt>
                <c:pt idx="187">
                  <c:v>0.51</c:v>
                </c:pt>
                <c:pt idx="188">
                  <c:v>0.39</c:v>
                </c:pt>
                <c:pt idx="189">
                  <c:v>0.47</c:v>
                </c:pt>
                <c:pt idx="190">
                  <c:v>1.69</c:v>
                </c:pt>
                <c:pt idx="191">
                  <c:v>3.39</c:v>
                </c:pt>
                <c:pt idx="192">
                  <c:v>3.56</c:v>
                </c:pt>
                <c:pt idx="193">
                  <c:v>5.96</c:v>
                </c:pt>
                <c:pt idx="194">
                  <c:v>8.39</c:v>
                </c:pt>
                <c:pt idx="195">
                  <c:v>7.73</c:v>
                </c:pt>
                <c:pt idx="196">
                  <c:v>8.33</c:v>
                </c:pt>
                <c:pt idx="197">
                  <c:v>6.41</c:v>
                </c:pt>
                <c:pt idx="198">
                  <c:v>9.3699999999999992</c:v>
                </c:pt>
                <c:pt idx="199">
                  <c:v>9.08</c:v>
                </c:pt>
                <c:pt idx="200">
                  <c:v>1.54</c:v>
                </c:pt>
                <c:pt idx="201">
                  <c:v>0.84</c:v>
                </c:pt>
                <c:pt idx="202">
                  <c:v>1.43</c:v>
                </c:pt>
                <c:pt idx="203">
                  <c:v>1.1100000000000001</c:v>
                </c:pt>
                <c:pt idx="204">
                  <c:v>2.13</c:v>
                </c:pt>
                <c:pt idx="205">
                  <c:v>0.69</c:v>
                </c:pt>
                <c:pt idx="206">
                  <c:v>1.26</c:v>
                </c:pt>
                <c:pt idx="207">
                  <c:v>0.18</c:v>
                </c:pt>
                <c:pt idx="208">
                  <c:v>1.71</c:v>
                </c:pt>
                <c:pt idx="209">
                  <c:v>0.1</c:v>
                </c:pt>
                <c:pt idx="210">
                  <c:v>0.14000000000000001</c:v>
                </c:pt>
                <c:pt idx="211">
                  <c:v>0.11</c:v>
                </c:pt>
                <c:pt idx="212">
                  <c:v>0.15</c:v>
                </c:pt>
                <c:pt idx="213">
                  <c:v>0.03</c:v>
                </c:pt>
                <c:pt idx="214">
                  <c:v>0.66</c:v>
                </c:pt>
                <c:pt idx="215">
                  <c:v>0.04</c:v>
                </c:pt>
                <c:pt idx="216">
                  <c:v>0</c:v>
                </c:pt>
                <c:pt idx="217">
                  <c:v>0.63</c:v>
                </c:pt>
                <c:pt idx="218">
                  <c:v>1.96</c:v>
                </c:pt>
                <c:pt idx="219">
                  <c:v>1.4</c:v>
                </c:pt>
                <c:pt idx="220">
                  <c:v>2.82</c:v>
                </c:pt>
                <c:pt idx="221">
                  <c:v>1.69</c:v>
                </c:pt>
                <c:pt idx="222">
                  <c:v>3.09</c:v>
                </c:pt>
                <c:pt idx="223">
                  <c:v>1.32</c:v>
                </c:pt>
                <c:pt idx="224">
                  <c:v>1.1100000000000001</c:v>
                </c:pt>
                <c:pt idx="225">
                  <c:v>0.96</c:v>
                </c:pt>
                <c:pt idx="226">
                  <c:v>0</c:v>
                </c:pt>
                <c:pt idx="227">
                  <c:v>0.54</c:v>
                </c:pt>
                <c:pt idx="228">
                  <c:v>0.72</c:v>
                </c:pt>
                <c:pt idx="229">
                  <c:v>0.04</c:v>
                </c:pt>
                <c:pt idx="230">
                  <c:v>0.18</c:v>
                </c:pt>
                <c:pt idx="231">
                  <c:v>0.33</c:v>
                </c:pt>
                <c:pt idx="232">
                  <c:v>1.72</c:v>
                </c:pt>
                <c:pt idx="233">
                  <c:v>0.88</c:v>
                </c:pt>
                <c:pt idx="234">
                  <c:v>0</c:v>
                </c:pt>
                <c:pt idx="235">
                  <c:v>0.34</c:v>
                </c:pt>
                <c:pt idx="236">
                  <c:v>1.24</c:v>
                </c:pt>
                <c:pt idx="237">
                  <c:v>4.2300000000000004</c:v>
                </c:pt>
                <c:pt idx="238">
                  <c:v>2.23</c:v>
                </c:pt>
                <c:pt idx="239">
                  <c:v>12.17</c:v>
                </c:pt>
                <c:pt idx="240">
                  <c:v>6.18</c:v>
                </c:pt>
                <c:pt idx="241">
                  <c:v>8.31</c:v>
                </c:pt>
                <c:pt idx="242">
                  <c:v>2.35</c:v>
                </c:pt>
                <c:pt idx="243">
                  <c:v>0.3</c:v>
                </c:pt>
                <c:pt idx="244">
                  <c:v>1.6</c:v>
                </c:pt>
                <c:pt idx="245">
                  <c:v>0.76</c:v>
                </c:pt>
                <c:pt idx="246">
                  <c:v>3.82</c:v>
                </c:pt>
                <c:pt idx="247">
                  <c:v>4.8899999999999997</c:v>
                </c:pt>
                <c:pt idx="248">
                  <c:v>7.03</c:v>
                </c:pt>
                <c:pt idx="249">
                  <c:v>8.44</c:v>
                </c:pt>
                <c:pt idx="250">
                  <c:v>7.04</c:v>
                </c:pt>
                <c:pt idx="251">
                  <c:v>4.21</c:v>
                </c:pt>
                <c:pt idx="252">
                  <c:v>1.29</c:v>
                </c:pt>
                <c:pt idx="253">
                  <c:v>1.42</c:v>
                </c:pt>
                <c:pt idx="254">
                  <c:v>2.74</c:v>
                </c:pt>
                <c:pt idx="255">
                  <c:v>1.47</c:v>
                </c:pt>
                <c:pt idx="256">
                  <c:v>7.37</c:v>
                </c:pt>
                <c:pt idx="257">
                  <c:v>11.3</c:v>
                </c:pt>
                <c:pt idx="258">
                  <c:v>14.68</c:v>
                </c:pt>
                <c:pt idx="259">
                  <c:v>10.94</c:v>
                </c:pt>
                <c:pt idx="260">
                  <c:v>8.17</c:v>
                </c:pt>
                <c:pt idx="261">
                  <c:v>4.43</c:v>
                </c:pt>
                <c:pt idx="262">
                  <c:v>2</c:v>
                </c:pt>
                <c:pt idx="263">
                  <c:v>1.44</c:v>
                </c:pt>
                <c:pt idx="264">
                  <c:v>4.03</c:v>
                </c:pt>
                <c:pt idx="265">
                  <c:v>3.59</c:v>
                </c:pt>
                <c:pt idx="266">
                  <c:v>4.01</c:v>
                </c:pt>
                <c:pt idx="267">
                  <c:v>7.83</c:v>
                </c:pt>
                <c:pt idx="268">
                  <c:v>13.28</c:v>
                </c:pt>
                <c:pt idx="269">
                  <c:v>2.61</c:v>
                </c:pt>
                <c:pt idx="270">
                  <c:v>0.33</c:v>
                </c:pt>
                <c:pt idx="271">
                  <c:v>0</c:v>
                </c:pt>
                <c:pt idx="272">
                  <c:v>0.06</c:v>
                </c:pt>
                <c:pt idx="273">
                  <c:v>0.14000000000000001</c:v>
                </c:pt>
                <c:pt idx="274">
                  <c:v>0.32</c:v>
                </c:pt>
                <c:pt idx="275">
                  <c:v>2.12</c:v>
                </c:pt>
                <c:pt idx="276">
                  <c:v>4.0999999999999996</c:v>
                </c:pt>
                <c:pt idx="277">
                  <c:v>2.5</c:v>
                </c:pt>
                <c:pt idx="278">
                  <c:v>2.36</c:v>
                </c:pt>
                <c:pt idx="279">
                  <c:v>2.74</c:v>
                </c:pt>
                <c:pt idx="280">
                  <c:v>1.1499999999999999</c:v>
                </c:pt>
                <c:pt idx="281">
                  <c:v>6.02</c:v>
                </c:pt>
                <c:pt idx="282">
                  <c:v>1.27</c:v>
                </c:pt>
                <c:pt idx="283">
                  <c:v>0.85</c:v>
                </c:pt>
                <c:pt idx="284">
                  <c:v>1.87</c:v>
                </c:pt>
                <c:pt idx="285">
                  <c:v>0.4</c:v>
                </c:pt>
                <c:pt idx="286">
                  <c:v>0.43</c:v>
                </c:pt>
                <c:pt idx="287">
                  <c:v>4.2300000000000004</c:v>
                </c:pt>
                <c:pt idx="288">
                  <c:v>3.06</c:v>
                </c:pt>
                <c:pt idx="289">
                  <c:v>1.92</c:v>
                </c:pt>
                <c:pt idx="290">
                  <c:v>0.47</c:v>
                </c:pt>
                <c:pt idx="291">
                  <c:v>0.12</c:v>
                </c:pt>
                <c:pt idx="292">
                  <c:v>1.34</c:v>
                </c:pt>
                <c:pt idx="293">
                  <c:v>1.69</c:v>
                </c:pt>
                <c:pt idx="294">
                  <c:v>5.71</c:v>
                </c:pt>
                <c:pt idx="295">
                  <c:v>1</c:v>
                </c:pt>
                <c:pt idx="296">
                  <c:v>0.1</c:v>
                </c:pt>
                <c:pt idx="297">
                  <c:v>0.91</c:v>
                </c:pt>
                <c:pt idx="298">
                  <c:v>4.0999999999999996</c:v>
                </c:pt>
                <c:pt idx="299">
                  <c:v>2.2599999999999998</c:v>
                </c:pt>
                <c:pt idx="300">
                  <c:v>1.08</c:v>
                </c:pt>
                <c:pt idx="301">
                  <c:v>2.1</c:v>
                </c:pt>
                <c:pt idx="302">
                  <c:v>3.14</c:v>
                </c:pt>
                <c:pt idx="303">
                  <c:v>2.14</c:v>
                </c:pt>
                <c:pt idx="304">
                  <c:v>0.79</c:v>
                </c:pt>
                <c:pt idx="305">
                  <c:v>0.85</c:v>
                </c:pt>
                <c:pt idx="306">
                  <c:v>1.1100000000000001</c:v>
                </c:pt>
                <c:pt idx="307">
                  <c:v>0.77</c:v>
                </c:pt>
                <c:pt idx="308">
                  <c:v>0.72</c:v>
                </c:pt>
                <c:pt idx="309">
                  <c:v>20.18</c:v>
                </c:pt>
                <c:pt idx="310">
                  <c:v>7.75</c:v>
                </c:pt>
                <c:pt idx="311">
                  <c:v>3.34</c:v>
                </c:pt>
                <c:pt idx="312">
                  <c:v>1.03</c:v>
                </c:pt>
                <c:pt idx="313">
                  <c:v>2.59</c:v>
                </c:pt>
                <c:pt idx="314">
                  <c:v>4.91</c:v>
                </c:pt>
                <c:pt idx="315">
                  <c:v>32.33</c:v>
                </c:pt>
                <c:pt idx="316">
                  <c:v>25.83</c:v>
                </c:pt>
                <c:pt idx="317">
                  <c:v>18.82</c:v>
                </c:pt>
                <c:pt idx="318">
                  <c:v>23.46</c:v>
                </c:pt>
                <c:pt idx="319">
                  <c:v>13.56</c:v>
                </c:pt>
                <c:pt idx="320">
                  <c:v>13.14</c:v>
                </c:pt>
                <c:pt idx="321">
                  <c:v>9.9600000000000009</c:v>
                </c:pt>
                <c:pt idx="322">
                  <c:v>5.71</c:v>
                </c:pt>
                <c:pt idx="323">
                  <c:v>4.47</c:v>
                </c:pt>
                <c:pt idx="324">
                  <c:v>5.49</c:v>
                </c:pt>
                <c:pt idx="325">
                  <c:v>5.72</c:v>
                </c:pt>
                <c:pt idx="326">
                  <c:v>3.39</c:v>
                </c:pt>
                <c:pt idx="327">
                  <c:v>1.45</c:v>
                </c:pt>
                <c:pt idx="328">
                  <c:v>0.91</c:v>
                </c:pt>
                <c:pt idx="329">
                  <c:v>0.66</c:v>
                </c:pt>
                <c:pt idx="330">
                  <c:v>1.46</c:v>
                </c:pt>
                <c:pt idx="331">
                  <c:v>0.86</c:v>
                </c:pt>
                <c:pt idx="332">
                  <c:v>0.83</c:v>
                </c:pt>
                <c:pt idx="333">
                  <c:v>0</c:v>
                </c:pt>
                <c:pt idx="334">
                  <c:v>1.42</c:v>
                </c:pt>
                <c:pt idx="335">
                  <c:v>0.44</c:v>
                </c:pt>
                <c:pt idx="336">
                  <c:v>0.88</c:v>
                </c:pt>
                <c:pt idx="337">
                  <c:v>5.13</c:v>
                </c:pt>
                <c:pt idx="338">
                  <c:v>6.56</c:v>
                </c:pt>
                <c:pt idx="339">
                  <c:v>5.21</c:v>
                </c:pt>
                <c:pt idx="340">
                  <c:v>5.49</c:v>
                </c:pt>
                <c:pt idx="341">
                  <c:v>6.79</c:v>
                </c:pt>
                <c:pt idx="342">
                  <c:v>5.08</c:v>
                </c:pt>
                <c:pt idx="343">
                  <c:v>2</c:v>
                </c:pt>
                <c:pt idx="344">
                  <c:v>2.11</c:v>
                </c:pt>
                <c:pt idx="345">
                  <c:v>1.74</c:v>
                </c:pt>
                <c:pt idx="346">
                  <c:v>0.6</c:v>
                </c:pt>
                <c:pt idx="347">
                  <c:v>0.35</c:v>
                </c:pt>
                <c:pt idx="348">
                  <c:v>1.27</c:v>
                </c:pt>
                <c:pt idx="349">
                  <c:v>0.4</c:v>
                </c:pt>
                <c:pt idx="350">
                  <c:v>0.31</c:v>
                </c:pt>
                <c:pt idx="351">
                  <c:v>0.33</c:v>
                </c:pt>
                <c:pt idx="352">
                  <c:v>0.86</c:v>
                </c:pt>
                <c:pt idx="353">
                  <c:v>0.12</c:v>
                </c:pt>
                <c:pt idx="354">
                  <c:v>0</c:v>
                </c:pt>
                <c:pt idx="355">
                  <c:v>0</c:v>
                </c:pt>
                <c:pt idx="356">
                  <c:v>0.3</c:v>
                </c:pt>
                <c:pt idx="357">
                  <c:v>0</c:v>
                </c:pt>
                <c:pt idx="358">
                  <c:v>0.6</c:v>
                </c:pt>
                <c:pt idx="359">
                  <c:v>0.47</c:v>
                </c:pt>
                <c:pt idx="360">
                  <c:v>0.74</c:v>
                </c:pt>
                <c:pt idx="361">
                  <c:v>0.53</c:v>
                </c:pt>
                <c:pt idx="362">
                  <c:v>1.01</c:v>
                </c:pt>
                <c:pt idx="363">
                  <c:v>0.25</c:v>
                </c:pt>
                <c:pt idx="364">
                  <c:v>0.56000000000000005</c:v>
                </c:pt>
                <c:pt idx="365">
                  <c:v>1.25</c:v>
                </c:pt>
                <c:pt idx="366">
                  <c:v>3</c:v>
                </c:pt>
                <c:pt idx="367">
                  <c:v>0.91</c:v>
                </c:pt>
                <c:pt idx="368">
                  <c:v>0</c:v>
                </c:pt>
                <c:pt idx="369">
                  <c:v>0.26</c:v>
                </c:pt>
                <c:pt idx="370">
                  <c:v>1.59</c:v>
                </c:pt>
                <c:pt idx="371">
                  <c:v>0.64</c:v>
                </c:pt>
                <c:pt idx="372">
                  <c:v>1.28</c:v>
                </c:pt>
                <c:pt idx="373">
                  <c:v>0.55000000000000004</c:v>
                </c:pt>
                <c:pt idx="374">
                  <c:v>0.12</c:v>
                </c:pt>
                <c:pt idx="375">
                  <c:v>0.24</c:v>
                </c:pt>
                <c:pt idx="376">
                  <c:v>0.17</c:v>
                </c:pt>
                <c:pt idx="377">
                  <c:v>0.55000000000000004</c:v>
                </c:pt>
                <c:pt idx="378">
                  <c:v>0.14000000000000001</c:v>
                </c:pt>
                <c:pt idx="379">
                  <c:v>0.2</c:v>
                </c:pt>
                <c:pt idx="380">
                  <c:v>0</c:v>
                </c:pt>
                <c:pt idx="381">
                  <c:v>0.01</c:v>
                </c:pt>
                <c:pt idx="382">
                  <c:v>0.42</c:v>
                </c:pt>
                <c:pt idx="383">
                  <c:v>0.09</c:v>
                </c:pt>
              </c:numCache>
            </c:numRef>
          </c:yVal>
          <c:smooth val="0"/>
          <c:extLst>
            <c:ext xmlns:c16="http://schemas.microsoft.com/office/drawing/2014/chart" uri="{C3380CC4-5D6E-409C-BE32-E72D297353CC}">
              <c16:uniqueId val="{00000000-9F19-4F1E-ABD8-1CD17237076D}"/>
            </c:ext>
          </c:extLst>
        </c:ser>
        <c:ser>
          <c:idx val="1"/>
          <c:order val="1"/>
          <c:tx>
            <c:strRef>
              <c:f>Plotting!$E$1</c:f>
              <c:strCache>
                <c:ptCount val="1"/>
                <c:pt idx="0">
                  <c:v>PM2.5 [% of WHO guideline] W</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Plotting!$C$2:$C$385</c:f>
              <c:numCache>
                <c:formatCode>m/d/yyyy\ h:mm</c:formatCode>
                <c:ptCount val="384"/>
                <c:pt idx="0">
                  <c:v>45881</c:v>
                </c:pt>
                <c:pt idx="1">
                  <c:v>45881.041666666664</c:v>
                </c:pt>
                <c:pt idx="2">
                  <c:v>45881.083333333336</c:v>
                </c:pt>
                <c:pt idx="3">
                  <c:v>45881.125</c:v>
                </c:pt>
                <c:pt idx="4">
                  <c:v>45881.166666666664</c:v>
                </c:pt>
                <c:pt idx="5">
                  <c:v>45881.208333333336</c:v>
                </c:pt>
                <c:pt idx="6">
                  <c:v>45881.25</c:v>
                </c:pt>
                <c:pt idx="7">
                  <c:v>45881.291666666664</c:v>
                </c:pt>
                <c:pt idx="8">
                  <c:v>45881.333333333336</c:v>
                </c:pt>
                <c:pt idx="9">
                  <c:v>45881.375</c:v>
                </c:pt>
                <c:pt idx="10">
                  <c:v>45881.416666666664</c:v>
                </c:pt>
                <c:pt idx="11">
                  <c:v>45881.458333333336</c:v>
                </c:pt>
                <c:pt idx="12">
                  <c:v>45881.5</c:v>
                </c:pt>
                <c:pt idx="13">
                  <c:v>45881.541666666664</c:v>
                </c:pt>
                <c:pt idx="14">
                  <c:v>45881.583333333336</c:v>
                </c:pt>
                <c:pt idx="15">
                  <c:v>45881.625</c:v>
                </c:pt>
                <c:pt idx="16">
                  <c:v>45881.666666666664</c:v>
                </c:pt>
                <c:pt idx="17">
                  <c:v>45881.708333333336</c:v>
                </c:pt>
                <c:pt idx="18">
                  <c:v>45881.75</c:v>
                </c:pt>
                <c:pt idx="19">
                  <c:v>45881.791666666664</c:v>
                </c:pt>
                <c:pt idx="20">
                  <c:v>45881.833333333336</c:v>
                </c:pt>
                <c:pt idx="21">
                  <c:v>45881.875</c:v>
                </c:pt>
                <c:pt idx="22">
                  <c:v>45881.916666666664</c:v>
                </c:pt>
                <c:pt idx="23">
                  <c:v>45881.958333333336</c:v>
                </c:pt>
                <c:pt idx="24">
                  <c:v>45882</c:v>
                </c:pt>
                <c:pt idx="25">
                  <c:v>45882.041666666664</c:v>
                </c:pt>
                <c:pt idx="26">
                  <c:v>45882.083333333336</c:v>
                </c:pt>
                <c:pt idx="27">
                  <c:v>45882.125</c:v>
                </c:pt>
                <c:pt idx="28">
                  <c:v>45882.166666666664</c:v>
                </c:pt>
                <c:pt idx="29">
                  <c:v>45882.208333333336</c:v>
                </c:pt>
                <c:pt idx="30">
                  <c:v>45882.25</c:v>
                </c:pt>
                <c:pt idx="31">
                  <c:v>45882.291666666664</c:v>
                </c:pt>
                <c:pt idx="32">
                  <c:v>45882.333333333336</c:v>
                </c:pt>
                <c:pt idx="33">
                  <c:v>45882.375</c:v>
                </c:pt>
                <c:pt idx="34">
                  <c:v>45882.416666666664</c:v>
                </c:pt>
                <c:pt idx="35">
                  <c:v>45882.458333333336</c:v>
                </c:pt>
                <c:pt idx="36">
                  <c:v>45882.5</c:v>
                </c:pt>
                <c:pt idx="37">
                  <c:v>45882.541666666664</c:v>
                </c:pt>
                <c:pt idx="38">
                  <c:v>45882.583333333336</c:v>
                </c:pt>
                <c:pt idx="39">
                  <c:v>45882.625</c:v>
                </c:pt>
                <c:pt idx="40">
                  <c:v>45882.666666666664</c:v>
                </c:pt>
                <c:pt idx="41">
                  <c:v>45882.708333333336</c:v>
                </c:pt>
                <c:pt idx="42">
                  <c:v>45882.75</c:v>
                </c:pt>
                <c:pt idx="43">
                  <c:v>45882.791666666664</c:v>
                </c:pt>
                <c:pt idx="44">
                  <c:v>45882.833333333336</c:v>
                </c:pt>
                <c:pt idx="45">
                  <c:v>45882.875</c:v>
                </c:pt>
                <c:pt idx="46">
                  <c:v>45882.916666666664</c:v>
                </c:pt>
                <c:pt idx="47">
                  <c:v>45882.958333333336</c:v>
                </c:pt>
                <c:pt idx="48">
                  <c:v>45883</c:v>
                </c:pt>
                <c:pt idx="49">
                  <c:v>45883.041666666664</c:v>
                </c:pt>
                <c:pt idx="50">
                  <c:v>45883.083333333336</c:v>
                </c:pt>
                <c:pt idx="51">
                  <c:v>45883.125</c:v>
                </c:pt>
                <c:pt idx="52">
                  <c:v>45883.166666666664</c:v>
                </c:pt>
                <c:pt idx="53">
                  <c:v>45883.208333333336</c:v>
                </c:pt>
                <c:pt idx="54">
                  <c:v>45883.25</c:v>
                </c:pt>
                <c:pt idx="55">
                  <c:v>45883.291666666664</c:v>
                </c:pt>
                <c:pt idx="56">
                  <c:v>45883.333333333336</c:v>
                </c:pt>
                <c:pt idx="57">
                  <c:v>45883.375</c:v>
                </c:pt>
                <c:pt idx="58">
                  <c:v>45883.416666666664</c:v>
                </c:pt>
                <c:pt idx="59">
                  <c:v>45883.458333333336</c:v>
                </c:pt>
                <c:pt idx="60">
                  <c:v>45883.5</c:v>
                </c:pt>
                <c:pt idx="61">
                  <c:v>45883.541666666664</c:v>
                </c:pt>
                <c:pt idx="62">
                  <c:v>45883.583333333336</c:v>
                </c:pt>
                <c:pt idx="63">
                  <c:v>45883.625</c:v>
                </c:pt>
                <c:pt idx="64">
                  <c:v>45883.666666666664</c:v>
                </c:pt>
                <c:pt idx="65">
                  <c:v>45883.708333333336</c:v>
                </c:pt>
                <c:pt idx="66">
                  <c:v>45883.75</c:v>
                </c:pt>
                <c:pt idx="67">
                  <c:v>45883.791666666664</c:v>
                </c:pt>
                <c:pt idx="68">
                  <c:v>45883.833333333336</c:v>
                </c:pt>
                <c:pt idx="69">
                  <c:v>45883.875</c:v>
                </c:pt>
                <c:pt idx="70">
                  <c:v>45883.916666666664</c:v>
                </c:pt>
                <c:pt idx="71">
                  <c:v>45883.958333333336</c:v>
                </c:pt>
                <c:pt idx="72">
                  <c:v>45884</c:v>
                </c:pt>
                <c:pt idx="73">
                  <c:v>45884.041666666664</c:v>
                </c:pt>
                <c:pt idx="74">
                  <c:v>45884.083333333336</c:v>
                </c:pt>
                <c:pt idx="75">
                  <c:v>45884.125</c:v>
                </c:pt>
                <c:pt idx="76">
                  <c:v>45884.166666666664</c:v>
                </c:pt>
                <c:pt idx="77">
                  <c:v>45884.208333333336</c:v>
                </c:pt>
                <c:pt idx="78">
                  <c:v>45884.25</c:v>
                </c:pt>
                <c:pt idx="79">
                  <c:v>45884.291666666664</c:v>
                </c:pt>
                <c:pt idx="80">
                  <c:v>45884.333333333336</c:v>
                </c:pt>
                <c:pt idx="81">
                  <c:v>45884.375</c:v>
                </c:pt>
                <c:pt idx="82">
                  <c:v>45884.416666666664</c:v>
                </c:pt>
                <c:pt idx="83">
                  <c:v>45884.458333333336</c:v>
                </c:pt>
                <c:pt idx="84">
                  <c:v>45884.5</c:v>
                </c:pt>
                <c:pt idx="85">
                  <c:v>45884.541666666664</c:v>
                </c:pt>
                <c:pt idx="86">
                  <c:v>45884.583333333336</c:v>
                </c:pt>
                <c:pt idx="87">
                  <c:v>45884.625</c:v>
                </c:pt>
                <c:pt idx="88">
                  <c:v>45884.666666666664</c:v>
                </c:pt>
                <c:pt idx="89">
                  <c:v>45884.708333333336</c:v>
                </c:pt>
                <c:pt idx="90">
                  <c:v>45884.75</c:v>
                </c:pt>
                <c:pt idx="91">
                  <c:v>45884.791666666664</c:v>
                </c:pt>
                <c:pt idx="92">
                  <c:v>45884.833333333336</c:v>
                </c:pt>
                <c:pt idx="93">
                  <c:v>45884.875</c:v>
                </c:pt>
                <c:pt idx="94">
                  <c:v>45884.916666666664</c:v>
                </c:pt>
                <c:pt idx="95">
                  <c:v>45884.958333333336</c:v>
                </c:pt>
                <c:pt idx="96">
                  <c:v>45885</c:v>
                </c:pt>
                <c:pt idx="97">
                  <c:v>45885.041666666664</c:v>
                </c:pt>
                <c:pt idx="98">
                  <c:v>45885.083333333336</c:v>
                </c:pt>
                <c:pt idx="99">
                  <c:v>45885.125</c:v>
                </c:pt>
                <c:pt idx="100">
                  <c:v>45885.166666666664</c:v>
                </c:pt>
                <c:pt idx="101">
                  <c:v>45885.208333333336</c:v>
                </c:pt>
                <c:pt idx="102">
                  <c:v>45885.25</c:v>
                </c:pt>
                <c:pt idx="103">
                  <c:v>45885.291666666664</c:v>
                </c:pt>
                <c:pt idx="104">
                  <c:v>45885.333333333336</c:v>
                </c:pt>
                <c:pt idx="105">
                  <c:v>45885.375</c:v>
                </c:pt>
                <c:pt idx="106">
                  <c:v>45885.416666666664</c:v>
                </c:pt>
                <c:pt idx="107">
                  <c:v>45885.458333333336</c:v>
                </c:pt>
                <c:pt idx="108">
                  <c:v>45885.5</c:v>
                </c:pt>
                <c:pt idx="109">
                  <c:v>45885.541666666664</c:v>
                </c:pt>
                <c:pt idx="110">
                  <c:v>45885.583333333336</c:v>
                </c:pt>
                <c:pt idx="111">
                  <c:v>45885.625</c:v>
                </c:pt>
                <c:pt idx="112">
                  <c:v>45885.666666666664</c:v>
                </c:pt>
                <c:pt idx="113">
                  <c:v>45885.708333333336</c:v>
                </c:pt>
                <c:pt idx="114">
                  <c:v>45885.75</c:v>
                </c:pt>
                <c:pt idx="115">
                  <c:v>45885.791666666664</c:v>
                </c:pt>
                <c:pt idx="116">
                  <c:v>45885.833333333336</c:v>
                </c:pt>
                <c:pt idx="117">
                  <c:v>45885.875</c:v>
                </c:pt>
                <c:pt idx="118">
                  <c:v>45885.916666666664</c:v>
                </c:pt>
                <c:pt idx="119">
                  <c:v>45885.958333333336</c:v>
                </c:pt>
                <c:pt idx="120">
                  <c:v>45886</c:v>
                </c:pt>
                <c:pt idx="121">
                  <c:v>45886.041666666664</c:v>
                </c:pt>
                <c:pt idx="122">
                  <c:v>45886.083333333336</c:v>
                </c:pt>
                <c:pt idx="123">
                  <c:v>45886.125</c:v>
                </c:pt>
                <c:pt idx="124">
                  <c:v>45886.166666666664</c:v>
                </c:pt>
                <c:pt idx="125">
                  <c:v>45886.208333333336</c:v>
                </c:pt>
                <c:pt idx="126">
                  <c:v>45886.25</c:v>
                </c:pt>
                <c:pt idx="127">
                  <c:v>45886.291666666664</c:v>
                </c:pt>
                <c:pt idx="128">
                  <c:v>45886.333333333336</c:v>
                </c:pt>
                <c:pt idx="129">
                  <c:v>45886.375</c:v>
                </c:pt>
                <c:pt idx="130">
                  <c:v>45886.416666666664</c:v>
                </c:pt>
                <c:pt idx="131">
                  <c:v>45886.458333333336</c:v>
                </c:pt>
                <c:pt idx="132">
                  <c:v>45886.5</c:v>
                </c:pt>
                <c:pt idx="133">
                  <c:v>45886.541666666664</c:v>
                </c:pt>
                <c:pt idx="134">
                  <c:v>45886.583333333336</c:v>
                </c:pt>
                <c:pt idx="135">
                  <c:v>45886.625</c:v>
                </c:pt>
                <c:pt idx="136">
                  <c:v>45886.666666666664</c:v>
                </c:pt>
                <c:pt idx="137">
                  <c:v>45886.708333333336</c:v>
                </c:pt>
                <c:pt idx="138">
                  <c:v>45886.75</c:v>
                </c:pt>
                <c:pt idx="139">
                  <c:v>45886.791666666664</c:v>
                </c:pt>
                <c:pt idx="140">
                  <c:v>45886.833333333336</c:v>
                </c:pt>
                <c:pt idx="141">
                  <c:v>45886.875</c:v>
                </c:pt>
                <c:pt idx="142">
                  <c:v>45886.916666666664</c:v>
                </c:pt>
                <c:pt idx="143">
                  <c:v>45886.958333333336</c:v>
                </c:pt>
                <c:pt idx="144">
                  <c:v>45887</c:v>
                </c:pt>
                <c:pt idx="145">
                  <c:v>45887.041666666664</c:v>
                </c:pt>
                <c:pt idx="146">
                  <c:v>45887.083333333336</c:v>
                </c:pt>
                <c:pt idx="147">
                  <c:v>45887.125</c:v>
                </c:pt>
                <c:pt idx="148">
                  <c:v>45887.166666666664</c:v>
                </c:pt>
                <c:pt idx="149">
                  <c:v>45887.208333333336</c:v>
                </c:pt>
                <c:pt idx="150">
                  <c:v>45887.25</c:v>
                </c:pt>
                <c:pt idx="151">
                  <c:v>45887.291666666664</c:v>
                </c:pt>
                <c:pt idx="152">
                  <c:v>45887.333333333336</c:v>
                </c:pt>
                <c:pt idx="153">
                  <c:v>45887.375</c:v>
                </c:pt>
                <c:pt idx="154">
                  <c:v>45887.416666666664</c:v>
                </c:pt>
                <c:pt idx="155">
                  <c:v>45887.458333333336</c:v>
                </c:pt>
                <c:pt idx="156">
                  <c:v>45887.5</c:v>
                </c:pt>
                <c:pt idx="157">
                  <c:v>45887.541666666664</c:v>
                </c:pt>
                <c:pt idx="158">
                  <c:v>45887.583333333336</c:v>
                </c:pt>
                <c:pt idx="159">
                  <c:v>45887.625</c:v>
                </c:pt>
                <c:pt idx="160">
                  <c:v>45887.666666666664</c:v>
                </c:pt>
                <c:pt idx="161">
                  <c:v>45887.708333333336</c:v>
                </c:pt>
                <c:pt idx="162">
                  <c:v>45887.75</c:v>
                </c:pt>
                <c:pt idx="163">
                  <c:v>45887.791666666664</c:v>
                </c:pt>
                <c:pt idx="164">
                  <c:v>45887.833333333336</c:v>
                </c:pt>
                <c:pt idx="165">
                  <c:v>45887.875</c:v>
                </c:pt>
                <c:pt idx="166">
                  <c:v>45887.916666666664</c:v>
                </c:pt>
                <c:pt idx="167">
                  <c:v>45887.958333333336</c:v>
                </c:pt>
                <c:pt idx="168">
                  <c:v>45888</c:v>
                </c:pt>
                <c:pt idx="169">
                  <c:v>45888.041666666664</c:v>
                </c:pt>
                <c:pt idx="170">
                  <c:v>45888.083333333336</c:v>
                </c:pt>
                <c:pt idx="171">
                  <c:v>45888.125</c:v>
                </c:pt>
                <c:pt idx="172">
                  <c:v>45888.166666666664</c:v>
                </c:pt>
                <c:pt idx="173">
                  <c:v>45888.208333333336</c:v>
                </c:pt>
                <c:pt idx="174">
                  <c:v>45888.25</c:v>
                </c:pt>
                <c:pt idx="175">
                  <c:v>45888.291666666664</c:v>
                </c:pt>
                <c:pt idx="176">
                  <c:v>45888.333333333336</c:v>
                </c:pt>
                <c:pt idx="177">
                  <c:v>45888.375</c:v>
                </c:pt>
                <c:pt idx="178">
                  <c:v>45888.416666666664</c:v>
                </c:pt>
                <c:pt idx="179">
                  <c:v>45888.458333333336</c:v>
                </c:pt>
                <c:pt idx="180">
                  <c:v>45888.5</c:v>
                </c:pt>
                <c:pt idx="181">
                  <c:v>45888.541666666664</c:v>
                </c:pt>
                <c:pt idx="182">
                  <c:v>45888.583333333336</c:v>
                </c:pt>
                <c:pt idx="183">
                  <c:v>45888.625</c:v>
                </c:pt>
                <c:pt idx="184">
                  <c:v>45888.666666666664</c:v>
                </c:pt>
                <c:pt idx="185">
                  <c:v>45888.708333333336</c:v>
                </c:pt>
                <c:pt idx="186">
                  <c:v>45888.75</c:v>
                </c:pt>
                <c:pt idx="187">
                  <c:v>45888.791666666664</c:v>
                </c:pt>
                <c:pt idx="188">
                  <c:v>45888.833333333336</c:v>
                </c:pt>
                <c:pt idx="189">
                  <c:v>45888.875</c:v>
                </c:pt>
                <c:pt idx="190">
                  <c:v>45888.916666666664</c:v>
                </c:pt>
                <c:pt idx="191">
                  <c:v>45888.958333333336</c:v>
                </c:pt>
                <c:pt idx="192">
                  <c:v>45889</c:v>
                </c:pt>
                <c:pt idx="193">
                  <c:v>45889.041666666664</c:v>
                </c:pt>
                <c:pt idx="194">
                  <c:v>45889.083333333336</c:v>
                </c:pt>
                <c:pt idx="195">
                  <c:v>45889.125</c:v>
                </c:pt>
                <c:pt idx="196">
                  <c:v>45889.166666666664</c:v>
                </c:pt>
                <c:pt idx="197">
                  <c:v>45889.208333333336</c:v>
                </c:pt>
                <c:pt idx="198">
                  <c:v>45889.25</c:v>
                </c:pt>
                <c:pt idx="199">
                  <c:v>45889.291666666664</c:v>
                </c:pt>
                <c:pt idx="200">
                  <c:v>45889.333333333336</c:v>
                </c:pt>
                <c:pt idx="201">
                  <c:v>45889.375</c:v>
                </c:pt>
                <c:pt idx="202">
                  <c:v>45889.416666666664</c:v>
                </c:pt>
                <c:pt idx="203">
                  <c:v>45889.458333333336</c:v>
                </c:pt>
                <c:pt idx="204">
                  <c:v>45889.5</c:v>
                </c:pt>
                <c:pt idx="205">
                  <c:v>45889.541666666664</c:v>
                </c:pt>
                <c:pt idx="206">
                  <c:v>45889.583333333336</c:v>
                </c:pt>
                <c:pt idx="207">
                  <c:v>45889.625</c:v>
                </c:pt>
                <c:pt idx="208">
                  <c:v>45889.666666666664</c:v>
                </c:pt>
                <c:pt idx="209">
                  <c:v>45889.708333333336</c:v>
                </c:pt>
                <c:pt idx="210">
                  <c:v>45889.75</c:v>
                </c:pt>
                <c:pt idx="211">
                  <c:v>45889.791666666664</c:v>
                </c:pt>
                <c:pt idx="212">
                  <c:v>45889.833333333336</c:v>
                </c:pt>
                <c:pt idx="213">
                  <c:v>45889.875</c:v>
                </c:pt>
                <c:pt idx="214">
                  <c:v>45889.916666666664</c:v>
                </c:pt>
                <c:pt idx="215">
                  <c:v>45889.958333333336</c:v>
                </c:pt>
                <c:pt idx="216">
                  <c:v>45890</c:v>
                </c:pt>
                <c:pt idx="217">
                  <c:v>45890.041666666664</c:v>
                </c:pt>
                <c:pt idx="218">
                  <c:v>45890.083333333336</c:v>
                </c:pt>
                <c:pt idx="219">
                  <c:v>45890.125</c:v>
                </c:pt>
                <c:pt idx="220">
                  <c:v>45890.166666666664</c:v>
                </c:pt>
                <c:pt idx="221">
                  <c:v>45890.208333333336</c:v>
                </c:pt>
                <c:pt idx="222">
                  <c:v>45890.25</c:v>
                </c:pt>
                <c:pt idx="223">
                  <c:v>45890.291666666664</c:v>
                </c:pt>
                <c:pt idx="224">
                  <c:v>45890.333333333336</c:v>
                </c:pt>
                <c:pt idx="225">
                  <c:v>45890.375</c:v>
                </c:pt>
                <c:pt idx="226">
                  <c:v>45890.416666666664</c:v>
                </c:pt>
                <c:pt idx="227">
                  <c:v>45890.458333333336</c:v>
                </c:pt>
                <c:pt idx="228">
                  <c:v>45890.5</c:v>
                </c:pt>
                <c:pt idx="229">
                  <c:v>45890.541666666664</c:v>
                </c:pt>
                <c:pt idx="230">
                  <c:v>45890.583333333336</c:v>
                </c:pt>
                <c:pt idx="231">
                  <c:v>45890.625</c:v>
                </c:pt>
                <c:pt idx="232">
                  <c:v>45890.666666666664</c:v>
                </c:pt>
                <c:pt idx="233">
                  <c:v>45890.708333333336</c:v>
                </c:pt>
                <c:pt idx="234">
                  <c:v>45890.75</c:v>
                </c:pt>
                <c:pt idx="235">
                  <c:v>45890.791666666664</c:v>
                </c:pt>
                <c:pt idx="236">
                  <c:v>45890.833333333336</c:v>
                </c:pt>
                <c:pt idx="237">
                  <c:v>45890.875</c:v>
                </c:pt>
                <c:pt idx="238">
                  <c:v>45890.916666666664</c:v>
                </c:pt>
                <c:pt idx="239">
                  <c:v>45890.958333333336</c:v>
                </c:pt>
                <c:pt idx="240">
                  <c:v>45891</c:v>
                </c:pt>
                <c:pt idx="241">
                  <c:v>45891.041666666664</c:v>
                </c:pt>
                <c:pt idx="242">
                  <c:v>45891.083333333336</c:v>
                </c:pt>
                <c:pt idx="243">
                  <c:v>45891.125</c:v>
                </c:pt>
                <c:pt idx="244">
                  <c:v>45891.166666666664</c:v>
                </c:pt>
                <c:pt idx="245">
                  <c:v>45891.208333333336</c:v>
                </c:pt>
                <c:pt idx="246">
                  <c:v>45891.25</c:v>
                </c:pt>
                <c:pt idx="247">
                  <c:v>45891.291666666664</c:v>
                </c:pt>
                <c:pt idx="248">
                  <c:v>45891.333333333336</c:v>
                </c:pt>
                <c:pt idx="249">
                  <c:v>45891.375</c:v>
                </c:pt>
                <c:pt idx="250">
                  <c:v>45891.416666666664</c:v>
                </c:pt>
                <c:pt idx="251">
                  <c:v>45891.458333333336</c:v>
                </c:pt>
                <c:pt idx="252">
                  <c:v>45891.5</c:v>
                </c:pt>
                <c:pt idx="253">
                  <c:v>45891.541666666664</c:v>
                </c:pt>
                <c:pt idx="254">
                  <c:v>45891.583333333336</c:v>
                </c:pt>
                <c:pt idx="255">
                  <c:v>45891.625</c:v>
                </c:pt>
                <c:pt idx="256">
                  <c:v>45891.666666666664</c:v>
                </c:pt>
                <c:pt idx="257">
                  <c:v>45891.708333333336</c:v>
                </c:pt>
                <c:pt idx="258">
                  <c:v>45891.75</c:v>
                </c:pt>
                <c:pt idx="259">
                  <c:v>45891.791666666664</c:v>
                </c:pt>
                <c:pt idx="260">
                  <c:v>45891.833333333336</c:v>
                </c:pt>
                <c:pt idx="261">
                  <c:v>45891.875</c:v>
                </c:pt>
                <c:pt idx="262">
                  <c:v>45891.916666666664</c:v>
                </c:pt>
                <c:pt idx="263">
                  <c:v>45891.958333333336</c:v>
                </c:pt>
                <c:pt idx="264">
                  <c:v>45892</c:v>
                </c:pt>
                <c:pt idx="265">
                  <c:v>45892.041666666664</c:v>
                </c:pt>
                <c:pt idx="266">
                  <c:v>45892.083333333336</c:v>
                </c:pt>
                <c:pt idx="267">
                  <c:v>45892.125</c:v>
                </c:pt>
                <c:pt idx="268">
                  <c:v>45892.166666666664</c:v>
                </c:pt>
                <c:pt idx="269">
                  <c:v>45892.208333333336</c:v>
                </c:pt>
                <c:pt idx="270">
                  <c:v>45892.25</c:v>
                </c:pt>
                <c:pt idx="271">
                  <c:v>45892.291666666664</c:v>
                </c:pt>
                <c:pt idx="272">
                  <c:v>45892.333333333336</c:v>
                </c:pt>
                <c:pt idx="273">
                  <c:v>45892.375</c:v>
                </c:pt>
                <c:pt idx="274">
                  <c:v>45892.416666666664</c:v>
                </c:pt>
                <c:pt idx="275">
                  <c:v>45892.458333333336</c:v>
                </c:pt>
                <c:pt idx="276">
                  <c:v>45892.5</c:v>
                </c:pt>
                <c:pt idx="277">
                  <c:v>45892.541666666664</c:v>
                </c:pt>
                <c:pt idx="278">
                  <c:v>45892.583333333336</c:v>
                </c:pt>
                <c:pt idx="279">
                  <c:v>45892.625</c:v>
                </c:pt>
                <c:pt idx="280">
                  <c:v>45892.666666666664</c:v>
                </c:pt>
                <c:pt idx="281">
                  <c:v>45892.708333333336</c:v>
                </c:pt>
                <c:pt idx="282">
                  <c:v>45892.75</c:v>
                </c:pt>
                <c:pt idx="283">
                  <c:v>45892.791666666664</c:v>
                </c:pt>
                <c:pt idx="284">
                  <c:v>45892.833333333336</c:v>
                </c:pt>
                <c:pt idx="285">
                  <c:v>45892.875</c:v>
                </c:pt>
                <c:pt idx="286">
                  <c:v>45892.916666666664</c:v>
                </c:pt>
                <c:pt idx="287">
                  <c:v>45892.958333333336</c:v>
                </c:pt>
                <c:pt idx="288">
                  <c:v>45893</c:v>
                </c:pt>
                <c:pt idx="289">
                  <c:v>45893.041666666664</c:v>
                </c:pt>
                <c:pt idx="290">
                  <c:v>45893.083333333336</c:v>
                </c:pt>
                <c:pt idx="291">
                  <c:v>45893.125</c:v>
                </c:pt>
                <c:pt idx="292">
                  <c:v>45893.166666666664</c:v>
                </c:pt>
                <c:pt idx="293">
                  <c:v>45893.208333333336</c:v>
                </c:pt>
                <c:pt idx="294">
                  <c:v>45893.25</c:v>
                </c:pt>
                <c:pt idx="295">
                  <c:v>45893.291666666664</c:v>
                </c:pt>
                <c:pt idx="296">
                  <c:v>45893.333333333336</c:v>
                </c:pt>
                <c:pt idx="297">
                  <c:v>45893.375</c:v>
                </c:pt>
                <c:pt idx="298">
                  <c:v>45893.416666666664</c:v>
                </c:pt>
                <c:pt idx="299">
                  <c:v>45893.458333333336</c:v>
                </c:pt>
                <c:pt idx="300">
                  <c:v>45893.5</c:v>
                </c:pt>
                <c:pt idx="301">
                  <c:v>45893.541666666664</c:v>
                </c:pt>
                <c:pt idx="302">
                  <c:v>45893.583333333336</c:v>
                </c:pt>
                <c:pt idx="303">
                  <c:v>45893.625</c:v>
                </c:pt>
                <c:pt idx="304">
                  <c:v>45893.666666666664</c:v>
                </c:pt>
                <c:pt idx="305">
                  <c:v>45893.708333333336</c:v>
                </c:pt>
                <c:pt idx="306">
                  <c:v>45893.75</c:v>
                </c:pt>
                <c:pt idx="307">
                  <c:v>45893.791666666664</c:v>
                </c:pt>
                <c:pt idx="308">
                  <c:v>45893.833333333336</c:v>
                </c:pt>
                <c:pt idx="309">
                  <c:v>45893.875</c:v>
                </c:pt>
                <c:pt idx="310">
                  <c:v>45893.916666666664</c:v>
                </c:pt>
                <c:pt idx="311">
                  <c:v>45893.958333333336</c:v>
                </c:pt>
                <c:pt idx="312">
                  <c:v>45894</c:v>
                </c:pt>
                <c:pt idx="313">
                  <c:v>45894.041666666664</c:v>
                </c:pt>
                <c:pt idx="314">
                  <c:v>45894.083333333336</c:v>
                </c:pt>
                <c:pt idx="315">
                  <c:v>45894.125</c:v>
                </c:pt>
                <c:pt idx="316">
                  <c:v>45894.166666666664</c:v>
                </c:pt>
                <c:pt idx="317">
                  <c:v>45894.208333333336</c:v>
                </c:pt>
                <c:pt idx="318">
                  <c:v>45894.25</c:v>
                </c:pt>
                <c:pt idx="319">
                  <c:v>45894.291666666664</c:v>
                </c:pt>
                <c:pt idx="320">
                  <c:v>45894.333333333336</c:v>
                </c:pt>
                <c:pt idx="321">
                  <c:v>45894.375</c:v>
                </c:pt>
                <c:pt idx="322">
                  <c:v>45894.416666666664</c:v>
                </c:pt>
                <c:pt idx="323">
                  <c:v>45894.458333333336</c:v>
                </c:pt>
                <c:pt idx="324">
                  <c:v>45894.5</c:v>
                </c:pt>
                <c:pt idx="325">
                  <c:v>45894.541666666664</c:v>
                </c:pt>
                <c:pt idx="326">
                  <c:v>45894.583333333336</c:v>
                </c:pt>
                <c:pt idx="327">
                  <c:v>45894.625</c:v>
                </c:pt>
                <c:pt idx="328">
                  <c:v>45894.666666666664</c:v>
                </c:pt>
                <c:pt idx="329">
                  <c:v>45894.708333333336</c:v>
                </c:pt>
                <c:pt idx="330">
                  <c:v>45894.75</c:v>
                </c:pt>
                <c:pt idx="331">
                  <c:v>45894.791666666664</c:v>
                </c:pt>
                <c:pt idx="332">
                  <c:v>45894.833333333336</c:v>
                </c:pt>
                <c:pt idx="333">
                  <c:v>45894.875</c:v>
                </c:pt>
                <c:pt idx="334">
                  <c:v>45894.916666666664</c:v>
                </c:pt>
                <c:pt idx="335">
                  <c:v>45894.958333333336</c:v>
                </c:pt>
                <c:pt idx="336">
                  <c:v>45895</c:v>
                </c:pt>
                <c:pt idx="337">
                  <c:v>45895.041666666664</c:v>
                </c:pt>
                <c:pt idx="338">
                  <c:v>45895.083333333336</c:v>
                </c:pt>
                <c:pt idx="339">
                  <c:v>45895.125</c:v>
                </c:pt>
                <c:pt idx="340">
                  <c:v>45895.166666666664</c:v>
                </c:pt>
                <c:pt idx="341">
                  <c:v>45895.208333333336</c:v>
                </c:pt>
                <c:pt idx="342">
                  <c:v>45895.25</c:v>
                </c:pt>
                <c:pt idx="343">
                  <c:v>45895.291666666664</c:v>
                </c:pt>
                <c:pt idx="344">
                  <c:v>45895.333333333336</c:v>
                </c:pt>
                <c:pt idx="345">
                  <c:v>45895.375</c:v>
                </c:pt>
                <c:pt idx="346">
                  <c:v>45895.416666666664</c:v>
                </c:pt>
                <c:pt idx="347">
                  <c:v>45895.458333333336</c:v>
                </c:pt>
                <c:pt idx="348">
                  <c:v>45895.5</c:v>
                </c:pt>
                <c:pt idx="349">
                  <c:v>45895.541666666664</c:v>
                </c:pt>
                <c:pt idx="350">
                  <c:v>45895.583333333336</c:v>
                </c:pt>
                <c:pt idx="351">
                  <c:v>45895.625</c:v>
                </c:pt>
                <c:pt idx="352">
                  <c:v>45895.666666666664</c:v>
                </c:pt>
                <c:pt idx="353">
                  <c:v>45895.708333333336</c:v>
                </c:pt>
                <c:pt idx="354">
                  <c:v>45895.75</c:v>
                </c:pt>
                <c:pt idx="355">
                  <c:v>45895.791666666664</c:v>
                </c:pt>
                <c:pt idx="356">
                  <c:v>45895.833333333336</c:v>
                </c:pt>
                <c:pt idx="357">
                  <c:v>45895.875</c:v>
                </c:pt>
                <c:pt idx="358">
                  <c:v>45895.916666666664</c:v>
                </c:pt>
                <c:pt idx="359">
                  <c:v>45895.958333333336</c:v>
                </c:pt>
                <c:pt idx="360">
                  <c:v>45896</c:v>
                </c:pt>
                <c:pt idx="361">
                  <c:v>45896.041666666664</c:v>
                </c:pt>
                <c:pt idx="362">
                  <c:v>45896.083333333336</c:v>
                </c:pt>
                <c:pt idx="363">
                  <c:v>45896.125</c:v>
                </c:pt>
                <c:pt idx="364">
                  <c:v>45896.166666666664</c:v>
                </c:pt>
                <c:pt idx="365">
                  <c:v>45896.208333333336</c:v>
                </c:pt>
                <c:pt idx="366">
                  <c:v>45896.25</c:v>
                </c:pt>
                <c:pt idx="367">
                  <c:v>45896.291666666664</c:v>
                </c:pt>
                <c:pt idx="368">
                  <c:v>45896.333333333336</c:v>
                </c:pt>
                <c:pt idx="369">
                  <c:v>45896.375</c:v>
                </c:pt>
                <c:pt idx="370">
                  <c:v>45896.416666666664</c:v>
                </c:pt>
                <c:pt idx="371">
                  <c:v>45896.458333333336</c:v>
                </c:pt>
                <c:pt idx="372">
                  <c:v>45896.5</c:v>
                </c:pt>
                <c:pt idx="373">
                  <c:v>45896.541666666664</c:v>
                </c:pt>
                <c:pt idx="374">
                  <c:v>45896.583333333336</c:v>
                </c:pt>
                <c:pt idx="375">
                  <c:v>45896.625</c:v>
                </c:pt>
                <c:pt idx="376">
                  <c:v>45896.666666666664</c:v>
                </c:pt>
                <c:pt idx="377">
                  <c:v>45896.708333333336</c:v>
                </c:pt>
                <c:pt idx="378">
                  <c:v>45896.75</c:v>
                </c:pt>
                <c:pt idx="379">
                  <c:v>45896.791666666664</c:v>
                </c:pt>
                <c:pt idx="380">
                  <c:v>45896.833333333336</c:v>
                </c:pt>
                <c:pt idx="381">
                  <c:v>45896.875</c:v>
                </c:pt>
                <c:pt idx="382">
                  <c:v>45896.916666666664</c:v>
                </c:pt>
                <c:pt idx="383">
                  <c:v>45896.958333333336</c:v>
                </c:pt>
              </c:numCache>
            </c:numRef>
          </c:xVal>
          <c:yVal>
            <c:numRef>
              <c:f>Plotting!$E$2:$E$385</c:f>
              <c:numCache>
                <c:formatCode>General</c:formatCode>
                <c:ptCount val="384"/>
                <c:pt idx="0">
                  <c:v>7.09</c:v>
                </c:pt>
                <c:pt idx="1">
                  <c:v>12.66</c:v>
                </c:pt>
                <c:pt idx="2">
                  <c:v>7.89</c:v>
                </c:pt>
                <c:pt idx="3">
                  <c:v>6.78</c:v>
                </c:pt>
                <c:pt idx="4">
                  <c:v>2.41</c:v>
                </c:pt>
                <c:pt idx="5">
                  <c:v>6.45</c:v>
                </c:pt>
                <c:pt idx="6">
                  <c:v>4.8499999999999996</c:v>
                </c:pt>
                <c:pt idx="7">
                  <c:v>3.64</c:v>
                </c:pt>
                <c:pt idx="8">
                  <c:v>1.63</c:v>
                </c:pt>
                <c:pt idx="9">
                  <c:v>3.66</c:v>
                </c:pt>
                <c:pt idx="10">
                  <c:v>3.27</c:v>
                </c:pt>
                <c:pt idx="11">
                  <c:v>2.44</c:v>
                </c:pt>
                <c:pt idx="12">
                  <c:v>4.17</c:v>
                </c:pt>
                <c:pt idx="13">
                  <c:v>5.97</c:v>
                </c:pt>
                <c:pt idx="14">
                  <c:v>10.67</c:v>
                </c:pt>
                <c:pt idx="15">
                  <c:v>4.37</c:v>
                </c:pt>
                <c:pt idx="16">
                  <c:v>11.29</c:v>
                </c:pt>
                <c:pt idx="17">
                  <c:v>69.95</c:v>
                </c:pt>
                <c:pt idx="18">
                  <c:v>17.79</c:v>
                </c:pt>
                <c:pt idx="19">
                  <c:v>79.13</c:v>
                </c:pt>
                <c:pt idx="20">
                  <c:v>166</c:v>
                </c:pt>
                <c:pt idx="21">
                  <c:v>23.89</c:v>
                </c:pt>
                <c:pt idx="22">
                  <c:v>5.88</c:v>
                </c:pt>
                <c:pt idx="23">
                  <c:v>3.18</c:v>
                </c:pt>
                <c:pt idx="24">
                  <c:v>1.21</c:v>
                </c:pt>
                <c:pt idx="25">
                  <c:v>10.33</c:v>
                </c:pt>
                <c:pt idx="26">
                  <c:v>3.23</c:v>
                </c:pt>
                <c:pt idx="27">
                  <c:v>3.39</c:v>
                </c:pt>
                <c:pt idx="28">
                  <c:v>14.38</c:v>
                </c:pt>
                <c:pt idx="29">
                  <c:v>6.35</c:v>
                </c:pt>
                <c:pt idx="30">
                  <c:v>15.23</c:v>
                </c:pt>
                <c:pt idx="31">
                  <c:v>2.6</c:v>
                </c:pt>
                <c:pt idx="32">
                  <c:v>9.5399999999999991</c:v>
                </c:pt>
                <c:pt idx="33">
                  <c:v>46.5</c:v>
                </c:pt>
                <c:pt idx="34">
                  <c:v>28.2</c:v>
                </c:pt>
                <c:pt idx="35">
                  <c:v>60.17</c:v>
                </c:pt>
                <c:pt idx="36">
                  <c:v>42.52</c:v>
                </c:pt>
                <c:pt idx="37">
                  <c:v>22.36</c:v>
                </c:pt>
                <c:pt idx="38">
                  <c:v>21.21</c:v>
                </c:pt>
                <c:pt idx="39">
                  <c:v>31.47</c:v>
                </c:pt>
                <c:pt idx="40">
                  <c:v>50.07</c:v>
                </c:pt>
                <c:pt idx="41">
                  <c:v>11.5</c:v>
                </c:pt>
                <c:pt idx="42">
                  <c:v>39.39</c:v>
                </c:pt>
                <c:pt idx="43">
                  <c:v>6.82</c:v>
                </c:pt>
                <c:pt idx="44">
                  <c:v>11.3</c:v>
                </c:pt>
                <c:pt idx="45">
                  <c:v>9.2100000000000009</c:v>
                </c:pt>
                <c:pt idx="46">
                  <c:v>4.4400000000000004</c:v>
                </c:pt>
                <c:pt idx="47">
                  <c:v>57.6</c:v>
                </c:pt>
                <c:pt idx="48">
                  <c:v>46.17</c:v>
                </c:pt>
                <c:pt idx="49">
                  <c:v>17.57</c:v>
                </c:pt>
                <c:pt idx="50">
                  <c:v>26.69</c:v>
                </c:pt>
                <c:pt idx="51">
                  <c:v>8.84</c:v>
                </c:pt>
                <c:pt idx="52">
                  <c:v>1.79</c:v>
                </c:pt>
                <c:pt idx="53">
                  <c:v>1.4</c:v>
                </c:pt>
                <c:pt idx="54">
                  <c:v>2.13</c:v>
                </c:pt>
                <c:pt idx="55">
                  <c:v>11.85</c:v>
                </c:pt>
                <c:pt idx="56">
                  <c:v>15.05</c:v>
                </c:pt>
                <c:pt idx="57">
                  <c:v>9.1199999999999992</c:v>
                </c:pt>
                <c:pt idx="58">
                  <c:v>3.58</c:v>
                </c:pt>
                <c:pt idx="59">
                  <c:v>5.94</c:v>
                </c:pt>
                <c:pt idx="60">
                  <c:v>0.12</c:v>
                </c:pt>
                <c:pt idx="61">
                  <c:v>16.62</c:v>
                </c:pt>
                <c:pt idx="62">
                  <c:v>17.760000000000002</c:v>
                </c:pt>
                <c:pt idx="63">
                  <c:v>16.77</c:v>
                </c:pt>
                <c:pt idx="64">
                  <c:v>11.88</c:v>
                </c:pt>
                <c:pt idx="65">
                  <c:v>17.690000000000001</c:v>
                </c:pt>
                <c:pt idx="66">
                  <c:v>16.71</c:v>
                </c:pt>
                <c:pt idx="67">
                  <c:v>8.34</c:v>
                </c:pt>
                <c:pt idx="68">
                  <c:v>26.32</c:v>
                </c:pt>
                <c:pt idx="69">
                  <c:v>21.83</c:v>
                </c:pt>
                <c:pt idx="70">
                  <c:v>22.98</c:v>
                </c:pt>
                <c:pt idx="71">
                  <c:v>30.41</c:v>
                </c:pt>
                <c:pt idx="72">
                  <c:v>32.22</c:v>
                </c:pt>
                <c:pt idx="73">
                  <c:v>18.54</c:v>
                </c:pt>
                <c:pt idx="74">
                  <c:v>5</c:v>
                </c:pt>
                <c:pt idx="75">
                  <c:v>1.25</c:v>
                </c:pt>
                <c:pt idx="76">
                  <c:v>7.15</c:v>
                </c:pt>
                <c:pt idx="77">
                  <c:v>5.77</c:v>
                </c:pt>
                <c:pt idx="78">
                  <c:v>0.9</c:v>
                </c:pt>
                <c:pt idx="79">
                  <c:v>2.3199999999999998</c:v>
                </c:pt>
                <c:pt idx="80">
                  <c:v>20.329999999999998</c:v>
                </c:pt>
                <c:pt idx="81">
                  <c:v>18.22</c:v>
                </c:pt>
                <c:pt idx="82">
                  <c:v>11.02</c:v>
                </c:pt>
                <c:pt idx="83">
                  <c:v>9.6300000000000008</c:v>
                </c:pt>
                <c:pt idx="84">
                  <c:v>5.13</c:v>
                </c:pt>
                <c:pt idx="85">
                  <c:v>1.73</c:v>
                </c:pt>
                <c:pt idx="86">
                  <c:v>5.86</c:v>
                </c:pt>
                <c:pt idx="87">
                  <c:v>2.79</c:v>
                </c:pt>
                <c:pt idx="88">
                  <c:v>3.39</c:v>
                </c:pt>
                <c:pt idx="89">
                  <c:v>6.75</c:v>
                </c:pt>
                <c:pt idx="90">
                  <c:v>3.95</c:v>
                </c:pt>
                <c:pt idx="91">
                  <c:v>0.51</c:v>
                </c:pt>
                <c:pt idx="92">
                  <c:v>0.6</c:v>
                </c:pt>
                <c:pt idx="93">
                  <c:v>0.35</c:v>
                </c:pt>
                <c:pt idx="94">
                  <c:v>11.48</c:v>
                </c:pt>
                <c:pt idx="95">
                  <c:v>0.49</c:v>
                </c:pt>
                <c:pt idx="96">
                  <c:v>3.34</c:v>
                </c:pt>
                <c:pt idx="97">
                  <c:v>2.2599999999999998</c:v>
                </c:pt>
                <c:pt idx="98">
                  <c:v>4.54</c:v>
                </c:pt>
                <c:pt idx="99">
                  <c:v>1.87</c:v>
                </c:pt>
                <c:pt idx="100">
                  <c:v>2.61</c:v>
                </c:pt>
                <c:pt idx="101">
                  <c:v>2.67</c:v>
                </c:pt>
                <c:pt idx="102">
                  <c:v>0.99</c:v>
                </c:pt>
                <c:pt idx="103">
                  <c:v>1.53</c:v>
                </c:pt>
                <c:pt idx="104">
                  <c:v>2.2200000000000002</c:v>
                </c:pt>
                <c:pt idx="105">
                  <c:v>6.38</c:v>
                </c:pt>
                <c:pt idx="106">
                  <c:v>7.38</c:v>
                </c:pt>
                <c:pt idx="107">
                  <c:v>13.08</c:v>
                </c:pt>
                <c:pt idx="108">
                  <c:v>49.22</c:v>
                </c:pt>
                <c:pt idx="109">
                  <c:v>39.659999999999997</c:v>
                </c:pt>
                <c:pt idx="110">
                  <c:v>5.86</c:v>
                </c:pt>
                <c:pt idx="111">
                  <c:v>11.17</c:v>
                </c:pt>
                <c:pt idx="112">
                  <c:v>10.48</c:v>
                </c:pt>
                <c:pt idx="113">
                  <c:v>14.73</c:v>
                </c:pt>
                <c:pt idx="114">
                  <c:v>8.66</c:v>
                </c:pt>
                <c:pt idx="115">
                  <c:v>18.37</c:v>
                </c:pt>
                <c:pt idx="116">
                  <c:v>17.28</c:v>
                </c:pt>
                <c:pt idx="117">
                  <c:v>4.92</c:v>
                </c:pt>
                <c:pt idx="118">
                  <c:v>9.2200000000000006</c:v>
                </c:pt>
                <c:pt idx="119">
                  <c:v>12.32</c:v>
                </c:pt>
                <c:pt idx="120">
                  <c:v>13.49</c:v>
                </c:pt>
                <c:pt idx="121">
                  <c:v>14.81</c:v>
                </c:pt>
                <c:pt idx="122">
                  <c:v>16.95</c:v>
                </c:pt>
                <c:pt idx="123">
                  <c:v>6.93</c:v>
                </c:pt>
                <c:pt idx="124">
                  <c:v>2.71</c:v>
                </c:pt>
                <c:pt idx="125">
                  <c:v>1.52</c:v>
                </c:pt>
                <c:pt idx="126">
                  <c:v>1.19</c:v>
                </c:pt>
                <c:pt idx="127">
                  <c:v>1.1200000000000001</c:v>
                </c:pt>
                <c:pt idx="128">
                  <c:v>1.47</c:v>
                </c:pt>
                <c:pt idx="129">
                  <c:v>5.73</c:v>
                </c:pt>
                <c:pt idx="130">
                  <c:v>3.95</c:v>
                </c:pt>
                <c:pt idx="131">
                  <c:v>6.02</c:v>
                </c:pt>
                <c:pt idx="132">
                  <c:v>4.63</c:v>
                </c:pt>
                <c:pt idx="133">
                  <c:v>5.26</c:v>
                </c:pt>
                <c:pt idx="134">
                  <c:v>3.84</c:v>
                </c:pt>
                <c:pt idx="135">
                  <c:v>4.3</c:v>
                </c:pt>
                <c:pt idx="136">
                  <c:v>3.22</c:v>
                </c:pt>
                <c:pt idx="137">
                  <c:v>4.25</c:v>
                </c:pt>
                <c:pt idx="138">
                  <c:v>2.1</c:v>
                </c:pt>
                <c:pt idx="139">
                  <c:v>7.52</c:v>
                </c:pt>
                <c:pt idx="140">
                  <c:v>10.7</c:v>
                </c:pt>
                <c:pt idx="141">
                  <c:v>11.38</c:v>
                </c:pt>
                <c:pt idx="142">
                  <c:v>1.79</c:v>
                </c:pt>
                <c:pt idx="143">
                  <c:v>0.8</c:v>
                </c:pt>
                <c:pt idx="144">
                  <c:v>2.15</c:v>
                </c:pt>
                <c:pt idx="145">
                  <c:v>1.36</c:v>
                </c:pt>
                <c:pt idx="146">
                  <c:v>2.4900000000000002</c:v>
                </c:pt>
                <c:pt idx="147">
                  <c:v>1.56</c:v>
                </c:pt>
                <c:pt idx="148">
                  <c:v>2.65</c:v>
                </c:pt>
                <c:pt idx="149">
                  <c:v>2.99</c:v>
                </c:pt>
                <c:pt idx="150">
                  <c:v>2.67</c:v>
                </c:pt>
                <c:pt idx="151">
                  <c:v>0.51</c:v>
                </c:pt>
                <c:pt idx="152">
                  <c:v>6.59</c:v>
                </c:pt>
                <c:pt idx="153">
                  <c:v>16.39</c:v>
                </c:pt>
                <c:pt idx="154">
                  <c:v>9.09</c:v>
                </c:pt>
                <c:pt idx="155">
                  <c:v>4.5</c:v>
                </c:pt>
                <c:pt idx="156">
                  <c:v>8.3000000000000007</c:v>
                </c:pt>
                <c:pt idx="157">
                  <c:v>9.09</c:v>
                </c:pt>
                <c:pt idx="158">
                  <c:v>3.7</c:v>
                </c:pt>
                <c:pt idx="159">
                  <c:v>5.78</c:v>
                </c:pt>
                <c:pt idx="160">
                  <c:v>5.5</c:v>
                </c:pt>
                <c:pt idx="161">
                  <c:v>10.88</c:v>
                </c:pt>
                <c:pt idx="162">
                  <c:v>4.93</c:v>
                </c:pt>
                <c:pt idx="163">
                  <c:v>16.170000000000002</c:v>
                </c:pt>
                <c:pt idx="164">
                  <c:v>18.02</c:v>
                </c:pt>
                <c:pt idx="165">
                  <c:v>36.18</c:v>
                </c:pt>
                <c:pt idx="166">
                  <c:v>59.42</c:v>
                </c:pt>
                <c:pt idx="167">
                  <c:v>28.79</c:v>
                </c:pt>
                <c:pt idx="168">
                  <c:v>12.26</c:v>
                </c:pt>
                <c:pt idx="169">
                  <c:v>4.82</c:v>
                </c:pt>
                <c:pt idx="170">
                  <c:v>12.85</c:v>
                </c:pt>
                <c:pt idx="171">
                  <c:v>5.3</c:v>
                </c:pt>
                <c:pt idx="172">
                  <c:v>3.95</c:v>
                </c:pt>
                <c:pt idx="173">
                  <c:v>8.25</c:v>
                </c:pt>
                <c:pt idx="174">
                  <c:v>3.2</c:v>
                </c:pt>
                <c:pt idx="175">
                  <c:v>2.61</c:v>
                </c:pt>
                <c:pt idx="176">
                  <c:v>2.5299999999999998</c:v>
                </c:pt>
                <c:pt idx="177">
                  <c:v>2.11</c:v>
                </c:pt>
                <c:pt idx="178">
                  <c:v>1</c:v>
                </c:pt>
                <c:pt idx="179">
                  <c:v>1.6</c:v>
                </c:pt>
                <c:pt idx="180">
                  <c:v>1.43</c:v>
                </c:pt>
                <c:pt idx="181">
                  <c:v>0.74</c:v>
                </c:pt>
                <c:pt idx="182">
                  <c:v>0.63</c:v>
                </c:pt>
                <c:pt idx="183">
                  <c:v>1.67</c:v>
                </c:pt>
                <c:pt idx="184">
                  <c:v>0.93</c:v>
                </c:pt>
                <c:pt idx="185">
                  <c:v>0.05</c:v>
                </c:pt>
                <c:pt idx="186">
                  <c:v>0.3</c:v>
                </c:pt>
                <c:pt idx="187">
                  <c:v>1.4</c:v>
                </c:pt>
                <c:pt idx="188">
                  <c:v>0.38</c:v>
                </c:pt>
                <c:pt idx="189">
                  <c:v>0.82</c:v>
                </c:pt>
                <c:pt idx="190">
                  <c:v>0.44</c:v>
                </c:pt>
                <c:pt idx="191">
                  <c:v>0.26</c:v>
                </c:pt>
                <c:pt idx="192">
                  <c:v>0.43</c:v>
                </c:pt>
                <c:pt idx="193">
                  <c:v>0.25</c:v>
                </c:pt>
                <c:pt idx="194">
                  <c:v>0.11</c:v>
                </c:pt>
                <c:pt idx="195">
                  <c:v>0.15</c:v>
                </c:pt>
                <c:pt idx="196">
                  <c:v>0.18</c:v>
                </c:pt>
                <c:pt idx="197">
                  <c:v>0</c:v>
                </c:pt>
                <c:pt idx="198">
                  <c:v>0</c:v>
                </c:pt>
                <c:pt idx="199">
                  <c:v>0.1</c:v>
                </c:pt>
                <c:pt idx="200">
                  <c:v>0.04</c:v>
                </c:pt>
                <c:pt idx="201">
                  <c:v>0.09</c:v>
                </c:pt>
                <c:pt idx="202">
                  <c:v>0.15</c:v>
                </c:pt>
                <c:pt idx="203">
                  <c:v>7.0000000000000007E-2</c:v>
                </c:pt>
                <c:pt idx="204">
                  <c:v>0.18</c:v>
                </c:pt>
                <c:pt idx="205">
                  <c:v>0.43</c:v>
                </c:pt>
                <c:pt idx="206">
                  <c:v>0.06</c:v>
                </c:pt>
                <c:pt idx="207">
                  <c:v>0.42</c:v>
                </c:pt>
                <c:pt idx="208">
                  <c:v>0.21</c:v>
                </c:pt>
                <c:pt idx="209">
                  <c:v>0.35</c:v>
                </c:pt>
                <c:pt idx="210">
                  <c:v>1.1399999999999999</c:v>
                </c:pt>
                <c:pt idx="211">
                  <c:v>1.65</c:v>
                </c:pt>
                <c:pt idx="212">
                  <c:v>0.85</c:v>
                </c:pt>
                <c:pt idx="213">
                  <c:v>0.99</c:v>
                </c:pt>
                <c:pt idx="214">
                  <c:v>0.13</c:v>
                </c:pt>
                <c:pt idx="215">
                  <c:v>0.15</c:v>
                </c:pt>
                <c:pt idx="216">
                  <c:v>0.39</c:v>
                </c:pt>
                <c:pt idx="217">
                  <c:v>1.89</c:v>
                </c:pt>
                <c:pt idx="218">
                  <c:v>6.08</c:v>
                </c:pt>
                <c:pt idx="219">
                  <c:v>7.32</c:v>
                </c:pt>
                <c:pt idx="220">
                  <c:v>5.13</c:v>
                </c:pt>
                <c:pt idx="221">
                  <c:v>3.67</c:v>
                </c:pt>
                <c:pt idx="222">
                  <c:v>7.84</c:v>
                </c:pt>
                <c:pt idx="223">
                  <c:v>7.55</c:v>
                </c:pt>
                <c:pt idx="224">
                  <c:v>0.44</c:v>
                </c:pt>
                <c:pt idx="225">
                  <c:v>0.35</c:v>
                </c:pt>
                <c:pt idx="226">
                  <c:v>0.83</c:v>
                </c:pt>
                <c:pt idx="227">
                  <c:v>0.75</c:v>
                </c:pt>
                <c:pt idx="228">
                  <c:v>1.08</c:v>
                </c:pt>
                <c:pt idx="229">
                  <c:v>0.4</c:v>
                </c:pt>
                <c:pt idx="230">
                  <c:v>0.28000000000000003</c:v>
                </c:pt>
                <c:pt idx="231">
                  <c:v>9.24</c:v>
                </c:pt>
                <c:pt idx="232">
                  <c:v>16.600000000000001</c:v>
                </c:pt>
                <c:pt idx="233">
                  <c:v>4</c:v>
                </c:pt>
                <c:pt idx="234">
                  <c:v>0.59</c:v>
                </c:pt>
                <c:pt idx="235">
                  <c:v>1.5</c:v>
                </c:pt>
                <c:pt idx="236">
                  <c:v>0.38</c:v>
                </c:pt>
                <c:pt idx="237">
                  <c:v>1.43</c:v>
                </c:pt>
                <c:pt idx="238">
                  <c:v>0.35</c:v>
                </c:pt>
                <c:pt idx="239">
                  <c:v>1.42</c:v>
                </c:pt>
                <c:pt idx="240">
                  <c:v>0.48</c:v>
                </c:pt>
                <c:pt idx="241">
                  <c:v>8.16</c:v>
                </c:pt>
                <c:pt idx="242">
                  <c:v>17.920000000000002</c:v>
                </c:pt>
                <c:pt idx="243">
                  <c:v>16.899999999999999</c:v>
                </c:pt>
                <c:pt idx="244">
                  <c:v>10.71</c:v>
                </c:pt>
                <c:pt idx="245">
                  <c:v>3.49</c:v>
                </c:pt>
                <c:pt idx="246">
                  <c:v>6.64</c:v>
                </c:pt>
                <c:pt idx="247">
                  <c:v>6.99</c:v>
                </c:pt>
                <c:pt idx="248">
                  <c:v>18.46</c:v>
                </c:pt>
                <c:pt idx="249">
                  <c:v>19.98</c:v>
                </c:pt>
                <c:pt idx="250">
                  <c:v>27.88</c:v>
                </c:pt>
                <c:pt idx="251">
                  <c:v>17.11</c:v>
                </c:pt>
                <c:pt idx="252">
                  <c:v>5.89</c:v>
                </c:pt>
                <c:pt idx="253">
                  <c:v>2.6</c:v>
                </c:pt>
                <c:pt idx="254">
                  <c:v>3.63</c:v>
                </c:pt>
                <c:pt idx="255">
                  <c:v>2.63</c:v>
                </c:pt>
                <c:pt idx="256">
                  <c:v>23.84</c:v>
                </c:pt>
                <c:pt idx="257">
                  <c:v>37.1</c:v>
                </c:pt>
                <c:pt idx="258">
                  <c:v>32</c:v>
                </c:pt>
                <c:pt idx="259">
                  <c:v>28.55</c:v>
                </c:pt>
                <c:pt idx="260">
                  <c:v>31.33</c:v>
                </c:pt>
                <c:pt idx="261">
                  <c:v>24.41</c:v>
                </c:pt>
                <c:pt idx="262">
                  <c:v>28.09</c:v>
                </c:pt>
                <c:pt idx="263">
                  <c:v>0.65</c:v>
                </c:pt>
                <c:pt idx="264">
                  <c:v>1.27</c:v>
                </c:pt>
                <c:pt idx="265">
                  <c:v>1.19</c:v>
                </c:pt>
                <c:pt idx="266">
                  <c:v>5.53</c:v>
                </c:pt>
                <c:pt idx="267">
                  <c:v>5.58</c:v>
                </c:pt>
                <c:pt idx="268">
                  <c:v>7.33</c:v>
                </c:pt>
                <c:pt idx="269">
                  <c:v>1.66</c:v>
                </c:pt>
                <c:pt idx="270">
                  <c:v>0.28000000000000003</c:v>
                </c:pt>
                <c:pt idx="271">
                  <c:v>0</c:v>
                </c:pt>
                <c:pt idx="272">
                  <c:v>0</c:v>
                </c:pt>
                <c:pt idx="273">
                  <c:v>0.21</c:v>
                </c:pt>
                <c:pt idx="274">
                  <c:v>0.68</c:v>
                </c:pt>
                <c:pt idx="275">
                  <c:v>3.91</c:v>
                </c:pt>
                <c:pt idx="276">
                  <c:v>1.9</c:v>
                </c:pt>
                <c:pt idx="277">
                  <c:v>4.25</c:v>
                </c:pt>
                <c:pt idx="278">
                  <c:v>1.85</c:v>
                </c:pt>
                <c:pt idx="279">
                  <c:v>2.41</c:v>
                </c:pt>
                <c:pt idx="280">
                  <c:v>2.27</c:v>
                </c:pt>
                <c:pt idx="281">
                  <c:v>1.32</c:v>
                </c:pt>
                <c:pt idx="282">
                  <c:v>3.87</c:v>
                </c:pt>
                <c:pt idx="283">
                  <c:v>1.4</c:v>
                </c:pt>
                <c:pt idx="284">
                  <c:v>0.75</c:v>
                </c:pt>
                <c:pt idx="285">
                  <c:v>4.05</c:v>
                </c:pt>
                <c:pt idx="286">
                  <c:v>0.41</c:v>
                </c:pt>
                <c:pt idx="287">
                  <c:v>0.14000000000000001</c:v>
                </c:pt>
                <c:pt idx="288">
                  <c:v>0.7</c:v>
                </c:pt>
                <c:pt idx="289">
                  <c:v>2.5299999999999998</c:v>
                </c:pt>
                <c:pt idx="290">
                  <c:v>2.17</c:v>
                </c:pt>
                <c:pt idx="291">
                  <c:v>0.1</c:v>
                </c:pt>
                <c:pt idx="292">
                  <c:v>0.16</c:v>
                </c:pt>
                <c:pt idx="293">
                  <c:v>5.69</c:v>
                </c:pt>
                <c:pt idx="294">
                  <c:v>0.96</c:v>
                </c:pt>
                <c:pt idx="295">
                  <c:v>1.1100000000000001</c:v>
                </c:pt>
                <c:pt idx="296">
                  <c:v>0.2</c:v>
                </c:pt>
                <c:pt idx="297">
                  <c:v>3.75</c:v>
                </c:pt>
                <c:pt idx="298">
                  <c:v>9.15</c:v>
                </c:pt>
                <c:pt idx="299">
                  <c:v>7.23</c:v>
                </c:pt>
                <c:pt idx="300">
                  <c:v>5.37</c:v>
                </c:pt>
                <c:pt idx="301">
                  <c:v>7.88</c:v>
                </c:pt>
                <c:pt idx="302">
                  <c:v>15.74</c:v>
                </c:pt>
                <c:pt idx="303">
                  <c:v>10.8</c:v>
                </c:pt>
                <c:pt idx="304">
                  <c:v>5.84</c:v>
                </c:pt>
                <c:pt idx="305">
                  <c:v>4.4400000000000004</c:v>
                </c:pt>
                <c:pt idx="306">
                  <c:v>6.96</c:v>
                </c:pt>
                <c:pt idx="307">
                  <c:v>2.83</c:v>
                </c:pt>
                <c:pt idx="308">
                  <c:v>1.85</c:v>
                </c:pt>
                <c:pt idx="309">
                  <c:v>1.29</c:v>
                </c:pt>
                <c:pt idx="310">
                  <c:v>4.9800000000000004</c:v>
                </c:pt>
                <c:pt idx="311">
                  <c:v>10.71</c:v>
                </c:pt>
                <c:pt idx="312">
                  <c:v>12.37</c:v>
                </c:pt>
                <c:pt idx="313">
                  <c:v>19.32</c:v>
                </c:pt>
                <c:pt idx="314">
                  <c:v>28.11</c:v>
                </c:pt>
                <c:pt idx="315">
                  <c:v>34.56</c:v>
                </c:pt>
                <c:pt idx="316">
                  <c:v>48.71</c:v>
                </c:pt>
                <c:pt idx="317">
                  <c:v>48.97</c:v>
                </c:pt>
                <c:pt idx="318">
                  <c:v>52.75</c:v>
                </c:pt>
                <c:pt idx="319">
                  <c:v>34.78</c:v>
                </c:pt>
                <c:pt idx="320">
                  <c:v>37.85</c:v>
                </c:pt>
                <c:pt idx="321">
                  <c:v>32</c:v>
                </c:pt>
                <c:pt idx="322">
                  <c:v>25.89</c:v>
                </c:pt>
                <c:pt idx="323">
                  <c:v>24.04</c:v>
                </c:pt>
                <c:pt idx="324">
                  <c:v>21.28</c:v>
                </c:pt>
                <c:pt idx="325">
                  <c:v>16.899999999999999</c:v>
                </c:pt>
                <c:pt idx="326">
                  <c:v>13.49</c:v>
                </c:pt>
                <c:pt idx="327">
                  <c:v>7.45</c:v>
                </c:pt>
                <c:pt idx="328">
                  <c:v>5.47</c:v>
                </c:pt>
                <c:pt idx="329">
                  <c:v>2.75</c:v>
                </c:pt>
                <c:pt idx="330">
                  <c:v>5.6</c:v>
                </c:pt>
                <c:pt idx="331">
                  <c:v>4.76</c:v>
                </c:pt>
                <c:pt idx="332">
                  <c:v>3.07</c:v>
                </c:pt>
                <c:pt idx="333">
                  <c:v>0.14000000000000001</c:v>
                </c:pt>
                <c:pt idx="334">
                  <c:v>1.62</c:v>
                </c:pt>
                <c:pt idx="335">
                  <c:v>0</c:v>
                </c:pt>
                <c:pt idx="336">
                  <c:v>4.7</c:v>
                </c:pt>
                <c:pt idx="337">
                  <c:v>18.43</c:v>
                </c:pt>
                <c:pt idx="338">
                  <c:v>37.020000000000003</c:v>
                </c:pt>
                <c:pt idx="339">
                  <c:v>11.28</c:v>
                </c:pt>
                <c:pt idx="340">
                  <c:v>11.21</c:v>
                </c:pt>
                <c:pt idx="341">
                  <c:v>13.9</c:v>
                </c:pt>
                <c:pt idx="342">
                  <c:v>10.23</c:v>
                </c:pt>
                <c:pt idx="343">
                  <c:v>7.8</c:v>
                </c:pt>
                <c:pt idx="344">
                  <c:v>10.75</c:v>
                </c:pt>
                <c:pt idx="345">
                  <c:v>4.7</c:v>
                </c:pt>
                <c:pt idx="346">
                  <c:v>4.0999999999999996</c:v>
                </c:pt>
                <c:pt idx="347">
                  <c:v>1.62</c:v>
                </c:pt>
                <c:pt idx="348">
                  <c:v>2.65</c:v>
                </c:pt>
                <c:pt idx="349">
                  <c:v>2.06</c:v>
                </c:pt>
                <c:pt idx="350">
                  <c:v>2.62</c:v>
                </c:pt>
                <c:pt idx="351">
                  <c:v>5.44</c:v>
                </c:pt>
                <c:pt idx="352">
                  <c:v>2.41</c:v>
                </c:pt>
                <c:pt idx="353">
                  <c:v>1.37</c:v>
                </c:pt>
                <c:pt idx="354">
                  <c:v>0.38</c:v>
                </c:pt>
                <c:pt idx="355">
                  <c:v>0</c:v>
                </c:pt>
                <c:pt idx="356">
                  <c:v>0.11</c:v>
                </c:pt>
                <c:pt idx="357">
                  <c:v>0.52</c:v>
                </c:pt>
                <c:pt idx="358">
                  <c:v>0.05</c:v>
                </c:pt>
                <c:pt idx="359">
                  <c:v>1.5</c:v>
                </c:pt>
                <c:pt idx="360">
                  <c:v>7.0000000000000007E-2</c:v>
                </c:pt>
                <c:pt idx="361">
                  <c:v>0</c:v>
                </c:pt>
                <c:pt idx="362">
                  <c:v>1.39</c:v>
                </c:pt>
                <c:pt idx="363">
                  <c:v>1.69</c:v>
                </c:pt>
                <c:pt idx="364">
                  <c:v>5.86</c:v>
                </c:pt>
                <c:pt idx="365">
                  <c:v>4.7699999999999996</c:v>
                </c:pt>
                <c:pt idx="366">
                  <c:v>4.26</c:v>
                </c:pt>
                <c:pt idx="367">
                  <c:v>1.5</c:v>
                </c:pt>
                <c:pt idx="368">
                  <c:v>0</c:v>
                </c:pt>
                <c:pt idx="369">
                  <c:v>0.57999999999999996</c:v>
                </c:pt>
                <c:pt idx="370">
                  <c:v>2.56</c:v>
                </c:pt>
                <c:pt idx="371">
                  <c:v>2.6</c:v>
                </c:pt>
                <c:pt idx="372">
                  <c:v>2.41</c:v>
                </c:pt>
                <c:pt idx="373">
                  <c:v>4</c:v>
                </c:pt>
                <c:pt idx="374">
                  <c:v>1.91</c:v>
                </c:pt>
                <c:pt idx="375">
                  <c:v>1.56</c:v>
                </c:pt>
                <c:pt idx="376">
                  <c:v>0.81</c:v>
                </c:pt>
                <c:pt idx="377">
                  <c:v>0.79</c:v>
                </c:pt>
                <c:pt idx="378">
                  <c:v>0.84</c:v>
                </c:pt>
                <c:pt idx="379">
                  <c:v>0.19</c:v>
                </c:pt>
                <c:pt idx="380">
                  <c:v>7.0000000000000007E-2</c:v>
                </c:pt>
                <c:pt idx="381">
                  <c:v>0.08</c:v>
                </c:pt>
                <c:pt idx="382">
                  <c:v>1.0900000000000001</c:v>
                </c:pt>
                <c:pt idx="383">
                  <c:v>0.61</c:v>
                </c:pt>
              </c:numCache>
            </c:numRef>
          </c:yVal>
          <c:smooth val="0"/>
          <c:extLst>
            <c:ext xmlns:c16="http://schemas.microsoft.com/office/drawing/2014/chart" uri="{C3380CC4-5D6E-409C-BE32-E72D297353CC}">
              <c16:uniqueId val="{00000001-9F19-4F1E-ABD8-1CD17237076D}"/>
            </c:ext>
          </c:extLst>
        </c:ser>
        <c:ser>
          <c:idx val="2"/>
          <c:order val="2"/>
          <c:tx>
            <c:strRef>
              <c:f>Plotting!$F$1</c:f>
              <c:strCache>
                <c:ptCount val="1"/>
                <c:pt idx="0">
                  <c:v>PM2.5 [% of WHO guideline] NW</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Plotting!$C$2:$C$385</c:f>
              <c:numCache>
                <c:formatCode>m/d/yyyy\ h:mm</c:formatCode>
                <c:ptCount val="384"/>
                <c:pt idx="0">
                  <c:v>45881</c:v>
                </c:pt>
                <c:pt idx="1">
                  <c:v>45881.041666666664</c:v>
                </c:pt>
                <c:pt idx="2">
                  <c:v>45881.083333333336</c:v>
                </c:pt>
                <c:pt idx="3">
                  <c:v>45881.125</c:v>
                </c:pt>
                <c:pt idx="4">
                  <c:v>45881.166666666664</c:v>
                </c:pt>
                <c:pt idx="5">
                  <c:v>45881.208333333336</c:v>
                </c:pt>
                <c:pt idx="6">
                  <c:v>45881.25</c:v>
                </c:pt>
                <c:pt idx="7">
                  <c:v>45881.291666666664</c:v>
                </c:pt>
                <c:pt idx="8">
                  <c:v>45881.333333333336</c:v>
                </c:pt>
                <c:pt idx="9">
                  <c:v>45881.375</c:v>
                </c:pt>
                <c:pt idx="10">
                  <c:v>45881.416666666664</c:v>
                </c:pt>
                <c:pt idx="11">
                  <c:v>45881.458333333336</c:v>
                </c:pt>
                <c:pt idx="12">
                  <c:v>45881.5</c:v>
                </c:pt>
                <c:pt idx="13">
                  <c:v>45881.541666666664</c:v>
                </c:pt>
                <c:pt idx="14">
                  <c:v>45881.583333333336</c:v>
                </c:pt>
                <c:pt idx="15">
                  <c:v>45881.625</c:v>
                </c:pt>
                <c:pt idx="16">
                  <c:v>45881.666666666664</c:v>
                </c:pt>
                <c:pt idx="17">
                  <c:v>45881.708333333336</c:v>
                </c:pt>
                <c:pt idx="18">
                  <c:v>45881.75</c:v>
                </c:pt>
                <c:pt idx="19">
                  <c:v>45881.791666666664</c:v>
                </c:pt>
                <c:pt idx="20">
                  <c:v>45881.833333333336</c:v>
                </c:pt>
                <c:pt idx="21">
                  <c:v>45881.875</c:v>
                </c:pt>
                <c:pt idx="22">
                  <c:v>45881.916666666664</c:v>
                </c:pt>
                <c:pt idx="23">
                  <c:v>45881.958333333336</c:v>
                </c:pt>
                <c:pt idx="24">
                  <c:v>45882</c:v>
                </c:pt>
                <c:pt idx="25">
                  <c:v>45882.041666666664</c:v>
                </c:pt>
                <c:pt idx="26">
                  <c:v>45882.083333333336</c:v>
                </c:pt>
                <c:pt idx="27">
                  <c:v>45882.125</c:v>
                </c:pt>
                <c:pt idx="28">
                  <c:v>45882.166666666664</c:v>
                </c:pt>
                <c:pt idx="29">
                  <c:v>45882.208333333336</c:v>
                </c:pt>
                <c:pt idx="30">
                  <c:v>45882.25</c:v>
                </c:pt>
                <c:pt idx="31">
                  <c:v>45882.291666666664</c:v>
                </c:pt>
                <c:pt idx="32">
                  <c:v>45882.333333333336</c:v>
                </c:pt>
                <c:pt idx="33">
                  <c:v>45882.375</c:v>
                </c:pt>
                <c:pt idx="34">
                  <c:v>45882.416666666664</c:v>
                </c:pt>
                <c:pt idx="35">
                  <c:v>45882.458333333336</c:v>
                </c:pt>
                <c:pt idx="36">
                  <c:v>45882.5</c:v>
                </c:pt>
                <c:pt idx="37">
                  <c:v>45882.541666666664</c:v>
                </c:pt>
                <c:pt idx="38">
                  <c:v>45882.583333333336</c:v>
                </c:pt>
                <c:pt idx="39">
                  <c:v>45882.625</c:v>
                </c:pt>
                <c:pt idx="40">
                  <c:v>45882.666666666664</c:v>
                </c:pt>
                <c:pt idx="41">
                  <c:v>45882.708333333336</c:v>
                </c:pt>
                <c:pt idx="42">
                  <c:v>45882.75</c:v>
                </c:pt>
                <c:pt idx="43">
                  <c:v>45882.791666666664</c:v>
                </c:pt>
                <c:pt idx="44">
                  <c:v>45882.833333333336</c:v>
                </c:pt>
                <c:pt idx="45">
                  <c:v>45882.875</c:v>
                </c:pt>
                <c:pt idx="46">
                  <c:v>45882.916666666664</c:v>
                </c:pt>
                <c:pt idx="47">
                  <c:v>45882.958333333336</c:v>
                </c:pt>
                <c:pt idx="48">
                  <c:v>45883</c:v>
                </c:pt>
                <c:pt idx="49">
                  <c:v>45883.041666666664</c:v>
                </c:pt>
                <c:pt idx="50">
                  <c:v>45883.083333333336</c:v>
                </c:pt>
                <c:pt idx="51">
                  <c:v>45883.125</c:v>
                </c:pt>
                <c:pt idx="52">
                  <c:v>45883.166666666664</c:v>
                </c:pt>
                <c:pt idx="53">
                  <c:v>45883.208333333336</c:v>
                </c:pt>
                <c:pt idx="54">
                  <c:v>45883.25</c:v>
                </c:pt>
                <c:pt idx="55">
                  <c:v>45883.291666666664</c:v>
                </c:pt>
                <c:pt idx="56">
                  <c:v>45883.333333333336</c:v>
                </c:pt>
                <c:pt idx="57">
                  <c:v>45883.375</c:v>
                </c:pt>
                <c:pt idx="58">
                  <c:v>45883.416666666664</c:v>
                </c:pt>
                <c:pt idx="59">
                  <c:v>45883.458333333336</c:v>
                </c:pt>
                <c:pt idx="60">
                  <c:v>45883.5</c:v>
                </c:pt>
                <c:pt idx="61">
                  <c:v>45883.541666666664</c:v>
                </c:pt>
                <c:pt idx="62">
                  <c:v>45883.583333333336</c:v>
                </c:pt>
                <c:pt idx="63">
                  <c:v>45883.625</c:v>
                </c:pt>
                <c:pt idx="64">
                  <c:v>45883.666666666664</c:v>
                </c:pt>
                <c:pt idx="65">
                  <c:v>45883.708333333336</c:v>
                </c:pt>
                <c:pt idx="66">
                  <c:v>45883.75</c:v>
                </c:pt>
                <c:pt idx="67">
                  <c:v>45883.791666666664</c:v>
                </c:pt>
                <c:pt idx="68">
                  <c:v>45883.833333333336</c:v>
                </c:pt>
                <c:pt idx="69">
                  <c:v>45883.875</c:v>
                </c:pt>
                <c:pt idx="70">
                  <c:v>45883.916666666664</c:v>
                </c:pt>
                <c:pt idx="71">
                  <c:v>45883.958333333336</c:v>
                </c:pt>
                <c:pt idx="72">
                  <c:v>45884</c:v>
                </c:pt>
                <c:pt idx="73">
                  <c:v>45884.041666666664</c:v>
                </c:pt>
                <c:pt idx="74">
                  <c:v>45884.083333333336</c:v>
                </c:pt>
                <c:pt idx="75">
                  <c:v>45884.125</c:v>
                </c:pt>
                <c:pt idx="76">
                  <c:v>45884.166666666664</c:v>
                </c:pt>
                <c:pt idx="77">
                  <c:v>45884.208333333336</c:v>
                </c:pt>
                <c:pt idx="78">
                  <c:v>45884.25</c:v>
                </c:pt>
                <c:pt idx="79">
                  <c:v>45884.291666666664</c:v>
                </c:pt>
                <c:pt idx="80">
                  <c:v>45884.333333333336</c:v>
                </c:pt>
                <c:pt idx="81">
                  <c:v>45884.375</c:v>
                </c:pt>
                <c:pt idx="82">
                  <c:v>45884.416666666664</c:v>
                </c:pt>
                <c:pt idx="83">
                  <c:v>45884.458333333336</c:v>
                </c:pt>
                <c:pt idx="84">
                  <c:v>45884.5</c:v>
                </c:pt>
                <c:pt idx="85">
                  <c:v>45884.541666666664</c:v>
                </c:pt>
                <c:pt idx="86">
                  <c:v>45884.583333333336</c:v>
                </c:pt>
                <c:pt idx="87">
                  <c:v>45884.625</c:v>
                </c:pt>
                <c:pt idx="88">
                  <c:v>45884.666666666664</c:v>
                </c:pt>
                <c:pt idx="89">
                  <c:v>45884.708333333336</c:v>
                </c:pt>
                <c:pt idx="90">
                  <c:v>45884.75</c:v>
                </c:pt>
                <c:pt idx="91">
                  <c:v>45884.791666666664</c:v>
                </c:pt>
                <c:pt idx="92">
                  <c:v>45884.833333333336</c:v>
                </c:pt>
                <c:pt idx="93">
                  <c:v>45884.875</c:v>
                </c:pt>
                <c:pt idx="94">
                  <c:v>45884.916666666664</c:v>
                </c:pt>
                <c:pt idx="95">
                  <c:v>45884.958333333336</c:v>
                </c:pt>
                <c:pt idx="96">
                  <c:v>45885</c:v>
                </c:pt>
                <c:pt idx="97">
                  <c:v>45885.041666666664</c:v>
                </c:pt>
                <c:pt idx="98">
                  <c:v>45885.083333333336</c:v>
                </c:pt>
                <c:pt idx="99">
                  <c:v>45885.125</c:v>
                </c:pt>
                <c:pt idx="100">
                  <c:v>45885.166666666664</c:v>
                </c:pt>
                <c:pt idx="101">
                  <c:v>45885.208333333336</c:v>
                </c:pt>
                <c:pt idx="102">
                  <c:v>45885.25</c:v>
                </c:pt>
                <c:pt idx="103">
                  <c:v>45885.291666666664</c:v>
                </c:pt>
                <c:pt idx="104">
                  <c:v>45885.333333333336</c:v>
                </c:pt>
                <c:pt idx="105">
                  <c:v>45885.375</c:v>
                </c:pt>
                <c:pt idx="106">
                  <c:v>45885.416666666664</c:v>
                </c:pt>
                <c:pt idx="107">
                  <c:v>45885.458333333336</c:v>
                </c:pt>
                <c:pt idx="108">
                  <c:v>45885.5</c:v>
                </c:pt>
                <c:pt idx="109">
                  <c:v>45885.541666666664</c:v>
                </c:pt>
                <c:pt idx="110">
                  <c:v>45885.583333333336</c:v>
                </c:pt>
                <c:pt idx="111">
                  <c:v>45885.625</c:v>
                </c:pt>
                <c:pt idx="112">
                  <c:v>45885.666666666664</c:v>
                </c:pt>
                <c:pt idx="113">
                  <c:v>45885.708333333336</c:v>
                </c:pt>
                <c:pt idx="114">
                  <c:v>45885.75</c:v>
                </c:pt>
                <c:pt idx="115">
                  <c:v>45885.791666666664</c:v>
                </c:pt>
                <c:pt idx="116">
                  <c:v>45885.833333333336</c:v>
                </c:pt>
                <c:pt idx="117">
                  <c:v>45885.875</c:v>
                </c:pt>
                <c:pt idx="118">
                  <c:v>45885.916666666664</c:v>
                </c:pt>
                <c:pt idx="119">
                  <c:v>45885.958333333336</c:v>
                </c:pt>
                <c:pt idx="120">
                  <c:v>45886</c:v>
                </c:pt>
                <c:pt idx="121">
                  <c:v>45886.041666666664</c:v>
                </c:pt>
                <c:pt idx="122">
                  <c:v>45886.083333333336</c:v>
                </c:pt>
                <c:pt idx="123">
                  <c:v>45886.125</c:v>
                </c:pt>
                <c:pt idx="124">
                  <c:v>45886.166666666664</c:v>
                </c:pt>
                <c:pt idx="125">
                  <c:v>45886.208333333336</c:v>
                </c:pt>
                <c:pt idx="126">
                  <c:v>45886.25</c:v>
                </c:pt>
                <c:pt idx="127">
                  <c:v>45886.291666666664</c:v>
                </c:pt>
                <c:pt idx="128">
                  <c:v>45886.333333333336</c:v>
                </c:pt>
                <c:pt idx="129">
                  <c:v>45886.375</c:v>
                </c:pt>
                <c:pt idx="130">
                  <c:v>45886.416666666664</c:v>
                </c:pt>
                <c:pt idx="131">
                  <c:v>45886.458333333336</c:v>
                </c:pt>
                <c:pt idx="132">
                  <c:v>45886.5</c:v>
                </c:pt>
                <c:pt idx="133">
                  <c:v>45886.541666666664</c:v>
                </c:pt>
                <c:pt idx="134">
                  <c:v>45886.583333333336</c:v>
                </c:pt>
                <c:pt idx="135">
                  <c:v>45886.625</c:v>
                </c:pt>
                <c:pt idx="136">
                  <c:v>45886.666666666664</c:v>
                </c:pt>
                <c:pt idx="137">
                  <c:v>45886.708333333336</c:v>
                </c:pt>
                <c:pt idx="138">
                  <c:v>45886.75</c:v>
                </c:pt>
                <c:pt idx="139">
                  <c:v>45886.791666666664</c:v>
                </c:pt>
                <c:pt idx="140">
                  <c:v>45886.833333333336</c:v>
                </c:pt>
                <c:pt idx="141">
                  <c:v>45886.875</c:v>
                </c:pt>
                <c:pt idx="142">
                  <c:v>45886.916666666664</c:v>
                </c:pt>
                <c:pt idx="143">
                  <c:v>45886.958333333336</c:v>
                </c:pt>
                <c:pt idx="144">
                  <c:v>45887</c:v>
                </c:pt>
                <c:pt idx="145">
                  <c:v>45887.041666666664</c:v>
                </c:pt>
                <c:pt idx="146">
                  <c:v>45887.083333333336</c:v>
                </c:pt>
                <c:pt idx="147">
                  <c:v>45887.125</c:v>
                </c:pt>
                <c:pt idx="148">
                  <c:v>45887.166666666664</c:v>
                </c:pt>
                <c:pt idx="149">
                  <c:v>45887.208333333336</c:v>
                </c:pt>
                <c:pt idx="150">
                  <c:v>45887.25</c:v>
                </c:pt>
                <c:pt idx="151">
                  <c:v>45887.291666666664</c:v>
                </c:pt>
                <c:pt idx="152">
                  <c:v>45887.333333333336</c:v>
                </c:pt>
                <c:pt idx="153">
                  <c:v>45887.375</c:v>
                </c:pt>
                <c:pt idx="154">
                  <c:v>45887.416666666664</c:v>
                </c:pt>
                <c:pt idx="155">
                  <c:v>45887.458333333336</c:v>
                </c:pt>
                <c:pt idx="156">
                  <c:v>45887.5</c:v>
                </c:pt>
                <c:pt idx="157">
                  <c:v>45887.541666666664</c:v>
                </c:pt>
                <c:pt idx="158">
                  <c:v>45887.583333333336</c:v>
                </c:pt>
                <c:pt idx="159">
                  <c:v>45887.625</c:v>
                </c:pt>
                <c:pt idx="160">
                  <c:v>45887.666666666664</c:v>
                </c:pt>
                <c:pt idx="161">
                  <c:v>45887.708333333336</c:v>
                </c:pt>
                <c:pt idx="162">
                  <c:v>45887.75</c:v>
                </c:pt>
                <c:pt idx="163">
                  <c:v>45887.791666666664</c:v>
                </c:pt>
                <c:pt idx="164">
                  <c:v>45887.833333333336</c:v>
                </c:pt>
                <c:pt idx="165">
                  <c:v>45887.875</c:v>
                </c:pt>
                <c:pt idx="166">
                  <c:v>45887.916666666664</c:v>
                </c:pt>
                <c:pt idx="167">
                  <c:v>45887.958333333336</c:v>
                </c:pt>
                <c:pt idx="168">
                  <c:v>45888</c:v>
                </c:pt>
                <c:pt idx="169">
                  <c:v>45888.041666666664</c:v>
                </c:pt>
                <c:pt idx="170">
                  <c:v>45888.083333333336</c:v>
                </c:pt>
                <c:pt idx="171">
                  <c:v>45888.125</c:v>
                </c:pt>
                <c:pt idx="172">
                  <c:v>45888.166666666664</c:v>
                </c:pt>
                <c:pt idx="173">
                  <c:v>45888.208333333336</c:v>
                </c:pt>
                <c:pt idx="174">
                  <c:v>45888.25</c:v>
                </c:pt>
                <c:pt idx="175">
                  <c:v>45888.291666666664</c:v>
                </c:pt>
                <c:pt idx="176">
                  <c:v>45888.333333333336</c:v>
                </c:pt>
                <c:pt idx="177">
                  <c:v>45888.375</c:v>
                </c:pt>
                <c:pt idx="178">
                  <c:v>45888.416666666664</c:v>
                </c:pt>
                <c:pt idx="179">
                  <c:v>45888.458333333336</c:v>
                </c:pt>
                <c:pt idx="180">
                  <c:v>45888.5</c:v>
                </c:pt>
                <c:pt idx="181">
                  <c:v>45888.541666666664</c:v>
                </c:pt>
                <c:pt idx="182">
                  <c:v>45888.583333333336</c:v>
                </c:pt>
                <c:pt idx="183">
                  <c:v>45888.625</c:v>
                </c:pt>
                <c:pt idx="184">
                  <c:v>45888.666666666664</c:v>
                </c:pt>
                <c:pt idx="185">
                  <c:v>45888.708333333336</c:v>
                </c:pt>
                <c:pt idx="186">
                  <c:v>45888.75</c:v>
                </c:pt>
                <c:pt idx="187">
                  <c:v>45888.791666666664</c:v>
                </c:pt>
                <c:pt idx="188">
                  <c:v>45888.833333333336</c:v>
                </c:pt>
                <c:pt idx="189">
                  <c:v>45888.875</c:v>
                </c:pt>
                <c:pt idx="190">
                  <c:v>45888.916666666664</c:v>
                </c:pt>
                <c:pt idx="191">
                  <c:v>45888.958333333336</c:v>
                </c:pt>
                <c:pt idx="192">
                  <c:v>45889</c:v>
                </c:pt>
                <c:pt idx="193">
                  <c:v>45889.041666666664</c:v>
                </c:pt>
                <c:pt idx="194">
                  <c:v>45889.083333333336</c:v>
                </c:pt>
                <c:pt idx="195">
                  <c:v>45889.125</c:v>
                </c:pt>
                <c:pt idx="196">
                  <c:v>45889.166666666664</c:v>
                </c:pt>
                <c:pt idx="197">
                  <c:v>45889.208333333336</c:v>
                </c:pt>
                <c:pt idx="198">
                  <c:v>45889.25</c:v>
                </c:pt>
                <c:pt idx="199">
                  <c:v>45889.291666666664</c:v>
                </c:pt>
                <c:pt idx="200">
                  <c:v>45889.333333333336</c:v>
                </c:pt>
                <c:pt idx="201">
                  <c:v>45889.375</c:v>
                </c:pt>
                <c:pt idx="202">
                  <c:v>45889.416666666664</c:v>
                </c:pt>
                <c:pt idx="203">
                  <c:v>45889.458333333336</c:v>
                </c:pt>
                <c:pt idx="204">
                  <c:v>45889.5</c:v>
                </c:pt>
                <c:pt idx="205">
                  <c:v>45889.541666666664</c:v>
                </c:pt>
                <c:pt idx="206">
                  <c:v>45889.583333333336</c:v>
                </c:pt>
                <c:pt idx="207">
                  <c:v>45889.625</c:v>
                </c:pt>
                <c:pt idx="208">
                  <c:v>45889.666666666664</c:v>
                </c:pt>
                <c:pt idx="209">
                  <c:v>45889.708333333336</c:v>
                </c:pt>
                <c:pt idx="210">
                  <c:v>45889.75</c:v>
                </c:pt>
                <c:pt idx="211">
                  <c:v>45889.791666666664</c:v>
                </c:pt>
                <c:pt idx="212">
                  <c:v>45889.833333333336</c:v>
                </c:pt>
                <c:pt idx="213">
                  <c:v>45889.875</c:v>
                </c:pt>
                <c:pt idx="214">
                  <c:v>45889.916666666664</c:v>
                </c:pt>
                <c:pt idx="215">
                  <c:v>45889.958333333336</c:v>
                </c:pt>
                <c:pt idx="216">
                  <c:v>45890</c:v>
                </c:pt>
                <c:pt idx="217">
                  <c:v>45890.041666666664</c:v>
                </c:pt>
                <c:pt idx="218">
                  <c:v>45890.083333333336</c:v>
                </c:pt>
                <c:pt idx="219">
                  <c:v>45890.125</c:v>
                </c:pt>
                <c:pt idx="220">
                  <c:v>45890.166666666664</c:v>
                </c:pt>
                <c:pt idx="221">
                  <c:v>45890.208333333336</c:v>
                </c:pt>
                <c:pt idx="222">
                  <c:v>45890.25</c:v>
                </c:pt>
                <c:pt idx="223">
                  <c:v>45890.291666666664</c:v>
                </c:pt>
                <c:pt idx="224">
                  <c:v>45890.333333333336</c:v>
                </c:pt>
                <c:pt idx="225">
                  <c:v>45890.375</c:v>
                </c:pt>
                <c:pt idx="226">
                  <c:v>45890.416666666664</c:v>
                </c:pt>
                <c:pt idx="227">
                  <c:v>45890.458333333336</c:v>
                </c:pt>
                <c:pt idx="228">
                  <c:v>45890.5</c:v>
                </c:pt>
                <c:pt idx="229">
                  <c:v>45890.541666666664</c:v>
                </c:pt>
                <c:pt idx="230">
                  <c:v>45890.583333333336</c:v>
                </c:pt>
                <c:pt idx="231">
                  <c:v>45890.625</c:v>
                </c:pt>
                <c:pt idx="232">
                  <c:v>45890.666666666664</c:v>
                </c:pt>
                <c:pt idx="233">
                  <c:v>45890.708333333336</c:v>
                </c:pt>
                <c:pt idx="234">
                  <c:v>45890.75</c:v>
                </c:pt>
                <c:pt idx="235">
                  <c:v>45890.791666666664</c:v>
                </c:pt>
                <c:pt idx="236">
                  <c:v>45890.833333333336</c:v>
                </c:pt>
                <c:pt idx="237">
                  <c:v>45890.875</c:v>
                </c:pt>
                <c:pt idx="238">
                  <c:v>45890.916666666664</c:v>
                </c:pt>
                <c:pt idx="239">
                  <c:v>45890.958333333336</c:v>
                </c:pt>
                <c:pt idx="240">
                  <c:v>45891</c:v>
                </c:pt>
                <c:pt idx="241">
                  <c:v>45891.041666666664</c:v>
                </c:pt>
                <c:pt idx="242">
                  <c:v>45891.083333333336</c:v>
                </c:pt>
                <c:pt idx="243">
                  <c:v>45891.125</c:v>
                </c:pt>
                <c:pt idx="244">
                  <c:v>45891.166666666664</c:v>
                </c:pt>
                <c:pt idx="245">
                  <c:v>45891.208333333336</c:v>
                </c:pt>
                <c:pt idx="246">
                  <c:v>45891.25</c:v>
                </c:pt>
                <c:pt idx="247">
                  <c:v>45891.291666666664</c:v>
                </c:pt>
                <c:pt idx="248">
                  <c:v>45891.333333333336</c:v>
                </c:pt>
                <c:pt idx="249">
                  <c:v>45891.375</c:v>
                </c:pt>
                <c:pt idx="250">
                  <c:v>45891.416666666664</c:v>
                </c:pt>
                <c:pt idx="251">
                  <c:v>45891.458333333336</c:v>
                </c:pt>
                <c:pt idx="252">
                  <c:v>45891.5</c:v>
                </c:pt>
                <c:pt idx="253">
                  <c:v>45891.541666666664</c:v>
                </c:pt>
                <c:pt idx="254">
                  <c:v>45891.583333333336</c:v>
                </c:pt>
                <c:pt idx="255">
                  <c:v>45891.625</c:v>
                </c:pt>
                <c:pt idx="256">
                  <c:v>45891.666666666664</c:v>
                </c:pt>
                <c:pt idx="257">
                  <c:v>45891.708333333336</c:v>
                </c:pt>
                <c:pt idx="258">
                  <c:v>45891.75</c:v>
                </c:pt>
                <c:pt idx="259">
                  <c:v>45891.791666666664</c:v>
                </c:pt>
                <c:pt idx="260">
                  <c:v>45891.833333333336</c:v>
                </c:pt>
                <c:pt idx="261">
                  <c:v>45891.875</c:v>
                </c:pt>
                <c:pt idx="262">
                  <c:v>45891.916666666664</c:v>
                </c:pt>
                <c:pt idx="263">
                  <c:v>45891.958333333336</c:v>
                </c:pt>
                <c:pt idx="264">
                  <c:v>45892</c:v>
                </c:pt>
                <c:pt idx="265">
                  <c:v>45892.041666666664</c:v>
                </c:pt>
                <c:pt idx="266">
                  <c:v>45892.083333333336</c:v>
                </c:pt>
                <c:pt idx="267">
                  <c:v>45892.125</c:v>
                </c:pt>
                <c:pt idx="268">
                  <c:v>45892.166666666664</c:v>
                </c:pt>
                <c:pt idx="269">
                  <c:v>45892.208333333336</c:v>
                </c:pt>
                <c:pt idx="270">
                  <c:v>45892.25</c:v>
                </c:pt>
                <c:pt idx="271">
                  <c:v>45892.291666666664</c:v>
                </c:pt>
                <c:pt idx="272">
                  <c:v>45892.333333333336</c:v>
                </c:pt>
                <c:pt idx="273">
                  <c:v>45892.375</c:v>
                </c:pt>
                <c:pt idx="274">
                  <c:v>45892.416666666664</c:v>
                </c:pt>
                <c:pt idx="275">
                  <c:v>45892.458333333336</c:v>
                </c:pt>
                <c:pt idx="276">
                  <c:v>45892.5</c:v>
                </c:pt>
                <c:pt idx="277">
                  <c:v>45892.541666666664</c:v>
                </c:pt>
                <c:pt idx="278">
                  <c:v>45892.583333333336</c:v>
                </c:pt>
                <c:pt idx="279">
                  <c:v>45892.625</c:v>
                </c:pt>
                <c:pt idx="280">
                  <c:v>45892.666666666664</c:v>
                </c:pt>
                <c:pt idx="281">
                  <c:v>45892.708333333336</c:v>
                </c:pt>
                <c:pt idx="282">
                  <c:v>45892.75</c:v>
                </c:pt>
                <c:pt idx="283">
                  <c:v>45892.791666666664</c:v>
                </c:pt>
                <c:pt idx="284">
                  <c:v>45892.833333333336</c:v>
                </c:pt>
                <c:pt idx="285">
                  <c:v>45892.875</c:v>
                </c:pt>
                <c:pt idx="286">
                  <c:v>45892.916666666664</c:v>
                </c:pt>
                <c:pt idx="287">
                  <c:v>45892.958333333336</c:v>
                </c:pt>
                <c:pt idx="288">
                  <c:v>45893</c:v>
                </c:pt>
                <c:pt idx="289">
                  <c:v>45893.041666666664</c:v>
                </c:pt>
                <c:pt idx="290">
                  <c:v>45893.083333333336</c:v>
                </c:pt>
                <c:pt idx="291">
                  <c:v>45893.125</c:v>
                </c:pt>
                <c:pt idx="292">
                  <c:v>45893.166666666664</c:v>
                </c:pt>
                <c:pt idx="293">
                  <c:v>45893.208333333336</c:v>
                </c:pt>
                <c:pt idx="294">
                  <c:v>45893.25</c:v>
                </c:pt>
                <c:pt idx="295">
                  <c:v>45893.291666666664</c:v>
                </c:pt>
                <c:pt idx="296">
                  <c:v>45893.333333333336</c:v>
                </c:pt>
                <c:pt idx="297">
                  <c:v>45893.375</c:v>
                </c:pt>
                <c:pt idx="298">
                  <c:v>45893.416666666664</c:v>
                </c:pt>
                <c:pt idx="299">
                  <c:v>45893.458333333336</c:v>
                </c:pt>
                <c:pt idx="300">
                  <c:v>45893.5</c:v>
                </c:pt>
                <c:pt idx="301">
                  <c:v>45893.541666666664</c:v>
                </c:pt>
                <c:pt idx="302">
                  <c:v>45893.583333333336</c:v>
                </c:pt>
                <c:pt idx="303">
                  <c:v>45893.625</c:v>
                </c:pt>
                <c:pt idx="304">
                  <c:v>45893.666666666664</c:v>
                </c:pt>
                <c:pt idx="305">
                  <c:v>45893.708333333336</c:v>
                </c:pt>
                <c:pt idx="306">
                  <c:v>45893.75</c:v>
                </c:pt>
                <c:pt idx="307">
                  <c:v>45893.791666666664</c:v>
                </c:pt>
                <c:pt idx="308">
                  <c:v>45893.833333333336</c:v>
                </c:pt>
                <c:pt idx="309">
                  <c:v>45893.875</c:v>
                </c:pt>
                <c:pt idx="310">
                  <c:v>45893.916666666664</c:v>
                </c:pt>
                <c:pt idx="311">
                  <c:v>45893.958333333336</c:v>
                </c:pt>
                <c:pt idx="312">
                  <c:v>45894</c:v>
                </c:pt>
                <c:pt idx="313">
                  <c:v>45894.041666666664</c:v>
                </c:pt>
                <c:pt idx="314">
                  <c:v>45894.083333333336</c:v>
                </c:pt>
                <c:pt idx="315">
                  <c:v>45894.125</c:v>
                </c:pt>
                <c:pt idx="316">
                  <c:v>45894.166666666664</c:v>
                </c:pt>
                <c:pt idx="317">
                  <c:v>45894.208333333336</c:v>
                </c:pt>
                <c:pt idx="318">
                  <c:v>45894.25</c:v>
                </c:pt>
                <c:pt idx="319">
                  <c:v>45894.291666666664</c:v>
                </c:pt>
                <c:pt idx="320">
                  <c:v>45894.333333333336</c:v>
                </c:pt>
                <c:pt idx="321">
                  <c:v>45894.375</c:v>
                </c:pt>
                <c:pt idx="322">
                  <c:v>45894.416666666664</c:v>
                </c:pt>
                <c:pt idx="323">
                  <c:v>45894.458333333336</c:v>
                </c:pt>
                <c:pt idx="324">
                  <c:v>45894.5</c:v>
                </c:pt>
                <c:pt idx="325">
                  <c:v>45894.541666666664</c:v>
                </c:pt>
                <c:pt idx="326">
                  <c:v>45894.583333333336</c:v>
                </c:pt>
                <c:pt idx="327">
                  <c:v>45894.625</c:v>
                </c:pt>
                <c:pt idx="328">
                  <c:v>45894.666666666664</c:v>
                </c:pt>
                <c:pt idx="329">
                  <c:v>45894.708333333336</c:v>
                </c:pt>
                <c:pt idx="330">
                  <c:v>45894.75</c:v>
                </c:pt>
                <c:pt idx="331">
                  <c:v>45894.791666666664</c:v>
                </c:pt>
                <c:pt idx="332">
                  <c:v>45894.833333333336</c:v>
                </c:pt>
                <c:pt idx="333">
                  <c:v>45894.875</c:v>
                </c:pt>
                <c:pt idx="334">
                  <c:v>45894.916666666664</c:v>
                </c:pt>
                <c:pt idx="335">
                  <c:v>45894.958333333336</c:v>
                </c:pt>
                <c:pt idx="336">
                  <c:v>45895</c:v>
                </c:pt>
                <c:pt idx="337">
                  <c:v>45895.041666666664</c:v>
                </c:pt>
                <c:pt idx="338">
                  <c:v>45895.083333333336</c:v>
                </c:pt>
                <c:pt idx="339">
                  <c:v>45895.125</c:v>
                </c:pt>
                <c:pt idx="340">
                  <c:v>45895.166666666664</c:v>
                </c:pt>
                <c:pt idx="341">
                  <c:v>45895.208333333336</c:v>
                </c:pt>
                <c:pt idx="342">
                  <c:v>45895.25</c:v>
                </c:pt>
                <c:pt idx="343">
                  <c:v>45895.291666666664</c:v>
                </c:pt>
                <c:pt idx="344">
                  <c:v>45895.333333333336</c:v>
                </c:pt>
                <c:pt idx="345">
                  <c:v>45895.375</c:v>
                </c:pt>
                <c:pt idx="346">
                  <c:v>45895.416666666664</c:v>
                </c:pt>
                <c:pt idx="347">
                  <c:v>45895.458333333336</c:v>
                </c:pt>
                <c:pt idx="348">
                  <c:v>45895.5</c:v>
                </c:pt>
                <c:pt idx="349">
                  <c:v>45895.541666666664</c:v>
                </c:pt>
                <c:pt idx="350">
                  <c:v>45895.583333333336</c:v>
                </c:pt>
                <c:pt idx="351">
                  <c:v>45895.625</c:v>
                </c:pt>
                <c:pt idx="352">
                  <c:v>45895.666666666664</c:v>
                </c:pt>
                <c:pt idx="353">
                  <c:v>45895.708333333336</c:v>
                </c:pt>
                <c:pt idx="354">
                  <c:v>45895.75</c:v>
                </c:pt>
                <c:pt idx="355">
                  <c:v>45895.791666666664</c:v>
                </c:pt>
                <c:pt idx="356">
                  <c:v>45895.833333333336</c:v>
                </c:pt>
                <c:pt idx="357">
                  <c:v>45895.875</c:v>
                </c:pt>
                <c:pt idx="358">
                  <c:v>45895.916666666664</c:v>
                </c:pt>
                <c:pt idx="359">
                  <c:v>45895.958333333336</c:v>
                </c:pt>
                <c:pt idx="360">
                  <c:v>45896</c:v>
                </c:pt>
                <c:pt idx="361">
                  <c:v>45896.041666666664</c:v>
                </c:pt>
                <c:pt idx="362">
                  <c:v>45896.083333333336</c:v>
                </c:pt>
                <c:pt idx="363">
                  <c:v>45896.125</c:v>
                </c:pt>
                <c:pt idx="364">
                  <c:v>45896.166666666664</c:v>
                </c:pt>
                <c:pt idx="365">
                  <c:v>45896.208333333336</c:v>
                </c:pt>
                <c:pt idx="366">
                  <c:v>45896.25</c:v>
                </c:pt>
                <c:pt idx="367">
                  <c:v>45896.291666666664</c:v>
                </c:pt>
                <c:pt idx="368">
                  <c:v>45896.333333333336</c:v>
                </c:pt>
                <c:pt idx="369">
                  <c:v>45896.375</c:v>
                </c:pt>
                <c:pt idx="370">
                  <c:v>45896.416666666664</c:v>
                </c:pt>
                <c:pt idx="371">
                  <c:v>45896.458333333336</c:v>
                </c:pt>
                <c:pt idx="372">
                  <c:v>45896.5</c:v>
                </c:pt>
                <c:pt idx="373">
                  <c:v>45896.541666666664</c:v>
                </c:pt>
                <c:pt idx="374">
                  <c:v>45896.583333333336</c:v>
                </c:pt>
                <c:pt idx="375">
                  <c:v>45896.625</c:v>
                </c:pt>
                <c:pt idx="376">
                  <c:v>45896.666666666664</c:v>
                </c:pt>
                <c:pt idx="377">
                  <c:v>45896.708333333336</c:v>
                </c:pt>
                <c:pt idx="378">
                  <c:v>45896.75</c:v>
                </c:pt>
                <c:pt idx="379">
                  <c:v>45896.791666666664</c:v>
                </c:pt>
                <c:pt idx="380">
                  <c:v>45896.833333333336</c:v>
                </c:pt>
                <c:pt idx="381">
                  <c:v>45896.875</c:v>
                </c:pt>
                <c:pt idx="382">
                  <c:v>45896.916666666664</c:v>
                </c:pt>
                <c:pt idx="383">
                  <c:v>45896.958333333336</c:v>
                </c:pt>
              </c:numCache>
            </c:numRef>
          </c:xVal>
          <c:yVal>
            <c:numRef>
              <c:f>Plotting!$F$2:$F$385</c:f>
              <c:numCache>
                <c:formatCode>General</c:formatCode>
                <c:ptCount val="384"/>
                <c:pt idx="0">
                  <c:v>164.12</c:v>
                </c:pt>
                <c:pt idx="1">
                  <c:v>119.28</c:v>
                </c:pt>
                <c:pt idx="2">
                  <c:v>120.67</c:v>
                </c:pt>
                <c:pt idx="3">
                  <c:v>141.65</c:v>
                </c:pt>
                <c:pt idx="4">
                  <c:v>105.62</c:v>
                </c:pt>
                <c:pt idx="5">
                  <c:v>121.27</c:v>
                </c:pt>
                <c:pt idx="6">
                  <c:v>133.88999999999999</c:v>
                </c:pt>
                <c:pt idx="7">
                  <c:v>123.05</c:v>
                </c:pt>
                <c:pt idx="8">
                  <c:v>86.66</c:v>
                </c:pt>
                <c:pt idx="9">
                  <c:v>74.56</c:v>
                </c:pt>
                <c:pt idx="10">
                  <c:v>56.43</c:v>
                </c:pt>
                <c:pt idx="11">
                  <c:v>56.39</c:v>
                </c:pt>
                <c:pt idx="12">
                  <c:v>57.75</c:v>
                </c:pt>
                <c:pt idx="13">
                  <c:v>66.569999999999993</c:v>
                </c:pt>
                <c:pt idx="14">
                  <c:v>92.5</c:v>
                </c:pt>
                <c:pt idx="15">
                  <c:v>88.64</c:v>
                </c:pt>
                <c:pt idx="16">
                  <c:v>97.12</c:v>
                </c:pt>
                <c:pt idx="17">
                  <c:v>111.32</c:v>
                </c:pt>
                <c:pt idx="18">
                  <c:v>121.36</c:v>
                </c:pt>
                <c:pt idx="19">
                  <c:v>139.08000000000001</c:v>
                </c:pt>
                <c:pt idx="20">
                  <c:v>162.16999999999999</c:v>
                </c:pt>
                <c:pt idx="21">
                  <c:v>269.14999999999998</c:v>
                </c:pt>
                <c:pt idx="22">
                  <c:v>251.23</c:v>
                </c:pt>
                <c:pt idx="23">
                  <c:v>254.13</c:v>
                </c:pt>
                <c:pt idx="24">
                  <c:v>234.35</c:v>
                </c:pt>
                <c:pt idx="25">
                  <c:v>170.08</c:v>
                </c:pt>
                <c:pt idx="26">
                  <c:v>222.98</c:v>
                </c:pt>
                <c:pt idx="27">
                  <c:v>188.07</c:v>
                </c:pt>
                <c:pt idx="28">
                  <c:v>182.2</c:v>
                </c:pt>
                <c:pt idx="29">
                  <c:v>196.72</c:v>
                </c:pt>
                <c:pt idx="30">
                  <c:v>225.34</c:v>
                </c:pt>
                <c:pt idx="31">
                  <c:v>198.31</c:v>
                </c:pt>
                <c:pt idx="32">
                  <c:v>203.22</c:v>
                </c:pt>
                <c:pt idx="33">
                  <c:v>205.67</c:v>
                </c:pt>
                <c:pt idx="34">
                  <c:v>210.04</c:v>
                </c:pt>
                <c:pt idx="35">
                  <c:v>236.31</c:v>
                </c:pt>
                <c:pt idx="36">
                  <c:v>170.93</c:v>
                </c:pt>
                <c:pt idx="37">
                  <c:v>157.06</c:v>
                </c:pt>
                <c:pt idx="38">
                  <c:v>141.63999999999999</c:v>
                </c:pt>
                <c:pt idx="39">
                  <c:v>137.63999999999999</c:v>
                </c:pt>
                <c:pt idx="40">
                  <c:v>106.53</c:v>
                </c:pt>
                <c:pt idx="41">
                  <c:v>102.97</c:v>
                </c:pt>
                <c:pt idx="42">
                  <c:v>126.18</c:v>
                </c:pt>
                <c:pt idx="43">
                  <c:v>137.5</c:v>
                </c:pt>
                <c:pt idx="44">
                  <c:v>15.7</c:v>
                </c:pt>
                <c:pt idx="45">
                  <c:v>15.71</c:v>
                </c:pt>
                <c:pt idx="46">
                  <c:v>23.7</c:v>
                </c:pt>
                <c:pt idx="47">
                  <c:v>145.04</c:v>
                </c:pt>
                <c:pt idx="48">
                  <c:v>191.9</c:v>
                </c:pt>
                <c:pt idx="49">
                  <c:v>184.26</c:v>
                </c:pt>
                <c:pt idx="50">
                  <c:v>166.01</c:v>
                </c:pt>
                <c:pt idx="51">
                  <c:v>179.71</c:v>
                </c:pt>
                <c:pt idx="52">
                  <c:v>112.89</c:v>
                </c:pt>
                <c:pt idx="53">
                  <c:v>59.07</c:v>
                </c:pt>
                <c:pt idx="54">
                  <c:v>160.47999999999999</c:v>
                </c:pt>
                <c:pt idx="55">
                  <c:v>196.6</c:v>
                </c:pt>
                <c:pt idx="56">
                  <c:v>274.94</c:v>
                </c:pt>
                <c:pt idx="57">
                  <c:v>71.56</c:v>
                </c:pt>
                <c:pt idx="58">
                  <c:v>16.350000000000001</c:v>
                </c:pt>
                <c:pt idx="59">
                  <c:v>13.44</c:v>
                </c:pt>
                <c:pt idx="60">
                  <c:v>12.68</c:v>
                </c:pt>
                <c:pt idx="61">
                  <c:v>136.56</c:v>
                </c:pt>
                <c:pt idx="62">
                  <c:v>259.17</c:v>
                </c:pt>
                <c:pt idx="63">
                  <c:v>68.36</c:v>
                </c:pt>
                <c:pt idx="64">
                  <c:v>18.989999999999998</c:v>
                </c:pt>
                <c:pt idx="65">
                  <c:v>18.63</c:v>
                </c:pt>
                <c:pt idx="66">
                  <c:v>18.239999999999998</c:v>
                </c:pt>
                <c:pt idx="67">
                  <c:v>35.01</c:v>
                </c:pt>
                <c:pt idx="68">
                  <c:v>25.79</c:v>
                </c:pt>
                <c:pt idx="69">
                  <c:v>30.74</c:v>
                </c:pt>
                <c:pt idx="70">
                  <c:v>33.4</c:v>
                </c:pt>
                <c:pt idx="71">
                  <c:v>32.54</c:v>
                </c:pt>
                <c:pt idx="72">
                  <c:v>44.23</c:v>
                </c:pt>
                <c:pt idx="73">
                  <c:v>44.01</c:v>
                </c:pt>
                <c:pt idx="74">
                  <c:v>40.26</c:v>
                </c:pt>
                <c:pt idx="75">
                  <c:v>51.79</c:v>
                </c:pt>
                <c:pt idx="76">
                  <c:v>113.57</c:v>
                </c:pt>
                <c:pt idx="77">
                  <c:v>97.13</c:v>
                </c:pt>
                <c:pt idx="78">
                  <c:v>128.88999999999999</c:v>
                </c:pt>
                <c:pt idx="79">
                  <c:v>141.16</c:v>
                </c:pt>
                <c:pt idx="80">
                  <c:v>263.27999999999997</c:v>
                </c:pt>
                <c:pt idx="81">
                  <c:v>134.6</c:v>
                </c:pt>
                <c:pt idx="82">
                  <c:v>96.4</c:v>
                </c:pt>
                <c:pt idx="83">
                  <c:v>80.67</c:v>
                </c:pt>
                <c:pt idx="84">
                  <c:v>56.41</c:v>
                </c:pt>
                <c:pt idx="85">
                  <c:v>41.26</c:v>
                </c:pt>
                <c:pt idx="86">
                  <c:v>46.33</c:v>
                </c:pt>
                <c:pt idx="87">
                  <c:v>46.54</c:v>
                </c:pt>
                <c:pt idx="88">
                  <c:v>38.81</c:v>
                </c:pt>
                <c:pt idx="89">
                  <c:v>41.08</c:v>
                </c:pt>
                <c:pt idx="90">
                  <c:v>123.62</c:v>
                </c:pt>
                <c:pt idx="91">
                  <c:v>134.96</c:v>
                </c:pt>
                <c:pt idx="92">
                  <c:v>240.31</c:v>
                </c:pt>
                <c:pt idx="93">
                  <c:v>537.94000000000005</c:v>
                </c:pt>
                <c:pt idx="94">
                  <c:v>74.88</c:v>
                </c:pt>
                <c:pt idx="95">
                  <c:v>62.6</c:v>
                </c:pt>
                <c:pt idx="96">
                  <c:v>67.09</c:v>
                </c:pt>
                <c:pt idx="97">
                  <c:v>61.25</c:v>
                </c:pt>
                <c:pt idx="98">
                  <c:v>40.03</c:v>
                </c:pt>
                <c:pt idx="99">
                  <c:v>30.85</c:v>
                </c:pt>
                <c:pt idx="100">
                  <c:v>38.67</c:v>
                </c:pt>
                <c:pt idx="101">
                  <c:v>51.64</c:v>
                </c:pt>
                <c:pt idx="102">
                  <c:v>49.56</c:v>
                </c:pt>
                <c:pt idx="103">
                  <c:v>67.69</c:v>
                </c:pt>
                <c:pt idx="104">
                  <c:v>95.93</c:v>
                </c:pt>
                <c:pt idx="105">
                  <c:v>122.24</c:v>
                </c:pt>
                <c:pt idx="106">
                  <c:v>107.18</c:v>
                </c:pt>
                <c:pt idx="107">
                  <c:v>122.68</c:v>
                </c:pt>
                <c:pt idx="108">
                  <c:v>165.19</c:v>
                </c:pt>
                <c:pt idx="109">
                  <c:v>134.78</c:v>
                </c:pt>
                <c:pt idx="110">
                  <c:v>90.61</c:v>
                </c:pt>
                <c:pt idx="111">
                  <c:v>82.8</c:v>
                </c:pt>
                <c:pt idx="112">
                  <c:v>113.93</c:v>
                </c:pt>
                <c:pt idx="113">
                  <c:v>106.65</c:v>
                </c:pt>
                <c:pt idx="114">
                  <c:v>145.43</c:v>
                </c:pt>
                <c:pt idx="115">
                  <c:v>202.69</c:v>
                </c:pt>
                <c:pt idx="116">
                  <c:v>229.51</c:v>
                </c:pt>
                <c:pt idx="117">
                  <c:v>307.76</c:v>
                </c:pt>
                <c:pt idx="118">
                  <c:v>245</c:v>
                </c:pt>
                <c:pt idx="119">
                  <c:v>215.93</c:v>
                </c:pt>
                <c:pt idx="120">
                  <c:v>334.3</c:v>
                </c:pt>
                <c:pt idx="121">
                  <c:v>241.37</c:v>
                </c:pt>
                <c:pt idx="122">
                  <c:v>239.75</c:v>
                </c:pt>
                <c:pt idx="123">
                  <c:v>230.9</c:v>
                </c:pt>
                <c:pt idx="124">
                  <c:v>299.12</c:v>
                </c:pt>
                <c:pt idx="125">
                  <c:v>315.93</c:v>
                </c:pt>
                <c:pt idx="126">
                  <c:v>319.58</c:v>
                </c:pt>
                <c:pt idx="127">
                  <c:v>334.5</c:v>
                </c:pt>
                <c:pt idx="128">
                  <c:v>126.99</c:v>
                </c:pt>
                <c:pt idx="129">
                  <c:v>140.76</c:v>
                </c:pt>
                <c:pt idx="130">
                  <c:v>134.96</c:v>
                </c:pt>
                <c:pt idx="131">
                  <c:v>68.48</c:v>
                </c:pt>
                <c:pt idx="132">
                  <c:v>69.8</c:v>
                </c:pt>
                <c:pt idx="133">
                  <c:v>47.59</c:v>
                </c:pt>
                <c:pt idx="134">
                  <c:v>56.97</c:v>
                </c:pt>
                <c:pt idx="135">
                  <c:v>44.84</c:v>
                </c:pt>
                <c:pt idx="136">
                  <c:v>47.7</c:v>
                </c:pt>
                <c:pt idx="137">
                  <c:v>54.38</c:v>
                </c:pt>
                <c:pt idx="138">
                  <c:v>51.15</c:v>
                </c:pt>
                <c:pt idx="139">
                  <c:v>69.44</c:v>
                </c:pt>
                <c:pt idx="140">
                  <c:v>132.37</c:v>
                </c:pt>
                <c:pt idx="141">
                  <c:v>92.12</c:v>
                </c:pt>
                <c:pt idx="142">
                  <c:v>88.98</c:v>
                </c:pt>
                <c:pt idx="143">
                  <c:v>84.01</c:v>
                </c:pt>
                <c:pt idx="144">
                  <c:v>81.540000000000006</c:v>
                </c:pt>
                <c:pt idx="145">
                  <c:v>88.45</c:v>
                </c:pt>
                <c:pt idx="146">
                  <c:v>91.16</c:v>
                </c:pt>
                <c:pt idx="147">
                  <c:v>96.64</c:v>
                </c:pt>
                <c:pt idx="148">
                  <c:v>230.18</c:v>
                </c:pt>
                <c:pt idx="149">
                  <c:v>163.68</c:v>
                </c:pt>
                <c:pt idx="150">
                  <c:v>105.14</c:v>
                </c:pt>
                <c:pt idx="151">
                  <c:v>133.19999999999999</c:v>
                </c:pt>
                <c:pt idx="152">
                  <c:v>85.54</c:v>
                </c:pt>
                <c:pt idx="153">
                  <c:v>87.77</c:v>
                </c:pt>
                <c:pt idx="154">
                  <c:v>77.84</c:v>
                </c:pt>
                <c:pt idx="155">
                  <c:v>55.05</c:v>
                </c:pt>
                <c:pt idx="156">
                  <c:v>130.38</c:v>
                </c:pt>
                <c:pt idx="157">
                  <c:v>93.87</c:v>
                </c:pt>
                <c:pt idx="158">
                  <c:v>69.12</c:v>
                </c:pt>
                <c:pt idx="159">
                  <c:v>73.27</c:v>
                </c:pt>
                <c:pt idx="160">
                  <c:v>72.77</c:v>
                </c:pt>
                <c:pt idx="161">
                  <c:v>77.63</c:v>
                </c:pt>
                <c:pt idx="162">
                  <c:v>106.06</c:v>
                </c:pt>
                <c:pt idx="163">
                  <c:v>132.80000000000001</c:v>
                </c:pt>
                <c:pt idx="164">
                  <c:v>135.9</c:v>
                </c:pt>
                <c:pt idx="165">
                  <c:v>128.18</c:v>
                </c:pt>
                <c:pt idx="166">
                  <c:v>123.63</c:v>
                </c:pt>
                <c:pt idx="167">
                  <c:v>137.16</c:v>
                </c:pt>
                <c:pt idx="168">
                  <c:v>162.63999999999999</c:v>
                </c:pt>
                <c:pt idx="169">
                  <c:v>150.21</c:v>
                </c:pt>
                <c:pt idx="170">
                  <c:v>129.88999999999999</c:v>
                </c:pt>
                <c:pt idx="171">
                  <c:v>118.56</c:v>
                </c:pt>
                <c:pt idx="172">
                  <c:v>90.15</c:v>
                </c:pt>
                <c:pt idx="173">
                  <c:v>105.23</c:v>
                </c:pt>
                <c:pt idx="174">
                  <c:v>91.17</c:v>
                </c:pt>
                <c:pt idx="175">
                  <c:v>73.290000000000006</c:v>
                </c:pt>
                <c:pt idx="176">
                  <c:v>48.49</c:v>
                </c:pt>
                <c:pt idx="177">
                  <c:v>45.46</c:v>
                </c:pt>
                <c:pt idx="178">
                  <c:v>36.29</c:v>
                </c:pt>
                <c:pt idx="179">
                  <c:v>33.770000000000003</c:v>
                </c:pt>
                <c:pt idx="180">
                  <c:v>24.03</c:v>
                </c:pt>
                <c:pt idx="181">
                  <c:v>13.36</c:v>
                </c:pt>
                <c:pt idx="182">
                  <c:v>8.99</c:v>
                </c:pt>
                <c:pt idx="183">
                  <c:v>14.49</c:v>
                </c:pt>
                <c:pt idx="184">
                  <c:v>20.27</c:v>
                </c:pt>
                <c:pt idx="185">
                  <c:v>5.09</c:v>
                </c:pt>
                <c:pt idx="186">
                  <c:v>7.19</c:v>
                </c:pt>
                <c:pt idx="187">
                  <c:v>14.53</c:v>
                </c:pt>
                <c:pt idx="188">
                  <c:v>17.38</c:v>
                </c:pt>
                <c:pt idx="189">
                  <c:v>18.760000000000002</c:v>
                </c:pt>
                <c:pt idx="190">
                  <c:v>21.86</c:v>
                </c:pt>
                <c:pt idx="191">
                  <c:v>20.92</c:v>
                </c:pt>
                <c:pt idx="192">
                  <c:v>19.47</c:v>
                </c:pt>
                <c:pt idx="193">
                  <c:v>20.46</c:v>
                </c:pt>
                <c:pt idx="194">
                  <c:v>21.16</c:v>
                </c:pt>
                <c:pt idx="195">
                  <c:v>17.100000000000001</c:v>
                </c:pt>
                <c:pt idx="196">
                  <c:v>11.28</c:v>
                </c:pt>
                <c:pt idx="197">
                  <c:v>6.84</c:v>
                </c:pt>
                <c:pt idx="198">
                  <c:v>3</c:v>
                </c:pt>
                <c:pt idx="199">
                  <c:v>7.13</c:v>
                </c:pt>
                <c:pt idx="200">
                  <c:v>7.41</c:v>
                </c:pt>
                <c:pt idx="201">
                  <c:v>8.93</c:v>
                </c:pt>
                <c:pt idx="202">
                  <c:v>7.08</c:v>
                </c:pt>
                <c:pt idx="203">
                  <c:v>8.59</c:v>
                </c:pt>
                <c:pt idx="204">
                  <c:v>12.43</c:v>
                </c:pt>
                <c:pt idx="205">
                  <c:v>12.12</c:v>
                </c:pt>
                <c:pt idx="206">
                  <c:v>15.26</c:v>
                </c:pt>
                <c:pt idx="207">
                  <c:v>10.11</c:v>
                </c:pt>
                <c:pt idx="208">
                  <c:v>14.12</c:v>
                </c:pt>
                <c:pt idx="209">
                  <c:v>19.53</c:v>
                </c:pt>
                <c:pt idx="210">
                  <c:v>18.07</c:v>
                </c:pt>
                <c:pt idx="211">
                  <c:v>20.65</c:v>
                </c:pt>
                <c:pt idx="212">
                  <c:v>19.899999999999999</c:v>
                </c:pt>
                <c:pt idx="213">
                  <c:v>17.420000000000002</c:v>
                </c:pt>
                <c:pt idx="214">
                  <c:v>16.21</c:v>
                </c:pt>
                <c:pt idx="215">
                  <c:v>16.239999999999998</c:v>
                </c:pt>
                <c:pt idx="216">
                  <c:v>16.09</c:v>
                </c:pt>
                <c:pt idx="217">
                  <c:v>18.12</c:v>
                </c:pt>
                <c:pt idx="218">
                  <c:v>25.62</c:v>
                </c:pt>
                <c:pt idx="219">
                  <c:v>25.13</c:v>
                </c:pt>
                <c:pt idx="220">
                  <c:v>23.54</c:v>
                </c:pt>
                <c:pt idx="221">
                  <c:v>24.27</c:v>
                </c:pt>
                <c:pt idx="222">
                  <c:v>28.29</c:v>
                </c:pt>
                <c:pt idx="223">
                  <c:v>26.14</c:v>
                </c:pt>
                <c:pt idx="224">
                  <c:v>28.23</c:v>
                </c:pt>
                <c:pt idx="225">
                  <c:v>25.17</c:v>
                </c:pt>
                <c:pt idx="226">
                  <c:v>28.18</c:v>
                </c:pt>
                <c:pt idx="227">
                  <c:v>23.38</c:v>
                </c:pt>
                <c:pt idx="228">
                  <c:v>17.36</c:v>
                </c:pt>
                <c:pt idx="229">
                  <c:v>16.73</c:v>
                </c:pt>
                <c:pt idx="230">
                  <c:v>17.829999999999998</c:v>
                </c:pt>
                <c:pt idx="231">
                  <c:v>14.89</c:v>
                </c:pt>
                <c:pt idx="232">
                  <c:v>14.26</c:v>
                </c:pt>
                <c:pt idx="233">
                  <c:v>32.200000000000003</c:v>
                </c:pt>
                <c:pt idx="234">
                  <c:v>96.51</c:v>
                </c:pt>
                <c:pt idx="235">
                  <c:v>26.76</c:v>
                </c:pt>
                <c:pt idx="236">
                  <c:v>26.64</c:v>
                </c:pt>
                <c:pt idx="237">
                  <c:v>77.709999999999994</c:v>
                </c:pt>
                <c:pt idx="238">
                  <c:v>159.46</c:v>
                </c:pt>
                <c:pt idx="239">
                  <c:v>82.27</c:v>
                </c:pt>
                <c:pt idx="240">
                  <c:v>48.34</c:v>
                </c:pt>
                <c:pt idx="241">
                  <c:v>46.72</c:v>
                </c:pt>
                <c:pt idx="242">
                  <c:v>52.78</c:v>
                </c:pt>
                <c:pt idx="243">
                  <c:v>45.36</c:v>
                </c:pt>
                <c:pt idx="244">
                  <c:v>45.47</c:v>
                </c:pt>
                <c:pt idx="245">
                  <c:v>43.36</c:v>
                </c:pt>
                <c:pt idx="246">
                  <c:v>50.84</c:v>
                </c:pt>
                <c:pt idx="247">
                  <c:v>53.11</c:v>
                </c:pt>
                <c:pt idx="248">
                  <c:v>30.71</c:v>
                </c:pt>
                <c:pt idx="249">
                  <c:v>22.95</c:v>
                </c:pt>
                <c:pt idx="250">
                  <c:v>28.14</c:v>
                </c:pt>
                <c:pt idx="251">
                  <c:v>40.08</c:v>
                </c:pt>
                <c:pt idx="252">
                  <c:v>93.38</c:v>
                </c:pt>
                <c:pt idx="253">
                  <c:v>78.39</c:v>
                </c:pt>
                <c:pt idx="254">
                  <c:v>49.63</c:v>
                </c:pt>
                <c:pt idx="255">
                  <c:v>39.94</c:v>
                </c:pt>
                <c:pt idx="256">
                  <c:v>61.27</c:v>
                </c:pt>
                <c:pt idx="257">
                  <c:v>53.65</c:v>
                </c:pt>
                <c:pt idx="258">
                  <c:v>40.04</c:v>
                </c:pt>
                <c:pt idx="259">
                  <c:v>49.03</c:v>
                </c:pt>
                <c:pt idx="260">
                  <c:v>56.21</c:v>
                </c:pt>
                <c:pt idx="261">
                  <c:v>57.82</c:v>
                </c:pt>
                <c:pt idx="262">
                  <c:v>65.39</c:v>
                </c:pt>
                <c:pt idx="263">
                  <c:v>65.28</c:v>
                </c:pt>
                <c:pt idx="264">
                  <c:v>69.61</c:v>
                </c:pt>
                <c:pt idx="265">
                  <c:v>66.430000000000007</c:v>
                </c:pt>
                <c:pt idx="266">
                  <c:v>69.05</c:v>
                </c:pt>
                <c:pt idx="267">
                  <c:v>81.93</c:v>
                </c:pt>
                <c:pt idx="268">
                  <c:v>125.82</c:v>
                </c:pt>
                <c:pt idx="269">
                  <c:v>79.52</c:v>
                </c:pt>
                <c:pt idx="270">
                  <c:v>56.23</c:v>
                </c:pt>
                <c:pt idx="271">
                  <c:v>48.55</c:v>
                </c:pt>
                <c:pt idx="272">
                  <c:v>62.52</c:v>
                </c:pt>
                <c:pt idx="273">
                  <c:v>51.23</c:v>
                </c:pt>
                <c:pt idx="274">
                  <c:v>56.97</c:v>
                </c:pt>
                <c:pt idx="275">
                  <c:v>75.989999999999995</c:v>
                </c:pt>
                <c:pt idx="276">
                  <c:v>72.25</c:v>
                </c:pt>
                <c:pt idx="277">
                  <c:v>74.41</c:v>
                </c:pt>
                <c:pt idx="278">
                  <c:v>63.57</c:v>
                </c:pt>
                <c:pt idx="279">
                  <c:v>123.15</c:v>
                </c:pt>
                <c:pt idx="280">
                  <c:v>130.02000000000001</c:v>
                </c:pt>
                <c:pt idx="281">
                  <c:v>118.89</c:v>
                </c:pt>
                <c:pt idx="282">
                  <c:v>121.74</c:v>
                </c:pt>
                <c:pt idx="283">
                  <c:v>146.08000000000001</c:v>
                </c:pt>
                <c:pt idx="284">
                  <c:v>158.47999999999999</c:v>
                </c:pt>
                <c:pt idx="285">
                  <c:v>125.02</c:v>
                </c:pt>
                <c:pt idx="286">
                  <c:v>147.75</c:v>
                </c:pt>
                <c:pt idx="287">
                  <c:v>114.66</c:v>
                </c:pt>
                <c:pt idx="288">
                  <c:v>145.11000000000001</c:v>
                </c:pt>
                <c:pt idx="289">
                  <c:v>91.25</c:v>
                </c:pt>
                <c:pt idx="290">
                  <c:v>49.96</c:v>
                </c:pt>
                <c:pt idx="291">
                  <c:v>43.81</c:v>
                </c:pt>
                <c:pt idx="292">
                  <c:v>53.57</c:v>
                </c:pt>
                <c:pt idx="293">
                  <c:v>59.04</c:v>
                </c:pt>
                <c:pt idx="294">
                  <c:v>76.349999999999994</c:v>
                </c:pt>
                <c:pt idx="295">
                  <c:v>62.44</c:v>
                </c:pt>
                <c:pt idx="296">
                  <c:v>52.85</c:v>
                </c:pt>
                <c:pt idx="297">
                  <c:v>59.24</c:v>
                </c:pt>
                <c:pt idx="298">
                  <c:v>69.36</c:v>
                </c:pt>
                <c:pt idx="299">
                  <c:v>79.849999999999994</c:v>
                </c:pt>
                <c:pt idx="300">
                  <c:v>96.38</c:v>
                </c:pt>
                <c:pt idx="301">
                  <c:v>79.599999999999994</c:v>
                </c:pt>
                <c:pt idx="302">
                  <c:v>84.19</c:v>
                </c:pt>
                <c:pt idx="303">
                  <c:v>73.44</c:v>
                </c:pt>
                <c:pt idx="304">
                  <c:v>77.92</c:v>
                </c:pt>
                <c:pt idx="305">
                  <c:v>82.7</c:v>
                </c:pt>
                <c:pt idx="306">
                  <c:v>76.430000000000007</c:v>
                </c:pt>
                <c:pt idx="307">
                  <c:v>95.03</c:v>
                </c:pt>
                <c:pt idx="308">
                  <c:v>96.81</c:v>
                </c:pt>
                <c:pt idx="309">
                  <c:v>95.27</c:v>
                </c:pt>
                <c:pt idx="310">
                  <c:v>113.23</c:v>
                </c:pt>
                <c:pt idx="311">
                  <c:v>146.81</c:v>
                </c:pt>
                <c:pt idx="312">
                  <c:v>116.94</c:v>
                </c:pt>
                <c:pt idx="313">
                  <c:v>111.31</c:v>
                </c:pt>
                <c:pt idx="314">
                  <c:v>127.61</c:v>
                </c:pt>
                <c:pt idx="315">
                  <c:v>140.94999999999999</c:v>
                </c:pt>
                <c:pt idx="316">
                  <c:v>123.11</c:v>
                </c:pt>
                <c:pt idx="317">
                  <c:v>140.16999999999999</c:v>
                </c:pt>
                <c:pt idx="318">
                  <c:v>129.47</c:v>
                </c:pt>
                <c:pt idx="319">
                  <c:v>100.03</c:v>
                </c:pt>
                <c:pt idx="320">
                  <c:v>75.08</c:v>
                </c:pt>
                <c:pt idx="321">
                  <c:v>61.67</c:v>
                </c:pt>
                <c:pt idx="322">
                  <c:v>55.7</c:v>
                </c:pt>
                <c:pt idx="323">
                  <c:v>51.57</c:v>
                </c:pt>
                <c:pt idx="324">
                  <c:v>47.96</c:v>
                </c:pt>
                <c:pt idx="325">
                  <c:v>56.08</c:v>
                </c:pt>
                <c:pt idx="326">
                  <c:v>47.68</c:v>
                </c:pt>
                <c:pt idx="327">
                  <c:v>22.69</c:v>
                </c:pt>
                <c:pt idx="328">
                  <c:v>11.2</c:v>
                </c:pt>
                <c:pt idx="329">
                  <c:v>10.69</c:v>
                </c:pt>
                <c:pt idx="330">
                  <c:v>13.28</c:v>
                </c:pt>
                <c:pt idx="331">
                  <c:v>15.14</c:v>
                </c:pt>
                <c:pt idx="332">
                  <c:v>20.72</c:v>
                </c:pt>
                <c:pt idx="333">
                  <c:v>18.510000000000002</c:v>
                </c:pt>
                <c:pt idx="334">
                  <c:v>6.49</c:v>
                </c:pt>
                <c:pt idx="335">
                  <c:v>14.33</c:v>
                </c:pt>
                <c:pt idx="336">
                  <c:v>19.350000000000001</c:v>
                </c:pt>
                <c:pt idx="337">
                  <c:v>24.95</c:v>
                </c:pt>
                <c:pt idx="338">
                  <c:v>26.69</c:v>
                </c:pt>
                <c:pt idx="339">
                  <c:v>23.09</c:v>
                </c:pt>
                <c:pt idx="340">
                  <c:v>25.96</c:v>
                </c:pt>
                <c:pt idx="341">
                  <c:v>28.98</c:v>
                </c:pt>
                <c:pt idx="342">
                  <c:v>26.81</c:v>
                </c:pt>
                <c:pt idx="343">
                  <c:v>17.329999999999998</c:v>
                </c:pt>
                <c:pt idx="344">
                  <c:v>13.48</c:v>
                </c:pt>
                <c:pt idx="345">
                  <c:v>6.33</c:v>
                </c:pt>
                <c:pt idx="346">
                  <c:v>5.08</c:v>
                </c:pt>
                <c:pt idx="347">
                  <c:v>3.86</c:v>
                </c:pt>
                <c:pt idx="348">
                  <c:v>4.46</c:v>
                </c:pt>
                <c:pt idx="349">
                  <c:v>3.35</c:v>
                </c:pt>
                <c:pt idx="350">
                  <c:v>5.15</c:v>
                </c:pt>
                <c:pt idx="351">
                  <c:v>4.76</c:v>
                </c:pt>
                <c:pt idx="352">
                  <c:v>2.86</c:v>
                </c:pt>
                <c:pt idx="353">
                  <c:v>2.2999999999999998</c:v>
                </c:pt>
                <c:pt idx="354">
                  <c:v>2.06</c:v>
                </c:pt>
                <c:pt idx="355">
                  <c:v>5.3</c:v>
                </c:pt>
                <c:pt idx="356">
                  <c:v>5.17</c:v>
                </c:pt>
                <c:pt idx="357">
                  <c:v>8.9700000000000006</c:v>
                </c:pt>
                <c:pt idx="358">
                  <c:v>10.38</c:v>
                </c:pt>
                <c:pt idx="359">
                  <c:v>6.85</c:v>
                </c:pt>
                <c:pt idx="360">
                  <c:v>13.13</c:v>
                </c:pt>
                <c:pt idx="361">
                  <c:v>52.69</c:v>
                </c:pt>
                <c:pt idx="362">
                  <c:v>46.53</c:v>
                </c:pt>
                <c:pt idx="363">
                  <c:v>28.66</c:v>
                </c:pt>
                <c:pt idx="364">
                  <c:v>34.57</c:v>
                </c:pt>
                <c:pt idx="365">
                  <c:v>48.27</c:v>
                </c:pt>
                <c:pt idx="366">
                  <c:v>42.81</c:v>
                </c:pt>
                <c:pt idx="367">
                  <c:v>50.45</c:v>
                </c:pt>
                <c:pt idx="368">
                  <c:v>1.3</c:v>
                </c:pt>
                <c:pt idx="369">
                  <c:v>1.85</c:v>
                </c:pt>
                <c:pt idx="370">
                  <c:v>3.74</c:v>
                </c:pt>
                <c:pt idx="371">
                  <c:v>3.88</c:v>
                </c:pt>
                <c:pt idx="372">
                  <c:v>3.99</c:v>
                </c:pt>
                <c:pt idx="373">
                  <c:v>2.5099999999999998</c:v>
                </c:pt>
                <c:pt idx="374">
                  <c:v>2.2400000000000002</c:v>
                </c:pt>
                <c:pt idx="375">
                  <c:v>2.0699999999999998</c:v>
                </c:pt>
                <c:pt idx="376">
                  <c:v>2.64</c:v>
                </c:pt>
                <c:pt idx="377">
                  <c:v>2.19</c:v>
                </c:pt>
                <c:pt idx="378">
                  <c:v>1.22</c:v>
                </c:pt>
                <c:pt idx="379">
                  <c:v>0.86</c:v>
                </c:pt>
                <c:pt idx="380">
                  <c:v>2.39</c:v>
                </c:pt>
                <c:pt idx="381">
                  <c:v>2.58</c:v>
                </c:pt>
                <c:pt idx="382">
                  <c:v>3.61</c:v>
                </c:pt>
                <c:pt idx="383">
                  <c:v>4.21</c:v>
                </c:pt>
              </c:numCache>
            </c:numRef>
          </c:yVal>
          <c:smooth val="0"/>
          <c:extLst>
            <c:ext xmlns:c16="http://schemas.microsoft.com/office/drawing/2014/chart" uri="{C3380CC4-5D6E-409C-BE32-E72D297353CC}">
              <c16:uniqueId val="{00000002-9F19-4F1E-ABD8-1CD17237076D}"/>
            </c:ext>
          </c:extLst>
        </c:ser>
        <c:ser>
          <c:idx val="3"/>
          <c:order val="3"/>
          <c:tx>
            <c:strRef>
              <c:f>Plotting!$G$1</c:f>
              <c:strCache>
                <c:ptCount val="1"/>
                <c:pt idx="0">
                  <c:v>PM2.5 [% of WHO guideline] NE</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Plotting!$C$2:$C$385</c:f>
              <c:numCache>
                <c:formatCode>m/d/yyyy\ h:mm</c:formatCode>
                <c:ptCount val="384"/>
                <c:pt idx="0">
                  <c:v>45881</c:v>
                </c:pt>
                <c:pt idx="1">
                  <c:v>45881.041666666664</c:v>
                </c:pt>
                <c:pt idx="2">
                  <c:v>45881.083333333336</c:v>
                </c:pt>
                <c:pt idx="3">
                  <c:v>45881.125</c:v>
                </c:pt>
                <c:pt idx="4">
                  <c:v>45881.166666666664</c:v>
                </c:pt>
                <c:pt idx="5">
                  <c:v>45881.208333333336</c:v>
                </c:pt>
                <c:pt idx="6">
                  <c:v>45881.25</c:v>
                </c:pt>
                <c:pt idx="7">
                  <c:v>45881.291666666664</c:v>
                </c:pt>
                <c:pt idx="8">
                  <c:v>45881.333333333336</c:v>
                </c:pt>
                <c:pt idx="9">
                  <c:v>45881.375</c:v>
                </c:pt>
                <c:pt idx="10">
                  <c:v>45881.416666666664</c:v>
                </c:pt>
                <c:pt idx="11">
                  <c:v>45881.458333333336</c:v>
                </c:pt>
                <c:pt idx="12">
                  <c:v>45881.5</c:v>
                </c:pt>
                <c:pt idx="13">
                  <c:v>45881.541666666664</c:v>
                </c:pt>
                <c:pt idx="14">
                  <c:v>45881.583333333336</c:v>
                </c:pt>
                <c:pt idx="15">
                  <c:v>45881.625</c:v>
                </c:pt>
                <c:pt idx="16">
                  <c:v>45881.666666666664</c:v>
                </c:pt>
                <c:pt idx="17">
                  <c:v>45881.708333333336</c:v>
                </c:pt>
                <c:pt idx="18">
                  <c:v>45881.75</c:v>
                </c:pt>
                <c:pt idx="19">
                  <c:v>45881.791666666664</c:v>
                </c:pt>
                <c:pt idx="20">
                  <c:v>45881.833333333336</c:v>
                </c:pt>
                <c:pt idx="21">
                  <c:v>45881.875</c:v>
                </c:pt>
                <c:pt idx="22">
                  <c:v>45881.916666666664</c:v>
                </c:pt>
                <c:pt idx="23">
                  <c:v>45881.958333333336</c:v>
                </c:pt>
                <c:pt idx="24">
                  <c:v>45882</c:v>
                </c:pt>
                <c:pt idx="25">
                  <c:v>45882.041666666664</c:v>
                </c:pt>
                <c:pt idx="26">
                  <c:v>45882.083333333336</c:v>
                </c:pt>
                <c:pt idx="27">
                  <c:v>45882.125</c:v>
                </c:pt>
                <c:pt idx="28">
                  <c:v>45882.166666666664</c:v>
                </c:pt>
                <c:pt idx="29">
                  <c:v>45882.208333333336</c:v>
                </c:pt>
                <c:pt idx="30">
                  <c:v>45882.25</c:v>
                </c:pt>
                <c:pt idx="31">
                  <c:v>45882.291666666664</c:v>
                </c:pt>
                <c:pt idx="32">
                  <c:v>45882.333333333336</c:v>
                </c:pt>
                <c:pt idx="33">
                  <c:v>45882.375</c:v>
                </c:pt>
                <c:pt idx="34">
                  <c:v>45882.416666666664</c:v>
                </c:pt>
                <c:pt idx="35">
                  <c:v>45882.458333333336</c:v>
                </c:pt>
                <c:pt idx="36">
                  <c:v>45882.5</c:v>
                </c:pt>
                <c:pt idx="37">
                  <c:v>45882.541666666664</c:v>
                </c:pt>
                <c:pt idx="38">
                  <c:v>45882.583333333336</c:v>
                </c:pt>
                <c:pt idx="39">
                  <c:v>45882.625</c:v>
                </c:pt>
                <c:pt idx="40">
                  <c:v>45882.666666666664</c:v>
                </c:pt>
                <c:pt idx="41">
                  <c:v>45882.708333333336</c:v>
                </c:pt>
                <c:pt idx="42">
                  <c:v>45882.75</c:v>
                </c:pt>
                <c:pt idx="43">
                  <c:v>45882.791666666664</c:v>
                </c:pt>
                <c:pt idx="44">
                  <c:v>45882.833333333336</c:v>
                </c:pt>
                <c:pt idx="45">
                  <c:v>45882.875</c:v>
                </c:pt>
                <c:pt idx="46">
                  <c:v>45882.916666666664</c:v>
                </c:pt>
                <c:pt idx="47">
                  <c:v>45882.958333333336</c:v>
                </c:pt>
                <c:pt idx="48">
                  <c:v>45883</c:v>
                </c:pt>
                <c:pt idx="49">
                  <c:v>45883.041666666664</c:v>
                </c:pt>
                <c:pt idx="50">
                  <c:v>45883.083333333336</c:v>
                </c:pt>
                <c:pt idx="51">
                  <c:v>45883.125</c:v>
                </c:pt>
                <c:pt idx="52">
                  <c:v>45883.166666666664</c:v>
                </c:pt>
                <c:pt idx="53">
                  <c:v>45883.208333333336</c:v>
                </c:pt>
                <c:pt idx="54">
                  <c:v>45883.25</c:v>
                </c:pt>
                <c:pt idx="55">
                  <c:v>45883.291666666664</c:v>
                </c:pt>
                <c:pt idx="56">
                  <c:v>45883.333333333336</c:v>
                </c:pt>
                <c:pt idx="57">
                  <c:v>45883.375</c:v>
                </c:pt>
                <c:pt idx="58">
                  <c:v>45883.416666666664</c:v>
                </c:pt>
                <c:pt idx="59">
                  <c:v>45883.458333333336</c:v>
                </c:pt>
                <c:pt idx="60">
                  <c:v>45883.5</c:v>
                </c:pt>
                <c:pt idx="61">
                  <c:v>45883.541666666664</c:v>
                </c:pt>
                <c:pt idx="62">
                  <c:v>45883.583333333336</c:v>
                </c:pt>
                <c:pt idx="63">
                  <c:v>45883.625</c:v>
                </c:pt>
                <c:pt idx="64">
                  <c:v>45883.666666666664</c:v>
                </c:pt>
                <c:pt idx="65">
                  <c:v>45883.708333333336</c:v>
                </c:pt>
                <c:pt idx="66">
                  <c:v>45883.75</c:v>
                </c:pt>
                <c:pt idx="67">
                  <c:v>45883.791666666664</c:v>
                </c:pt>
                <c:pt idx="68">
                  <c:v>45883.833333333336</c:v>
                </c:pt>
                <c:pt idx="69">
                  <c:v>45883.875</c:v>
                </c:pt>
                <c:pt idx="70">
                  <c:v>45883.916666666664</c:v>
                </c:pt>
                <c:pt idx="71">
                  <c:v>45883.958333333336</c:v>
                </c:pt>
                <c:pt idx="72">
                  <c:v>45884</c:v>
                </c:pt>
                <c:pt idx="73">
                  <c:v>45884.041666666664</c:v>
                </c:pt>
                <c:pt idx="74">
                  <c:v>45884.083333333336</c:v>
                </c:pt>
                <c:pt idx="75">
                  <c:v>45884.125</c:v>
                </c:pt>
                <c:pt idx="76">
                  <c:v>45884.166666666664</c:v>
                </c:pt>
                <c:pt idx="77">
                  <c:v>45884.208333333336</c:v>
                </c:pt>
                <c:pt idx="78">
                  <c:v>45884.25</c:v>
                </c:pt>
                <c:pt idx="79">
                  <c:v>45884.291666666664</c:v>
                </c:pt>
                <c:pt idx="80">
                  <c:v>45884.333333333336</c:v>
                </c:pt>
                <c:pt idx="81">
                  <c:v>45884.375</c:v>
                </c:pt>
                <c:pt idx="82">
                  <c:v>45884.416666666664</c:v>
                </c:pt>
                <c:pt idx="83">
                  <c:v>45884.458333333336</c:v>
                </c:pt>
                <c:pt idx="84">
                  <c:v>45884.5</c:v>
                </c:pt>
                <c:pt idx="85">
                  <c:v>45884.541666666664</c:v>
                </c:pt>
                <c:pt idx="86">
                  <c:v>45884.583333333336</c:v>
                </c:pt>
                <c:pt idx="87">
                  <c:v>45884.625</c:v>
                </c:pt>
                <c:pt idx="88">
                  <c:v>45884.666666666664</c:v>
                </c:pt>
                <c:pt idx="89">
                  <c:v>45884.708333333336</c:v>
                </c:pt>
                <c:pt idx="90">
                  <c:v>45884.75</c:v>
                </c:pt>
                <c:pt idx="91">
                  <c:v>45884.791666666664</c:v>
                </c:pt>
                <c:pt idx="92">
                  <c:v>45884.833333333336</c:v>
                </c:pt>
                <c:pt idx="93">
                  <c:v>45884.875</c:v>
                </c:pt>
                <c:pt idx="94">
                  <c:v>45884.916666666664</c:v>
                </c:pt>
                <c:pt idx="95">
                  <c:v>45884.958333333336</c:v>
                </c:pt>
                <c:pt idx="96">
                  <c:v>45885</c:v>
                </c:pt>
                <c:pt idx="97">
                  <c:v>45885.041666666664</c:v>
                </c:pt>
                <c:pt idx="98">
                  <c:v>45885.083333333336</c:v>
                </c:pt>
                <c:pt idx="99">
                  <c:v>45885.125</c:v>
                </c:pt>
                <c:pt idx="100">
                  <c:v>45885.166666666664</c:v>
                </c:pt>
                <c:pt idx="101">
                  <c:v>45885.208333333336</c:v>
                </c:pt>
                <c:pt idx="102">
                  <c:v>45885.25</c:v>
                </c:pt>
                <c:pt idx="103">
                  <c:v>45885.291666666664</c:v>
                </c:pt>
                <c:pt idx="104">
                  <c:v>45885.333333333336</c:v>
                </c:pt>
                <c:pt idx="105">
                  <c:v>45885.375</c:v>
                </c:pt>
                <c:pt idx="106">
                  <c:v>45885.416666666664</c:v>
                </c:pt>
                <c:pt idx="107">
                  <c:v>45885.458333333336</c:v>
                </c:pt>
                <c:pt idx="108">
                  <c:v>45885.5</c:v>
                </c:pt>
                <c:pt idx="109">
                  <c:v>45885.541666666664</c:v>
                </c:pt>
                <c:pt idx="110">
                  <c:v>45885.583333333336</c:v>
                </c:pt>
                <c:pt idx="111">
                  <c:v>45885.625</c:v>
                </c:pt>
                <c:pt idx="112">
                  <c:v>45885.666666666664</c:v>
                </c:pt>
                <c:pt idx="113">
                  <c:v>45885.708333333336</c:v>
                </c:pt>
                <c:pt idx="114">
                  <c:v>45885.75</c:v>
                </c:pt>
                <c:pt idx="115">
                  <c:v>45885.791666666664</c:v>
                </c:pt>
                <c:pt idx="116">
                  <c:v>45885.833333333336</c:v>
                </c:pt>
                <c:pt idx="117">
                  <c:v>45885.875</c:v>
                </c:pt>
                <c:pt idx="118">
                  <c:v>45885.916666666664</c:v>
                </c:pt>
                <c:pt idx="119">
                  <c:v>45885.958333333336</c:v>
                </c:pt>
                <c:pt idx="120">
                  <c:v>45886</c:v>
                </c:pt>
                <c:pt idx="121">
                  <c:v>45886.041666666664</c:v>
                </c:pt>
                <c:pt idx="122">
                  <c:v>45886.083333333336</c:v>
                </c:pt>
                <c:pt idx="123">
                  <c:v>45886.125</c:v>
                </c:pt>
                <c:pt idx="124">
                  <c:v>45886.166666666664</c:v>
                </c:pt>
                <c:pt idx="125">
                  <c:v>45886.208333333336</c:v>
                </c:pt>
                <c:pt idx="126">
                  <c:v>45886.25</c:v>
                </c:pt>
                <c:pt idx="127">
                  <c:v>45886.291666666664</c:v>
                </c:pt>
                <c:pt idx="128">
                  <c:v>45886.333333333336</c:v>
                </c:pt>
                <c:pt idx="129">
                  <c:v>45886.375</c:v>
                </c:pt>
                <c:pt idx="130">
                  <c:v>45886.416666666664</c:v>
                </c:pt>
                <c:pt idx="131">
                  <c:v>45886.458333333336</c:v>
                </c:pt>
                <c:pt idx="132">
                  <c:v>45886.5</c:v>
                </c:pt>
                <c:pt idx="133">
                  <c:v>45886.541666666664</c:v>
                </c:pt>
                <c:pt idx="134">
                  <c:v>45886.583333333336</c:v>
                </c:pt>
                <c:pt idx="135">
                  <c:v>45886.625</c:v>
                </c:pt>
                <c:pt idx="136">
                  <c:v>45886.666666666664</c:v>
                </c:pt>
                <c:pt idx="137">
                  <c:v>45886.708333333336</c:v>
                </c:pt>
                <c:pt idx="138">
                  <c:v>45886.75</c:v>
                </c:pt>
                <c:pt idx="139">
                  <c:v>45886.791666666664</c:v>
                </c:pt>
                <c:pt idx="140">
                  <c:v>45886.833333333336</c:v>
                </c:pt>
                <c:pt idx="141">
                  <c:v>45886.875</c:v>
                </c:pt>
                <c:pt idx="142">
                  <c:v>45886.916666666664</c:v>
                </c:pt>
                <c:pt idx="143">
                  <c:v>45886.958333333336</c:v>
                </c:pt>
                <c:pt idx="144">
                  <c:v>45887</c:v>
                </c:pt>
                <c:pt idx="145">
                  <c:v>45887.041666666664</c:v>
                </c:pt>
                <c:pt idx="146">
                  <c:v>45887.083333333336</c:v>
                </c:pt>
                <c:pt idx="147">
                  <c:v>45887.125</c:v>
                </c:pt>
                <c:pt idx="148">
                  <c:v>45887.166666666664</c:v>
                </c:pt>
                <c:pt idx="149">
                  <c:v>45887.208333333336</c:v>
                </c:pt>
                <c:pt idx="150">
                  <c:v>45887.25</c:v>
                </c:pt>
                <c:pt idx="151">
                  <c:v>45887.291666666664</c:v>
                </c:pt>
                <c:pt idx="152">
                  <c:v>45887.333333333336</c:v>
                </c:pt>
                <c:pt idx="153">
                  <c:v>45887.375</c:v>
                </c:pt>
                <c:pt idx="154">
                  <c:v>45887.416666666664</c:v>
                </c:pt>
                <c:pt idx="155">
                  <c:v>45887.458333333336</c:v>
                </c:pt>
                <c:pt idx="156">
                  <c:v>45887.5</c:v>
                </c:pt>
                <c:pt idx="157">
                  <c:v>45887.541666666664</c:v>
                </c:pt>
                <c:pt idx="158">
                  <c:v>45887.583333333336</c:v>
                </c:pt>
                <c:pt idx="159">
                  <c:v>45887.625</c:v>
                </c:pt>
                <c:pt idx="160">
                  <c:v>45887.666666666664</c:v>
                </c:pt>
                <c:pt idx="161">
                  <c:v>45887.708333333336</c:v>
                </c:pt>
                <c:pt idx="162">
                  <c:v>45887.75</c:v>
                </c:pt>
                <c:pt idx="163">
                  <c:v>45887.791666666664</c:v>
                </c:pt>
                <c:pt idx="164">
                  <c:v>45887.833333333336</c:v>
                </c:pt>
                <c:pt idx="165">
                  <c:v>45887.875</c:v>
                </c:pt>
                <c:pt idx="166">
                  <c:v>45887.916666666664</c:v>
                </c:pt>
                <c:pt idx="167">
                  <c:v>45887.958333333336</c:v>
                </c:pt>
                <c:pt idx="168">
                  <c:v>45888</c:v>
                </c:pt>
                <c:pt idx="169">
                  <c:v>45888.041666666664</c:v>
                </c:pt>
                <c:pt idx="170">
                  <c:v>45888.083333333336</c:v>
                </c:pt>
                <c:pt idx="171">
                  <c:v>45888.125</c:v>
                </c:pt>
                <c:pt idx="172">
                  <c:v>45888.166666666664</c:v>
                </c:pt>
                <c:pt idx="173">
                  <c:v>45888.208333333336</c:v>
                </c:pt>
                <c:pt idx="174">
                  <c:v>45888.25</c:v>
                </c:pt>
                <c:pt idx="175">
                  <c:v>45888.291666666664</c:v>
                </c:pt>
                <c:pt idx="176">
                  <c:v>45888.333333333336</c:v>
                </c:pt>
                <c:pt idx="177">
                  <c:v>45888.375</c:v>
                </c:pt>
                <c:pt idx="178">
                  <c:v>45888.416666666664</c:v>
                </c:pt>
                <c:pt idx="179">
                  <c:v>45888.458333333336</c:v>
                </c:pt>
                <c:pt idx="180">
                  <c:v>45888.5</c:v>
                </c:pt>
                <c:pt idx="181">
                  <c:v>45888.541666666664</c:v>
                </c:pt>
                <c:pt idx="182">
                  <c:v>45888.583333333336</c:v>
                </c:pt>
                <c:pt idx="183">
                  <c:v>45888.625</c:v>
                </c:pt>
                <c:pt idx="184">
                  <c:v>45888.666666666664</c:v>
                </c:pt>
                <c:pt idx="185">
                  <c:v>45888.708333333336</c:v>
                </c:pt>
                <c:pt idx="186">
                  <c:v>45888.75</c:v>
                </c:pt>
                <c:pt idx="187">
                  <c:v>45888.791666666664</c:v>
                </c:pt>
                <c:pt idx="188">
                  <c:v>45888.833333333336</c:v>
                </c:pt>
                <c:pt idx="189">
                  <c:v>45888.875</c:v>
                </c:pt>
                <c:pt idx="190">
                  <c:v>45888.916666666664</c:v>
                </c:pt>
                <c:pt idx="191">
                  <c:v>45888.958333333336</c:v>
                </c:pt>
                <c:pt idx="192">
                  <c:v>45889</c:v>
                </c:pt>
                <c:pt idx="193">
                  <c:v>45889.041666666664</c:v>
                </c:pt>
                <c:pt idx="194">
                  <c:v>45889.083333333336</c:v>
                </c:pt>
                <c:pt idx="195">
                  <c:v>45889.125</c:v>
                </c:pt>
                <c:pt idx="196">
                  <c:v>45889.166666666664</c:v>
                </c:pt>
                <c:pt idx="197">
                  <c:v>45889.208333333336</c:v>
                </c:pt>
                <c:pt idx="198">
                  <c:v>45889.25</c:v>
                </c:pt>
                <c:pt idx="199">
                  <c:v>45889.291666666664</c:v>
                </c:pt>
                <c:pt idx="200">
                  <c:v>45889.333333333336</c:v>
                </c:pt>
                <c:pt idx="201">
                  <c:v>45889.375</c:v>
                </c:pt>
                <c:pt idx="202">
                  <c:v>45889.416666666664</c:v>
                </c:pt>
                <c:pt idx="203">
                  <c:v>45889.458333333336</c:v>
                </c:pt>
                <c:pt idx="204">
                  <c:v>45889.5</c:v>
                </c:pt>
                <c:pt idx="205">
                  <c:v>45889.541666666664</c:v>
                </c:pt>
                <c:pt idx="206">
                  <c:v>45889.583333333336</c:v>
                </c:pt>
                <c:pt idx="207">
                  <c:v>45889.625</c:v>
                </c:pt>
                <c:pt idx="208">
                  <c:v>45889.666666666664</c:v>
                </c:pt>
                <c:pt idx="209">
                  <c:v>45889.708333333336</c:v>
                </c:pt>
                <c:pt idx="210">
                  <c:v>45889.75</c:v>
                </c:pt>
                <c:pt idx="211">
                  <c:v>45889.791666666664</c:v>
                </c:pt>
                <c:pt idx="212">
                  <c:v>45889.833333333336</c:v>
                </c:pt>
                <c:pt idx="213">
                  <c:v>45889.875</c:v>
                </c:pt>
                <c:pt idx="214">
                  <c:v>45889.916666666664</c:v>
                </c:pt>
                <c:pt idx="215">
                  <c:v>45889.958333333336</c:v>
                </c:pt>
                <c:pt idx="216">
                  <c:v>45890</c:v>
                </c:pt>
                <c:pt idx="217">
                  <c:v>45890.041666666664</c:v>
                </c:pt>
                <c:pt idx="218">
                  <c:v>45890.083333333336</c:v>
                </c:pt>
                <c:pt idx="219">
                  <c:v>45890.125</c:v>
                </c:pt>
                <c:pt idx="220">
                  <c:v>45890.166666666664</c:v>
                </c:pt>
                <c:pt idx="221">
                  <c:v>45890.208333333336</c:v>
                </c:pt>
                <c:pt idx="222">
                  <c:v>45890.25</c:v>
                </c:pt>
                <c:pt idx="223">
                  <c:v>45890.291666666664</c:v>
                </c:pt>
                <c:pt idx="224">
                  <c:v>45890.333333333336</c:v>
                </c:pt>
                <c:pt idx="225">
                  <c:v>45890.375</c:v>
                </c:pt>
                <c:pt idx="226">
                  <c:v>45890.416666666664</c:v>
                </c:pt>
                <c:pt idx="227">
                  <c:v>45890.458333333336</c:v>
                </c:pt>
                <c:pt idx="228">
                  <c:v>45890.5</c:v>
                </c:pt>
                <c:pt idx="229">
                  <c:v>45890.541666666664</c:v>
                </c:pt>
                <c:pt idx="230">
                  <c:v>45890.583333333336</c:v>
                </c:pt>
                <c:pt idx="231">
                  <c:v>45890.625</c:v>
                </c:pt>
                <c:pt idx="232">
                  <c:v>45890.666666666664</c:v>
                </c:pt>
                <c:pt idx="233">
                  <c:v>45890.708333333336</c:v>
                </c:pt>
                <c:pt idx="234">
                  <c:v>45890.75</c:v>
                </c:pt>
                <c:pt idx="235">
                  <c:v>45890.791666666664</c:v>
                </c:pt>
                <c:pt idx="236">
                  <c:v>45890.833333333336</c:v>
                </c:pt>
                <c:pt idx="237">
                  <c:v>45890.875</c:v>
                </c:pt>
                <c:pt idx="238">
                  <c:v>45890.916666666664</c:v>
                </c:pt>
                <c:pt idx="239">
                  <c:v>45890.958333333336</c:v>
                </c:pt>
                <c:pt idx="240">
                  <c:v>45891</c:v>
                </c:pt>
                <c:pt idx="241">
                  <c:v>45891.041666666664</c:v>
                </c:pt>
                <c:pt idx="242">
                  <c:v>45891.083333333336</c:v>
                </c:pt>
                <c:pt idx="243">
                  <c:v>45891.125</c:v>
                </c:pt>
                <c:pt idx="244">
                  <c:v>45891.166666666664</c:v>
                </c:pt>
                <c:pt idx="245">
                  <c:v>45891.208333333336</c:v>
                </c:pt>
                <c:pt idx="246">
                  <c:v>45891.25</c:v>
                </c:pt>
                <c:pt idx="247">
                  <c:v>45891.291666666664</c:v>
                </c:pt>
                <c:pt idx="248">
                  <c:v>45891.333333333336</c:v>
                </c:pt>
                <c:pt idx="249">
                  <c:v>45891.375</c:v>
                </c:pt>
                <c:pt idx="250">
                  <c:v>45891.416666666664</c:v>
                </c:pt>
                <c:pt idx="251">
                  <c:v>45891.458333333336</c:v>
                </c:pt>
                <c:pt idx="252">
                  <c:v>45891.5</c:v>
                </c:pt>
                <c:pt idx="253">
                  <c:v>45891.541666666664</c:v>
                </c:pt>
                <c:pt idx="254">
                  <c:v>45891.583333333336</c:v>
                </c:pt>
                <c:pt idx="255">
                  <c:v>45891.625</c:v>
                </c:pt>
                <c:pt idx="256">
                  <c:v>45891.666666666664</c:v>
                </c:pt>
                <c:pt idx="257">
                  <c:v>45891.708333333336</c:v>
                </c:pt>
                <c:pt idx="258">
                  <c:v>45891.75</c:v>
                </c:pt>
                <c:pt idx="259">
                  <c:v>45891.791666666664</c:v>
                </c:pt>
                <c:pt idx="260">
                  <c:v>45891.833333333336</c:v>
                </c:pt>
                <c:pt idx="261">
                  <c:v>45891.875</c:v>
                </c:pt>
                <c:pt idx="262">
                  <c:v>45891.916666666664</c:v>
                </c:pt>
                <c:pt idx="263">
                  <c:v>45891.958333333336</c:v>
                </c:pt>
                <c:pt idx="264">
                  <c:v>45892</c:v>
                </c:pt>
                <c:pt idx="265">
                  <c:v>45892.041666666664</c:v>
                </c:pt>
                <c:pt idx="266">
                  <c:v>45892.083333333336</c:v>
                </c:pt>
                <c:pt idx="267">
                  <c:v>45892.125</c:v>
                </c:pt>
                <c:pt idx="268">
                  <c:v>45892.166666666664</c:v>
                </c:pt>
                <c:pt idx="269">
                  <c:v>45892.208333333336</c:v>
                </c:pt>
                <c:pt idx="270">
                  <c:v>45892.25</c:v>
                </c:pt>
                <c:pt idx="271">
                  <c:v>45892.291666666664</c:v>
                </c:pt>
                <c:pt idx="272">
                  <c:v>45892.333333333336</c:v>
                </c:pt>
                <c:pt idx="273">
                  <c:v>45892.375</c:v>
                </c:pt>
                <c:pt idx="274">
                  <c:v>45892.416666666664</c:v>
                </c:pt>
                <c:pt idx="275">
                  <c:v>45892.458333333336</c:v>
                </c:pt>
                <c:pt idx="276">
                  <c:v>45892.5</c:v>
                </c:pt>
                <c:pt idx="277">
                  <c:v>45892.541666666664</c:v>
                </c:pt>
                <c:pt idx="278">
                  <c:v>45892.583333333336</c:v>
                </c:pt>
                <c:pt idx="279">
                  <c:v>45892.625</c:v>
                </c:pt>
                <c:pt idx="280">
                  <c:v>45892.666666666664</c:v>
                </c:pt>
                <c:pt idx="281">
                  <c:v>45892.708333333336</c:v>
                </c:pt>
                <c:pt idx="282">
                  <c:v>45892.75</c:v>
                </c:pt>
                <c:pt idx="283">
                  <c:v>45892.791666666664</c:v>
                </c:pt>
                <c:pt idx="284">
                  <c:v>45892.833333333336</c:v>
                </c:pt>
                <c:pt idx="285">
                  <c:v>45892.875</c:v>
                </c:pt>
                <c:pt idx="286">
                  <c:v>45892.916666666664</c:v>
                </c:pt>
                <c:pt idx="287">
                  <c:v>45892.958333333336</c:v>
                </c:pt>
                <c:pt idx="288">
                  <c:v>45893</c:v>
                </c:pt>
                <c:pt idx="289">
                  <c:v>45893.041666666664</c:v>
                </c:pt>
                <c:pt idx="290">
                  <c:v>45893.083333333336</c:v>
                </c:pt>
                <c:pt idx="291">
                  <c:v>45893.125</c:v>
                </c:pt>
                <c:pt idx="292">
                  <c:v>45893.166666666664</c:v>
                </c:pt>
                <c:pt idx="293">
                  <c:v>45893.208333333336</c:v>
                </c:pt>
                <c:pt idx="294">
                  <c:v>45893.25</c:v>
                </c:pt>
                <c:pt idx="295">
                  <c:v>45893.291666666664</c:v>
                </c:pt>
                <c:pt idx="296">
                  <c:v>45893.333333333336</c:v>
                </c:pt>
                <c:pt idx="297">
                  <c:v>45893.375</c:v>
                </c:pt>
                <c:pt idx="298">
                  <c:v>45893.416666666664</c:v>
                </c:pt>
                <c:pt idx="299">
                  <c:v>45893.458333333336</c:v>
                </c:pt>
                <c:pt idx="300">
                  <c:v>45893.5</c:v>
                </c:pt>
                <c:pt idx="301">
                  <c:v>45893.541666666664</c:v>
                </c:pt>
                <c:pt idx="302">
                  <c:v>45893.583333333336</c:v>
                </c:pt>
                <c:pt idx="303">
                  <c:v>45893.625</c:v>
                </c:pt>
                <c:pt idx="304">
                  <c:v>45893.666666666664</c:v>
                </c:pt>
                <c:pt idx="305">
                  <c:v>45893.708333333336</c:v>
                </c:pt>
                <c:pt idx="306">
                  <c:v>45893.75</c:v>
                </c:pt>
                <c:pt idx="307">
                  <c:v>45893.791666666664</c:v>
                </c:pt>
                <c:pt idx="308">
                  <c:v>45893.833333333336</c:v>
                </c:pt>
                <c:pt idx="309">
                  <c:v>45893.875</c:v>
                </c:pt>
                <c:pt idx="310">
                  <c:v>45893.916666666664</c:v>
                </c:pt>
                <c:pt idx="311">
                  <c:v>45893.958333333336</c:v>
                </c:pt>
                <c:pt idx="312">
                  <c:v>45894</c:v>
                </c:pt>
                <c:pt idx="313">
                  <c:v>45894.041666666664</c:v>
                </c:pt>
                <c:pt idx="314">
                  <c:v>45894.083333333336</c:v>
                </c:pt>
                <c:pt idx="315">
                  <c:v>45894.125</c:v>
                </c:pt>
                <c:pt idx="316">
                  <c:v>45894.166666666664</c:v>
                </c:pt>
                <c:pt idx="317">
                  <c:v>45894.208333333336</c:v>
                </c:pt>
                <c:pt idx="318">
                  <c:v>45894.25</c:v>
                </c:pt>
                <c:pt idx="319">
                  <c:v>45894.291666666664</c:v>
                </c:pt>
                <c:pt idx="320">
                  <c:v>45894.333333333336</c:v>
                </c:pt>
                <c:pt idx="321">
                  <c:v>45894.375</c:v>
                </c:pt>
                <c:pt idx="322">
                  <c:v>45894.416666666664</c:v>
                </c:pt>
                <c:pt idx="323">
                  <c:v>45894.458333333336</c:v>
                </c:pt>
                <c:pt idx="324">
                  <c:v>45894.5</c:v>
                </c:pt>
                <c:pt idx="325">
                  <c:v>45894.541666666664</c:v>
                </c:pt>
                <c:pt idx="326">
                  <c:v>45894.583333333336</c:v>
                </c:pt>
                <c:pt idx="327">
                  <c:v>45894.625</c:v>
                </c:pt>
                <c:pt idx="328">
                  <c:v>45894.666666666664</c:v>
                </c:pt>
                <c:pt idx="329">
                  <c:v>45894.708333333336</c:v>
                </c:pt>
                <c:pt idx="330">
                  <c:v>45894.75</c:v>
                </c:pt>
                <c:pt idx="331">
                  <c:v>45894.791666666664</c:v>
                </c:pt>
                <c:pt idx="332">
                  <c:v>45894.833333333336</c:v>
                </c:pt>
                <c:pt idx="333">
                  <c:v>45894.875</c:v>
                </c:pt>
                <c:pt idx="334">
                  <c:v>45894.916666666664</c:v>
                </c:pt>
                <c:pt idx="335">
                  <c:v>45894.958333333336</c:v>
                </c:pt>
                <c:pt idx="336">
                  <c:v>45895</c:v>
                </c:pt>
                <c:pt idx="337">
                  <c:v>45895.041666666664</c:v>
                </c:pt>
                <c:pt idx="338">
                  <c:v>45895.083333333336</c:v>
                </c:pt>
                <c:pt idx="339">
                  <c:v>45895.125</c:v>
                </c:pt>
                <c:pt idx="340">
                  <c:v>45895.166666666664</c:v>
                </c:pt>
                <c:pt idx="341">
                  <c:v>45895.208333333336</c:v>
                </c:pt>
                <c:pt idx="342">
                  <c:v>45895.25</c:v>
                </c:pt>
                <c:pt idx="343">
                  <c:v>45895.291666666664</c:v>
                </c:pt>
                <c:pt idx="344">
                  <c:v>45895.333333333336</c:v>
                </c:pt>
                <c:pt idx="345">
                  <c:v>45895.375</c:v>
                </c:pt>
                <c:pt idx="346">
                  <c:v>45895.416666666664</c:v>
                </c:pt>
                <c:pt idx="347">
                  <c:v>45895.458333333336</c:v>
                </c:pt>
                <c:pt idx="348">
                  <c:v>45895.5</c:v>
                </c:pt>
                <c:pt idx="349">
                  <c:v>45895.541666666664</c:v>
                </c:pt>
                <c:pt idx="350">
                  <c:v>45895.583333333336</c:v>
                </c:pt>
                <c:pt idx="351">
                  <c:v>45895.625</c:v>
                </c:pt>
                <c:pt idx="352">
                  <c:v>45895.666666666664</c:v>
                </c:pt>
                <c:pt idx="353">
                  <c:v>45895.708333333336</c:v>
                </c:pt>
                <c:pt idx="354">
                  <c:v>45895.75</c:v>
                </c:pt>
                <c:pt idx="355">
                  <c:v>45895.791666666664</c:v>
                </c:pt>
                <c:pt idx="356">
                  <c:v>45895.833333333336</c:v>
                </c:pt>
                <c:pt idx="357">
                  <c:v>45895.875</c:v>
                </c:pt>
                <c:pt idx="358">
                  <c:v>45895.916666666664</c:v>
                </c:pt>
                <c:pt idx="359">
                  <c:v>45895.958333333336</c:v>
                </c:pt>
                <c:pt idx="360">
                  <c:v>45896</c:v>
                </c:pt>
                <c:pt idx="361">
                  <c:v>45896.041666666664</c:v>
                </c:pt>
                <c:pt idx="362">
                  <c:v>45896.083333333336</c:v>
                </c:pt>
                <c:pt idx="363">
                  <c:v>45896.125</c:v>
                </c:pt>
                <c:pt idx="364">
                  <c:v>45896.166666666664</c:v>
                </c:pt>
                <c:pt idx="365">
                  <c:v>45896.208333333336</c:v>
                </c:pt>
                <c:pt idx="366">
                  <c:v>45896.25</c:v>
                </c:pt>
                <c:pt idx="367">
                  <c:v>45896.291666666664</c:v>
                </c:pt>
                <c:pt idx="368">
                  <c:v>45896.333333333336</c:v>
                </c:pt>
                <c:pt idx="369">
                  <c:v>45896.375</c:v>
                </c:pt>
                <c:pt idx="370">
                  <c:v>45896.416666666664</c:v>
                </c:pt>
                <c:pt idx="371">
                  <c:v>45896.458333333336</c:v>
                </c:pt>
                <c:pt idx="372">
                  <c:v>45896.5</c:v>
                </c:pt>
                <c:pt idx="373">
                  <c:v>45896.541666666664</c:v>
                </c:pt>
                <c:pt idx="374">
                  <c:v>45896.583333333336</c:v>
                </c:pt>
                <c:pt idx="375">
                  <c:v>45896.625</c:v>
                </c:pt>
                <c:pt idx="376">
                  <c:v>45896.666666666664</c:v>
                </c:pt>
                <c:pt idx="377">
                  <c:v>45896.708333333336</c:v>
                </c:pt>
                <c:pt idx="378">
                  <c:v>45896.75</c:v>
                </c:pt>
                <c:pt idx="379">
                  <c:v>45896.791666666664</c:v>
                </c:pt>
                <c:pt idx="380">
                  <c:v>45896.833333333336</c:v>
                </c:pt>
                <c:pt idx="381">
                  <c:v>45896.875</c:v>
                </c:pt>
                <c:pt idx="382">
                  <c:v>45896.916666666664</c:v>
                </c:pt>
                <c:pt idx="383">
                  <c:v>45896.958333333336</c:v>
                </c:pt>
              </c:numCache>
            </c:numRef>
          </c:xVal>
          <c:yVal>
            <c:numRef>
              <c:f>Plotting!$G$2:$G$385</c:f>
              <c:numCache>
                <c:formatCode>General</c:formatCode>
                <c:ptCount val="384"/>
                <c:pt idx="0">
                  <c:v>32.72</c:v>
                </c:pt>
                <c:pt idx="1">
                  <c:v>60.28</c:v>
                </c:pt>
                <c:pt idx="2">
                  <c:v>70</c:v>
                </c:pt>
                <c:pt idx="3">
                  <c:v>90.69</c:v>
                </c:pt>
                <c:pt idx="4">
                  <c:v>95.74</c:v>
                </c:pt>
                <c:pt idx="5">
                  <c:v>92.09</c:v>
                </c:pt>
                <c:pt idx="6">
                  <c:v>101.34</c:v>
                </c:pt>
                <c:pt idx="7">
                  <c:v>96.18</c:v>
                </c:pt>
                <c:pt idx="8">
                  <c:v>59.85</c:v>
                </c:pt>
                <c:pt idx="9">
                  <c:v>54.46</c:v>
                </c:pt>
                <c:pt idx="10">
                  <c:v>50</c:v>
                </c:pt>
                <c:pt idx="11">
                  <c:v>51.88</c:v>
                </c:pt>
                <c:pt idx="12">
                  <c:v>59.18</c:v>
                </c:pt>
                <c:pt idx="13">
                  <c:v>70.44</c:v>
                </c:pt>
                <c:pt idx="14">
                  <c:v>81.69</c:v>
                </c:pt>
                <c:pt idx="15">
                  <c:v>87.22</c:v>
                </c:pt>
                <c:pt idx="16">
                  <c:v>102.84</c:v>
                </c:pt>
                <c:pt idx="17">
                  <c:v>115.61</c:v>
                </c:pt>
                <c:pt idx="18">
                  <c:v>130.16999999999999</c:v>
                </c:pt>
                <c:pt idx="19">
                  <c:v>173.89</c:v>
                </c:pt>
                <c:pt idx="20">
                  <c:v>202.49</c:v>
                </c:pt>
                <c:pt idx="21">
                  <c:v>238.06</c:v>
                </c:pt>
                <c:pt idx="22">
                  <c:v>244.46</c:v>
                </c:pt>
                <c:pt idx="23">
                  <c:v>242.71</c:v>
                </c:pt>
                <c:pt idx="24">
                  <c:v>255.67</c:v>
                </c:pt>
                <c:pt idx="25">
                  <c:v>253.41</c:v>
                </c:pt>
                <c:pt idx="26">
                  <c:v>226.9</c:v>
                </c:pt>
                <c:pt idx="27">
                  <c:v>185.5</c:v>
                </c:pt>
                <c:pt idx="28">
                  <c:v>192.94</c:v>
                </c:pt>
                <c:pt idx="29">
                  <c:v>207.97</c:v>
                </c:pt>
                <c:pt idx="30">
                  <c:v>264.36</c:v>
                </c:pt>
                <c:pt idx="31">
                  <c:v>246.65</c:v>
                </c:pt>
                <c:pt idx="32">
                  <c:v>220.74</c:v>
                </c:pt>
                <c:pt idx="33">
                  <c:v>188.71</c:v>
                </c:pt>
                <c:pt idx="34">
                  <c:v>199.95</c:v>
                </c:pt>
                <c:pt idx="35">
                  <c:v>202.85</c:v>
                </c:pt>
                <c:pt idx="36">
                  <c:v>169.23</c:v>
                </c:pt>
                <c:pt idx="37">
                  <c:v>142.16999999999999</c:v>
                </c:pt>
                <c:pt idx="38">
                  <c:v>143.91999999999999</c:v>
                </c:pt>
                <c:pt idx="39">
                  <c:v>127.37</c:v>
                </c:pt>
                <c:pt idx="40">
                  <c:v>77.3</c:v>
                </c:pt>
                <c:pt idx="41">
                  <c:v>79.06</c:v>
                </c:pt>
                <c:pt idx="42">
                  <c:v>112.8</c:v>
                </c:pt>
                <c:pt idx="43">
                  <c:v>77.05</c:v>
                </c:pt>
                <c:pt idx="44">
                  <c:v>327.49</c:v>
                </c:pt>
                <c:pt idx="45">
                  <c:v>304.79000000000002</c:v>
                </c:pt>
                <c:pt idx="46">
                  <c:v>316.91000000000003</c:v>
                </c:pt>
                <c:pt idx="47">
                  <c:v>137.47999999999999</c:v>
                </c:pt>
                <c:pt idx="48">
                  <c:v>27.82</c:v>
                </c:pt>
                <c:pt idx="49">
                  <c:v>48.33</c:v>
                </c:pt>
                <c:pt idx="50">
                  <c:v>76.52</c:v>
                </c:pt>
                <c:pt idx="51">
                  <c:v>205</c:v>
                </c:pt>
                <c:pt idx="52">
                  <c:v>210.87</c:v>
                </c:pt>
                <c:pt idx="53">
                  <c:v>163.26</c:v>
                </c:pt>
                <c:pt idx="54">
                  <c:v>111.48</c:v>
                </c:pt>
                <c:pt idx="55">
                  <c:v>54.67</c:v>
                </c:pt>
                <c:pt idx="56">
                  <c:v>63.95</c:v>
                </c:pt>
                <c:pt idx="57">
                  <c:v>53.1</c:v>
                </c:pt>
                <c:pt idx="58">
                  <c:v>16.96</c:v>
                </c:pt>
                <c:pt idx="59">
                  <c:v>15.76</c:v>
                </c:pt>
                <c:pt idx="60">
                  <c:v>20.18</c:v>
                </c:pt>
                <c:pt idx="61">
                  <c:v>50.01</c:v>
                </c:pt>
                <c:pt idx="62">
                  <c:v>44.71</c:v>
                </c:pt>
                <c:pt idx="63">
                  <c:v>39.1</c:v>
                </c:pt>
                <c:pt idx="64">
                  <c:v>26.32</c:v>
                </c:pt>
                <c:pt idx="65">
                  <c:v>19.98</c:v>
                </c:pt>
                <c:pt idx="66">
                  <c:v>18.78</c:v>
                </c:pt>
                <c:pt idx="67">
                  <c:v>15.16</c:v>
                </c:pt>
                <c:pt idx="68">
                  <c:v>18.13</c:v>
                </c:pt>
                <c:pt idx="69">
                  <c:v>29.49</c:v>
                </c:pt>
                <c:pt idx="70">
                  <c:v>35.82</c:v>
                </c:pt>
                <c:pt idx="71">
                  <c:v>27.54</c:v>
                </c:pt>
                <c:pt idx="72">
                  <c:v>43.52</c:v>
                </c:pt>
                <c:pt idx="73">
                  <c:v>46.46</c:v>
                </c:pt>
                <c:pt idx="74">
                  <c:v>46.93</c:v>
                </c:pt>
                <c:pt idx="75">
                  <c:v>64.53</c:v>
                </c:pt>
                <c:pt idx="76">
                  <c:v>77.069999999999993</c:v>
                </c:pt>
                <c:pt idx="77">
                  <c:v>113.55</c:v>
                </c:pt>
                <c:pt idx="78">
                  <c:v>126.35</c:v>
                </c:pt>
                <c:pt idx="79">
                  <c:v>155.47</c:v>
                </c:pt>
                <c:pt idx="80">
                  <c:v>135.13999999999999</c:v>
                </c:pt>
                <c:pt idx="81">
                  <c:v>121.95</c:v>
                </c:pt>
                <c:pt idx="82">
                  <c:v>95.97</c:v>
                </c:pt>
                <c:pt idx="83">
                  <c:v>67.7</c:v>
                </c:pt>
                <c:pt idx="84">
                  <c:v>48.23</c:v>
                </c:pt>
                <c:pt idx="85">
                  <c:v>55.86</c:v>
                </c:pt>
                <c:pt idx="86">
                  <c:v>60.54</c:v>
                </c:pt>
                <c:pt idx="87">
                  <c:v>37.08</c:v>
                </c:pt>
                <c:pt idx="88">
                  <c:v>34.81</c:v>
                </c:pt>
                <c:pt idx="89">
                  <c:v>29.8</c:v>
                </c:pt>
                <c:pt idx="90">
                  <c:v>28.82</c:v>
                </c:pt>
                <c:pt idx="91">
                  <c:v>33.94</c:v>
                </c:pt>
                <c:pt idx="92">
                  <c:v>55.76</c:v>
                </c:pt>
                <c:pt idx="93">
                  <c:v>74.31</c:v>
                </c:pt>
                <c:pt idx="94">
                  <c:v>77.88</c:v>
                </c:pt>
                <c:pt idx="95">
                  <c:v>158.37</c:v>
                </c:pt>
                <c:pt idx="96">
                  <c:v>87.09</c:v>
                </c:pt>
                <c:pt idx="97">
                  <c:v>34.69</c:v>
                </c:pt>
                <c:pt idx="98">
                  <c:v>19.82</c:v>
                </c:pt>
                <c:pt idx="99">
                  <c:v>27.27</c:v>
                </c:pt>
                <c:pt idx="100">
                  <c:v>30.1</c:v>
                </c:pt>
                <c:pt idx="101">
                  <c:v>34.630000000000003</c:v>
                </c:pt>
                <c:pt idx="102">
                  <c:v>36</c:v>
                </c:pt>
                <c:pt idx="103">
                  <c:v>41.25</c:v>
                </c:pt>
                <c:pt idx="104">
                  <c:v>84.29</c:v>
                </c:pt>
                <c:pt idx="105">
                  <c:v>93.28</c:v>
                </c:pt>
                <c:pt idx="106">
                  <c:v>98.75</c:v>
                </c:pt>
                <c:pt idx="107">
                  <c:v>155.76</c:v>
                </c:pt>
                <c:pt idx="108">
                  <c:v>168.86</c:v>
                </c:pt>
                <c:pt idx="109">
                  <c:v>129.38</c:v>
                </c:pt>
                <c:pt idx="110">
                  <c:v>92.47</c:v>
                </c:pt>
                <c:pt idx="111">
                  <c:v>87.67</c:v>
                </c:pt>
                <c:pt idx="112">
                  <c:v>97.26</c:v>
                </c:pt>
                <c:pt idx="113">
                  <c:v>122.23</c:v>
                </c:pt>
                <c:pt idx="114">
                  <c:v>178.57</c:v>
                </c:pt>
                <c:pt idx="115">
                  <c:v>184.41</c:v>
                </c:pt>
                <c:pt idx="116">
                  <c:v>159.94</c:v>
                </c:pt>
                <c:pt idx="117">
                  <c:v>153.69999999999999</c:v>
                </c:pt>
                <c:pt idx="118">
                  <c:v>160.78</c:v>
                </c:pt>
                <c:pt idx="119">
                  <c:v>164.53</c:v>
                </c:pt>
                <c:pt idx="120">
                  <c:v>176.79</c:v>
                </c:pt>
                <c:pt idx="121">
                  <c:v>219.27</c:v>
                </c:pt>
                <c:pt idx="122">
                  <c:v>168.92</c:v>
                </c:pt>
                <c:pt idx="123">
                  <c:v>142.86000000000001</c:v>
                </c:pt>
                <c:pt idx="124">
                  <c:v>128.5</c:v>
                </c:pt>
                <c:pt idx="125">
                  <c:v>143.06</c:v>
                </c:pt>
                <c:pt idx="126">
                  <c:v>100.31</c:v>
                </c:pt>
                <c:pt idx="127">
                  <c:v>74.61</c:v>
                </c:pt>
                <c:pt idx="128">
                  <c:v>64.69</c:v>
                </c:pt>
                <c:pt idx="129">
                  <c:v>65.760000000000005</c:v>
                </c:pt>
                <c:pt idx="130">
                  <c:v>59.21</c:v>
                </c:pt>
                <c:pt idx="131">
                  <c:v>56.32</c:v>
                </c:pt>
                <c:pt idx="132">
                  <c:v>58.3</c:v>
                </c:pt>
                <c:pt idx="133">
                  <c:v>54.38</c:v>
                </c:pt>
                <c:pt idx="134">
                  <c:v>55.22</c:v>
                </c:pt>
                <c:pt idx="135">
                  <c:v>54.21</c:v>
                </c:pt>
                <c:pt idx="136">
                  <c:v>59.45</c:v>
                </c:pt>
                <c:pt idx="137">
                  <c:v>51.03</c:v>
                </c:pt>
                <c:pt idx="138">
                  <c:v>53.47</c:v>
                </c:pt>
                <c:pt idx="139">
                  <c:v>75.95</c:v>
                </c:pt>
                <c:pt idx="140">
                  <c:v>77.84</c:v>
                </c:pt>
                <c:pt idx="141">
                  <c:v>84.06</c:v>
                </c:pt>
                <c:pt idx="142">
                  <c:v>93.14</c:v>
                </c:pt>
                <c:pt idx="143">
                  <c:v>106.2</c:v>
                </c:pt>
                <c:pt idx="144">
                  <c:v>106.16</c:v>
                </c:pt>
                <c:pt idx="145">
                  <c:v>105.73</c:v>
                </c:pt>
                <c:pt idx="146">
                  <c:v>107.97</c:v>
                </c:pt>
                <c:pt idx="147">
                  <c:v>136.33000000000001</c:v>
                </c:pt>
                <c:pt idx="148">
                  <c:v>131.37</c:v>
                </c:pt>
                <c:pt idx="149">
                  <c:v>172.02</c:v>
                </c:pt>
                <c:pt idx="150">
                  <c:v>193.57</c:v>
                </c:pt>
                <c:pt idx="151">
                  <c:v>178.16</c:v>
                </c:pt>
                <c:pt idx="152">
                  <c:v>100.71</c:v>
                </c:pt>
                <c:pt idx="153">
                  <c:v>69</c:v>
                </c:pt>
                <c:pt idx="154">
                  <c:v>62.11</c:v>
                </c:pt>
                <c:pt idx="155">
                  <c:v>62.44</c:v>
                </c:pt>
                <c:pt idx="156">
                  <c:v>64.86</c:v>
                </c:pt>
                <c:pt idx="157">
                  <c:v>67.58</c:v>
                </c:pt>
                <c:pt idx="158">
                  <c:v>66.37</c:v>
                </c:pt>
                <c:pt idx="159">
                  <c:v>62.2</c:v>
                </c:pt>
                <c:pt idx="160">
                  <c:v>64.989999999999995</c:v>
                </c:pt>
                <c:pt idx="161">
                  <c:v>79.010000000000005</c:v>
                </c:pt>
                <c:pt idx="162">
                  <c:v>113.53</c:v>
                </c:pt>
                <c:pt idx="163">
                  <c:v>122.57</c:v>
                </c:pt>
                <c:pt idx="164">
                  <c:v>127.34</c:v>
                </c:pt>
                <c:pt idx="165">
                  <c:v>109.78</c:v>
                </c:pt>
                <c:pt idx="166">
                  <c:v>94.4</c:v>
                </c:pt>
                <c:pt idx="167">
                  <c:v>106.34</c:v>
                </c:pt>
                <c:pt idx="168">
                  <c:v>107.35</c:v>
                </c:pt>
                <c:pt idx="169">
                  <c:v>107.19</c:v>
                </c:pt>
                <c:pt idx="170">
                  <c:v>98.12</c:v>
                </c:pt>
                <c:pt idx="171">
                  <c:v>72.39</c:v>
                </c:pt>
                <c:pt idx="172">
                  <c:v>84.96</c:v>
                </c:pt>
                <c:pt idx="173">
                  <c:v>100.6</c:v>
                </c:pt>
                <c:pt idx="174">
                  <c:v>84.33</c:v>
                </c:pt>
                <c:pt idx="175">
                  <c:v>63.46</c:v>
                </c:pt>
                <c:pt idx="176">
                  <c:v>50.18</c:v>
                </c:pt>
                <c:pt idx="177">
                  <c:v>48.84</c:v>
                </c:pt>
                <c:pt idx="178">
                  <c:v>38.29</c:v>
                </c:pt>
                <c:pt idx="179">
                  <c:v>31.85</c:v>
                </c:pt>
                <c:pt idx="180">
                  <c:v>26.71</c:v>
                </c:pt>
                <c:pt idx="181">
                  <c:v>16.170000000000002</c:v>
                </c:pt>
                <c:pt idx="182">
                  <c:v>13.44</c:v>
                </c:pt>
                <c:pt idx="183">
                  <c:v>19.09</c:v>
                </c:pt>
                <c:pt idx="184">
                  <c:v>23.68</c:v>
                </c:pt>
                <c:pt idx="185">
                  <c:v>5.99</c:v>
                </c:pt>
                <c:pt idx="186">
                  <c:v>12.24</c:v>
                </c:pt>
                <c:pt idx="187">
                  <c:v>19.559999999999999</c:v>
                </c:pt>
                <c:pt idx="188">
                  <c:v>24.44</c:v>
                </c:pt>
                <c:pt idx="189">
                  <c:v>23.6</c:v>
                </c:pt>
                <c:pt idx="190">
                  <c:v>28.9</c:v>
                </c:pt>
                <c:pt idx="191">
                  <c:v>30.16</c:v>
                </c:pt>
                <c:pt idx="192">
                  <c:v>23.14</c:v>
                </c:pt>
                <c:pt idx="193">
                  <c:v>24.07</c:v>
                </c:pt>
                <c:pt idx="194">
                  <c:v>22.72</c:v>
                </c:pt>
                <c:pt idx="195">
                  <c:v>16.96</c:v>
                </c:pt>
                <c:pt idx="196">
                  <c:v>13.88</c:v>
                </c:pt>
                <c:pt idx="197">
                  <c:v>5.35</c:v>
                </c:pt>
                <c:pt idx="198">
                  <c:v>1.57</c:v>
                </c:pt>
                <c:pt idx="199">
                  <c:v>6.7</c:v>
                </c:pt>
                <c:pt idx="200">
                  <c:v>10.34</c:v>
                </c:pt>
                <c:pt idx="201">
                  <c:v>11.01</c:v>
                </c:pt>
                <c:pt idx="202">
                  <c:v>10.64</c:v>
                </c:pt>
                <c:pt idx="203">
                  <c:v>7.97</c:v>
                </c:pt>
                <c:pt idx="204">
                  <c:v>15.29</c:v>
                </c:pt>
                <c:pt idx="205">
                  <c:v>16.309999999999999</c:v>
                </c:pt>
                <c:pt idx="206">
                  <c:v>15.22</c:v>
                </c:pt>
                <c:pt idx="207">
                  <c:v>11.71</c:v>
                </c:pt>
                <c:pt idx="208">
                  <c:v>15.67</c:v>
                </c:pt>
                <c:pt idx="209">
                  <c:v>17.93</c:v>
                </c:pt>
                <c:pt idx="210">
                  <c:v>18.739999999999998</c:v>
                </c:pt>
                <c:pt idx="211">
                  <c:v>20.45</c:v>
                </c:pt>
                <c:pt idx="212">
                  <c:v>20.02</c:v>
                </c:pt>
                <c:pt idx="213">
                  <c:v>16.03</c:v>
                </c:pt>
                <c:pt idx="214">
                  <c:v>15.85</c:v>
                </c:pt>
                <c:pt idx="215">
                  <c:v>17.559999999999999</c:v>
                </c:pt>
                <c:pt idx="216">
                  <c:v>17.059999999999999</c:v>
                </c:pt>
                <c:pt idx="217">
                  <c:v>16.309999999999999</c:v>
                </c:pt>
                <c:pt idx="218">
                  <c:v>17.649999999999999</c:v>
                </c:pt>
                <c:pt idx="219">
                  <c:v>21.55</c:v>
                </c:pt>
                <c:pt idx="220">
                  <c:v>24.76</c:v>
                </c:pt>
                <c:pt idx="221">
                  <c:v>25.19</c:v>
                </c:pt>
                <c:pt idx="222">
                  <c:v>26.67</c:v>
                </c:pt>
                <c:pt idx="223">
                  <c:v>28.22</c:v>
                </c:pt>
                <c:pt idx="224">
                  <c:v>27.08</c:v>
                </c:pt>
                <c:pt idx="225">
                  <c:v>24.57</c:v>
                </c:pt>
                <c:pt idx="226">
                  <c:v>20.86</c:v>
                </c:pt>
                <c:pt idx="227">
                  <c:v>20.04</c:v>
                </c:pt>
                <c:pt idx="228">
                  <c:v>17.79</c:v>
                </c:pt>
                <c:pt idx="229">
                  <c:v>16.739999999999998</c:v>
                </c:pt>
                <c:pt idx="230">
                  <c:v>17.63</c:v>
                </c:pt>
                <c:pt idx="231">
                  <c:v>16.36</c:v>
                </c:pt>
                <c:pt idx="232">
                  <c:v>16.77</c:v>
                </c:pt>
                <c:pt idx="233">
                  <c:v>17.07</c:v>
                </c:pt>
                <c:pt idx="234">
                  <c:v>16.7</c:v>
                </c:pt>
                <c:pt idx="235">
                  <c:v>19.559999999999999</c:v>
                </c:pt>
                <c:pt idx="236">
                  <c:v>24.5</c:v>
                </c:pt>
                <c:pt idx="237">
                  <c:v>39.78</c:v>
                </c:pt>
                <c:pt idx="238">
                  <c:v>36.24</c:v>
                </c:pt>
                <c:pt idx="239">
                  <c:v>48.68</c:v>
                </c:pt>
                <c:pt idx="240">
                  <c:v>79.78</c:v>
                </c:pt>
                <c:pt idx="241">
                  <c:v>87.07</c:v>
                </c:pt>
                <c:pt idx="242">
                  <c:v>69.27</c:v>
                </c:pt>
                <c:pt idx="243">
                  <c:v>50.5</c:v>
                </c:pt>
                <c:pt idx="244">
                  <c:v>58.02</c:v>
                </c:pt>
                <c:pt idx="245">
                  <c:v>50.01</c:v>
                </c:pt>
                <c:pt idx="246">
                  <c:v>54</c:v>
                </c:pt>
                <c:pt idx="247">
                  <c:v>47.88</c:v>
                </c:pt>
                <c:pt idx="248">
                  <c:v>35.409999999999997</c:v>
                </c:pt>
                <c:pt idx="249">
                  <c:v>29.7</c:v>
                </c:pt>
                <c:pt idx="250">
                  <c:v>31.21</c:v>
                </c:pt>
                <c:pt idx="251">
                  <c:v>35.020000000000003</c:v>
                </c:pt>
                <c:pt idx="252">
                  <c:v>58.51</c:v>
                </c:pt>
                <c:pt idx="253">
                  <c:v>59.97</c:v>
                </c:pt>
                <c:pt idx="254">
                  <c:v>44.36</c:v>
                </c:pt>
                <c:pt idx="255">
                  <c:v>39.29</c:v>
                </c:pt>
                <c:pt idx="256">
                  <c:v>46.01</c:v>
                </c:pt>
                <c:pt idx="257">
                  <c:v>43.24</c:v>
                </c:pt>
                <c:pt idx="258">
                  <c:v>47.57</c:v>
                </c:pt>
                <c:pt idx="259">
                  <c:v>51.28</c:v>
                </c:pt>
                <c:pt idx="260">
                  <c:v>59.57</c:v>
                </c:pt>
                <c:pt idx="261">
                  <c:v>62.86</c:v>
                </c:pt>
                <c:pt idx="262">
                  <c:v>69.36</c:v>
                </c:pt>
                <c:pt idx="263">
                  <c:v>75.31</c:v>
                </c:pt>
                <c:pt idx="264">
                  <c:v>80.3</c:v>
                </c:pt>
                <c:pt idx="265">
                  <c:v>69.64</c:v>
                </c:pt>
                <c:pt idx="266">
                  <c:v>79.36</c:v>
                </c:pt>
                <c:pt idx="267">
                  <c:v>55.93</c:v>
                </c:pt>
                <c:pt idx="268">
                  <c:v>45.21</c:v>
                </c:pt>
                <c:pt idx="269">
                  <c:v>97.55</c:v>
                </c:pt>
                <c:pt idx="270">
                  <c:v>91.76</c:v>
                </c:pt>
                <c:pt idx="271">
                  <c:v>61.12</c:v>
                </c:pt>
                <c:pt idx="272">
                  <c:v>38.72</c:v>
                </c:pt>
                <c:pt idx="273">
                  <c:v>36.04</c:v>
                </c:pt>
                <c:pt idx="274">
                  <c:v>31.9</c:v>
                </c:pt>
                <c:pt idx="275">
                  <c:v>76.41</c:v>
                </c:pt>
                <c:pt idx="276">
                  <c:v>83.06</c:v>
                </c:pt>
                <c:pt idx="277">
                  <c:v>73.45</c:v>
                </c:pt>
                <c:pt idx="278">
                  <c:v>78.09</c:v>
                </c:pt>
                <c:pt idx="279">
                  <c:v>83.6</c:v>
                </c:pt>
                <c:pt idx="280">
                  <c:v>102.44</c:v>
                </c:pt>
                <c:pt idx="281">
                  <c:v>104.38</c:v>
                </c:pt>
                <c:pt idx="282">
                  <c:v>113.02</c:v>
                </c:pt>
                <c:pt idx="283">
                  <c:v>113.78</c:v>
                </c:pt>
                <c:pt idx="284">
                  <c:v>107.18</c:v>
                </c:pt>
                <c:pt idx="285">
                  <c:v>102.25</c:v>
                </c:pt>
                <c:pt idx="286">
                  <c:v>104.81</c:v>
                </c:pt>
                <c:pt idx="287">
                  <c:v>97.47</c:v>
                </c:pt>
                <c:pt idx="288">
                  <c:v>91.66</c:v>
                </c:pt>
                <c:pt idx="289">
                  <c:v>79.44</c:v>
                </c:pt>
                <c:pt idx="290">
                  <c:v>47.06</c:v>
                </c:pt>
                <c:pt idx="291">
                  <c:v>39.93</c:v>
                </c:pt>
                <c:pt idx="292">
                  <c:v>47.02</c:v>
                </c:pt>
                <c:pt idx="293">
                  <c:v>56.17</c:v>
                </c:pt>
                <c:pt idx="294">
                  <c:v>65.34</c:v>
                </c:pt>
                <c:pt idx="295">
                  <c:v>61.56</c:v>
                </c:pt>
                <c:pt idx="296">
                  <c:v>50.71</c:v>
                </c:pt>
                <c:pt idx="297">
                  <c:v>61.65</c:v>
                </c:pt>
                <c:pt idx="298">
                  <c:v>102.36</c:v>
                </c:pt>
                <c:pt idx="299">
                  <c:v>100.23</c:v>
                </c:pt>
                <c:pt idx="300">
                  <c:v>85.21</c:v>
                </c:pt>
                <c:pt idx="301">
                  <c:v>72.95</c:v>
                </c:pt>
                <c:pt idx="302">
                  <c:v>96.54</c:v>
                </c:pt>
                <c:pt idx="303">
                  <c:v>82.36</c:v>
                </c:pt>
                <c:pt idx="304">
                  <c:v>71.040000000000006</c:v>
                </c:pt>
                <c:pt idx="305">
                  <c:v>79.41</c:v>
                </c:pt>
                <c:pt idx="306">
                  <c:v>80.2</c:v>
                </c:pt>
                <c:pt idx="307">
                  <c:v>98.22</c:v>
                </c:pt>
                <c:pt idx="308">
                  <c:v>103.73</c:v>
                </c:pt>
                <c:pt idx="309">
                  <c:v>106.72</c:v>
                </c:pt>
                <c:pt idx="310">
                  <c:v>120.23</c:v>
                </c:pt>
                <c:pt idx="311">
                  <c:v>132.18</c:v>
                </c:pt>
                <c:pt idx="312">
                  <c:v>99.51</c:v>
                </c:pt>
                <c:pt idx="313">
                  <c:v>91.79</c:v>
                </c:pt>
                <c:pt idx="314">
                  <c:v>101.7</c:v>
                </c:pt>
                <c:pt idx="315">
                  <c:v>115.18</c:v>
                </c:pt>
                <c:pt idx="316">
                  <c:v>127.58</c:v>
                </c:pt>
                <c:pt idx="317">
                  <c:v>135.80000000000001</c:v>
                </c:pt>
                <c:pt idx="318">
                  <c:v>115.71</c:v>
                </c:pt>
                <c:pt idx="319">
                  <c:v>104.82</c:v>
                </c:pt>
                <c:pt idx="320">
                  <c:v>87.07</c:v>
                </c:pt>
                <c:pt idx="321">
                  <c:v>69.5</c:v>
                </c:pt>
                <c:pt idx="322">
                  <c:v>60.53</c:v>
                </c:pt>
                <c:pt idx="323">
                  <c:v>56.81</c:v>
                </c:pt>
                <c:pt idx="324">
                  <c:v>67.38</c:v>
                </c:pt>
                <c:pt idx="325">
                  <c:v>89.07</c:v>
                </c:pt>
                <c:pt idx="326">
                  <c:v>100.64</c:v>
                </c:pt>
                <c:pt idx="327">
                  <c:v>95.99</c:v>
                </c:pt>
                <c:pt idx="328">
                  <c:v>80.62</c:v>
                </c:pt>
                <c:pt idx="329">
                  <c:v>91.13</c:v>
                </c:pt>
                <c:pt idx="330">
                  <c:v>33.22</c:v>
                </c:pt>
                <c:pt idx="331">
                  <c:v>16.52</c:v>
                </c:pt>
                <c:pt idx="332">
                  <c:v>22.71</c:v>
                </c:pt>
                <c:pt idx="333">
                  <c:v>32.200000000000003</c:v>
                </c:pt>
                <c:pt idx="334">
                  <c:v>8.07</c:v>
                </c:pt>
                <c:pt idx="335">
                  <c:v>10.95</c:v>
                </c:pt>
                <c:pt idx="336">
                  <c:v>16.3</c:v>
                </c:pt>
                <c:pt idx="337">
                  <c:v>21.73</c:v>
                </c:pt>
                <c:pt idx="338">
                  <c:v>24.03</c:v>
                </c:pt>
                <c:pt idx="339">
                  <c:v>22.55</c:v>
                </c:pt>
                <c:pt idx="340">
                  <c:v>27.41</c:v>
                </c:pt>
                <c:pt idx="341">
                  <c:v>30.17</c:v>
                </c:pt>
                <c:pt idx="342">
                  <c:v>28.8</c:v>
                </c:pt>
                <c:pt idx="343">
                  <c:v>21.08</c:v>
                </c:pt>
                <c:pt idx="344">
                  <c:v>10.87</c:v>
                </c:pt>
                <c:pt idx="345">
                  <c:v>5.78</c:v>
                </c:pt>
                <c:pt idx="346">
                  <c:v>2.5</c:v>
                </c:pt>
                <c:pt idx="347">
                  <c:v>2.29</c:v>
                </c:pt>
                <c:pt idx="348">
                  <c:v>3.63</c:v>
                </c:pt>
                <c:pt idx="349">
                  <c:v>2.57</c:v>
                </c:pt>
                <c:pt idx="350">
                  <c:v>4.24</c:v>
                </c:pt>
                <c:pt idx="351">
                  <c:v>3.62</c:v>
                </c:pt>
                <c:pt idx="352">
                  <c:v>2.96</c:v>
                </c:pt>
                <c:pt idx="353">
                  <c:v>3.07</c:v>
                </c:pt>
                <c:pt idx="354">
                  <c:v>1.34</c:v>
                </c:pt>
                <c:pt idx="355">
                  <c:v>2.73</c:v>
                </c:pt>
                <c:pt idx="356">
                  <c:v>5.69</c:v>
                </c:pt>
                <c:pt idx="357">
                  <c:v>11.85</c:v>
                </c:pt>
                <c:pt idx="358">
                  <c:v>15.76</c:v>
                </c:pt>
                <c:pt idx="359">
                  <c:v>6.16</c:v>
                </c:pt>
                <c:pt idx="360">
                  <c:v>8.19</c:v>
                </c:pt>
                <c:pt idx="361">
                  <c:v>13.83</c:v>
                </c:pt>
                <c:pt idx="362">
                  <c:v>17.27</c:v>
                </c:pt>
                <c:pt idx="363">
                  <c:v>22.35</c:v>
                </c:pt>
                <c:pt idx="364">
                  <c:v>29.88</c:v>
                </c:pt>
                <c:pt idx="365">
                  <c:v>40.700000000000003</c:v>
                </c:pt>
                <c:pt idx="366">
                  <c:v>43.75</c:v>
                </c:pt>
                <c:pt idx="367">
                  <c:v>42.83</c:v>
                </c:pt>
                <c:pt idx="368">
                  <c:v>1.1599999999999999</c:v>
                </c:pt>
                <c:pt idx="369">
                  <c:v>0.86</c:v>
                </c:pt>
                <c:pt idx="370">
                  <c:v>1.84</c:v>
                </c:pt>
                <c:pt idx="371">
                  <c:v>2.67</c:v>
                </c:pt>
                <c:pt idx="372">
                  <c:v>3.76</c:v>
                </c:pt>
                <c:pt idx="373">
                  <c:v>2.6</c:v>
                </c:pt>
                <c:pt idx="374">
                  <c:v>1.33</c:v>
                </c:pt>
                <c:pt idx="375">
                  <c:v>1.68</c:v>
                </c:pt>
                <c:pt idx="376">
                  <c:v>1.59</c:v>
                </c:pt>
                <c:pt idx="377">
                  <c:v>1.45</c:v>
                </c:pt>
                <c:pt idx="378">
                  <c:v>1.03</c:v>
                </c:pt>
                <c:pt idx="379">
                  <c:v>0.63</c:v>
                </c:pt>
                <c:pt idx="380">
                  <c:v>2.39</c:v>
                </c:pt>
                <c:pt idx="381">
                  <c:v>0.91</c:v>
                </c:pt>
                <c:pt idx="382">
                  <c:v>4.01</c:v>
                </c:pt>
                <c:pt idx="383">
                  <c:v>4.1500000000000004</c:v>
                </c:pt>
              </c:numCache>
            </c:numRef>
          </c:yVal>
          <c:smooth val="0"/>
          <c:extLst>
            <c:ext xmlns:c16="http://schemas.microsoft.com/office/drawing/2014/chart" uri="{C3380CC4-5D6E-409C-BE32-E72D297353CC}">
              <c16:uniqueId val="{00000003-9F19-4F1E-ABD8-1CD17237076D}"/>
            </c:ext>
          </c:extLst>
        </c:ser>
        <c:ser>
          <c:idx val="4"/>
          <c:order val="4"/>
          <c:tx>
            <c:strRef>
              <c:f>Plotting!$H$1</c:f>
              <c:strCache>
                <c:ptCount val="1"/>
                <c:pt idx="0">
                  <c:v>PM2.5 [% of WHO guideline] E</c:v>
                </c:pt>
              </c:strCache>
            </c:strRef>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xVal>
            <c:numRef>
              <c:f>Plotting!$C$2:$C$385</c:f>
              <c:numCache>
                <c:formatCode>m/d/yyyy\ h:mm</c:formatCode>
                <c:ptCount val="384"/>
                <c:pt idx="0">
                  <c:v>45881</c:v>
                </c:pt>
                <c:pt idx="1">
                  <c:v>45881.041666666664</c:v>
                </c:pt>
                <c:pt idx="2">
                  <c:v>45881.083333333336</c:v>
                </c:pt>
                <c:pt idx="3">
                  <c:v>45881.125</c:v>
                </c:pt>
                <c:pt idx="4">
                  <c:v>45881.166666666664</c:v>
                </c:pt>
                <c:pt idx="5">
                  <c:v>45881.208333333336</c:v>
                </c:pt>
                <c:pt idx="6">
                  <c:v>45881.25</c:v>
                </c:pt>
                <c:pt idx="7">
                  <c:v>45881.291666666664</c:v>
                </c:pt>
                <c:pt idx="8">
                  <c:v>45881.333333333336</c:v>
                </c:pt>
                <c:pt idx="9">
                  <c:v>45881.375</c:v>
                </c:pt>
                <c:pt idx="10">
                  <c:v>45881.416666666664</c:v>
                </c:pt>
                <c:pt idx="11">
                  <c:v>45881.458333333336</c:v>
                </c:pt>
                <c:pt idx="12">
                  <c:v>45881.5</c:v>
                </c:pt>
                <c:pt idx="13">
                  <c:v>45881.541666666664</c:v>
                </c:pt>
                <c:pt idx="14">
                  <c:v>45881.583333333336</c:v>
                </c:pt>
                <c:pt idx="15">
                  <c:v>45881.625</c:v>
                </c:pt>
                <c:pt idx="16">
                  <c:v>45881.666666666664</c:v>
                </c:pt>
                <c:pt idx="17">
                  <c:v>45881.708333333336</c:v>
                </c:pt>
                <c:pt idx="18">
                  <c:v>45881.75</c:v>
                </c:pt>
                <c:pt idx="19">
                  <c:v>45881.791666666664</c:v>
                </c:pt>
                <c:pt idx="20">
                  <c:v>45881.833333333336</c:v>
                </c:pt>
                <c:pt idx="21">
                  <c:v>45881.875</c:v>
                </c:pt>
                <c:pt idx="22">
                  <c:v>45881.916666666664</c:v>
                </c:pt>
                <c:pt idx="23">
                  <c:v>45881.958333333336</c:v>
                </c:pt>
                <c:pt idx="24">
                  <c:v>45882</c:v>
                </c:pt>
                <c:pt idx="25">
                  <c:v>45882.041666666664</c:v>
                </c:pt>
                <c:pt idx="26">
                  <c:v>45882.083333333336</c:v>
                </c:pt>
                <c:pt idx="27">
                  <c:v>45882.125</c:v>
                </c:pt>
                <c:pt idx="28">
                  <c:v>45882.166666666664</c:v>
                </c:pt>
                <c:pt idx="29">
                  <c:v>45882.208333333336</c:v>
                </c:pt>
                <c:pt idx="30">
                  <c:v>45882.25</c:v>
                </c:pt>
                <c:pt idx="31">
                  <c:v>45882.291666666664</c:v>
                </c:pt>
                <c:pt idx="32">
                  <c:v>45882.333333333336</c:v>
                </c:pt>
                <c:pt idx="33">
                  <c:v>45882.375</c:v>
                </c:pt>
                <c:pt idx="34">
                  <c:v>45882.416666666664</c:v>
                </c:pt>
                <c:pt idx="35">
                  <c:v>45882.458333333336</c:v>
                </c:pt>
                <c:pt idx="36">
                  <c:v>45882.5</c:v>
                </c:pt>
                <c:pt idx="37">
                  <c:v>45882.541666666664</c:v>
                </c:pt>
                <c:pt idx="38">
                  <c:v>45882.583333333336</c:v>
                </c:pt>
                <c:pt idx="39">
                  <c:v>45882.625</c:v>
                </c:pt>
                <c:pt idx="40">
                  <c:v>45882.666666666664</c:v>
                </c:pt>
                <c:pt idx="41">
                  <c:v>45882.708333333336</c:v>
                </c:pt>
                <c:pt idx="42">
                  <c:v>45882.75</c:v>
                </c:pt>
                <c:pt idx="43">
                  <c:v>45882.791666666664</c:v>
                </c:pt>
                <c:pt idx="44">
                  <c:v>45882.833333333336</c:v>
                </c:pt>
                <c:pt idx="45">
                  <c:v>45882.875</c:v>
                </c:pt>
                <c:pt idx="46">
                  <c:v>45882.916666666664</c:v>
                </c:pt>
                <c:pt idx="47">
                  <c:v>45882.958333333336</c:v>
                </c:pt>
                <c:pt idx="48">
                  <c:v>45883</c:v>
                </c:pt>
                <c:pt idx="49">
                  <c:v>45883.041666666664</c:v>
                </c:pt>
                <c:pt idx="50">
                  <c:v>45883.083333333336</c:v>
                </c:pt>
                <c:pt idx="51">
                  <c:v>45883.125</c:v>
                </c:pt>
                <c:pt idx="52">
                  <c:v>45883.166666666664</c:v>
                </c:pt>
                <c:pt idx="53">
                  <c:v>45883.208333333336</c:v>
                </c:pt>
                <c:pt idx="54">
                  <c:v>45883.25</c:v>
                </c:pt>
                <c:pt idx="55">
                  <c:v>45883.291666666664</c:v>
                </c:pt>
                <c:pt idx="56">
                  <c:v>45883.333333333336</c:v>
                </c:pt>
                <c:pt idx="57">
                  <c:v>45883.375</c:v>
                </c:pt>
                <c:pt idx="58">
                  <c:v>45883.416666666664</c:v>
                </c:pt>
                <c:pt idx="59">
                  <c:v>45883.458333333336</c:v>
                </c:pt>
                <c:pt idx="60">
                  <c:v>45883.5</c:v>
                </c:pt>
                <c:pt idx="61">
                  <c:v>45883.541666666664</c:v>
                </c:pt>
                <c:pt idx="62">
                  <c:v>45883.583333333336</c:v>
                </c:pt>
                <c:pt idx="63">
                  <c:v>45883.625</c:v>
                </c:pt>
                <c:pt idx="64">
                  <c:v>45883.666666666664</c:v>
                </c:pt>
                <c:pt idx="65">
                  <c:v>45883.708333333336</c:v>
                </c:pt>
                <c:pt idx="66">
                  <c:v>45883.75</c:v>
                </c:pt>
                <c:pt idx="67">
                  <c:v>45883.791666666664</c:v>
                </c:pt>
                <c:pt idx="68">
                  <c:v>45883.833333333336</c:v>
                </c:pt>
                <c:pt idx="69">
                  <c:v>45883.875</c:v>
                </c:pt>
                <c:pt idx="70">
                  <c:v>45883.916666666664</c:v>
                </c:pt>
                <c:pt idx="71">
                  <c:v>45883.958333333336</c:v>
                </c:pt>
                <c:pt idx="72">
                  <c:v>45884</c:v>
                </c:pt>
                <c:pt idx="73">
                  <c:v>45884.041666666664</c:v>
                </c:pt>
                <c:pt idx="74">
                  <c:v>45884.083333333336</c:v>
                </c:pt>
                <c:pt idx="75">
                  <c:v>45884.125</c:v>
                </c:pt>
                <c:pt idx="76">
                  <c:v>45884.166666666664</c:v>
                </c:pt>
                <c:pt idx="77">
                  <c:v>45884.208333333336</c:v>
                </c:pt>
                <c:pt idx="78">
                  <c:v>45884.25</c:v>
                </c:pt>
                <c:pt idx="79">
                  <c:v>45884.291666666664</c:v>
                </c:pt>
                <c:pt idx="80">
                  <c:v>45884.333333333336</c:v>
                </c:pt>
                <c:pt idx="81">
                  <c:v>45884.375</c:v>
                </c:pt>
                <c:pt idx="82">
                  <c:v>45884.416666666664</c:v>
                </c:pt>
                <c:pt idx="83">
                  <c:v>45884.458333333336</c:v>
                </c:pt>
                <c:pt idx="84">
                  <c:v>45884.5</c:v>
                </c:pt>
                <c:pt idx="85">
                  <c:v>45884.541666666664</c:v>
                </c:pt>
                <c:pt idx="86">
                  <c:v>45884.583333333336</c:v>
                </c:pt>
                <c:pt idx="87">
                  <c:v>45884.625</c:v>
                </c:pt>
                <c:pt idx="88">
                  <c:v>45884.666666666664</c:v>
                </c:pt>
                <c:pt idx="89">
                  <c:v>45884.708333333336</c:v>
                </c:pt>
                <c:pt idx="90">
                  <c:v>45884.75</c:v>
                </c:pt>
                <c:pt idx="91">
                  <c:v>45884.791666666664</c:v>
                </c:pt>
                <c:pt idx="92">
                  <c:v>45884.833333333336</c:v>
                </c:pt>
                <c:pt idx="93">
                  <c:v>45884.875</c:v>
                </c:pt>
                <c:pt idx="94">
                  <c:v>45884.916666666664</c:v>
                </c:pt>
                <c:pt idx="95">
                  <c:v>45884.958333333336</c:v>
                </c:pt>
                <c:pt idx="96">
                  <c:v>45885</c:v>
                </c:pt>
                <c:pt idx="97">
                  <c:v>45885.041666666664</c:v>
                </c:pt>
                <c:pt idx="98">
                  <c:v>45885.083333333336</c:v>
                </c:pt>
                <c:pt idx="99">
                  <c:v>45885.125</c:v>
                </c:pt>
                <c:pt idx="100">
                  <c:v>45885.166666666664</c:v>
                </c:pt>
                <c:pt idx="101">
                  <c:v>45885.208333333336</c:v>
                </c:pt>
                <c:pt idx="102">
                  <c:v>45885.25</c:v>
                </c:pt>
                <c:pt idx="103">
                  <c:v>45885.291666666664</c:v>
                </c:pt>
                <c:pt idx="104">
                  <c:v>45885.333333333336</c:v>
                </c:pt>
                <c:pt idx="105">
                  <c:v>45885.375</c:v>
                </c:pt>
                <c:pt idx="106">
                  <c:v>45885.416666666664</c:v>
                </c:pt>
                <c:pt idx="107">
                  <c:v>45885.458333333336</c:v>
                </c:pt>
                <c:pt idx="108">
                  <c:v>45885.5</c:v>
                </c:pt>
                <c:pt idx="109">
                  <c:v>45885.541666666664</c:v>
                </c:pt>
                <c:pt idx="110">
                  <c:v>45885.583333333336</c:v>
                </c:pt>
                <c:pt idx="111">
                  <c:v>45885.625</c:v>
                </c:pt>
                <c:pt idx="112">
                  <c:v>45885.666666666664</c:v>
                </c:pt>
                <c:pt idx="113">
                  <c:v>45885.708333333336</c:v>
                </c:pt>
                <c:pt idx="114">
                  <c:v>45885.75</c:v>
                </c:pt>
                <c:pt idx="115">
                  <c:v>45885.791666666664</c:v>
                </c:pt>
                <c:pt idx="116">
                  <c:v>45885.833333333336</c:v>
                </c:pt>
                <c:pt idx="117">
                  <c:v>45885.875</c:v>
                </c:pt>
                <c:pt idx="118">
                  <c:v>45885.916666666664</c:v>
                </c:pt>
                <c:pt idx="119">
                  <c:v>45885.958333333336</c:v>
                </c:pt>
                <c:pt idx="120">
                  <c:v>45886</c:v>
                </c:pt>
                <c:pt idx="121">
                  <c:v>45886.041666666664</c:v>
                </c:pt>
                <c:pt idx="122">
                  <c:v>45886.083333333336</c:v>
                </c:pt>
                <c:pt idx="123">
                  <c:v>45886.125</c:v>
                </c:pt>
                <c:pt idx="124">
                  <c:v>45886.166666666664</c:v>
                </c:pt>
                <c:pt idx="125">
                  <c:v>45886.208333333336</c:v>
                </c:pt>
                <c:pt idx="126">
                  <c:v>45886.25</c:v>
                </c:pt>
                <c:pt idx="127">
                  <c:v>45886.291666666664</c:v>
                </c:pt>
                <c:pt idx="128">
                  <c:v>45886.333333333336</c:v>
                </c:pt>
                <c:pt idx="129">
                  <c:v>45886.375</c:v>
                </c:pt>
                <c:pt idx="130">
                  <c:v>45886.416666666664</c:v>
                </c:pt>
                <c:pt idx="131">
                  <c:v>45886.458333333336</c:v>
                </c:pt>
                <c:pt idx="132">
                  <c:v>45886.5</c:v>
                </c:pt>
                <c:pt idx="133">
                  <c:v>45886.541666666664</c:v>
                </c:pt>
                <c:pt idx="134">
                  <c:v>45886.583333333336</c:v>
                </c:pt>
                <c:pt idx="135">
                  <c:v>45886.625</c:v>
                </c:pt>
                <c:pt idx="136">
                  <c:v>45886.666666666664</c:v>
                </c:pt>
                <c:pt idx="137">
                  <c:v>45886.708333333336</c:v>
                </c:pt>
                <c:pt idx="138">
                  <c:v>45886.75</c:v>
                </c:pt>
                <c:pt idx="139">
                  <c:v>45886.791666666664</c:v>
                </c:pt>
                <c:pt idx="140">
                  <c:v>45886.833333333336</c:v>
                </c:pt>
                <c:pt idx="141">
                  <c:v>45886.875</c:v>
                </c:pt>
                <c:pt idx="142">
                  <c:v>45886.916666666664</c:v>
                </c:pt>
                <c:pt idx="143">
                  <c:v>45886.958333333336</c:v>
                </c:pt>
                <c:pt idx="144">
                  <c:v>45887</c:v>
                </c:pt>
                <c:pt idx="145">
                  <c:v>45887.041666666664</c:v>
                </c:pt>
                <c:pt idx="146">
                  <c:v>45887.083333333336</c:v>
                </c:pt>
                <c:pt idx="147">
                  <c:v>45887.125</c:v>
                </c:pt>
                <c:pt idx="148">
                  <c:v>45887.166666666664</c:v>
                </c:pt>
                <c:pt idx="149">
                  <c:v>45887.208333333336</c:v>
                </c:pt>
                <c:pt idx="150">
                  <c:v>45887.25</c:v>
                </c:pt>
                <c:pt idx="151">
                  <c:v>45887.291666666664</c:v>
                </c:pt>
                <c:pt idx="152">
                  <c:v>45887.333333333336</c:v>
                </c:pt>
                <c:pt idx="153">
                  <c:v>45887.375</c:v>
                </c:pt>
                <c:pt idx="154">
                  <c:v>45887.416666666664</c:v>
                </c:pt>
                <c:pt idx="155">
                  <c:v>45887.458333333336</c:v>
                </c:pt>
                <c:pt idx="156">
                  <c:v>45887.5</c:v>
                </c:pt>
                <c:pt idx="157">
                  <c:v>45887.541666666664</c:v>
                </c:pt>
                <c:pt idx="158">
                  <c:v>45887.583333333336</c:v>
                </c:pt>
                <c:pt idx="159">
                  <c:v>45887.625</c:v>
                </c:pt>
                <c:pt idx="160">
                  <c:v>45887.666666666664</c:v>
                </c:pt>
                <c:pt idx="161">
                  <c:v>45887.708333333336</c:v>
                </c:pt>
                <c:pt idx="162">
                  <c:v>45887.75</c:v>
                </c:pt>
                <c:pt idx="163">
                  <c:v>45887.791666666664</c:v>
                </c:pt>
                <c:pt idx="164">
                  <c:v>45887.833333333336</c:v>
                </c:pt>
                <c:pt idx="165">
                  <c:v>45887.875</c:v>
                </c:pt>
                <c:pt idx="166">
                  <c:v>45887.916666666664</c:v>
                </c:pt>
                <c:pt idx="167">
                  <c:v>45887.958333333336</c:v>
                </c:pt>
                <c:pt idx="168">
                  <c:v>45888</c:v>
                </c:pt>
                <c:pt idx="169">
                  <c:v>45888.041666666664</c:v>
                </c:pt>
                <c:pt idx="170">
                  <c:v>45888.083333333336</c:v>
                </c:pt>
                <c:pt idx="171">
                  <c:v>45888.125</c:v>
                </c:pt>
                <c:pt idx="172">
                  <c:v>45888.166666666664</c:v>
                </c:pt>
                <c:pt idx="173">
                  <c:v>45888.208333333336</c:v>
                </c:pt>
                <c:pt idx="174">
                  <c:v>45888.25</c:v>
                </c:pt>
                <c:pt idx="175">
                  <c:v>45888.291666666664</c:v>
                </c:pt>
                <c:pt idx="176">
                  <c:v>45888.333333333336</c:v>
                </c:pt>
                <c:pt idx="177">
                  <c:v>45888.375</c:v>
                </c:pt>
                <c:pt idx="178">
                  <c:v>45888.416666666664</c:v>
                </c:pt>
                <c:pt idx="179">
                  <c:v>45888.458333333336</c:v>
                </c:pt>
                <c:pt idx="180">
                  <c:v>45888.5</c:v>
                </c:pt>
                <c:pt idx="181">
                  <c:v>45888.541666666664</c:v>
                </c:pt>
                <c:pt idx="182">
                  <c:v>45888.583333333336</c:v>
                </c:pt>
                <c:pt idx="183">
                  <c:v>45888.625</c:v>
                </c:pt>
                <c:pt idx="184">
                  <c:v>45888.666666666664</c:v>
                </c:pt>
                <c:pt idx="185">
                  <c:v>45888.708333333336</c:v>
                </c:pt>
                <c:pt idx="186">
                  <c:v>45888.75</c:v>
                </c:pt>
                <c:pt idx="187">
                  <c:v>45888.791666666664</c:v>
                </c:pt>
                <c:pt idx="188">
                  <c:v>45888.833333333336</c:v>
                </c:pt>
                <c:pt idx="189">
                  <c:v>45888.875</c:v>
                </c:pt>
                <c:pt idx="190">
                  <c:v>45888.916666666664</c:v>
                </c:pt>
                <c:pt idx="191">
                  <c:v>45888.958333333336</c:v>
                </c:pt>
                <c:pt idx="192">
                  <c:v>45889</c:v>
                </c:pt>
                <c:pt idx="193">
                  <c:v>45889.041666666664</c:v>
                </c:pt>
                <c:pt idx="194">
                  <c:v>45889.083333333336</c:v>
                </c:pt>
                <c:pt idx="195">
                  <c:v>45889.125</c:v>
                </c:pt>
                <c:pt idx="196">
                  <c:v>45889.166666666664</c:v>
                </c:pt>
                <c:pt idx="197">
                  <c:v>45889.208333333336</c:v>
                </c:pt>
                <c:pt idx="198">
                  <c:v>45889.25</c:v>
                </c:pt>
                <c:pt idx="199">
                  <c:v>45889.291666666664</c:v>
                </c:pt>
                <c:pt idx="200">
                  <c:v>45889.333333333336</c:v>
                </c:pt>
                <c:pt idx="201">
                  <c:v>45889.375</c:v>
                </c:pt>
                <c:pt idx="202">
                  <c:v>45889.416666666664</c:v>
                </c:pt>
                <c:pt idx="203">
                  <c:v>45889.458333333336</c:v>
                </c:pt>
                <c:pt idx="204">
                  <c:v>45889.5</c:v>
                </c:pt>
                <c:pt idx="205">
                  <c:v>45889.541666666664</c:v>
                </c:pt>
                <c:pt idx="206">
                  <c:v>45889.583333333336</c:v>
                </c:pt>
                <c:pt idx="207">
                  <c:v>45889.625</c:v>
                </c:pt>
                <c:pt idx="208">
                  <c:v>45889.666666666664</c:v>
                </c:pt>
                <c:pt idx="209">
                  <c:v>45889.708333333336</c:v>
                </c:pt>
                <c:pt idx="210">
                  <c:v>45889.75</c:v>
                </c:pt>
                <c:pt idx="211">
                  <c:v>45889.791666666664</c:v>
                </c:pt>
                <c:pt idx="212">
                  <c:v>45889.833333333336</c:v>
                </c:pt>
                <c:pt idx="213">
                  <c:v>45889.875</c:v>
                </c:pt>
                <c:pt idx="214">
                  <c:v>45889.916666666664</c:v>
                </c:pt>
                <c:pt idx="215">
                  <c:v>45889.958333333336</c:v>
                </c:pt>
                <c:pt idx="216">
                  <c:v>45890</c:v>
                </c:pt>
                <c:pt idx="217">
                  <c:v>45890.041666666664</c:v>
                </c:pt>
                <c:pt idx="218">
                  <c:v>45890.083333333336</c:v>
                </c:pt>
                <c:pt idx="219">
                  <c:v>45890.125</c:v>
                </c:pt>
                <c:pt idx="220">
                  <c:v>45890.166666666664</c:v>
                </c:pt>
                <c:pt idx="221">
                  <c:v>45890.208333333336</c:v>
                </c:pt>
                <c:pt idx="222">
                  <c:v>45890.25</c:v>
                </c:pt>
                <c:pt idx="223">
                  <c:v>45890.291666666664</c:v>
                </c:pt>
                <c:pt idx="224">
                  <c:v>45890.333333333336</c:v>
                </c:pt>
                <c:pt idx="225">
                  <c:v>45890.375</c:v>
                </c:pt>
                <c:pt idx="226">
                  <c:v>45890.416666666664</c:v>
                </c:pt>
                <c:pt idx="227">
                  <c:v>45890.458333333336</c:v>
                </c:pt>
                <c:pt idx="228">
                  <c:v>45890.5</c:v>
                </c:pt>
                <c:pt idx="229">
                  <c:v>45890.541666666664</c:v>
                </c:pt>
                <c:pt idx="230">
                  <c:v>45890.583333333336</c:v>
                </c:pt>
                <c:pt idx="231">
                  <c:v>45890.625</c:v>
                </c:pt>
                <c:pt idx="232">
                  <c:v>45890.666666666664</c:v>
                </c:pt>
                <c:pt idx="233">
                  <c:v>45890.708333333336</c:v>
                </c:pt>
                <c:pt idx="234">
                  <c:v>45890.75</c:v>
                </c:pt>
                <c:pt idx="235">
                  <c:v>45890.791666666664</c:v>
                </c:pt>
                <c:pt idx="236">
                  <c:v>45890.833333333336</c:v>
                </c:pt>
                <c:pt idx="237">
                  <c:v>45890.875</c:v>
                </c:pt>
                <c:pt idx="238">
                  <c:v>45890.916666666664</c:v>
                </c:pt>
                <c:pt idx="239">
                  <c:v>45890.958333333336</c:v>
                </c:pt>
                <c:pt idx="240">
                  <c:v>45891</c:v>
                </c:pt>
                <c:pt idx="241">
                  <c:v>45891.041666666664</c:v>
                </c:pt>
                <c:pt idx="242">
                  <c:v>45891.083333333336</c:v>
                </c:pt>
                <c:pt idx="243">
                  <c:v>45891.125</c:v>
                </c:pt>
                <c:pt idx="244">
                  <c:v>45891.166666666664</c:v>
                </c:pt>
                <c:pt idx="245">
                  <c:v>45891.208333333336</c:v>
                </c:pt>
                <c:pt idx="246">
                  <c:v>45891.25</c:v>
                </c:pt>
                <c:pt idx="247">
                  <c:v>45891.291666666664</c:v>
                </c:pt>
                <c:pt idx="248">
                  <c:v>45891.333333333336</c:v>
                </c:pt>
                <c:pt idx="249">
                  <c:v>45891.375</c:v>
                </c:pt>
                <c:pt idx="250">
                  <c:v>45891.416666666664</c:v>
                </c:pt>
                <c:pt idx="251">
                  <c:v>45891.458333333336</c:v>
                </c:pt>
                <c:pt idx="252">
                  <c:v>45891.5</c:v>
                </c:pt>
                <c:pt idx="253">
                  <c:v>45891.541666666664</c:v>
                </c:pt>
                <c:pt idx="254">
                  <c:v>45891.583333333336</c:v>
                </c:pt>
                <c:pt idx="255">
                  <c:v>45891.625</c:v>
                </c:pt>
                <c:pt idx="256">
                  <c:v>45891.666666666664</c:v>
                </c:pt>
                <c:pt idx="257">
                  <c:v>45891.708333333336</c:v>
                </c:pt>
                <c:pt idx="258">
                  <c:v>45891.75</c:v>
                </c:pt>
                <c:pt idx="259">
                  <c:v>45891.791666666664</c:v>
                </c:pt>
                <c:pt idx="260">
                  <c:v>45891.833333333336</c:v>
                </c:pt>
                <c:pt idx="261">
                  <c:v>45891.875</c:v>
                </c:pt>
                <c:pt idx="262">
                  <c:v>45891.916666666664</c:v>
                </c:pt>
                <c:pt idx="263">
                  <c:v>45891.958333333336</c:v>
                </c:pt>
                <c:pt idx="264">
                  <c:v>45892</c:v>
                </c:pt>
                <c:pt idx="265">
                  <c:v>45892.041666666664</c:v>
                </c:pt>
                <c:pt idx="266">
                  <c:v>45892.083333333336</c:v>
                </c:pt>
                <c:pt idx="267">
                  <c:v>45892.125</c:v>
                </c:pt>
                <c:pt idx="268">
                  <c:v>45892.166666666664</c:v>
                </c:pt>
                <c:pt idx="269">
                  <c:v>45892.208333333336</c:v>
                </c:pt>
                <c:pt idx="270">
                  <c:v>45892.25</c:v>
                </c:pt>
                <c:pt idx="271">
                  <c:v>45892.291666666664</c:v>
                </c:pt>
                <c:pt idx="272">
                  <c:v>45892.333333333336</c:v>
                </c:pt>
                <c:pt idx="273">
                  <c:v>45892.375</c:v>
                </c:pt>
                <c:pt idx="274">
                  <c:v>45892.416666666664</c:v>
                </c:pt>
                <c:pt idx="275">
                  <c:v>45892.458333333336</c:v>
                </c:pt>
                <c:pt idx="276">
                  <c:v>45892.5</c:v>
                </c:pt>
                <c:pt idx="277">
                  <c:v>45892.541666666664</c:v>
                </c:pt>
                <c:pt idx="278">
                  <c:v>45892.583333333336</c:v>
                </c:pt>
                <c:pt idx="279">
                  <c:v>45892.625</c:v>
                </c:pt>
                <c:pt idx="280">
                  <c:v>45892.666666666664</c:v>
                </c:pt>
                <c:pt idx="281">
                  <c:v>45892.708333333336</c:v>
                </c:pt>
                <c:pt idx="282">
                  <c:v>45892.75</c:v>
                </c:pt>
                <c:pt idx="283">
                  <c:v>45892.791666666664</c:v>
                </c:pt>
                <c:pt idx="284">
                  <c:v>45892.833333333336</c:v>
                </c:pt>
                <c:pt idx="285">
                  <c:v>45892.875</c:v>
                </c:pt>
                <c:pt idx="286">
                  <c:v>45892.916666666664</c:v>
                </c:pt>
                <c:pt idx="287">
                  <c:v>45892.958333333336</c:v>
                </c:pt>
                <c:pt idx="288">
                  <c:v>45893</c:v>
                </c:pt>
                <c:pt idx="289">
                  <c:v>45893.041666666664</c:v>
                </c:pt>
                <c:pt idx="290">
                  <c:v>45893.083333333336</c:v>
                </c:pt>
                <c:pt idx="291">
                  <c:v>45893.125</c:v>
                </c:pt>
                <c:pt idx="292">
                  <c:v>45893.166666666664</c:v>
                </c:pt>
                <c:pt idx="293">
                  <c:v>45893.208333333336</c:v>
                </c:pt>
                <c:pt idx="294">
                  <c:v>45893.25</c:v>
                </c:pt>
                <c:pt idx="295">
                  <c:v>45893.291666666664</c:v>
                </c:pt>
                <c:pt idx="296">
                  <c:v>45893.333333333336</c:v>
                </c:pt>
                <c:pt idx="297">
                  <c:v>45893.375</c:v>
                </c:pt>
                <c:pt idx="298">
                  <c:v>45893.416666666664</c:v>
                </c:pt>
                <c:pt idx="299">
                  <c:v>45893.458333333336</c:v>
                </c:pt>
                <c:pt idx="300">
                  <c:v>45893.5</c:v>
                </c:pt>
                <c:pt idx="301">
                  <c:v>45893.541666666664</c:v>
                </c:pt>
                <c:pt idx="302">
                  <c:v>45893.583333333336</c:v>
                </c:pt>
                <c:pt idx="303">
                  <c:v>45893.625</c:v>
                </c:pt>
                <c:pt idx="304">
                  <c:v>45893.666666666664</c:v>
                </c:pt>
                <c:pt idx="305">
                  <c:v>45893.708333333336</c:v>
                </c:pt>
                <c:pt idx="306">
                  <c:v>45893.75</c:v>
                </c:pt>
                <c:pt idx="307">
                  <c:v>45893.791666666664</c:v>
                </c:pt>
                <c:pt idx="308">
                  <c:v>45893.833333333336</c:v>
                </c:pt>
                <c:pt idx="309">
                  <c:v>45893.875</c:v>
                </c:pt>
                <c:pt idx="310">
                  <c:v>45893.916666666664</c:v>
                </c:pt>
                <c:pt idx="311">
                  <c:v>45893.958333333336</c:v>
                </c:pt>
                <c:pt idx="312">
                  <c:v>45894</c:v>
                </c:pt>
                <c:pt idx="313">
                  <c:v>45894.041666666664</c:v>
                </c:pt>
                <c:pt idx="314">
                  <c:v>45894.083333333336</c:v>
                </c:pt>
                <c:pt idx="315">
                  <c:v>45894.125</c:v>
                </c:pt>
                <c:pt idx="316">
                  <c:v>45894.166666666664</c:v>
                </c:pt>
                <c:pt idx="317">
                  <c:v>45894.208333333336</c:v>
                </c:pt>
                <c:pt idx="318">
                  <c:v>45894.25</c:v>
                </c:pt>
                <c:pt idx="319">
                  <c:v>45894.291666666664</c:v>
                </c:pt>
                <c:pt idx="320">
                  <c:v>45894.333333333336</c:v>
                </c:pt>
                <c:pt idx="321">
                  <c:v>45894.375</c:v>
                </c:pt>
                <c:pt idx="322">
                  <c:v>45894.416666666664</c:v>
                </c:pt>
                <c:pt idx="323">
                  <c:v>45894.458333333336</c:v>
                </c:pt>
                <c:pt idx="324">
                  <c:v>45894.5</c:v>
                </c:pt>
                <c:pt idx="325">
                  <c:v>45894.541666666664</c:v>
                </c:pt>
                <c:pt idx="326">
                  <c:v>45894.583333333336</c:v>
                </c:pt>
                <c:pt idx="327">
                  <c:v>45894.625</c:v>
                </c:pt>
                <c:pt idx="328">
                  <c:v>45894.666666666664</c:v>
                </c:pt>
                <c:pt idx="329">
                  <c:v>45894.708333333336</c:v>
                </c:pt>
                <c:pt idx="330">
                  <c:v>45894.75</c:v>
                </c:pt>
                <c:pt idx="331">
                  <c:v>45894.791666666664</c:v>
                </c:pt>
                <c:pt idx="332">
                  <c:v>45894.833333333336</c:v>
                </c:pt>
                <c:pt idx="333">
                  <c:v>45894.875</c:v>
                </c:pt>
                <c:pt idx="334">
                  <c:v>45894.916666666664</c:v>
                </c:pt>
                <c:pt idx="335">
                  <c:v>45894.958333333336</c:v>
                </c:pt>
                <c:pt idx="336">
                  <c:v>45895</c:v>
                </c:pt>
                <c:pt idx="337">
                  <c:v>45895.041666666664</c:v>
                </c:pt>
                <c:pt idx="338">
                  <c:v>45895.083333333336</c:v>
                </c:pt>
                <c:pt idx="339">
                  <c:v>45895.125</c:v>
                </c:pt>
                <c:pt idx="340">
                  <c:v>45895.166666666664</c:v>
                </c:pt>
                <c:pt idx="341">
                  <c:v>45895.208333333336</c:v>
                </c:pt>
                <c:pt idx="342">
                  <c:v>45895.25</c:v>
                </c:pt>
                <c:pt idx="343">
                  <c:v>45895.291666666664</c:v>
                </c:pt>
                <c:pt idx="344">
                  <c:v>45895.333333333336</c:v>
                </c:pt>
                <c:pt idx="345">
                  <c:v>45895.375</c:v>
                </c:pt>
                <c:pt idx="346">
                  <c:v>45895.416666666664</c:v>
                </c:pt>
                <c:pt idx="347">
                  <c:v>45895.458333333336</c:v>
                </c:pt>
                <c:pt idx="348">
                  <c:v>45895.5</c:v>
                </c:pt>
                <c:pt idx="349">
                  <c:v>45895.541666666664</c:v>
                </c:pt>
                <c:pt idx="350">
                  <c:v>45895.583333333336</c:v>
                </c:pt>
                <c:pt idx="351">
                  <c:v>45895.625</c:v>
                </c:pt>
                <c:pt idx="352">
                  <c:v>45895.666666666664</c:v>
                </c:pt>
                <c:pt idx="353">
                  <c:v>45895.708333333336</c:v>
                </c:pt>
                <c:pt idx="354">
                  <c:v>45895.75</c:v>
                </c:pt>
                <c:pt idx="355">
                  <c:v>45895.791666666664</c:v>
                </c:pt>
                <c:pt idx="356">
                  <c:v>45895.833333333336</c:v>
                </c:pt>
                <c:pt idx="357">
                  <c:v>45895.875</c:v>
                </c:pt>
                <c:pt idx="358">
                  <c:v>45895.916666666664</c:v>
                </c:pt>
                <c:pt idx="359">
                  <c:v>45895.958333333336</c:v>
                </c:pt>
                <c:pt idx="360">
                  <c:v>45896</c:v>
                </c:pt>
                <c:pt idx="361">
                  <c:v>45896.041666666664</c:v>
                </c:pt>
                <c:pt idx="362">
                  <c:v>45896.083333333336</c:v>
                </c:pt>
                <c:pt idx="363">
                  <c:v>45896.125</c:v>
                </c:pt>
                <c:pt idx="364">
                  <c:v>45896.166666666664</c:v>
                </c:pt>
                <c:pt idx="365">
                  <c:v>45896.208333333336</c:v>
                </c:pt>
                <c:pt idx="366">
                  <c:v>45896.25</c:v>
                </c:pt>
                <c:pt idx="367">
                  <c:v>45896.291666666664</c:v>
                </c:pt>
                <c:pt idx="368">
                  <c:v>45896.333333333336</c:v>
                </c:pt>
                <c:pt idx="369">
                  <c:v>45896.375</c:v>
                </c:pt>
                <c:pt idx="370">
                  <c:v>45896.416666666664</c:v>
                </c:pt>
                <c:pt idx="371">
                  <c:v>45896.458333333336</c:v>
                </c:pt>
                <c:pt idx="372">
                  <c:v>45896.5</c:v>
                </c:pt>
                <c:pt idx="373">
                  <c:v>45896.541666666664</c:v>
                </c:pt>
                <c:pt idx="374">
                  <c:v>45896.583333333336</c:v>
                </c:pt>
                <c:pt idx="375">
                  <c:v>45896.625</c:v>
                </c:pt>
                <c:pt idx="376">
                  <c:v>45896.666666666664</c:v>
                </c:pt>
                <c:pt idx="377">
                  <c:v>45896.708333333336</c:v>
                </c:pt>
                <c:pt idx="378">
                  <c:v>45896.75</c:v>
                </c:pt>
                <c:pt idx="379">
                  <c:v>45896.791666666664</c:v>
                </c:pt>
                <c:pt idx="380">
                  <c:v>45896.833333333336</c:v>
                </c:pt>
                <c:pt idx="381">
                  <c:v>45896.875</c:v>
                </c:pt>
                <c:pt idx="382">
                  <c:v>45896.916666666664</c:v>
                </c:pt>
                <c:pt idx="383">
                  <c:v>45896.958333333336</c:v>
                </c:pt>
              </c:numCache>
            </c:numRef>
          </c:xVal>
          <c:yVal>
            <c:numRef>
              <c:f>Plotting!$H$2:$H$385</c:f>
              <c:numCache>
                <c:formatCode>General</c:formatCode>
                <c:ptCount val="384"/>
                <c:pt idx="0">
                  <c:v>22.37</c:v>
                </c:pt>
                <c:pt idx="1">
                  <c:v>10.97</c:v>
                </c:pt>
                <c:pt idx="2">
                  <c:v>2.46</c:v>
                </c:pt>
                <c:pt idx="3">
                  <c:v>3.4</c:v>
                </c:pt>
                <c:pt idx="4">
                  <c:v>4.6399999999999997</c:v>
                </c:pt>
                <c:pt idx="5">
                  <c:v>6.89</c:v>
                </c:pt>
                <c:pt idx="6">
                  <c:v>6.89</c:v>
                </c:pt>
                <c:pt idx="7">
                  <c:v>3.14</c:v>
                </c:pt>
                <c:pt idx="8">
                  <c:v>0.25</c:v>
                </c:pt>
                <c:pt idx="9">
                  <c:v>1.03</c:v>
                </c:pt>
                <c:pt idx="10">
                  <c:v>1.18</c:v>
                </c:pt>
                <c:pt idx="11">
                  <c:v>1.85</c:v>
                </c:pt>
                <c:pt idx="12">
                  <c:v>4.0999999999999996</c:v>
                </c:pt>
                <c:pt idx="13">
                  <c:v>2.44</c:v>
                </c:pt>
                <c:pt idx="14">
                  <c:v>2.02</c:v>
                </c:pt>
                <c:pt idx="15">
                  <c:v>3.85</c:v>
                </c:pt>
                <c:pt idx="16">
                  <c:v>3.37</c:v>
                </c:pt>
                <c:pt idx="17">
                  <c:v>4.01</c:v>
                </c:pt>
                <c:pt idx="18">
                  <c:v>4.6399999999999997</c:v>
                </c:pt>
                <c:pt idx="19">
                  <c:v>3.26</c:v>
                </c:pt>
                <c:pt idx="20">
                  <c:v>2.34</c:v>
                </c:pt>
                <c:pt idx="21">
                  <c:v>4.5199999999999996</c:v>
                </c:pt>
                <c:pt idx="22">
                  <c:v>23.25</c:v>
                </c:pt>
                <c:pt idx="23">
                  <c:v>46.17</c:v>
                </c:pt>
                <c:pt idx="24">
                  <c:v>11.57</c:v>
                </c:pt>
                <c:pt idx="25">
                  <c:v>13.32</c:v>
                </c:pt>
                <c:pt idx="26">
                  <c:v>14.27</c:v>
                </c:pt>
                <c:pt idx="27">
                  <c:v>9.2899999999999991</c:v>
                </c:pt>
                <c:pt idx="28">
                  <c:v>9.2200000000000006</c:v>
                </c:pt>
                <c:pt idx="29">
                  <c:v>60.55</c:v>
                </c:pt>
                <c:pt idx="30">
                  <c:v>86.46</c:v>
                </c:pt>
                <c:pt idx="31">
                  <c:v>28.25</c:v>
                </c:pt>
                <c:pt idx="32">
                  <c:v>20.21</c:v>
                </c:pt>
                <c:pt idx="33">
                  <c:v>13.73</c:v>
                </c:pt>
                <c:pt idx="34">
                  <c:v>15.82</c:v>
                </c:pt>
                <c:pt idx="35">
                  <c:v>7.7</c:v>
                </c:pt>
                <c:pt idx="36">
                  <c:v>18.649999999999999</c:v>
                </c:pt>
                <c:pt idx="37">
                  <c:v>13.14</c:v>
                </c:pt>
                <c:pt idx="38">
                  <c:v>6.05</c:v>
                </c:pt>
                <c:pt idx="39">
                  <c:v>5.87</c:v>
                </c:pt>
                <c:pt idx="40">
                  <c:v>2.16</c:v>
                </c:pt>
                <c:pt idx="41">
                  <c:v>1.37</c:v>
                </c:pt>
                <c:pt idx="42">
                  <c:v>1.87</c:v>
                </c:pt>
                <c:pt idx="43">
                  <c:v>3.34</c:v>
                </c:pt>
                <c:pt idx="44">
                  <c:v>3.26</c:v>
                </c:pt>
                <c:pt idx="45">
                  <c:v>0.27</c:v>
                </c:pt>
                <c:pt idx="46">
                  <c:v>0.09</c:v>
                </c:pt>
                <c:pt idx="47">
                  <c:v>0.8</c:v>
                </c:pt>
                <c:pt idx="48">
                  <c:v>11.9</c:v>
                </c:pt>
                <c:pt idx="49">
                  <c:v>1.33</c:v>
                </c:pt>
                <c:pt idx="50">
                  <c:v>7.06</c:v>
                </c:pt>
                <c:pt idx="51">
                  <c:v>18.850000000000001</c:v>
                </c:pt>
                <c:pt idx="52">
                  <c:v>5.19</c:v>
                </c:pt>
                <c:pt idx="53">
                  <c:v>9.57</c:v>
                </c:pt>
                <c:pt idx="54">
                  <c:v>17.12</c:v>
                </c:pt>
                <c:pt idx="55">
                  <c:v>11.05</c:v>
                </c:pt>
                <c:pt idx="56">
                  <c:v>0.36</c:v>
                </c:pt>
                <c:pt idx="57">
                  <c:v>1.41</c:v>
                </c:pt>
                <c:pt idx="58">
                  <c:v>0</c:v>
                </c:pt>
                <c:pt idx="59">
                  <c:v>1.38</c:v>
                </c:pt>
                <c:pt idx="60">
                  <c:v>2.16</c:v>
                </c:pt>
                <c:pt idx="61">
                  <c:v>1.47</c:v>
                </c:pt>
                <c:pt idx="62">
                  <c:v>0.56999999999999995</c:v>
                </c:pt>
                <c:pt idx="63">
                  <c:v>1.31</c:v>
                </c:pt>
                <c:pt idx="64">
                  <c:v>0.66</c:v>
                </c:pt>
                <c:pt idx="65">
                  <c:v>0</c:v>
                </c:pt>
                <c:pt idx="66">
                  <c:v>38.979999999999997</c:v>
                </c:pt>
                <c:pt idx="67">
                  <c:v>20.73</c:v>
                </c:pt>
                <c:pt idx="68">
                  <c:v>135.13999999999999</c:v>
                </c:pt>
                <c:pt idx="69">
                  <c:v>323.25</c:v>
                </c:pt>
                <c:pt idx="70">
                  <c:v>195.94</c:v>
                </c:pt>
                <c:pt idx="71">
                  <c:v>294.83999999999997</c:v>
                </c:pt>
                <c:pt idx="72">
                  <c:v>33.630000000000003</c:v>
                </c:pt>
                <c:pt idx="73">
                  <c:v>23.78</c:v>
                </c:pt>
                <c:pt idx="74">
                  <c:v>1.1599999999999999</c:v>
                </c:pt>
                <c:pt idx="75">
                  <c:v>2.5099999999999998</c:v>
                </c:pt>
                <c:pt idx="76">
                  <c:v>9.3800000000000008</c:v>
                </c:pt>
                <c:pt idx="77">
                  <c:v>7.38</c:v>
                </c:pt>
                <c:pt idx="78">
                  <c:v>8.4499999999999993</c:v>
                </c:pt>
                <c:pt idx="79">
                  <c:v>0.89</c:v>
                </c:pt>
                <c:pt idx="80">
                  <c:v>2.56</c:v>
                </c:pt>
                <c:pt idx="81">
                  <c:v>7.52</c:v>
                </c:pt>
                <c:pt idx="82">
                  <c:v>6.9</c:v>
                </c:pt>
                <c:pt idx="83">
                  <c:v>2.65</c:v>
                </c:pt>
                <c:pt idx="84">
                  <c:v>1.43</c:v>
                </c:pt>
                <c:pt idx="85">
                  <c:v>1.76</c:v>
                </c:pt>
                <c:pt idx="86">
                  <c:v>1.88</c:v>
                </c:pt>
                <c:pt idx="87">
                  <c:v>0.87</c:v>
                </c:pt>
                <c:pt idx="88">
                  <c:v>0.35</c:v>
                </c:pt>
                <c:pt idx="89">
                  <c:v>1.2</c:v>
                </c:pt>
                <c:pt idx="90">
                  <c:v>0.15</c:v>
                </c:pt>
                <c:pt idx="91">
                  <c:v>0.08</c:v>
                </c:pt>
                <c:pt idx="92">
                  <c:v>0.22</c:v>
                </c:pt>
                <c:pt idx="93">
                  <c:v>9.58</c:v>
                </c:pt>
                <c:pt idx="94">
                  <c:v>4.37</c:v>
                </c:pt>
                <c:pt idx="95">
                  <c:v>4.3099999999999996</c:v>
                </c:pt>
                <c:pt idx="96">
                  <c:v>32.65</c:v>
                </c:pt>
                <c:pt idx="97">
                  <c:v>42.26</c:v>
                </c:pt>
                <c:pt idx="98">
                  <c:v>24.42</c:v>
                </c:pt>
                <c:pt idx="99">
                  <c:v>15.83</c:v>
                </c:pt>
                <c:pt idx="100">
                  <c:v>0.66</c:v>
                </c:pt>
                <c:pt idx="101">
                  <c:v>3.34</c:v>
                </c:pt>
                <c:pt idx="102">
                  <c:v>0.79</c:v>
                </c:pt>
                <c:pt idx="103">
                  <c:v>1.29</c:v>
                </c:pt>
                <c:pt idx="104">
                  <c:v>1.61</c:v>
                </c:pt>
                <c:pt idx="105">
                  <c:v>3.78</c:v>
                </c:pt>
                <c:pt idx="106">
                  <c:v>5.29</c:v>
                </c:pt>
                <c:pt idx="107">
                  <c:v>16.8</c:v>
                </c:pt>
                <c:pt idx="108">
                  <c:v>47.39</c:v>
                </c:pt>
                <c:pt idx="109">
                  <c:v>17.100000000000001</c:v>
                </c:pt>
                <c:pt idx="110">
                  <c:v>11.2</c:v>
                </c:pt>
                <c:pt idx="111">
                  <c:v>6.03</c:v>
                </c:pt>
                <c:pt idx="112">
                  <c:v>6.92</c:v>
                </c:pt>
                <c:pt idx="113">
                  <c:v>4.1500000000000004</c:v>
                </c:pt>
                <c:pt idx="114">
                  <c:v>3.44</c:v>
                </c:pt>
                <c:pt idx="115">
                  <c:v>4.91</c:v>
                </c:pt>
                <c:pt idx="116">
                  <c:v>12.16</c:v>
                </c:pt>
                <c:pt idx="117">
                  <c:v>53.61</c:v>
                </c:pt>
                <c:pt idx="118">
                  <c:v>162.44</c:v>
                </c:pt>
                <c:pt idx="119">
                  <c:v>172.94</c:v>
                </c:pt>
                <c:pt idx="120">
                  <c:v>109.12</c:v>
                </c:pt>
                <c:pt idx="121">
                  <c:v>46.25</c:v>
                </c:pt>
                <c:pt idx="122">
                  <c:v>3.52</c:v>
                </c:pt>
                <c:pt idx="123">
                  <c:v>2.93</c:v>
                </c:pt>
                <c:pt idx="124">
                  <c:v>0.54</c:v>
                </c:pt>
                <c:pt idx="125">
                  <c:v>1.1100000000000001</c:v>
                </c:pt>
                <c:pt idx="126">
                  <c:v>0.61</c:v>
                </c:pt>
                <c:pt idx="127">
                  <c:v>1.07</c:v>
                </c:pt>
                <c:pt idx="128">
                  <c:v>3.48</c:v>
                </c:pt>
                <c:pt idx="129">
                  <c:v>4.1100000000000003</c:v>
                </c:pt>
                <c:pt idx="130">
                  <c:v>3.26</c:v>
                </c:pt>
                <c:pt idx="131">
                  <c:v>4.3499999999999996</c:v>
                </c:pt>
                <c:pt idx="132">
                  <c:v>4.13</c:v>
                </c:pt>
                <c:pt idx="133">
                  <c:v>2.57</c:v>
                </c:pt>
                <c:pt idx="134">
                  <c:v>2.19</c:v>
                </c:pt>
                <c:pt idx="135">
                  <c:v>1.03</c:v>
                </c:pt>
                <c:pt idx="136">
                  <c:v>1.64</c:v>
                </c:pt>
                <c:pt idx="137">
                  <c:v>0.94</c:v>
                </c:pt>
                <c:pt idx="138">
                  <c:v>1.31</c:v>
                </c:pt>
                <c:pt idx="139">
                  <c:v>1.57</c:v>
                </c:pt>
                <c:pt idx="140">
                  <c:v>7.39</c:v>
                </c:pt>
                <c:pt idx="141">
                  <c:v>130.21</c:v>
                </c:pt>
                <c:pt idx="142">
                  <c:v>131.6</c:v>
                </c:pt>
                <c:pt idx="143">
                  <c:v>73.03</c:v>
                </c:pt>
                <c:pt idx="144">
                  <c:v>117.62</c:v>
                </c:pt>
                <c:pt idx="145">
                  <c:v>102.53</c:v>
                </c:pt>
                <c:pt idx="146">
                  <c:v>77.31</c:v>
                </c:pt>
                <c:pt idx="147">
                  <c:v>52.6</c:v>
                </c:pt>
                <c:pt idx="148">
                  <c:v>7.64</c:v>
                </c:pt>
                <c:pt idx="149">
                  <c:v>9.1999999999999993</c:v>
                </c:pt>
                <c:pt idx="150">
                  <c:v>28.73</c:v>
                </c:pt>
                <c:pt idx="151">
                  <c:v>27.6</c:v>
                </c:pt>
                <c:pt idx="152">
                  <c:v>4.28</c:v>
                </c:pt>
                <c:pt idx="153">
                  <c:v>4.26</c:v>
                </c:pt>
                <c:pt idx="154">
                  <c:v>3.9</c:v>
                </c:pt>
                <c:pt idx="155">
                  <c:v>6.2</c:v>
                </c:pt>
                <c:pt idx="156">
                  <c:v>9.3000000000000007</c:v>
                </c:pt>
                <c:pt idx="157">
                  <c:v>13.2</c:v>
                </c:pt>
                <c:pt idx="158">
                  <c:v>2.34</c:v>
                </c:pt>
                <c:pt idx="159">
                  <c:v>3.03</c:v>
                </c:pt>
                <c:pt idx="160">
                  <c:v>0.94</c:v>
                </c:pt>
                <c:pt idx="161">
                  <c:v>7.07</c:v>
                </c:pt>
                <c:pt idx="162">
                  <c:v>3.18</c:v>
                </c:pt>
                <c:pt idx="163">
                  <c:v>17.829999999999998</c:v>
                </c:pt>
                <c:pt idx="164">
                  <c:v>30.44</c:v>
                </c:pt>
                <c:pt idx="165">
                  <c:v>80.3</c:v>
                </c:pt>
                <c:pt idx="166">
                  <c:v>58.08</c:v>
                </c:pt>
                <c:pt idx="167">
                  <c:v>18.23</c:v>
                </c:pt>
                <c:pt idx="168">
                  <c:v>42.19</c:v>
                </c:pt>
                <c:pt idx="169">
                  <c:v>19.72</c:v>
                </c:pt>
                <c:pt idx="170">
                  <c:v>16.88</c:v>
                </c:pt>
                <c:pt idx="171">
                  <c:v>20.67</c:v>
                </c:pt>
                <c:pt idx="172">
                  <c:v>4.5999999999999996</c:v>
                </c:pt>
                <c:pt idx="173">
                  <c:v>8.36</c:v>
                </c:pt>
                <c:pt idx="174">
                  <c:v>4.5999999999999996</c:v>
                </c:pt>
                <c:pt idx="175">
                  <c:v>4.07</c:v>
                </c:pt>
                <c:pt idx="176">
                  <c:v>2.56</c:v>
                </c:pt>
                <c:pt idx="177">
                  <c:v>6.92</c:v>
                </c:pt>
                <c:pt idx="178">
                  <c:v>5.15</c:v>
                </c:pt>
                <c:pt idx="179">
                  <c:v>3.03</c:v>
                </c:pt>
                <c:pt idx="180">
                  <c:v>1.6</c:v>
                </c:pt>
                <c:pt idx="181">
                  <c:v>0.55000000000000004</c:v>
                </c:pt>
                <c:pt idx="182">
                  <c:v>0.71</c:v>
                </c:pt>
                <c:pt idx="183">
                  <c:v>1.1299999999999999</c:v>
                </c:pt>
                <c:pt idx="184">
                  <c:v>2.85</c:v>
                </c:pt>
                <c:pt idx="185">
                  <c:v>0.3</c:v>
                </c:pt>
                <c:pt idx="186">
                  <c:v>0.49</c:v>
                </c:pt>
                <c:pt idx="187">
                  <c:v>1.03</c:v>
                </c:pt>
                <c:pt idx="188">
                  <c:v>0.72</c:v>
                </c:pt>
                <c:pt idx="189">
                  <c:v>1.2</c:v>
                </c:pt>
                <c:pt idx="190">
                  <c:v>1.43</c:v>
                </c:pt>
                <c:pt idx="191">
                  <c:v>0.87</c:v>
                </c:pt>
                <c:pt idx="192">
                  <c:v>1.31</c:v>
                </c:pt>
                <c:pt idx="193">
                  <c:v>0.65</c:v>
                </c:pt>
                <c:pt idx="194">
                  <c:v>0.13</c:v>
                </c:pt>
                <c:pt idx="195">
                  <c:v>0.27</c:v>
                </c:pt>
                <c:pt idx="196">
                  <c:v>0.47</c:v>
                </c:pt>
                <c:pt idx="197">
                  <c:v>0.13</c:v>
                </c:pt>
                <c:pt idx="198">
                  <c:v>0.06</c:v>
                </c:pt>
                <c:pt idx="199">
                  <c:v>0.76</c:v>
                </c:pt>
                <c:pt idx="200">
                  <c:v>0.67</c:v>
                </c:pt>
                <c:pt idx="201">
                  <c:v>0.89</c:v>
                </c:pt>
                <c:pt idx="202">
                  <c:v>0.84</c:v>
                </c:pt>
                <c:pt idx="203">
                  <c:v>0.02</c:v>
                </c:pt>
                <c:pt idx="204">
                  <c:v>0.34</c:v>
                </c:pt>
                <c:pt idx="205">
                  <c:v>0.33</c:v>
                </c:pt>
                <c:pt idx="206">
                  <c:v>0.46</c:v>
                </c:pt>
                <c:pt idx="207">
                  <c:v>0.24</c:v>
                </c:pt>
                <c:pt idx="208">
                  <c:v>0.28000000000000003</c:v>
                </c:pt>
                <c:pt idx="209">
                  <c:v>0.28999999999999998</c:v>
                </c:pt>
                <c:pt idx="210">
                  <c:v>0.33</c:v>
                </c:pt>
                <c:pt idx="211">
                  <c:v>0.66</c:v>
                </c:pt>
                <c:pt idx="212">
                  <c:v>0.68</c:v>
                </c:pt>
                <c:pt idx="213">
                  <c:v>0.32</c:v>
                </c:pt>
                <c:pt idx="214">
                  <c:v>1.92</c:v>
                </c:pt>
                <c:pt idx="215">
                  <c:v>0.72</c:v>
                </c:pt>
                <c:pt idx="216">
                  <c:v>0.09</c:v>
                </c:pt>
                <c:pt idx="217">
                  <c:v>0.51</c:v>
                </c:pt>
                <c:pt idx="218">
                  <c:v>9.4</c:v>
                </c:pt>
                <c:pt idx="219">
                  <c:v>22.52</c:v>
                </c:pt>
                <c:pt idx="220">
                  <c:v>17.62</c:v>
                </c:pt>
                <c:pt idx="221">
                  <c:v>26.08</c:v>
                </c:pt>
                <c:pt idx="222">
                  <c:v>11.48</c:v>
                </c:pt>
                <c:pt idx="223">
                  <c:v>4.3600000000000003</c:v>
                </c:pt>
                <c:pt idx="224">
                  <c:v>0.14000000000000001</c:v>
                </c:pt>
                <c:pt idx="225">
                  <c:v>0.2</c:v>
                </c:pt>
                <c:pt idx="226">
                  <c:v>0.05</c:v>
                </c:pt>
                <c:pt idx="227">
                  <c:v>7.0000000000000007E-2</c:v>
                </c:pt>
                <c:pt idx="228">
                  <c:v>0.19</c:v>
                </c:pt>
                <c:pt idx="229">
                  <c:v>0.04</c:v>
                </c:pt>
                <c:pt idx="230">
                  <c:v>0.42</c:v>
                </c:pt>
                <c:pt idx="231">
                  <c:v>0.37</c:v>
                </c:pt>
                <c:pt idx="232">
                  <c:v>0</c:v>
                </c:pt>
                <c:pt idx="233">
                  <c:v>0.13</c:v>
                </c:pt>
                <c:pt idx="234">
                  <c:v>0</c:v>
                </c:pt>
                <c:pt idx="235">
                  <c:v>0.03</c:v>
                </c:pt>
                <c:pt idx="236">
                  <c:v>0.46</c:v>
                </c:pt>
                <c:pt idx="237">
                  <c:v>8.1199999999999992</c:v>
                </c:pt>
                <c:pt idx="238">
                  <c:v>2.62</c:v>
                </c:pt>
                <c:pt idx="239">
                  <c:v>6.96</c:v>
                </c:pt>
                <c:pt idx="240">
                  <c:v>15.39</c:v>
                </c:pt>
                <c:pt idx="241">
                  <c:v>7.17</c:v>
                </c:pt>
                <c:pt idx="242">
                  <c:v>5.81</c:v>
                </c:pt>
                <c:pt idx="243">
                  <c:v>2.21</c:v>
                </c:pt>
                <c:pt idx="244">
                  <c:v>6.54</c:v>
                </c:pt>
                <c:pt idx="245">
                  <c:v>9.3000000000000007</c:v>
                </c:pt>
                <c:pt idx="246">
                  <c:v>3.33</c:v>
                </c:pt>
                <c:pt idx="247">
                  <c:v>4.37</c:v>
                </c:pt>
                <c:pt idx="248">
                  <c:v>11.15</c:v>
                </c:pt>
                <c:pt idx="249">
                  <c:v>8.31</c:v>
                </c:pt>
                <c:pt idx="250">
                  <c:v>1.57</c:v>
                </c:pt>
                <c:pt idx="251">
                  <c:v>7.64</c:v>
                </c:pt>
                <c:pt idx="252">
                  <c:v>1.83</c:v>
                </c:pt>
                <c:pt idx="253">
                  <c:v>1.07</c:v>
                </c:pt>
                <c:pt idx="254">
                  <c:v>0.97</c:v>
                </c:pt>
                <c:pt idx="255">
                  <c:v>2.2599999999999998</c:v>
                </c:pt>
                <c:pt idx="256">
                  <c:v>1.96</c:v>
                </c:pt>
                <c:pt idx="257">
                  <c:v>1.53</c:v>
                </c:pt>
                <c:pt idx="258">
                  <c:v>1.35</c:v>
                </c:pt>
                <c:pt idx="259">
                  <c:v>1.0900000000000001</c:v>
                </c:pt>
                <c:pt idx="260">
                  <c:v>1.72</c:v>
                </c:pt>
                <c:pt idx="261">
                  <c:v>0.47</c:v>
                </c:pt>
                <c:pt idx="262">
                  <c:v>45.73</c:v>
                </c:pt>
                <c:pt idx="263">
                  <c:v>40.39</c:v>
                </c:pt>
                <c:pt idx="264">
                  <c:v>15.79</c:v>
                </c:pt>
                <c:pt idx="265">
                  <c:v>4.62</c:v>
                </c:pt>
                <c:pt idx="266">
                  <c:v>2.06</c:v>
                </c:pt>
                <c:pt idx="267">
                  <c:v>10.88</c:v>
                </c:pt>
                <c:pt idx="268">
                  <c:v>19.489999999999998</c:v>
                </c:pt>
                <c:pt idx="269">
                  <c:v>3.23</c:v>
                </c:pt>
                <c:pt idx="270">
                  <c:v>2.4</c:v>
                </c:pt>
                <c:pt idx="271">
                  <c:v>2.2200000000000002</c:v>
                </c:pt>
                <c:pt idx="272">
                  <c:v>0.54</c:v>
                </c:pt>
                <c:pt idx="273">
                  <c:v>0.28999999999999998</c:v>
                </c:pt>
                <c:pt idx="274">
                  <c:v>1.46</c:v>
                </c:pt>
                <c:pt idx="275">
                  <c:v>4.99</c:v>
                </c:pt>
                <c:pt idx="276">
                  <c:v>3.78</c:v>
                </c:pt>
                <c:pt idx="277">
                  <c:v>5.34</c:v>
                </c:pt>
                <c:pt idx="278">
                  <c:v>9.39</c:v>
                </c:pt>
                <c:pt idx="279">
                  <c:v>7.7</c:v>
                </c:pt>
                <c:pt idx="280">
                  <c:v>2.27</c:v>
                </c:pt>
                <c:pt idx="281">
                  <c:v>3.85</c:v>
                </c:pt>
                <c:pt idx="282">
                  <c:v>1.07</c:v>
                </c:pt>
                <c:pt idx="283">
                  <c:v>0.49</c:v>
                </c:pt>
                <c:pt idx="284">
                  <c:v>0</c:v>
                </c:pt>
                <c:pt idx="285">
                  <c:v>1.06</c:v>
                </c:pt>
                <c:pt idx="286">
                  <c:v>3.33</c:v>
                </c:pt>
                <c:pt idx="287">
                  <c:v>4.6100000000000003</c:v>
                </c:pt>
                <c:pt idx="288">
                  <c:v>2.2799999999999998</c:v>
                </c:pt>
                <c:pt idx="289">
                  <c:v>5.85</c:v>
                </c:pt>
                <c:pt idx="290">
                  <c:v>6.81</c:v>
                </c:pt>
                <c:pt idx="291">
                  <c:v>0.48</c:v>
                </c:pt>
                <c:pt idx="292">
                  <c:v>1.64</c:v>
                </c:pt>
                <c:pt idx="293">
                  <c:v>0.2</c:v>
                </c:pt>
                <c:pt idx="294">
                  <c:v>6.98</c:v>
                </c:pt>
                <c:pt idx="295">
                  <c:v>6.27</c:v>
                </c:pt>
                <c:pt idx="296">
                  <c:v>0.65</c:v>
                </c:pt>
                <c:pt idx="297">
                  <c:v>2.95</c:v>
                </c:pt>
                <c:pt idx="298">
                  <c:v>7.3</c:v>
                </c:pt>
                <c:pt idx="299">
                  <c:v>13.72</c:v>
                </c:pt>
                <c:pt idx="300">
                  <c:v>11.99</c:v>
                </c:pt>
                <c:pt idx="301">
                  <c:v>17.38</c:v>
                </c:pt>
                <c:pt idx="302">
                  <c:v>19.89</c:v>
                </c:pt>
                <c:pt idx="303">
                  <c:v>9.9499999999999993</c:v>
                </c:pt>
                <c:pt idx="304">
                  <c:v>9.35</c:v>
                </c:pt>
                <c:pt idx="305">
                  <c:v>6.98</c:v>
                </c:pt>
                <c:pt idx="306">
                  <c:v>9.41</c:v>
                </c:pt>
                <c:pt idx="307">
                  <c:v>3.68</c:v>
                </c:pt>
                <c:pt idx="308">
                  <c:v>3.44</c:v>
                </c:pt>
                <c:pt idx="309">
                  <c:v>0.94</c:v>
                </c:pt>
                <c:pt idx="310">
                  <c:v>9.5399999999999991</c:v>
                </c:pt>
                <c:pt idx="311">
                  <c:v>11.49</c:v>
                </c:pt>
                <c:pt idx="312">
                  <c:v>1.18</c:v>
                </c:pt>
                <c:pt idx="313">
                  <c:v>1.89</c:v>
                </c:pt>
                <c:pt idx="314">
                  <c:v>4.28</c:v>
                </c:pt>
                <c:pt idx="315">
                  <c:v>9.35</c:v>
                </c:pt>
                <c:pt idx="316">
                  <c:v>9.67</c:v>
                </c:pt>
                <c:pt idx="317">
                  <c:v>12.94</c:v>
                </c:pt>
                <c:pt idx="318">
                  <c:v>13.65</c:v>
                </c:pt>
                <c:pt idx="319">
                  <c:v>16.63</c:v>
                </c:pt>
                <c:pt idx="320">
                  <c:v>15.64</c:v>
                </c:pt>
                <c:pt idx="321">
                  <c:v>13.44</c:v>
                </c:pt>
                <c:pt idx="322">
                  <c:v>14.24</c:v>
                </c:pt>
                <c:pt idx="323">
                  <c:v>11.76</c:v>
                </c:pt>
                <c:pt idx="324">
                  <c:v>13.26</c:v>
                </c:pt>
                <c:pt idx="325">
                  <c:v>23.29</c:v>
                </c:pt>
                <c:pt idx="326">
                  <c:v>24.16</c:v>
                </c:pt>
                <c:pt idx="327">
                  <c:v>16.71</c:v>
                </c:pt>
                <c:pt idx="328">
                  <c:v>10.11</c:v>
                </c:pt>
                <c:pt idx="329">
                  <c:v>9.48</c:v>
                </c:pt>
                <c:pt idx="330">
                  <c:v>5.81</c:v>
                </c:pt>
                <c:pt idx="331">
                  <c:v>7.91</c:v>
                </c:pt>
                <c:pt idx="332">
                  <c:v>4.5999999999999996</c:v>
                </c:pt>
                <c:pt idx="333">
                  <c:v>1.24</c:v>
                </c:pt>
                <c:pt idx="334">
                  <c:v>0.99</c:v>
                </c:pt>
                <c:pt idx="335">
                  <c:v>0.73</c:v>
                </c:pt>
                <c:pt idx="336">
                  <c:v>0.03</c:v>
                </c:pt>
                <c:pt idx="337">
                  <c:v>4.6500000000000004</c:v>
                </c:pt>
                <c:pt idx="338">
                  <c:v>0.93</c:v>
                </c:pt>
                <c:pt idx="339">
                  <c:v>1.2</c:v>
                </c:pt>
                <c:pt idx="340">
                  <c:v>0.65</c:v>
                </c:pt>
                <c:pt idx="341">
                  <c:v>0.33</c:v>
                </c:pt>
                <c:pt idx="342">
                  <c:v>0.91</c:v>
                </c:pt>
                <c:pt idx="343">
                  <c:v>5.46</c:v>
                </c:pt>
                <c:pt idx="344">
                  <c:v>6.72</c:v>
                </c:pt>
                <c:pt idx="345">
                  <c:v>7.41</c:v>
                </c:pt>
                <c:pt idx="346">
                  <c:v>4.3099999999999996</c:v>
                </c:pt>
                <c:pt idx="347">
                  <c:v>1.94</c:v>
                </c:pt>
                <c:pt idx="348">
                  <c:v>3.75</c:v>
                </c:pt>
                <c:pt idx="349">
                  <c:v>3.93</c:v>
                </c:pt>
                <c:pt idx="350">
                  <c:v>4.01</c:v>
                </c:pt>
                <c:pt idx="351">
                  <c:v>3.07</c:v>
                </c:pt>
                <c:pt idx="352">
                  <c:v>1.28</c:v>
                </c:pt>
                <c:pt idx="353">
                  <c:v>0.22</c:v>
                </c:pt>
                <c:pt idx="354">
                  <c:v>0.26</c:v>
                </c:pt>
                <c:pt idx="355">
                  <c:v>0.08</c:v>
                </c:pt>
                <c:pt idx="356">
                  <c:v>0.45</c:v>
                </c:pt>
                <c:pt idx="357">
                  <c:v>4.34</c:v>
                </c:pt>
                <c:pt idx="358">
                  <c:v>4.7699999999999996</c:v>
                </c:pt>
                <c:pt idx="359">
                  <c:v>2.44</c:v>
                </c:pt>
                <c:pt idx="360">
                  <c:v>2.2999999999999998</c:v>
                </c:pt>
                <c:pt idx="361">
                  <c:v>0.56999999999999995</c:v>
                </c:pt>
                <c:pt idx="362">
                  <c:v>0.8</c:v>
                </c:pt>
                <c:pt idx="363">
                  <c:v>2.98</c:v>
                </c:pt>
                <c:pt idx="364">
                  <c:v>2.0499999999999998</c:v>
                </c:pt>
                <c:pt idx="365">
                  <c:v>2.89</c:v>
                </c:pt>
                <c:pt idx="366">
                  <c:v>4.66</c:v>
                </c:pt>
                <c:pt idx="367">
                  <c:v>12.79</c:v>
                </c:pt>
                <c:pt idx="368">
                  <c:v>0.79</c:v>
                </c:pt>
                <c:pt idx="369">
                  <c:v>0.31</c:v>
                </c:pt>
                <c:pt idx="370">
                  <c:v>2.63</c:v>
                </c:pt>
                <c:pt idx="371">
                  <c:v>2.25</c:v>
                </c:pt>
                <c:pt idx="372">
                  <c:v>2.94</c:v>
                </c:pt>
                <c:pt idx="373">
                  <c:v>2.44</c:v>
                </c:pt>
                <c:pt idx="374">
                  <c:v>3.08</c:v>
                </c:pt>
                <c:pt idx="375">
                  <c:v>0.68</c:v>
                </c:pt>
                <c:pt idx="376">
                  <c:v>1.07</c:v>
                </c:pt>
                <c:pt idx="377">
                  <c:v>1.04</c:v>
                </c:pt>
                <c:pt idx="378">
                  <c:v>1.44</c:v>
                </c:pt>
                <c:pt idx="379">
                  <c:v>0.44</c:v>
                </c:pt>
                <c:pt idx="380">
                  <c:v>0.75</c:v>
                </c:pt>
                <c:pt idx="381">
                  <c:v>0.5</c:v>
                </c:pt>
                <c:pt idx="382">
                  <c:v>0.72</c:v>
                </c:pt>
                <c:pt idx="383">
                  <c:v>0.25</c:v>
                </c:pt>
              </c:numCache>
            </c:numRef>
          </c:yVal>
          <c:smooth val="0"/>
          <c:extLst>
            <c:ext xmlns:c16="http://schemas.microsoft.com/office/drawing/2014/chart" uri="{C3380CC4-5D6E-409C-BE32-E72D297353CC}">
              <c16:uniqueId val="{00000004-9F19-4F1E-ABD8-1CD17237076D}"/>
            </c:ext>
          </c:extLst>
        </c:ser>
        <c:dLbls>
          <c:showLegendKey val="0"/>
          <c:showVal val="0"/>
          <c:showCatName val="0"/>
          <c:showSerName val="0"/>
          <c:showPercent val="0"/>
          <c:showBubbleSize val="0"/>
        </c:dLbls>
        <c:axId val="222134495"/>
        <c:axId val="222118175"/>
      </c:scatterChart>
      <c:valAx>
        <c:axId val="222134495"/>
        <c:scaling>
          <c:orientation val="minMax"/>
          <c:max val="45897"/>
          <c:min val="45881"/>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t>Date and 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yyyy\-mm\-dd;@"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2118175"/>
        <c:crosses val="autoZero"/>
        <c:crossBetween val="midCat"/>
      </c:valAx>
      <c:valAx>
        <c:axId val="222118175"/>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t>PM2.5 [% of WHO guideline]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2134495"/>
        <c:crosses val="autoZero"/>
        <c:crossBetween val="midCat"/>
      </c:valAx>
      <c:spPr>
        <a:noFill/>
        <a:ln>
          <a:noFill/>
        </a:ln>
        <a:effectLst/>
      </c:spPr>
    </c:plotArea>
    <c:legend>
      <c:legendPos val="b"/>
      <c:layout>
        <c:manualLayout>
          <c:xMode val="edge"/>
          <c:yMode val="edge"/>
          <c:x val="0.66904581746362024"/>
          <c:y val="9.1481287762293695E-2"/>
          <c:w val="0.29331610758470467"/>
          <c:h val="0.2319439090249669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0T09:59:03.235"/>
    </inkml:context>
    <inkml:brush xml:id="br0">
      <inkml:brushProperty name="width" value="0.035" units="cm"/>
      <inkml:brushProperty name="height" value="0.035" units="cm"/>
      <inkml:brushProperty name="color" value="#E71224"/>
    </inkml:brush>
  </inkml:definitions>
  <inkml:trace contextRef="#ctx0" brushRef="#br0">62 83 24575,'8'-1'0,"-1"0"0,1-1 0,-1 0 0,0 0 0,1-1 0,-1 0 0,-1 0 0,1-1 0,0 0 0,-1 0 0,8-7 0,-5 5 0,0 0 0,0 1 0,0 0 0,11-4 0,-20 9 0,0 0 0,1 0 0,-1 0 0,0 0 0,0 0 0,0 0 0,0 1 0,0-1 0,0 0 0,0 0 0,1 0 0,-1 0 0,0 1 0,0-1 0,0 0 0,0 0 0,0 0 0,0 0 0,0 1 0,0-1 0,0 0 0,0 0 0,0 0 0,0 0 0,0 1 0,0-1 0,0 0 0,0 0 0,0 0 0,0 1 0,0-1 0,0 0 0,-1 0 0,1 0 0,0 0 0,0 0 0,0 1 0,0-1 0,0 0 0,0 0 0,0 0 0,-1 0 0,1 0 0,0 0 0,0 1 0,0-1 0,0 0 0,-1 0 0,1 0 0,0 0 0,0 0 0,-1 0 0,-9 13 0,-13 10 0,-48 35 0,-4 3 0,74-60 0,1-1 0,-1 0 0,1 1 0,-1-1 0,1 1 0,-1-1 0,1 1 0,-1-1 0,1 1 0,-1-1 0,1 1 0,0-1 0,-1 1 0,1 0 0,0-1 0,0 1 0,-1 0 0,1-1 0,0 1 0,0 0 0,0-1 0,0 1 0,0 1 0,12 1 0,23-8 0,80-36 0,-123 43 0,-11 5 0,-1 0 0,2 0 0,-35 21 0,145-89 0,-30 13 0,-37 28 0,-22 17 0,-9 6 0,-121 72 0,124-74 0,0 1 0,0-1 0,0-1 0,0 1 0,0 0 0,0-1 0,-1 0 0,1 0 0,0 0 0,0 0 0,-1 0 0,1-1 0,0 1 0,-4-2 0,4 1 0,3 1 0,0 0 0,-1 0 0,1 0 0,0 0 0,0-1 0,-1 1 0,1 0 0,0 0 0,0-1 0,-1 1 0,1 0 0,0 0 0,0-1 0,0 1 0,-1 0 0,1 0 0,0-1 0,0 1 0,0 0 0,0-1 0,0 1 0,0 0 0,0-1 0,0 1 0,0 0 0,0-1 0,0 1 0,0 0 0,0-1 0,0 1 0,0 0 0,0-1 0,0 1 0,0 0 0,0-1 0,0 1 0,0 0 0,0 0 0,1-1 0,-1 1 0,0 0 0,0 0 0,0-1 0,1 1 0,-1 0 0,0 0 0,0-1 0,1 1 0,-1 0 0,0 0 0,1 0 0,-1-1 0,0 1 0,0 0 0,1 0 0,17-16 0,-17 15 0,55-50 0,-51 47 0,0-1 0,-1 0 0,1-1 0,-1 1 0,-1-1 0,1 1 0,-1-1 0,4-10 0,-7 16 0,0 0 0,0 0 0,0 0 0,0 0 0,0 0 0,0 0 0,-1 1 0,1-1 0,0 0 0,0 0 0,0 0 0,0 0 0,0 0 0,-1 0 0,1 0 0,0 0 0,0 0 0,0 0 0,0 0 0,-1 0 0,1 0 0,0 0 0,0 0 0,0 0 0,0 0 0,-1 0 0,1 0 0,0 0 0,0 0 0,0 0 0,0 0 0,-1 0 0,1 0 0,0 0 0,0 0 0,0 0 0,0 0 0,-1 0 0,1 0 0,0-1 0,0 1 0,0 0 0,0 0 0,0 0 0,0 0 0,0 0 0,-1-1 0,1 1 0,0 0 0,0 0 0,0 0 0,0 0 0,0 0 0,0-1 0,0 1 0,0 0 0,0 0 0,0 0 0,0-1 0,0 1 0,0 0 0,0 0 0,0 0 0,0 0 0,0-1 0,0 1 0,0 0 0,0 0 0,-14 10 0,-9 10 0,0 1 0,1 2 0,2 0 0,0 1 0,-18 30 0,30-37 0,13-19 0,19-24 0,-19 20 0,3-4 0,1 2 0,0-1 0,1 1 0,0 0 0,0 1 0,0 1 0,1-1 0,0 1 0,18-6 0,-7 5 0,-1 1 0,1 1 0,0 1 0,32-2 0,1-3 0,-55 9 0,0-1 0,0 1 0,1 0 0,-1 0 0,0 0 0,0 0 0,0 0 0,0 0 0,1-1 0,-1 1 0,0 0 0,0 0 0,1 0 0,-1 0 0,0 0 0,0 0 0,0 0 0,1 0 0,-1 0 0,0 0 0,0 0 0,1 0 0,-1 0 0,0 0 0,0 0 0,0 0 0,1 0 0,-1 0 0,0 1 0,0-1 0,0 0 0,1 0 0,-1 0 0,0 0 0,0 0 0,0 0 0,0 1 0,1-1 0,-1 0 0,0 0 0,0 0 0,0 0 0,0 1 0,0-1 0,1 0 0,-10 11 0,-28 20 0,25-21 0,-16 22 0,27-32 0,1 0 0,0 1 0,-1-1 0,1 0 0,0 1 0,0-1 0,0 0 0,-1 1 0,1-1 0,0 0 0,0 1 0,0-1 0,0 1 0,0-1 0,0 0 0,-1 1 0,1-1 0,0 1 0,0-1 0,0 0 0,1 1 0,-1-1 0,0 1 0,0-1 0,0 0 0,0 1 0,0-1 0,0 1 0,1-1 0,0 1 0,0-1 0,0 0 0,0 0 0,1 0 0,-1 0 0,0 0 0,0 0 0,0 0 0,0 0 0,1-1 0,-1 1 0,0 0 0,0-1 0,0 1 0,0-1 0,1 0 0,6-3 0,-1 0 0,0 0 0,0-1 0,0 1 0,-1-2 0,8-7 0,28-20 0,-41 33 0,-1-1 0,1 1 0,-1 0 0,0 0 0,1 0 0,-1-1 0,1 1 0,-1 0 0,1 0 0,-1 0 0,0 0 0,1 0 0,-1 0 0,1 0 0,-1 0 0,1 0 0,-1 0 0,1 0 0,-1 0 0,0 0 0,1 1 0,-1-1 0,1 0 0,-1 0 0,0 0 0,1 1 0,-1-1 0,1 0 0,-1 0 0,0 1 0,1-1 0,-1 0 0,0 1 0,0-1 0,1 0 0,-1 1 0,0-1 0,0 0 0,1 1 0,-1-1 0,0 1 0,0-1 0,0 1 0,0-1 0,0 0 0,0 1 0,1-1 0,-1 1 0,0-1 0,0 1 0,-1 0 0,3 34 0,-1-17 0,-1-18 0,0 1 0,0-1 0,0 0 0,0 0 0,1 0 0,-1 0 0,0 1 0,0-1 0,0 0 0,0 0 0,1 0 0,-1 0 0,0 0 0,0 0 0,0 1 0,1-1 0,-1 0 0,0 0 0,0 0 0,1 0 0,-1 0 0,0 0 0,0 0 0,0 0 0,1 0 0,-1 0 0,0 0 0,0 0 0,1 0 0,-1 0 0,0 0 0,0 0 0,0-1 0,1 1 0,-1 0 0,0 0 0,0 0 0,0 0 0,1 0 0,-1 0 0,0-1 0,0 1 0,0 0 0,0 0 0,1 0 0,-1 0 0,0-1 0,0 1 0,0 0 0,0 0 0,0 0 0,0-1 0,0 1 0,0 0 0,0 0 0,1-1 0,-1 1 0,0-1 0,8-12 0,-8 12 0,1 0 0,-1 0 0,0 0 0,0 0 0,1-1 0,-1 1 0,0 0 0,0 0 0,0 0 0,-1 0 0,1-1 0,0 1 0,0 0 0,0 0 0,-1 0 0,1 0 0,-1 0 0,1 0 0,-1 0 0,1 0 0,-2-2 0,0 0 0,-1 1 0,1-1 0,-1 1 0,0-1 0,0 1 0,1 0 0,-5-2 0,-1-1 0,0 1 0,0 1 0,-1-1 0,1 1 0,-13-2 0,14 5-97,-1 0-1,1 1 1,0-1-1,-1 2 1,1-1-1,0 1 1,0 0-1,0 0 1,0 1-1,0 0 1,1 0-1,-1 1 0,-7 5 1,-10 5-6729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7T13:45:10.849"/>
    </inkml:context>
    <inkml:brush xml:id="br0">
      <inkml:brushProperty name="width" value="0.1" units="cm"/>
      <inkml:brushProperty name="height" value="0.1" units="cm"/>
      <inkml:brushProperty name="color" value="#008C3A"/>
    </inkml:brush>
  </inkml:definitions>
  <inkml:trace contextRef="#ctx0" brushRef="#br0">0 1 9830,'0'0'0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7T13:45:10.850"/>
    </inkml:context>
    <inkml:brush xml:id="br0">
      <inkml:brushProperty name="width" value="0.035" units="cm"/>
      <inkml:brushProperty name="height" value="0.035" units="cm"/>
      <inkml:brushProperty name="color" value="#E71224"/>
    </inkml:brush>
  </inkml:definitions>
  <inkml:trace contextRef="#ctx0" brushRef="#br0">316 130 24575,'-1'-86'0,"2"86"0,-1-1 0,0 0 0,0 1 0,0-1 0,-1 0 0,1 0 0,0 1 0,0-1 0,0 0 0,0 1 0,0-1 0,-1 0 0,1 1 0,-1-1 0,1 0 0,-1 1 0,1-1 0,0 1 0,-1-1 0,0 0 0,1 1 0,0 0 0,-1 0 0,0 0 0,1 0 0,0 0 0,0 0 0,-1 0 0,0 0 0,1 0 0,-1 0 0,1 1 0,0-1 0,0 0 0,-1 0 0,1 1 0,-1-1 0,1 0 0,0 0 0,0 0 0,0 1 0,-1-1 0,1 0 0,-1 1 0,1 0 0,-3 1 0,1 2 0,0-1 0,0 0 0,0 1 0,0-1 0,-1 5 0,1 2 0,-2 1 0,3-20 0,1 8 0,-3-31 0,3 31 0,0 0 0,0 1 0,0 0 0,0-1 0,-1 0 0,1 1 0,0 0 0,0-1 0,-1 0 0,1 1 0,0 0 0,0-1 0,-1 1 0,1-1 0,-1 1 0,1-1 0,-1 1 0,1 0 0,-1-1 0,0 1 0,1 0 0,-1 0 0,0 0 0,1 0 0,0 0 0,-1 1 0,0-1 0,0 0 0,1 0 0,0 0 0,-1 0 0,0 1 0,1-1 0,0 1 0,-1-1 0,0 1 0,1-1 0,-1 0 0,1 1 0,0 0 0,-1-1 0,1 0 0,-1 2 0,-11 22 0,8-13 0,4-11 0,0 0 0,0 0 0,-1 1 0,1-1 0,0 0 0,0 0 0,0 1 0,0-1 0,0 0 0,-1 0 0,1 1 0,0-1 0,0 0 0,0 0 0,0 0 0,0 0 0,0 0 0,0 0 0,0 0 0,-1 0 0,1 1 0,0-1 0,-1 0 0,1 0 0,0 0 0,0 0 0,0 0 0,0 0 0,0 0 0,-1 0 0,1 0 0,0 0 0,-1 0 0,1 0 0,-6-6 0,-3-16 0,9 19 0,-5-12 0,4 11 0,-1-1 0,2 1 0,-2 1 0,0-2 0,-2-2 0,4 6 0,0 1 0,0 0 0,-1-1 0,1 1 0,0 0 0,0 0 0,-1 0 0,1 0 0,0 0 0,0 0 0,0-1 0,-1 1 0,1 0 0,0 0 0,-1 0 0,1 0 0,0 0 0,0 0 0,0 0 0,-1 0 0,1 0 0,-1 0 0,1 0 0,0 0 0,-1 0 0,1 0 0,0 0 0,0 0 0,0 0 0,-1 0 0,1 0 0,0 1 0,-1-1 0,1 0 0,0 0 0,0 0 0,0 0 0,0 0 0,-1 0 0,1 1 0,0-1 0,-1 0 0,1 0 0,0 1 0,0-1 0,0 0 0,-1 0 0,1 0 0,0 1 0,0-1 0,0 0 0,0 1 0,0-1 0,0 1 0,-9 18 0,7-15 0,-2-13 0,4 9 0,0 0 0,-1 0 0,1 0 0,0 0 0,0-1 0,-1 1 0,1 0 0,0 0 0,0-1 0,0 1 0,0 0 0,-1 0 0,1 0 0,0 0 0,-1-1 0,1 1 0,0 0 0,0 0 0,0 0 0,0 0 0,-1 0 0,1 0 0,-1 0 0,1 0 0,0 0 0,-1 0 0,1 0 0,0 0 0,0 1 0,0-1 0,0 0 0,-1 0 0,1 0 0,0 0 0,-1 1 0,1-1 0,0 0 0,0 0 0,0 0 0,0 1 0,0-1 0,-1 0 0,1 0 0,0 0 0,0 0 0,-1 1 0,1-1 0,0 0 0,0 1 0,0-1 0,0 0 0,0 0 0,0 0 0,-1 0 0,1 1 0,0-1 0,0 1 0,-2 4 0,1-1 0,-1 1 0,0 0 0,2 0 0,-2 0 0,1 5 0,0-3 0,1-10 0,0 0 0,-1 1 0,1-1 0,0 0 0,-1 0 0,0 0 0,-2-4 0,3 6 0,0 0 0,0 1 0,0-1 0,-1 0 0,1 0 0,-1 1 0,1 0 0,-1-1 0,1 0 0,0 1 0,-1 0 0,0-1 0,1 1 0,0-1 0,-1 1 0,0 0 0,1 0 0,-2-1 0,1 1 0,0 0 0,0 0 0,1 0 0,-1 0 0,0 0 0,0 1 0,1-1 0,-1 0 0,0 0 0,1 0 0,-1 1 0,0-1 0,0 1 0,1-1 0,-1 0 0,0 1 0,1 0 0,-1-1 0,0 0 0,1 1 0,-1 1 0,-9 11 0,9-11 0,0-1 0,0 1 0,-1 1 0,1-2 0,-1 1 0,1-1 0,-1 2 0,0-2 0,-2 2 0,4-3 0,0 0 0,-1 0 0,1 0 0,0 0 0,0 0 0,0 0 0,-1 0 0,1 0 0,0 0 0,0 0 0,0 0 0,0 0 0,0 0 0,0 0 0,0 0 0,0 0 0,-1 0 0,1 0 0,0 0 0,0 0 0,0 0 0,-1 0 0,1 0 0,0 0 0,0 0 0,0 0 0,0 0 0,-1 0 0,1-1 0,0 1 0,0 0 0,0 0 0,0 0 0,0 0 0,0-1 0,0 1 0,0 0 0,0 0 0,0 0 0,0 0 0,0 0 0,-2-11 0,2-10 0,0 20 0,-2-18 0,-1 13 0,3 6 0,0 0 0,-1 0 0,1 0 0,0 0 0,-1 0 0,1 0 0,-1 0 0,1 0 0,0 0 0,0 1 0,0-1 0,0 0 0,-1 1 0,1-1 0,0 0 0,-1 0 0,1 0 0,0 0 0,0 1 0,0-1 0,0 0 0,0 1 0,0-1 0,0 0 0,-1 0 0,1 1 0,-2 3 0,1 1 0,0-2 0,-1 1 0,1 0 0,1 1 0,-1-1 0,0 0 0,1 0 0,0 7 0,1-5 0,-2 0 0,1 1 0,0-1 0,-3 7 0,1-6 0,0-3 0,1-1 0,0 1 0,0 0 0,0 0 0,0 0 0,1 0 0,0-1 0,0 1 0,0 8 0,1-13 0,0 1 0,-1 0 0,0-1 0,1 1 0,-1 0 0,1 0 0,0-1 0,-1 1 0,0-1 0,0 1 0,1-1 0,-1 1 0,1 0 0,-1-1 0,0 0 0,0 1 0,0 0 0,1-1 0,-1 0 0,0 1 0,0 0 0,1-2 0,3-13 0,5-25 0,-12 64 0,1-1 0,-8 26 0,10-49 0,0 2 0,0-2 0,0 1 0,0 0 0,-1 0 0,1 0 0,-1 0 0,1-1 0,0 2 0,0-2 0,-1 1 0,0 0 0,0 0 0,1-1 0,0 1 0,-1 0 0,0-1 0,1 1 0,-1 0 0,-1-1 0,2 0 0,-2 1 0,2 0 0,-2-1 0,1-1 0,1 1 0,-1 0 0,0 0 0,1 0 0,-1 0 0,0-1 0,0 1 0,1 0 0,-2 0 0,2-1 0,-1 1 0,1-1 0,-1 1 0,0 0 0,1-1 0,-1 0 0,0 1 0,1-1 0,-4-3 0,0 0 0,1 0 0,0 0 0,0-1 0,0 1 0,-2-8 0,3 9 0,-3-10 0,2 12 0,2 9 0,3 13 0,-2-20 0,0 0 0,0-1 0,0 1 0,0 0 0,0 0 0,1-1 0,-1 1 0,0 0 0,1-1 0,-1 0 0,0 1 0,0 0 0,1-1 0,-1 1 0,1-1 0,-1 1 0,0 0 0,1-1 0,0 0 0,0 1 0,-1 0 0,0-1 0,1 0 0,0 0 0,-1 0 0,1 1 0,1 0 0,-2-1 0,1-1 0,0 1 0,-1 0 0,1-1 0,-1 1 0,1 0 0,0 0 0,-1-1 0,0 1 0,1-1 0,-1 1 0,1 0 0,-1-1 0,0 0 0,1 1 0,-1-1 0,1 1 0,-1-1 0,0 0 0,0 1 0,0 0 0,0-1 0,0 0 0,1 1 0,-1-1 0,0 0 0,0 0 0,3-21 0,-3 20 0,1-9 0,0 22 0,0 16 0,0-26 0,-1 0 0,0 0 0,0 0 0,1 0 0,-1 0 0,1 0 0,-1 0 0,1 0 0,0-1 0,-1 2 0,1-2 0,1 3 0,-2-3 0,0 0 0,0 0 0,1 0 0,-1 0 0,1 0 0,-1 1 0,1-1 0,-1 0 0,0 0 0,0 0 0,1 0 0,0 0 0,-1 0 0,0 0 0,0 0 0,1 0 0,-1 0 0,1 0 0,-1 0 0,1 0 0,-1 0 0,0 0 0,0 0 0,1-1 0,0 1 0,1-1 0,-1-1 0,0 2 0,0-2 0,0 2 0,0-2 0,0 2 0,0-2 0,0 1 0,-1-1 0,1 2 0,0-2 0,0 1 0,-1-1 0,0 1 0,2-3 0,3-7 0,-5 10 0,0 1 0,0 0 0,0 0 0,0 0 0,0 0 0,0 0 0,0-1 0,0 1 0,0 0 0,0 0 0,1 0 0,-1 0 0,0 0 0,0 0 0,1 0 0,-1 0 0,0 0 0,0 0 0,0 0 0,0 0 0,0 0 0,0 0 0,0 0 0,1 0 0,-1 0 0,0 0 0,0 0 0,1 0 0,-1 0 0,0 0 0,0 0 0,0 0 0,1 0 0,-1 0 0,0 1 0,1 0 0,0 1 0,1-1 0,-1 1 0,0 0 0,0 0 0,-1-1 0,2 1 0,-1 0 0,0 3 0,3 8 0,7 17 0,-10-28 0,-1-1 0,1 1 0,0-1 0,0 1 0,0-1 0,0 1 0,0-1 0,0 0 0,0 1 0,1-1 0,-1 0 0,0 0 0,1 0 0,1 1 0,-2-2 0,0 1 0,0-1 0,-1 0 0,1 0 0,0 0 0,-1 0 0,1-1 0,0 1 0,0 0 0,-1 0 0,1 0 0,0-1 0,-1 1 0,1-1 0,-1 1 0,1 0 0,0 0 0,-1-1 0,1 1 0,0-1 0,-1 1 0,0 0 0,1-1 0,-1 0 0,1 1 0,0 0 0,-1-1 0,0 0 0,0 1 0,0-1 0,1 0 0,-1 0 0,1 1 0,-1-1 0,0 0 0,0 0 0,9-31 0,-8 29 0,0-5 0,-1 5 0,0 1 0,0 0 0,0 0 0,1 1 0,-1-1 0,0 0 0,1 0 0,0 0 0,0 0 0,-1 1 0,3-4 0,19 10 0,-20-6 0,-2 0 0,1 0 0,1 1 0,-2-1 0,1 0 0,0 1 0,-1-1 0,1 0 0,0 0 0,-1 0 0,1 0 0,0 0 0,0 0 0,-1 0 0,0 0 0,1 0 0,-1 0 0,0 0 0,1-2 0,-1 2 0,0 5 0,1 8 0,-1-12 0,0 1 0,0 0 0,0-1 0,0 0 0,0 1 0,0 0 0,0 0 0,0-1 0,0 1 0,0-1 0,0 1 0,1-1 0,-1 1 0,0 0 0,0-1 0,1 0 0,-1 1 0,0 0 0,0-1 0,1 1 0,-1-1 0,1 0 0,-1 1 0,0 0 0,1-1 0,-1 0 0,1 0 0,0 1 0,-1-1 0,0 1 0,1-1 0,0 0 0,-1 0 0,0 0 0,1 0 0,0 0 0,0 1 0,-1-1 0,1 0 0,0 0 0,0-1 0,1 1 0,-2 0 0,2-1 0,-2 0 0,2 1 0,-1-1 0,0 0 0,0 1 0,-1-1 0,1 0 0,0 0 0,0 0 0,-1 0 0,1 1 0,0-2 0,-1 2 0,1-2 0,0 1 0,-1 0 0,1-2 0,2-8 0,-2 8 0,0 8 0,0 2 0,1 2 0,2-16 0,-1-13 0,-1 5 0,-2 17 0,0 26 0,0-16 0,-1-1 0,1-11 0,-1 2 0,1-1 0,0 1 0,0-2 0,0 2 0,0-1 0,0 1 0,0-1 0,0 0 0,0 0 0,1 0 0,-1 1 0,1-1 0,-1 0 0,0 0 0,2 2 0,-2-3 0,0 0 0,0 0 0,0 0 0,0 0 0,0 0 0,1 0 0,-1 0 0,0 1 0,0-1 0,0 0 0,1 0 0,-1 0 0,0 0 0,0 0 0,0 0 0,1 0 0,-1 0 0,0 0 0,0 0 0,0 0 0,0-1 0,0 1 0,0 0 0,0 0 0,0 0 0,1 0 0,-1 0 0,0 0 0,0 0 0,0 0 0,0-1 0,1 1 0,-1 0 0,0 0 0,0 0 0,0 0 0,0 0 0,0 0 0,0 0 0,0 0 0,0 0 0,0-1 0,0 1 0,0 0 0,0 0 0,0 0 0,0-1 0,0 1 0,0 0 0,0 0 0,0 0 0,0 0 0,5-11 0,-5 10 0,13-53 0,-13 58 0,0 0 0,0 0 0,1 0 0,0 0 0,-1 0 0,2 0 0,-1-1 0,1 2 0,-1-2 0,1 1 0,2 3 0,-4-7 0,0 0 0,0 0 0,0 1 0,1-1 0,-1 0 0,0 1 0,0-1 0,1 0 0,-1 0 0,0 0 0,1 0 0,-1 0 0,0 0 0,0 0 0,0 1 0,0-1 0,1 0 0,-1 0 0,1 0 0,-1 0 0,0 0 0,0 0 0,0 0 0,0 0 0,1 0 0,-1 0 0,1 0 0,-1 0 0,0 0 0,1 0 0,-1 0 0,0 0 0,0 0 0,0 0 0,1-1 0,-1 1 0,0 0 0,1 0 0,-1 0 0,0 0 0,0 0 0,0 0 0,1-1 0,6-12 0,-5 1 0,-4 19 0,2-9 0,1 0 0,-1 1 0,1-1 0,-1 0 0,0 0 0,0 1 0,0 0 0,0-2 0,-1 2 0,1-1 0,0 1 0,-1-1 0,1 0 0,-1 1 0,-1-4 0,2 5 0,0 0 0,0-1 0,-1 1 0,1 0 0,0 0 0,-1-1 0,1 1 0,0 0 0,0 0 0,0 0 0,-1 0 0,1 0 0,0 0 0,-1 0 0,1 0 0,-1 0 0,1 0 0,0 0 0,0 0 0,0 0 0,-1 0 0,1 0 0,0 0 0,-1 0 0,1 0 0,0 0 0,0 0 0,-1 0 0,1 0 0,0 0 0,-1 0 0,0 1 0,-1 0 0,1 0 0,0 0 0,0 0 0,-1 0 0,2 0 0,-1 1 0,-1-1 0,2 0 0,-2 2 0,-7 14 0,8-14 0,-1 0 0,1 0 0,-1 0 0,1 0 0,-1 0 0,0-1 0,0 1 0,-1 0 0,1-1 0,-3 3 0,4-4 0,1-1 0,-1 0 0,1 0 0,-1 0 0,1 0 0,0 1 0,0-1 0,-1 0 0,0 0 0,1 0 0,0 0 0,0 1 0,-1-1 0,0 0 0,1 0 0,-1 0 0,1 0 0,0 0 0,-1 0 0,1-1 0,-1 1 0,1 0 0,0 0 0,0 0 0,-1-1 0,0 1 0,1 0 0,-1 0 0,1 0 0,0 0 0,0 0 0,-1-1 0,1 1 0,0-1 0,-1 1 0,1 0 0,-9-19 0,9 18 0,0 0 0,-1 0 0,1-1 0,0 1 0,-1 0 0,1 0 0,-1 0 0,1 0 0,-1-1 0,0 2 0,0-2 0,1 2 0,-2-1 0,0-1 0,1 2 0,1 1 0,-1-1 0,0 0 0,0 1 0,0 0 0,0-1 0,1 1 0,-1-1 0,0 1 0,1 0 0,-1 0 0,1 0 0,-1-1 0,0 1 0,1 0 0,0-1 0,-1 2 0,1-2 0,-1 3 0,-9 18 0,7 0 0,1-14 0,0-21 0,-3-8 0,5 21 0,0 0 0,0 1 0,-1-2 0,1 2 0,0-1 0,-1 0 0,1 1 0,-1-1 0,1 0 0,0 0 0,0 1 0,-1-1 0,0 0 0,1 1 0,0 0 0,-1-1 0,0 0 0,0 1 0,1 0 0,-1-1 0,0 0 0,1 1 0,-1-1 0,-1 1 0,2 0 0,-1 0 0,0 1 0,1 0 0,0 0 0,-1-1 0,1 0 0,-1 1 0,1 0 0,-1-1 0,1 0 0,0 1 0,0 0 0,0-1 0,0 1 0,-1 0 0,1 0 0,0-1 0,0 1 0,0 0 0,0-1 0,0 2 0,0-1 0,-1-7 0,1 6 0,0-1 0,0 1 0,0 0 0,0-1 0,0 1 0,0 0 0,0 0 0,0 0 0,0 0 0,0-1 0,0 1 0,0 0 0,0-1 0,0 1 0,0 0 0,0 0 0,0 0 0,0-1 0,0 1 0,0 0 0,0 0 0,0-1 0,0 1 0,-1 0 0,1 0 0,0 0 0,0 0 0,-1 0 0,1-1 0,0 1 0,0 0 0,-1 0 0,1 0 0,0-1 0,0 1 0,0 0 0,0 0 0,0 0 0,-1 0 0,1 0 0,0 0 0,-1 0 0,1-1 0,0 1 0,0 0 0,0 0 0,-1 0 0,1 0 0,0 1 0,-1-1 0,1 0 0,0 0 0,-1 0 0,1 0 0,0 0 0,0 0 0,0 0 0,0 1 0,0-1 0,-1 0 0,1 0 0,0 0 0,0 1 0,-1-1 0,1 0 0,0 0 0,0 0 0,0 1 0,-10 15 0,7 0 0,3-15 0,3-10 0,2-16-1365,-3 13-5461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7T13:45:10.851"/>
    </inkml:context>
    <inkml:brush xml:id="br0">
      <inkml:brushProperty name="width" value="0.035" units="cm"/>
      <inkml:brushProperty name="height" value="0.035" units="cm"/>
      <inkml:brushProperty name="color" value="#66CC00"/>
    </inkml:brush>
  </inkml:definitions>
  <inkml:trace contextRef="#ctx0" brushRef="#br0">177 66 24575,'0'-3'0,"0"0"0,0 0 0,-1 1 0,1-1 0,-1 0 0,0 0 0,0 0 0,0 1 0,0-1 0,-1 1 0,1 0 0,0-1 0,-1 1 0,0 0 0,1-1 0,-2 1 0,1 0 0,1 0 0,-1 1 0,-1-1 0,1 0 0,0 1 0,-1-1 0,1 1 0,-1 0 0,1-1 0,-1 2 0,-4-3 0,4 3 0,-1-1 0,1 0 0,0 1 0,-1 0 0,1-1 0,0 1 0,-1 0 0,1 1 0,0-1 0,-1 0 0,1 1 0,0 0 0,-1-1 0,2 2 0,-2-1 0,1 0 0,0 0 0,0 1 0,1 0 0,-1 0 0,0-1 0,0 1 0,1 1 0,-3 2 0,-1 1 0,2-1 0,-1 2 0,1 0 0,0-1 0,0 1 0,1 0 0,0 0 0,0 0 0,1 0 0,-1 1 0,1-1 0,1 0 0,0 1 0,0 11 0,1-11 0,0-1 0,1 1 0,1 0 0,-1-1 0,1 1 0,0 0 0,1-1 0,0 0 0,0 0 0,0 0 0,2 0 0,-2 0 0,2 0 0,-1-1 0,10 9 0,-12-14 0,0 0 0,0 1 0,0-1 0,0 1 0,0-1 0,0 0 0,0-1 0,0 2 0,1-2 0,-1 1 0,1-1 0,-1 1 0,0 0 0,4-1 0,39-1 0,-26-1 0,-12 2 0,-2 0 0,-1 0 0,1 0 0,-1 0 0,1 0 0,-1-1 0,9-2 0,-12 2 0,0-1 0,2 2 0,-2-2 0,0 2 0,1-2 0,-1 1 0,1-1 0,-1 1 0,0 0 0,0-1 0,0 1 0,0-1 0,0 0 0,0 1 0,0-1 0,-1 0 0,1 0 0,0 1 0,-1-3 0,4-12 0,-2 0 0,-1 0 0,1 1 0,-2-1 0,-3-30 0,2 40 0,-1 0 0,1 1 0,-1-1 0,0 1 0,0 0 0,-1 0 0,0 0 0,1 0 0,-1 1 0,-1-1 0,1 1 0,-1 0 0,0-1 0,0 1 0,-9-6 0,9 7 0,0-1 0,0 2 0,-1-1 0,1 1 0,0 0 0,-1 0 0,0-1 0,1 2 0,-1 0 0,0-1 0,0 1 0,0 0 0,0 0 0,0 1 0,-1 0 0,1 0 0,0 0 0,-6 2 0,8-1 0,1 0 0,-1 0 0,0 1 0,0-1 0,1 1 0,-1 0 0,1 0 0,-1 0 0,1 0 0,0 0 0,0 1 0,0-1 0,-1 0 0,2 1 0,0 0 0,-2-1 0,2 1 0,0 0 0,0 0 0,-2 5 0,-1 6 0,-1 2 0,-2 25 0,7-40 0,-7 36 0,4-25 0,1 1 0,0 0 0,1 0 0,1 22 0,0-33 0,1 1 0,0-1 0,0 0 0,-1 0 0,1 1 0,0-1 0,0 0 0,1 0 0,-1 0 0,0 0 0,1 0 0,-1 0 0,1 0 0,0-1 0,0 0 0,-1 1 0,1-1 0,1 1 0,-1-1 0,0 0 0,0 0 0,0 0 0,0 0 0,0 0 0,1 0 0,-1-1 0,5 1 0,6 1 0,0 0 0,1-1 0,20 0 0,-31-1 0,-3 0 0,8 0 0,-1 0 0,0-1 0,1 0 0,-1 0 0,13-3 0,-18 3 0,1 0 0,-2 0 0,1 0 0,0 0 0,-1 0 0,1 0 0,0-1 0,-1 1 0,0-1 0,1 1 0,-1 0 0,1-1 0,-1 1 0,0-1 0,0 0 0,0 0 0,0 1 0,-1-1 0,2 0 0,-2 0 0,1 0 0,-1 0 0,0 0 0,1 0 0,-1-4 0,2-22 0,-5-56 0,3 80 0,-2-1 0,1 0 0,-1 0 0,1 0 0,-1 0 0,0 0 0,-1 0 0,1 1 0,-1 0 0,0-1 0,-5-4 0,5 5 0,0 1 0,1 0 0,-2 0 0,1 1 0,0-1 0,-1 0 0,0 1 0,1 0 0,-1 0 0,0 0 0,0 0 0,0 1 0,0-1 0,-5 0 0,2 1 0,0 0 0,1 0 0,-1 1 0,0 0 0,0 0 0,1 1 0,-11 2 0,15-2 0,-1 0 0,0 0 0,0 1 0,0-1 0,0 1 0,0-1 0,1 1 0,-1 0 0,1 0 0,-1 0 0,1 0 0,0 1 0,0-1 0,0 0 0,0 1 0,0-1 0,-2 5 0,1 0-136,1-2-1,-1 1 1,1 0-1,1 0 1,-1 0-1,1 0 1,-1 1-1,2-1 0,-1 11 1,1-7-6690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7T13:45:10.852"/>
    </inkml:context>
    <inkml:brush xml:id="br0">
      <inkml:brushProperty name="width" value="0.035" units="cm"/>
      <inkml:brushProperty name="height" value="0.035" units="cm"/>
      <inkml:brushProperty name="color" value="#66CC00"/>
    </inkml:brush>
  </inkml:definitions>
  <inkml:trace contextRef="#ctx0" brushRef="#br0">178 28 24575,'-32'-1'0,"-36"2"0,66-1 0,1 0 0,-1 1 0,1-1 0,-1 1 0,1-1 0,0 1 0,0 0 0,-1-1 0,1 1 0,0 0 0,0 0 0,0 0 0,-1 0 0,1 0 0,1 0 0,-2 0 0,2 1 0,-1-2 0,0 2 0,0-1 0,1 0 0,-1 1 0,0-1 0,1 1 0,0-1 0,-1 2 0,-1 6 0,0 0 0,0-1 0,1 13 0,-1-10 0,0 6 0,1 0 0,0 1 0,1-1 0,1 0 0,3 19 0,-3-34 0,0 1 0,1-1 0,-1 0 0,0 0 0,1 0 0,-1 1 0,1-1 0,0 0 0,0-1 0,0 1 0,0 0 0,0-1 0,0 0 0,1 1 0,-1-1 0,0 1 0,1-2 0,-1 2 0,4-1 0,6 3 0,0-1 0,21 4 0,-24-6 0,0-1 0,0 0 0,1 0 0,-2-1 0,1 0 0,1-1 0,-2 0 0,1 0 0,-1-1 0,1 0 0,-1 0 0,0-1 0,1 0 0,-2-1 0,9-5 0,-13 8 0,0 0 0,-1 0 0,0-1 0,0 1 0,0-1 0,1 0 0,-1 0 0,-1 1 0,1-1 0,0 0 0,-1 0 0,0 0 0,0 0 0,0-1 0,0 2 0,-1-2 0,2-3 0,-2-5 0,1 0 0,-1 1 0,-1-18 0,0 27 0,1-1 0,-1 1 0,1 0 0,-1-1 0,0 1 0,0 0 0,0-1 0,0 1 0,-1 0 0,1 0 0,-1 0 0,1 0 0,-3-3 0,-29-21 0,11 10 0,15 12 0,2 0 0,-2 0 0,1 0 0,-1 1 0,0 0 0,0 0 0,0 1 0,0-1 0,-13-1 0,7 2 0,0 1 0,-1 0 0,1 1 0,-22 1 0,33 0 0,0 0 0,-1-1 0,1 1 0,-1 0 0,1 0 0,0 0 0,0 0 0,0 1 0,1-1 0,-2 0 0,1 1 0,1-1 0,-1 1 0,0 0 0,1 0 0,-1-1 0,1 1 0,0 0 0,0 1 0,-1-1 0,2 0 0,-2 0 0,2 0 0,-1 1 0,0-1 0,0 3 0,-1 5 0,0-1 0,1 2 0,-1-1 0,2 16 0,0-15 0,0 1 0,0-1 0,2 0 0,0 0 0,0 0 0,0 0 0,2 0 0,-1-1 0,2 1 0,-1-1 0,11 18 0,-12-26 0,-1 1 0,0-1 0,0 0 0,1 1 0,-1-2 0,1 1 0,0-1 0,0 1 0,-1-1 0,1 1 0,0-1 0,1 0 0,-2 0 0,1 0 0,1 0 0,-1-1 0,4 0 0,8 2 0,0-2 0,22-2 0,-7 0 0,-27 2 0,-1 0 0,1 0 0,-1-1 0,0 1 0,1 0 0,-1-1 0,0 0 0,0 1 0,0-1 0,0 0 0,0 0 0,1 0 0,-1 0 0,0-1 0,-1 1 0,1 0 0,0-1 0,2-3 0,-1 2 0,-1 0 0,0-1 0,0 1 0,0-1 0,-1 0 0,1 1 0,-1-1 0,0 0 0,0 1 0,1-6 0,-1-1 0,0 1 0,-1 0 0,0 0 0,-1 0 0,0 0 0,-1 0 0,1 0 0,-1 0 0,-5-9 0,4 10 0,-1 0 0,1 0 0,-2 1 0,0 0 0,0 0 0,0 0 0,-1 1 0,-8-8 0,10 10 0,0 1 0,0-1 0,-1 1 0,1 0 0,0 0 0,-1 0 0,1 1 0,-1 0 0,0 0 0,0 0 0,-1 0 0,1 1 0,0 0 0,-1 0 0,1 0 0,0 1 0,0-1 0,-10 2 0,11-1 0,0 0 0,-1 0 0,1 1 0,0-1 0,0 1 0,-1 0 0,2 0 0,-1 0 0,-1 0 0,2 1 0,-2 0 0,2-1 0,-1 1 0,0 1 0,1-1 0,0 1 0,-1-1 0,1 1 0,0 1 0,0-2 0,0 2 0,0-1 0,1 0 0,0 1 0,0 0 0,0-1 0,-3 6 0,2 1 0,0 0 0,0 0 0,1 2 0,0-2 0,0 1 0,1 21 0,1-26 0,1 0 0,-1 1 0,1-1 0,1 0 0,-1 1 0,0-1 0,2-1 0,-1 2 0,1-2 0,-1 2 0,1-2 0,1 1 0,3 4 0,-4-8 0,0 1 0,-1-1 0,1 0 0,0 0 0,0 0 0,0-1 0,0 1 0,0-1 0,1 0 0,-1 0 0,1 1 0,-1-2 0,5 1 0,47 4 0,-53-5 0,5-1 0,0 0 0,1 1 0,-1-2 0,-1 1 0,1-1 0,0 0 0,-1 0 0,0-1 0,1 0 0,-1 0 0,1-1 0,-2 1 0,1-2 0,0 1 0,-1 0 0,0-1 0,8-10 0,-11 13 0,0-2 0,0 1 0,-1 0 0,1-1 0,-1 1 0,0-1 0,0 1 0,-1-1 0,1 1 0,-1-1 0,1-3 0,-3-46 0,0 24 0,2 23 0,0-1 0,-1 1 0,0 0 0,0 0 0,0 0 0,0 0 0,-2 0 0,1 0 0,0 1 0,-6-11 0,5 13 0,2 0 0,-2 1 0,1-1 0,0 0 0,-1 1 0,1 0 0,-1 0 0,0 0 0,0 0 0,0 0 0,0 0 0,0 1 0,0 0 0,0-1 0,-1 1 0,1 0 0,0 0 0,-1 1 0,1 0 0,-1-1 0,-3 1 0,-1 0-76,0 1 1,0-1-1,1 2 0,0-1 0,-1 1 0,1 0 0,-1 1 0,1 0 1,-1 0-1,1 0 0,1 1 0,-1 0 0,0 0 0,2 1 1,-2 0-1,2 0 0,-11 11 0,8-6-6750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7T13:45:10.853"/>
    </inkml:context>
    <inkml:brush xml:id="br0">
      <inkml:brushProperty name="width" value="0.035" units="cm"/>
      <inkml:brushProperty name="height" value="0.035" units="cm"/>
      <inkml:brushProperty name="color" value="#66CC00"/>
    </inkml:brush>
  </inkml:definitions>
  <inkml:trace contextRef="#ctx0" brushRef="#br0">167 42 24575,'-32'-1'0,"21"-1"0,0 2 0,0 0 0,0 0 0,0 1 0,0 1 0,0 0 0,-11 3 0,19-4 0,1 0 0,0 1 0,0-1 0,0 1 0,0-1 0,0 0 0,0 1 0,1 0 0,-1 0 0,0-1 0,1 1 0,-1 1 0,1-1 0,0 0 0,0 0 0,0 0 0,0 1 0,0-1 0,0 0 0,1 1 0,0-1 0,-1 1 0,0 1 0,0 9 0,1 0 0,-1 1 0,3 14 0,0-3 0,-2-7 0,-1-11 0,1 1 0,0-1 0,1 0 0,2 11 0,-2-15 0,0-1 0,-1 1 0,2-1 0,-1 0 0,0 0 0,0 1 0,1-1 0,0 0 0,-1 0 0,1 0 0,0 0 0,0-1 0,0 2 0,-1-2 0,2 0 0,4 4 0,53 34 0,-31-18 0,-24-19 0,0 0 0,0 0 0,1-1 0,-1 1 0,1-1 0,-1 0 0,0 0 0,1-1 0,0 0 0,-1 0 0,0 0 0,1 0 0,0-1 0,0 0 0,-1 0 0,0-1 0,0 1 0,1-1 0,-1 0 0,0 0 0,0-1 0,0 0 0,-1 0 0,8-5 0,-9 4 0,0-1 0,0 1 0,0-1 0,-1 1 0,0-1 0,0 0 0,0 1 0,0-1 0,-1 0 0,0 0 0,2-11 0,-2-5 0,-2-34 0,1 26 0,0 17 0,0 0 0,-1 0 0,-1 0 0,0 0 0,-6-22 0,3 20 0,4 8 0,-1 1 0,0-1 0,0 2 0,-5-10 0,6 12 0,0 1 0,0-1 0,0 1 0,0 0 0,-1 0 0,1-1 0,-1 2 0,1-2 0,-1 2 0,1-1 0,0 0 0,-1 0 0,0 0 0,1 0 0,-1 1 0,0 0 0,1-1 0,-2 1 0,-1-1 0,-31 0 0,-69 4 0,99-3 0,1 1 0,0 0 0,0 0 0,-1 0 0,0 0 0,2 1 0,-1-1 0,-1 1 0,1 0 0,0 0 0,1 1 0,-1-1 0,-5 5 0,6-5 0,1 1 0,0 0 0,-1 0 0,2 0 0,-1-1 0,-1 2 0,2-1 0,0 0 0,-1 1 0,1-1 0,0 1 0,0-1 0,0 1 0,1-1 0,-1 1 0,0 5 0,4 140 0,-2-143 0,0 0 0,0 0 0,1-1 0,0 1 0,0 0 0,0-1 0,0 1 0,1-1 0,0 0 0,0 0 0,1 0 0,-1 0 0,2 0 0,4 5 0,-2-4 0,0 0 0,0-1 0,0 0 0,1 0 0,-1-1 0,1 0 0,1 0 0,16 5 0,-17-6 0,0-1 0,0 0 0,0-1 0,0 1 0,1-2 0,-1 1 0,14-2 0,-19 1 0,1-1 0,-1 0 0,0 1 0,0-2 0,0 2 0,0-2 0,0 1 0,0-1 0,0 0 0,-1 1 0,1-1 0,0 0 0,-1 0 0,1-1 0,-1 1 0,0 0 0,0-1 0,0 1 0,0-1 0,-1 0 0,1 0 0,2-5 0,-2 1 0,1 0 0,-2 0 0,1-1 0,0 1 0,-1 0 0,0-11 0,-3-48 0,0 21 0,2 34 0,0 2 0,0-1 0,-2 0 0,1 0 0,-1 0 0,-5-15 0,6 23 0,0-2 0,-1 1 0,0 0 0,1 1 0,-2-1 0,1 0 0,0 0 0,0 1 0,-1-1 0,1 1 0,-1 0 0,0 0 0,0 0 0,1 0 0,-1 0 0,0 1 0,-1 0 0,2-1 0,-2 1 0,1 0 0,0 0 0,-1 0 0,-4 0 0,-6-1 0,0 1 0,-1 1 0,1 0 0,0 1 0,0 0 0,0 0 0,-26 8 0,37-8 0,0 1 0,0 0 0,0-1 0,0 1 0,1 0 0,-1 0 0,0 0 0,1 1 0,-1-1 0,1 0 0,0 1 0,-1 0 0,1 0 0,1 0 0,-1-1 0,0 1 0,-1 6 0,0 0 0,0-2 0,0 2 0,1-1 0,1 1 0,-2 15 0,2-6 0,1 0 0,1-1 0,5 29 0,-5-38 0,1-1 0,0 1 0,1-1 0,0 0 0,0 0 0,1-1 0,0 1 0,0-1 0,0 0 0,0 1 0,7 4 0,-7-8 0,-1 1 0,1-1 0,-1 0 0,2 0 0,-2 0 0,1 0 0,1-1 0,-1 0 0,1 0 0,-1-1 0,1 1 0,7 1 0,1-1 0,0-1 0,0 0 0,19-2 0,-25 1 0,17 0 0,-16 1 0,0-1 0,0 0 0,0-1 0,14-2 0,-20 3 0,0 0 0,-1-1 0,1 0 0,0 0 0,0 1 0,-1-1 0,1 0 0,-1 0 0,1 0 0,-1 0 0,0-1 0,1 2 0,-1-2 0,1 1 0,-1 0 0,0-1 0,0 1 0,0-1 0,0 0 0,-1 1 0,2-1 0,-1 0 0,-1 1 0,0-1 0,2-2 0,-2-1-170,1-1-1,0 1 0,-1 0 1,0 0-1,0 0 0,0-1 1,-2-8-1,-2 4-6655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7T13:45:10.854"/>
    </inkml:context>
    <inkml:brush xml:id="br0">
      <inkml:brushProperty name="width" value="0.035" units="cm"/>
      <inkml:brushProperty name="height" value="0.035" units="cm"/>
      <inkml:brushProperty name="color" value="#66CC00"/>
    </inkml:brush>
  </inkml:definitions>
  <inkml:trace contextRef="#ctx0" brushRef="#br0">140 34 24575,'-7'0'0,"1"0"0,-1 1 0,1-1 0,-1 1 0,1 0 0,-9 3 0,12-3 0,0 1 0,1-1 0,-1 0 0,0 2 0,1-1 0,-1-1 0,1 1 0,0 1 0,0-1 0,-1 0 0,1 1 0,0-1 0,1 1 0,-4 5 0,0 3 0,1 0 0,1 0 0,-1 0 0,1 0 0,1 1 0,1 0 0,-1-1 0,1 1 0,1-1 0,1 1 0,2 18 0,-2-25 0,-1-1 0,2 2 0,-1-1 0,0 0 0,1 0 0,0 0 0,0-1 0,0 1 0,1-1 0,3 6 0,-4-7 0,0-1 0,0 0 0,0 0 0,0 0 0,0 0 0,0 0 0,1 0 0,-1 0 0,1-1 0,0 0 0,0 1 0,0-1 0,0 0 0,-1 0 0,1 0 0,0 0 0,0-1 0,5 1 0,29 1 0,52-5 0,-86 2 0,-1 1 0,0-1 0,0 1 0,0 0 0,1-2 0,-1 2 0,0-1 0,0 0 0,0 0 0,0-1 0,0 2 0,0-2 0,0 1 0,0-1 0,-1 0 0,1 1 0,-1 0 0,1-2 0,0 1 0,-2 1 0,2-1 0,-1 0 0,0 0 0,0 0 0,0-1 0,0 1 0,-1 0 0,1 0 0,0-3 0,0-7 0,1-1 0,-2 1 0,1 0 0,-3-18 0,1 6 0,1 17 0,0 1 0,-1-1 0,0 1 0,0-1 0,-1 1 0,0-1 0,0 1 0,0 0 0,-1 0 0,0 1 0,-5-10 0,6 11 0,-1 2 0,0-1 0,1 0 0,-1 0 0,-1 0 0,1 1 0,1 0 0,-2-1 0,1 1 0,-1 0 0,0 0 0,1 1 0,-1-1 0,1 1 0,-2 0 0,2 0 0,-1 0 0,0 0 0,0 1 0,-5-1 0,-4 0 0,1 1 0,-1 0 0,1 2 0,-1-1 0,-18 5 0,28-5 0,-1 0 0,1 0 0,0 1 0,1-1 0,-1 0 0,0 2 0,0-2 0,0 1 0,0 0 0,1 0 0,0 1 0,-1-1 0,1 1 0,0-1 0,1 1 0,-2 0 0,2-1 0,0 1 0,-1 0 0,1 0 0,-1 0 0,2 0 0,-2 1 0,1-2 0,1 2 0,-1 3 0,-1 19 0,1 0 0,4 46 0,-2-68 0,-1-1 0,2 1 0,-1 0 0,0-1 0,0 1 0,1-1 0,-1 0 0,1 1 0,1-1 0,-2 0 0,2 1 0,-1-2 0,1 1 0,-1 0 0,1-1 0,0 1 0,4 2 0,1 1 0,2 0 0,-1-1 0,0-1 0,1 1 0,11 2 0,-17-5 0,0-1 0,0 0 0,0 0 0,0 0 0,0 0 0,0-1 0,0 0 0,1 0 0,-2 0 0,2 0 0,-1 0 0,0-1 0,0 0 0,0 0 0,0 0 0,0 0 0,0-1 0,0 1 0,0-1 0,-1 0 0,1 0 0,0-1 0,-2 1 0,2 0 0,-1-1 0,0 0 0,0 0 0,-1 0 0,1 0 0,0-1 0,-1 1 0,2-5 0,2-1 0,-1 1 0,-1-1 0,1 0 0,-2-1 0,1 1 0,-1 0 0,-1-1 0,1 0 0,-2 0 0,0 0 0,0-11 0,-2 12 0,0 0 0,0-1 0,-2 1 0,1 0 0,-1-1 0,0 1 0,-1 0 0,0 1 0,-9-14 0,4 3 0,7 16 0,-1-1 0,1 2 0,0-2 0,-1 1 0,0 1 0,0-1 0,0 0 0,0 1 0,-1-1 0,1 1 0,0 0 0,-1 0 0,1 0 0,-2 1 0,2 0 0,-1-1 0,0 1 0,0 0 0,0 0 0,1 1 0,-2-1 0,1 1 0,1 0 0,-2 0 0,1 0 0,0 1 0,0-1 0,0 1 0,0 0 0,0 0 0,1 1 0,-1-1 0,0 0 0,0 1 0,1 0 0,-1 0 0,-5 5 0,3-2 0,0 0 0,1 0 0,0 0 0,0 1 0,0 0 0,1 0 0,1 0 0,-2 0 0,2 1 0,0 0 0,-3 7 0,3-3 0,0 1 0,1 0 0,0 0 0,1 1 0,0 22 0,0 5 0,3 31 0,-2-70 0,1 1 0,-1 0 0,0 0 0,0 0 0,1-1 0,0 1 0,-1 0 0,1-1 0,1 1 0,-2 0 0,1-1 0,0 0 0,1 1 0,-1-1 0,0 1 0,3 1 0,-1-1 0,1 0 0,-2 0 0,2 0 0,0 0 0,-1-1 0,1 1 0,6 1 0,0-1 0,1-1 0,-1 0 0,1 0 0,-1-1 0,13-1 0,-18 0 0,1 0 0,-1 1 0,0-2 0,0 1 0,0-1 0,0 0 0,0 0 0,0 0 0,0-1 0,0 1 0,-1-1 0,0-1 0,0 1 0,1 0 0,-2 0 0,2-2 0,-2 2 0,0-1 0,1-1 0,-2 1 0,1-1 0,4-8 0,-5 6 0,1 1 0,-1-1 0,-1-1 0,1 1 0,-2 0 0,1 0 0,0-1 0,-1 1 0,-1 0 0,0 0 0,1 0 0,-4-11 0,1 8 0,0-1 0,-2 0 0,1 1 0,0 0 0,-2 0 0,0 0 0,-9-11 0,11 16 0,1 2 0,-2-1 0,1 0 0,0 1 0,-1 0 0,1 0 0,-1 0 0,0 1 0,0-1 0,0 1 0,0 1 0,-1-1 0,1 0 0,-1 2 0,1-2 0,0 2 0,-11-1 0,10 1 0,-1 0 0,1 0 0,-1 1 0,0-1 0,1 2 0,-1-1 0,1 1 0,0 0 0,0 0 0,0 0 0,0 1 0,0-1 0,0 2 0,-9 6 0,13-7 0,-1-1 0,1 1 0,0 1 0,0-2 0,0 2 0,0-1 0,0 0 0,1 1 0,0-1 0,0 1 0,-1 0 0,2-1 0,-2 5 0,1 7 0,-1 28 0,1 0 0,3 50 0,-2-90 0,1 0 0,0 0 0,-1-1 0,1 1 0,0-1 0,-1 1 0,2-1 0,-1 0 0,1 1 0,-1-1 0,1 0 0,-1 1 0,1-1 0,0 0 0,0-1 0,0 1 0,0 0 0,0 0 0,0-1 0,0 1 0,0-1 0,1 0 0,-1 1 0,1-2 0,-1 2 0,1-1 0,0-1 0,3 1 0,8 2 0,0-1 0,0-1 0,0 0 0,17-2 0,-21 1 0,-5 0 0,-2 0 0,1 0 0,-1 0 0,1-1 0,-1-1 0,1 2 0,0-2 0,-1 1 0,0 0 0,0-1 0,1 1 0,-1-1 0,0 0 0,0-1 0,4-2 0,-3 1 0,0-1 0,1 0 0,-2 0 0,1 0 0,-2-1 0,2 2 0,-2-2 0,5-8 0,-2-3 0,-1 1 0,0-1 0,-1 1 0,-1-2 0,0-27 0,-1 34 0,-2 0 0,1 0 0,-1 0 0,-1-1 0,-4-13 0,5 21 0,0 1 0,-1-1 0,1 1 0,-1 0 0,0-1 0,0 2 0,0-2 0,0 1 0,-1 0 0,1 1 0,-1-1 0,0 1 0,0-1 0,1 1 0,-2 0 0,1 0 0,0 0 0,-1 0 0,-6-2 0,-1 0 30,1 1 0,-1 0 0,-20-2 0,27 5-117,1-1-1,0 1 1,-1 0 0,1 0-1,-1 1 1,1-1 0,-1 0-1,1 1 1,0 0-1,-1 0 1,1 0 0,0 0-1,0 1 1,-1 0 0,1-1-1,-3 4 1,-3 3-6739</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7T13:45:10.855"/>
    </inkml:context>
    <inkml:brush xml:id="br0">
      <inkml:brushProperty name="width" value="0.035" units="cm"/>
      <inkml:brushProperty name="height" value="0.035" units="cm"/>
      <inkml:brushProperty name="color" value="#66CC00"/>
    </inkml:brush>
  </inkml:definitions>
  <inkml:trace contextRef="#ctx0" brushRef="#br0">240 38 24575,'-53'0'0,"-58"1"0,109-1 0,1 1 0,-1-1 0,2 1 0,-2-1 0,1 0 0,-1 1 0,2 0 0,-2-1 0,1 1 0,0 0 0,0-1 0,0 1 0,0 0 0,0 0 0,0 0 0,0 0 0,0 0 0,0 0 0,1 0 0,-1 1 0,0-2 0,1 2 0,-1-1 0,1 0 0,-1 0 0,1 1 0,-1-1 0,1 0 0,0 1 0,0 1 0,-1 6 0,1 1 0,0-1 0,1 15 0,1-7 0,-2-11 0,1 7 0,-1-2 0,1 2 0,3 12 0,-2-21 0,-1 0 0,1 0 0,-1 0 0,1 1 0,0-1 0,1 0 0,-1 0 0,1 0 0,0-1 0,0 1 0,5 4 0,-3-3 0,1 0 0,0-1 0,0 0 0,0 0 0,1 0 0,-1-1 0,14 6 0,-16-8 0,0 0 0,0 0 0,0 0 0,0 0 0,0-1 0,1 0 0,-1 0 0,0 0 0,0 0 0,0 0 0,0-1 0,1 0 0,-1 1 0,-1-2 0,8-1 0,-9 1 0,0 1 0,0 0 0,0 0 0,-1-1 0,1 0 0,0 1 0,-1-1 0,1 0 0,0 0 0,-1 1 0,0-1 0,0 0 0,1 0 0,-1-1 0,0 1 0,0 0 0,0-3 0,2-6 0,-1 0 0,2-17 0,-2 6 0,0 13 0,-1-1 0,0 1 0,0 0 0,-1 0 0,-2-15 0,2 20 0,-2 0 0,2 1 0,-2-1 0,1 1 0,-1 0 0,1-1 0,-1 1 0,0 0 0,0-1 0,0 2 0,0-1 0,-1 0 0,1 0 0,-1 1 0,0-1 0,-5-3 0,8 6 0,-17-12 0,0 2 0,-30-15 0,43 22 0,-1 1 0,0 1 0,1-1 0,-1 1 0,0 0 0,0 0 0,0 0 0,0 1 0,0-1 0,0 1 0,0 1 0,0-1 0,0 0 0,0 1 0,0 0 0,-7 2 0,9-1 0,-1 0 0,2 0 0,-1 0 0,0 1 0,0-1 0,0 1 0,1-1 0,-1 1 0,1-1 0,0 2 0,0-1 0,0-1 0,0 2 0,1-1 0,-2 4 0,-1 1 0,2 0 0,-1 0 0,1 0 0,1 0 0,-2 13 0,3-16 0,0-1 0,1 1 0,-1-1 0,1 1 0,1-1 0,-1 0 0,0 0 0,1 0 0,0 1 0,0-2 0,0 1 0,0 0 0,1 0 0,3 3 0,6 7 0,1 0 0,15 12 0,-19-18 0,-1-1 0,2-1 0,-1 1 0,0-2 0,1 1 0,0-1 0,0-1 0,1 0 0,-1 0 0,1-1 0,20 3 0,-28-6 0,-1 0 0,1 0 0,-1 0 0,0 0 0,1-1 0,-1 1 0,1-1 0,-1 1 0,1-1 0,-1 0 0,1 0 0,-1 0 0,0 0 0,0-1 0,0 1 0,0 0 0,0-1 0,0 0 0,0 1 0,-1-1 0,2 0 0,-2 0 0,0 0 0,1 0 0,1-4 0,0 1 0,-1-1 0,1 1 0,-1-1 0,0 0 0,-1 1 0,1-1 0,-1 0 0,0 0 0,-1-9 0,0-5 0,-4-35 0,3 47 0,-1 1 0,0 0 0,0-1 0,-1 1 0,0 0 0,0 0 0,-7-11 0,8 17 0,1-1 0,0 0 0,-1 1 0,0-1 0,1 1 0,-2-1 0,2 2 0,-1-2 0,0 1 0,0 0 0,0 1 0,0-1 0,0 0 0,0 0 0,0 1 0,-1-1 0,1 1 0,-3-1 0,-6 1 0,0 0 0,-17 1 0,8 0 0,15-1 0,0 0 0,0 1 0,0 0 0,0 0 0,0 0 0,0 0 0,0 1 0,1 0 0,-1-1 0,1 2 0,-9 3 0,11-3 0,-1-1 0,0 1 0,0 0 0,0 0 0,0-1 0,1 1 0,0 1 0,0-2 0,0 2 0,0-1 0,0 1 0,1-1 0,-1 1 0,2-1 0,-3 8 0,1-1 0,-1 4 0,0 0 0,2-1 0,-1 1 0,1 15 0,1-25 0,1-1 0,-1 1 0,1 0 0,0 0 0,0-1 0,0 1 0,1 0 0,-1-1 0,1 1 0,0-2 0,-1 2 0,1-1 0,1 0 0,-1 0 0,1 1 0,-1-2 0,1 0 0,0 1 0,6 4 0,-3-3 0,1 1 0,0-2 0,1 1 0,0-1 0,-1 0 0,1 0 0,0-1 0,0 0 0,0-1 0,1 1 0,-2-1 0,2-1 0,14 0 0,-20 0 0,1 0 0,-1 0 0,0 0 0,0-1 0,0 1 0,1 0 0,-2-2 0,1 2 0,1-1 0,-1 0 0,-1-1 0,1 1 0,0-1 0,-1 1 0,1-1 0,0 0 0,-1 0 0,4-3 0,-2 1 0,0 1 0,-2 0 0,2-1 0,-1 0 0,0 1 0,0-1 0,-1-1 0,1 1 0,-1 0 0,0 0 0,0 0 0,2-8 0,-2 1 0,-1 1 0,1-1 0,-2-1 0,0-13 0,0 19 0,0 0 0,0-1 0,-2 1 0,1 0 0,0-1 0,0 1 0,-2 1 0,-2-9 0,4 11 0,0 1 0,-2 0 0,2-1 0,-1 1 0,0 0 0,0-1 0,-1 1 0,1 0 0,-1 0 0,1 1 0,0-1 0,-1 0 0,1 1 0,-1 0 0,0-1 0,0 1 0,-1 0 0,2 0 0,-4 0 0,-28-9 0,22 6 0,-2 0 0,-22-3 0,34 7 0,-2-1 0,1 1 0,0 0 0,-1 0 0,1 0 0,0 1 0,-1-1 0,1 1 0,0 0 0,0 0 0,-1 0 0,2 0 0,-1 0 0,0 0 0,0 1 0,-3 2 0,1 0 0,1 0 0,0 1 0,-1 0 0,2 0 0,-1 0 0,1 1 0,-1-2 0,1 2 0,1 0 0,-1 0 0,1 0 0,1 0 0,-1-1 0,-1 14 0,1-1 0,0-1 0,2 1 0,2 35 0,-2-50 0,1 0 0,0 0 0,0 0 0,-1 0 0,1 0 0,0 0 0,1 0 0,-1-1 0,0 1 0,1 0 0,0-1 0,0 1 0,-1-1 0,1 0 0,0 1 0,1-1 0,-1 0 0,0 0 0,1 0 0,-1-1 0,1 1 0,3 1 0,2 0 0,0 0 0,0 0 0,0-1 0,0 0 0,0 0 0,16 0 0,2 3 0,-20-4 0,0 0 0,0 0 0,0-1 0,12 1 0,-16-2 0,0 1 0,-1 0 0,1-1 0,0 1 0,-1-1 0,1 0 0,0 1 0,-1-1 0,1 0 0,0 0 0,-1 0 0,1 0 0,-1 0 0,0 0 0,1 0 0,-1-1 0,0 1 0,0 0 0,0-1 0,2-2 0,3-8 0,1 1 0,-2-2 0,0 2 0,6-25 0,-9 28 0,0 0 0,-2 0 0,2 0 0,-2 0 0,0 0 0,0 0 0,-1 0 0,0 0 0,-2-9 0,1 11 0,-1 0 0,0-1 0,0 1 0,0 0 0,-1-1 0,0 2 0,-9-11 0,-35-32 0,44 45 0,0 1 0,0-1 0,1 1 0,-2 0 0,2 1 0,-1-1 0,-1 0 0,1 2 0,0-2 0,-1 2 0,1-1 0,-7-1 0,5 2 0,0 0 0,1 0 0,-2 0 0,2 0 0,-1 2 0,0-1 0,1 0 0,-13 5 0,18-6-72,-2 0 1,1 1-1,0 0 0,0 0 0,0 0 0,0-1 0,0 1 0,0 1 1,0-2-1,0 2 0,0-2 0,1 2 0,-1-1 0,0 0 0,0 0 1,1 1-1,0-1 0,-1 2 0,-1 6-6754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0T09:59:10.357"/>
    </inkml:context>
    <inkml:brush xml:id="br0">
      <inkml:brushProperty name="width" value="0.1" units="cm"/>
      <inkml:brushProperty name="height" value="0.1" units="cm"/>
      <inkml:brushProperty name="color" value="#008C3A"/>
    </inkml:brush>
  </inkml:definitions>
  <inkml:trace contextRef="#ctx0" brushRef="#br0">0 1 9830,'0'0'0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4T14:48:17.407"/>
    </inkml:context>
    <inkml:brush xml:id="br0">
      <inkml:brushProperty name="width" value="0.035" units="cm"/>
      <inkml:brushProperty name="height" value="0.035" units="cm"/>
      <inkml:brushProperty name="color" value="#E71224"/>
    </inkml:brush>
  </inkml:definitions>
  <inkml:trace contextRef="#ctx0" brushRef="#br0">444 186 24575,'-1'-123'0,"2"122"0,-1 0 0,0 0 0,0 0 0,0 0 0,-1 0 0,1 0 0,0 0 0,0 0 0,-1 0 0,1 0 0,0 0 0,-1 0 0,1 0 0,-1 0 0,1 0 0,-1 1 0,1-1 0,-1 0 0,0 0 0,0 0 0,0 1 0,1 0 0,-1 0 0,0 0 0,1 0 0,-1 0 0,1 0 0,-1 0 0,0 0 0,1 0 0,-1 0 0,1 1 0,-1-1 0,1 0 0,-1 0 0,1 1 0,-1-1 0,1 0 0,-1 1 0,1-1 0,0 1 0,-1-1 0,1 0 0,-1 1 0,1 0 0,-4 3 0,1 1 0,0-1 0,0 1 0,0 0 0,1 0 0,-3 6 0,2 3 0,-2 3 0,3-31 0,2 13 0,-4-45 0,4 45 0,0 0 0,0 1 0,0-1 0,0 0 0,-1 0 0,1 1 0,0-1 0,0 0 0,-1 0 0,1 1 0,-1-1 0,1 0 0,-1 1 0,1-1 0,-1 1 0,1-1 0,-1 1 0,1-1 0,-2 0 0,1 1 0,0 0 0,0 0 0,0 0 0,0 0 0,1 0 0,-1 1 0,0-1 0,0 0 0,0 1 0,1-1 0,-1 0 0,0 1 0,0-1 0,1 1 0,-1-1 0,0 1 0,1 0 0,-1-1 0,1 1 0,-1 0 0,0-1 0,1 1 0,-1 1 0,-16 32 0,11-18 0,6-15 0,0-1 0,0 0 0,-1 1 0,1-1 0,0 0 0,0 0 0,0 1 0,0-1 0,0 0 0,-1 0 0,1 1 0,0-1 0,0 0 0,0 0 0,-1 1 0,1-1 0,0 0 0,0 0 0,0 0 0,-1 0 0,1 1 0,0-1 0,-1 0 0,1 0 0,0 0 0,0 0 0,-1 0 0,1 0 0,0 0 0,-1 0 0,1 0 0,0 0 0,-1 0 0,1 0 0,-8-9 0,-5-22 0,12 27 0,-6-18 0,6 16 0,-1 0 0,1 0 0,-1 1 0,-1-1 0,-3-5 0,6 10 0,0 1 0,0 0 0,-1-1 0,1 1 0,0 0 0,0 0 0,-1-1 0,1 1 0,0 0 0,-1 0 0,1-1 0,-1 1 0,1 0 0,0 0 0,-1 0 0,1 0 0,-1 0 0,1 0 0,0 0 0,-1 0 0,1 0 0,-1 0 0,1 0 0,0 0 0,-1 0 0,1 0 0,-1 0 0,1 0 0,0 0 0,-1 0 0,1 0 0,0 1 0,-1-1 0,1 0 0,0 0 0,-1 0 0,1 1 0,0-1 0,-1 0 0,1 1 0,0-1 0,-1 0 0,1 0 0,0 1 0,0-1 0,0 0 0,-1 1 0,1-1 0,0 1 0,0-1 0,0 0 0,0 1 0,0-1 0,-1 1 0,-12 27 0,11-22 0,-4-19 0,6 13 0,0-1 0,-1 1 0,1 0 0,0 0 0,0-1 0,-1 1 0,1 0 0,0 0 0,-1-1 0,1 1 0,0 0 0,-1 0 0,1 0 0,0 0 0,-1-1 0,1 1 0,0 0 0,-1 0 0,1 0 0,0 0 0,-1 0 0,1 0 0,-1 0 0,1 0 0,0 0 0,-1 0 0,1 0 0,0 0 0,-1 1 0,1-1 0,0 0 0,-1 0 0,1 0 0,0 0 0,-1 1 0,1-1 0,0 0 0,-1 0 0,1 0 0,0 1 0,0-1 0,-1 0 0,1 1 0,0-1 0,0 0 0,-1 1 0,1-1 0,0 0 0,0 1 0,0-1 0,0 0 0,0 1 0,0-1 0,-1 0 0,1 1 0,0-1 0,0 1 0,-3 6 0,1-1 0,-1 1 0,1 0 0,1 0 0,-1 1 0,0 6 0,1-4 0,1-14 0,0 0 0,-1 0 0,1 0 0,-1 0 0,0 0 0,0 0 0,-3-7 0,4 10 0,0 0 0,-1 0 0,1 0 0,-1 0 0,1 0 0,-1 1 0,1-1 0,-1 0 0,0 0 0,1 1 0,-1-1 0,0 0 0,0 1 0,1-1 0,-1 1 0,0-1 0,0 1 0,-1-1 0,0 1 0,1 0 0,0 0 0,0 0 0,0 0 0,0 0 0,0 1 0,0-1 0,0 0 0,0 1 0,0-1 0,0 1 0,0-1 0,0 1 0,0-1 0,0 1 0,0 0 0,0 0 0,0-1 0,0 1 0,1 0 0,-2 1 0,-11 17 0,11-16 0,0-1 0,1 1 0,-1 0 0,0-1 0,-1 1 0,1-1 0,0 1 0,-1-1 0,-3 3 0,6-5 0,0 0 0,-1 0 0,1 0 0,0 0 0,0 0 0,0 0 0,-1 0 0,1 0 0,0 0 0,0 0 0,0 0 0,-1 0 0,1 0 0,0 0 0,0 0 0,0 0 0,-1 0 0,1 0 0,0 0 0,0 0 0,0-1 0,-1 1 0,1 0 0,0 0 0,0 0 0,0 0 0,0 0 0,-1 0 0,1-1 0,0 1 0,0 0 0,0 0 0,0 0 0,0 0 0,0-1 0,0 1 0,0 0 0,-1 0 0,1 0 0,0-1 0,0 1 0,-3-15 0,3-15 0,0 29 0,-2-27 0,-2 19 0,3 9 0,1 0 0,-1 0 0,1 0 0,0 0 0,-1 1 0,1-1 0,-1 0 0,1 0 0,0 0 0,-1 1 0,1-1 0,0 0 0,-1 1 0,1-1 0,0 0 0,-1 1 0,1-1 0,0 0 0,0 1 0,-1-1 0,1 0 0,0 1 0,0-1 0,0 1 0,-1-1 0,1 1 0,-2 5 0,0 0 0,0-1 0,0 1 0,1 0 0,0 0 0,0 0 0,0 0 0,1 0 0,0 9 0,1-6 0,-2 0 0,1 0 0,-1 0 0,-3 10 0,1-9 0,1-5 0,0 0 0,1 1 0,-1-1 0,1 1 0,0-1 0,1 1 0,-1-1 0,1 1 0,1 10 0,0-17 0,0 1 0,-1 0 0,1-1 0,0 1 0,-1-1 0,1 1 0,0-1 0,-1 1 0,1-1 0,-1 1 0,1-1 0,-1 0 0,1 1 0,-1-1 0,1 0 0,-1 0 0,0 1 0,1-1 0,-1 0 0,0 0 0,0 1 0,1-2 0,5-19 0,6-37 0,-15 92 0,-1 0 0,-9 35 0,13-68 0,0 1 0,-1-1 0,1 0 0,0 0 0,-1 1 0,1-1 0,-1 0 0,1 0 0,-1 1 0,1-1 0,-1 0 0,0 0 0,0 0 0,0 0 0,1 0 0,-1 0 0,0 0 0,0 0 0,0 0 0,-1-1 0,1 1 0,-1 0 0,1 0 0,-1-1 0,1-1 0,0 1 0,0 0 0,0 0 0,0 0 0,0 0 0,0-1 0,0 1 0,0-1 0,-1 1 0,1-1 0,0 1 0,1-1 0,-1 1 0,0-1 0,0 0 0,0 0 0,0 1 0,0-2 0,-4-4 0,0 1 0,0-1 0,1 0 0,0-1 0,0 1 0,-4-11 0,6 13 0,-6-15 0,5 18 0,1 12 0,5 20 0,-3-30 0,0 0 0,0 0 0,0 0 0,0 0 0,0 0 0,1 0 0,-1 0 0,0 0 0,1-1 0,-1 1 0,1 0 0,-1 0 0,1 0 0,-1 0 0,1-1 0,0 1 0,-1 0 0,1 0 0,0-1 0,0 1 0,-1 0 0,1-1 0,0 1 0,0-1 0,0 0 0,0 1 0,2 0 0,-3-1 0,1-1 0,0 1 0,0 0 0,0-1 0,-1 1 0,1-1 0,0 1 0,0-1 0,-1 1 0,1-1 0,-1 0 0,1 1 0,0-1 0,-1 0 0,1 1 0,-1-1 0,1 0 0,-1 0 0,0 0 0,1 1 0,-1-1 0,0 0 0,0 0 0,1 0 0,-1 0 0,0 0 0,0-1 0,4-29 0,-4 28 0,2-13 0,-1 32 0,0 22 0,0-36 0,-1-1 0,1 1 0,-1-1 0,1 1 0,-1-1 0,1 0 0,0 1 0,0-1 0,0 0 0,-1 1 0,1-1 0,2 2 0,-2-3 0,-1 0 0,0 1 0,1-1 0,-1 0 0,1 0 0,-1 1 0,1-1 0,-1 0 0,1 0 0,-1 0 0,1 0 0,0 0 0,-1 0 0,1 0 0,-1 0 0,1 0 0,-1 0 0,1 0 0,-1 0 0,1 0 0,-1 0 0,1 0 0,-1 0 0,1-1 0,1 0 0,0 0 0,-1-1 0,1 1 0,0-1 0,-1 1 0,0-1 0,1 1 0,-1-1 0,0 0 0,0 0 0,0 1 0,0-1 0,0 0 0,0 0 0,-1 0 0,2-4 0,5-10 0,-7 15 0,0 1 0,0 0 0,0 0 0,0 0 0,1 0 0,-1 0 0,0-1 0,0 1 0,0 0 0,0 0 0,1 0 0,-1 0 0,0 0 0,0 0 0,1 0 0,-1 0 0,0 0 0,0 0 0,1-1 0,-1 1 0,0 0 0,0 0 0,0 1 0,1-1 0,-1 0 0,0 0 0,0 0 0,1 0 0,-1 0 0,0 0 0,0 0 0,0 0 0,1 0 0,-1 0 0,0 1 0,2 1 0,0 0 0,0 0 0,-1 1 0,1-1 0,-1 1 0,0-1 0,1 1 0,-1-1 0,1 5 0,3 12 0,11 24 0,-15-40 0,0-1 0,0 0 0,0 0 0,0 0 0,1 0 0,-1 1 0,1-2 0,0 1 0,-1 0 0,1 0 0,0-1 0,0 1 0,0-1 0,3 2 0,-4-3 0,0 1 0,0-1 0,0 0 0,0 0 0,0 0 0,0 0 0,0-1 0,0 1 0,0 0 0,0 0 0,0 0 0,0-1 0,0 1 0,0-1 0,-1 1 0,1-1 0,0 1 0,0-1 0,0 1 0,0-1 0,-1 0 0,1 1 0,0-1 0,-1 0 0,1 0 0,0 1 0,-1-1 0,1 0 0,-1 0 0,0 0 0,1 0 0,-1 0 0,1 0 0,-1 0 0,0 0 0,0-1 0,13-43 0,-12 40 0,1-7 0,-2 9 0,0 0 0,0 0 0,0 0 0,1 1 0,-1-1 0,1 0 0,0 1 0,0-1 0,0 0 0,0 1 0,3-5 0,27 14 0,-29-8 0,-1 0 0,0 0 0,1 0 0,-1 0 0,0 0 0,0 0 0,0 0 0,0-1 0,0 1 0,0 0 0,0-1 0,0 1 0,0 0 0,-1-1 0,1 1 0,0-1 0,-1 1 0,0-1 0,1-2 0,0 2 0,-1 8 0,1 11 0,-1-16 0,0 0 0,0 0 0,0-1 0,0 1 0,0 0 0,0 0 0,0 0 0,0 0 0,0 0 0,0-1 0,0 1 0,1 0 0,-1 0 0,0 0 0,0-1 0,1 1 0,-1 0 0,1 0 0,-1-1 0,1 1 0,-1 0 0,1-1 0,-1 1 0,1 0 0,0-1 0,-1 1 0,1-1 0,0 1 0,-1-1 0,1 1 0,0-1 0,0 0 0,0 1 0,-1-1 0,1 0 0,0 0 0,0 1 0,0-1 0,0 0 0,1 0 0,-1-1 0,1 1 0,-1-1 0,1 0 0,-1 0 0,1 0 0,-1 0 0,1 0 0,-1 0 0,0 0 0,0 0 0,0 0 0,0-1 0,0 1 0,0 0 0,0-1 0,0 1 0,0-1 0,0 1 0,-1-1 0,2-2 0,2-12 0,-2 11 0,-1 13 0,0 2 0,2 2 0,2-21 0,0-20 0,-2 8 0,-3 24 0,0 36 0,0-21 0,-2-3 0,2-14 0,-1 1 0,1 0 0,0 0 0,0-1 0,0 1 0,0 0 0,0 0 0,0 0 0,0-1 0,0 1 0,1 0 0,-1 0 0,1-1 0,-1 1 0,1 0 0,1 2 0,-2-4 0,1 0 0,-1 0 0,0 0 0,0 0 0,0 0 0,1 0 0,-1 0 0,0 1 0,0-1 0,0 0 0,1 0 0,-1 0 0,0 0 0,0 0 0,0 0 0,1 0 0,-1 0 0,0 0 0,0 0 0,0 0 0,1-1 0,-1 1 0,0 0 0,0 0 0,0 0 0,1 0 0,-1 0 0,0 0 0,0 0 0,0 0 0,0-1 0,1 1 0,-1 0 0,0 0 0,0 0 0,0 0 0,0-1 0,0 1 0,0 0 0,1 0 0,-1 0 0,0-1 0,0 1 0,0 0 0,0 0 0,0 0 0,0-1 0,0 1 0,0 0 0,0 0 0,0 0 0,0-1 0,6-14 0,-6 14 0,18-77 0,-18 84 0,0 0 0,1-1 0,0 1 0,0 0 0,0-1 0,1 1 0,0-1 0,0 1 0,0-1 0,1 0 0,3 5 0,-6-9 0,0-1 0,0 0 0,0 1 0,1-1 0,-1 0 0,0 1 0,0-1 0,1 0 0,-1 0 0,0 1 0,1-1 0,-1 0 0,0 0 0,1 0 0,-1 1 0,0-1 0,1 0 0,-1 0 0,1 0 0,-1 0 0,0 0 0,1 0 0,-1 0 0,0 0 0,1 0 0,-1 0 0,1 0 0,-1 0 0,0 0 0,1 0 0,-1 0 0,1 0 0,-1 0 0,0 0 0,1-1 0,-1 1 0,0 0 0,1 0 0,-1 0 0,0-1 0,1 1 0,-1 0 0,1-1 0,8-18 0,-5 2 0,-7 27 0,3-13 0,1 1 0,-1 0 0,1-1 0,-1 1 0,0-1 0,0 1 0,0 0 0,0-1 0,-1 1 0,1-1 0,0 1 0,-1 0 0,0-1 0,0 1 0,-2-5 0,3 7 0,0 0 0,0-1 0,-1 1 0,1 0 0,0 0 0,-1-1 0,1 1 0,0 0 0,-1 0 0,1-1 0,-1 1 0,1 0 0,0 0 0,-1 0 0,1 0 0,-1 0 0,1 0 0,0 0 0,-1 0 0,1 0 0,-1 0 0,1 0 0,0 0 0,-1 0 0,1 0 0,-1 0 0,1 0 0,-1 0 0,1 0 0,0 0 0,-1 1 0,-1 0 0,0 0 0,0 1 0,1-1 0,-1 1 0,0-1 0,1 1 0,0 0 0,-1 0 0,1-1 0,-1 3 0,-11 21 0,11-21 0,0 1 0,0-1 0,0 0 0,0 0 0,-1 0 0,0 0 0,0 0 0,0 0 0,0-1 0,-5 4 0,7-6 0,1-1 0,-1 0 0,1 1 0,-1-1 0,1 0 0,-1 1 0,1-1 0,-1 0 0,0 0 0,1 0 0,-1 0 0,1 1 0,-1-1 0,0 0 0,1 0 0,-1 0 0,1 0 0,-1 0 0,0 0 0,1-1 0,-1 1 0,1 0 0,-1 0 0,1 0 0,-1-1 0,0 1 0,1 0 0,-1 0 0,1-1 0,-1 1 0,1 0 0,-1-1 0,1 1 0,0-1 0,-1 1 0,0-1 0,-11-25 0,12 24 0,0 0 0,-1 1 0,1-1 0,-1 0 0,0 0 0,1 1 0,-1-1 0,0 1 0,0-1 0,0 1 0,0-1 0,0 1 0,-1 0 0,-1-2 0,2 3 0,0 1 0,0-1 0,-1 1 0,1 0 0,0 0 0,0 0 0,0 0 0,0-1 0,0 1 0,0 1 0,0-1 0,1 0 0,-1 0 0,0 0 0,0 0 0,1 0 0,-1 1 0,1-1 0,-1 2 0,-13 28 0,9-2 0,2-19 0,0-29 0,-4-13 0,7 31 0,0 0 0,0 0 0,-1-1 0,1 1 0,0 0 0,-1 0 0,1 0 0,-1 0 0,1 0 0,-1 0 0,1 0 0,-1 0 0,0 0 0,0 1 0,1-1 0,-1 0 0,0 0 0,0 0 0,0 1 0,0-1 0,0 0 0,0 1 0,0-1 0,-2 0 0,3 2 0,-1-1 0,0 1 0,1 0 0,-1 0 0,0-1 0,1 1 0,-1 0 0,1 0 0,-1 0 0,1-1 0,0 1 0,-1 0 0,1 0 0,0 0 0,-1 0 0,1 0 0,0 0 0,0 0 0,0 0 0,0 0 0,0 1 0,0 0 0,-2-11 0,2 9 0,0-1 0,1 1 0,-1 0 0,0-1 0,0 1 0,0 0 0,0-1 0,0 1 0,0 0 0,0-1 0,0 1 0,0 0 0,0-1 0,0 1 0,0-1 0,0 1 0,0 0 0,-1-1 0,1 1 0,0 0 0,0 0 0,0-1 0,0 1 0,-1 0 0,1-1 0,0 1 0,0 0 0,-1 0 0,1-1 0,0 1 0,0 0 0,-1 0 0,1 0 0,0-1 0,0 1 0,-1 0 0,1 0 0,0 0 0,-1 0 0,1 0 0,0 0 0,-1 0 0,1-1 0,0 1 0,-1 0 0,1 0 0,-1 0 0,1 0 0,0 1 0,-1-1 0,1 0 0,0 0 0,-1 0 0,1 0 0,0 0 0,-1 0 0,1 0 0,0 1 0,0-1 0,-1 0 0,1 0 0,0 0 0,0 1 0,-1-1 0,1 0 0,0 0 0,0 1 0,-1 0 0,-13 22 0,10 0 0,4-22 0,4-14 0,4-22-1365,-6 18-5461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4T14:48:46.589"/>
    </inkml:context>
    <inkml:brush xml:id="br0">
      <inkml:brushProperty name="width" value="0.035" units="cm"/>
      <inkml:brushProperty name="height" value="0.035" units="cm"/>
      <inkml:brushProperty name="color" value="#66CC00"/>
    </inkml:brush>
  </inkml:definitions>
  <inkml:trace contextRef="#ctx0" brushRef="#br0">249 94 24575,'0'-4'0,"0"0"0,-1 0 0,0 0 0,1 0 0,-1 0 0,-1 0 0,1 0 0,0 1 0,-1-1 0,0 0 0,0 1 0,0-1 0,0 1 0,-1 0 0,1 0 0,-1 0 0,0 0 0,1 0 0,-1 1 0,-1-1 0,1 1 0,0 0 0,-1 0 0,1 0 0,-1 0 0,1 0 0,-1 1 0,-6-2 0,6 2 0,-1 0 0,1 0 0,-1 0 0,0 1 0,1-1 0,-1 1 0,0 0 0,0 1 0,1-1 0,-1 1 0,0 0 0,1 0 0,-1 0 0,1 1 0,-1-1 0,1 1 0,0 0 0,0 1 0,0-1 0,0 1 0,0-1 0,0 1 0,1 1 0,-4 3 0,-1 1 0,2 0 0,-1 1 0,1 1 0,1-1 0,-1 1 0,2 0 0,-1 0 0,1 0 0,1 0 0,0 1 0,0 0 0,1-1 0,1 1 0,-1 16 0,2-16 0,1 0 0,0 0 0,1 0 0,0 0 0,1 0 0,0 0 0,1-1 0,0 1 0,0-1 0,1 0 0,1 0 0,-1-1 0,2 1 0,-1-1 0,13 12 0,-16-19 0,-1 0 0,1 0 0,0 0 0,0 0 0,0 0 0,0-1 0,0 0 0,0 1 0,0-1 0,0 0 0,1-1 0,-1 1 0,0 0 0,6-1 0,54-1 0,-36-1 0,-17 2 0,-4 0 0,0 0 0,1 0 0,-1 0 0,0-1 0,1 0 0,10-4 0,-15 4 0,0-1 0,1 1 0,-1-1 0,0 1 0,0-1 0,0 0 0,0 0 0,0 0 0,-1 0 0,1 0 0,-1 0 0,1 0 0,-1-1 0,0 1 0,0-1 0,0 1 0,0-1 0,0 1 0,0-4 0,4-17 0,-2 1 0,-1-1 0,0 1 0,-2-1 0,-4-43 0,2 58 0,0 0 0,0 0 0,0 0 0,-1 1 0,0 0 0,-1-1 0,0 1 0,0 0 0,0 1 0,-1-1 0,0 1 0,0 0 0,-1 0 0,1 0 0,-14-9 0,14 11 0,-1-1 0,0 1 0,0 0 0,0 1 0,0 0 0,-1 0 0,0 0 0,1 1 0,-1 0 0,0 0 0,0 0 0,0 1 0,0 0 0,0 1 0,-1 0 0,1 0 0,0 0 0,-8 2 0,11-1 0,0 1 0,0 0 0,0 0 0,0 0 0,1 1 0,-1-1 0,1 1 0,-1 0 0,1 0 0,0 0 0,0 1 0,0-1 0,0 0 0,1 1 0,0 0 0,-1 0 0,1 0 0,1 0 0,-1 0 0,-2 7 0,-2 10 0,0 1 0,-4 37 0,10-57 0,-10 50 0,6-34 0,1 0 0,0 1 0,2-1 0,0 33 0,2-48 0,0 1 0,0-1 0,0 0 0,0 0 0,0 0 0,1 0 0,-1 0 0,1 0 0,0 0 0,0 0 0,0 0 0,0-1 0,1 1 0,-1-1 0,1 0 0,-1 0 0,1 0 0,0 0 0,0 0 0,0-1 0,0 1 0,0-1 0,0 1 0,0-1 0,0 0 0,1-1 0,5 2 0,10 1 0,-1 0 0,1-2 0,29 0 0,-44-1 0,-3 0 0,10 0 0,-1 0 0,0-1 0,1 0 0,-1-1 0,18-4 0,-25 5 0,0 0 0,-1-1 0,1 1 0,-1-1 0,0 1 0,1-1 0,-1 0 0,0 0 0,0 0 0,0 0 0,0 0 0,0 0 0,0 0 0,-1-1 0,1 1 0,-1-1 0,0 1 0,0-1 0,1 0 0,-2 1 0,1-1 0,0 0 0,-1 0 0,1 0 0,-1-5 0,3-32 0,-7-80 0,3 113 0,-1 0 0,0 0 0,0 0 0,0 0 0,-1 0 0,0 0 0,-1 0 0,1 1 0,-1 0 0,0-1 0,-7-6 0,7 8 0,0 0 0,0 1 0,-1 0 0,1 0 0,-1 0 0,0 0 0,0 1 0,0 0 0,-1 0 0,1 0 0,-1 1 0,1 0 0,-1 0 0,-7-2 0,4 3 0,-1 0 0,1 0 0,-1 1 0,1 0 0,-1 0 0,1 1 0,-14 3 0,19-2 0,0-1 0,0 1 0,0 0 0,0 0 0,0 0 0,0 0 0,0 1 0,1-1 0,-1 1 0,1 0 0,0 0 0,0 1 0,0-1 0,0 0 0,1 1 0,-1 0 0,-3 6 0,2-1-136,1-1-1,-1 0 1,1 1-1,1 0 1,-1-1-1,2 1 1,-1 0-1,1 0 0,0 15 1,1-9-6690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4T14:48:59.408"/>
    </inkml:context>
    <inkml:brush xml:id="br0">
      <inkml:brushProperty name="width" value="0.035" units="cm"/>
      <inkml:brushProperty name="height" value="0.035" units="cm"/>
      <inkml:brushProperty name="color" value="#66CC00"/>
    </inkml:brush>
  </inkml:definitions>
  <inkml:trace contextRef="#ctx0" brushRef="#br0">250 39 24575,'-45'-1'0,"-51"2"0,94 0 0,0-1 0,0 1 0,0-1 0,0 1 0,0 0 0,0 0 0,1 0 0,-1 0 0,0 0 0,0 0 0,1 0 0,-1 1 0,0-1 0,1 1 0,0-1 0,-1 1 0,1 0 0,0-1 0,0 1 0,0 0 0,0 0 0,0 0 0,0 0 0,0 0 0,1 0 0,-1 2 0,-2 9 0,0 0 0,1-1 0,0 17 0,0-13 0,-1 9 0,1-1 0,1 1 0,1 0 0,1-1 0,5 28 0,-4-49 0,-1 1 0,1-1 0,0 0 0,0 0 0,0 0 0,0 0 0,1 0 0,-1 0 0,1-1 0,0 1 0,0-1 0,0 0 0,0 0 0,0 0 0,0 0 0,0 0 0,1-1 0,-1 1 0,6 0 0,7 4 0,1-2 0,30 6 0,-34-9 0,-1-1 0,1 0 0,0 0 0,-1-1 0,1-1 0,0 0 0,-1-1 0,0 0 0,0-1 0,0-1 0,0 1 0,-1-2 0,1 0 0,-1 0 0,11-9 0,-18 12 0,0 0 0,-1 0 0,0-1 0,0 1 0,0-1 0,0 0 0,0 0 0,-1 0 0,1 0 0,-1 0 0,0 0 0,-1-1 0,1 1 0,-1-1 0,0 1 0,0-1 0,1-5 0,-1-7 0,0 0 0,-1 1 0,-2-26 0,1 39 0,1-1 0,-1 1 0,0 0 0,0-1 0,0 1 0,-1 0 0,1-1 0,-1 1 0,0 0 0,0 0 0,0 1 0,0-1 0,-4-4 0,-40-30 0,15 14 0,22 17 0,1 0 0,-1 0 0,0 1 0,-1 0 0,1 1 0,-1 0 0,0 1 0,0-1 0,-18-2 0,9 3 0,1 1 0,-1 1 0,0 1 0,-30 2 0,46-1 0,0 0 0,0 0 0,-1 0 0,1 0 0,0 1 0,0-1 0,0 1 0,0 0 0,1 0 0,-1 0 0,0 0 0,1 0 0,0 1 0,-1-1 0,1 1 0,0-1 0,0 1 0,0 0 0,1 0 0,-1 0 0,1 0 0,-1 0 0,1 0 0,0 1 0,0-1 0,0 4 0,-2 7 0,0 0 0,1 1 0,0 0 0,2 22 0,-1-21 0,1 0 0,1 0 0,1 0 0,1 0 0,0 0 0,0 0 0,2-1 0,0 0 0,1 0 0,0 0 0,16 25 0,-19-37 0,0 1 0,0-1 0,0 0 0,1 0 0,-1-1 0,1 1 0,0-1 0,0 0 0,0 0 0,0 0 0,0 0 0,1-1 0,-1 1 0,0-1 0,1 0 0,-1-1 0,6 1 0,11 1 0,1-2 0,30-3 0,-10 1 0,-39 2 0,1 0 0,-1 0 0,0-1 0,1 1 0,-1-1 0,0 0 0,0 0 0,0 0 0,0 0 0,0 0 0,0-1 0,0 1 0,0-1 0,0 0 0,-1 0 0,1 0 0,-1 0 0,4-5 0,-2 2 0,-1 1 0,0-1 0,0 0 0,-1 0 0,0-1 0,0 1 0,0 0 0,0-1 0,-1 1 0,1-8 0,0 0 0,-1 0 0,-1 0 0,0 0 0,-1 0 0,-1 0 0,0 0 0,0 1 0,-1-1 0,-6-14 0,5 16 0,-2 0 0,1 0 0,-2 1 0,1-1 0,-1 1 0,-1 1 0,0-1 0,-12-10 0,15 15 0,-1 0 0,0 0 0,0 0 0,0 1 0,0 0 0,-1 0 0,1 1 0,-1 0 0,0 0 0,0 0 0,-1 1 0,1 0 0,0 1 0,-1-1 0,1 1 0,-1 1 0,1-1 0,-13 2 0,14-1 0,0 0 0,0 0 0,0 1 0,0-1 0,0 1 0,0 1 0,1-1 0,-1 1 0,0 0 0,1 0 0,-1 1 0,1-1 0,-1 1 0,1 1 0,0-1 0,1 1 0,-1-1 0,0 1 0,1 1 0,0-1 0,0 1 0,0-1 0,1 1 0,0 0 0,0 1 0,0-1 0,-3 7 0,1 3 0,1-1 0,0 1 0,1 1 0,0-1 0,1 0 0,0 31 0,2-37 0,1 0 0,0 0 0,0 0 0,1 0 0,0 0 0,0 0 0,1-1 0,0 1 0,1-1 0,0 1 0,0-1 0,1 0 0,5 7 0,-6-12 0,0 1 0,0-1 0,0 0 0,0-1 0,0 1 0,0-1 0,1 0 0,-1 0 0,1 0 0,0-1 0,0 1 0,-1-1 0,7 0 0,67 6 0,-75-7 0,7-1 0,0 0 0,0 0 0,0-1 0,-1 0 0,1-1 0,-1 0 0,0 0 0,0-1 0,0 0 0,0-1 0,0 0 0,-1 0 0,0-1 0,0 0 0,-1 0 0,0-1 0,12-14 0,-16 17 0,-1-1 0,1 1 0,-1-1 0,0 0 0,-1 0 0,1 0 0,-1 0 0,0 0 0,0 0 0,-1 0 0,1-6 0,-4-64 0,1 33 0,2 33 0,-1 0 0,0 0 0,0 1 0,0-1 0,-1 0 0,0 1 0,-1-1 0,0 1 0,0 0 0,-9-15 0,9 19 0,1 0 0,-2 1 0,1-1 0,0 0 0,-1 1 0,1 0 0,-1 0 0,0 0 0,0 0 0,-1 1 0,1-1 0,0 1 0,-1 0 0,1 0 0,-1 1 0,0-1 0,1 1 0,-1 0 0,0 1 0,0-1 0,-5 1 0,-1 0-76,0 1 1,0 0-1,0 1 0,1 0 0,-1 1 0,1 0 0,-1 1 0,1 0 1,0 0-1,0 1 0,1 0 0,-1 1 0,1 0 0,1 1 1,-1 0-1,1 0 0,-14 16 0,11-9-6750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4T14:49:05.408"/>
    </inkml:context>
    <inkml:brush xml:id="br0">
      <inkml:brushProperty name="width" value="0.035" units="cm"/>
      <inkml:brushProperty name="height" value="0.035" units="cm"/>
      <inkml:brushProperty name="color" value="#66CC00"/>
    </inkml:brush>
  </inkml:definitions>
  <inkml:trace contextRef="#ctx0" brushRef="#br0">234 59 24575,'-44'-1'0,"28"-1"0,1 2 0,-1 0 0,1 0 0,-1 1 0,1 2 0,0-1 0,-17 6 0,29-7 0,0 1 0,0 0 0,0 0 0,0 0 0,0 0 0,1 0 0,-1 1 0,1-1 0,-1 1 0,1-1 0,0 1 0,0 0 0,0 0 0,1 0 0,-1 0 0,1 0 0,-1 1 0,1-1 0,0 0 0,0 1 0,1-1 0,-1 1 0,0 3 0,-1 11 0,2 1 0,-1 0 0,4 22 0,-1-6 0,-2-9 0,-1-16 0,1 1 0,0-1 0,1 0 0,4 17 0,-4-23 0,0-1 0,0 1 0,1-1 0,0 0 0,-1 0 0,1 1 0,0-1 0,1 0 0,-1-1 0,0 1 0,1 0 0,0-1 0,0 1 0,-1-1 0,1 0 0,7 4 0,74 50 0,-42-26 0,-35-27 0,0 0 0,0 0 0,1-1 0,-1 0 0,1 0 0,0-1 0,-1 0 0,1 0 0,0-1 0,0 0 0,-1 0 0,1-1 0,0 0 0,0 0 0,-1-1 0,1 0 0,-1 0 0,1-1 0,-1 0 0,0 0 0,0-1 0,0 0 0,-1 0 0,10-8 0,-11 6 0,-1 0 0,0 0 0,0-1 0,-1 1 0,0-1 0,0 0 0,0 0 0,-1 0 0,0 0 0,0 0 0,1-15 0,-1-8 0,-3-50 0,0 39 0,1 24 0,0 0 0,-1-1 0,-1 1 0,-1 0 0,-9-31 0,6 27 0,4 13 0,-1 1 0,1-1 0,-1 1 0,-7-13 0,8 18 0,1 0 0,-1 0 0,1 0 0,-1 1 0,0-1 0,0 0 0,0 1 0,0-1 0,0 1 0,0 0 0,0-1 0,0 1 0,-1 0 0,1 0 0,0 1 0,-1-1 0,1 0 0,-1 1 0,-3-1 0,-44-1 0,-96 7 0,140-5 0,0 1 0,0 0 0,0 0 0,-1 1 0,1 0 0,1 0 0,-1 0 0,0 0 0,0 1 0,1 0 0,0 1 0,-1-1 0,-6 7 0,8-6 0,1-1 0,0 2 0,-1-1 0,2 0 0,-1 0 0,0 1 0,1 0 0,0-1 0,0 1 0,0 0 0,1 0 0,-1 0 0,1 0 0,1 0 0,-1 0 0,0 8 0,5 200 0,-3-204 0,0-1 0,1 1 0,0-1 0,1 0 0,0 0 0,0 0 0,0 0 0,1 0 0,0-1 0,1 0 0,0 0 0,0 0 0,1 0 0,7 7 0,-3-5 0,-1-1 0,1 0 0,0-1 0,1 0 0,0-1 0,0 0 0,1-1 0,23 8 0,-24-9 0,1-1 0,-1 0 0,1-1 0,-1 0 0,1-1 0,0 0 0,19-2 0,-27 0 0,1 0 0,-1 0 0,1 0 0,-1-1 0,0 1 0,1-1 0,-1 0 0,0 0 0,0-1 0,-1 1 0,1-1 0,0 0 0,-1 0 0,1 0 0,-1-1 0,0 1 0,0-1 0,-1 1 0,1-1 0,-1 0 0,0 0 0,4-8 0,-3 2 0,1 0 0,-2 0 0,1-1 0,-1 1 0,-1 0 0,1-16 0,-5-69 0,0 31 0,4 49 0,-2 1 0,1 0 0,-2 0 0,0 0 0,-1 0 0,-6-22 0,7 32 0,0-1 0,0 1 0,-1 0 0,1 0 0,-1 0 0,0 0 0,0 0 0,0 1 0,-1-1 0,1 1 0,-1 0 0,0 0 0,0 0 0,0 0 0,0 1 0,0 0 0,-1 0 0,1 0 0,-1 0 0,1 1 0,-1-1 0,0 1 0,-6 0 0,-9-2 0,0 1 0,0 2 0,0 0 0,0 1 0,0 1 0,0 0 0,-35 10 0,50-10 0,1 0 0,0 1 0,0-1 0,0 1 0,0 0 0,0 0 0,0 0 0,1 0 0,-1 1 0,1-1 0,0 1 0,0 0 0,0 0 0,1 0 0,-1 0 0,1 0 0,-3 9 0,1-1 0,0-1 0,0 1 0,1 0 0,1 0 0,-2 23 0,3-9 0,1-1 0,1 0 0,7 41 0,-6-55 0,1-1 0,0 1 0,1-1 0,0 0 0,1 0 0,0-1 0,0 1 0,1-1 0,0 0 0,0 0 0,9 7 0,-10-11 0,-1 0 0,2 0 0,-1-1 0,1 0 0,-1 0 0,1 0 0,0-1 0,0 0 0,1 0 0,-1-1 0,1 1 0,9 1 0,3-2 0,-1 0 0,1-1 0,25-2 0,-34 1 0,24 0 0,-23 1 0,1-1 0,-1 0 0,0-1 0,20-3 0,-29 4 0,1-1 0,-1 0 0,1 0 0,-1 0 0,1 0 0,-1 0 0,0 0 0,0-1 0,0 1 0,0-1 0,0 0 0,0 1 0,0-1 0,0 0 0,0 0 0,-1 0 0,1 0 0,-1-1 0,0 1 0,0 0 0,1-1 0,-1 1 0,-1 0 0,1-1 0,1-3 0,-1-1-170,0-1-1,0 1 0,-1 0 1,0-1-1,0 1 0,0-1 1,-3-12-1,-2 5-6655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4T14:49:18.506"/>
    </inkml:context>
    <inkml:brush xml:id="br0">
      <inkml:brushProperty name="width" value="0.035" units="cm"/>
      <inkml:brushProperty name="height" value="0.035" units="cm"/>
      <inkml:brushProperty name="color" value="#66CC00"/>
    </inkml:brush>
  </inkml:definitions>
  <inkml:trace contextRef="#ctx0" brushRef="#br0">196 48 24575,'-9'0'0,"0"0"0,0 1 0,0-1 0,0 2 0,0-1 0,-12 5 0,17-4 0,0 0 0,0 0 0,0 0 0,0 1 0,1 0 0,-1-1 0,1 1 0,0 1 0,0-1 0,0 0 0,0 1 0,0-1 0,1 1 0,-5 8 0,1 3 0,0 1 0,1 0 0,0 0 0,1 0 0,1 0 0,1 1 0,0 0 0,1-1 0,1 1 0,1 0 0,3 25 0,-3-35 0,0 0 0,1 1 0,-1-1 0,1 0 0,1 0 0,-1 0 0,1-1 0,0 1 0,1-1 0,5 8 0,-7-10 0,1-1 0,0 0 0,0 0 0,0 0 0,0 0 0,0 0 0,1-1 0,-1 1 0,1-1 0,0 0 0,0 0 0,0-1 0,0 1 0,0-1 0,0 1 0,0-1 0,0-1 0,7 2 0,41 0 0,73-6 0,-121 3 0,-1 1 0,0-1 0,0 0 0,0 1 0,1-2 0,-1 1 0,0 0 0,0 0 0,-1-1 0,1 0 0,0 1 0,0-1 0,-1 0 0,1 0 0,-1-1 0,0 1 0,0 0 0,1-1 0,-1 0 0,-1 1 0,1-1 0,0 0 0,-1 0 0,1 0 0,-1 0 0,0 0 0,0 0 0,0 0 0,0-5 0,1-9 0,0-1 0,-1 1 0,0-1 0,-4-24 0,2 7 0,1 26 0,-1-1 0,0 1 0,0 0 0,-1-1 0,0 1 0,-1 0 0,0 0 0,0 1 0,-1-1 0,0 1 0,-8-13 0,9 16 0,-1 1 0,0 0 0,1 0 0,-1 0 0,-1 0 0,1 0 0,0 1 0,-1 0 0,0 0 0,0 0 0,0 0 0,0 1 0,0 0 0,0 0 0,-1 0 0,1 1 0,-1 0 0,1 0 0,-1 0 0,-6 0 0,-6 0 0,0 1 0,0 0 0,1 2 0,-1 0 0,-26 7 0,40-8 0,-1 0 0,1 1 0,0 0 0,0 0 0,0 0 0,0 1 0,0-1 0,0 1 0,0 0 0,1 0 0,0 1 0,-1-1 0,1 1 0,0-1 0,1 1 0,-1 0 0,1 0 0,0 0 0,0 0 0,0 0 0,0 1 0,1-1 0,-1 1 0,1-1 0,0 1 0,0 5 0,-2 27 0,2 1 0,5 65 0,-3-98 0,0 0 0,1 0 0,-1 1 0,1-1 0,0 0 0,0 0 0,0-1 0,1 1 0,0 0 0,-1-1 0,2 1 0,-1-1 0,1 0 0,-1 0 0,1-1 0,0 1 0,6 4 0,2 0 0,1 0 0,0-1 0,0 0 0,1-1 0,15 5 0,-23-9 0,-1 0 0,1 0 0,0-1 0,-1 0 0,1 0 0,0 0 0,0-1 0,0 0 0,-1 0 0,1 0 0,0-1 0,0 0 0,0 0 0,-1 0 0,1-1 0,0 0 0,-1 0 0,0 0 0,1-1 0,-1 0 0,0 0 0,0 0 0,-1-1 0,1 1 0,-1-1 0,1 0 0,-1 0 0,-1-1 0,1 1 0,0-1 0,-1 0 0,3-7 0,2 0 0,-1 0 0,-1-1 0,0 0 0,-1 0 0,0-1 0,-1 1 0,0-1 0,-1 0 0,-1 0 0,-1 0 0,1-16 0,-3 16 0,-1 1 0,0-1 0,-1 1 0,-1 0 0,0-1 0,0 2 0,-2-1 0,1 1 0,-13-19 0,5 4 0,10 22 0,-1 0 0,1 1 0,0-1 0,-1 1 0,0 0 0,0 0 0,-1 0 0,1 1 0,-1-1 0,1 1 0,-1 0 0,0 1 0,0-1 0,-1 1 0,1 0 0,0 0 0,-1 0 0,1 1 0,-1 0 0,1 0 0,-1 0 0,0 1 0,1 0 0,-1 0 0,0 0 0,1 1 0,-1 0 0,0 0 0,1 0 0,-1 1 0,1 0 0,0 0 0,-1 0 0,1 1 0,0-1 0,0 1 0,-8 7 0,5-3 0,0 0 0,1 1 0,0-1 0,0 1 0,0 1 0,1-1 0,1 1 0,-1 0 0,1 1 0,1-1 0,-4 12 0,3-5 0,1 1 0,1 0 0,0 0 0,2 1 0,0 32 0,0 8 0,3 43 0,-2-99 0,1 1 0,-1 0 0,1-1 0,-1 1 0,1-1 0,0 1 0,0-1 0,0 0 0,1 1 0,-1-1 0,0 0 0,1 0 0,0 0 0,-1 0 0,1 0 0,4 3 0,-2-2 0,1 0 0,-1 0 0,1-1 0,0 1 0,0-1 0,0 0 0,10 2 0,-1-1 0,1-1 0,-1 0 0,1-1 0,-1-1 0,19-2 0,-26 1 0,1 0 0,-1 0 0,0-1 0,1 0 0,-1 0 0,0-1 0,0 0 0,0 0 0,-1-1 0,1 0 0,-1 0 0,0-1 0,0 1 0,0-1 0,-1 0 0,1-1 0,-1 1 0,-1-1 0,1 0 0,-1-1 0,0 1 0,6-13 0,-7 9 0,0 1 0,0-1 0,-1-1 0,0 1 0,-1 0 0,0 0 0,0-1 0,-1 1 0,-1 0 0,0-1 0,0 1 0,-4-15 0,1 10 0,-1-1 0,-1 1 0,0 1 0,0-1 0,-2 1 0,0 0 0,-13-17 0,15 25 0,1 1 0,-1-1 0,0 1 0,0 1 0,-1-1 0,1 1 0,-1 0 0,0 1 0,0-1 0,0 1 0,0 1 0,-1-1 0,1 1 0,-1 1 0,0-1 0,1 1 0,-15 0 0,13 1 0,0 0 0,0 0 0,-1 1 0,1 0 0,0 1 0,0 0 0,0 0 0,0 1 0,1 0 0,-1 0 0,1 1 0,0 0 0,0 1 0,-13 9 0,18-10 0,-1 0 0,1 0 0,0 1 0,0-1 0,0 1 0,0 0 0,1-1 0,0 1 0,0 0 0,1 1 0,-1-1 0,1 0 0,-1 6 0,0 10 0,-1 41 0,2 0 0,4 71 0,-3-129 0,1 0 0,0 0 0,0-1 0,0 1 0,0 0 0,0-1 0,1 1 0,0-1 0,0 0 0,0 1 0,0-1 0,0 0 0,1 0 0,-1 0 0,1-1 0,0 1 0,0 0 0,0-1 0,0 0 0,0 0 0,0 0 0,1 0 0,-1 0 0,1-1 0,-1 1 0,1-1 0,0 0 0,4 0 0,12 3 0,-1-1 0,1-1 0,0-1 0,24-2 0,-30 1 0,-8 0 0,-1 0 0,0-1 0,0 1 0,0-1 0,0-1 0,0 1 0,0-1 0,0 0 0,-1 0 0,1 0 0,0 0 0,-1-1 0,0 0 0,1 0 0,4-5 0,-3 2 0,0-1 0,0 0 0,-1 0 0,0 0 0,-1-1 0,1 1 0,-2-1 0,6-12 0,-2-4 0,-1 1 0,0-1 0,-2 0 0,-1-1 0,0-39 0,-2 48 0,-2 0 0,1 0 0,-2 0 0,0 0 0,-7-21 0,8 32 0,-1 0 0,0 0 0,0 0 0,-1 1 0,1-1 0,-1 1 0,0-1 0,0 1 0,-1 0 0,1 0 0,-1 0 0,0 1 0,0-1 0,0 1 0,-1 0 0,1 0 0,-1 0 0,0 1 0,-9-4 0,-1 0 30,0 2 0,0 0 0,-29-4 0,39 8-117,1-1-1,-1 1 1,0 0 0,0 0-1,0 1 1,0-1 0,0 1-1,1 0 1,-1 0-1,0 1 1,1 0 0,-1-1-1,1 2 1,-1-1 0,1 0-1,-5 5 1,-3 4-6739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4T14:49:27.071"/>
    </inkml:context>
    <inkml:brush xml:id="br0">
      <inkml:brushProperty name="width" value="0.035" units="cm"/>
      <inkml:brushProperty name="height" value="0.035" units="cm"/>
      <inkml:brushProperty name="color" value="#66CC00"/>
    </inkml:brush>
  </inkml:definitions>
  <inkml:trace contextRef="#ctx0" brushRef="#br0">337 55 24575,'-75'-1'0,"-81"3"0,154-2 0,0 1 0,0-1 0,1 1 0,-1-1 0,0 1 0,0 0 0,1 0 0,-1 0 0,0 0 0,1 0 0,-1 0 0,1 0 0,-1 0 0,1 1 0,0-1 0,-1 0 0,1 1 0,0-1 0,0 1 0,0 0 0,0-1 0,0 1 0,0 0 0,1 0 0,-1-1 0,1 1 0,-1 0 0,1 0 0,0 0 0,-1 3 0,0 8 0,1 1 0,0-1 0,2 21 0,0-10 0,-2-15 0,1 9 0,0-1 0,0 1 0,5 17 0,-4-29 0,0 0 0,0 0 0,0 0 0,1 0 0,0 0 0,1 0 0,-1 0 0,1-1 0,0 0 0,0 0 0,7 7 0,-3-5 0,0 0 0,0-1 0,1 0 0,0 0 0,0-1 0,0 0 0,19 7 0,-23-10 0,1-1 0,-1 1 0,1-1 0,0 0 0,0 0 0,0-1 0,0 0 0,0 0 0,-1 0 0,1-1 0,0 0 0,0 0 0,0 0 0,-1-1 0,10-3 0,-13 3 0,1 0 0,0 1 0,0-1 0,-1 0 0,1-1 0,-1 1 0,0 0 0,1-1 0,-1 0 0,0 1 0,-1-1 0,1 0 0,0 0 0,-1 0 0,1 0 0,-1 0 0,1-5 0,2-7 0,-1-1 0,2-24 0,-2 8 0,0 19 0,-1 0 0,-1 0 0,0-1 0,-1 1 0,-2-21 0,1 29 0,-1-1 0,1 1 0,-1 0 0,0 0 0,0 1 0,0-1 0,0 0 0,-1 1 0,0-1 0,0 1 0,0 0 0,-1 0 0,1 0 0,-1 1 0,0-1 0,-8-5 0,12 9 0,-23-17 0,-1 2 0,-42-21 0,60 33 0,-1 0 0,0 1 0,1-1 0,-1 2 0,0-1 0,0 1 0,0 0 0,0 0 0,0 0 0,0 1 0,0 1 0,0-1 0,0 1 0,0 0 0,0 0 0,-10 4 0,13-2 0,-1-1 0,1 1 0,0 0 0,0 1 0,0-1 0,0 1 0,1-1 0,-1 1 0,1 0 0,0 1 0,0-1 0,1 0 0,-1 1 0,1 0 0,-2 5 0,-1 1 0,1 0 0,1 0 0,0 1 0,1-1 0,-2 20 0,4-24 0,0-1 0,1 0 0,0 0 0,0 1 0,1-1 0,0 0 0,0 0 0,0 0 0,1 0 0,0-1 0,0 1 0,0-1 0,1 1 0,4 4 0,9 10 0,1 0 0,21 17 0,-26-25 0,-1-2 0,1-1 0,0 0 0,0-1 0,1 0 0,0-1 0,0-1 0,1 0 0,0-1 0,0-1 0,28 5 0,-39-9 0,-1 0 0,1 0 0,-1 0 0,1 0 0,-1-1 0,1 1 0,-1-1 0,1 0 0,-1 0 0,0-1 0,1 1 0,-1-1 0,0 1 0,0-1 0,0 0 0,0 0 0,0 0 0,-1-1 0,1 1 0,-1-1 0,1 1 0,-1-1 0,0 0 0,0 0 0,3-5 0,-1 0 0,-1 0 0,1 0 0,-1 0 0,-1 0 0,0 0 0,0-1 0,0 1 0,-1-1 0,0-12 0,-1-8 0,-6-49 0,4 67 0,0 1 0,-1-1 0,0 0 0,-1 1 0,0 0 0,-1 0 0,-9-16 0,12 24 0,0 0 0,0-1 0,0 1 0,-1 0 0,1 0 0,-1 0 0,1 1 0,-1-1 0,1 0 0,-1 1 0,0 0 0,0 0 0,0 0 0,0 0 0,0 0 0,0 0 0,0 1 0,-4-1 0,-9 0 0,0 1 0,-23 2 0,11 0 0,21-2 0,0 0 0,0 1 0,0 0 0,0 0 0,0 1 0,0 0 0,0 0 0,1 1 0,-1-1 0,1 2 0,-11 5 0,13-5 0,0-1 0,0 1 0,0 0 0,0 0 0,0 0 0,1 0 0,0 1 0,0-1 0,0 1 0,1 0 0,-1 0 0,1 0 0,0 0 0,1 0 0,-3 10 0,1 0 0,-1 4 0,0 1 0,2-1 0,0 1 0,1 21 0,1-35 0,1-1 0,-1 0 0,1 1 0,1-1 0,-1 0 0,1 1 0,0-1 0,0 0 0,0 0 0,1-1 0,-1 1 0,1 0 0,1-1 0,-1 0 0,0 1 0,1-1 0,0-1 0,0 1 0,8 5 0,-3-3 0,1 1 0,0-2 0,1 0 0,0 0 0,-1-1 0,1 0 0,1-1 0,-1 0 0,0-1 0,1 0 0,-1 0 0,1-2 0,21 0 0,-29 0 0,1 0 0,-1 0 0,1 0 0,-1-1 0,0 0 0,1 1 0,-1-2 0,0 1 0,1 0 0,-1-1 0,0 0 0,0 0 0,0 0 0,-1 0 0,1-1 0,0 1 0,-1-1 0,5-5 0,-2 3 0,-1 1 0,-1-1 0,1 0 0,-1-1 0,0 1 0,0-1 0,0 0 0,-1 0 0,1 0 0,-2 0 0,1 0 0,2-10 0,-2 0 0,-1 1 0,0-1 0,-1 0 0,-1-20 0,0 27 0,-1 0 0,1 0 0,-2 0 0,1 0 0,-1 0 0,0 0 0,-1 1 0,-4-11 0,5 15 0,0 1 0,-1-1 0,1 1 0,-1-1 0,0 1 0,0 0 0,0 0 0,0 0 0,-1 0 0,1 1 0,-1-1 0,0 1 0,1 0 0,-1 0 0,0 0 0,0 1 0,-1-1 0,1 1 0,-4-1 0,-39-12 0,29 8 0,-1 1 0,-31-6 0,46 11 0,-1-1 0,0 1 0,1 0 0,-1 0 0,0 0 0,1 1 0,-1 0 0,1 0 0,-1 0 0,1 0 0,-1 1 0,1-1 0,0 1 0,0 0 0,0 0 0,-5 4 0,3 0 0,0 0 0,0 1 0,0 0 0,1 0 0,-1 0 0,2 1 0,-1-1 0,1 1 0,1 1 0,-1-1 0,1 0 0,1 1 0,-1-1 0,-1 18 0,1 0 0,1-1 0,1 1 0,5 49 0,-4-70 0,1-1 0,0 0 0,0 0 0,0 1 0,0-1 0,1 0 0,0 0 0,-1 0 0,1 0 0,1 0 0,-1-1 0,1 1 0,-1-1 0,1 0 0,0 1 0,0-1 0,1 0 0,-1-1 0,1 1 0,-1-1 0,1 1 0,4 1 0,3 1 0,0-1 0,0 0 0,1-1 0,-1 0 0,1-1 0,21 2 0,4 2 0,-29-4 0,1-1 0,-1 1 0,0-2 0,17 1 0,-22-2 0,0 1 0,-1 0 0,1-1 0,-1 0 0,0 0 0,1 0 0,-1 0 0,0 0 0,1 0 0,-1 0 0,0-1 0,0 1 0,0-1 0,0 0 0,0 1 0,0-1 0,-1 0 0,1 0 0,-1 0 0,3-4 0,5-11 0,0 1 0,-2-2 0,0 1 0,9-34 0,-13 40 0,-1-1 0,-1 1 0,1 0 0,-2-1 0,0 0 0,0 1 0,-1-1 0,0 1 0,-4-13 0,2 15 0,-1 0 0,0-1 0,0 2 0,-1-1 0,0 0 0,-1 1 0,-12-14 0,-50-47 0,63 65 0,0 1 0,-1-1 0,1 1 0,-1 0 0,1 1 0,-1-1 0,0 1 0,0 1 0,0-1 0,0 1 0,0 0 0,-10-1 0,8 2 0,0-1 0,0 1 0,-1 1 0,1-1 0,0 2 0,0-1 0,0 1 0,-16 6 0,23-8-72,-1 1 1,0 0-1,1 0 0,-1 1 0,1-1 0,-1 0 0,1 0 0,0 1 1,-1-1-1,1 1 0,0-1 0,0 1 0,0 0 0,0-1 0,0 1 1,1 0-1,-1 0 0,0 2 0,-2 9-6754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7T13:45:10.848"/>
    </inkml:context>
    <inkml:brush xml:id="br0">
      <inkml:brushProperty name="width" value="0.035" units="cm"/>
      <inkml:brushProperty name="height" value="0.035" units="cm"/>
      <inkml:brushProperty name="color" value="#E71224"/>
    </inkml:brush>
  </inkml:definitions>
  <inkml:trace contextRef="#ctx0" brushRef="#br0">44 58 24575,'6'0'0,"-1"-1"0,1 0 0,-1-1 0,0 1 0,0-1 0,0 0 0,0-1 0,0 1 0,0-1 0,-1 0 0,6-5 0,-4 4 0,1 0 0,-1 0 0,1 1 0,7-3 0,-14 6 0,0 0 0,0 0 0,0 0 0,0 0 0,0 0 0,0 0 0,0 0 0,0 0 0,0 0 0,0 0 0,1 0 0,-1 0 0,0 1 0,0-1 0,0 0 0,0 0 0,0 0 0,0 0 0,0 1 0,0-1 0,0 0 0,0 0 0,0 0 0,0 0 0,0 0 0,0 0 0,0 0 0,0 0 0,0 0 0,0 1 0,0-1 0,0 0 0,-1 0 0,1 0 0,0 0 0,0 0 0,0 1 0,0-1 0,0 0 0,0 0 0,0 0 0,0 0 0,0 0 0,0 0 0,0 1 0,0-1 0,0 0 0,-1 0 0,1 0 0,0 0 0,0 0 0,-1 0 0,-6 9 0,-9 7 0,-35 24 0,-2 3 0,52-42 0,1-1 0,0 0 0,0 0 0,-1 0 0,1 1 0,-1-1 0,1 1 0,-1-1 0,1 0 0,0 0 0,0 1 0,0-1 0,-1 1 0,1 0 0,0-1 0,0 0 0,-1 1 0,1-1 0,0 1 0,0-1 0,0 0 0,0 1 0,0 0 0,9 2 0,16-7 0,57-25 0,-88 31 0,-8 3 0,0 0 0,1-1 0,-24 16 0,102-63 0,-21 10 0,-26 19 0,-16 12 0,-6 4 0,-87 50 0,89-51 0,0 0 0,0 0 0,0-1 0,0 1 0,0-1 0,-1 0 0,1 0 0,0 0 0,-1 0 0,1 0 0,-1 0 0,1 0 0,0 0 0,-3-2 0,3 2 0,2 0 0,0 0 0,-1 0 0,1 0 0,0 0 0,0-1 0,0 1 0,0 0 0,0 0 0,0-1 0,-1 1 0,1 0 0,0 0 0,0 0 0,0 0 0,-1 0 0,1 0 0,0-1 0,0 1 0,0 0 0,0-1 0,0 1 0,0 0 0,0-1 0,0 1 0,0 0 0,0 0 0,0 0 0,0 0 0,0-1 0,0 1 0,0 0 0,0-1 0,0 1 0,0 0 0,0 0 0,0 0 0,0 0 0,0 0 0,1-1 0,-1 1 0,0 0 0,0 0 0,0-1 0,1 1 0,-1 0 0,0 0 0,0 0 0,0 0 0,0 0 0,0 0 0,1 0 0,-1-1 0,0 1 0,0 0 0,1 0 0,12-11 0,-13 10 0,40-35 0,-36 34 0,-1-2 0,0 1 0,1-2 0,-2 2 0,1-1 0,-1 0 0,1 0 0,2-7 0,-5 11 0,0 0 0,0 0 0,0 0 0,0 0 0,0 0 0,0 0 0,-1 0 0,1 0 0,0 0 0,0 0 0,0 0 0,0 0 0,0 0 0,-1 0 0,1 0 0,0 0 0,0 0 0,0 0 0,0 0 0,-1 0 0,1 0 0,0 0 0,0 0 0,0 0 0,0 0 0,0 0 0,0 0 0,0 0 0,0 0 0,0 0 0,0 0 0,-1 0 0,1 0 0,0 0 0,0 0 0,0 0 0,0 0 0,-1 0 0,1 0 0,0 0 0,0 0 0,0 0 0,0 0 0,0 0 0,0 0 0,0 0 0,0-1 0,0 1 0,0 0 0,0 0 0,0 0 0,0 0 0,0 0 0,0-1 0,0 1 0,0 0 0,0 0 0,0 0 0,0 0 0,0 0 0,0 0 0,0 0 0,0 0 0,0 0 0,0-1 0,0 1 0,0 0 0,0 0 0,-10 7 0,-7 7 0,1 1 0,0 1 0,2 0 0,0 1 0,-13 20 0,21-25 0,10-13 0,13-17 0,-14 13 0,3-2 0,0 2 0,1-1 0,0 0 0,0 0 0,0 2 0,0-1 0,1 0 0,0 1 0,12-4 0,-4 3 0,-1 1 0,1 0 0,-1 1 0,24-1 0,0-2 0,-39 6 0,0-1 0,0 1 0,1 0 0,-1 0 0,0 0 0,0 0 0,0 0 0,0 0 0,0 0 0,0 0 0,0 0 0,0 0 0,1 0 0,-1 0 0,0 0 0,0 0 0,0 0 0,1 0 0,-1 0 0,0 0 0,0 0 0,1 0 0,-1 0 0,0 0 0,0 0 0,0 0 0,0 0 0,0 0 0,0 0 0,0 0 0,0 0 0,1 0 0,-1 0 0,0 0 0,0 0 0,0 0 0,0 1 0,1-1 0,-1 0 0,0 0 0,0 0 0,0 0 0,0 1 0,0-1 0,0 0 0,-6 7 0,-20 15 0,17-15 0,-11 15 0,19-22 0,1 0 0,0 1 0,0-1 0,0 0 0,0 1 0,0-1 0,0 0 0,-1 0 0,1 0 0,0 0 0,0 1 0,0-1 0,0 1 0,0-1 0,0 0 0,-1 1 0,1-1 0,0 0 0,0 0 0,0 0 0,1 1 0,-1-1 0,0 1 0,0-1 0,0 0 0,0 0 0,0 0 0,0 1 0,1-1 0,-1 1 0,1-1 0,0 0 0,0 0 0,0 0 0,0 0 0,-1 0 0,1 0 0,0 0 0,0 0 0,0-1 0,0 1 0,-1 0 0,1-1 0,0 1 0,0 0 0,0-1 0,5-2 0,-1 0 0,0 1 0,0-2 0,0 1 0,-1-1 0,6-5 0,20-14 0,-30 23 0,0-1 0,1 1 0,-1 0 0,0 0 0,1 0 0,-1 0 0,1 0 0,-1 0 0,0 0 0,0 0 0,0 0 0,1 0 0,-1 0 0,1 0 0,-1 0 0,0 0 0,0 0 0,1 0 0,-1 0 0,0 0 0,1 0 0,-1 0 0,1 0 0,-1 0 0,0 0 0,0 1 0,0-1 0,1 0 0,-1 0 0,0 1 0,1-1 0,-1 0 0,0 0 0,0 0 0,0 0 0,0 1 0,0-1 0,0 0 0,1 1 0,-1-1 0,0 0 0,0 0 0,0 1 0,0-1 0,0 0 0,0 1 0,1-1 0,-1 1 0,0-1 0,0 0 0,-1 1 0,3 23 0,-2-11 0,0-13 0,0 1 0,0-1 0,0 0 0,0 0 0,1 0 0,-1 0 0,0 0 0,0 0 0,0 0 0,0 0 0,1 0 0,-1 0 0,0 0 0,0 0 0,0 1 0,0-1 0,0 0 0,0 0 0,0 0 0,1 0 0,-1 0 0,0 0 0,0 0 0,0 0 0,1 0 0,-1 0 0,0 0 0,0 0 0,1 0 0,-1 0 0,0 0 0,0 0 0,0-1 0,0 1 0,0 0 0,0 0 0,0 0 0,0 0 0,1 0 0,-1 0 0,0 0 0,0 0 0,0 0 0,0 0 0,1 0 0,-1 0 0,0-1 0,0 1 0,0 0 0,0 0 0,0 0 0,0-1 0,0 1 0,0 0 0,0 0 0,0 0 0,0 0 0,0-1 0,6-8 0,-6 8 0,1 0 0,-1 1 0,0-1 0,0 0 0,1 0 0,-1 0 0,0 1 0,0-1 0,0 0 0,-1 0 0,1 0 0,0 0 0,0 1 0,0-1 0,-1 0 0,1 1 0,-1-1 0,1 0 0,0 0 0,0 1 0,-2-2 0,1 0 0,-1 0 0,0 0 0,0 1 0,0-1 0,0 0 0,0 1 0,-3-2 0,0-1 0,-1 2 0,0 0 0,0-1 0,0 1 0,-9-2 0,10 4-97,0 0-1,0 1 1,0-1-1,-1 1 1,1 0-1,0 0 1,0 1-1,0-1 1,0 1-1,0 0 1,1 0-1,-1 1 0,-5 4 1,-7 2-6729</inkml:trace>
</inkml:ink>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E431A-5E65-DA09-D0C1-D23519538FF8}"/>
              </a:ext>
            </a:extLst>
          </p:cNvPr>
          <p:cNvSpPr>
            <a:spLocks noGrp="1"/>
          </p:cNvSpPr>
          <p:nvPr>
            <p:ph type="ctrTitle"/>
          </p:nvPr>
        </p:nvSpPr>
        <p:spPr>
          <a:xfrm>
            <a:off x="1338562" y="2115124"/>
            <a:ext cx="4019950" cy="1913352"/>
          </a:xfrm>
        </p:spPr>
        <p:txBody>
          <a:bodyPr anchor="t">
            <a:normAutofit/>
          </a:bodyPr>
          <a:lstStyle>
            <a:lvl1pPr algn="l">
              <a:defRPr sz="5200"/>
            </a:lvl1pPr>
          </a:lstStyle>
          <a:p>
            <a:r>
              <a:rPr lang="en-US"/>
              <a:t>Click to edit Master title style</a:t>
            </a:r>
            <a:endParaRPr lang="en-IE" dirty="0"/>
          </a:p>
        </p:txBody>
      </p:sp>
      <p:sp>
        <p:nvSpPr>
          <p:cNvPr id="3" name="Subtitle 2">
            <a:extLst>
              <a:ext uri="{FF2B5EF4-FFF2-40B4-BE49-F238E27FC236}">
                <a16:creationId xmlns:a16="http://schemas.microsoft.com/office/drawing/2014/main" id="{15E838F1-AD0F-A1FA-2A6B-9D618290F653}"/>
              </a:ext>
            </a:extLst>
          </p:cNvPr>
          <p:cNvSpPr>
            <a:spLocks noGrp="1"/>
          </p:cNvSpPr>
          <p:nvPr>
            <p:ph type="subTitle" idx="1"/>
          </p:nvPr>
        </p:nvSpPr>
        <p:spPr>
          <a:xfrm>
            <a:off x="1338562" y="4096035"/>
            <a:ext cx="4019950" cy="1206555"/>
          </a:xfrm>
        </p:spPr>
        <p:txBody>
          <a:bodyPr>
            <a:normAutofit/>
          </a:bodyPr>
          <a:lstStyle>
            <a:lvl1pPr marL="0" indent="0" algn="l">
              <a:lnSpc>
                <a:spcPct val="100000"/>
              </a:lnSpc>
              <a:buNone/>
              <a:defRPr sz="28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dirty="0"/>
          </a:p>
        </p:txBody>
      </p:sp>
      <p:sp>
        <p:nvSpPr>
          <p:cNvPr id="8" name="Text Placeholder 2">
            <a:extLst>
              <a:ext uri="{FF2B5EF4-FFF2-40B4-BE49-F238E27FC236}">
                <a16:creationId xmlns:a16="http://schemas.microsoft.com/office/drawing/2014/main" id="{A81D5170-D3A4-130E-536D-FEF2689B5FDB}"/>
              </a:ext>
            </a:extLst>
          </p:cNvPr>
          <p:cNvSpPr>
            <a:spLocks noGrp="1"/>
          </p:cNvSpPr>
          <p:nvPr>
            <p:ph type="body" idx="13"/>
          </p:nvPr>
        </p:nvSpPr>
        <p:spPr>
          <a:xfrm>
            <a:off x="1338563" y="5257965"/>
            <a:ext cx="4019950" cy="823912"/>
          </a:xfrm>
        </p:spPr>
        <p:txBody>
          <a:bodyPr anchor="t">
            <a:normAutofit/>
          </a:bodyPr>
          <a:lstStyle>
            <a:lvl1pPr marL="0" indent="0">
              <a:lnSpc>
                <a:spcPct val="100000"/>
              </a:lnSpc>
              <a:buNone/>
              <a:defRPr sz="28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4" name="Picture 3" descr="A blue logo with black background&#10;&#10;AI-generated content may be incorrect.">
            <a:extLst>
              <a:ext uri="{FF2B5EF4-FFF2-40B4-BE49-F238E27FC236}">
                <a16:creationId xmlns:a16="http://schemas.microsoft.com/office/drawing/2014/main" id="{ACC7EFC3-9BA6-A012-F658-2F14D74F01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8000" y="396000"/>
            <a:ext cx="736600" cy="1066800"/>
          </a:xfrm>
          <a:prstGeom prst="rect">
            <a:avLst/>
          </a:prstGeom>
        </p:spPr>
      </p:pic>
      <p:sp>
        <p:nvSpPr>
          <p:cNvPr id="6" name="Picture Placeholder 5">
            <a:extLst>
              <a:ext uri="{FF2B5EF4-FFF2-40B4-BE49-F238E27FC236}">
                <a16:creationId xmlns:a16="http://schemas.microsoft.com/office/drawing/2014/main" id="{C989B60E-FF31-930F-55BC-2288A6EF9DCC}"/>
              </a:ext>
            </a:extLst>
          </p:cNvPr>
          <p:cNvSpPr>
            <a:spLocks noGrp="1"/>
          </p:cNvSpPr>
          <p:nvPr>
            <p:ph type="pic" sz="quarter" idx="14"/>
          </p:nvPr>
        </p:nvSpPr>
        <p:spPr>
          <a:xfrm>
            <a:off x="6357938" y="1519238"/>
            <a:ext cx="5840046" cy="5338762"/>
          </a:xfrm>
          <a:custGeom>
            <a:avLst/>
            <a:gdLst>
              <a:gd name="connsiteX0" fmla="*/ 0 w 5834062"/>
              <a:gd name="connsiteY0" fmla="*/ 5338762 h 5338762"/>
              <a:gd name="connsiteX1" fmla="*/ 1303832 w 5834062"/>
              <a:gd name="connsiteY1" fmla="*/ 0 h 5338762"/>
              <a:gd name="connsiteX2" fmla="*/ 4530230 w 5834062"/>
              <a:gd name="connsiteY2" fmla="*/ 0 h 5338762"/>
              <a:gd name="connsiteX3" fmla="*/ 5834062 w 5834062"/>
              <a:gd name="connsiteY3" fmla="*/ 5338762 h 5338762"/>
              <a:gd name="connsiteX4" fmla="*/ 0 w 5834062"/>
              <a:gd name="connsiteY4" fmla="*/ 5338762 h 5338762"/>
              <a:gd name="connsiteX0" fmla="*/ 0 w 5840046"/>
              <a:gd name="connsiteY0" fmla="*/ 5338762 h 5338762"/>
              <a:gd name="connsiteX1" fmla="*/ 1303832 w 5840046"/>
              <a:gd name="connsiteY1" fmla="*/ 0 h 5338762"/>
              <a:gd name="connsiteX2" fmla="*/ 5840046 w 5840046"/>
              <a:gd name="connsiteY2" fmla="*/ 1056503 h 5338762"/>
              <a:gd name="connsiteX3" fmla="*/ 5834062 w 5840046"/>
              <a:gd name="connsiteY3" fmla="*/ 5338762 h 5338762"/>
              <a:gd name="connsiteX4" fmla="*/ 0 w 5840046"/>
              <a:gd name="connsiteY4" fmla="*/ 5338762 h 533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0046" h="5338762">
                <a:moveTo>
                  <a:pt x="0" y="5338762"/>
                </a:moveTo>
                <a:lnTo>
                  <a:pt x="1303832" y="0"/>
                </a:lnTo>
                <a:lnTo>
                  <a:pt x="5840046" y="1056503"/>
                </a:lnTo>
                <a:cubicBezTo>
                  <a:pt x="5838051" y="2483923"/>
                  <a:pt x="5836057" y="3911342"/>
                  <a:pt x="5834062" y="5338762"/>
                </a:cubicBezTo>
                <a:lnTo>
                  <a:pt x="0" y="5338762"/>
                </a:lnTo>
                <a:close/>
              </a:path>
            </a:pathLst>
          </a:custGeom>
          <a:ln>
            <a:noFill/>
          </a:ln>
        </p:spPr>
        <p:txBody>
          <a:bodyPr/>
          <a:lstStyle/>
          <a:p>
            <a:r>
              <a:rPr lang="en-US"/>
              <a:t>Click icon to add picture</a:t>
            </a:r>
            <a:endParaRPr lang="en-IE"/>
          </a:p>
        </p:txBody>
      </p:sp>
    </p:spTree>
    <p:extLst>
      <p:ext uri="{BB962C8B-B14F-4D97-AF65-F5344CB8AC3E}">
        <p14:creationId xmlns:p14="http://schemas.microsoft.com/office/powerpoint/2010/main" val="314184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E431A-5E65-DA09-D0C1-D23519538FF8}"/>
              </a:ext>
            </a:extLst>
          </p:cNvPr>
          <p:cNvSpPr>
            <a:spLocks noGrp="1"/>
          </p:cNvSpPr>
          <p:nvPr>
            <p:ph type="ctrTitle"/>
          </p:nvPr>
        </p:nvSpPr>
        <p:spPr>
          <a:xfrm>
            <a:off x="1338562" y="2115124"/>
            <a:ext cx="4019950" cy="1913352"/>
          </a:xfrm>
        </p:spPr>
        <p:txBody>
          <a:bodyPr anchor="t">
            <a:normAutofit/>
          </a:bodyPr>
          <a:lstStyle>
            <a:lvl1pPr algn="l">
              <a:defRPr sz="5200">
                <a:solidFill>
                  <a:schemeClr val="bg1"/>
                </a:solidFill>
              </a:defRPr>
            </a:lvl1pPr>
          </a:lstStyle>
          <a:p>
            <a:r>
              <a:rPr lang="en-US"/>
              <a:t>Click to edit Master title style</a:t>
            </a:r>
            <a:endParaRPr lang="en-IE" dirty="0"/>
          </a:p>
        </p:txBody>
      </p:sp>
      <p:sp>
        <p:nvSpPr>
          <p:cNvPr id="3" name="Subtitle 2">
            <a:extLst>
              <a:ext uri="{FF2B5EF4-FFF2-40B4-BE49-F238E27FC236}">
                <a16:creationId xmlns:a16="http://schemas.microsoft.com/office/drawing/2014/main" id="{15E838F1-AD0F-A1FA-2A6B-9D618290F653}"/>
              </a:ext>
            </a:extLst>
          </p:cNvPr>
          <p:cNvSpPr>
            <a:spLocks noGrp="1"/>
          </p:cNvSpPr>
          <p:nvPr>
            <p:ph type="subTitle" idx="1"/>
          </p:nvPr>
        </p:nvSpPr>
        <p:spPr>
          <a:xfrm>
            <a:off x="1338562" y="4096035"/>
            <a:ext cx="4019950" cy="1206555"/>
          </a:xfrm>
        </p:spPr>
        <p:txBody>
          <a:bodyPr>
            <a:normAutofit/>
          </a:bodyPr>
          <a:lstStyle>
            <a:lvl1pPr marL="0" indent="0" algn="l">
              <a:lnSpc>
                <a:spcPct val="100000"/>
              </a:lnSpc>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dirty="0"/>
          </a:p>
        </p:txBody>
      </p:sp>
      <p:sp>
        <p:nvSpPr>
          <p:cNvPr id="8" name="Text Placeholder 2">
            <a:extLst>
              <a:ext uri="{FF2B5EF4-FFF2-40B4-BE49-F238E27FC236}">
                <a16:creationId xmlns:a16="http://schemas.microsoft.com/office/drawing/2014/main" id="{A81D5170-D3A4-130E-536D-FEF2689B5FDB}"/>
              </a:ext>
            </a:extLst>
          </p:cNvPr>
          <p:cNvSpPr>
            <a:spLocks noGrp="1"/>
          </p:cNvSpPr>
          <p:nvPr>
            <p:ph type="body" idx="13"/>
          </p:nvPr>
        </p:nvSpPr>
        <p:spPr>
          <a:xfrm>
            <a:off x="1338563" y="5257965"/>
            <a:ext cx="4019950" cy="823912"/>
          </a:xfrm>
        </p:spPr>
        <p:txBody>
          <a:bodyPr anchor="t">
            <a:normAutofit/>
          </a:bodyPr>
          <a:lstStyle>
            <a:lvl1pPr marL="0" indent="0">
              <a:lnSpc>
                <a:spcPct val="100000"/>
              </a:lnSpc>
              <a:buNone/>
              <a:defRPr sz="28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4" name="Picture 3" descr="A blue logo with black background&#10;&#10;AI-generated content may be incorrect.">
            <a:extLst>
              <a:ext uri="{FF2B5EF4-FFF2-40B4-BE49-F238E27FC236}">
                <a16:creationId xmlns:a16="http://schemas.microsoft.com/office/drawing/2014/main" id="{FDB767D1-322B-71B0-E192-D0D1A61F16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8000" y="396000"/>
            <a:ext cx="736600" cy="1066800"/>
          </a:xfrm>
          <a:prstGeom prst="rect">
            <a:avLst/>
          </a:prstGeom>
        </p:spPr>
      </p:pic>
      <p:sp>
        <p:nvSpPr>
          <p:cNvPr id="5" name="Picture Placeholder 5">
            <a:extLst>
              <a:ext uri="{FF2B5EF4-FFF2-40B4-BE49-F238E27FC236}">
                <a16:creationId xmlns:a16="http://schemas.microsoft.com/office/drawing/2014/main" id="{4FBE450D-5409-12E5-672F-A25E4E6FB9B5}"/>
              </a:ext>
            </a:extLst>
          </p:cNvPr>
          <p:cNvSpPr>
            <a:spLocks noGrp="1"/>
          </p:cNvSpPr>
          <p:nvPr>
            <p:ph type="pic" sz="quarter" idx="14"/>
          </p:nvPr>
        </p:nvSpPr>
        <p:spPr>
          <a:xfrm>
            <a:off x="6289588" y="1427205"/>
            <a:ext cx="5908395" cy="5430795"/>
          </a:xfrm>
          <a:custGeom>
            <a:avLst/>
            <a:gdLst>
              <a:gd name="connsiteX0" fmla="*/ 0 w 5834062"/>
              <a:gd name="connsiteY0" fmla="*/ 5338762 h 5338762"/>
              <a:gd name="connsiteX1" fmla="*/ 1303832 w 5834062"/>
              <a:gd name="connsiteY1" fmla="*/ 0 h 5338762"/>
              <a:gd name="connsiteX2" fmla="*/ 4530230 w 5834062"/>
              <a:gd name="connsiteY2" fmla="*/ 0 h 5338762"/>
              <a:gd name="connsiteX3" fmla="*/ 5834062 w 5834062"/>
              <a:gd name="connsiteY3" fmla="*/ 5338762 h 5338762"/>
              <a:gd name="connsiteX4" fmla="*/ 0 w 5834062"/>
              <a:gd name="connsiteY4" fmla="*/ 5338762 h 5338762"/>
              <a:gd name="connsiteX0" fmla="*/ 0 w 5840046"/>
              <a:gd name="connsiteY0" fmla="*/ 5338762 h 5338762"/>
              <a:gd name="connsiteX1" fmla="*/ 1303832 w 5840046"/>
              <a:gd name="connsiteY1" fmla="*/ 0 h 5338762"/>
              <a:gd name="connsiteX2" fmla="*/ 5840046 w 5840046"/>
              <a:gd name="connsiteY2" fmla="*/ 1056503 h 5338762"/>
              <a:gd name="connsiteX3" fmla="*/ 5834062 w 5840046"/>
              <a:gd name="connsiteY3" fmla="*/ 5338762 h 5338762"/>
              <a:gd name="connsiteX4" fmla="*/ 0 w 5840046"/>
              <a:gd name="connsiteY4" fmla="*/ 5338762 h 5338762"/>
              <a:gd name="connsiteX0" fmla="*/ 0 w 5840046"/>
              <a:gd name="connsiteY0" fmla="*/ 5314578 h 5314578"/>
              <a:gd name="connsiteX1" fmla="*/ 1328260 w 5840046"/>
              <a:gd name="connsiteY1" fmla="*/ 0 h 5314578"/>
              <a:gd name="connsiteX2" fmla="*/ 5840046 w 5840046"/>
              <a:gd name="connsiteY2" fmla="*/ 1032319 h 5314578"/>
              <a:gd name="connsiteX3" fmla="*/ 5834062 w 5840046"/>
              <a:gd name="connsiteY3" fmla="*/ 5314578 h 5314578"/>
              <a:gd name="connsiteX4" fmla="*/ 0 w 5840046"/>
              <a:gd name="connsiteY4" fmla="*/ 5314578 h 531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0046" h="5314578">
                <a:moveTo>
                  <a:pt x="0" y="5314578"/>
                </a:moveTo>
                <a:lnTo>
                  <a:pt x="1328260" y="0"/>
                </a:lnTo>
                <a:lnTo>
                  <a:pt x="5840046" y="1032319"/>
                </a:lnTo>
                <a:cubicBezTo>
                  <a:pt x="5838051" y="2459739"/>
                  <a:pt x="5836057" y="3887158"/>
                  <a:pt x="5834062" y="5314578"/>
                </a:cubicBezTo>
                <a:lnTo>
                  <a:pt x="0" y="5314578"/>
                </a:lnTo>
                <a:close/>
              </a:path>
            </a:pathLst>
          </a:custGeom>
          <a:ln>
            <a:noFill/>
          </a:ln>
        </p:spPr>
        <p:txBody>
          <a:bodyPr/>
          <a:lstStyle/>
          <a:p>
            <a:r>
              <a:rPr lang="en-US"/>
              <a:t>Click icon to add picture</a:t>
            </a:r>
            <a:endParaRPr lang="en-IE"/>
          </a:p>
        </p:txBody>
      </p:sp>
    </p:spTree>
    <p:extLst>
      <p:ext uri="{BB962C8B-B14F-4D97-AF65-F5344CB8AC3E}">
        <p14:creationId xmlns:p14="http://schemas.microsoft.com/office/powerpoint/2010/main" val="3704509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xt and Bulle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6AC82E-6123-B0F2-F9F4-D389A1E794CB}"/>
              </a:ext>
            </a:extLst>
          </p:cNvPr>
          <p:cNvSpPr>
            <a:spLocks noGrp="1"/>
          </p:cNvSpPr>
          <p:nvPr>
            <p:ph type="title"/>
          </p:nvPr>
        </p:nvSpPr>
        <p:spPr>
          <a:xfrm>
            <a:off x="1260000" y="900001"/>
            <a:ext cx="9137303" cy="1178182"/>
          </a:xfrm>
        </p:spPr>
        <p:txBody>
          <a:bodyPr/>
          <a:lstStyle/>
          <a:p>
            <a:r>
              <a:rPr lang="en-US"/>
              <a:t>Click to edit Master title style</a:t>
            </a:r>
            <a:endParaRPr lang="en-IE" dirty="0"/>
          </a:p>
        </p:txBody>
      </p:sp>
      <p:sp>
        <p:nvSpPr>
          <p:cNvPr id="5" name="Content Placeholder 2">
            <a:extLst>
              <a:ext uri="{FF2B5EF4-FFF2-40B4-BE49-F238E27FC236}">
                <a16:creationId xmlns:a16="http://schemas.microsoft.com/office/drawing/2014/main" id="{81BCF381-0D0A-9F73-4D2A-F1B65D0A528B}"/>
              </a:ext>
            </a:extLst>
          </p:cNvPr>
          <p:cNvSpPr>
            <a:spLocks noGrp="1"/>
          </p:cNvSpPr>
          <p:nvPr>
            <p:ph idx="1"/>
          </p:nvPr>
        </p:nvSpPr>
        <p:spPr>
          <a:xfrm>
            <a:off x="1260000" y="2124000"/>
            <a:ext cx="9137303" cy="39514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12" name="Footer Placeholder 4">
            <a:extLst>
              <a:ext uri="{FF2B5EF4-FFF2-40B4-BE49-F238E27FC236}">
                <a16:creationId xmlns:a16="http://schemas.microsoft.com/office/drawing/2014/main" id="{5ED69EA5-63DD-77B5-4345-5077A39B99C3}"/>
              </a:ext>
            </a:extLst>
          </p:cNvPr>
          <p:cNvSpPr>
            <a:spLocks noGrp="1"/>
          </p:cNvSpPr>
          <p:nvPr>
            <p:ph type="ftr" sz="quarter" idx="11"/>
          </p:nvPr>
        </p:nvSpPr>
        <p:spPr>
          <a:xfrm>
            <a:off x="1260000" y="6428931"/>
            <a:ext cx="4114800" cy="365125"/>
          </a:xfrm>
        </p:spPr>
        <p:txBody>
          <a:bodyPr/>
          <a:lstStyle/>
          <a:p>
            <a:endParaRPr lang="en-IE"/>
          </a:p>
        </p:txBody>
      </p:sp>
      <p:sp>
        <p:nvSpPr>
          <p:cNvPr id="13" name="Slide Number Placeholder 5">
            <a:extLst>
              <a:ext uri="{FF2B5EF4-FFF2-40B4-BE49-F238E27FC236}">
                <a16:creationId xmlns:a16="http://schemas.microsoft.com/office/drawing/2014/main" id="{9600CD06-7253-7240-A88F-6685B05F6C60}"/>
              </a:ext>
            </a:extLst>
          </p:cNvPr>
          <p:cNvSpPr>
            <a:spLocks noGrp="1"/>
          </p:cNvSpPr>
          <p:nvPr>
            <p:ph type="sldNum" sz="quarter" idx="12"/>
          </p:nvPr>
        </p:nvSpPr>
        <p:spPr>
          <a:xfrm>
            <a:off x="11160000" y="6428931"/>
            <a:ext cx="631284" cy="365125"/>
          </a:xfrm>
        </p:spPr>
        <p:txBody>
          <a:bodyPr/>
          <a:lstStyle/>
          <a:p>
            <a:fld id="{B348E0C4-5394-4B93-9628-B99EC82E1ACA}" type="slidenum">
              <a:rPr lang="en-IE" smtClean="0"/>
              <a:t>‹#›</a:t>
            </a:fld>
            <a:endParaRPr lang="en-IE"/>
          </a:p>
        </p:txBody>
      </p:sp>
      <p:pic>
        <p:nvPicPr>
          <p:cNvPr id="14" name="Picture 13" descr="A blue logo with black background&#10;&#10;AI-generated content may be incorrect.">
            <a:extLst>
              <a:ext uri="{FF2B5EF4-FFF2-40B4-BE49-F238E27FC236}">
                <a16:creationId xmlns:a16="http://schemas.microsoft.com/office/drawing/2014/main" id="{D9A8644F-57E9-236B-EA9F-B854EDB573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8000" y="396000"/>
            <a:ext cx="736600" cy="1066800"/>
          </a:xfrm>
          <a:prstGeom prst="rect">
            <a:avLst/>
          </a:prstGeom>
        </p:spPr>
      </p:pic>
    </p:spTree>
    <p:extLst>
      <p:ext uri="{BB962C8B-B14F-4D97-AF65-F5344CB8AC3E}">
        <p14:creationId xmlns:p14="http://schemas.microsoft.com/office/powerpoint/2010/main" val="2766293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ext and Bulle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6AC82E-6123-B0F2-F9F4-D389A1E794CB}"/>
              </a:ext>
            </a:extLst>
          </p:cNvPr>
          <p:cNvSpPr>
            <a:spLocks noGrp="1"/>
          </p:cNvSpPr>
          <p:nvPr>
            <p:ph type="title"/>
          </p:nvPr>
        </p:nvSpPr>
        <p:spPr>
          <a:xfrm>
            <a:off x="1260000" y="900001"/>
            <a:ext cx="9593586" cy="1178182"/>
          </a:xfrm>
        </p:spPr>
        <p:txBody>
          <a:bodyPr/>
          <a:lstStyle/>
          <a:p>
            <a:r>
              <a:rPr lang="en-US"/>
              <a:t>Click to edit Master title style</a:t>
            </a:r>
            <a:endParaRPr lang="en-IE" dirty="0"/>
          </a:p>
        </p:txBody>
      </p:sp>
      <p:sp>
        <p:nvSpPr>
          <p:cNvPr id="12" name="Footer Placeholder 4">
            <a:extLst>
              <a:ext uri="{FF2B5EF4-FFF2-40B4-BE49-F238E27FC236}">
                <a16:creationId xmlns:a16="http://schemas.microsoft.com/office/drawing/2014/main" id="{5ED69EA5-63DD-77B5-4345-5077A39B99C3}"/>
              </a:ext>
            </a:extLst>
          </p:cNvPr>
          <p:cNvSpPr>
            <a:spLocks noGrp="1"/>
          </p:cNvSpPr>
          <p:nvPr>
            <p:ph type="ftr" sz="quarter" idx="11"/>
          </p:nvPr>
        </p:nvSpPr>
        <p:spPr>
          <a:xfrm>
            <a:off x="1260000" y="6428931"/>
            <a:ext cx="4114800" cy="365125"/>
          </a:xfrm>
        </p:spPr>
        <p:txBody>
          <a:bodyPr/>
          <a:lstStyle/>
          <a:p>
            <a:endParaRPr lang="en-IE"/>
          </a:p>
        </p:txBody>
      </p:sp>
      <p:sp>
        <p:nvSpPr>
          <p:cNvPr id="13" name="Slide Number Placeholder 5">
            <a:extLst>
              <a:ext uri="{FF2B5EF4-FFF2-40B4-BE49-F238E27FC236}">
                <a16:creationId xmlns:a16="http://schemas.microsoft.com/office/drawing/2014/main" id="{9600CD06-7253-7240-A88F-6685B05F6C60}"/>
              </a:ext>
            </a:extLst>
          </p:cNvPr>
          <p:cNvSpPr>
            <a:spLocks noGrp="1"/>
          </p:cNvSpPr>
          <p:nvPr>
            <p:ph type="sldNum" sz="quarter" idx="12"/>
          </p:nvPr>
        </p:nvSpPr>
        <p:spPr>
          <a:xfrm>
            <a:off x="11160000" y="6428931"/>
            <a:ext cx="631284" cy="365125"/>
          </a:xfrm>
        </p:spPr>
        <p:txBody>
          <a:bodyPr/>
          <a:lstStyle/>
          <a:p>
            <a:fld id="{B348E0C4-5394-4B93-9628-B99EC82E1ACA}" type="slidenum">
              <a:rPr lang="en-IE" smtClean="0"/>
              <a:t>‹#›</a:t>
            </a:fld>
            <a:endParaRPr lang="en-IE"/>
          </a:p>
        </p:txBody>
      </p:sp>
      <p:pic>
        <p:nvPicPr>
          <p:cNvPr id="14" name="Picture 13" descr="A blue logo with black background&#10;&#10;AI-generated content may be incorrect.">
            <a:extLst>
              <a:ext uri="{FF2B5EF4-FFF2-40B4-BE49-F238E27FC236}">
                <a16:creationId xmlns:a16="http://schemas.microsoft.com/office/drawing/2014/main" id="{D9A8644F-57E9-236B-EA9F-B854EDB573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8000" y="396000"/>
            <a:ext cx="736600" cy="1066800"/>
          </a:xfrm>
          <a:prstGeom prst="rect">
            <a:avLst/>
          </a:prstGeom>
        </p:spPr>
      </p:pic>
      <p:sp>
        <p:nvSpPr>
          <p:cNvPr id="2" name="Text Placeholder 2">
            <a:extLst>
              <a:ext uri="{FF2B5EF4-FFF2-40B4-BE49-F238E27FC236}">
                <a16:creationId xmlns:a16="http://schemas.microsoft.com/office/drawing/2014/main" id="{16B36945-49F5-63EF-5693-0136FC5EB37C}"/>
              </a:ext>
            </a:extLst>
          </p:cNvPr>
          <p:cNvSpPr>
            <a:spLocks noGrp="1"/>
          </p:cNvSpPr>
          <p:nvPr>
            <p:ph type="body" idx="1"/>
          </p:nvPr>
        </p:nvSpPr>
        <p:spPr>
          <a:xfrm>
            <a:off x="1260001" y="2124000"/>
            <a:ext cx="4114800" cy="3684588"/>
          </a:xfrm>
        </p:spPr>
        <p:txBody>
          <a:bodyPr anchor="t"/>
          <a:lstStyle>
            <a:lvl1pPr marL="0" indent="0">
              <a:buNone/>
              <a:defRPr sz="19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5">
            <a:extLst>
              <a:ext uri="{FF2B5EF4-FFF2-40B4-BE49-F238E27FC236}">
                <a16:creationId xmlns:a16="http://schemas.microsoft.com/office/drawing/2014/main" id="{C7BA372B-D003-2F68-96E6-CE93E476A856}"/>
              </a:ext>
            </a:extLst>
          </p:cNvPr>
          <p:cNvSpPr>
            <a:spLocks noGrp="1"/>
          </p:cNvSpPr>
          <p:nvPr>
            <p:ph sz="quarter" idx="4"/>
          </p:nvPr>
        </p:nvSpPr>
        <p:spPr>
          <a:xfrm>
            <a:off x="5976000" y="2124000"/>
            <a:ext cx="4877586" cy="3684588"/>
          </a:xfrm>
        </p:spPr>
        <p:txBody>
          <a:bodyPr/>
          <a:lstStyle>
            <a:lvl1pPr marL="177800" indent="-177800">
              <a:tabLs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Tree>
    <p:extLst>
      <p:ext uri="{BB962C8B-B14F-4D97-AF65-F5344CB8AC3E}">
        <p14:creationId xmlns:p14="http://schemas.microsoft.com/office/powerpoint/2010/main" val="1884498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Bulle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BB905-BCB6-5620-3C0E-1E366342C5C5}"/>
              </a:ext>
            </a:extLst>
          </p:cNvPr>
          <p:cNvSpPr>
            <a:spLocks noGrp="1"/>
          </p:cNvSpPr>
          <p:nvPr>
            <p:ph type="title"/>
          </p:nvPr>
        </p:nvSpPr>
        <p:spPr>
          <a:xfrm>
            <a:off x="1260000" y="900000"/>
            <a:ext cx="9593586" cy="1142182"/>
          </a:xfrm>
        </p:spPr>
        <p:txBody>
          <a:bodyPr/>
          <a:lstStyle/>
          <a:p>
            <a:r>
              <a:rPr lang="en-US"/>
              <a:t>Click to edit Master title style</a:t>
            </a:r>
            <a:endParaRPr lang="en-IE" dirty="0"/>
          </a:p>
        </p:txBody>
      </p:sp>
      <p:sp>
        <p:nvSpPr>
          <p:cNvPr id="3" name="Text Placeholder 2">
            <a:extLst>
              <a:ext uri="{FF2B5EF4-FFF2-40B4-BE49-F238E27FC236}">
                <a16:creationId xmlns:a16="http://schemas.microsoft.com/office/drawing/2014/main" id="{84814B6B-5A70-D6DA-7F5C-0B9FB5FB4DD2}"/>
              </a:ext>
            </a:extLst>
          </p:cNvPr>
          <p:cNvSpPr>
            <a:spLocks noGrp="1"/>
          </p:cNvSpPr>
          <p:nvPr>
            <p:ph type="body" idx="1"/>
          </p:nvPr>
        </p:nvSpPr>
        <p:spPr>
          <a:xfrm>
            <a:off x="7469586" y="2124000"/>
            <a:ext cx="3384000" cy="3684588"/>
          </a:xfrm>
        </p:spPr>
        <p:txBody>
          <a:bodyPr anchor="t"/>
          <a:lstStyle>
            <a:lvl1pPr marL="0" indent="0">
              <a:buNone/>
              <a:defRPr sz="19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80B27B-9553-7BAB-CF9E-B17FAF8FD97D}"/>
              </a:ext>
            </a:extLst>
          </p:cNvPr>
          <p:cNvSpPr>
            <a:spLocks noGrp="1"/>
          </p:cNvSpPr>
          <p:nvPr>
            <p:ph sz="quarter" idx="4"/>
          </p:nvPr>
        </p:nvSpPr>
        <p:spPr>
          <a:xfrm>
            <a:off x="1259999" y="2124000"/>
            <a:ext cx="6115161" cy="3684588"/>
          </a:xfrm>
        </p:spPr>
        <p:txBody>
          <a:bodyPr/>
          <a:lstStyle>
            <a:lvl1pPr marL="177800" indent="-177800">
              <a:tabLs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8" name="Footer Placeholder 7">
            <a:extLst>
              <a:ext uri="{FF2B5EF4-FFF2-40B4-BE49-F238E27FC236}">
                <a16:creationId xmlns:a16="http://schemas.microsoft.com/office/drawing/2014/main" id="{BBEB4401-7507-5C48-7A68-DE1BBDD7ADAC}"/>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CAEBEE10-E412-7F6A-A034-FE1F081CCBF4}"/>
              </a:ext>
            </a:extLst>
          </p:cNvPr>
          <p:cNvSpPr>
            <a:spLocks noGrp="1"/>
          </p:cNvSpPr>
          <p:nvPr>
            <p:ph type="sldNum" sz="quarter" idx="12"/>
          </p:nvPr>
        </p:nvSpPr>
        <p:spPr/>
        <p:txBody>
          <a:bodyPr/>
          <a:lstStyle/>
          <a:p>
            <a:fld id="{B348E0C4-5394-4B93-9628-B99EC82E1ACA}" type="slidenum">
              <a:rPr lang="en-IE" smtClean="0"/>
              <a:t>‹#›</a:t>
            </a:fld>
            <a:endParaRPr lang="en-IE"/>
          </a:p>
        </p:txBody>
      </p:sp>
      <p:pic>
        <p:nvPicPr>
          <p:cNvPr id="11" name="Picture 10" descr="A blue logo with black background&#10;&#10;AI-generated content may be incorrect.">
            <a:extLst>
              <a:ext uri="{FF2B5EF4-FFF2-40B4-BE49-F238E27FC236}">
                <a16:creationId xmlns:a16="http://schemas.microsoft.com/office/drawing/2014/main" id="{16599D4D-2DF7-9183-B1CF-2AA2E87A47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8000" y="396000"/>
            <a:ext cx="736600" cy="1066800"/>
          </a:xfrm>
          <a:prstGeom prst="rect">
            <a:avLst/>
          </a:prstGeom>
        </p:spPr>
      </p:pic>
      <p:sp>
        <p:nvSpPr>
          <p:cNvPr id="5" name="Text Placeholder 4">
            <a:extLst>
              <a:ext uri="{FF2B5EF4-FFF2-40B4-BE49-F238E27FC236}">
                <a16:creationId xmlns:a16="http://schemas.microsoft.com/office/drawing/2014/main" id="{2749DCAF-637E-EC06-3587-68E4AF855F28}"/>
              </a:ext>
            </a:extLst>
          </p:cNvPr>
          <p:cNvSpPr>
            <a:spLocks noGrp="1" noChangeAspect="1"/>
          </p:cNvSpPr>
          <p:nvPr>
            <p:ph type="body" sz="quarter" idx="13"/>
          </p:nvPr>
        </p:nvSpPr>
        <p:spPr>
          <a:xfrm>
            <a:off x="7469586" y="3900588"/>
            <a:ext cx="1906617" cy="1908000"/>
          </a:xfrm>
          <a:prstGeom prst="ellipse">
            <a:avLst/>
          </a:prstGeom>
          <a:solidFill>
            <a:schemeClr val="accent4"/>
          </a:solidFill>
        </p:spPr>
        <p:txBody>
          <a:bodyPr/>
          <a:lstStyle>
            <a:lvl1pPr marL="0" indent="0" algn="ctr">
              <a:buNone/>
              <a:defRPr sz="2000" b="1">
                <a:solidFill>
                  <a:schemeClr val="bg1"/>
                </a:solidFill>
              </a:defRPr>
            </a:lvl1pPr>
            <a:lvl2pPr marL="215900" indent="0">
              <a:buNone/>
              <a:defRPr>
                <a:solidFill>
                  <a:schemeClr val="bg1"/>
                </a:solidFill>
              </a:defRPr>
            </a:lvl2pPr>
            <a:lvl3pPr marL="439737" indent="0">
              <a:buNone/>
              <a:defRPr>
                <a:solidFill>
                  <a:schemeClr val="bg1"/>
                </a:solidFill>
              </a:defRPr>
            </a:lvl3pPr>
            <a:lvl4pPr marL="708025" indent="0">
              <a:buNone/>
              <a:defRPr>
                <a:solidFill>
                  <a:schemeClr val="bg1"/>
                </a:solidFill>
              </a:defRPr>
            </a:lvl4pPr>
            <a:lvl5pPr marL="976313"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5064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Char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BB905-BCB6-5620-3C0E-1E366342C5C5}"/>
              </a:ext>
            </a:extLst>
          </p:cNvPr>
          <p:cNvSpPr>
            <a:spLocks noGrp="1"/>
          </p:cNvSpPr>
          <p:nvPr>
            <p:ph type="title"/>
          </p:nvPr>
        </p:nvSpPr>
        <p:spPr>
          <a:xfrm>
            <a:off x="1260000" y="900000"/>
            <a:ext cx="7500336" cy="1142182"/>
          </a:xfrm>
        </p:spPr>
        <p:txBody>
          <a:bodyPr/>
          <a:lstStyle/>
          <a:p>
            <a:r>
              <a:rPr lang="en-US"/>
              <a:t>Click to edit Master title style</a:t>
            </a:r>
            <a:endParaRPr lang="en-IE" dirty="0"/>
          </a:p>
        </p:txBody>
      </p:sp>
      <p:sp>
        <p:nvSpPr>
          <p:cNvPr id="3" name="Text Placeholder 2">
            <a:extLst>
              <a:ext uri="{FF2B5EF4-FFF2-40B4-BE49-F238E27FC236}">
                <a16:creationId xmlns:a16="http://schemas.microsoft.com/office/drawing/2014/main" id="{84814B6B-5A70-D6DA-7F5C-0B9FB5FB4DD2}"/>
              </a:ext>
            </a:extLst>
          </p:cNvPr>
          <p:cNvSpPr>
            <a:spLocks noGrp="1"/>
          </p:cNvSpPr>
          <p:nvPr>
            <p:ph type="body" idx="1"/>
          </p:nvPr>
        </p:nvSpPr>
        <p:spPr>
          <a:xfrm>
            <a:off x="1260001" y="2124000"/>
            <a:ext cx="3126561" cy="3684588"/>
          </a:xfrm>
        </p:spPr>
        <p:txBody>
          <a:bodyPr anchor="t"/>
          <a:lstStyle>
            <a:lvl1pPr marL="0" indent="0">
              <a:buNone/>
              <a:defRPr sz="15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80B27B-9553-7BAB-CF9E-B17FAF8FD97D}"/>
              </a:ext>
            </a:extLst>
          </p:cNvPr>
          <p:cNvSpPr>
            <a:spLocks noGrp="1"/>
          </p:cNvSpPr>
          <p:nvPr>
            <p:ph sz="quarter" idx="4"/>
          </p:nvPr>
        </p:nvSpPr>
        <p:spPr>
          <a:xfrm>
            <a:off x="5364000" y="2124000"/>
            <a:ext cx="3396336" cy="3684588"/>
          </a:xfrm>
        </p:spPr>
        <p:txBody>
          <a:bodyPr/>
          <a:lstStyle>
            <a:lvl1pPr marL="177800" indent="-177800">
              <a:buFont typeface="System Font Regular"/>
              <a:buChar char="&gt;"/>
              <a:tabLst/>
              <a:defRPr>
                <a:solidFill>
                  <a:schemeClr val="bg1"/>
                </a:solidFill>
              </a:defRPr>
            </a:lvl1pPr>
            <a:lvl2pPr marL="401638" indent="-185738">
              <a:buFont typeface="System Font Regular"/>
              <a:buChar char="&gt;"/>
              <a:defRPr>
                <a:solidFill>
                  <a:schemeClr val="bg1"/>
                </a:solidFill>
              </a:defRPr>
            </a:lvl2pPr>
            <a:lvl3pPr marL="669925" indent="-230188">
              <a:buFont typeface="System Font Regular"/>
              <a:buChar char="&gt;"/>
              <a:defRPr>
                <a:solidFill>
                  <a:schemeClr val="bg1"/>
                </a:solidFill>
              </a:defRPr>
            </a:lvl3pPr>
            <a:lvl4pPr marL="936625" indent="-228600">
              <a:buFont typeface="System Font Regular"/>
              <a:buChar char="&gt;"/>
              <a:defRPr>
                <a:solidFill>
                  <a:schemeClr val="bg1"/>
                </a:solidFill>
              </a:defRPr>
            </a:lvl4pPr>
            <a:lvl5pPr marL="1204913" indent="-228600">
              <a:buFont typeface="System Font Regular"/>
              <a:buChar char="&g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8" name="Footer Placeholder 7">
            <a:extLst>
              <a:ext uri="{FF2B5EF4-FFF2-40B4-BE49-F238E27FC236}">
                <a16:creationId xmlns:a16="http://schemas.microsoft.com/office/drawing/2014/main" id="{BBEB4401-7507-5C48-7A68-DE1BBDD7ADAC}"/>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CAEBEE10-E412-7F6A-A034-FE1F081CCBF4}"/>
              </a:ext>
            </a:extLst>
          </p:cNvPr>
          <p:cNvSpPr>
            <a:spLocks noGrp="1"/>
          </p:cNvSpPr>
          <p:nvPr>
            <p:ph type="sldNum" sz="quarter" idx="12"/>
          </p:nvPr>
        </p:nvSpPr>
        <p:spPr/>
        <p:txBody>
          <a:bodyPr/>
          <a:lstStyle/>
          <a:p>
            <a:fld id="{B348E0C4-5394-4B93-9628-B99EC82E1ACA}" type="slidenum">
              <a:rPr lang="en-IE" smtClean="0"/>
              <a:t>‹#›</a:t>
            </a:fld>
            <a:endParaRPr lang="en-IE"/>
          </a:p>
        </p:txBody>
      </p:sp>
      <p:pic>
        <p:nvPicPr>
          <p:cNvPr id="11" name="Picture 10" descr="A blue logo with black background&#10;&#10;AI-generated content may be incorrect.">
            <a:extLst>
              <a:ext uri="{FF2B5EF4-FFF2-40B4-BE49-F238E27FC236}">
                <a16:creationId xmlns:a16="http://schemas.microsoft.com/office/drawing/2014/main" id="{16599D4D-2DF7-9183-B1CF-2AA2E87A47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8000" y="396000"/>
            <a:ext cx="736600" cy="1066800"/>
          </a:xfrm>
          <a:prstGeom prst="rect">
            <a:avLst/>
          </a:prstGeom>
        </p:spPr>
      </p:pic>
      <p:sp>
        <p:nvSpPr>
          <p:cNvPr id="5" name="Chart Placeholder 4">
            <a:extLst>
              <a:ext uri="{FF2B5EF4-FFF2-40B4-BE49-F238E27FC236}">
                <a16:creationId xmlns:a16="http://schemas.microsoft.com/office/drawing/2014/main" id="{1EF74945-CCAA-63BF-8439-6B156CEB05F5}"/>
              </a:ext>
            </a:extLst>
          </p:cNvPr>
          <p:cNvSpPr>
            <a:spLocks noGrp="1"/>
          </p:cNvSpPr>
          <p:nvPr>
            <p:ph type="chart" sz="quarter" idx="13"/>
          </p:nvPr>
        </p:nvSpPr>
        <p:spPr>
          <a:xfrm>
            <a:off x="8977313" y="2124000"/>
            <a:ext cx="2847975" cy="3684663"/>
          </a:xfrm>
        </p:spPr>
        <p:txBody>
          <a:bodyPr/>
          <a:lstStyle/>
          <a:p>
            <a:r>
              <a:rPr lang="en-US"/>
              <a:t>Click icon to add chart</a:t>
            </a:r>
            <a:endParaRPr lang="en-IE"/>
          </a:p>
        </p:txBody>
      </p:sp>
    </p:spTree>
    <p:extLst>
      <p:ext uri="{BB962C8B-B14F-4D97-AF65-F5344CB8AC3E}">
        <p14:creationId xmlns:p14="http://schemas.microsoft.com/office/powerpoint/2010/main" val="503265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89B8A3-6303-7FEA-DA26-A53A35E856E8}"/>
              </a:ext>
            </a:extLst>
          </p:cNvPr>
          <p:cNvSpPr/>
          <p:nvPr userDrawn="1"/>
        </p:nvSpPr>
        <p:spPr>
          <a:xfrm rot="-720000">
            <a:off x="1170374" y="2124001"/>
            <a:ext cx="2592000" cy="259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7EBB076A-97DF-825C-5B34-F7B7A194F225}"/>
              </a:ext>
            </a:extLst>
          </p:cNvPr>
          <p:cNvSpPr>
            <a:spLocks noGrp="1"/>
          </p:cNvSpPr>
          <p:nvPr>
            <p:ph type="title"/>
          </p:nvPr>
        </p:nvSpPr>
        <p:spPr>
          <a:xfrm>
            <a:off x="4644000" y="2124000"/>
            <a:ext cx="6181729" cy="2978736"/>
          </a:xfrm>
        </p:spPr>
        <p:txBody>
          <a:bodyPr/>
          <a:lstStyle>
            <a:lvl1pPr>
              <a:defRPr sz="3400">
                <a:solidFill>
                  <a:schemeClr val="bg1"/>
                </a:solidFill>
              </a:defRPr>
            </a:lvl1pPr>
          </a:lstStyle>
          <a:p>
            <a:r>
              <a:rPr lang="en-US"/>
              <a:t>Click to edit Master title style</a:t>
            </a:r>
            <a:endParaRPr lang="en-IE" dirty="0"/>
          </a:p>
        </p:txBody>
      </p:sp>
      <p:sp>
        <p:nvSpPr>
          <p:cNvPr id="4" name="Footer Placeholder 3">
            <a:extLst>
              <a:ext uri="{FF2B5EF4-FFF2-40B4-BE49-F238E27FC236}">
                <a16:creationId xmlns:a16="http://schemas.microsoft.com/office/drawing/2014/main" id="{765378E0-C8A1-A012-188B-850313553279}"/>
              </a:ext>
            </a:extLst>
          </p:cNvPr>
          <p:cNvSpPr>
            <a:spLocks noGrp="1"/>
          </p:cNvSpPr>
          <p:nvPr>
            <p:ph type="ftr" sz="quarter" idx="11"/>
          </p:nvPr>
        </p:nvSpPr>
        <p:spPr>
          <a:xfrm>
            <a:off x="4644000" y="6428931"/>
            <a:ext cx="4114800" cy="365125"/>
          </a:xfrm>
        </p:spPr>
        <p:txBody>
          <a:bodyPr/>
          <a:lstStyle>
            <a:lvl1pPr>
              <a:defRPr>
                <a:solidFill>
                  <a:schemeClr val="bg1"/>
                </a:solidFill>
              </a:defRPr>
            </a:lvl1pPr>
          </a:lstStyle>
          <a:p>
            <a:endParaRPr lang="en-IE" dirty="0"/>
          </a:p>
        </p:txBody>
      </p:sp>
      <p:sp>
        <p:nvSpPr>
          <p:cNvPr id="5" name="Slide Number Placeholder 4">
            <a:extLst>
              <a:ext uri="{FF2B5EF4-FFF2-40B4-BE49-F238E27FC236}">
                <a16:creationId xmlns:a16="http://schemas.microsoft.com/office/drawing/2014/main" id="{46220805-4068-1927-F75A-1D10B9DA1434}"/>
              </a:ext>
            </a:extLst>
          </p:cNvPr>
          <p:cNvSpPr>
            <a:spLocks noGrp="1"/>
          </p:cNvSpPr>
          <p:nvPr>
            <p:ph type="sldNum" sz="quarter" idx="12"/>
          </p:nvPr>
        </p:nvSpPr>
        <p:spPr/>
        <p:txBody>
          <a:bodyPr/>
          <a:lstStyle>
            <a:lvl1pPr>
              <a:defRPr>
                <a:solidFill>
                  <a:schemeClr val="bg1"/>
                </a:solidFill>
              </a:defRPr>
            </a:lvl1pPr>
          </a:lstStyle>
          <a:p>
            <a:fld id="{B348E0C4-5394-4B93-9628-B99EC82E1ACA}" type="slidenum">
              <a:rPr lang="en-IE" smtClean="0"/>
              <a:pPr/>
              <a:t>‹#›</a:t>
            </a:fld>
            <a:endParaRPr lang="en-IE"/>
          </a:p>
        </p:txBody>
      </p:sp>
      <p:pic>
        <p:nvPicPr>
          <p:cNvPr id="7" name="Picture 6" descr="A blue number on a black background&#10;&#10;AI-generated content may be incorrect.">
            <a:extLst>
              <a:ext uri="{FF2B5EF4-FFF2-40B4-BE49-F238E27FC236}">
                <a16:creationId xmlns:a16="http://schemas.microsoft.com/office/drawing/2014/main" id="{0B1E4E7F-597C-5919-B805-94FE284A21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44000" y="1235000"/>
            <a:ext cx="1155700" cy="889000"/>
          </a:xfrm>
          <a:prstGeom prst="rect">
            <a:avLst/>
          </a:prstGeom>
        </p:spPr>
      </p:pic>
      <p:sp>
        <p:nvSpPr>
          <p:cNvPr id="8" name="Text Placeholder 2">
            <a:extLst>
              <a:ext uri="{FF2B5EF4-FFF2-40B4-BE49-F238E27FC236}">
                <a16:creationId xmlns:a16="http://schemas.microsoft.com/office/drawing/2014/main" id="{1FC0F963-ED57-F249-7845-5EA37BEE6A26}"/>
              </a:ext>
            </a:extLst>
          </p:cNvPr>
          <p:cNvSpPr>
            <a:spLocks noGrp="1"/>
          </p:cNvSpPr>
          <p:nvPr>
            <p:ph type="body" idx="1"/>
          </p:nvPr>
        </p:nvSpPr>
        <p:spPr>
          <a:xfrm>
            <a:off x="4644000" y="5148957"/>
            <a:ext cx="6181729" cy="718349"/>
          </a:xfrm>
        </p:spPr>
        <p:txBody>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Picture Placeholder 5">
            <a:extLst>
              <a:ext uri="{FF2B5EF4-FFF2-40B4-BE49-F238E27FC236}">
                <a16:creationId xmlns:a16="http://schemas.microsoft.com/office/drawing/2014/main" id="{41FDF4AC-F0C9-1225-DCFE-4840292FABB6}"/>
              </a:ext>
            </a:extLst>
          </p:cNvPr>
          <p:cNvSpPr>
            <a:spLocks noGrp="1"/>
          </p:cNvSpPr>
          <p:nvPr>
            <p:ph type="pic" sz="quarter" idx="13"/>
          </p:nvPr>
        </p:nvSpPr>
        <p:spPr>
          <a:xfrm>
            <a:off x="1170375" y="2124000"/>
            <a:ext cx="2592000" cy="2592000"/>
          </a:xfrm>
          <a:ln w="6350">
            <a:solidFill>
              <a:schemeClr val="bg1"/>
            </a:solidFill>
          </a:ln>
        </p:spPr>
        <p:txBody>
          <a:bodyPr/>
          <a:lstStyle/>
          <a:p>
            <a:r>
              <a:rPr lang="en-US"/>
              <a:t>Click icon to add picture</a:t>
            </a:r>
            <a:endParaRPr lang="en-IE"/>
          </a:p>
        </p:txBody>
      </p:sp>
    </p:spTree>
    <p:extLst>
      <p:ext uri="{BB962C8B-B14F-4D97-AF65-F5344CB8AC3E}">
        <p14:creationId xmlns:p14="http://schemas.microsoft.com/office/powerpoint/2010/main" val="2324270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A51EF31-B4E8-A59F-2EA7-9D8776C7E354}"/>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AEBDB97-0601-DB4F-D7E0-4AEFF2627747}"/>
              </a:ext>
            </a:extLst>
          </p:cNvPr>
          <p:cNvSpPr>
            <a:spLocks noGrp="1"/>
          </p:cNvSpPr>
          <p:nvPr>
            <p:ph type="sldNum" sz="quarter" idx="12"/>
          </p:nvPr>
        </p:nvSpPr>
        <p:spPr/>
        <p:txBody>
          <a:bodyPr/>
          <a:lstStyle/>
          <a:p>
            <a:fld id="{B348E0C4-5394-4B93-9628-B99EC82E1ACA}" type="slidenum">
              <a:rPr lang="en-IE" smtClean="0"/>
              <a:t>‹#›</a:t>
            </a:fld>
            <a:endParaRPr lang="en-IE"/>
          </a:p>
        </p:txBody>
      </p:sp>
    </p:spTree>
    <p:extLst>
      <p:ext uri="{BB962C8B-B14F-4D97-AF65-F5344CB8AC3E}">
        <p14:creationId xmlns:p14="http://schemas.microsoft.com/office/powerpoint/2010/main" val="2504258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85AA3F-226C-4327-FF56-58D2BC1D967D}"/>
              </a:ext>
            </a:extLst>
          </p:cNvPr>
          <p:cNvSpPr>
            <a:spLocks noGrp="1"/>
          </p:cNvSpPr>
          <p:nvPr>
            <p:ph type="title"/>
          </p:nvPr>
        </p:nvSpPr>
        <p:spPr>
          <a:xfrm>
            <a:off x="1260000" y="900000"/>
            <a:ext cx="9137303" cy="1325563"/>
          </a:xfrm>
          <a:prstGeom prst="rect">
            <a:avLst/>
          </a:prstGeom>
        </p:spPr>
        <p:txBody>
          <a:bodyPr vert="horz" lIns="91440" tIns="45720" rIns="91440" bIns="45720" rtlCol="0" anchor="t">
            <a:noAutofit/>
          </a:bodyPr>
          <a:lstStyle/>
          <a:p>
            <a:r>
              <a:rPr lang="en-US"/>
              <a:t>Click to edit Master title style</a:t>
            </a:r>
            <a:endParaRPr lang="en-IE" dirty="0"/>
          </a:p>
        </p:txBody>
      </p:sp>
      <p:sp>
        <p:nvSpPr>
          <p:cNvPr id="3" name="Text Placeholder 2">
            <a:extLst>
              <a:ext uri="{FF2B5EF4-FFF2-40B4-BE49-F238E27FC236}">
                <a16:creationId xmlns:a16="http://schemas.microsoft.com/office/drawing/2014/main" id="{CA46BB2D-7FE3-EB7C-3562-D3E981F82DA7}"/>
              </a:ext>
            </a:extLst>
          </p:cNvPr>
          <p:cNvSpPr>
            <a:spLocks noGrp="1"/>
          </p:cNvSpPr>
          <p:nvPr>
            <p:ph type="body" idx="1"/>
          </p:nvPr>
        </p:nvSpPr>
        <p:spPr>
          <a:xfrm>
            <a:off x="1260000" y="2225563"/>
            <a:ext cx="9137303" cy="3951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4" name="Date Placeholder 3">
            <a:extLst>
              <a:ext uri="{FF2B5EF4-FFF2-40B4-BE49-F238E27FC236}">
                <a16:creationId xmlns:a16="http://schemas.microsoft.com/office/drawing/2014/main" id="{669F8130-0FE6-18E0-7C08-603D5EB9F0C6}"/>
              </a:ext>
            </a:extLst>
          </p:cNvPr>
          <p:cNvSpPr>
            <a:spLocks noGrp="1"/>
          </p:cNvSpPr>
          <p:nvPr>
            <p:ph type="dt" sz="half" idx="2"/>
          </p:nvPr>
        </p:nvSpPr>
        <p:spPr>
          <a:xfrm>
            <a:off x="5621100" y="6428931"/>
            <a:ext cx="2743200" cy="365125"/>
          </a:xfrm>
          <a:prstGeom prst="rect">
            <a:avLst/>
          </a:prstGeom>
        </p:spPr>
        <p:txBody>
          <a:bodyPr vert="horz" lIns="91440" tIns="45720" rIns="91440" bIns="45720" rtlCol="0" anchor="ctr">
            <a:noAutofit/>
          </a:bodyPr>
          <a:lstStyle>
            <a:lvl1pPr algn="l">
              <a:defRPr sz="1200">
                <a:solidFill>
                  <a:schemeClr val="tx1">
                    <a:tint val="82000"/>
                  </a:schemeClr>
                </a:solidFill>
              </a:defRPr>
            </a:lvl1pPr>
          </a:lstStyle>
          <a:p>
            <a:fld id="{40CC920B-FF12-454B-8853-1FFB05153E47}" type="datetimeFigureOut">
              <a:rPr lang="en-IE" smtClean="0"/>
              <a:t>27/04/2026</a:t>
            </a:fld>
            <a:endParaRPr lang="en-IE" dirty="0"/>
          </a:p>
        </p:txBody>
      </p:sp>
      <p:sp>
        <p:nvSpPr>
          <p:cNvPr id="5" name="Footer Placeholder 4">
            <a:extLst>
              <a:ext uri="{FF2B5EF4-FFF2-40B4-BE49-F238E27FC236}">
                <a16:creationId xmlns:a16="http://schemas.microsoft.com/office/drawing/2014/main" id="{1A1A98D8-EC9C-E977-F630-2E8CBEE14BE3}"/>
              </a:ext>
            </a:extLst>
          </p:cNvPr>
          <p:cNvSpPr>
            <a:spLocks noGrp="1"/>
          </p:cNvSpPr>
          <p:nvPr>
            <p:ph type="ftr" sz="quarter" idx="3"/>
          </p:nvPr>
        </p:nvSpPr>
        <p:spPr>
          <a:xfrm>
            <a:off x="1260000" y="6428931"/>
            <a:ext cx="4114800" cy="365125"/>
          </a:xfrm>
          <a:prstGeom prst="rect">
            <a:avLst/>
          </a:prstGeom>
        </p:spPr>
        <p:txBody>
          <a:bodyPr vert="horz" lIns="91440" tIns="45720" rIns="91440" bIns="45720" rtlCol="0" anchor="ctr">
            <a:noAutofit/>
          </a:bodyPr>
          <a:lstStyle>
            <a:lvl1pPr algn="l">
              <a:defRPr sz="1000" b="1">
                <a:solidFill>
                  <a:schemeClr val="tx2"/>
                </a:solidFill>
              </a:defRPr>
            </a:lvl1pPr>
          </a:lstStyle>
          <a:p>
            <a:endParaRPr lang="en-IE" dirty="0"/>
          </a:p>
        </p:txBody>
      </p:sp>
      <p:sp>
        <p:nvSpPr>
          <p:cNvPr id="6" name="Slide Number Placeholder 5">
            <a:extLst>
              <a:ext uri="{FF2B5EF4-FFF2-40B4-BE49-F238E27FC236}">
                <a16:creationId xmlns:a16="http://schemas.microsoft.com/office/drawing/2014/main" id="{FD87E2A7-D2D5-6ED7-8259-B4DC21C0A80F}"/>
              </a:ext>
            </a:extLst>
          </p:cNvPr>
          <p:cNvSpPr>
            <a:spLocks noGrp="1"/>
          </p:cNvSpPr>
          <p:nvPr>
            <p:ph type="sldNum" sz="quarter" idx="4"/>
          </p:nvPr>
        </p:nvSpPr>
        <p:spPr>
          <a:xfrm>
            <a:off x="11160000" y="6428931"/>
            <a:ext cx="631284" cy="365125"/>
          </a:xfrm>
          <a:prstGeom prst="rect">
            <a:avLst/>
          </a:prstGeom>
        </p:spPr>
        <p:txBody>
          <a:bodyPr vert="horz" lIns="91440" tIns="45720" rIns="91440" bIns="45720" rtlCol="0" anchor="ctr">
            <a:noAutofit/>
          </a:bodyPr>
          <a:lstStyle>
            <a:lvl1pPr algn="r">
              <a:defRPr sz="1000" b="1">
                <a:solidFill>
                  <a:schemeClr val="tx2"/>
                </a:solidFill>
              </a:defRPr>
            </a:lvl1pPr>
          </a:lstStyle>
          <a:p>
            <a:r>
              <a:rPr lang="en-IE"/>
              <a:t>Page </a:t>
            </a:r>
            <a:fld id="{B348E0C4-5394-4B93-9628-B99EC82E1ACA}" type="slidenum">
              <a:rPr lang="en-IE" smtClean="0"/>
              <a:pPr/>
              <a:t>‹#›</a:t>
            </a:fld>
            <a:endParaRPr lang="en-IE" dirty="0"/>
          </a:p>
        </p:txBody>
      </p:sp>
    </p:spTree>
    <p:extLst>
      <p:ext uri="{BB962C8B-B14F-4D97-AF65-F5344CB8AC3E}">
        <p14:creationId xmlns:p14="http://schemas.microsoft.com/office/powerpoint/2010/main" val="247280381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84" r:id="rId3"/>
    <p:sldLayoutId id="2147483685" r:id="rId4"/>
    <p:sldLayoutId id="2147483679" r:id="rId5"/>
    <p:sldLayoutId id="2147483680" r:id="rId6"/>
    <p:sldLayoutId id="2147483682" r:id="rId7"/>
    <p:sldLayoutId id="2147483683" r:id="rId8"/>
  </p:sldLayoutIdLst>
  <p:txStyles>
    <p:title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7800" indent="-177800" algn="l" defTabSz="914400" rtl="0" eaLnBrk="1" latinLnBrk="0" hangingPunct="1">
        <a:lnSpc>
          <a:spcPts val="2000"/>
        </a:lnSpc>
        <a:spcBef>
          <a:spcPts val="1000"/>
        </a:spcBef>
        <a:buClr>
          <a:schemeClr val="accent4"/>
        </a:buClr>
        <a:buFont typeface="Arial" panose="020B0604020202020204" pitchFamily="34" charset="0"/>
        <a:buChar char="•"/>
        <a:tabLst/>
        <a:defRPr sz="1500" kern="1200">
          <a:solidFill>
            <a:schemeClr val="tx2"/>
          </a:solidFill>
          <a:latin typeface="+mn-lt"/>
          <a:ea typeface="+mn-ea"/>
          <a:cs typeface="+mn-cs"/>
        </a:defRPr>
      </a:lvl1pPr>
      <a:lvl2pPr marL="401638" indent="-185738" algn="l" defTabSz="914400" rtl="0" eaLnBrk="1" latinLnBrk="0" hangingPunct="1">
        <a:lnSpc>
          <a:spcPts val="2000"/>
        </a:lnSpc>
        <a:spcBef>
          <a:spcPts val="500"/>
        </a:spcBef>
        <a:buClr>
          <a:schemeClr val="accent4"/>
        </a:buClr>
        <a:buFont typeface="Arial" panose="020B0604020202020204" pitchFamily="34" charset="0"/>
        <a:buChar char="•"/>
        <a:tabLst/>
        <a:defRPr sz="1500" kern="1200">
          <a:solidFill>
            <a:schemeClr val="tx2"/>
          </a:solidFill>
          <a:latin typeface="+mn-lt"/>
          <a:ea typeface="+mn-ea"/>
          <a:cs typeface="+mn-cs"/>
        </a:defRPr>
      </a:lvl2pPr>
      <a:lvl3pPr marL="669925" indent="-230188" algn="l" defTabSz="914400" rtl="0" eaLnBrk="1" latinLnBrk="0" hangingPunct="1">
        <a:lnSpc>
          <a:spcPts val="2000"/>
        </a:lnSpc>
        <a:spcBef>
          <a:spcPts val="500"/>
        </a:spcBef>
        <a:buClr>
          <a:schemeClr val="accent4"/>
        </a:buClr>
        <a:buFont typeface="Arial" panose="020B0604020202020204" pitchFamily="34" charset="0"/>
        <a:buChar char="•"/>
        <a:tabLst/>
        <a:defRPr sz="1500" kern="1200">
          <a:solidFill>
            <a:schemeClr val="tx2"/>
          </a:solidFill>
          <a:latin typeface="+mn-lt"/>
          <a:ea typeface="+mn-ea"/>
          <a:cs typeface="+mn-cs"/>
        </a:defRPr>
      </a:lvl3pPr>
      <a:lvl4pPr marL="936625" indent="-228600" algn="l" defTabSz="914400" rtl="0" eaLnBrk="1" latinLnBrk="0" hangingPunct="1">
        <a:lnSpc>
          <a:spcPts val="2000"/>
        </a:lnSpc>
        <a:spcBef>
          <a:spcPts val="500"/>
        </a:spcBef>
        <a:buClr>
          <a:schemeClr val="accent4"/>
        </a:buClr>
        <a:buFont typeface="Arial" panose="020B0604020202020204" pitchFamily="34" charset="0"/>
        <a:buChar char="•"/>
        <a:tabLst/>
        <a:defRPr sz="1500" kern="1200">
          <a:solidFill>
            <a:schemeClr val="tx2"/>
          </a:solidFill>
          <a:latin typeface="+mn-lt"/>
          <a:ea typeface="+mn-ea"/>
          <a:cs typeface="+mn-cs"/>
        </a:defRPr>
      </a:lvl4pPr>
      <a:lvl5pPr marL="1204913" indent="-228600" algn="l" defTabSz="914400" rtl="0" eaLnBrk="1" latinLnBrk="0" hangingPunct="1">
        <a:lnSpc>
          <a:spcPts val="2000"/>
        </a:lnSpc>
        <a:spcBef>
          <a:spcPts val="500"/>
        </a:spcBef>
        <a:buClr>
          <a:schemeClr val="accent4"/>
        </a:buClr>
        <a:buFont typeface="Arial" panose="020B0604020202020204" pitchFamily="34" charset="0"/>
        <a:buChar char="•"/>
        <a:tabLst/>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customXml" Target="../ink/ink6.xml"/><Relationship Id="rId18" Type="http://schemas.openxmlformats.org/officeDocument/2006/relationships/image" Target="../media/image19.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6.png"/><Relationship Id="rId17" Type="http://schemas.openxmlformats.org/officeDocument/2006/relationships/customXml" Target="../ink/ink8.xml"/><Relationship Id="rId2" Type="http://schemas.openxmlformats.org/officeDocument/2006/relationships/image" Target="../media/image13.png"/><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customXml" Target="../ink/ink4.xml"/><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image" Target="../media/image22.png"/><Relationship Id="rId18" Type="http://schemas.openxmlformats.org/officeDocument/2006/relationships/customXml" Target="../ink/ink14.xml"/><Relationship Id="rId3" Type="http://schemas.openxmlformats.org/officeDocument/2006/relationships/chart" Target="../charts/chart2.xml"/><Relationship Id="rId21" Type="http://schemas.openxmlformats.org/officeDocument/2006/relationships/image" Target="../media/image26.png"/><Relationship Id="rId7" Type="http://schemas.openxmlformats.org/officeDocument/2006/relationships/image" Target="../media/image13.png"/><Relationship Id="rId12" Type="http://schemas.openxmlformats.org/officeDocument/2006/relationships/customXml" Target="../ink/ink11.xml"/><Relationship Id="rId17" Type="http://schemas.openxmlformats.org/officeDocument/2006/relationships/image" Target="../media/image24.png"/><Relationship Id="rId2" Type="http://schemas.openxmlformats.org/officeDocument/2006/relationships/chart" Target="../charts/chart1.xml"/><Relationship Id="rId16" Type="http://schemas.openxmlformats.org/officeDocument/2006/relationships/customXml" Target="../ink/ink13.xml"/><Relationship Id="rId20" Type="http://schemas.openxmlformats.org/officeDocument/2006/relationships/customXml" Target="../ink/ink15.xml"/><Relationship Id="rId1" Type="http://schemas.openxmlformats.org/officeDocument/2006/relationships/slideLayout" Target="../slideLayouts/slideLayout3.xml"/><Relationship Id="rId6" Type="http://schemas.openxmlformats.org/officeDocument/2006/relationships/chart" Target="../charts/chart5.xml"/><Relationship Id="rId11" Type="http://schemas.openxmlformats.org/officeDocument/2006/relationships/image" Target="../media/image21.png"/><Relationship Id="rId5" Type="http://schemas.openxmlformats.org/officeDocument/2006/relationships/chart" Target="../charts/chart4.xml"/><Relationship Id="rId15" Type="http://schemas.openxmlformats.org/officeDocument/2006/relationships/image" Target="../media/image23.png"/><Relationship Id="rId23" Type="http://schemas.openxmlformats.org/officeDocument/2006/relationships/image" Target="../media/image27.png"/><Relationship Id="rId10" Type="http://schemas.openxmlformats.org/officeDocument/2006/relationships/customXml" Target="../ink/ink10.xml"/><Relationship Id="rId19" Type="http://schemas.openxmlformats.org/officeDocument/2006/relationships/image" Target="../media/image25.png"/><Relationship Id="rId4" Type="http://schemas.openxmlformats.org/officeDocument/2006/relationships/chart" Target="../charts/chart3.xml"/><Relationship Id="rId9" Type="http://schemas.openxmlformats.org/officeDocument/2006/relationships/image" Target="../media/image20.png"/><Relationship Id="rId14" Type="http://schemas.openxmlformats.org/officeDocument/2006/relationships/customXml" Target="../ink/ink12.xml"/><Relationship Id="rId22" Type="http://schemas.openxmlformats.org/officeDocument/2006/relationships/customXml" Target="../ink/ink16.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A096-6100-B935-0CE4-1865E246BB15}"/>
              </a:ext>
            </a:extLst>
          </p:cNvPr>
          <p:cNvSpPr>
            <a:spLocks noGrp="1"/>
          </p:cNvSpPr>
          <p:nvPr>
            <p:ph type="ctrTitle"/>
          </p:nvPr>
        </p:nvSpPr>
        <p:spPr>
          <a:xfrm>
            <a:off x="1338562" y="1386348"/>
            <a:ext cx="5701335" cy="2642128"/>
          </a:xfrm>
        </p:spPr>
        <p:txBody>
          <a:bodyPr>
            <a:noAutofit/>
          </a:bodyPr>
          <a:lstStyle/>
          <a:p>
            <a:r>
              <a:rPr lang="en-US" sz="3600" dirty="0"/>
              <a:t>Investigating nuclear events and vector borne disease risk through atmospheric dispersion modelling with HYSPLIT</a:t>
            </a:r>
            <a:br>
              <a:rPr lang="en-US" sz="3600" dirty="0"/>
            </a:br>
            <a:endParaRPr lang="en-IE" sz="3600" dirty="0"/>
          </a:p>
        </p:txBody>
      </p:sp>
      <p:sp>
        <p:nvSpPr>
          <p:cNvPr id="3" name="Subtitle 2">
            <a:extLst>
              <a:ext uri="{FF2B5EF4-FFF2-40B4-BE49-F238E27FC236}">
                <a16:creationId xmlns:a16="http://schemas.microsoft.com/office/drawing/2014/main" id="{96A9E90F-E64B-B8CE-D124-194FD1FF6F40}"/>
              </a:ext>
            </a:extLst>
          </p:cNvPr>
          <p:cNvSpPr>
            <a:spLocks noGrp="1"/>
          </p:cNvSpPr>
          <p:nvPr>
            <p:ph type="subTitle" idx="1"/>
          </p:nvPr>
        </p:nvSpPr>
        <p:spPr/>
        <p:txBody>
          <a:bodyPr>
            <a:normAutofit/>
          </a:bodyPr>
          <a:lstStyle/>
          <a:p>
            <a:r>
              <a:rPr lang="en-IE" dirty="0"/>
              <a:t>EGU2026 – Supplementary Material</a:t>
            </a:r>
          </a:p>
        </p:txBody>
      </p:sp>
      <p:sp>
        <p:nvSpPr>
          <p:cNvPr id="7" name="Text Placeholder 6">
            <a:extLst>
              <a:ext uri="{FF2B5EF4-FFF2-40B4-BE49-F238E27FC236}">
                <a16:creationId xmlns:a16="http://schemas.microsoft.com/office/drawing/2014/main" id="{9C62CDDD-A21E-2B56-2A82-0C3E4BF252EC}"/>
              </a:ext>
            </a:extLst>
          </p:cNvPr>
          <p:cNvSpPr>
            <a:spLocks noGrp="1"/>
          </p:cNvSpPr>
          <p:nvPr>
            <p:ph type="body" idx="13"/>
          </p:nvPr>
        </p:nvSpPr>
        <p:spPr>
          <a:xfrm>
            <a:off x="1338562" y="5257965"/>
            <a:ext cx="5209721" cy="823912"/>
          </a:xfrm>
        </p:spPr>
        <p:txBody>
          <a:bodyPr>
            <a:normAutofit fontScale="92500" lnSpcReduction="10000"/>
          </a:bodyPr>
          <a:lstStyle/>
          <a:p>
            <a:r>
              <a:rPr lang="en-IE" dirty="0"/>
              <a:t>Samuel McKeague, Klara </a:t>
            </a:r>
            <a:r>
              <a:rPr lang="en-IE" dirty="0" err="1"/>
              <a:t>Finkele</a:t>
            </a:r>
            <a:r>
              <a:rPr lang="en-IE" dirty="0"/>
              <a:t>, Saji Varghese</a:t>
            </a:r>
          </a:p>
          <a:p>
            <a:endParaRPr lang="en-IE" dirty="0"/>
          </a:p>
        </p:txBody>
      </p:sp>
    </p:spTree>
    <p:extLst>
      <p:ext uri="{BB962C8B-B14F-4D97-AF65-F5344CB8AC3E}">
        <p14:creationId xmlns:p14="http://schemas.microsoft.com/office/powerpoint/2010/main" val="877504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06689-223E-222A-32B0-C2BC085B09F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4C31434-D1E9-C078-5722-06F373DC7409}"/>
              </a:ext>
            </a:extLst>
          </p:cNvPr>
          <p:cNvSpPr>
            <a:spLocks noGrp="1"/>
          </p:cNvSpPr>
          <p:nvPr>
            <p:ph type="title"/>
          </p:nvPr>
        </p:nvSpPr>
        <p:spPr/>
        <p:txBody>
          <a:bodyPr/>
          <a:lstStyle/>
          <a:p>
            <a:r>
              <a:rPr lang="en-IE" dirty="0"/>
              <a:t>Forward &amp; Backward Trajectories</a:t>
            </a:r>
          </a:p>
        </p:txBody>
      </p:sp>
      <p:pic>
        <p:nvPicPr>
          <p:cNvPr id="3" name="Content Placeholder 2">
            <a:extLst>
              <a:ext uri="{FF2B5EF4-FFF2-40B4-BE49-F238E27FC236}">
                <a16:creationId xmlns:a16="http://schemas.microsoft.com/office/drawing/2014/main" id="{ED8BDF1A-DE74-C930-7B40-8D8601A63E4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1745" t="13927" r="11935" b="20878"/>
          <a:stretch>
            <a:fillRect/>
          </a:stretch>
        </p:blipFill>
        <p:spPr>
          <a:xfrm>
            <a:off x="1794697" y="1881532"/>
            <a:ext cx="3991896" cy="4412981"/>
          </a:xfrm>
          <a:prstGeom prst="rect">
            <a:avLst/>
          </a:prstGeom>
        </p:spPr>
      </p:pic>
      <p:pic>
        <p:nvPicPr>
          <p:cNvPr id="7" name="Picture 6">
            <a:extLst>
              <a:ext uri="{FF2B5EF4-FFF2-40B4-BE49-F238E27FC236}">
                <a16:creationId xmlns:a16="http://schemas.microsoft.com/office/drawing/2014/main" id="{6AC9198B-1600-9910-8DAF-189908ED8201}"/>
              </a:ext>
            </a:extLst>
          </p:cNvPr>
          <p:cNvPicPr>
            <a:picLocks noChangeAspect="1"/>
          </p:cNvPicPr>
          <p:nvPr/>
        </p:nvPicPr>
        <p:blipFill>
          <a:blip r:embed="rId3">
            <a:extLst>
              <a:ext uri="{28A0092B-C50C-407E-A947-70E740481C1C}">
                <a14:useLocalDpi xmlns:a14="http://schemas.microsoft.com/office/drawing/2010/main" val="0"/>
              </a:ext>
            </a:extLst>
          </a:blip>
          <a:srcRect l="11223" t="14910" r="13450" b="21291"/>
          <a:stretch>
            <a:fillRect/>
          </a:stretch>
        </p:blipFill>
        <p:spPr>
          <a:xfrm>
            <a:off x="6363348" y="1919158"/>
            <a:ext cx="3991897" cy="4375355"/>
          </a:xfrm>
          <a:prstGeom prst="rect">
            <a:avLst/>
          </a:prstGeom>
        </p:spPr>
      </p:pic>
    </p:spTree>
    <p:extLst>
      <p:ext uri="{BB962C8B-B14F-4D97-AF65-F5344CB8AC3E}">
        <p14:creationId xmlns:p14="http://schemas.microsoft.com/office/powerpoint/2010/main" val="4095850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D6B44-DDD1-1658-623A-6656B960008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40DBFF8-C4AA-760B-A487-1C3EF5A4DB8E}"/>
              </a:ext>
            </a:extLst>
          </p:cNvPr>
          <p:cNvSpPr>
            <a:spLocks noGrp="1"/>
          </p:cNvSpPr>
          <p:nvPr>
            <p:ph type="title"/>
          </p:nvPr>
        </p:nvSpPr>
        <p:spPr/>
        <p:txBody>
          <a:bodyPr/>
          <a:lstStyle/>
          <a:p>
            <a:r>
              <a:rPr lang="en-IE" dirty="0"/>
              <a:t>Concentrations</a:t>
            </a:r>
          </a:p>
        </p:txBody>
      </p:sp>
      <p:sp>
        <p:nvSpPr>
          <p:cNvPr id="5" name="Content Placeholder 4">
            <a:extLst>
              <a:ext uri="{FF2B5EF4-FFF2-40B4-BE49-F238E27FC236}">
                <a16:creationId xmlns:a16="http://schemas.microsoft.com/office/drawing/2014/main" id="{B9602307-6661-496A-71E0-0A52EDEE4BFD}"/>
              </a:ext>
            </a:extLst>
          </p:cNvPr>
          <p:cNvSpPr>
            <a:spLocks noGrp="1"/>
          </p:cNvSpPr>
          <p:nvPr>
            <p:ph idx="1"/>
          </p:nvPr>
        </p:nvSpPr>
        <p:spPr>
          <a:xfrm>
            <a:off x="1260000" y="2124000"/>
            <a:ext cx="5642245" cy="3951400"/>
          </a:xfrm>
        </p:spPr>
        <p:txBody>
          <a:bodyPr/>
          <a:lstStyle/>
          <a:p>
            <a:r>
              <a:rPr lang="en-IE" sz="1800" dirty="0"/>
              <a:t>Concentration calculations were made with a horizontal Gaussian puff and vertical particle setup.</a:t>
            </a:r>
          </a:p>
          <a:p>
            <a:r>
              <a:rPr lang="en-IE" sz="1800" dirty="0"/>
              <a:t>Due to the highly localised nature of the event, high resolution grid spacing was found to be needed to get meaningful simulation results (0.002° x 0.002°).</a:t>
            </a:r>
          </a:p>
          <a:p>
            <a:r>
              <a:rPr lang="en-IE" sz="1800" dirty="0"/>
              <a:t>Generally seemed to be reasonable agreement with direction of plumes and increased PM</a:t>
            </a:r>
            <a:r>
              <a:rPr lang="en-IE" sz="1800" baseline="-25000" dirty="0"/>
              <a:t>2.5</a:t>
            </a:r>
            <a:r>
              <a:rPr lang="en-IE" sz="1800" dirty="0"/>
              <a:t> monitoring, but difficult to accurately match concentration values.</a:t>
            </a:r>
          </a:p>
          <a:p>
            <a:r>
              <a:rPr lang="en-IE" sz="1800" dirty="0"/>
              <a:t>Increased deposition values may account for lack of monitoring readings at ~10 km away.</a:t>
            </a:r>
          </a:p>
        </p:txBody>
      </p:sp>
      <p:pic>
        <p:nvPicPr>
          <p:cNvPr id="3" name="Picture 2">
            <a:extLst>
              <a:ext uri="{FF2B5EF4-FFF2-40B4-BE49-F238E27FC236}">
                <a16:creationId xmlns:a16="http://schemas.microsoft.com/office/drawing/2014/main" id="{00F27EA9-2ABC-B779-B64B-903B8AC79025}"/>
              </a:ext>
            </a:extLst>
          </p:cNvPr>
          <p:cNvPicPr>
            <a:picLocks noChangeAspect="1"/>
          </p:cNvPicPr>
          <p:nvPr/>
        </p:nvPicPr>
        <p:blipFill>
          <a:blip r:embed="rId2">
            <a:extLst>
              <a:ext uri="{28A0092B-C50C-407E-A947-70E740481C1C}">
                <a14:useLocalDpi xmlns:a14="http://schemas.microsoft.com/office/drawing/2010/main" val="0"/>
              </a:ext>
            </a:extLst>
          </a:blip>
          <a:srcRect l="4358" t="13124" r="6612" b="32330"/>
          <a:stretch>
            <a:fillRect/>
          </a:stretch>
        </p:blipFill>
        <p:spPr>
          <a:xfrm>
            <a:off x="6902245" y="1705864"/>
            <a:ext cx="5043948" cy="3999253"/>
          </a:xfrm>
          <a:prstGeom prst="rect">
            <a:avLst/>
          </a:prstGeom>
        </p:spPr>
      </p:pic>
    </p:spTree>
    <p:extLst>
      <p:ext uri="{BB962C8B-B14F-4D97-AF65-F5344CB8AC3E}">
        <p14:creationId xmlns:p14="http://schemas.microsoft.com/office/powerpoint/2010/main" val="89619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17586-CE9A-8A6F-1617-7F0B544E7E11}"/>
              </a:ext>
            </a:extLst>
          </p:cNvPr>
          <p:cNvSpPr>
            <a:spLocks noGrp="1"/>
          </p:cNvSpPr>
          <p:nvPr>
            <p:ph type="title"/>
          </p:nvPr>
        </p:nvSpPr>
        <p:spPr/>
        <p:txBody>
          <a:bodyPr/>
          <a:lstStyle/>
          <a:p>
            <a:r>
              <a:rPr lang="en-IE" dirty="0"/>
              <a:t>Plume 2025-08-13</a:t>
            </a:r>
            <a:endParaRPr lang="en-US" dirty="0"/>
          </a:p>
        </p:txBody>
      </p:sp>
      <p:pic>
        <p:nvPicPr>
          <p:cNvPr id="5" name="Content Placeholder 4">
            <a:extLst>
              <a:ext uri="{FF2B5EF4-FFF2-40B4-BE49-F238E27FC236}">
                <a16:creationId xmlns:a16="http://schemas.microsoft.com/office/drawing/2014/main" id="{A7303865-118E-60E8-3DAC-07AB826D26B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1746" t="14674" r="12578" b="21126"/>
          <a:stretch>
            <a:fillRect/>
          </a:stretch>
        </p:blipFill>
        <p:spPr>
          <a:xfrm>
            <a:off x="1342414" y="1835061"/>
            <a:ext cx="3976838" cy="4366061"/>
          </a:xfrm>
          <a:prstGeom prst="rect">
            <a:avLst/>
          </a:prstGeom>
        </p:spPr>
      </p:pic>
      <p:pic>
        <p:nvPicPr>
          <p:cNvPr id="7" name="Picture 6">
            <a:extLst>
              <a:ext uri="{FF2B5EF4-FFF2-40B4-BE49-F238E27FC236}">
                <a16:creationId xmlns:a16="http://schemas.microsoft.com/office/drawing/2014/main" id="{DD5725F3-1844-CFEA-6540-27A9212FEF88}"/>
              </a:ext>
            </a:extLst>
          </p:cNvPr>
          <p:cNvPicPr>
            <a:picLocks noChangeAspect="1"/>
          </p:cNvPicPr>
          <p:nvPr/>
        </p:nvPicPr>
        <p:blipFill>
          <a:blip r:embed="rId3">
            <a:extLst>
              <a:ext uri="{28A0092B-C50C-407E-A947-70E740481C1C}">
                <a14:useLocalDpi xmlns:a14="http://schemas.microsoft.com/office/drawing/2010/main" val="0"/>
              </a:ext>
            </a:extLst>
          </a:blip>
          <a:srcRect l="6028" t="13124" r="8068" b="33046"/>
          <a:stretch>
            <a:fillRect/>
          </a:stretch>
        </p:blipFill>
        <p:spPr>
          <a:xfrm>
            <a:off x="5771535" y="1840010"/>
            <a:ext cx="5078051" cy="4117989"/>
          </a:xfrm>
          <a:prstGeom prst="rect">
            <a:avLst/>
          </a:prstGeom>
        </p:spPr>
      </p:pic>
    </p:spTree>
    <p:extLst>
      <p:ext uri="{BB962C8B-B14F-4D97-AF65-F5344CB8AC3E}">
        <p14:creationId xmlns:p14="http://schemas.microsoft.com/office/powerpoint/2010/main" val="567915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303-1B32-7707-A425-F6DE729B1B9F}"/>
              </a:ext>
            </a:extLst>
          </p:cNvPr>
          <p:cNvSpPr>
            <a:spLocks noGrp="1"/>
          </p:cNvSpPr>
          <p:nvPr>
            <p:ph type="title"/>
          </p:nvPr>
        </p:nvSpPr>
        <p:spPr/>
        <p:txBody>
          <a:bodyPr/>
          <a:lstStyle/>
          <a:p>
            <a:r>
              <a:rPr lang="en-IE" dirty="0"/>
              <a:t>Plume 2025-08-17</a:t>
            </a:r>
            <a:endParaRPr lang="en-US" dirty="0"/>
          </a:p>
        </p:txBody>
      </p:sp>
      <p:pic>
        <p:nvPicPr>
          <p:cNvPr id="5" name="Content Placeholder 4">
            <a:extLst>
              <a:ext uri="{FF2B5EF4-FFF2-40B4-BE49-F238E27FC236}">
                <a16:creationId xmlns:a16="http://schemas.microsoft.com/office/drawing/2014/main" id="{4477BC29-4657-BF62-61BE-634129D1F41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6291" t="14658" r="9167" b="33584"/>
          <a:stretch>
            <a:fillRect/>
          </a:stretch>
        </p:blipFill>
        <p:spPr>
          <a:xfrm>
            <a:off x="5554589" y="1822066"/>
            <a:ext cx="5377411" cy="4260452"/>
          </a:xfrm>
          <a:prstGeom prst="rect">
            <a:avLst/>
          </a:prstGeom>
        </p:spPr>
      </p:pic>
      <p:pic>
        <p:nvPicPr>
          <p:cNvPr id="7" name="Picture 6">
            <a:extLst>
              <a:ext uri="{FF2B5EF4-FFF2-40B4-BE49-F238E27FC236}">
                <a16:creationId xmlns:a16="http://schemas.microsoft.com/office/drawing/2014/main" id="{1EE75BEF-2BD9-6406-B314-351AFA5197E7}"/>
              </a:ext>
            </a:extLst>
          </p:cNvPr>
          <p:cNvPicPr>
            <a:picLocks noChangeAspect="1"/>
          </p:cNvPicPr>
          <p:nvPr/>
        </p:nvPicPr>
        <p:blipFill>
          <a:blip r:embed="rId3">
            <a:extLst>
              <a:ext uri="{28A0092B-C50C-407E-A947-70E740481C1C}">
                <a14:useLocalDpi xmlns:a14="http://schemas.microsoft.com/office/drawing/2010/main" val="0"/>
              </a:ext>
            </a:extLst>
          </a:blip>
          <a:srcRect l="11779" t="14480" r="13450" b="21577"/>
          <a:stretch>
            <a:fillRect/>
          </a:stretch>
        </p:blipFill>
        <p:spPr>
          <a:xfrm>
            <a:off x="1619402" y="1903453"/>
            <a:ext cx="3705075" cy="4100406"/>
          </a:xfrm>
          <a:prstGeom prst="rect">
            <a:avLst/>
          </a:prstGeom>
        </p:spPr>
      </p:pic>
    </p:spTree>
    <p:extLst>
      <p:ext uri="{BB962C8B-B14F-4D97-AF65-F5344CB8AC3E}">
        <p14:creationId xmlns:p14="http://schemas.microsoft.com/office/powerpoint/2010/main" val="4016716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9D73-22ED-FF64-5396-30AA836D8E09}"/>
              </a:ext>
            </a:extLst>
          </p:cNvPr>
          <p:cNvSpPr>
            <a:spLocks noGrp="1"/>
          </p:cNvSpPr>
          <p:nvPr>
            <p:ph type="title"/>
          </p:nvPr>
        </p:nvSpPr>
        <p:spPr/>
        <p:txBody>
          <a:bodyPr/>
          <a:lstStyle/>
          <a:p>
            <a:r>
              <a:rPr lang="en-IE" dirty="0"/>
              <a:t>Plume 2025-08-20</a:t>
            </a:r>
            <a:endParaRPr lang="en-US" dirty="0"/>
          </a:p>
        </p:txBody>
      </p:sp>
      <p:pic>
        <p:nvPicPr>
          <p:cNvPr id="5" name="Content Placeholder 4">
            <a:extLst>
              <a:ext uri="{FF2B5EF4-FFF2-40B4-BE49-F238E27FC236}">
                <a16:creationId xmlns:a16="http://schemas.microsoft.com/office/drawing/2014/main" id="{1216AD23-DBCC-EAF3-122D-66575139B94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627" t="14425" r="9037" b="32788"/>
          <a:stretch>
            <a:fillRect/>
          </a:stretch>
        </p:blipFill>
        <p:spPr>
          <a:xfrm>
            <a:off x="5601444" y="1818967"/>
            <a:ext cx="5330556" cy="4267186"/>
          </a:xfrm>
          <a:prstGeom prst="rect">
            <a:avLst/>
          </a:prstGeom>
        </p:spPr>
      </p:pic>
      <p:pic>
        <p:nvPicPr>
          <p:cNvPr id="9" name="Picture 8">
            <a:extLst>
              <a:ext uri="{FF2B5EF4-FFF2-40B4-BE49-F238E27FC236}">
                <a16:creationId xmlns:a16="http://schemas.microsoft.com/office/drawing/2014/main" id="{A41C60A5-CE58-4BF5-BD1E-8134F9BB885A}"/>
              </a:ext>
            </a:extLst>
          </p:cNvPr>
          <p:cNvPicPr>
            <a:picLocks noChangeAspect="1"/>
          </p:cNvPicPr>
          <p:nvPr/>
        </p:nvPicPr>
        <p:blipFill>
          <a:blip r:embed="rId3">
            <a:extLst>
              <a:ext uri="{28A0092B-C50C-407E-A947-70E740481C1C}">
                <a14:useLocalDpi xmlns:a14="http://schemas.microsoft.com/office/drawing/2010/main" val="0"/>
              </a:ext>
            </a:extLst>
          </a:blip>
          <a:srcRect l="11594" t="14337" r="14006" b="21004"/>
          <a:stretch>
            <a:fillRect/>
          </a:stretch>
        </p:blipFill>
        <p:spPr>
          <a:xfrm>
            <a:off x="1260000" y="1651803"/>
            <a:ext cx="3942735" cy="4434350"/>
          </a:xfrm>
          <a:prstGeom prst="rect">
            <a:avLst/>
          </a:prstGeom>
        </p:spPr>
      </p:pic>
    </p:spTree>
    <p:extLst>
      <p:ext uri="{BB962C8B-B14F-4D97-AF65-F5344CB8AC3E}">
        <p14:creationId xmlns:p14="http://schemas.microsoft.com/office/powerpoint/2010/main" val="1889563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502B0-365E-1EA8-EFDD-BA6F8E6ED2C1}"/>
              </a:ext>
            </a:extLst>
          </p:cNvPr>
          <p:cNvSpPr>
            <a:spLocks noGrp="1"/>
          </p:cNvSpPr>
          <p:nvPr>
            <p:ph type="title"/>
          </p:nvPr>
        </p:nvSpPr>
        <p:spPr/>
        <p:txBody>
          <a:bodyPr/>
          <a:lstStyle/>
          <a:p>
            <a:r>
              <a:rPr lang="en-IE" dirty="0"/>
              <a:t>Future Plans and Developments</a:t>
            </a:r>
            <a:endParaRPr lang="en-US" dirty="0"/>
          </a:p>
        </p:txBody>
      </p:sp>
      <p:sp>
        <p:nvSpPr>
          <p:cNvPr id="3" name="Content Placeholder 2">
            <a:extLst>
              <a:ext uri="{FF2B5EF4-FFF2-40B4-BE49-F238E27FC236}">
                <a16:creationId xmlns:a16="http://schemas.microsoft.com/office/drawing/2014/main" id="{E9C17BD0-7B01-41DE-FADD-4BF15412B1A6}"/>
              </a:ext>
            </a:extLst>
          </p:cNvPr>
          <p:cNvSpPr>
            <a:spLocks noGrp="1"/>
          </p:cNvSpPr>
          <p:nvPr>
            <p:ph idx="1"/>
          </p:nvPr>
        </p:nvSpPr>
        <p:spPr/>
        <p:txBody>
          <a:bodyPr/>
          <a:lstStyle/>
          <a:p>
            <a:r>
              <a:rPr lang="en-US" dirty="0"/>
              <a:t>Implementation of source term ensembles for an emergency scenario system where details of an incident may be unknown, like in the case of an initial nuclear disaster.</a:t>
            </a:r>
          </a:p>
          <a:p>
            <a:r>
              <a:rPr lang="en-US" dirty="0"/>
              <a:t>Testing ensemble data inputs with ECMWF IFS Ensemble to provide a more complete statistical dispersion forecast, similar to the weather forecast.</a:t>
            </a:r>
          </a:p>
          <a:p>
            <a:r>
              <a:rPr lang="en-US" dirty="0"/>
              <a:t>The shared expertise of the User Group will assist in expanding the products and systems to other pollutants by discussion of source term characteristics, as has already started after the User Group exercise and the discussion of how to </a:t>
            </a:r>
            <a:r>
              <a:rPr lang="en-US" dirty="0" err="1"/>
              <a:t>paramterise</a:t>
            </a:r>
            <a:r>
              <a:rPr lang="en-US" dirty="0"/>
              <a:t> PM2.5 for dispersion modelling.</a:t>
            </a:r>
          </a:p>
          <a:p>
            <a:r>
              <a:rPr lang="en-US" dirty="0"/>
              <a:t>Examples of other pollutants to develop operational models for include:</a:t>
            </a:r>
          </a:p>
          <a:p>
            <a:pPr lvl="1">
              <a:buFont typeface="Courier New" panose="02070309020205020404" pitchFamily="49" charset="0"/>
              <a:buChar char="o"/>
            </a:pPr>
            <a:r>
              <a:rPr lang="en-US" dirty="0"/>
              <a:t>Pollen and Spores,</a:t>
            </a:r>
          </a:p>
          <a:p>
            <a:pPr lvl="1">
              <a:buFont typeface="Courier New" panose="02070309020205020404" pitchFamily="49" charset="0"/>
              <a:buChar char="o"/>
            </a:pPr>
            <a:r>
              <a:rPr lang="en-US" dirty="0"/>
              <a:t>Volcanic Ash,</a:t>
            </a:r>
          </a:p>
          <a:p>
            <a:pPr lvl="1">
              <a:buFont typeface="Courier New" panose="02070309020205020404" pitchFamily="49" charset="0"/>
              <a:buChar char="o"/>
            </a:pPr>
            <a:r>
              <a:rPr lang="en-US" dirty="0"/>
              <a:t>Saharan Dust.</a:t>
            </a:r>
          </a:p>
        </p:txBody>
      </p:sp>
    </p:spTree>
    <p:extLst>
      <p:ext uri="{BB962C8B-B14F-4D97-AF65-F5344CB8AC3E}">
        <p14:creationId xmlns:p14="http://schemas.microsoft.com/office/powerpoint/2010/main" val="3566825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D6C98B-AFE1-6A7E-B79E-06F0DB74F816}"/>
              </a:ext>
            </a:extLst>
          </p:cNvPr>
          <p:cNvSpPr>
            <a:spLocks noGrp="1"/>
          </p:cNvSpPr>
          <p:nvPr>
            <p:ph type="title"/>
          </p:nvPr>
        </p:nvSpPr>
        <p:spPr/>
        <p:txBody>
          <a:bodyPr/>
          <a:lstStyle/>
          <a:p>
            <a:r>
              <a:rPr lang="en-IE" dirty="0"/>
              <a:t>ConvEx-3 Preliminary Dispersion</a:t>
            </a:r>
          </a:p>
        </p:txBody>
      </p:sp>
      <p:sp>
        <p:nvSpPr>
          <p:cNvPr id="5" name="Content Placeholder 4">
            <a:extLst>
              <a:ext uri="{FF2B5EF4-FFF2-40B4-BE49-F238E27FC236}">
                <a16:creationId xmlns:a16="http://schemas.microsoft.com/office/drawing/2014/main" id="{55A7A5B2-62BB-E92C-F7ED-E43FBD0507DC}"/>
              </a:ext>
            </a:extLst>
          </p:cNvPr>
          <p:cNvSpPr>
            <a:spLocks noGrp="1"/>
          </p:cNvSpPr>
          <p:nvPr>
            <p:ph idx="1"/>
          </p:nvPr>
        </p:nvSpPr>
        <p:spPr>
          <a:xfrm>
            <a:off x="1260001" y="2124000"/>
            <a:ext cx="4836000" cy="3951400"/>
          </a:xfrm>
        </p:spPr>
        <p:txBody>
          <a:bodyPr/>
          <a:lstStyle/>
          <a:p>
            <a:r>
              <a:rPr lang="en-US" dirty="0"/>
              <a:t>The following HYSPLIT simulations model the potential emission from Cernavoda beginning at 05:15 UTC today.</a:t>
            </a:r>
          </a:p>
          <a:p>
            <a:endParaRPr lang="en-US" dirty="0"/>
          </a:p>
          <a:p>
            <a:r>
              <a:rPr lang="en-US" dirty="0"/>
              <a:t>The dispersion pollutant uses HYSPLIT’s pre-configuration for Caesium-137.</a:t>
            </a:r>
          </a:p>
          <a:p>
            <a:endParaRPr lang="en-US" dirty="0"/>
          </a:p>
          <a:p>
            <a:r>
              <a:rPr lang="en-US" dirty="0"/>
              <a:t>Release is currently believed to be ongoing, however rate of emission is unknown and will be given a unit value.</a:t>
            </a:r>
          </a:p>
        </p:txBody>
      </p:sp>
      <p:pic>
        <p:nvPicPr>
          <p:cNvPr id="2" name="Content Placeholder 6" descr="A map with blue lines and black text&#10;&#10;AI-generated content may be incorrect.">
            <a:extLst>
              <a:ext uri="{FF2B5EF4-FFF2-40B4-BE49-F238E27FC236}">
                <a16:creationId xmlns:a16="http://schemas.microsoft.com/office/drawing/2014/main" id="{272922E8-D843-9D03-6AC0-2846B93B5231}"/>
              </a:ext>
            </a:extLst>
          </p:cNvPr>
          <p:cNvPicPr>
            <a:picLocks noChangeAspect="1"/>
          </p:cNvPicPr>
          <p:nvPr/>
        </p:nvPicPr>
        <p:blipFill>
          <a:blip r:embed="rId2">
            <a:extLst>
              <a:ext uri="{28A0092B-C50C-407E-A947-70E740481C1C}">
                <a14:useLocalDpi xmlns:a14="http://schemas.microsoft.com/office/drawing/2010/main" val="0"/>
              </a:ext>
            </a:extLst>
          </a:blip>
          <a:srcRect t="13179" b="32365"/>
          <a:stretch>
            <a:fillRect/>
          </a:stretch>
        </p:blipFill>
        <p:spPr>
          <a:xfrm>
            <a:off x="6096000" y="1759625"/>
            <a:ext cx="5957442" cy="4198374"/>
          </a:xfrm>
          <a:prstGeom prst="rect">
            <a:avLst/>
          </a:prstGeom>
        </p:spPr>
      </p:pic>
      <p:sp>
        <p:nvSpPr>
          <p:cNvPr id="3" name="Content Placeholder 4">
            <a:extLst>
              <a:ext uri="{FF2B5EF4-FFF2-40B4-BE49-F238E27FC236}">
                <a16:creationId xmlns:a16="http://schemas.microsoft.com/office/drawing/2014/main" id="{F04ED497-640B-CB24-3949-8B693158E0B4}"/>
              </a:ext>
            </a:extLst>
          </p:cNvPr>
          <p:cNvSpPr txBox="1">
            <a:spLocks/>
          </p:cNvSpPr>
          <p:nvPr/>
        </p:nvSpPr>
        <p:spPr>
          <a:xfrm>
            <a:off x="6095998" y="5957998"/>
            <a:ext cx="5957441" cy="402535"/>
          </a:xfrm>
          <a:prstGeom prst="rect">
            <a:avLst/>
          </a:prstGeom>
        </p:spPr>
        <p:txBody>
          <a:bodyPr vert="horz" lIns="91440" tIns="45720" rIns="91440" bIns="45720" rtlCol="0">
            <a:noAutofit/>
          </a:bodyPr>
          <a:lstStyle>
            <a:lvl1pPr marL="177800" indent="-177800" algn="l" defTabSz="914400" rtl="0" eaLnBrk="1" latinLnBrk="0" hangingPunct="1">
              <a:lnSpc>
                <a:spcPts val="2000"/>
              </a:lnSpc>
              <a:spcBef>
                <a:spcPts val="1000"/>
              </a:spcBef>
              <a:buClr>
                <a:schemeClr val="accent4"/>
              </a:buClr>
              <a:buFont typeface="Arial" panose="020B0604020202020204" pitchFamily="34" charset="0"/>
              <a:buChar char="•"/>
              <a:tabLst/>
              <a:defRPr sz="1500" kern="1200">
                <a:solidFill>
                  <a:schemeClr val="tx2"/>
                </a:solidFill>
                <a:latin typeface="+mn-lt"/>
                <a:ea typeface="+mn-ea"/>
                <a:cs typeface="+mn-cs"/>
              </a:defRPr>
            </a:lvl1pPr>
            <a:lvl2pPr marL="401638" indent="-185738" algn="l" defTabSz="914400" rtl="0" eaLnBrk="1" latinLnBrk="0" hangingPunct="1">
              <a:lnSpc>
                <a:spcPts val="2000"/>
              </a:lnSpc>
              <a:spcBef>
                <a:spcPts val="500"/>
              </a:spcBef>
              <a:buClr>
                <a:schemeClr val="accent4"/>
              </a:buClr>
              <a:buFont typeface="Arial" panose="020B0604020202020204" pitchFamily="34" charset="0"/>
              <a:buChar char="•"/>
              <a:tabLst/>
              <a:defRPr sz="1500" kern="1200">
                <a:solidFill>
                  <a:schemeClr val="tx2"/>
                </a:solidFill>
                <a:latin typeface="+mn-lt"/>
                <a:ea typeface="+mn-ea"/>
                <a:cs typeface="+mn-cs"/>
              </a:defRPr>
            </a:lvl2pPr>
            <a:lvl3pPr marL="669925" indent="-230188" algn="l" defTabSz="914400" rtl="0" eaLnBrk="1" latinLnBrk="0" hangingPunct="1">
              <a:lnSpc>
                <a:spcPts val="2000"/>
              </a:lnSpc>
              <a:spcBef>
                <a:spcPts val="500"/>
              </a:spcBef>
              <a:buClr>
                <a:schemeClr val="accent4"/>
              </a:buClr>
              <a:buFont typeface="Arial" panose="020B0604020202020204" pitchFamily="34" charset="0"/>
              <a:buChar char="•"/>
              <a:tabLst/>
              <a:defRPr sz="1500" kern="1200">
                <a:solidFill>
                  <a:schemeClr val="tx2"/>
                </a:solidFill>
                <a:latin typeface="+mn-lt"/>
                <a:ea typeface="+mn-ea"/>
                <a:cs typeface="+mn-cs"/>
              </a:defRPr>
            </a:lvl3pPr>
            <a:lvl4pPr marL="936625" indent="-228600" algn="l" defTabSz="914400" rtl="0" eaLnBrk="1" latinLnBrk="0" hangingPunct="1">
              <a:lnSpc>
                <a:spcPts val="2000"/>
              </a:lnSpc>
              <a:spcBef>
                <a:spcPts val="500"/>
              </a:spcBef>
              <a:buClr>
                <a:schemeClr val="accent4"/>
              </a:buClr>
              <a:buFont typeface="Arial" panose="020B0604020202020204" pitchFamily="34" charset="0"/>
              <a:buChar char="•"/>
              <a:tabLst/>
              <a:defRPr sz="1500" kern="1200">
                <a:solidFill>
                  <a:schemeClr val="tx2"/>
                </a:solidFill>
                <a:latin typeface="+mn-lt"/>
                <a:ea typeface="+mn-ea"/>
                <a:cs typeface="+mn-cs"/>
              </a:defRPr>
            </a:lvl4pPr>
            <a:lvl5pPr marL="1204913" indent="-228600" algn="l" defTabSz="914400" rtl="0" eaLnBrk="1" latinLnBrk="0" hangingPunct="1">
              <a:lnSpc>
                <a:spcPts val="2000"/>
              </a:lnSpc>
              <a:spcBef>
                <a:spcPts val="500"/>
              </a:spcBef>
              <a:buClr>
                <a:schemeClr val="accent4"/>
              </a:buClr>
              <a:buFont typeface="Arial" panose="020B0604020202020204" pitchFamily="34" charset="0"/>
              <a:buChar char="•"/>
              <a:tabLst/>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dirty="0"/>
              <a:t>Hourly concentration over 48 hours from ConvEx-3 (Day 1).</a:t>
            </a:r>
            <a:endParaRPr lang="en-US" dirty="0"/>
          </a:p>
        </p:txBody>
      </p:sp>
    </p:spTree>
    <p:extLst>
      <p:ext uri="{BB962C8B-B14F-4D97-AF65-F5344CB8AC3E}">
        <p14:creationId xmlns:p14="http://schemas.microsoft.com/office/powerpoint/2010/main" val="3634684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55F9-4180-E20B-8C1A-C75881443474}"/>
              </a:ext>
            </a:extLst>
          </p:cNvPr>
          <p:cNvSpPr>
            <a:spLocks noGrp="1"/>
          </p:cNvSpPr>
          <p:nvPr>
            <p:ph type="title"/>
          </p:nvPr>
        </p:nvSpPr>
        <p:spPr/>
        <p:txBody>
          <a:bodyPr/>
          <a:lstStyle/>
          <a:p>
            <a:r>
              <a:rPr lang="en-IE" dirty="0"/>
              <a:t>ConvEx-3 Day 1 Final Model</a:t>
            </a:r>
            <a:endParaRPr lang="en-US" dirty="0"/>
          </a:p>
        </p:txBody>
      </p:sp>
      <p:sp>
        <p:nvSpPr>
          <p:cNvPr id="3" name="Content Placeholder 2">
            <a:extLst>
              <a:ext uri="{FF2B5EF4-FFF2-40B4-BE49-F238E27FC236}">
                <a16:creationId xmlns:a16="http://schemas.microsoft.com/office/drawing/2014/main" id="{E9EFF61C-F3E7-329E-5A2A-05DE045BCC12}"/>
              </a:ext>
            </a:extLst>
          </p:cNvPr>
          <p:cNvSpPr>
            <a:spLocks noGrp="1"/>
          </p:cNvSpPr>
          <p:nvPr>
            <p:ph idx="1"/>
          </p:nvPr>
        </p:nvSpPr>
        <p:spPr>
          <a:xfrm>
            <a:off x="1260001" y="2124000"/>
            <a:ext cx="4836000" cy="3951400"/>
          </a:xfrm>
        </p:spPr>
        <p:txBody>
          <a:bodyPr/>
          <a:lstStyle/>
          <a:p>
            <a:r>
              <a:rPr lang="en-US" dirty="0"/>
              <a:t>The following HYSPLIT simulations model the potential emission from Cernavoda beginning at 06:00 UTC yesterday (27/05/2024).</a:t>
            </a:r>
          </a:p>
          <a:p>
            <a:r>
              <a:rPr lang="en-US" dirty="0"/>
              <a:t>The dispersion pollutant is primarily Xe-135 for the Noble gas release with the I-131p and Cs-137 pre-config from HYSPLIT.</a:t>
            </a:r>
          </a:p>
          <a:p>
            <a:pPr lvl="1">
              <a:buFont typeface="Courier New" panose="02070309020205020404" pitchFamily="49" charset="0"/>
              <a:buChar char="o"/>
            </a:pPr>
            <a:r>
              <a:rPr lang="en-US" dirty="0"/>
              <a:t>Release height set at 50 m.</a:t>
            </a:r>
          </a:p>
          <a:p>
            <a:r>
              <a:rPr lang="en-US" dirty="0"/>
              <a:t>Total release of 8.42E+17 Bq is done over a 9-hour duration.</a:t>
            </a:r>
          </a:p>
          <a:p>
            <a:pPr lvl="1">
              <a:buFont typeface="Courier New" panose="02070309020205020404" pitchFamily="49" charset="0"/>
              <a:buChar char="o"/>
            </a:pPr>
            <a:r>
              <a:rPr lang="en-US" dirty="0"/>
              <a:t>Noble gas (Xe-135): 8.35E+17 Bq</a:t>
            </a:r>
          </a:p>
          <a:p>
            <a:pPr lvl="1">
              <a:buFont typeface="Courier New" panose="02070309020205020404" pitchFamily="49" charset="0"/>
              <a:buChar char="o"/>
            </a:pPr>
            <a:r>
              <a:rPr lang="en-US" dirty="0" err="1"/>
              <a:t>Iodines</a:t>
            </a:r>
            <a:r>
              <a:rPr lang="en-US" dirty="0"/>
              <a:t> (I-131p): 4.74E+15 Bq</a:t>
            </a:r>
          </a:p>
          <a:p>
            <a:pPr lvl="1">
              <a:buFont typeface="Courier New" panose="02070309020205020404" pitchFamily="49" charset="0"/>
              <a:buChar char="o"/>
            </a:pPr>
            <a:r>
              <a:rPr lang="en-US" dirty="0"/>
              <a:t>Other (Cs-137): 2.22E+15 Bq</a:t>
            </a:r>
          </a:p>
        </p:txBody>
      </p:sp>
      <p:pic>
        <p:nvPicPr>
          <p:cNvPr id="4" name="Content Placeholder 6" descr="A map with a red point and black text&#10;&#10;AI-generated content may be incorrect.">
            <a:extLst>
              <a:ext uri="{FF2B5EF4-FFF2-40B4-BE49-F238E27FC236}">
                <a16:creationId xmlns:a16="http://schemas.microsoft.com/office/drawing/2014/main" id="{67908522-8BE9-0CD9-61E4-56C104FF4E3F}"/>
              </a:ext>
            </a:extLst>
          </p:cNvPr>
          <p:cNvPicPr>
            <a:picLocks noChangeAspect="1"/>
          </p:cNvPicPr>
          <p:nvPr/>
        </p:nvPicPr>
        <p:blipFill>
          <a:blip r:embed="rId2">
            <a:extLst>
              <a:ext uri="{28A0092B-C50C-407E-A947-70E740481C1C}">
                <a14:useLocalDpi xmlns:a14="http://schemas.microsoft.com/office/drawing/2010/main" val="0"/>
              </a:ext>
            </a:extLst>
          </a:blip>
          <a:srcRect l="5552" t="14081" r="8769" b="33496"/>
          <a:stretch>
            <a:fillRect/>
          </a:stretch>
        </p:blipFill>
        <p:spPr>
          <a:xfrm>
            <a:off x="6096000" y="1888245"/>
            <a:ext cx="5139815" cy="4069753"/>
          </a:xfrm>
          <a:prstGeom prst="rect">
            <a:avLst/>
          </a:prstGeom>
        </p:spPr>
      </p:pic>
      <p:sp>
        <p:nvSpPr>
          <p:cNvPr id="5" name="Content Placeholder 4">
            <a:extLst>
              <a:ext uri="{FF2B5EF4-FFF2-40B4-BE49-F238E27FC236}">
                <a16:creationId xmlns:a16="http://schemas.microsoft.com/office/drawing/2014/main" id="{92ACDA43-64F4-7633-262D-CE60193F3AAE}"/>
              </a:ext>
            </a:extLst>
          </p:cNvPr>
          <p:cNvSpPr txBox="1">
            <a:spLocks/>
          </p:cNvSpPr>
          <p:nvPr/>
        </p:nvSpPr>
        <p:spPr>
          <a:xfrm>
            <a:off x="6096000" y="5957998"/>
            <a:ext cx="5139815" cy="402535"/>
          </a:xfrm>
          <a:prstGeom prst="rect">
            <a:avLst/>
          </a:prstGeom>
        </p:spPr>
        <p:txBody>
          <a:bodyPr vert="horz" lIns="91440" tIns="45720" rIns="91440" bIns="45720" rtlCol="0">
            <a:noAutofit/>
          </a:bodyPr>
          <a:lstStyle>
            <a:lvl1pPr marL="177800" indent="-177800" algn="l" defTabSz="914400" rtl="0" eaLnBrk="1" latinLnBrk="0" hangingPunct="1">
              <a:lnSpc>
                <a:spcPts val="2000"/>
              </a:lnSpc>
              <a:spcBef>
                <a:spcPts val="1000"/>
              </a:spcBef>
              <a:buClr>
                <a:schemeClr val="accent4"/>
              </a:buClr>
              <a:buFont typeface="Arial" panose="020B0604020202020204" pitchFamily="34" charset="0"/>
              <a:buChar char="•"/>
              <a:tabLst/>
              <a:defRPr sz="1500" kern="1200">
                <a:solidFill>
                  <a:schemeClr val="tx2"/>
                </a:solidFill>
                <a:latin typeface="+mn-lt"/>
                <a:ea typeface="+mn-ea"/>
                <a:cs typeface="+mn-cs"/>
              </a:defRPr>
            </a:lvl1pPr>
            <a:lvl2pPr marL="401638" indent="-185738" algn="l" defTabSz="914400" rtl="0" eaLnBrk="1" latinLnBrk="0" hangingPunct="1">
              <a:lnSpc>
                <a:spcPts val="2000"/>
              </a:lnSpc>
              <a:spcBef>
                <a:spcPts val="500"/>
              </a:spcBef>
              <a:buClr>
                <a:schemeClr val="accent4"/>
              </a:buClr>
              <a:buFont typeface="Arial" panose="020B0604020202020204" pitchFamily="34" charset="0"/>
              <a:buChar char="•"/>
              <a:tabLst/>
              <a:defRPr sz="1500" kern="1200">
                <a:solidFill>
                  <a:schemeClr val="tx2"/>
                </a:solidFill>
                <a:latin typeface="+mn-lt"/>
                <a:ea typeface="+mn-ea"/>
                <a:cs typeface="+mn-cs"/>
              </a:defRPr>
            </a:lvl2pPr>
            <a:lvl3pPr marL="669925" indent="-230188" algn="l" defTabSz="914400" rtl="0" eaLnBrk="1" latinLnBrk="0" hangingPunct="1">
              <a:lnSpc>
                <a:spcPts val="2000"/>
              </a:lnSpc>
              <a:spcBef>
                <a:spcPts val="500"/>
              </a:spcBef>
              <a:buClr>
                <a:schemeClr val="accent4"/>
              </a:buClr>
              <a:buFont typeface="Arial" panose="020B0604020202020204" pitchFamily="34" charset="0"/>
              <a:buChar char="•"/>
              <a:tabLst/>
              <a:defRPr sz="1500" kern="1200">
                <a:solidFill>
                  <a:schemeClr val="tx2"/>
                </a:solidFill>
                <a:latin typeface="+mn-lt"/>
                <a:ea typeface="+mn-ea"/>
                <a:cs typeface="+mn-cs"/>
              </a:defRPr>
            </a:lvl3pPr>
            <a:lvl4pPr marL="936625" indent="-228600" algn="l" defTabSz="914400" rtl="0" eaLnBrk="1" latinLnBrk="0" hangingPunct="1">
              <a:lnSpc>
                <a:spcPts val="2000"/>
              </a:lnSpc>
              <a:spcBef>
                <a:spcPts val="500"/>
              </a:spcBef>
              <a:buClr>
                <a:schemeClr val="accent4"/>
              </a:buClr>
              <a:buFont typeface="Arial" panose="020B0604020202020204" pitchFamily="34" charset="0"/>
              <a:buChar char="•"/>
              <a:tabLst/>
              <a:defRPr sz="1500" kern="1200">
                <a:solidFill>
                  <a:schemeClr val="tx2"/>
                </a:solidFill>
                <a:latin typeface="+mn-lt"/>
                <a:ea typeface="+mn-ea"/>
                <a:cs typeface="+mn-cs"/>
              </a:defRPr>
            </a:lvl4pPr>
            <a:lvl5pPr marL="1204913" indent="-228600" algn="l" defTabSz="914400" rtl="0" eaLnBrk="1" latinLnBrk="0" hangingPunct="1">
              <a:lnSpc>
                <a:spcPts val="2000"/>
              </a:lnSpc>
              <a:spcBef>
                <a:spcPts val="500"/>
              </a:spcBef>
              <a:buClr>
                <a:schemeClr val="accent4"/>
              </a:buClr>
              <a:buFont typeface="Arial" panose="020B0604020202020204" pitchFamily="34" charset="0"/>
              <a:buChar char="•"/>
              <a:tabLst/>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dirty="0"/>
              <a:t>Hourly concentration over 72 hours from ConvEx-3 (Day 1).</a:t>
            </a:r>
            <a:endParaRPr lang="en-US" dirty="0"/>
          </a:p>
        </p:txBody>
      </p:sp>
    </p:spTree>
    <p:extLst>
      <p:ext uri="{BB962C8B-B14F-4D97-AF65-F5344CB8AC3E}">
        <p14:creationId xmlns:p14="http://schemas.microsoft.com/office/powerpoint/2010/main" val="3281647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F087C-9FC2-2B2F-F5A2-A2DC2118CC30}"/>
              </a:ext>
            </a:extLst>
          </p:cNvPr>
          <p:cNvSpPr>
            <a:spLocks noGrp="1"/>
          </p:cNvSpPr>
          <p:nvPr>
            <p:ph type="title"/>
          </p:nvPr>
        </p:nvSpPr>
        <p:spPr/>
        <p:txBody>
          <a:bodyPr/>
          <a:lstStyle/>
          <a:p>
            <a:r>
              <a:rPr lang="en-IE" dirty="0"/>
              <a:t>ConvEx-3 Day 2 Dispersion</a:t>
            </a:r>
            <a:endParaRPr lang="en-US" dirty="0"/>
          </a:p>
        </p:txBody>
      </p:sp>
      <p:sp>
        <p:nvSpPr>
          <p:cNvPr id="3" name="Content Placeholder 2">
            <a:extLst>
              <a:ext uri="{FF2B5EF4-FFF2-40B4-BE49-F238E27FC236}">
                <a16:creationId xmlns:a16="http://schemas.microsoft.com/office/drawing/2014/main" id="{4C685160-ED9F-577A-9848-F4D137AB7D7F}"/>
              </a:ext>
            </a:extLst>
          </p:cNvPr>
          <p:cNvSpPr>
            <a:spLocks noGrp="1"/>
          </p:cNvSpPr>
          <p:nvPr>
            <p:ph idx="1"/>
          </p:nvPr>
        </p:nvSpPr>
        <p:spPr>
          <a:xfrm>
            <a:off x="1260001" y="2124000"/>
            <a:ext cx="4836000" cy="3951400"/>
          </a:xfrm>
        </p:spPr>
        <p:txBody>
          <a:bodyPr/>
          <a:lstStyle/>
          <a:p>
            <a:r>
              <a:rPr lang="en-US" dirty="0"/>
              <a:t>The following HYSPLIT simulations model the additional emission from Cernavoda beginning at 11:00 UTC today (28/05/2024).</a:t>
            </a:r>
          </a:p>
          <a:p>
            <a:endParaRPr lang="en-US" dirty="0"/>
          </a:p>
          <a:p>
            <a:r>
              <a:rPr lang="en-US" dirty="0"/>
              <a:t>The release rate is unknown and so the HYSPLIT pre-config for Cs-137 is used as the pollutant.</a:t>
            </a:r>
          </a:p>
          <a:p>
            <a:pPr lvl="1">
              <a:buFont typeface="Courier New" panose="02070309020205020404" pitchFamily="49" charset="0"/>
              <a:buChar char="o"/>
            </a:pPr>
            <a:r>
              <a:rPr lang="en-US" dirty="0"/>
              <a:t>Release height set at 45 m.</a:t>
            </a:r>
          </a:p>
          <a:p>
            <a:endParaRPr lang="en-US" dirty="0"/>
          </a:p>
          <a:p>
            <a:r>
              <a:rPr lang="en-US" dirty="0"/>
              <a:t>Emission rate is taken as unit value and duration is for 3 hours.</a:t>
            </a:r>
          </a:p>
          <a:p>
            <a:endParaRPr lang="en-US" dirty="0"/>
          </a:p>
        </p:txBody>
      </p:sp>
      <p:pic>
        <p:nvPicPr>
          <p:cNvPr id="4" name="Content Placeholder 5" descr="A map of the world&#10;&#10;AI-generated content may be incorrect.">
            <a:extLst>
              <a:ext uri="{FF2B5EF4-FFF2-40B4-BE49-F238E27FC236}">
                <a16:creationId xmlns:a16="http://schemas.microsoft.com/office/drawing/2014/main" id="{3E34A3F8-62BC-DEEF-8265-438FD0E95689}"/>
              </a:ext>
            </a:extLst>
          </p:cNvPr>
          <p:cNvPicPr>
            <a:picLocks noChangeAspect="1"/>
          </p:cNvPicPr>
          <p:nvPr/>
        </p:nvPicPr>
        <p:blipFill>
          <a:blip r:embed="rId2">
            <a:extLst>
              <a:ext uri="{28A0092B-C50C-407E-A947-70E740481C1C}">
                <a14:useLocalDpi xmlns:a14="http://schemas.microsoft.com/office/drawing/2010/main" val="0"/>
              </a:ext>
            </a:extLst>
          </a:blip>
          <a:srcRect l="5553" t="14309" r="8769" b="33269"/>
          <a:stretch>
            <a:fillRect/>
          </a:stretch>
        </p:blipFill>
        <p:spPr>
          <a:xfrm>
            <a:off x="6096000" y="1749792"/>
            <a:ext cx="5314671" cy="4208207"/>
          </a:xfrm>
          <a:prstGeom prst="rect">
            <a:avLst/>
          </a:prstGeom>
        </p:spPr>
      </p:pic>
      <p:sp>
        <p:nvSpPr>
          <p:cNvPr id="5" name="Content Placeholder 4">
            <a:extLst>
              <a:ext uri="{FF2B5EF4-FFF2-40B4-BE49-F238E27FC236}">
                <a16:creationId xmlns:a16="http://schemas.microsoft.com/office/drawing/2014/main" id="{BD417362-7F6E-C5B1-E328-FFDD593C12D5}"/>
              </a:ext>
            </a:extLst>
          </p:cNvPr>
          <p:cNvSpPr txBox="1">
            <a:spLocks/>
          </p:cNvSpPr>
          <p:nvPr/>
        </p:nvSpPr>
        <p:spPr>
          <a:xfrm>
            <a:off x="6096000" y="5957998"/>
            <a:ext cx="5139815" cy="402535"/>
          </a:xfrm>
          <a:prstGeom prst="rect">
            <a:avLst/>
          </a:prstGeom>
        </p:spPr>
        <p:txBody>
          <a:bodyPr vert="horz" lIns="91440" tIns="45720" rIns="91440" bIns="45720" rtlCol="0">
            <a:noAutofit/>
          </a:bodyPr>
          <a:lstStyle>
            <a:lvl1pPr marL="177800" indent="-177800" algn="l" defTabSz="914400" rtl="0" eaLnBrk="1" latinLnBrk="0" hangingPunct="1">
              <a:lnSpc>
                <a:spcPts val="2000"/>
              </a:lnSpc>
              <a:spcBef>
                <a:spcPts val="1000"/>
              </a:spcBef>
              <a:buClr>
                <a:schemeClr val="accent4"/>
              </a:buClr>
              <a:buFont typeface="Arial" panose="020B0604020202020204" pitchFamily="34" charset="0"/>
              <a:buChar char="•"/>
              <a:tabLst/>
              <a:defRPr sz="1500" kern="1200">
                <a:solidFill>
                  <a:schemeClr val="tx2"/>
                </a:solidFill>
                <a:latin typeface="+mn-lt"/>
                <a:ea typeface="+mn-ea"/>
                <a:cs typeface="+mn-cs"/>
              </a:defRPr>
            </a:lvl1pPr>
            <a:lvl2pPr marL="401638" indent="-185738" algn="l" defTabSz="914400" rtl="0" eaLnBrk="1" latinLnBrk="0" hangingPunct="1">
              <a:lnSpc>
                <a:spcPts val="2000"/>
              </a:lnSpc>
              <a:spcBef>
                <a:spcPts val="500"/>
              </a:spcBef>
              <a:buClr>
                <a:schemeClr val="accent4"/>
              </a:buClr>
              <a:buFont typeface="Arial" panose="020B0604020202020204" pitchFamily="34" charset="0"/>
              <a:buChar char="•"/>
              <a:tabLst/>
              <a:defRPr sz="1500" kern="1200">
                <a:solidFill>
                  <a:schemeClr val="tx2"/>
                </a:solidFill>
                <a:latin typeface="+mn-lt"/>
                <a:ea typeface="+mn-ea"/>
                <a:cs typeface="+mn-cs"/>
              </a:defRPr>
            </a:lvl2pPr>
            <a:lvl3pPr marL="669925" indent="-230188" algn="l" defTabSz="914400" rtl="0" eaLnBrk="1" latinLnBrk="0" hangingPunct="1">
              <a:lnSpc>
                <a:spcPts val="2000"/>
              </a:lnSpc>
              <a:spcBef>
                <a:spcPts val="500"/>
              </a:spcBef>
              <a:buClr>
                <a:schemeClr val="accent4"/>
              </a:buClr>
              <a:buFont typeface="Arial" panose="020B0604020202020204" pitchFamily="34" charset="0"/>
              <a:buChar char="•"/>
              <a:tabLst/>
              <a:defRPr sz="1500" kern="1200">
                <a:solidFill>
                  <a:schemeClr val="tx2"/>
                </a:solidFill>
                <a:latin typeface="+mn-lt"/>
                <a:ea typeface="+mn-ea"/>
                <a:cs typeface="+mn-cs"/>
              </a:defRPr>
            </a:lvl3pPr>
            <a:lvl4pPr marL="936625" indent="-228600" algn="l" defTabSz="914400" rtl="0" eaLnBrk="1" latinLnBrk="0" hangingPunct="1">
              <a:lnSpc>
                <a:spcPts val="2000"/>
              </a:lnSpc>
              <a:spcBef>
                <a:spcPts val="500"/>
              </a:spcBef>
              <a:buClr>
                <a:schemeClr val="accent4"/>
              </a:buClr>
              <a:buFont typeface="Arial" panose="020B0604020202020204" pitchFamily="34" charset="0"/>
              <a:buChar char="•"/>
              <a:tabLst/>
              <a:defRPr sz="1500" kern="1200">
                <a:solidFill>
                  <a:schemeClr val="tx2"/>
                </a:solidFill>
                <a:latin typeface="+mn-lt"/>
                <a:ea typeface="+mn-ea"/>
                <a:cs typeface="+mn-cs"/>
              </a:defRPr>
            </a:lvl4pPr>
            <a:lvl5pPr marL="1204913" indent="-228600" algn="l" defTabSz="914400" rtl="0" eaLnBrk="1" latinLnBrk="0" hangingPunct="1">
              <a:lnSpc>
                <a:spcPts val="2000"/>
              </a:lnSpc>
              <a:spcBef>
                <a:spcPts val="500"/>
              </a:spcBef>
              <a:buClr>
                <a:schemeClr val="accent4"/>
              </a:buClr>
              <a:buFont typeface="Arial" panose="020B0604020202020204" pitchFamily="34" charset="0"/>
              <a:buChar char="•"/>
              <a:tabLst/>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dirty="0"/>
              <a:t>Hourly concentration over 48 hours from ConvEx-3 (Day 2).</a:t>
            </a:r>
            <a:endParaRPr lang="en-US" dirty="0"/>
          </a:p>
        </p:txBody>
      </p:sp>
    </p:spTree>
    <p:extLst>
      <p:ext uri="{BB962C8B-B14F-4D97-AF65-F5344CB8AC3E}">
        <p14:creationId xmlns:p14="http://schemas.microsoft.com/office/powerpoint/2010/main" val="1072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093C-D7E0-8E57-EAF0-A43901B0519A}"/>
              </a:ext>
            </a:extLst>
          </p:cNvPr>
          <p:cNvSpPr>
            <a:spLocks noGrp="1"/>
          </p:cNvSpPr>
          <p:nvPr>
            <p:ph type="title"/>
          </p:nvPr>
        </p:nvSpPr>
        <p:spPr/>
        <p:txBody>
          <a:bodyPr/>
          <a:lstStyle/>
          <a:p>
            <a:r>
              <a:rPr lang="en-IE" dirty="0"/>
              <a:t>WMO ConvEx-3 Modelling</a:t>
            </a:r>
            <a:endParaRPr lang="en-US" dirty="0"/>
          </a:p>
        </p:txBody>
      </p:sp>
      <p:sp>
        <p:nvSpPr>
          <p:cNvPr id="3" name="Content Placeholder 2">
            <a:extLst>
              <a:ext uri="{FF2B5EF4-FFF2-40B4-BE49-F238E27FC236}">
                <a16:creationId xmlns:a16="http://schemas.microsoft.com/office/drawing/2014/main" id="{E13A89CA-413E-0410-4A65-0151E6D9E4AB}"/>
              </a:ext>
            </a:extLst>
          </p:cNvPr>
          <p:cNvSpPr>
            <a:spLocks noGrp="1"/>
          </p:cNvSpPr>
          <p:nvPr>
            <p:ph idx="1"/>
          </p:nvPr>
        </p:nvSpPr>
        <p:spPr>
          <a:xfrm>
            <a:off x="1260001" y="2124000"/>
            <a:ext cx="6733625" cy="3951400"/>
          </a:xfrm>
        </p:spPr>
        <p:txBody>
          <a:bodyPr/>
          <a:lstStyle/>
          <a:p>
            <a:r>
              <a:rPr lang="en-US" dirty="0"/>
              <a:t>The World Meteorological Organization (WMO) Regional Specialized Meteorological </a:t>
            </a:r>
            <a:r>
              <a:rPr lang="en-US" dirty="0" err="1"/>
              <a:t>Centres</a:t>
            </a:r>
            <a:r>
              <a:rPr lang="en-US" dirty="0"/>
              <a:t> (RSMCs)  prepared global radiation monitoring data (model calculations) based on historical (27 May 2024) meteorological conditions that were chosen to represent weather conditions at the time of the exercise.</a:t>
            </a:r>
          </a:p>
          <a:p>
            <a:r>
              <a:rPr lang="en-US" dirty="0"/>
              <a:t>The following model calculations were prepared for Radionuclides air concentrations (0-500m).</a:t>
            </a:r>
          </a:p>
          <a:p>
            <a:endParaRPr lang="en-US" dirty="0"/>
          </a:p>
          <a:p>
            <a:endParaRPr lang="en-US" dirty="0"/>
          </a:p>
          <a:p>
            <a:endParaRPr lang="en-US" dirty="0"/>
          </a:p>
        </p:txBody>
      </p:sp>
      <p:pic>
        <p:nvPicPr>
          <p:cNvPr id="4" name="Picture 3" descr="A map of a volcano&#10;&#10;AI-generated content may be incorrect.">
            <a:extLst>
              <a:ext uri="{FF2B5EF4-FFF2-40B4-BE49-F238E27FC236}">
                <a16:creationId xmlns:a16="http://schemas.microsoft.com/office/drawing/2014/main" id="{1F99B54B-0DC9-9D3B-B122-1D6E304955BE}"/>
              </a:ext>
            </a:extLst>
          </p:cNvPr>
          <p:cNvPicPr>
            <a:picLocks noChangeAspect="1"/>
          </p:cNvPicPr>
          <p:nvPr/>
        </p:nvPicPr>
        <p:blipFill>
          <a:blip r:embed="rId2"/>
          <a:stretch>
            <a:fillRect/>
          </a:stretch>
        </p:blipFill>
        <p:spPr>
          <a:xfrm>
            <a:off x="8274293" y="193123"/>
            <a:ext cx="2560856" cy="2600788"/>
          </a:xfrm>
          <a:prstGeom prst="rect">
            <a:avLst/>
          </a:prstGeom>
          <a:ln>
            <a:solidFill>
              <a:schemeClr val="tx1"/>
            </a:solidFill>
          </a:ln>
        </p:spPr>
      </p:pic>
      <p:pic>
        <p:nvPicPr>
          <p:cNvPr id="5" name="Picture 4" descr="A map of the world&#10;&#10;AI-generated content may be incorrect.">
            <a:extLst>
              <a:ext uri="{FF2B5EF4-FFF2-40B4-BE49-F238E27FC236}">
                <a16:creationId xmlns:a16="http://schemas.microsoft.com/office/drawing/2014/main" id="{577C4A63-9C4B-D504-4857-38138227069F}"/>
              </a:ext>
            </a:extLst>
          </p:cNvPr>
          <p:cNvPicPr>
            <a:picLocks noChangeAspect="1"/>
          </p:cNvPicPr>
          <p:nvPr/>
        </p:nvPicPr>
        <p:blipFill>
          <a:blip r:embed="rId3"/>
          <a:stretch>
            <a:fillRect/>
          </a:stretch>
        </p:blipFill>
        <p:spPr>
          <a:xfrm>
            <a:off x="8274293" y="2944915"/>
            <a:ext cx="2560856" cy="2586102"/>
          </a:xfrm>
          <a:prstGeom prst="rect">
            <a:avLst/>
          </a:prstGeom>
          <a:ln>
            <a:solidFill>
              <a:schemeClr val="tx1"/>
            </a:solidFill>
          </a:ln>
        </p:spPr>
      </p:pic>
      <p:graphicFrame>
        <p:nvGraphicFramePr>
          <p:cNvPr id="6" name="Table 5">
            <a:extLst>
              <a:ext uri="{FF2B5EF4-FFF2-40B4-BE49-F238E27FC236}">
                <a16:creationId xmlns:a16="http://schemas.microsoft.com/office/drawing/2014/main" id="{40AD5F47-6407-2A39-226F-804CFDCBC189}"/>
              </a:ext>
            </a:extLst>
          </p:cNvPr>
          <p:cNvGraphicFramePr>
            <a:graphicFrameLocks noGrp="1"/>
          </p:cNvGraphicFramePr>
          <p:nvPr>
            <p:extLst>
              <p:ext uri="{D42A27DB-BD31-4B8C-83A1-F6EECF244321}">
                <p14:modId xmlns:p14="http://schemas.microsoft.com/office/powerpoint/2010/main" val="2658610321"/>
              </p:ext>
            </p:extLst>
          </p:nvPr>
        </p:nvGraphicFramePr>
        <p:xfrm>
          <a:off x="1260000" y="4099700"/>
          <a:ext cx="6733624" cy="1431317"/>
        </p:xfrm>
        <a:graphic>
          <a:graphicData uri="http://schemas.openxmlformats.org/drawingml/2006/table">
            <a:tbl>
              <a:tblPr firstRow="1" firstCol="1" bandRow="1">
                <a:tableStyleId>{5C22544A-7EE6-4342-B048-85BDC9FD1C3A}</a:tableStyleId>
              </a:tblPr>
              <a:tblGrid>
                <a:gridCol w="877261">
                  <a:extLst>
                    <a:ext uri="{9D8B030D-6E8A-4147-A177-3AD203B41FA5}">
                      <a16:colId xmlns:a16="http://schemas.microsoft.com/office/drawing/2014/main" val="4235995601"/>
                    </a:ext>
                  </a:extLst>
                </a:gridCol>
                <a:gridCol w="877983">
                  <a:extLst>
                    <a:ext uri="{9D8B030D-6E8A-4147-A177-3AD203B41FA5}">
                      <a16:colId xmlns:a16="http://schemas.microsoft.com/office/drawing/2014/main" val="284226140"/>
                    </a:ext>
                  </a:extLst>
                </a:gridCol>
                <a:gridCol w="877983">
                  <a:extLst>
                    <a:ext uri="{9D8B030D-6E8A-4147-A177-3AD203B41FA5}">
                      <a16:colId xmlns:a16="http://schemas.microsoft.com/office/drawing/2014/main" val="2998635744"/>
                    </a:ext>
                  </a:extLst>
                </a:gridCol>
                <a:gridCol w="746974">
                  <a:extLst>
                    <a:ext uri="{9D8B030D-6E8A-4147-A177-3AD203B41FA5}">
                      <a16:colId xmlns:a16="http://schemas.microsoft.com/office/drawing/2014/main" val="2282923836"/>
                    </a:ext>
                  </a:extLst>
                </a:gridCol>
                <a:gridCol w="1056042">
                  <a:extLst>
                    <a:ext uri="{9D8B030D-6E8A-4147-A177-3AD203B41FA5}">
                      <a16:colId xmlns:a16="http://schemas.microsoft.com/office/drawing/2014/main" val="1702426085"/>
                    </a:ext>
                  </a:extLst>
                </a:gridCol>
                <a:gridCol w="1052422">
                  <a:extLst>
                    <a:ext uri="{9D8B030D-6E8A-4147-A177-3AD203B41FA5}">
                      <a16:colId xmlns:a16="http://schemas.microsoft.com/office/drawing/2014/main" val="1793480111"/>
                    </a:ext>
                  </a:extLst>
                </a:gridCol>
                <a:gridCol w="1244959">
                  <a:extLst>
                    <a:ext uri="{9D8B030D-6E8A-4147-A177-3AD203B41FA5}">
                      <a16:colId xmlns:a16="http://schemas.microsoft.com/office/drawing/2014/main" val="2743715992"/>
                    </a:ext>
                  </a:extLst>
                </a:gridCol>
              </a:tblGrid>
              <a:tr h="229011">
                <a:tc gridSpan="7">
                  <a:txBody>
                    <a:bodyPr/>
                    <a:lstStyle/>
                    <a:p>
                      <a:pPr algn="ctr" hangingPunct="0">
                        <a:buNone/>
                      </a:pPr>
                      <a:r>
                        <a:rPr lang="en-GB" sz="1100" spc="-25" dirty="0">
                          <a:effectLst/>
                        </a:rPr>
                        <a:t>Global radiation monitoring data assumptions</a:t>
                      </a:r>
                      <a:endParaRPr lang="en-US" sz="1100" spc="-25"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6344344"/>
                  </a:ext>
                </a:extLst>
              </a:tr>
              <a:tr h="229011">
                <a:tc rowSpan="2">
                  <a:txBody>
                    <a:bodyPr/>
                    <a:lstStyle/>
                    <a:p>
                      <a:pPr algn="ctr" hangingPunct="0">
                        <a:buNone/>
                      </a:pPr>
                      <a:r>
                        <a:rPr lang="en-GB" sz="1100" spc="-25">
                          <a:effectLst/>
                        </a:rPr>
                        <a:t>#</a:t>
                      </a:r>
                      <a:endParaRPr lang="en-US" sz="1100" spc="-25">
                        <a:effectLst/>
                        <a:latin typeface="Times New Roman" panose="02020603050405020304" pitchFamily="18" charset="0"/>
                        <a:ea typeface="Times New Roman" panose="02020603050405020304" pitchFamily="18" charset="0"/>
                      </a:endParaRPr>
                    </a:p>
                  </a:txBody>
                  <a:tcPr marL="68580" marR="68580" marT="0" marB="0" anchor="ctr"/>
                </a:tc>
                <a:tc gridSpan="3">
                  <a:txBody>
                    <a:bodyPr/>
                    <a:lstStyle/>
                    <a:p>
                      <a:pPr algn="ctr" hangingPunct="0">
                        <a:buNone/>
                      </a:pPr>
                      <a:r>
                        <a:rPr lang="en-GB" sz="1100" spc="-25">
                          <a:effectLst/>
                        </a:rPr>
                        <a:t>Time of release</a:t>
                      </a:r>
                      <a:endParaRPr lang="en-US" sz="1100" spc="-25">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rowSpan="2">
                  <a:txBody>
                    <a:bodyPr/>
                    <a:lstStyle/>
                    <a:p>
                      <a:pPr algn="ctr" hangingPunct="0">
                        <a:buNone/>
                      </a:pPr>
                      <a:r>
                        <a:rPr lang="en-GB" sz="1100" spc="-25">
                          <a:effectLst/>
                        </a:rPr>
                        <a:t>Radioisotopes</a:t>
                      </a:r>
                      <a:endParaRPr lang="en-US" sz="1100" spc="-25">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algn="ctr" hangingPunct="0">
                        <a:buNone/>
                      </a:pPr>
                      <a:r>
                        <a:rPr lang="en-GB" sz="1100" spc="-25" dirty="0">
                          <a:effectLst/>
                        </a:rPr>
                        <a:t>Total amount released</a:t>
                      </a:r>
                      <a:endParaRPr lang="en-US" sz="1100" spc="-25" dirty="0">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algn="ctr" hangingPunct="0">
                        <a:buNone/>
                      </a:pPr>
                      <a:r>
                        <a:rPr lang="en-GB" sz="1100" spc="-25">
                          <a:effectLst/>
                        </a:rPr>
                        <a:t>Effective height of release</a:t>
                      </a:r>
                      <a:endParaRPr lang="en-US" sz="1100" spc="-25">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80109315"/>
                  </a:ext>
                </a:extLst>
              </a:tr>
              <a:tr h="458021">
                <a:tc vMerge="1">
                  <a:txBody>
                    <a:bodyPr/>
                    <a:lstStyle/>
                    <a:p>
                      <a:endParaRPr lang="en-US"/>
                    </a:p>
                  </a:txBody>
                  <a:tcPr/>
                </a:tc>
                <a:tc>
                  <a:txBody>
                    <a:bodyPr/>
                    <a:lstStyle/>
                    <a:p>
                      <a:pPr algn="ctr" hangingPunct="0">
                        <a:buNone/>
                      </a:pPr>
                      <a:r>
                        <a:rPr lang="en-GB" sz="1100" spc="-25">
                          <a:effectLst/>
                        </a:rPr>
                        <a:t>Start</a:t>
                      </a:r>
                      <a:endParaRPr lang="en-US" sz="1100" spc="-25">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hangingPunct="0">
                        <a:buNone/>
                      </a:pPr>
                      <a:r>
                        <a:rPr lang="en-GB" sz="1100" spc="-25">
                          <a:effectLst/>
                        </a:rPr>
                        <a:t>End</a:t>
                      </a:r>
                      <a:endParaRPr lang="en-US" sz="1100" spc="-25">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hangingPunct="0">
                        <a:buNone/>
                      </a:pPr>
                      <a:r>
                        <a:rPr lang="en-GB" sz="1100" spc="-25">
                          <a:effectLst/>
                        </a:rPr>
                        <a:t>Duration</a:t>
                      </a:r>
                      <a:endParaRPr lang="en-US" sz="1100" spc="-25">
                        <a:effectLst/>
                        <a:latin typeface="Times New Roman" panose="02020603050405020304" pitchFamily="18" charset="0"/>
                        <a:ea typeface="Times New Roman" panose="02020603050405020304" pitchFamily="18" charset="0"/>
                      </a:endParaRPr>
                    </a:p>
                  </a:txBody>
                  <a:tcPr marL="68580" marR="68580"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21371500"/>
                  </a:ext>
                </a:extLst>
              </a:tr>
              <a:tr h="515274">
                <a:tc>
                  <a:txBody>
                    <a:bodyPr/>
                    <a:lstStyle/>
                    <a:p>
                      <a:pPr algn="ctr" hangingPunct="0">
                        <a:buNone/>
                      </a:pPr>
                      <a:r>
                        <a:rPr lang="en-GB" sz="1100" spc="-25">
                          <a:effectLst/>
                        </a:rPr>
                        <a:t>1</a:t>
                      </a:r>
                      <a:endParaRPr lang="en-US" sz="1100" spc="-25">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hangingPunct="0">
                        <a:buNone/>
                      </a:pPr>
                      <a:r>
                        <a:rPr lang="en-GB" sz="1100" spc="-25">
                          <a:effectLst/>
                        </a:rPr>
                        <a:t>06:00 UTC</a:t>
                      </a:r>
                      <a:endParaRPr lang="en-US" sz="1100" spc="-25">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hangingPunct="0">
                        <a:buNone/>
                      </a:pPr>
                      <a:r>
                        <a:rPr lang="en-GB" sz="1100" spc="-25">
                          <a:effectLst/>
                        </a:rPr>
                        <a:t>07:00 UTC</a:t>
                      </a:r>
                      <a:endParaRPr lang="en-US" sz="1100" spc="-25">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hangingPunct="0">
                        <a:buNone/>
                      </a:pPr>
                      <a:r>
                        <a:rPr lang="en-GB" sz="1100" spc="-25">
                          <a:effectLst/>
                        </a:rPr>
                        <a:t>1 hour</a:t>
                      </a:r>
                      <a:endParaRPr lang="en-US" sz="1100" spc="-25">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hangingPunct="0">
                        <a:buNone/>
                      </a:pPr>
                      <a:r>
                        <a:rPr lang="en-GB" sz="1100" spc="-25">
                          <a:effectLst/>
                        </a:rPr>
                        <a:t>Cs-137</a:t>
                      </a:r>
                      <a:endParaRPr lang="en-US" sz="1100" spc="-25">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hangingPunct="0">
                        <a:buNone/>
                      </a:pPr>
                      <a:r>
                        <a:rPr lang="en-GB" sz="1100" spc="-25" dirty="0">
                          <a:effectLst/>
                        </a:rPr>
                        <a:t>1 Bq</a:t>
                      </a:r>
                      <a:endParaRPr lang="en-US" sz="1100" spc="-25"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hangingPunct="0">
                        <a:buNone/>
                      </a:pPr>
                      <a:r>
                        <a:rPr lang="en-GB" sz="1100" spc="-25" dirty="0">
                          <a:effectLst/>
                        </a:rPr>
                        <a:t>0 m (surface)</a:t>
                      </a:r>
                      <a:endParaRPr lang="en-US" sz="1100" spc="-25"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38321802"/>
                  </a:ext>
                </a:extLst>
              </a:tr>
            </a:tbl>
          </a:graphicData>
        </a:graphic>
      </p:graphicFrame>
      <p:sp>
        <p:nvSpPr>
          <p:cNvPr id="7" name="Content Placeholder 4">
            <a:extLst>
              <a:ext uri="{FF2B5EF4-FFF2-40B4-BE49-F238E27FC236}">
                <a16:creationId xmlns:a16="http://schemas.microsoft.com/office/drawing/2014/main" id="{1FA1B78B-4051-CCEA-1B79-8E47A7DCB7F2}"/>
              </a:ext>
            </a:extLst>
          </p:cNvPr>
          <p:cNvSpPr txBox="1">
            <a:spLocks/>
          </p:cNvSpPr>
          <p:nvPr/>
        </p:nvSpPr>
        <p:spPr>
          <a:xfrm>
            <a:off x="6984813" y="5531017"/>
            <a:ext cx="5139815" cy="609949"/>
          </a:xfrm>
          <a:prstGeom prst="rect">
            <a:avLst/>
          </a:prstGeom>
        </p:spPr>
        <p:txBody>
          <a:bodyPr vert="horz" lIns="91440" tIns="45720" rIns="91440" bIns="45720" rtlCol="0">
            <a:noAutofit/>
          </a:bodyPr>
          <a:lstStyle>
            <a:lvl1pPr marL="177800" indent="-177800" algn="l" defTabSz="914400" rtl="0" eaLnBrk="1" latinLnBrk="0" hangingPunct="1">
              <a:lnSpc>
                <a:spcPts val="2000"/>
              </a:lnSpc>
              <a:spcBef>
                <a:spcPts val="1000"/>
              </a:spcBef>
              <a:buClr>
                <a:schemeClr val="accent4"/>
              </a:buClr>
              <a:buFont typeface="Arial" panose="020B0604020202020204" pitchFamily="34" charset="0"/>
              <a:buChar char="•"/>
              <a:tabLst/>
              <a:defRPr sz="1500" kern="1200">
                <a:solidFill>
                  <a:schemeClr val="tx2"/>
                </a:solidFill>
                <a:latin typeface="+mn-lt"/>
                <a:ea typeface="+mn-ea"/>
                <a:cs typeface="+mn-cs"/>
              </a:defRPr>
            </a:lvl1pPr>
            <a:lvl2pPr marL="401638" indent="-185738" algn="l" defTabSz="914400" rtl="0" eaLnBrk="1" latinLnBrk="0" hangingPunct="1">
              <a:lnSpc>
                <a:spcPts val="2000"/>
              </a:lnSpc>
              <a:spcBef>
                <a:spcPts val="500"/>
              </a:spcBef>
              <a:buClr>
                <a:schemeClr val="accent4"/>
              </a:buClr>
              <a:buFont typeface="Arial" panose="020B0604020202020204" pitchFamily="34" charset="0"/>
              <a:buChar char="•"/>
              <a:tabLst/>
              <a:defRPr sz="1500" kern="1200">
                <a:solidFill>
                  <a:schemeClr val="tx2"/>
                </a:solidFill>
                <a:latin typeface="+mn-lt"/>
                <a:ea typeface="+mn-ea"/>
                <a:cs typeface="+mn-cs"/>
              </a:defRPr>
            </a:lvl2pPr>
            <a:lvl3pPr marL="669925" indent="-230188" algn="l" defTabSz="914400" rtl="0" eaLnBrk="1" latinLnBrk="0" hangingPunct="1">
              <a:lnSpc>
                <a:spcPts val="2000"/>
              </a:lnSpc>
              <a:spcBef>
                <a:spcPts val="500"/>
              </a:spcBef>
              <a:buClr>
                <a:schemeClr val="accent4"/>
              </a:buClr>
              <a:buFont typeface="Arial" panose="020B0604020202020204" pitchFamily="34" charset="0"/>
              <a:buChar char="•"/>
              <a:tabLst/>
              <a:defRPr sz="1500" kern="1200">
                <a:solidFill>
                  <a:schemeClr val="tx2"/>
                </a:solidFill>
                <a:latin typeface="+mn-lt"/>
                <a:ea typeface="+mn-ea"/>
                <a:cs typeface="+mn-cs"/>
              </a:defRPr>
            </a:lvl3pPr>
            <a:lvl4pPr marL="936625" indent="-228600" algn="l" defTabSz="914400" rtl="0" eaLnBrk="1" latinLnBrk="0" hangingPunct="1">
              <a:lnSpc>
                <a:spcPts val="2000"/>
              </a:lnSpc>
              <a:spcBef>
                <a:spcPts val="500"/>
              </a:spcBef>
              <a:buClr>
                <a:schemeClr val="accent4"/>
              </a:buClr>
              <a:buFont typeface="Arial" panose="020B0604020202020204" pitchFamily="34" charset="0"/>
              <a:buChar char="•"/>
              <a:tabLst/>
              <a:defRPr sz="1500" kern="1200">
                <a:solidFill>
                  <a:schemeClr val="tx2"/>
                </a:solidFill>
                <a:latin typeface="+mn-lt"/>
                <a:ea typeface="+mn-ea"/>
                <a:cs typeface="+mn-cs"/>
              </a:defRPr>
            </a:lvl4pPr>
            <a:lvl5pPr marL="1204913" indent="-228600" algn="l" defTabSz="914400" rtl="0" eaLnBrk="1" latinLnBrk="0" hangingPunct="1">
              <a:lnSpc>
                <a:spcPts val="2000"/>
              </a:lnSpc>
              <a:spcBef>
                <a:spcPts val="500"/>
              </a:spcBef>
              <a:buClr>
                <a:schemeClr val="accent4"/>
              </a:buClr>
              <a:buFont typeface="Arial" panose="020B0604020202020204" pitchFamily="34" charset="0"/>
              <a:buChar char="•"/>
              <a:tabLst/>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Examples of Cs-137 time integrated concentrations for Day 1 (top) and Day 2 (bottom).</a:t>
            </a:r>
          </a:p>
        </p:txBody>
      </p:sp>
    </p:spTree>
    <p:extLst>
      <p:ext uri="{BB962C8B-B14F-4D97-AF65-F5344CB8AC3E}">
        <p14:creationId xmlns:p14="http://schemas.microsoft.com/office/powerpoint/2010/main" val="3997992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6A92F-2DB5-27F8-D995-E337162414F5}"/>
              </a:ext>
            </a:extLst>
          </p:cNvPr>
          <p:cNvSpPr>
            <a:spLocks noGrp="1"/>
          </p:cNvSpPr>
          <p:nvPr>
            <p:ph type="title"/>
          </p:nvPr>
        </p:nvSpPr>
        <p:spPr/>
        <p:txBody>
          <a:bodyPr/>
          <a:lstStyle/>
          <a:p>
            <a:r>
              <a:rPr lang="en-IE" dirty="0"/>
              <a:t>BTV “Worst-case” Assumptions</a:t>
            </a:r>
            <a:endParaRPr lang="en-US" dirty="0"/>
          </a:p>
        </p:txBody>
      </p:sp>
      <p:sp>
        <p:nvSpPr>
          <p:cNvPr id="3" name="Content Placeholder 2">
            <a:extLst>
              <a:ext uri="{FF2B5EF4-FFF2-40B4-BE49-F238E27FC236}">
                <a16:creationId xmlns:a16="http://schemas.microsoft.com/office/drawing/2014/main" id="{2C6AC017-EC6C-3994-49CC-652E8A27FF6A}"/>
              </a:ext>
            </a:extLst>
          </p:cNvPr>
          <p:cNvSpPr>
            <a:spLocks noGrp="1"/>
          </p:cNvSpPr>
          <p:nvPr>
            <p:ph idx="1"/>
          </p:nvPr>
        </p:nvSpPr>
        <p:spPr/>
        <p:txBody>
          <a:bodyPr/>
          <a:lstStyle/>
          <a:p>
            <a:pPr marL="0" indent="0">
              <a:buNone/>
            </a:pPr>
            <a:r>
              <a:rPr lang="en-IE" sz="2000" dirty="0"/>
              <a:t>The BTV forecast model simulation assumes:</a:t>
            </a:r>
          </a:p>
          <a:p>
            <a:pPr marL="0" indent="0">
              <a:buNone/>
            </a:pPr>
            <a:endParaRPr lang="en-IE" sz="2000" dirty="0"/>
          </a:p>
          <a:p>
            <a:r>
              <a:rPr lang="en-US" sz="2000" dirty="0"/>
              <a:t>A fixed particle emission rate per hour</a:t>
            </a:r>
          </a:p>
          <a:p>
            <a:r>
              <a:rPr lang="en-US" sz="2000" dirty="0"/>
              <a:t>3 hours of uniform emission </a:t>
            </a:r>
            <a:r>
              <a:rPr lang="en-US" sz="2000" dirty="0" err="1"/>
              <a:t>centred</a:t>
            </a:r>
            <a:r>
              <a:rPr lang="en-US" sz="2000" dirty="0"/>
              <a:t> at sunrise and sunset</a:t>
            </a:r>
          </a:p>
          <a:p>
            <a:r>
              <a:rPr lang="en-US" sz="2000" dirty="0"/>
              <a:t>Emission from arbitrary fixed coastal locations</a:t>
            </a:r>
          </a:p>
          <a:p>
            <a:r>
              <a:rPr lang="en-US" sz="2000" dirty="0"/>
              <a:t>No wet or dry deposition</a:t>
            </a:r>
          </a:p>
          <a:p>
            <a:r>
              <a:rPr lang="en-US" sz="2000" dirty="0"/>
              <a:t>Particles become extinct 20 hours after emission</a:t>
            </a:r>
          </a:p>
        </p:txBody>
      </p:sp>
    </p:spTree>
    <p:extLst>
      <p:ext uri="{BB962C8B-B14F-4D97-AF65-F5344CB8AC3E}">
        <p14:creationId xmlns:p14="http://schemas.microsoft.com/office/powerpoint/2010/main" val="332038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3D60-A255-042F-D685-AA37C9309D21}"/>
              </a:ext>
            </a:extLst>
          </p:cNvPr>
          <p:cNvSpPr>
            <a:spLocks noGrp="1"/>
          </p:cNvSpPr>
          <p:nvPr>
            <p:ph type="title"/>
          </p:nvPr>
        </p:nvSpPr>
        <p:spPr/>
        <p:txBody>
          <a:bodyPr/>
          <a:lstStyle/>
          <a:p>
            <a:r>
              <a:rPr lang="en-IE" dirty="0"/>
              <a:t>Air Quality Monitoring (AQM)</a:t>
            </a:r>
            <a:endParaRPr lang="en-US" dirty="0"/>
          </a:p>
        </p:txBody>
      </p:sp>
      <p:sp>
        <p:nvSpPr>
          <p:cNvPr id="3" name="Content Placeholder 2">
            <a:extLst>
              <a:ext uri="{FF2B5EF4-FFF2-40B4-BE49-F238E27FC236}">
                <a16:creationId xmlns:a16="http://schemas.microsoft.com/office/drawing/2014/main" id="{AD433EFD-477E-EC93-A390-2C336C05AE3E}"/>
              </a:ext>
            </a:extLst>
          </p:cNvPr>
          <p:cNvSpPr>
            <a:spLocks noGrp="1"/>
          </p:cNvSpPr>
          <p:nvPr>
            <p:ph idx="1"/>
          </p:nvPr>
        </p:nvSpPr>
        <p:spPr>
          <a:xfrm>
            <a:off x="1260001" y="2124000"/>
            <a:ext cx="5210742" cy="3951400"/>
          </a:xfrm>
        </p:spPr>
        <p:txBody>
          <a:bodyPr/>
          <a:lstStyle/>
          <a:p>
            <a:r>
              <a:rPr lang="en-IE" dirty="0"/>
              <a:t>The Centre for Climate and Air Pollutions Studies (C-CAPS) have an AQM station in Trinity College Botanic Gardens that measured no significant plumes during August 2025.</a:t>
            </a:r>
          </a:p>
          <a:p>
            <a:r>
              <a:rPr lang="en-IE" dirty="0"/>
              <a:t>The EPA’s AirQuality.ie has archival data for a station at Dún </a:t>
            </a:r>
            <a:r>
              <a:rPr lang="en-IE" dirty="0" err="1"/>
              <a:t>Laoighre</a:t>
            </a:r>
            <a:r>
              <a:rPr lang="en-IE" dirty="0"/>
              <a:t> that measured marginal increases on a couple of days during the fire events, but never beyond the “Good” band.</a:t>
            </a:r>
          </a:p>
          <a:p>
            <a:r>
              <a:rPr lang="en-IE" dirty="0"/>
              <a:t>Dún </a:t>
            </a:r>
            <a:r>
              <a:rPr lang="en-IE" dirty="0" err="1"/>
              <a:t>Laoighre-Rathdown</a:t>
            </a:r>
            <a:r>
              <a:rPr lang="en-IE" dirty="0"/>
              <a:t> County Council have a local AQM network, data from these stations was provided by request made by Dáithí </a:t>
            </a:r>
            <a:r>
              <a:rPr lang="en-IE" dirty="0" err="1"/>
              <a:t>Kelleghan</a:t>
            </a:r>
            <a:r>
              <a:rPr lang="en-IE" dirty="0"/>
              <a:t>.</a:t>
            </a:r>
          </a:p>
          <a:p>
            <a:r>
              <a:rPr lang="en-IE" dirty="0"/>
              <a:t>Hourly and unaveraged data for 5 stations in proximity from </a:t>
            </a:r>
            <a:r>
              <a:rPr lang="en-IE" dirty="0" err="1"/>
              <a:t>Ticknick</a:t>
            </a:r>
            <a:r>
              <a:rPr lang="en-IE" dirty="0"/>
              <a:t> Park was provided (all &lt;5 km).</a:t>
            </a:r>
            <a:endParaRPr lang="en-US" dirty="0"/>
          </a:p>
        </p:txBody>
      </p:sp>
      <p:pic>
        <p:nvPicPr>
          <p:cNvPr id="5" name="Picture 4">
            <a:extLst>
              <a:ext uri="{FF2B5EF4-FFF2-40B4-BE49-F238E27FC236}">
                <a16:creationId xmlns:a16="http://schemas.microsoft.com/office/drawing/2014/main" id="{7F522B0E-6E31-F645-E77C-9E2BB3F1F2A9}"/>
              </a:ext>
            </a:extLst>
          </p:cNvPr>
          <p:cNvPicPr>
            <a:picLocks noChangeAspect="1"/>
          </p:cNvPicPr>
          <p:nvPr/>
        </p:nvPicPr>
        <p:blipFill>
          <a:blip r:embed="rId2"/>
          <a:stretch>
            <a:fillRect/>
          </a:stretch>
        </p:blipFill>
        <p:spPr>
          <a:xfrm>
            <a:off x="6470742" y="2006599"/>
            <a:ext cx="4461258" cy="39514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71A183DF-522E-205E-3BD6-9D526C788112}"/>
                  </a:ext>
                </a:extLst>
              </p14:cNvPr>
              <p14:cNvContentPartPr/>
              <p14:nvPr/>
            </p14:nvContentPartPr>
            <p14:xfrm>
              <a:off x="8895217" y="5122308"/>
              <a:ext cx="153360" cy="70920"/>
            </p14:xfrm>
          </p:contentPart>
        </mc:Choice>
        <mc:Fallback xmlns="">
          <p:pic>
            <p:nvPicPr>
              <p:cNvPr id="6" name="Ink 5">
                <a:extLst>
                  <a:ext uri="{FF2B5EF4-FFF2-40B4-BE49-F238E27FC236}">
                    <a16:creationId xmlns:a16="http://schemas.microsoft.com/office/drawing/2014/main" id="{71A183DF-522E-205E-3BD6-9D526C788112}"/>
                  </a:ext>
                </a:extLst>
              </p:cNvPr>
              <p:cNvPicPr/>
              <p:nvPr/>
            </p:nvPicPr>
            <p:blipFill>
              <a:blip r:embed="rId4"/>
              <a:stretch>
                <a:fillRect/>
              </a:stretch>
            </p:blipFill>
            <p:spPr>
              <a:xfrm>
                <a:off x="8889097" y="5116188"/>
                <a:ext cx="16560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179B23A2-0230-03A6-E22A-C01BAC8DAE9A}"/>
                  </a:ext>
                </a:extLst>
              </p14:cNvPr>
              <p14:cNvContentPartPr/>
              <p14:nvPr/>
            </p14:nvContentPartPr>
            <p14:xfrm>
              <a:off x="9792697" y="2349588"/>
              <a:ext cx="360" cy="360"/>
            </p14:xfrm>
          </p:contentPart>
        </mc:Choice>
        <mc:Fallback xmlns="">
          <p:pic>
            <p:nvPicPr>
              <p:cNvPr id="7" name="Ink 6">
                <a:extLst>
                  <a:ext uri="{FF2B5EF4-FFF2-40B4-BE49-F238E27FC236}">
                    <a16:creationId xmlns:a16="http://schemas.microsoft.com/office/drawing/2014/main" id="{179B23A2-0230-03A6-E22A-C01BAC8DAE9A}"/>
                  </a:ext>
                </a:extLst>
              </p:cNvPr>
              <p:cNvPicPr/>
              <p:nvPr/>
            </p:nvPicPr>
            <p:blipFill>
              <a:blip r:embed="rId6"/>
              <a:stretch>
                <a:fillRect/>
              </a:stretch>
            </p:blipFill>
            <p:spPr>
              <a:xfrm>
                <a:off x="9774697" y="233194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5804ECF7-455E-BF58-C53F-74EB2D8498FA}"/>
                  </a:ext>
                </a:extLst>
              </p14:cNvPr>
              <p14:cNvContentPartPr/>
              <p14:nvPr/>
            </p14:nvContentPartPr>
            <p14:xfrm>
              <a:off x="8882480" y="5095770"/>
              <a:ext cx="160200" cy="125280"/>
            </p14:xfrm>
          </p:contentPart>
        </mc:Choice>
        <mc:Fallback xmlns="">
          <p:pic>
            <p:nvPicPr>
              <p:cNvPr id="8" name="Ink 7">
                <a:extLst>
                  <a:ext uri="{FF2B5EF4-FFF2-40B4-BE49-F238E27FC236}">
                    <a16:creationId xmlns:a16="http://schemas.microsoft.com/office/drawing/2014/main" id="{5804ECF7-455E-BF58-C53F-74EB2D8498FA}"/>
                  </a:ext>
                </a:extLst>
              </p:cNvPr>
              <p:cNvPicPr/>
              <p:nvPr/>
            </p:nvPicPr>
            <p:blipFill>
              <a:blip r:embed="rId8"/>
              <a:stretch>
                <a:fillRect/>
              </a:stretch>
            </p:blipFill>
            <p:spPr>
              <a:xfrm>
                <a:off x="8876360" y="5089650"/>
                <a:ext cx="17244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F6E85642-AB7E-38A7-0216-B0B7EC838B55}"/>
                  </a:ext>
                </a:extLst>
              </p14:cNvPr>
              <p14:cNvContentPartPr/>
              <p14:nvPr/>
            </p14:nvContentPartPr>
            <p14:xfrm>
              <a:off x="9733880" y="2277690"/>
              <a:ext cx="116640" cy="155160"/>
            </p14:xfrm>
          </p:contentPart>
        </mc:Choice>
        <mc:Fallback xmlns="">
          <p:pic>
            <p:nvPicPr>
              <p:cNvPr id="10" name="Ink 9">
                <a:extLst>
                  <a:ext uri="{FF2B5EF4-FFF2-40B4-BE49-F238E27FC236}">
                    <a16:creationId xmlns:a16="http://schemas.microsoft.com/office/drawing/2014/main" id="{F6E85642-AB7E-38A7-0216-B0B7EC838B55}"/>
                  </a:ext>
                </a:extLst>
              </p:cNvPr>
              <p:cNvPicPr/>
              <p:nvPr/>
            </p:nvPicPr>
            <p:blipFill>
              <a:blip r:embed="rId10"/>
              <a:stretch>
                <a:fillRect/>
              </a:stretch>
            </p:blipFill>
            <p:spPr>
              <a:xfrm>
                <a:off x="9727760" y="2271570"/>
                <a:ext cx="12888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FEB7CC76-7D9E-9F7E-149F-317E1F87854E}"/>
                  </a:ext>
                </a:extLst>
              </p14:cNvPr>
              <p14:cNvContentPartPr/>
              <p14:nvPr/>
            </p14:nvContentPartPr>
            <p14:xfrm>
              <a:off x="7637960" y="4221690"/>
              <a:ext cx="161280" cy="155160"/>
            </p14:xfrm>
          </p:contentPart>
        </mc:Choice>
        <mc:Fallback xmlns="">
          <p:pic>
            <p:nvPicPr>
              <p:cNvPr id="12" name="Ink 11">
                <a:extLst>
                  <a:ext uri="{FF2B5EF4-FFF2-40B4-BE49-F238E27FC236}">
                    <a16:creationId xmlns:a16="http://schemas.microsoft.com/office/drawing/2014/main" id="{FEB7CC76-7D9E-9F7E-149F-317E1F87854E}"/>
                  </a:ext>
                </a:extLst>
              </p:cNvPr>
              <p:cNvPicPr/>
              <p:nvPr/>
            </p:nvPicPr>
            <p:blipFill>
              <a:blip r:embed="rId12"/>
              <a:stretch>
                <a:fillRect/>
              </a:stretch>
            </p:blipFill>
            <p:spPr>
              <a:xfrm>
                <a:off x="7631840" y="4215570"/>
                <a:ext cx="17352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A2BCD8F8-9065-63C5-AF87-4717DFD13DF4}"/>
                  </a:ext>
                </a:extLst>
              </p14:cNvPr>
              <p14:cNvContentPartPr/>
              <p14:nvPr/>
            </p14:nvContentPartPr>
            <p14:xfrm>
              <a:off x="6932360" y="4982730"/>
              <a:ext cx="155520" cy="197640"/>
            </p14:xfrm>
          </p:contentPart>
        </mc:Choice>
        <mc:Fallback xmlns="">
          <p:pic>
            <p:nvPicPr>
              <p:cNvPr id="13" name="Ink 12">
                <a:extLst>
                  <a:ext uri="{FF2B5EF4-FFF2-40B4-BE49-F238E27FC236}">
                    <a16:creationId xmlns:a16="http://schemas.microsoft.com/office/drawing/2014/main" id="{A2BCD8F8-9065-63C5-AF87-4717DFD13DF4}"/>
                  </a:ext>
                </a:extLst>
              </p:cNvPr>
              <p:cNvPicPr/>
              <p:nvPr/>
            </p:nvPicPr>
            <p:blipFill>
              <a:blip r:embed="rId14"/>
              <a:stretch>
                <a:fillRect/>
              </a:stretch>
            </p:blipFill>
            <p:spPr>
              <a:xfrm>
                <a:off x="6926240" y="4976610"/>
                <a:ext cx="16776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0E62774E-5767-E17F-64ED-76467725E0D7}"/>
                  </a:ext>
                </a:extLst>
              </p14:cNvPr>
              <p14:cNvContentPartPr/>
              <p14:nvPr/>
            </p14:nvContentPartPr>
            <p14:xfrm>
              <a:off x="7282640" y="5481810"/>
              <a:ext cx="147240" cy="195480"/>
            </p14:xfrm>
          </p:contentPart>
        </mc:Choice>
        <mc:Fallback xmlns="">
          <p:pic>
            <p:nvPicPr>
              <p:cNvPr id="15" name="Ink 14">
                <a:extLst>
                  <a:ext uri="{FF2B5EF4-FFF2-40B4-BE49-F238E27FC236}">
                    <a16:creationId xmlns:a16="http://schemas.microsoft.com/office/drawing/2014/main" id="{0E62774E-5767-E17F-64ED-76467725E0D7}"/>
                  </a:ext>
                </a:extLst>
              </p:cNvPr>
              <p:cNvPicPr/>
              <p:nvPr/>
            </p:nvPicPr>
            <p:blipFill>
              <a:blip r:embed="rId16"/>
              <a:stretch>
                <a:fillRect/>
              </a:stretch>
            </p:blipFill>
            <p:spPr>
              <a:xfrm>
                <a:off x="7276520" y="5475690"/>
                <a:ext cx="15948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C7B314AD-C8EE-7C00-BC1E-DFA37D0AA2EC}"/>
                  </a:ext>
                </a:extLst>
              </p14:cNvPr>
              <p14:cNvContentPartPr/>
              <p14:nvPr/>
            </p14:nvContentPartPr>
            <p14:xfrm>
              <a:off x="10388000" y="5237730"/>
              <a:ext cx="153720" cy="171360"/>
            </p14:xfrm>
          </p:contentPart>
        </mc:Choice>
        <mc:Fallback xmlns="">
          <p:pic>
            <p:nvPicPr>
              <p:cNvPr id="16" name="Ink 15">
                <a:extLst>
                  <a:ext uri="{FF2B5EF4-FFF2-40B4-BE49-F238E27FC236}">
                    <a16:creationId xmlns:a16="http://schemas.microsoft.com/office/drawing/2014/main" id="{C7B314AD-C8EE-7C00-BC1E-DFA37D0AA2EC}"/>
                  </a:ext>
                </a:extLst>
              </p:cNvPr>
              <p:cNvPicPr/>
              <p:nvPr/>
            </p:nvPicPr>
            <p:blipFill>
              <a:blip r:embed="rId18"/>
              <a:stretch>
                <a:fillRect/>
              </a:stretch>
            </p:blipFill>
            <p:spPr>
              <a:xfrm>
                <a:off x="10381880" y="5231610"/>
                <a:ext cx="165960" cy="183600"/>
              </a:xfrm>
              <a:prstGeom prst="rect">
                <a:avLst/>
              </a:prstGeom>
            </p:spPr>
          </p:pic>
        </mc:Fallback>
      </mc:AlternateContent>
      <p:sp>
        <p:nvSpPr>
          <p:cNvPr id="4" name="TextBox 3">
            <a:extLst>
              <a:ext uri="{FF2B5EF4-FFF2-40B4-BE49-F238E27FC236}">
                <a16:creationId xmlns:a16="http://schemas.microsoft.com/office/drawing/2014/main" id="{3D00F8A3-92F2-4FF1-A427-7E973558313B}"/>
              </a:ext>
            </a:extLst>
          </p:cNvPr>
          <p:cNvSpPr txBox="1"/>
          <p:nvPr/>
        </p:nvSpPr>
        <p:spPr>
          <a:xfrm>
            <a:off x="9788694" y="2164922"/>
            <a:ext cx="608609" cy="369332"/>
          </a:xfrm>
          <a:prstGeom prst="rect">
            <a:avLst/>
          </a:prstGeom>
          <a:noFill/>
        </p:spPr>
        <p:txBody>
          <a:bodyPr wrap="square" rtlCol="0">
            <a:spAutoFit/>
          </a:bodyPr>
          <a:lstStyle/>
          <a:p>
            <a:pPr algn="ctr"/>
            <a:r>
              <a:rPr lang="en-IE" dirty="0"/>
              <a:t>NE</a:t>
            </a:r>
            <a:endParaRPr lang="en-US" dirty="0"/>
          </a:p>
        </p:txBody>
      </p:sp>
      <p:sp>
        <p:nvSpPr>
          <p:cNvPr id="9" name="TextBox 8">
            <a:extLst>
              <a:ext uri="{FF2B5EF4-FFF2-40B4-BE49-F238E27FC236}">
                <a16:creationId xmlns:a16="http://schemas.microsoft.com/office/drawing/2014/main" id="{72CED2DB-DF6D-EA73-263C-9543A8E42549}"/>
              </a:ext>
            </a:extLst>
          </p:cNvPr>
          <p:cNvSpPr txBox="1"/>
          <p:nvPr/>
        </p:nvSpPr>
        <p:spPr>
          <a:xfrm>
            <a:off x="10386529" y="5138744"/>
            <a:ext cx="676166" cy="369332"/>
          </a:xfrm>
          <a:prstGeom prst="rect">
            <a:avLst/>
          </a:prstGeom>
          <a:noFill/>
        </p:spPr>
        <p:txBody>
          <a:bodyPr wrap="square" rtlCol="0">
            <a:spAutoFit/>
          </a:bodyPr>
          <a:lstStyle/>
          <a:p>
            <a:pPr algn="ctr"/>
            <a:r>
              <a:rPr lang="en-IE" dirty="0"/>
              <a:t>E</a:t>
            </a:r>
            <a:endParaRPr lang="en-US" dirty="0"/>
          </a:p>
        </p:txBody>
      </p:sp>
      <p:sp>
        <p:nvSpPr>
          <p:cNvPr id="11" name="TextBox 10">
            <a:extLst>
              <a:ext uri="{FF2B5EF4-FFF2-40B4-BE49-F238E27FC236}">
                <a16:creationId xmlns:a16="http://schemas.microsoft.com/office/drawing/2014/main" id="{D4083EA5-4324-DDD2-58A7-0861FB67113F}"/>
              </a:ext>
            </a:extLst>
          </p:cNvPr>
          <p:cNvSpPr txBox="1"/>
          <p:nvPr/>
        </p:nvSpPr>
        <p:spPr>
          <a:xfrm>
            <a:off x="7356260" y="5394884"/>
            <a:ext cx="789551" cy="369332"/>
          </a:xfrm>
          <a:prstGeom prst="rect">
            <a:avLst/>
          </a:prstGeom>
          <a:noFill/>
        </p:spPr>
        <p:txBody>
          <a:bodyPr wrap="square" rtlCol="0">
            <a:spAutoFit/>
          </a:bodyPr>
          <a:lstStyle/>
          <a:p>
            <a:pPr algn="ctr"/>
            <a:r>
              <a:rPr lang="en-IE" dirty="0"/>
              <a:t>WSW</a:t>
            </a:r>
            <a:endParaRPr lang="en-US" dirty="0"/>
          </a:p>
        </p:txBody>
      </p:sp>
      <p:sp>
        <p:nvSpPr>
          <p:cNvPr id="14" name="TextBox 13">
            <a:extLst>
              <a:ext uri="{FF2B5EF4-FFF2-40B4-BE49-F238E27FC236}">
                <a16:creationId xmlns:a16="http://schemas.microsoft.com/office/drawing/2014/main" id="{F9B8F987-3D9A-0716-98E7-4F9DDBD97E31}"/>
              </a:ext>
            </a:extLst>
          </p:cNvPr>
          <p:cNvSpPr txBox="1"/>
          <p:nvPr/>
        </p:nvSpPr>
        <p:spPr>
          <a:xfrm>
            <a:off x="7734943" y="4114604"/>
            <a:ext cx="642141" cy="369332"/>
          </a:xfrm>
          <a:prstGeom prst="rect">
            <a:avLst/>
          </a:prstGeom>
          <a:noFill/>
        </p:spPr>
        <p:txBody>
          <a:bodyPr wrap="square" rtlCol="0">
            <a:spAutoFit/>
          </a:bodyPr>
          <a:lstStyle/>
          <a:p>
            <a:pPr algn="ctr"/>
            <a:r>
              <a:rPr lang="en-IE" dirty="0"/>
              <a:t>NW</a:t>
            </a:r>
            <a:endParaRPr lang="en-US" dirty="0"/>
          </a:p>
        </p:txBody>
      </p:sp>
      <p:sp>
        <p:nvSpPr>
          <p:cNvPr id="17" name="TextBox 16">
            <a:extLst>
              <a:ext uri="{FF2B5EF4-FFF2-40B4-BE49-F238E27FC236}">
                <a16:creationId xmlns:a16="http://schemas.microsoft.com/office/drawing/2014/main" id="{7E197B2A-B158-2AEE-7827-8B79BB924255}"/>
              </a:ext>
            </a:extLst>
          </p:cNvPr>
          <p:cNvSpPr txBox="1"/>
          <p:nvPr/>
        </p:nvSpPr>
        <p:spPr>
          <a:xfrm>
            <a:off x="6943351" y="4896884"/>
            <a:ext cx="642141" cy="369332"/>
          </a:xfrm>
          <a:prstGeom prst="rect">
            <a:avLst/>
          </a:prstGeom>
          <a:noFill/>
        </p:spPr>
        <p:txBody>
          <a:bodyPr wrap="square" rtlCol="0">
            <a:spAutoFit/>
          </a:bodyPr>
          <a:lstStyle/>
          <a:p>
            <a:pPr algn="ctr"/>
            <a:r>
              <a:rPr lang="en-IE" dirty="0"/>
              <a:t>W</a:t>
            </a:r>
            <a:endParaRPr lang="en-US" dirty="0"/>
          </a:p>
        </p:txBody>
      </p:sp>
    </p:spTree>
    <p:extLst>
      <p:ext uri="{BB962C8B-B14F-4D97-AF65-F5344CB8AC3E}">
        <p14:creationId xmlns:p14="http://schemas.microsoft.com/office/powerpoint/2010/main" val="568202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16586C3-73BE-EBB1-CFB1-6712FF6A9C1F}"/>
              </a:ext>
            </a:extLst>
          </p:cNvPr>
          <p:cNvGraphicFramePr>
            <a:graphicFrameLocks noGrp="1"/>
          </p:cNvGraphicFramePr>
          <p:nvPr>
            <p:ph idx="1"/>
            <p:extLst>
              <p:ext uri="{D42A27DB-BD31-4B8C-83A1-F6EECF244321}">
                <p14:modId xmlns:p14="http://schemas.microsoft.com/office/powerpoint/2010/main" val="2026617482"/>
              </p:ext>
            </p:extLst>
          </p:nvPr>
        </p:nvGraphicFramePr>
        <p:xfrm>
          <a:off x="663677" y="4440235"/>
          <a:ext cx="3642854" cy="20048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3">
            <a:extLst>
              <a:ext uri="{FF2B5EF4-FFF2-40B4-BE49-F238E27FC236}">
                <a16:creationId xmlns:a16="http://schemas.microsoft.com/office/drawing/2014/main" id="{0FD65F16-244F-EE04-B94E-0D6BABD413F6}"/>
              </a:ext>
            </a:extLst>
          </p:cNvPr>
          <p:cNvGraphicFramePr>
            <a:graphicFrameLocks/>
          </p:cNvGraphicFramePr>
          <p:nvPr>
            <p:extLst>
              <p:ext uri="{D42A27DB-BD31-4B8C-83A1-F6EECF244321}">
                <p14:modId xmlns:p14="http://schemas.microsoft.com/office/powerpoint/2010/main" val="3706145518"/>
              </p:ext>
            </p:extLst>
          </p:nvPr>
        </p:nvGraphicFramePr>
        <p:xfrm>
          <a:off x="663677" y="2435426"/>
          <a:ext cx="3642854" cy="20048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3">
            <a:extLst>
              <a:ext uri="{FF2B5EF4-FFF2-40B4-BE49-F238E27FC236}">
                <a16:creationId xmlns:a16="http://schemas.microsoft.com/office/drawing/2014/main" id="{8E21C14A-7DE5-0BC9-A4EF-1F058CC54C7D}"/>
              </a:ext>
            </a:extLst>
          </p:cNvPr>
          <p:cNvGraphicFramePr>
            <a:graphicFrameLocks/>
          </p:cNvGraphicFramePr>
          <p:nvPr>
            <p:extLst>
              <p:ext uri="{D42A27DB-BD31-4B8C-83A1-F6EECF244321}">
                <p14:modId xmlns:p14="http://schemas.microsoft.com/office/powerpoint/2010/main" val="2840612888"/>
              </p:ext>
            </p:extLst>
          </p:nvPr>
        </p:nvGraphicFramePr>
        <p:xfrm>
          <a:off x="1469922" y="412955"/>
          <a:ext cx="3642854" cy="20048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ontent Placeholder 3">
            <a:extLst>
              <a:ext uri="{FF2B5EF4-FFF2-40B4-BE49-F238E27FC236}">
                <a16:creationId xmlns:a16="http://schemas.microsoft.com/office/drawing/2014/main" id="{F036AF5E-ABDE-A112-7160-2174BEA3FD16}"/>
              </a:ext>
            </a:extLst>
          </p:cNvPr>
          <p:cNvGraphicFramePr>
            <a:graphicFrameLocks/>
          </p:cNvGraphicFramePr>
          <p:nvPr>
            <p:extLst>
              <p:ext uri="{D42A27DB-BD31-4B8C-83A1-F6EECF244321}">
                <p14:modId xmlns:p14="http://schemas.microsoft.com/office/powerpoint/2010/main" val="1988829462"/>
              </p:ext>
            </p:extLst>
          </p:nvPr>
        </p:nvGraphicFramePr>
        <p:xfrm>
          <a:off x="6779341" y="412955"/>
          <a:ext cx="3642854" cy="200480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ontent Placeholder 3">
            <a:extLst>
              <a:ext uri="{FF2B5EF4-FFF2-40B4-BE49-F238E27FC236}">
                <a16:creationId xmlns:a16="http://schemas.microsoft.com/office/drawing/2014/main" id="{9CC6B523-D5AF-C7FB-A5ED-FCF5759A24ED}"/>
              </a:ext>
            </a:extLst>
          </p:cNvPr>
          <p:cNvGraphicFramePr>
            <a:graphicFrameLocks/>
          </p:cNvGraphicFramePr>
          <p:nvPr>
            <p:extLst>
              <p:ext uri="{D42A27DB-BD31-4B8C-83A1-F6EECF244321}">
                <p14:modId xmlns:p14="http://schemas.microsoft.com/office/powerpoint/2010/main" val="3522183027"/>
              </p:ext>
            </p:extLst>
          </p:nvPr>
        </p:nvGraphicFramePr>
        <p:xfrm>
          <a:off x="7885471" y="2417764"/>
          <a:ext cx="3642854" cy="2004809"/>
        </p:xfrm>
        <a:graphic>
          <a:graphicData uri="http://schemas.openxmlformats.org/drawingml/2006/chart">
            <c:chart xmlns:c="http://schemas.openxmlformats.org/drawingml/2006/chart" xmlns:r="http://schemas.openxmlformats.org/officeDocument/2006/relationships" r:id="rId6"/>
          </a:graphicData>
        </a:graphic>
      </p:graphicFrame>
      <p:pic>
        <p:nvPicPr>
          <p:cNvPr id="9" name="Picture 8">
            <a:extLst>
              <a:ext uri="{FF2B5EF4-FFF2-40B4-BE49-F238E27FC236}">
                <a16:creationId xmlns:a16="http://schemas.microsoft.com/office/drawing/2014/main" id="{884CF146-A6EB-C279-3E90-D45CAC1C42D4}"/>
              </a:ext>
            </a:extLst>
          </p:cNvPr>
          <p:cNvPicPr>
            <a:picLocks noChangeAspect="1"/>
          </p:cNvPicPr>
          <p:nvPr/>
        </p:nvPicPr>
        <p:blipFill>
          <a:blip r:embed="rId7"/>
          <a:stretch>
            <a:fillRect/>
          </a:stretch>
        </p:blipFill>
        <p:spPr>
          <a:xfrm>
            <a:off x="4385323" y="2417764"/>
            <a:ext cx="3175546" cy="2812626"/>
          </a:xfrm>
          <a:prstGeom prst="rect">
            <a:avLst/>
          </a:prstGeom>
        </p:spPr>
      </p:pic>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35FD39C3-DB56-0821-D204-818E9A3DE9F5}"/>
                  </a:ext>
                </a:extLst>
              </p14:cNvPr>
              <p14:cNvContentPartPr/>
              <p14:nvPr/>
            </p14:nvContentPartPr>
            <p14:xfrm>
              <a:off x="6119708" y="4640540"/>
              <a:ext cx="109162" cy="49582"/>
            </p14:xfrm>
          </p:contentPart>
        </mc:Choice>
        <mc:Fallback>
          <p:pic>
            <p:nvPicPr>
              <p:cNvPr id="10" name="Ink 9">
                <a:extLst>
                  <a:ext uri="{FF2B5EF4-FFF2-40B4-BE49-F238E27FC236}">
                    <a16:creationId xmlns:a16="http://schemas.microsoft.com/office/drawing/2014/main" id="{35FD39C3-DB56-0821-D204-818E9A3DE9F5}"/>
                  </a:ext>
                </a:extLst>
              </p:cNvPr>
              <p:cNvPicPr/>
              <p:nvPr/>
            </p:nvPicPr>
            <p:blipFill>
              <a:blip r:embed="rId9"/>
              <a:stretch>
                <a:fillRect/>
              </a:stretch>
            </p:blipFill>
            <p:spPr>
              <a:xfrm>
                <a:off x="6113604" y="4634432"/>
                <a:ext cx="121371" cy="61798"/>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Ink 10">
                <a:extLst>
                  <a:ext uri="{FF2B5EF4-FFF2-40B4-BE49-F238E27FC236}">
                    <a16:creationId xmlns:a16="http://schemas.microsoft.com/office/drawing/2014/main" id="{4F74E398-1137-9588-DA3F-328A62D5E342}"/>
                  </a:ext>
                </a:extLst>
              </p14:cNvPr>
              <p14:cNvContentPartPr/>
              <p14:nvPr/>
            </p14:nvContentPartPr>
            <p14:xfrm>
              <a:off x="6756481" y="2663725"/>
              <a:ext cx="45719" cy="45719"/>
            </p14:xfrm>
          </p:contentPart>
        </mc:Choice>
        <mc:Fallback>
          <p:pic>
            <p:nvPicPr>
              <p:cNvPr id="11" name="Ink 10">
                <a:extLst>
                  <a:ext uri="{FF2B5EF4-FFF2-40B4-BE49-F238E27FC236}">
                    <a16:creationId xmlns:a16="http://schemas.microsoft.com/office/drawing/2014/main" id="{4F74E398-1137-9588-DA3F-328A62D5E342}"/>
                  </a:ext>
                </a:extLst>
              </p:cNvPr>
              <p:cNvPicPr/>
              <p:nvPr/>
            </p:nvPicPr>
            <p:blipFill>
              <a:blip r:embed="rId11"/>
              <a:stretch>
                <a:fillRect/>
              </a:stretch>
            </p:blipFill>
            <p:spPr>
              <a:xfrm>
                <a:off x="4470531" y="377775"/>
                <a:ext cx="4571900" cy="45719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Ink 11">
                <a:extLst>
                  <a:ext uri="{FF2B5EF4-FFF2-40B4-BE49-F238E27FC236}">
                    <a16:creationId xmlns:a16="http://schemas.microsoft.com/office/drawing/2014/main" id="{4ADE0B45-1640-C15A-6975-D73F7BE2370D}"/>
                  </a:ext>
                </a:extLst>
              </p14:cNvPr>
              <p14:cNvContentPartPr/>
              <p14:nvPr/>
            </p14:nvContentPartPr>
            <p14:xfrm>
              <a:off x="6108941" y="4630358"/>
              <a:ext cx="114031" cy="87586"/>
            </p14:xfrm>
          </p:contentPart>
        </mc:Choice>
        <mc:Fallback>
          <p:pic>
            <p:nvPicPr>
              <p:cNvPr id="12" name="Ink 11">
                <a:extLst>
                  <a:ext uri="{FF2B5EF4-FFF2-40B4-BE49-F238E27FC236}">
                    <a16:creationId xmlns:a16="http://schemas.microsoft.com/office/drawing/2014/main" id="{4ADE0B45-1640-C15A-6975-D73F7BE2370D}"/>
                  </a:ext>
                </a:extLst>
              </p:cNvPr>
              <p:cNvPicPr/>
              <p:nvPr/>
            </p:nvPicPr>
            <p:blipFill>
              <a:blip r:embed="rId13"/>
              <a:stretch>
                <a:fillRect/>
              </a:stretch>
            </p:blipFill>
            <p:spPr>
              <a:xfrm>
                <a:off x="6102826" y="4624256"/>
                <a:ext cx="126261" cy="99791"/>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3" name="Ink 12">
                <a:extLst>
                  <a:ext uri="{FF2B5EF4-FFF2-40B4-BE49-F238E27FC236}">
                    <a16:creationId xmlns:a16="http://schemas.microsoft.com/office/drawing/2014/main" id="{840F7992-A467-F284-1CEA-75BB130ACF50}"/>
                  </a:ext>
                </a:extLst>
              </p14:cNvPr>
              <p14:cNvContentPartPr/>
              <p14:nvPr/>
            </p14:nvContentPartPr>
            <p14:xfrm>
              <a:off x="6698370" y="2609488"/>
              <a:ext cx="83025" cy="108476"/>
            </p14:xfrm>
          </p:contentPart>
        </mc:Choice>
        <mc:Fallback>
          <p:pic>
            <p:nvPicPr>
              <p:cNvPr id="13" name="Ink 12">
                <a:extLst>
                  <a:ext uri="{FF2B5EF4-FFF2-40B4-BE49-F238E27FC236}">
                    <a16:creationId xmlns:a16="http://schemas.microsoft.com/office/drawing/2014/main" id="{840F7992-A467-F284-1CEA-75BB130ACF50}"/>
                  </a:ext>
                </a:extLst>
              </p:cNvPr>
              <p:cNvPicPr/>
              <p:nvPr/>
            </p:nvPicPr>
            <p:blipFill>
              <a:blip r:embed="rId15"/>
              <a:stretch>
                <a:fillRect/>
              </a:stretch>
            </p:blipFill>
            <p:spPr>
              <a:xfrm>
                <a:off x="6692260" y="2603382"/>
                <a:ext cx="95245" cy="120689"/>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4" name="Ink 13">
                <a:extLst>
                  <a:ext uri="{FF2B5EF4-FFF2-40B4-BE49-F238E27FC236}">
                    <a16:creationId xmlns:a16="http://schemas.microsoft.com/office/drawing/2014/main" id="{DC198C1E-3D41-FA19-7F07-8040E7011271}"/>
                  </a:ext>
                </a:extLst>
              </p14:cNvPr>
              <p14:cNvContentPartPr/>
              <p14:nvPr/>
            </p14:nvContentPartPr>
            <p14:xfrm>
              <a:off x="5215986" y="3989610"/>
              <a:ext cx="114800" cy="108476"/>
            </p14:xfrm>
          </p:contentPart>
        </mc:Choice>
        <mc:Fallback>
          <p:pic>
            <p:nvPicPr>
              <p:cNvPr id="14" name="Ink 13">
                <a:extLst>
                  <a:ext uri="{FF2B5EF4-FFF2-40B4-BE49-F238E27FC236}">
                    <a16:creationId xmlns:a16="http://schemas.microsoft.com/office/drawing/2014/main" id="{DC198C1E-3D41-FA19-7F07-8040E7011271}"/>
                  </a:ext>
                </a:extLst>
              </p:cNvPr>
              <p:cNvPicPr/>
              <p:nvPr/>
            </p:nvPicPr>
            <p:blipFill>
              <a:blip r:embed="rId17"/>
              <a:stretch>
                <a:fillRect/>
              </a:stretch>
            </p:blipFill>
            <p:spPr>
              <a:xfrm>
                <a:off x="5209868" y="3983504"/>
                <a:ext cx="127036" cy="120689"/>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5" name="Ink 14">
                <a:extLst>
                  <a:ext uri="{FF2B5EF4-FFF2-40B4-BE49-F238E27FC236}">
                    <a16:creationId xmlns:a16="http://schemas.microsoft.com/office/drawing/2014/main" id="{5280964C-71D9-6E8F-5AA2-4862D3583D01}"/>
                  </a:ext>
                </a:extLst>
              </p14:cNvPr>
              <p14:cNvContentPartPr/>
              <p14:nvPr/>
            </p14:nvContentPartPr>
            <p14:xfrm>
              <a:off x="4715694" y="4535976"/>
              <a:ext cx="110700" cy="138175"/>
            </p14:xfrm>
          </p:contentPart>
        </mc:Choice>
        <mc:Fallback>
          <p:pic>
            <p:nvPicPr>
              <p:cNvPr id="15" name="Ink 14">
                <a:extLst>
                  <a:ext uri="{FF2B5EF4-FFF2-40B4-BE49-F238E27FC236}">
                    <a16:creationId xmlns:a16="http://schemas.microsoft.com/office/drawing/2014/main" id="{5280964C-71D9-6E8F-5AA2-4862D3583D01}"/>
                  </a:ext>
                </a:extLst>
              </p:cNvPr>
              <p:cNvPicPr/>
              <p:nvPr/>
            </p:nvPicPr>
            <p:blipFill>
              <a:blip r:embed="rId19"/>
              <a:stretch>
                <a:fillRect/>
              </a:stretch>
            </p:blipFill>
            <p:spPr>
              <a:xfrm>
                <a:off x="4709584" y="4529859"/>
                <a:ext cx="122920" cy="150409"/>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6" name="Ink 15">
                <a:extLst>
                  <a:ext uri="{FF2B5EF4-FFF2-40B4-BE49-F238E27FC236}">
                    <a16:creationId xmlns:a16="http://schemas.microsoft.com/office/drawing/2014/main" id="{40E5DBBB-6170-4443-51F8-61965F564991}"/>
                  </a:ext>
                </a:extLst>
              </p14:cNvPr>
              <p14:cNvContentPartPr/>
              <p14:nvPr/>
            </p14:nvContentPartPr>
            <p14:xfrm>
              <a:off x="4956265" y="4889215"/>
              <a:ext cx="104806" cy="136665"/>
            </p14:xfrm>
          </p:contentPart>
        </mc:Choice>
        <mc:Fallback>
          <p:pic>
            <p:nvPicPr>
              <p:cNvPr id="16" name="Ink 15">
                <a:extLst>
                  <a:ext uri="{FF2B5EF4-FFF2-40B4-BE49-F238E27FC236}">
                    <a16:creationId xmlns:a16="http://schemas.microsoft.com/office/drawing/2014/main" id="{40E5DBBB-6170-4443-51F8-61965F564991}"/>
                  </a:ext>
                </a:extLst>
              </p:cNvPr>
              <p:cNvPicPr/>
              <p:nvPr/>
            </p:nvPicPr>
            <p:blipFill>
              <a:blip r:embed="rId21"/>
              <a:stretch>
                <a:fillRect/>
              </a:stretch>
            </p:blipFill>
            <p:spPr>
              <a:xfrm>
                <a:off x="4950163" y="4883101"/>
                <a:ext cx="117009" cy="148893"/>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7" name="Ink 16">
                <a:extLst>
                  <a:ext uri="{FF2B5EF4-FFF2-40B4-BE49-F238E27FC236}">
                    <a16:creationId xmlns:a16="http://schemas.microsoft.com/office/drawing/2014/main" id="{92995536-78DC-4773-BA6C-290C53058484}"/>
                  </a:ext>
                </a:extLst>
              </p14:cNvPr>
              <p14:cNvContentPartPr/>
              <p14:nvPr/>
            </p14:nvContentPartPr>
            <p14:xfrm>
              <a:off x="7174655" y="4717944"/>
              <a:ext cx="109419" cy="119802"/>
            </p14:xfrm>
          </p:contentPart>
        </mc:Choice>
        <mc:Fallback>
          <p:pic>
            <p:nvPicPr>
              <p:cNvPr id="17" name="Ink 16">
                <a:extLst>
                  <a:ext uri="{FF2B5EF4-FFF2-40B4-BE49-F238E27FC236}">
                    <a16:creationId xmlns:a16="http://schemas.microsoft.com/office/drawing/2014/main" id="{92995536-78DC-4773-BA6C-290C53058484}"/>
                  </a:ext>
                </a:extLst>
              </p:cNvPr>
              <p:cNvPicPr/>
              <p:nvPr/>
            </p:nvPicPr>
            <p:blipFill>
              <a:blip r:embed="rId23"/>
              <a:stretch>
                <a:fillRect/>
              </a:stretch>
            </p:blipFill>
            <p:spPr>
              <a:xfrm>
                <a:off x="7168536" y="4711846"/>
                <a:ext cx="121657" cy="131997"/>
              </a:xfrm>
              <a:prstGeom prst="rect">
                <a:avLst/>
              </a:prstGeom>
            </p:spPr>
          </p:pic>
        </mc:Fallback>
      </mc:AlternateContent>
      <p:sp>
        <p:nvSpPr>
          <p:cNvPr id="18" name="TextBox 17">
            <a:extLst>
              <a:ext uri="{FF2B5EF4-FFF2-40B4-BE49-F238E27FC236}">
                <a16:creationId xmlns:a16="http://schemas.microsoft.com/office/drawing/2014/main" id="{025C73EE-9C03-E829-69EB-A0DA6AA812F0}"/>
              </a:ext>
            </a:extLst>
          </p:cNvPr>
          <p:cNvSpPr txBox="1"/>
          <p:nvPr/>
        </p:nvSpPr>
        <p:spPr>
          <a:xfrm>
            <a:off x="6724621" y="2525226"/>
            <a:ext cx="417575" cy="276999"/>
          </a:xfrm>
          <a:prstGeom prst="rect">
            <a:avLst/>
          </a:prstGeom>
          <a:noFill/>
        </p:spPr>
        <p:txBody>
          <a:bodyPr wrap="square" rtlCol="0">
            <a:spAutoFit/>
          </a:bodyPr>
          <a:lstStyle/>
          <a:p>
            <a:pPr algn="ctr"/>
            <a:r>
              <a:rPr lang="en-IE" sz="1200" dirty="0"/>
              <a:t>NE</a:t>
            </a:r>
            <a:endParaRPr lang="en-US" sz="1200" dirty="0"/>
          </a:p>
        </p:txBody>
      </p:sp>
      <p:sp>
        <p:nvSpPr>
          <p:cNvPr id="19" name="TextBox 18">
            <a:extLst>
              <a:ext uri="{FF2B5EF4-FFF2-40B4-BE49-F238E27FC236}">
                <a16:creationId xmlns:a16="http://schemas.microsoft.com/office/drawing/2014/main" id="{93BD7B8F-F947-435E-6E15-24AAB17E82EB}"/>
              </a:ext>
            </a:extLst>
          </p:cNvPr>
          <p:cNvSpPr txBox="1"/>
          <p:nvPr/>
        </p:nvSpPr>
        <p:spPr>
          <a:xfrm>
            <a:off x="7229364" y="4630358"/>
            <a:ext cx="266409" cy="276999"/>
          </a:xfrm>
          <a:prstGeom prst="rect">
            <a:avLst/>
          </a:prstGeom>
          <a:noFill/>
        </p:spPr>
        <p:txBody>
          <a:bodyPr wrap="square" rtlCol="0">
            <a:spAutoFit/>
          </a:bodyPr>
          <a:lstStyle/>
          <a:p>
            <a:pPr algn="ctr"/>
            <a:r>
              <a:rPr lang="en-IE" sz="1200" dirty="0"/>
              <a:t>E</a:t>
            </a:r>
            <a:endParaRPr lang="en-US" sz="1200" dirty="0"/>
          </a:p>
        </p:txBody>
      </p:sp>
      <p:sp>
        <p:nvSpPr>
          <p:cNvPr id="20" name="TextBox 19">
            <a:extLst>
              <a:ext uri="{FF2B5EF4-FFF2-40B4-BE49-F238E27FC236}">
                <a16:creationId xmlns:a16="http://schemas.microsoft.com/office/drawing/2014/main" id="{B4E3B22A-262A-D33D-3733-5F70C42B8C2A}"/>
              </a:ext>
            </a:extLst>
          </p:cNvPr>
          <p:cNvSpPr txBox="1"/>
          <p:nvPr/>
        </p:nvSpPr>
        <p:spPr>
          <a:xfrm>
            <a:off x="5008668" y="4819047"/>
            <a:ext cx="577627" cy="276999"/>
          </a:xfrm>
          <a:prstGeom prst="rect">
            <a:avLst/>
          </a:prstGeom>
          <a:noFill/>
        </p:spPr>
        <p:txBody>
          <a:bodyPr wrap="square" rtlCol="0">
            <a:spAutoFit/>
          </a:bodyPr>
          <a:lstStyle/>
          <a:p>
            <a:pPr algn="ctr"/>
            <a:r>
              <a:rPr lang="en-IE" sz="1200" dirty="0"/>
              <a:t>WSW</a:t>
            </a:r>
            <a:endParaRPr lang="en-US" sz="1200" dirty="0"/>
          </a:p>
        </p:txBody>
      </p:sp>
      <p:sp>
        <p:nvSpPr>
          <p:cNvPr id="21" name="TextBox 20">
            <a:extLst>
              <a:ext uri="{FF2B5EF4-FFF2-40B4-BE49-F238E27FC236}">
                <a16:creationId xmlns:a16="http://schemas.microsoft.com/office/drawing/2014/main" id="{C0B6C654-D404-AA73-D862-BCB02F45232E}"/>
              </a:ext>
            </a:extLst>
          </p:cNvPr>
          <p:cNvSpPr txBox="1"/>
          <p:nvPr/>
        </p:nvSpPr>
        <p:spPr>
          <a:xfrm>
            <a:off x="5262597" y="3905348"/>
            <a:ext cx="470228" cy="276999"/>
          </a:xfrm>
          <a:prstGeom prst="rect">
            <a:avLst/>
          </a:prstGeom>
          <a:noFill/>
        </p:spPr>
        <p:txBody>
          <a:bodyPr wrap="square" rtlCol="0">
            <a:spAutoFit/>
          </a:bodyPr>
          <a:lstStyle/>
          <a:p>
            <a:pPr algn="ctr"/>
            <a:r>
              <a:rPr lang="en-IE" sz="1200" dirty="0"/>
              <a:t>NW</a:t>
            </a:r>
            <a:endParaRPr lang="en-US" sz="1200" dirty="0"/>
          </a:p>
        </p:txBody>
      </p:sp>
      <p:sp>
        <p:nvSpPr>
          <p:cNvPr id="22" name="TextBox 21">
            <a:extLst>
              <a:ext uri="{FF2B5EF4-FFF2-40B4-BE49-F238E27FC236}">
                <a16:creationId xmlns:a16="http://schemas.microsoft.com/office/drawing/2014/main" id="{9C00DCAB-2571-370B-4480-65D217201654}"/>
              </a:ext>
            </a:extLst>
          </p:cNvPr>
          <p:cNvSpPr txBox="1"/>
          <p:nvPr/>
        </p:nvSpPr>
        <p:spPr>
          <a:xfrm>
            <a:off x="4783730" y="4478296"/>
            <a:ext cx="297027" cy="276999"/>
          </a:xfrm>
          <a:prstGeom prst="rect">
            <a:avLst/>
          </a:prstGeom>
          <a:noFill/>
        </p:spPr>
        <p:txBody>
          <a:bodyPr wrap="square" rtlCol="0">
            <a:spAutoFit/>
          </a:bodyPr>
          <a:lstStyle/>
          <a:p>
            <a:pPr algn="ctr"/>
            <a:r>
              <a:rPr lang="en-IE" sz="1200" dirty="0"/>
              <a:t>W</a:t>
            </a:r>
            <a:endParaRPr lang="en-US" sz="1200" dirty="0"/>
          </a:p>
        </p:txBody>
      </p:sp>
    </p:spTree>
    <p:extLst>
      <p:ext uri="{BB962C8B-B14F-4D97-AF65-F5344CB8AC3E}">
        <p14:creationId xmlns:p14="http://schemas.microsoft.com/office/powerpoint/2010/main" val="4135224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433A6A4-37BB-3980-01CC-BC9B5373E654}"/>
              </a:ext>
            </a:extLst>
          </p:cNvPr>
          <p:cNvGraphicFramePr>
            <a:graphicFrameLocks noGrp="1"/>
          </p:cNvGraphicFramePr>
          <p:nvPr>
            <p:ph idx="1"/>
            <p:extLst>
              <p:ext uri="{D42A27DB-BD31-4B8C-83A1-F6EECF244321}">
                <p14:modId xmlns:p14="http://schemas.microsoft.com/office/powerpoint/2010/main" val="1202661160"/>
              </p:ext>
            </p:extLst>
          </p:nvPr>
        </p:nvGraphicFramePr>
        <p:xfrm>
          <a:off x="757084" y="344129"/>
          <a:ext cx="10186219" cy="61746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3547769"/>
      </p:ext>
    </p:extLst>
  </p:cSld>
  <p:clrMapOvr>
    <a:masterClrMapping/>
  </p:clrMapOvr>
</p:sld>
</file>

<file path=ppt/theme/theme1.xml><?xml version="1.0" encoding="utf-8"?>
<a:theme xmlns:a="http://schemas.openxmlformats.org/drawingml/2006/main" name="1_MET Eireann_MasterTheme_2025">
  <a:themeElements>
    <a:clrScheme name="MET Eireann_MasterColours_2025">
      <a:dk1>
        <a:sysClr val="windowText" lastClr="000000"/>
      </a:dk1>
      <a:lt1>
        <a:sysClr val="window" lastClr="FFFFFF"/>
      </a:lt1>
      <a:dk2>
        <a:srgbClr val="004565"/>
      </a:dk2>
      <a:lt2>
        <a:srgbClr val="0096A1"/>
      </a:lt2>
      <a:accent1>
        <a:srgbClr val="99D5CE"/>
      </a:accent1>
      <a:accent2>
        <a:srgbClr val="DCE3E7"/>
      </a:accent2>
      <a:accent3>
        <a:srgbClr val="ECAC62"/>
      </a:accent3>
      <a:accent4>
        <a:srgbClr val="DA5863"/>
      </a:accent4>
      <a:accent5>
        <a:srgbClr val="A3C9E5"/>
      </a:accent5>
      <a:accent6>
        <a:srgbClr val="619B3D"/>
      </a:accent6>
      <a:hlink>
        <a:srgbClr val="4696CC"/>
      </a:hlink>
      <a:folHlink>
        <a:srgbClr val="8B609B"/>
      </a:folHlink>
    </a:clrScheme>
    <a:fontScheme name="MET Eireann_MasterFonts_2025">
      <a:majorFont>
        <a:latin typeface="Aptos Extra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tEireann_Presentation_Template_V2.pptx" id="{B913CA12-716A-4FE6-9640-92764FBA6241}" vid="{798E4D4F-79DA-45B4-BFC1-CBDE2771E1F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931AC095D88E43AF7EAFE3CA4DF004" ma:contentTypeVersion="3" ma:contentTypeDescription="Create a new document." ma:contentTypeScope="" ma:versionID="af76d4f41a0a6575ec67035bbfe50828">
  <xsd:schema xmlns:xsd="http://www.w3.org/2001/XMLSchema" xmlns:xs="http://www.w3.org/2001/XMLSchema" xmlns:p="http://schemas.microsoft.com/office/2006/metadata/properties" xmlns:ns2="b9d7c9fe-d200-414e-81b6-7acac545ace0" targetNamespace="http://schemas.microsoft.com/office/2006/metadata/properties" ma:root="true" ma:fieldsID="177bdf1ca40252e1ecf4eded0ad0fd6f" ns2:_="">
    <xsd:import namespace="b9d7c9fe-d200-414e-81b6-7acac545ace0"/>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d7c9fe-d200-414e-81b6-7acac545ac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077961-AACE-4E0D-BFE0-26018D502D7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660E4AF-4ED4-4A1E-9191-8374F477FAB7}">
  <ds:schemaRefs>
    <ds:schemaRef ds:uri="http://schemas.microsoft.com/sharepoint/v3/contenttype/forms"/>
  </ds:schemaRefs>
</ds:datastoreItem>
</file>

<file path=customXml/itemProps3.xml><?xml version="1.0" encoding="utf-8"?>
<ds:datastoreItem xmlns:ds="http://schemas.openxmlformats.org/officeDocument/2006/customXml" ds:itemID="{3F88F868-00EE-448C-8F83-AA9DB2E02C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d7c9fe-d200-414e-81b6-7acac545ac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ME_Presentation_Template_2</Template>
  <TotalTime>564</TotalTime>
  <Words>849</Words>
  <Application>Microsoft Office PowerPoint</Application>
  <PresentationFormat>Widescreen</PresentationFormat>
  <Paragraphs>106</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Aptos ExtraBold</vt:lpstr>
      <vt:lpstr>Arial</vt:lpstr>
      <vt:lpstr>Courier New</vt:lpstr>
      <vt:lpstr>System Font Regular</vt:lpstr>
      <vt:lpstr>Times New Roman</vt:lpstr>
      <vt:lpstr>1_MET Eireann_MasterTheme_2025</vt:lpstr>
      <vt:lpstr>Investigating nuclear events and vector borne disease risk through atmospheric dispersion modelling with HYSPLIT </vt:lpstr>
      <vt:lpstr>ConvEx-3 Preliminary Dispersion</vt:lpstr>
      <vt:lpstr>ConvEx-3 Day 1 Final Model</vt:lpstr>
      <vt:lpstr>ConvEx-3 Day 2 Dispersion</vt:lpstr>
      <vt:lpstr>WMO ConvEx-3 Modelling</vt:lpstr>
      <vt:lpstr>BTV “Worst-case” Assumptions</vt:lpstr>
      <vt:lpstr>Air Quality Monitoring (AQM)</vt:lpstr>
      <vt:lpstr>PowerPoint Presentation</vt:lpstr>
      <vt:lpstr>PowerPoint Presentation</vt:lpstr>
      <vt:lpstr>Forward &amp; Backward Trajectories</vt:lpstr>
      <vt:lpstr>Concentrations</vt:lpstr>
      <vt:lpstr>Plume 2025-08-13</vt:lpstr>
      <vt:lpstr>Plume 2025-08-17</vt:lpstr>
      <vt:lpstr>Plume 2025-08-20</vt:lpstr>
      <vt:lpstr>Future Plans and Developments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Samuel McKeague</dc:creator>
  <cp:lastModifiedBy>Samuel McKeague</cp:lastModifiedBy>
  <cp:revision>11</cp:revision>
  <dcterms:created xsi:type="dcterms:W3CDTF">2026-04-24T11:18:06Z</dcterms:created>
  <dcterms:modified xsi:type="dcterms:W3CDTF">2026-04-27T14:27:06Z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0x01010096931AC095D88E43AF7EAFE3CA4DF004</vt:lpwstr>
  </property>
</Properties>
</file>